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382" r:id="rId2"/>
    <p:sldId id="370" r:id="rId3"/>
    <p:sldId id="371" r:id="rId4"/>
    <p:sldId id="391" r:id="rId5"/>
    <p:sldId id="360" r:id="rId6"/>
    <p:sldId id="400" r:id="rId7"/>
    <p:sldId id="399" r:id="rId8"/>
    <p:sldId id="381" r:id="rId9"/>
    <p:sldId id="401" r:id="rId10"/>
    <p:sldId id="361" r:id="rId11"/>
    <p:sldId id="395" r:id="rId12"/>
    <p:sldId id="351" r:id="rId13"/>
    <p:sldId id="379" r:id="rId14"/>
    <p:sldId id="392" r:id="rId15"/>
    <p:sldId id="393" r:id="rId16"/>
    <p:sldId id="403" r:id="rId17"/>
    <p:sldId id="365" r:id="rId18"/>
    <p:sldId id="368" r:id="rId19"/>
    <p:sldId id="366" r:id="rId20"/>
    <p:sldId id="367" r:id="rId21"/>
    <p:sldId id="369" r:id="rId2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EC00"/>
    <a:srgbClr val="FFD43E"/>
    <a:srgbClr val="9FADB5"/>
    <a:srgbClr val="A5B4BC"/>
    <a:srgbClr val="A8B7BF"/>
    <a:srgbClr val="ADBCC5"/>
    <a:srgbClr val="B8C9D2"/>
    <a:srgbClr val="BDCDD6"/>
    <a:srgbClr val="7F1C21"/>
    <a:srgbClr val="A02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9"/>
    <p:restoredTop sz="94011"/>
  </p:normalViewPr>
  <p:slideViewPr>
    <p:cSldViewPr>
      <p:cViewPr varScale="1">
        <p:scale>
          <a:sx n="117" d="100"/>
          <a:sy n="117" d="100"/>
        </p:scale>
        <p:origin x="21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45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26CD4B9-EFBA-E244-81D5-5AE652C603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02D14F9-2FA2-BE49-BEAA-78DA807A97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44286DC-4C8C-CC4C-81B1-D0DEC1AB460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5D7E5E97-B2E3-5944-B037-1769AF5263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BDA4FF30-4EFD-B641-BF01-ACF04EEF25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6175E784-68F4-054D-9481-45A477B20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5670090-27B5-0E47-B51A-4C4F8B0942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70090-27B5-0E47-B51A-4C4F8B094212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302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70090-27B5-0E47-B51A-4C4F8B094212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5233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248F0A-AEEB-7943-8AE8-62553031A9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02926F-5B38-B840-BB5E-9FA57FC0A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C9774-35B1-474F-8153-EEBFA8600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EF29B-1744-F24B-ADF1-5B002D77BB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840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974D5A-4144-194D-8A06-89B063A66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8A4E5E-95C5-B543-A581-2E8E8FE4F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0F1D11-F683-C94A-A990-1D149E4BA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506DB-4A85-6E40-BC26-D3C8C990B9D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335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FF77D6-75A4-EB47-B2B7-503DF8B42F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BC995B-4782-0749-A4B2-1C45DA3DF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4D95E9-FD71-9244-9748-D3D3ABFDC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D1C0E-C19B-6D46-81FC-1CE7095A8C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686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72CFE-B16C-F44A-AE04-8042C3B2AA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A47D5-8CF6-0D48-ADE6-39B91DC7A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2C90A2-F284-0642-AD6B-A04B19F93C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8791C-A7E9-A14C-BDA7-862977F59A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255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BBB4F-36E4-0F42-949C-09EA620E8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095E5-806C-F046-A725-98D2748049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EC573F-20EC-1B41-8558-D3812D13A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FAA1B-57C4-7948-BC26-4F72D8EFD8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986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BE317-5305-EF40-B551-5EDBB3D31F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D6075-5246-1F42-8416-06D8793AF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4238A-F021-D24F-92F5-A1A5AE0294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9386-8EB1-654F-9C24-F1C70F9F5D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2769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B28B44-2EF5-A947-AE63-2CBC9C487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B582460-59BE-2946-A152-CC4CF1AC3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9D6F79-4C21-1042-A027-DFDCC825B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6579F-00BA-F049-BE89-25F76CDD13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0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C316F8-4270-9C40-B9A1-DF141995F0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2A7EAA-A323-EE4A-BCC7-207AF730C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FC895B-FF59-7F4B-BBB9-363A51421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35472-51DB-AE4A-BDC3-B46B3DC8668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048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83F785-3498-4648-B1F8-88CD2AE21A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DA712D-1407-8442-A5DD-18E820632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30F114-742F-A14E-A513-555D184072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B89D4-CDD6-6D4C-B1E0-F6DE13B9C2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29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D913CA-7B11-5144-891C-912FE10F0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1F08B0-2D60-2845-8475-D030FAA0C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77D4D-0F21-4C4B-8DCD-C2C410F8F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5CAC-81D8-004C-AF80-BEA344598E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596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FEF35-711D-F24E-9C4F-155543957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0BC02-7360-E34D-82F7-80CA0AECE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1ED4C-5111-D546-8F20-CCF32716F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29858-F5B9-1543-ADFB-4706E547C2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8634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3000">
              <a:srgbClr val="000026"/>
            </a:gs>
            <a:gs pos="100000">
              <a:srgbClr val="00008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777D94-E191-BF49-B36B-AB3E0A0E3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5C08FF-D740-6942-A488-4CD68898B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777FD5-93F3-D640-9015-B4CBA827E97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FFD5BF-6044-6A42-B1E9-3638CC294B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Osaka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D379811-C1D2-D94D-89D6-57A31E1BD8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153A93D-1DD7-454A-9C65-0B83F9CDA0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223F43-4A9B-BE43-BC91-787D5AA6B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276872"/>
            <a:ext cx="3238500" cy="3327400"/>
          </a:xfrm>
          <a:prstGeom prst="rect">
            <a:avLst/>
          </a:prstGeom>
        </p:spPr>
      </p:pic>
      <p:sp>
        <p:nvSpPr>
          <p:cNvPr id="5" name="Fumetto 4 4">
            <a:extLst>
              <a:ext uri="{FF2B5EF4-FFF2-40B4-BE49-F238E27FC236}">
                <a16:creationId xmlns:a16="http://schemas.microsoft.com/office/drawing/2014/main" id="{E486AB21-78D0-8F48-940F-AD92D163BF99}"/>
              </a:ext>
            </a:extLst>
          </p:cNvPr>
          <p:cNvSpPr/>
          <p:nvPr/>
        </p:nvSpPr>
        <p:spPr bwMode="auto">
          <a:xfrm>
            <a:off x="3347864" y="545065"/>
            <a:ext cx="4752528" cy="1872208"/>
          </a:xfrm>
          <a:prstGeom prst="cloudCallout">
            <a:avLst>
              <a:gd name="adj1" fmla="val -38110"/>
              <a:gd name="adj2" fmla="val 6017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08B05F5-BD4D-CE49-8254-24AAAB11DA1B}"/>
              </a:ext>
            </a:extLst>
          </p:cNvPr>
          <p:cNvSpPr/>
          <p:nvPr/>
        </p:nvSpPr>
        <p:spPr>
          <a:xfrm>
            <a:off x="3851920" y="1124744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b="1" dirty="0">
                <a:effectLst>
                  <a:outerShdw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A me </a:t>
            </a:r>
            <a:r>
              <a:rPr lang="it-IT" altLang="it-IT" b="1" dirty="0">
                <a:effectLst>
                  <a:outerShdw sx="1000" sy="1000"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sembra</a:t>
            </a:r>
            <a:r>
              <a:rPr lang="it-IT" altLang="it-IT" b="1" dirty="0">
                <a:effectLst>
                  <a:outerShdw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 un po’ poco…</a:t>
            </a:r>
            <a:endParaRPr lang="it-IT" b="1" dirty="0">
              <a:effectLst>
                <a:outerShdw algn="ctr" rotWithShape="0">
                  <a:srgbClr val="000000"/>
                </a:outerShdw>
              </a:effectLst>
              <a:latin typeface="Comic Sans MS" panose="030F0902030302020204" pitchFamily="66" charset="0"/>
            </a:endParaRPr>
          </a:p>
          <a:p>
            <a:pPr algn="just">
              <a:defRPr/>
            </a:pPr>
            <a:endParaRPr lang="it-IT" b="1" dirty="0">
              <a:effectLst>
                <a:outerShdw algn="ctr" rotWithShape="0">
                  <a:srgbClr val="000000"/>
                </a:outerShdw>
              </a:effectLst>
              <a:latin typeface="Comic Sans MS" panose="030F09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171744-9825-2B4F-9631-B41351525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18" y="727223"/>
            <a:ext cx="5040559" cy="579769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CDEA374-A839-4041-98DD-297965A66701}"/>
              </a:ext>
            </a:extLst>
          </p:cNvPr>
          <p:cNvSpPr/>
          <p:nvPr/>
        </p:nvSpPr>
        <p:spPr>
          <a:xfrm>
            <a:off x="2465844" y="0"/>
            <a:ext cx="4212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0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pple Chancery" panose="03020702040506060504" pitchFamily="66" charset="-79"/>
                <a:ea typeface="Brush Script MT" panose="03060802040406070304" pitchFamily="66" charset="-122"/>
                <a:cs typeface="Apple Chancery" panose="03020702040506060504" pitchFamily="66" charset="-79"/>
              </a:rPr>
              <a:t>Le nuove idee spesso sono basate sul recupero di vecchie verità</a:t>
            </a:r>
            <a:endParaRPr lang="it-IT" sz="20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ple Chancery" panose="03020702040506060504" pitchFamily="66" charset="-79"/>
              <a:ea typeface="Brush Script MT" panose="03060802040406070304" pitchFamily="66" charset="-122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7726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E6B745A-33C8-8745-836E-73EE5B66F5CF}"/>
              </a:ext>
            </a:extLst>
          </p:cNvPr>
          <p:cNvSpPr/>
          <p:nvPr/>
        </p:nvSpPr>
        <p:spPr bwMode="auto">
          <a:xfrm>
            <a:off x="611560" y="116632"/>
            <a:ext cx="7920880" cy="61465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02F8F5-CE3E-BE42-A2C4-A38CFDDCB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0647"/>
            <a:ext cx="7730064" cy="357445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1561E7-0D0E-114E-922F-8185EB816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94" y="3835098"/>
            <a:ext cx="7703627" cy="224818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141C24B-FFD0-B84A-BEB5-BA6C549CE763}"/>
              </a:ext>
            </a:extLst>
          </p:cNvPr>
          <p:cNvSpPr/>
          <p:nvPr/>
        </p:nvSpPr>
        <p:spPr bwMode="auto">
          <a:xfrm>
            <a:off x="2148935" y="4077072"/>
            <a:ext cx="6336704" cy="1008112"/>
          </a:xfrm>
          <a:prstGeom prst="rect">
            <a:avLst/>
          </a:prstGeom>
          <a:solidFill>
            <a:srgbClr val="FF0000">
              <a:alpha val="2000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88900">
              <a:srgbClr val="FF0000">
                <a:alpha val="18000"/>
              </a:srgbClr>
            </a:glo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1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86AB4442-0D51-8F41-8B2E-C7FF674F78BA}"/>
              </a:ext>
            </a:extLst>
          </p:cNvPr>
          <p:cNvGrpSpPr/>
          <p:nvPr/>
        </p:nvGrpSpPr>
        <p:grpSpPr>
          <a:xfrm>
            <a:off x="251520" y="2390396"/>
            <a:ext cx="8640960" cy="2205608"/>
            <a:chOff x="251520" y="2390396"/>
            <a:chExt cx="8640960" cy="220560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D3C860B-962E-4A4D-AF7D-FB35B835B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2390396"/>
              <a:ext cx="8640960" cy="2205608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4242AA9C-A11B-6E41-9048-764C6A2931CB}"/>
                </a:ext>
              </a:extLst>
            </p:cNvPr>
            <p:cNvSpPr/>
            <p:nvPr/>
          </p:nvSpPr>
          <p:spPr bwMode="auto">
            <a:xfrm>
              <a:off x="1079680" y="2564904"/>
              <a:ext cx="539992" cy="144016"/>
            </a:xfrm>
            <a:prstGeom prst="rect">
              <a:avLst/>
            </a:prstGeom>
            <a:solidFill>
              <a:srgbClr val="FFECC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90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D66BE38-FE3F-9545-BD27-2BE1A2EEC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620688"/>
            <a:ext cx="8892480" cy="49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E4B3AAD-A22A-0948-B772-6BE7CE14BD01}"/>
              </a:ext>
            </a:extLst>
          </p:cNvPr>
          <p:cNvSpPr/>
          <p:nvPr/>
        </p:nvSpPr>
        <p:spPr>
          <a:xfrm>
            <a:off x="692766" y="72945"/>
            <a:ext cx="33255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2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COSA </a:t>
            </a:r>
            <a:r>
              <a:rPr lang="it-IT" altLang="it-IT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FARE</a:t>
            </a:r>
            <a:r>
              <a:rPr lang="it-IT" altLang="it-IT" sz="2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sz="2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ccia circolare a destra 7">
            <a:extLst>
              <a:ext uri="{FF2B5EF4-FFF2-40B4-BE49-F238E27FC236}">
                <a16:creationId xmlns:a16="http://schemas.microsoft.com/office/drawing/2014/main" id="{0C05993A-61EA-A84E-BB0E-B4B26BD6E0F2}"/>
              </a:ext>
            </a:extLst>
          </p:cNvPr>
          <p:cNvSpPr/>
          <p:nvPr/>
        </p:nvSpPr>
        <p:spPr bwMode="auto">
          <a:xfrm rot="2322762">
            <a:off x="2983051" y="998675"/>
            <a:ext cx="1117691" cy="2890187"/>
          </a:xfrm>
          <a:prstGeom prst="curvedRightArrow">
            <a:avLst>
              <a:gd name="adj1" fmla="val 27674"/>
              <a:gd name="adj2" fmla="val 50000"/>
              <a:gd name="adj3" fmla="val 43817"/>
            </a:avLst>
          </a:prstGeom>
          <a:solidFill>
            <a:srgbClr val="FFDD7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0" name="Freccia circolare a destra 9">
            <a:extLst>
              <a:ext uri="{FF2B5EF4-FFF2-40B4-BE49-F238E27FC236}">
                <a16:creationId xmlns:a16="http://schemas.microsoft.com/office/drawing/2014/main" id="{36CDFA66-B5F5-7A43-9B6E-8F257BA18847}"/>
              </a:ext>
            </a:extLst>
          </p:cNvPr>
          <p:cNvSpPr/>
          <p:nvPr/>
        </p:nvSpPr>
        <p:spPr bwMode="auto">
          <a:xfrm rot="9999558">
            <a:off x="5033779" y="998674"/>
            <a:ext cx="1117691" cy="2890187"/>
          </a:xfrm>
          <a:prstGeom prst="curvedRightArrow">
            <a:avLst>
              <a:gd name="adj1" fmla="val 27674"/>
              <a:gd name="adj2" fmla="val 50000"/>
              <a:gd name="adj3" fmla="val 43817"/>
            </a:avLst>
          </a:prstGeom>
          <a:solidFill>
            <a:srgbClr val="FFEC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11" name="Freccia circolare a destra 10">
            <a:extLst>
              <a:ext uri="{FF2B5EF4-FFF2-40B4-BE49-F238E27FC236}">
                <a16:creationId xmlns:a16="http://schemas.microsoft.com/office/drawing/2014/main" id="{3F518FC4-DCEA-8E4F-BE64-683DAA1AF7F5}"/>
              </a:ext>
            </a:extLst>
          </p:cNvPr>
          <p:cNvSpPr/>
          <p:nvPr/>
        </p:nvSpPr>
        <p:spPr bwMode="auto">
          <a:xfrm rot="17589967">
            <a:off x="3949645" y="2533721"/>
            <a:ext cx="1117691" cy="2890187"/>
          </a:xfrm>
          <a:prstGeom prst="curvedRightArrow">
            <a:avLst>
              <a:gd name="adj1" fmla="val 27674"/>
              <a:gd name="adj2" fmla="val 50000"/>
              <a:gd name="adj3" fmla="val 43817"/>
            </a:avLst>
          </a:prstGeom>
          <a:solidFill>
            <a:srgbClr val="FFD52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10157DA-2B84-8A45-B036-9E9881550021}"/>
              </a:ext>
            </a:extLst>
          </p:cNvPr>
          <p:cNvGrpSpPr/>
          <p:nvPr/>
        </p:nvGrpSpPr>
        <p:grpSpPr>
          <a:xfrm>
            <a:off x="1726994" y="1744544"/>
            <a:ext cx="5962331" cy="3133009"/>
            <a:chOff x="1790503" y="2251436"/>
            <a:chExt cx="5962331" cy="3133009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57E6D17-ECC1-2049-B45A-E569400E9696}"/>
                </a:ext>
              </a:extLst>
            </p:cNvPr>
            <p:cNvSpPr/>
            <p:nvPr/>
          </p:nvSpPr>
          <p:spPr>
            <a:xfrm>
              <a:off x="1790503" y="2251436"/>
              <a:ext cx="13997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frumento</a:t>
              </a:r>
              <a:endParaRPr lang="it-IT" dirty="0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8EDF427-469B-334B-B3D1-F6507B707476}"/>
                </a:ext>
              </a:extLst>
            </p:cNvPr>
            <p:cNvSpPr/>
            <p:nvPr/>
          </p:nvSpPr>
          <p:spPr>
            <a:xfrm>
              <a:off x="6300192" y="2650259"/>
              <a:ext cx="14526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maggese</a:t>
              </a:r>
              <a:endParaRPr lang="it-IT" dirty="0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C68673CF-0F97-954E-B5D8-12AE62C9D8EC}"/>
                </a:ext>
              </a:extLst>
            </p:cNvPr>
            <p:cNvSpPr/>
            <p:nvPr/>
          </p:nvSpPr>
          <p:spPr>
            <a:xfrm>
              <a:off x="3059596" y="4922780"/>
              <a:ext cx="1093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D23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legumi</a:t>
              </a:r>
              <a:endParaRPr lang="it-IT" dirty="0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C159B49-FCF3-CD4D-983B-D7D894A9BB96}"/>
              </a:ext>
            </a:extLst>
          </p:cNvPr>
          <p:cNvGrpSpPr/>
          <p:nvPr/>
        </p:nvGrpSpPr>
        <p:grpSpPr>
          <a:xfrm>
            <a:off x="1187624" y="1818597"/>
            <a:ext cx="6878406" cy="3058956"/>
            <a:chOff x="1251133" y="2325489"/>
            <a:chExt cx="6878406" cy="3058956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020CBC59-E708-4A4B-9C7C-D0C6686D50EC}"/>
                </a:ext>
              </a:extLst>
            </p:cNvPr>
            <p:cNvSpPr/>
            <p:nvPr/>
          </p:nvSpPr>
          <p:spPr>
            <a:xfrm>
              <a:off x="1251133" y="2325489"/>
              <a:ext cx="17443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antibiotico1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9E44BE4-03FE-7B4F-9962-D61BF8D84D4E}"/>
                </a:ext>
              </a:extLst>
            </p:cNvPr>
            <p:cNvSpPr/>
            <p:nvPr/>
          </p:nvSpPr>
          <p:spPr>
            <a:xfrm>
              <a:off x="6300192" y="2719826"/>
              <a:ext cx="18293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antibiotico 3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6283D001-AAF2-6741-8E4B-2EB3737A67A3}"/>
                </a:ext>
              </a:extLst>
            </p:cNvPr>
            <p:cNvSpPr/>
            <p:nvPr/>
          </p:nvSpPr>
          <p:spPr>
            <a:xfrm>
              <a:off x="2355557" y="4922780"/>
              <a:ext cx="18293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antibiotico 2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Rettangolo 19">
            <a:extLst>
              <a:ext uri="{FF2B5EF4-FFF2-40B4-BE49-F238E27FC236}">
                <a16:creationId xmlns:a16="http://schemas.microsoft.com/office/drawing/2014/main" id="{2D89487C-25AD-4A45-BFC2-C58CE0E1A9A1}"/>
              </a:ext>
            </a:extLst>
          </p:cNvPr>
          <p:cNvSpPr/>
          <p:nvPr/>
        </p:nvSpPr>
        <p:spPr>
          <a:xfrm>
            <a:off x="251520" y="5046275"/>
            <a:ext cx="8623801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it-IT" altLang="it-IT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Questo richiede una revisione profonda delle politiche di  riconoscimento dei diritti di proprietà nell’industria del farmaco</a:t>
            </a:r>
            <a:endParaRPr lang="it-IT" dirty="0">
              <a:solidFill>
                <a:srgbClr val="FFD5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7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C105DADC-35ED-E544-916C-4B7F8088A627}"/>
              </a:ext>
            </a:extLst>
          </p:cNvPr>
          <p:cNvSpPr/>
          <p:nvPr/>
        </p:nvSpPr>
        <p:spPr>
          <a:xfrm>
            <a:off x="2123728" y="69995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AZIONI PRIORITARIE PER CONTRASTARE LE RESISTENZE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990AF47-070C-BB40-8347-57D485123141}"/>
              </a:ext>
            </a:extLst>
          </p:cNvPr>
          <p:cNvSpPr/>
          <p:nvPr/>
        </p:nvSpPr>
        <p:spPr>
          <a:xfrm rot="21397297">
            <a:off x="902080" y="1050883"/>
            <a:ext cx="3600400" cy="5078313"/>
          </a:xfrm>
          <a:prstGeom prst="rect">
            <a:avLst/>
          </a:prstGeom>
          <a:solidFill>
            <a:srgbClr val="1C4623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Educare la popolazione a un uso corretto e prudente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Intervenire su salute pubblica, igiene e qualità della vita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Recuperare i vecchi antibiotici (abbandonati, scartati, respinti...)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Investire sulla ricerca di nuovi antibiotici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Controllare l’uso degli antibiotici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Cercare alternative agli antibiotici 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22031FD-1D91-2C4B-A7A3-822CA84E1672}"/>
              </a:ext>
            </a:extLst>
          </p:cNvPr>
          <p:cNvSpPr/>
          <p:nvPr/>
        </p:nvSpPr>
        <p:spPr>
          <a:xfrm>
            <a:off x="107504" y="6511006"/>
            <a:ext cx="3313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Bush et al, 2011,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Microbiol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9: 894-96</a:t>
            </a:r>
            <a:endParaRPr lang="it-IT" sz="12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F455AC-D9F0-6845-B640-0582CEFF6450}"/>
              </a:ext>
            </a:extLst>
          </p:cNvPr>
          <p:cNvSpPr/>
          <p:nvPr/>
        </p:nvSpPr>
        <p:spPr>
          <a:xfrm rot="354120">
            <a:off x="4679536" y="1329731"/>
            <a:ext cx="3600400" cy="5078313"/>
          </a:xfrm>
          <a:prstGeom prst="rect">
            <a:avLst/>
          </a:prstGeom>
          <a:solidFill>
            <a:srgbClr val="880000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b="1" dirty="0">
                <a:solidFill>
                  <a:srgbClr val="27D4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Uso corretto e prudente di antibiotici in zootecnia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b="1" dirty="0">
              <a:solidFill>
                <a:srgbClr val="27D4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b="1" dirty="0">
                <a:solidFill>
                  <a:srgbClr val="27D4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Intervenire su salute e igiene negli allevamenti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Recuperare i vecchi antibiotici (abbandonati, scartati, respinti...)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Investire sulla ricerca di nuovi antibiotici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Controllare l’uso degli antibiotici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Cercare alternative agli antibiotici  </a:t>
            </a:r>
          </a:p>
        </p:txBody>
      </p:sp>
    </p:spTree>
    <p:extLst>
      <p:ext uri="{BB962C8B-B14F-4D97-AF65-F5344CB8AC3E}">
        <p14:creationId xmlns:p14="http://schemas.microsoft.com/office/powerpoint/2010/main" val="8976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920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4E28D79-D8E2-114B-8242-411355D587E5}"/>
              </a:ext>
            </a:extLst>
          </p:cNvPr>
          <p:cNvSpPr/>
          <p:nvPr/>
        </p:nvSpPr>
        <p:spPr>
          <a:xfrm>
            <a:off x="647564" y="1412776"/>
            <a:ext cx="7848872" cy="4247317"/>
          </a:xfrm>
          <a:prstGeom prst="rect">
            <a:avLst/>
          </a:prstGeom>
          <a:solidFill>
            <a:srgbClr val="0F0F48"/>
          </a:solidFill>
          <a:effectLst>
            <a:glow rad="4318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endParaRPr lang="it-IT" sz="1800" b="1" dirty="0">
              <a:solidFill>
                <a:srgbClr val="00FA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1)  Prevenire infezioni e resistenze</a:t>
            </a:r>
          </a:p>
          <a:p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Stanze autopulenti in ospedale, disinfezione automatica con nebbia o vapori, radiazioni, </a:t>
            </a:r>
            <a:r>
              <a:rPr lang="it-IT" sz="18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Sistemi innovativi di </a:t>
            </a:r>
            <a:r>
              <a:rPr 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-delivery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 sostituire ai cateteri </a:t>
            </a:r>
            <a:r>
              <a:rPr lang="it-IT" sz="18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e.v.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sistemi di ricostruzione tessutale auto-rigenerante al posto delle protesi sintetiche, strategie di ventilazione non invasive, </a:t>
            </a:r>
            <a:r>
              <a:rPr lang="it-IT" sz="18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Miglioramento delle condizioni di salute della popolazione e dei sistemi di cura, per ridurre i ricoveri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Vaccini di nicchia per prevenire infezioni da batteri resistenti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3BBBCFA-D6C3-B54F-A606-7A41B23E8DD0}"/>
              </a:ext>
            </a:extLst>
          </p:cNvPr>
          <p:cNvSpPr/>
          <p:nvPr/>
        </p:nvSpPr>
        <p:spPr>
          <a:xfrm>
            <a:off x="4932040" y="6453336"/>
            <a:ext cx="4100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Spellberg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 et al. 2013, New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368, 4: 299-302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08424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468CABA-C220-AD4A-AFC6-8F1FE2F258DC}"/>
              </a:ext>
            </a:extLst>
          </p:cNvPr>
          <p:cNvSpPr/>
          <p:nvPr/>
        </p:nvSpPr>
        <p:spPr>
          <a:xfrm>
            <a:off x="899592" y="1916832"/>
            <a:ext cx="7344816" cy="2862322"/>
          </a:xfrm>
          <a:prstGeom prst="rect">
            <a:avLst/>
          </a:prstGeom>
          <a:solidFill>
            <a:srgbClr val="0F0F48"/>
          </a:solidFill>
          <a:effectLst>
            <a:glow rad="2921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endParaRPr lang="it-IT" sz="1800" b="1" dirty="0">
              <a:solidFill>
                <a:srgbClr val="00FA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  Ripopolare le linee di ricerca di nuovi antibiotici allineando approcci economici e regolatori</a:t>
            </a:r>
          </a:p>
          <a:p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Aumentare fondi di ricerca governativi o privati per risarcire i costi di R&amp;S per lo sviluppo di nuovi antibiotici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Istituire nuovi percorsi di approvazione (</a:t>
            </a:r>
            <a:r>
              <a:rPr 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LPAD: Limited </a:t>
            </a:r>
            <a:r>
              <a:rPr 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Antibiotic</a:t>
            </a:r>
            <a:r>
              <a:rPr 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6B678D4-F041-6B4F-A7EA-6635DC159D7D}"/>
              </a:ext>
            </a:extLst>
          </p:cNvPr>
          <p:cNvSpPr/>
          <p:nvPr/>
        </p:nvSpPr>
        <p:spPr>
          <a:xfrm>
            <a:off x="4932040" y="6453336"/>
            <a:ext cx="4100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Spellberg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 et al. 2013, New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368, 4: 299-302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162495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B942E61-6274-1146-8484-3FB0DCB60090}"/>
              </a:ext>
            </a:extLst>
          </p:cNvPr>
          <p:cNvSpPr/>
          <p:nvPr/>
        </p:nvSpPr>
        <p:spPr>
          <a:xfrm>
            <a:off x="1043608" y="980728"/>
            <a:ext cx="7452828" cy="5078313"/>
          </a:xfrm>
          <a:prstGeom prst="rect">
            <a:avLst/>
          </a:prstGeom>
          <a:solidFill>
            <a:srgbClr val="0F0F48"/>
          </a:solidFill>
          <a:effectLst>
            <a:glow rad="5588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endParaRPr lang="it-IT" sz="1800" b="1" dirty="0">
              <a:solidFill>
                <a:srgbClr val="00FA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3) Preservare gli antibiotici disponibili, rallentare le resistenze</a:t>
            </a:r>
          </a:p>
          <a:p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Report pubblici sui dati di uso degli antibiotici come base per </a:t>
            </a:r>
            <a:r>
              <a:rPr lang="it-IT" sz="18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benchmarking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rimborsi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Sviluppo di test rapidi di diagnostica basati su </a:t>
            </a:r>
            <a:r>
              <a:rPr lang="it-IT" sz="18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biomarcatori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che permettano l’uso appropriato/mirato di antibiotici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Eliminazione dell’uso di antibiotici per promuovere la crescita di bestiame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Nuove strategie di smaltimento degli antibiotici (via chimica o biologica)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 per definire l’accorciamento delle somministrazioni di antibiotici mantenendo l’efficacia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059BB91-BA4E-8D49-AEBB-4976E7483B1D}"/>
              </a:ext>
            </a:extLst>
          </p:cNvPr>
          <p:cNvSpPr/>
          <p:nvPr/>
        </p:nvSpPr>
        <p:spPr>
          <a:xfrm>
            <a:off x="4932040" y="6453336"/>
            <a:ext cx="4100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Spellberg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 et al. 2013, New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368, 4: 299-302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99432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F69659-0834-B840-ABFB-7E58EEDC2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480"/>
            <a:ext cx="9144000" cy="582152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0A55956-ACAC-7A45-B024-0A29C7186DCC}"/>
              </a:ext>
            </a:extLst>
          </p:cNvPr>
          <p:cNvSpPr/>
          <p:nvPr/>
        </p:nvSpPr>
        <p:spPr bwMode="auto">
          <a:xfrm>
            <a:off x="2843808" y="5821520"/>
            <a:ext cx="3096344" cy="432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F9409E-957C-7845-AE51-D6417DAA4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467" y="5589240"/>
            <a:ext cx="1072565" cy="66428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132B8B5-895D-6B85-EB9C-5E46B7E92D8B}"/>
              </a:ext>
            </a:extLst>
          </p:cNvPr>
          <p:cNvSpPr/>
          <p:nvPr/>
        </p:nvSpPr>
        <p:spPr>
          <a:xfrm>
            <a:off x="331101" y="332656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b="1" dirty="0">
                <a:effectLst>
                  <a:outerShdw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Proviamo a non considerare solo punto di vista dell’uomo..…</a:t>
            </a:r>
            <a:endParaRPr lang="it-IT" b="1" dirty="0">
              <a:effectLst>
                <a:outerShdw algn="ctr" rotWithShape="0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26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05C5F95-E7D8-D743-8FE6-DE8C2BD466DE}"/>
              </a:ext>
            </a:extLst>
          </p:cNvPr>
          <p:cNvSpPr/>
          <p:nvPr/>
        </p:nvSpPr>
        <p:spPr>
          <a:xfrm>
            <a:off x="1043608" y="1556792"/>
            <a:ext cx="7416824" cy="3139321"/>
          </a:xfrm>
          <a:prstGeom prst="rect">
            <a:avLst/>
          </a:prstGeom>
          <a:solidFill>
            <a:srgbClr val="0F0F48"/>
          </a:solidFill>
          <a:effectLst>
            <a:glow rad="381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endParaRPr lang="it-IT" sz="1800" b="1" dirty="0">
              <a:solidFill>
                <a:srgbClr val="00FA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arenR" startAt="4"/>
            </a:pPr>
            <a:r>
              <a:rPr lang="it-IT" sz="18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Sviluppo di approcci antimicrobici con ridotto potenziale di sviluppare resistenza</a:t>
            </a:r>
          </a:p>
          <a:p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Terapie che sostengano la risposta immunitaria contro il batterio (infusione di anticorpi monoclonali o cellule che uccidano il microrganismo)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Antibiotici o agenti biologici che non uccidono i batteri ma alterano la loro capacità di innescare l’infiammazione o la malattia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CB8359D-1B93-F141-8A08-56B66EE693F6}"/>
              </a:ext>
            </a:extLst>
          </p:cNvPr>
          <p:cNvSpPr/>
          <p:nvPr/>
        </p:nvSpPr>
        <p:spPr>
          <a:xfrm>
            <a:off x="4932040" y="6453336"/>
            <a:ext cx="4100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Spellberg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 et al. 2013, New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368, 4: 299-302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859050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0827F65-E8BC-F94B-8394-9B79FE0812EB}"/>
              </a:ext>
            </a:extLst>
          </p:cNvPr>
          <p:cNvSpPr/>
          <p:nvPr/>
        </p:nvSpPr>
        <p:spPr>
          <a:xfrm>
            <a:off x="971600" y="1556792"/>
            <a:ext cx="7308812" cy="3416320"/>
          </a:xfrm>
          <a:prstGeom prst="rect">
            <a:avLst/>
          </a:prstGeom>
          <a:solidFill>
            <a:srgbClr val="0F0F48"/>
          </a:solidFill>
          <a:effectLst>
            <a:glow rad="4953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endParaRPr lang="it-IT" sz="1800" b="1" dirty="0">
              <a:solidFill>
                <a:srgbClr val="00FA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5) Sviluppo trattamenti che agiscono su bersagli dell’ospite per </a:t>
            </a:r>
          </a:p>
          <a:p>
            <a:r>
              <a:rPr lang="it-IT" sz="18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evitare la pressione selettiva che suscita le resistenze</a:t>
            </a:r>
          </a:p>
          <a:p>
            <a:endParaRPr lang="it-IT" sz="1800" b="1" dirty="0">
              <a:solidFill>
                <a:srgbClr val="00FA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Riduzione della risposta infiammatoria in risposta all’infezione (agonisti o antagonisti delle citochine, </a:t>
            </a:r>
            <a:r>
              <a:rPr 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PAMP </a:t>
            </a:r>
            <a:r>
              <a:rPr 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it-IT" sz="1800" i="1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1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Sequestro dei nutrienti dell’ospite per impedire l’accesso ai batteri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di probiotici per competere con la crescita dei patogeni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9181682-F366-F345-A5E0-F734C7389DF4}"/>
              </a:ext>
            </a:extLst>
          </p:cNvPr>
          <p:cNvSpPr/>
          <p:nvPr/>
        </p:nvSpPr>
        <p:spPr>
          <a:xfrm>
            <a:off x="4932040" y="6453336"/>
            <a:ext cx="4100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Spellberg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 et al. 2013, New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2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368, 4: 299-302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085081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2829F1A-5C2A-2545-A7AB-83F1F57A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644" y="144286"/>
            <a:ext cx="4275692" cy="6562000"/>
          </a:xfrm>
          <a:prstGeom prst="rect">
            <a:avLst/>
          </a:prstGeom>
        </p:spPr>
      </p:pic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F2C7A6EA-1CC0-9A47-AD2D-9DF48E6EB8EC}"/>
              </a:ext>
            </a:extLst>
          </p:cNvPr>
          <p:cNvSpPr/>
          <p:nvPr/>
        </p:nvSpPr>
        <p:spPr bwMode="auto">
          <a:xfrm>
            <a:off x="3135086" y="3731518"/>
            <a:ext cx="783771" cy="2852162"/>
          </a:xfrm>
          <a:custGeom>
            <a:avLst/>
            <a:gdLst>
              <a:gd name="connsiteX0" fmla="*/ 104503 w 783771"/>
              <a:gd name="connsiteY0" fmla="*/ 4459 h 2852162"/>
              <a:gd name="connsiteX1" fmla="*/ 169817 w 783771"/>
              <a:gd name="connsiteY1" fmla="*/ 17522 h 2852162"/>
              <a:gd name="connsiteX2" fmla="*/ 261257 w 783771"/>
              <a:gd name="connsiteY2" fmla="*/ 56711 h 2852162"/>
              <a:gd name="connsiteX3" fmla="*/ 365760 w 783771"/>
              <a:gd name="connsiteY3" fmla="*/ 82836 h 2852162"/>
              <a:gd name="connsiteX4" fmla="*/ 404948 w 783771"/>
              <a:gd name="connsiteY4" fmla="*/ 108962 h 2852162"/>
              <a:gd name="connsiteX5" fmla="*/ 470263 w 783771"/>
              <a:gd name="connsiteY5" fmla="*/ 187339 h 2852162"/>
              <a:gd name="connsiteX6" fmla="*/ 522514 w 783771"/>
              <a:gd name="connsiteY6" fmla="*/ 213465 h 2852162"/>
              <a:gd name="connsiteX7" fmla="*/ 600891 w 783771"/>
              <a:gd name="connsiteY7" fmla="*/ 239591 h 2852162"/>
              <a:gd name="connsiteX8" fmla="*/ 640080 w 783771"/>
              <a:gd name="connsiteY8" fmla="*/ 265716 h 2852162"/>
              <a:gd name="connsiteX9" fmla="*/ 705394 w 783771"/>
              <a:gd name="connsiteY9" fmla="*/ 344093 h 2852162"/>
              <a:gd name="connsiteX10" fmla="*/ 718457 w 783771"/>
              <a:gd name="connsiteY10" fmla="*/ 396345 h 2852162"/>
              <a:gd name="connsiteX11" fmla="*/ 731520 w 783771"/>
              <a:gd name="connsiteY11" fmla="*/ 500848 h 2852162"/>
              <a:gd name="connsiteX12" fmla="*/ 757645 w 783771"/>
              <a:gd name="connsiteY12" fmla="*/ 579225 h 2852162"/>
              <a:gd name="connsiteX13" fmla="*/ 783771 w 783771"/>
              <a:gd name="connsiteY13" fmla="*/ 735979 h 2852162"/>
              <a:gd name="connsiteX14" fmla="*/ 770708 w 783771"/>
              <a:gd name="connsiteY14" fmla="*/ 775168 h 2852162"/>
              <a:gd name="connsiteX15" fmla="*/ 757645 w 783771"/>
              <a:gd name="connsiteY15" fmla="*/ 853545 h 2852162"/>
              <a:gd name="connsiteX16" fmla="*/ 731520 w 783771"/>
              <a:gd name="connsiteY16" fmla="*/ 1036425 h 2852162"/>
              <a:gd name="connsiteX17" fmla="*/ 705394 w 783771"/>
              <a:gd name="connsiteY17" fmla="*/ 1127865 h 2852162"/>
              <a:gd name="connsiteX18" fmla="*/ 653143 w 783771"/>
              <a:gd name="connsiteY18" fmla="*/ 1232368 h 2852162"/>
              <a:gd name="connsiteX19" fmla="*/ 640080 w 783771"/>
              <a:gd name="connsiteY19" fmla="*/ 1271556 h 2852162"/>
              <a:gd name="connsiteX20" fmla="*/ 613954 w 783771"/>
              <a:gd name="connsiteY20" fmla="*/ 1376059 h 2852162"/>
              <a:gd name="connsiteX21" fmla="*/ 600891 w 783771"/>
              <a:gd name="connsiteY21" fmla="*/ 2003076 h 2852162"/>
              <a:gd name="connsiteX22" fmla="*/ 587828 w 783771"/>
              <a:gd name="connsiteY22" fmla="*/ 2094516 h 2852162"/>
              <a:gd name="connsiteX23" fmla="*/ 574765 w 783771"/>
              <a:gd name="connsiteY23" fmla="*/ 2159831 h 2852162"/>
              <a:gd name="connsiteX24" fmla="*/ 561703 w 783771"/>
              <a:gd name="connsiteY24" fmla="*/ 2238208 h 2852162"/>
              <a:gd name="connsiteX25" fmla="*/ 574765 w 783771"/>
              <a:gd name="connsiteY25" fmla="*/ 2329648 h 2852162"/>
              <a:gd name="connsiteX26" fmla="*/ 587828 w 783771"/>
              <a:gd name="connsiteY26" fmla="*/ 2368836 h 2852162"/>
              <a:gd name="connsiteX27" fmla="*/ 574765 w 783771"/>
              <a:gd name="connsiteY27" fmla="*/ 2460276 h 2852162"/>
              <a:gd name="connsiteX28" fmla="*/ 561703 w 783771"/>
              <a:gd name="connsiteY28" fmla="*/ 2669282 h 2852162"/>
              <a:gd name="connsiteX29" fmla="*/ 548640 w 783771"/>
              <a:gd name="connsiteY29" fmla="*/ 2760722 h 2852162"/>
              <a:gd name="connsiteX30" fmla="*/ 418011 w 783771"/>
              <a:gd name="connsiteY30" fmla="*/ 2826036 h 2852162"/>
              <a:gd name="connsiteX31" fmla="*/ 339634 w 783771"/>
              <a:gd name="connsiteY31" fmla="*/ 2852162 h 2852162"/>
              <a:gd name="connsiteX32" fmla="*/ 209005 w 783771"/>
              <a:gd name="connsiteY32" fmla="*/ 2839099 h 2852162"/>
              <a:gd name="connsiteX33" fmla="*/ 182880 w 783771"/>
              <a:gd name="connsiteY33" fmla="*/ 2799911 h 2852162"/>
              <a:gd name="connsiteX34" fmla="*/ 91440 w 783771"/>
              <a:gd name="connsiteY34" fmla="*/ 2760722 h 2852162"/>
              <a:gd name="connsiteX35" fmla="*/ 78377 w 783771"/>
              <a:gd name="connsiteY35" fmla="*/ 2708471 h 2852162"/>
              <a:gd name="connsiteX36" fmla="*/ 52251 w 783771"/>
              <a:gd name="connsiteY36" fmla="*/ 2525591 h 2852162"/>
              <a:gd name="connsiteX37" fmla="*/ 78377 w 783771"/>
              <a:gd name="connsiteY37" fmla="*/ 2081453 h 2852162"/>
              <a:gd name="connsiteX38" fmla="*/ 65314 w 783771"/>
              <a:gd name="connsiteY38" fmla="*/ 1781008 h 2852162"/>
              <a:gd name="connsiteX39" fmla="*/ 78377 w 783771"/>
              <a:gd name="connsiteY39" fmla="*/ 1637316 h 2852162"/>
              <a:gd name="connsiteX40" fmla="*/ 65314 w 783771"/>
              <a:gd name="connsiteY40" fmla="*/ 1558939 h 2852162"/>
              <a:gd name="connsiteX41" fmla="*/ 39188 w 783771"/>
              <a:gd name="connsiteY41" fmla="*/ 1310745 h 2852162"/>
              <a:gd name="connsiteX42" fmla="*/ 26125 w 783771"/>
              <a:gd name="connsiteY42" fmla="*/ 1101739 h 2852162"/>
              <a:gd name="connsiteX43" fmla="*/ 0 w 783771"/>
              <a:gd name="connsiteY43" fmla="*/ 997236 h 2852162"/>
              <a:gd name="connsiteX44" fmla="*/ 13063 w 783771"/>
              <a:gd name="connsiteY44" fmla="*/ 762105 h 2852162"/>
              <a:gd name="connsiteX45" fmla="*/ 39188 w 783771"/>
              <a:gd name="connsiteY45" fmla="*/ 618413 h 2852162"/>
              <a:gd name="connsiteX46" fmla="*/ 78377 w 783771"/>
              <a:gd name="connsiteY46" fmla="*/ 448596 h 2852162"/>
              <a:gd name="connsiteX47" fmla="*/ 104503 w 783771"/>
              <a:gd name="connsiteY47" fmla="*/ 396345 h 2852162"/>
              <a:gd name="connsiteX48" fmla="*/ 104503 w 783771"/>
              <a:gd name="connsiteY48" fmla="*/ 135088 h 2852162"/>
              <a:gd name="connsiteX49" fmla="*/ 91440 w 783771"/>
              <a:gd name="connsiteY49" fmla="*/ 95899 h 2852162"/>
              <a:gd name="connsiteX50" fmla="*/ 104503 w 783771"/>
              <a:gd name="connsiteY50" fmla="*/ 4459 h 285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83771" h="2852162">
                <a:moveTo>
                  <a:pt x="104503" y="4459"/>
                </a:moveTo>
                <a:cubicBezTo>
                  <a:pt x="117566" y="-8604"/>
                  <a:pt x="148754" y="10501"/>
                  <a:pt x="169817" y="17522"/>
                </a:cubicBezTo>
                <a:cubicBezTo>
                  <a:pt x="281960" y="54904"/>
                  <a:pt x="169952" y="33885"/>
                  <a:pt x="261257" y="56711"/>
                </a:cubicBezTo>
                <a:lnTo>
                  <a:pt x="365760" y="82836"/>
                </a:lnTo>
                <a:cubicBezTo>
                  <a:pt x="378823" y="91545"/>
                  <a:pt x="393847" y="97861"/>
                  <a:pt x="404948" y="108962"/>
                </a:cubicBezTo>
                <a:cubicBezTo>
                  <a:pt x="462235" y="166250"/>
                  <a:pt x="395363" y="133839"/>
                  <a:pt x="470263" y="187339"/>
                </a:cubicBezTo>
                <a:cubicBezTo>
                  <a:pt x="486109" y="198657"/>
                  <a:pt x="504434" y="206233"/>
                  <a:pt x="522514" y="213465"/>
                </a:cubicBezTo>
                <a:cubicBezTo>
                  <a:pt x="548083" y="223693"/>
                  <a:pt x="577977" y="224316"/>
                  <a:pt x="600891" y="239591"/>
                </a:cubicBezTo>
                <a:cubicBezTo>
                  <a:pt x="613954" y="248299"/>
                  <a:pt x="628019" y="255665"/>
                  <a:pt x="640080" y="265716"/>
                </a:cubicBezTo>
                <a:cubicBezTo>
                  <a:pt x="677794" y="297144"/>
                  <a:pt x="679707" y="305564"/>
                  <a:pt x="705394" y="344093"/>
                </a:cubicBezTo>
                <a:cubicBezTo>
                  <a:pt x="709748" y="361510"/>
                  <a:pt x="715505" y="378636"/>
                  <a:pt x="718457" y="396345"/>
                </a:cubicBezTo>
                <a:cubicBezTo>
                  <a:pt x="724228" y="430973"/>
                  <a:pt x="724164" y="466522"/>
                  <a:pt x="731520" y="500848"/>
                </a:cubicBezTo>
                <a:cubicBezTo>
                  <a:pt x="737290" y="527776"/>
                  <a:pt x="752244" y="552221"/>
                  <a:pt x="757645" y="579225"/>
                </a:cubicBezTo>
                <a:cubicBezTo>
                  <a:pt x="776746" y="674731"/>
                  <a:pt x="767568" y="622560"/>
                  <a:pt x="783771" y="735979"/>
                </a:cubicBezTo>
                <a:cubicBezTo>
                  <a:pt x="779417" y="749042"/>
                  <a:pt x="773695" y="761726"/>
                  <a:pt x="770708" y="775168"/>
                </a:cubicBezTo>
                <a:cubicBezTo>
                  <a:pt x="764962" y="801023"/>
                  <a:pt x="761391" y="827325"/>
                  <a:pt x="757645" y="853545"/>
                </a:cubicBezTo>
                <a:cubicBezTo>
                  <a:pt x="745603" y="937842"/>
                  <a:pt x="747106" y="958494"/>
                  <a:pt x="731520" y="1036425"/>
                </a:cubicBezTo>
                <a:cubicBezTo>
                  <a:pt x="727957" y="1054241"/>
                  <a:pt x="714287" y="1108301"/>
                  <a:pt x="705394" y="1127865"/>
                </a:cubicBezTo>
                <a:cubicBezTo>
                  <a:pt x="689278" y="1163320"/>
                  <a:pt x="665459" y="1195421"/>
                  <a:pt x="653143" y="1232368"/>
                </a:cubicBezTo>
                <a:cubicBezTo>
                  <a:pt x="648789" y="1245431"/>
                  <a:pt x="643420" y="1258198"/>
                  <a:pt x="640080" y="1271556"/>
                </a:cubicBezTo>
                <a:lnTo>
                  <a:pt x="613954" y="1376059"/>
                </a:lnTo>
                <a:cubicBezTo>
                  <a:pt x="609600" y="1585065"/>
                  <a:pt x="608488" y="1794163"/>
                  <a:pt x="600891" y="2003076"/>
                </a:cubicBezTo>
                <a:cubicBezTo>
                  <a:pt x="599772" y="2033845"/>
                  <a:pt x="592890" y="2064145"/>
                  <a:pt x="587828" y="2094516"/>
                </a:cubicBezTo>
                <a:cubicBezTo>
                  <a:pt x="584178" y="2116417"/>
                  <a:pt x="578737" y="2137986"/>
                  <a:pt x="574765" y="2159831"/>
                </a:cubicBezTo>
                <a:cubicBezTo>
                  <a:pt x="570027" y="2185890"/>
                  <a:pt x="566057" y="2212082"/>
                  <a:pt x="561703" y="2238208"/>
                </a:cubicBezTo>
                <a:cubicBezTo>
                  <a:pt x="566057" y="2268688"/>
                  <a:pt x="568727" y="2299456"/>
                  <a:pt x="574765" y="2329648"/>
                </a:cubicBezTo>
                <a:cubicBezTo>
                  <a:pt x="577465" y="2343150"/>
                  <a:pt x="587828" y="2355067"/>
                  <a:pt x="587828" y="2368836"/>
                </a:cubicBezTo>
                <a:cubicBezTo>
                  <a:pt x="587828" y="2399625"/>
                  <a:pt x="579119" y="2429796"/>
                  <a:pt x="574765" y="2460276"/>
                </a:cubicBezTo>
                <a:cubicBezTo>
                  <a:pt x="570411" y="2529945"/>
                  <a:pt x="567750" y="2599740"/>
                  <a:pt x="561703" y="2669282"/>
                </a:cubicBezTo>
                <a:cubicBezTo>
                  <a:pt x="559036" y="2699956"/>
                  <a:pt x="565170" y="2734746"/>
                  <a:pt x="548640" y="2760722"/>
                </a:cubicBezTo>
                <a:cubicBezTo>
                  <a:pt x="516040" y="2811950"/>
                  <a:pt x="466009" y="2811637"/>
                  <a:pt x="418011" y="2826036"/>
                </a:cubicBezTo>
                <a:cubicBezTo>
                  <a:pt x="391634" y="2833949"/>
                  <a:pt x="339634" y="2852162"/>
                  <a:pt x="339634" y="2852162"/>
                </a:cubicBezTo>
                <a:cubicBezTo>
                  <a:pt x="296091" y="2847808"/>
                  <a:pt x="250520" y="2852937"/>
                  <a:pt x="209005" y="2839099"/>
                </a:cubicBezTo>
                <a:cubicBezTo>
                  <a:pt x="194111" y="2834134"/>
                  <a:pt x="194941" y="2809961"/>
                  <a:pt x="182880" y="2799911"/>
                </a:cubicBezTo>
                <a:cubicBezTo>
                  <a:pt x="161358" y="2781976"/>
                  <a:pt x="118665" y="2769797"/>
                  <a:pt x="91440" y="2760722"/>
                </a:cubicBezTo>
                <a:cubicBezTo>
                  <a:pt x="87086" y="2743305"/>
                  <a:pt x="80916" y="2726244"/>
                  <a:pt x="78377" y="2708471"/>
                </a:cubicBezTo>
                <a:cubicBezTo>
                  <a:pt x="48678" y="2500582"/>
                  <a:pt x="82020" y="2644664"/>
                  <a:pt x="52251" y="2525591"/>
                </a:cubicBezTo>
                <a:cubicBezTo>
                  <a:pt x="55151" y="2479190"/>
                  <a:pt x="78377" y="2115323"/>
                  <a:pt x="78377" y="2081453"/>
                </a:cubicBezTo>
                <a:cubicBezTo>
                  <a:pt x="78377" y="1981210"/>
                  <a:pt x="69668" y="1881156"/>
                  <a:pt x="65314" y="1781008"/>
                </a:cubicBezTo>
                <a:cubicBezTo>
                  <a:pt x="69668" y="1733111"/>
                  <a:pt x="78377" y="1685411"/>
                  <a:pt x="78377" y="1637316"/>
                </a:cubicBezTo>
                <a:cubicBezTo>
                  <a:pt x="78377" y="1610830"/>
                  <a:pt x="67949" y="1585294"/>
                  <a:pt x="65314" y="1558939"/>
                </a:cubicBezTo>
                <a:cubicBezTo>
                  <a:pt x="38953" y="1295334"/>
                  <a:pt x="68493" y="1457268"/>
                  <a:pt x="39188" y="1310745"/>
                </a:cubicBezTo>
                <a:cubicBezTo>
                  <a:pt x="34834" y="1241076"/>
                  <a:pt x="34783" y="1171005"/>
                  <a:pt x="26125" y="1101739"/>
                </a:cubicBezTo>
                <a:cubicBezTo>
                  <a:pt x="21671" y="1066110"/>
                  <a:pt x="0" y="997236"/>
                  <a:pt x="0" y="997236"/>
                </a:cubicBezTo>
                <a:cubicBezTo>
                  <a:pt x="4354" y="918859"/>
                  <a:pt x="6803" y="840353"/>
                  <a:pt x="13063" y="762105"/>
                </a:cubicBezTo>
                <a:cubicBezTo>
                  <a:pt x="20707" y="666553"/>
                  <a:pt x="23297" y="692570"/>
                  <a:pt x="39188" y="618413"/>
                </a:cubicBezTo>
                <a:cubicBezTo>
                  <a:pt x="47157" y="581226"/>
                  <a:pt x="57740" y="496749"/>
                  <a:pt x="78377" y="448596"/>
                </a:cubicBezTo>
                <a:cubicBezTo>
                  <a:pt x="86048" y="430698"/>
                  <a:pt x="95794" y="413762"/>
                  <a:pt x="104503" y="396345"/>
                </a:cubicBezTo>
                <a:cubicBezTo>
                  <a:pt x="128288" y="277411"/>
                  <a:pt x="125273" y="322025"/>
                  <a:pt x="104503" y="135088"/>
                </a:cubicBezTo>
                <a:cubicBezTo>
                  <a:pt x="102982" y="121403"/>
                  <a:pt x="92687" y="109612"/>
                  <a:pt x="91440" y="95899"/>
                </a:cubicBezTo>
                <a:cubicBezTo>
                  <a:pt x="88286" y="61208"/>
                  <a:pt x="91440" y="17522"/>
                  <a:pt x="104503" y="4459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05A148BF-CDB8-324E-965E-C1E92495206F}"/>
              </a:ext>
            </a:extLst>
          </p:cNvPr>
          <p:cNvSpPr/>
          <p:nvPr/>
        </p:nvSpPr>
        <p:spPr bwMode="auto">
          <a:xfrm>
            <a:off x="7001691" y="4140926"/>
            <a:ext cx="1001249" cy="2429691"/>
          </a:xfrm>
          <a:custGeom>
            <a:avLst/>
            <a:gdLst>
              <a:gd name="connsiteX0" fmla="*/ 666206 w 1001249"/>
              <a:gd name="connsiteY0" fmla="*/ 13063 h 2429691"/>
              <a:gd name="connsiteX1" fmla="*/ 600892 w 1001249"/>
              <a:gd name="connsiteY1" fmla="*/ 26125 h 2429691"/>
              <a:gd name="connsiteX2" fmla="*/ 548640 w 1001249"/>
              <a:gd name="connsiteY2" fmla="*/ 13063 h 2429691"/>
              <a:gd name="connsiteX3" fmla="*/ 418012 w 1001249"/>
              <a:gd name="connsiteY3" fmla="*/ 0 h 2429691"/>
              <a:gd name="connsiteX4" fmla="*/ 326572 w 1001249"/>
              <a:gd name="connsiteY4" fmla="*/ 26125 h 2429691"/>
              <a:gd name="connsiteX5" fmla="*/ 248195 w 1001249"/>
              <a:gd name="connsiteY5" fmla="*/ 78377 h 2429691"/>
              <a:gd name="connsiteX6" fmla="*/ 209006 w 1001249"/>
              <a:gd name="connsiteY6" fmla="*/ 91440 h 2429691"/>
              <a:gd name="connsiteX7" fmla="*/ 130629 w 1001249"/>
              <a:gd name="connsiteY7" fmla="*/ 143691 h 2429691"/>
              <a:gd name="connsiteX8" fmla="*/ 104503 w 1001249"/>
              <a:gd name="connsiteY8" fmla="*/ 182880 h 2429691"/>
              <a:gd name="connsiteX9" fmla="*/ 65315 w 1001249"/>
              <a:gd name="connsiteY9" fmla="*/ 222068 h 2429691"/>
              <a:gd name="connsiteX10" fmla="*/ 39189 w 1001249"/>
              <a:gd name="connsiteY10" fmla="*/ 300445 h 2429691"/>
              <a:gd name="connsiteX11" fmla="*/ 26126 w 1001249"/>
              <a:gd name="connsiteY11" fmla="*/ 352697 h 2429691"/>
              <a:gd name="connsiteX12" fmla="*/ 13063 w 1001249"/>
              <a:gd name="connsiteY12" fmla="*/ 391885 h 2429691"/>
              <a:gd name="connsiteX13" fmla="*/ 0 w 1001249"/>
              <a:gd name="connsiteY13" fmla="*/ 457200 h 2429691"/>
              <a:gd name="connsiteX14" fmla="*/ 26126 w 1001249"/>
              <a:gd name="connsiteY14" fmla="*/ 574765 h 2429691"/>
              <a:gd name="connsiteX15" fmla="*/ 78378 w 1001249"/>
              <a:gd name="connsiteY15" fmla="*/ 653143 h 2429691"/>
              <a:gd name="connsiteX16" fmla="*/ 104503 w 1001249"/>
              <a:gd name="connsiteY16" fmla="*/ 692331 h 2429691"/>
              <a:gd name="connsiteX17" fmla="*/ 117566 w 1001249"/>
              <a:gd name="connsiteY17" fmla="*/ 744583 h 2429691"/>
              <a:gd name="connsiteX18" fmla="*/ 169818 w 1001249"/>
              <a:gd name="connsiteY18" fmla="*/ 849085 h 2429691"/>
              <a:gd name="connsiteX19" fmla="*/ 209006 w 1001249"/>
              <a:gd name="connsiteY19" fmla="*/ 927463 h 2429691"/>
              <a:gd name="connsiteX20" fmla="*/ 248195 w 1001249"/>
              <a:gd name="connsiteY20" fmla="*/ 966651 h 2429691"/>
              <a:gd name="connsiteX21" fmla="*/ 300446 w 1001249"/>
              <a:gd name="connsiteY21" fmla="*/ 1045028 h 2429691"/>
              <a:gd name="connsiteX22" fmla="*/ 326572 w 1001249"/>
              <a:gd name="connsiteY22" fmla="*/ 1123405 h 2429691"/>
              <a:gd name="connsiteX23" fmla="*/ 378823 w 1001249"/>
              <a:gd name="connsiteY23" fmla="*/ 1214845 h 2429691"/>
              <a:gd name="connsiteX24" fmla="*/ 418012 w 1001249"/>
              <a:gd name="connsiteY24" fmla="*/ 1306285 h 2429691"/>
              <a:gd name="connsiteX25" fmla="*/ 418012 w 1001249"/>
              <a:gd name="connsiteY25" fmla="*/ 1528354 h 2429691"/>
              <a:gd name="connsiteX26" fmla="*/ 404949 w 1001249"/>
              <a:gd name="connsiteY26" fmla="*/ 1619794 h 2429691"/>
              <a:gd name="connsiteX27" fmla="*/ 378823 w 1001249"/>
              <a:gd name="connsiteY27" fmla="*/ 1789611 h 2429691"/>
              <a:gd name="connsiteX28" fmla="*/ 391886 w 1001249"/>
              <a:gd name="connsiteY28" fmla="*/ 1985554 h 2429691"/>
              <a:gd name="connsiteX29" fmla="*/ 418012 w 1001249"/>
              <a:gd name="connsiteY29" fmla="*/ 2063931 h 2429691"/>
              <a:gd name="connsiteX30" fmla="*/ 444138 w 1001249"/>
              <a:gd name="connsiteY30" fmla="*/ 2246811 h 2429691"/>
              <a:gd name="connsiteX31" fmla="*/ 509452 w 1001249"/>
              <a:gd name="connsiteY31" fmla="*/ 2312125 h 2429691"/>
              <a:gd name="connsiteX32" fmla="*/ 666206 w 1001249"/>
              <a:gd name="connsiteY32" fmla="*/ 2416628 h 2429691"/>
              <a:gd name="connsiteX33" fmla="*/ 718458 w 1001249"/>
              <a:gd name="connsiteY33" fmla="*/ 2429691 h 2429691"/>
              <a:gd name="connsiteX34" fmla="*/ 862149 w 1001249"/>
              <a:gd name="connsiteY34" fmla="*/ 2403565 h 2429691"/>
              <a:gd name="connsiteX35" fmla="*/ 901338 w 1001249"/>
              <a:gd name="connsiteY35" fmla="*/ 2390503 h 2429691"/>
              <a:gd name="connsiteX36" fmla="*/ 979715 w 1001249"/>
              <a:gd name="connsiteY36" fmla="*/ 2286000 h 2429691"/>
              <a:gd name="connsiteX37" fmla="*/ 979715 w 1001249"/>
              <a:gd name="connsiteY37" fmla="*/ 1841863 h 2429691"/>
              <a:gd name="connsiteX38" fmla="*/ 953589 w 1001249"/>
              <a:gd name="connsiteY38" fmla="*/ 1658983 h 2429691"/>
              <a:gd name="connsiteX39" fmla="*/ 953589 w 1001249"/>
              <a:gd name="connsiteY39" fmla="*/ 953588 h 2429691"/>
              <a:gd name="connsiteX40" fmla="*/ 914400 w 1001249"/>
              <a:gd name="connsiteY40" fmla="*/ 692331 h 2429691"/>
              <a:gd name="connsiteX41" fmla="*/ 875212 w 1001249"/>
              <a:gd name="connsiteY41" fmla="*/ 587828 h 2429691"/>
              <a:gd name="connsiteX42" fmla="*/ 862149 w 1001249"/>
              <a:gd name="connsiteY42" fmla="*/ 535577 h 2429691"/>
              <a:gd name="connsiteX43" fmla="*/ 849086 w 1001249"/>
              <a:gd name="connsiteY43" fmla="*/ 496388 h 2429691"/>
              <a:gd name="connsiteX44" fmla="*/ 836023 w 1001249"/>
              <a:gd name="connsiteY44" fmla="*/ 352697 h 2429691"/>
              <a:gd name="connsiteX45" fmla="*/ 822960 w 1001249"/>
              <a:gd name="connsiteY45" fmla="*/ 313508 h 2429691"/>
              <a:gd name="connsiteX46" fmla="*/ 809898 w 1001249"/>
              <a:gd name="connsiteY46" fmla="*/ 261257 h 2429691"/>
              <a:gd name="connsiteX47" fmla="*/ 796835 w 1001249"/>
              <a:gd name="connsiteY47" fmla="*/ 222068 h 2429691"/>
              <a:gd name="connsiteX48" fmla="*/ 757646 w 1001249"/>
              <a:gd name="connsiteY48" fmla="*/ 91440 h 2429691"/>
              <a:gd name="connsiteX49" fmla="*/ 718458 w 1001249"/>
              <a:gd name="connsiteY49" fmla="*/ 52251 h 2429691"/>
              <a:gd name="connsiteX50" fmla="*/ 666206 w 1001249"/>
              <a:gd name="connsiteY50" fmla="*/ 13063 h 242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01249" h="2429691">
                <a:moveTo>
                  <a:pt x="666206" y="13063"/>
                </a:moveTo>
                <a:cubicBezTo>
                  <a:pt x="646612" y="8709"/>
                  <a:pt x="623094" y="26125"/>
                  <a:pt x="600892" y="26125"/>
                </a:cubicBezTo>
                <a:cubicBezTo>
                  <a:pt x="582939" y="26125"/>
                  <a:pt x="566413" y="15602"/>
                  <a:pt x="548640" y="13063"/>
                </a:cubicBezTo>
                <a:cubicBezTo>
                  <a:pt x="505320" y="6875"/>
                  <a:pt x="461555" y="4354"/>
                  <a:pt x="418012" y="0"/>
                </a:cubicBezTo>
                <a:cubicBezTo>
                  <a:pt x="405718" y="3073"/>
                  <a:pt x="341902" y="17609"/>
                  <a:pt x="326572" y="26125"/>
                </a:cubicBezTo>
                <a:cubicBezTo>
                  <a:pt x="299124" y="41374"/>
                  <a:pt x="277983" y="68448"/>
                  <a:pt x="248195" y="78377"/>
                </a:cubicBezTo>
                <a:cubicBezTo>
                  <a:pt x="235132" y="82731"/>
                  <a:pt x="221043" y="84753"/>
                  <a:pt x="209006" y="91440"/>
                </a:cubicBezTo>
                <a:cubicBezTo>
                  <a:pt x="181558" y="106689"/>
                  <a:pt x="130629" y="143691"/>
                  <a:pt x="130629" y="143691"/>
                </a:cubicBezTo>
                <a:cubicBezTo>
                  <a:pt x="121920" y="156754"/>
                  <a:pt x="114554" y="170819"/>
                  <a:pt x="104503" y="182880"/>
                </a:cubicBezTo>
                <a:cubicBezTo>
                  <a:pt x="92677" y="197072"/>
                  <a:pt x="74286" y="205919"/>
                  <a:pt x="65315" y="222068"/>
                </a:cubicBezTo>
                <a:cubicBezTo>
                  <a:pt x="51941" y="246141"/>
                  <a:pt x="45868" y="273728"/>
                  <a:pt x="39189" y="300445"/>
                </a:cubicBezTo>
                <a:cubicBezTo>
                  <a:pt x="34835" y="317862"/>
                  <a:pt x="31058" y="335434"/>
                  <a:pt x="26126" y="352697"/>
                </a:cubicBezTo>
                <a:cubicBezTo>
                  <a:pt x="22343" y="365936"/>
                  <a:pt x="16403" y="378527"/>
                  <a:pt x="13063" y="391885"/>
                </a:cubicBezTo>
                <a:cubicBezTo>
                  <a:pt x="7678" y="413425"/>
                  <a:pt x="4354" y="435428"/>
                  <a:pt x="0" y="457200"/>
                </a:cubicBezTo>
                <a:cubicBezTo>
                  <a:pt x="3545" y="478467"/>
                  <a:pt x="10812" y="547201"/>
                  <a:pt x="26126" y="574765"/>
                </a:cubicBezTo>
                <a:cubicBezTo>
                  <a:pt x="41375" y="602213"/>
                  <a:pt x="60961" y="627017"/>
                  <a:pt x="78378" y="653143"/>
                </a:cubicBezTo>
                <a:lnTo>
                  <a:pt x="104503" y="692331"/>
                </a:lnTo>
                <a:cubicBezTo>
                  <a:pt x="108857" y="709748"/>
                  <a:pt x="110661" y="728011"/>
                  <a:pt x="117566" y="744583"/>
                </a:cubicBezTo>
                <a:cubicBezTo>
                  <a:pt x="132545" y="780533"/>
                  <a:pt x="157503" y="812138"/>
                  <a:pt x="169818" y="849085"/>
                </a:cubicBezTo>
                <a:cubicBezTo>
                  <a:pt x="182909" y="888362"/>
                  <a:pt x="180869" y="893699"/>
                  <a:pt x="209006" y="927463"/>
                </a:cubicBezTo>
                <a:cubicBezTo>
                  <a:pt x="220833" y="941655"/>
                  <a:pt x="236853" y="952069"/>
                  <a:pt x="248195" y="966651"/>
                </a:cubicBezTo>
                <a:cubicBezTo>
                  <a:pt x="267472" y="991436"/>
                  <a:pt x="300446" y="1045028"/>
                  <a:pt x="300446" y="1045028"/>
                </a:cubicBezTo>
                <a:cubicBezTo>
                  <a:pt x="309155" y="1071154"/>
                  <a:pt x="311296" y="1100491"/>
                  <a:pt x="326572" y="1123405"/>
                </a:cubicBezTo>
                <a:cubicBezTo>
                  <a:pt x="352811" y="1162763"/>
                  <a:pt x="358935" y="1168438"/>
                  <a:pt x="378823" y="1214845"/>
                </a:cubicBezTo>
                <a:cubicBezTo>
                  <a:pt x="436475" y="1349369"/>
                  <a:pt x="331379" y="1133021"/>
                  <a:pt x="418012" y="1306285"/>
                </a:cubicBezTo>
                <a:cubicBezTo>
                  <a:pt x="387414" y="1520471"/>
                  <a:pt x="418012" y="1254203"/>
                  <a:pt x="418012" y="1528354"/>
                </a:cubicBezTo>
                <a:cubicBezTo>
                  <a:pt x="418012" y="1559143"/>
                  <a:pt x="408768" y="1589242"/>
                  <a:pt x="404949" y="1619794"/>
                </a:cubicBezTo>
                <a:cubicBezTo>
                  <a:pt x="386142" y="1770249"/>
                  <a:pt x="403162" y="1692257"/>
                  <a:pt x="378823" y="1789611"/>
                </a:cubicBezTo>
                <a:cubicBezTo>
                  <a:pt x="383177" y="1854925"/>
                  <a:pt x="382629" y="1920753"/>
                  <a:pt x="391886" y="1985554"/>
                </a:cubicBezTo>
                <a:cubicBezTo>
                  <a:pt x="395781" y="2012816"/>
                  <a:pt x="418012" y="2063931"/>
                  <a:pt x="418012" y="2063931"/>
                </a:cubicBezTo>
                <a:cubicBezTo>
                  <a:pt x="426721" y="2124891"/>
                  <a:pt x="409981" y="2195574"/>
                  <a:pt x="444138" y="2246811"/>
                </a:cubicBezTo>
                <a:cubicBezTo>
                  <a:pt x="484778" y="2307773"/>
                  <a:pt x="451394" y="2268582"/>
                  <a:pt x="509452" y="2312125"/>
                </a:cubicBezTo>
                <a:cubicBezTo>
                  <a:pt x="613659" y="2390280"/>
                  <a:pt x="586639" y="2393894"/>
                  <a:pt x="666206" y="2416628"/>
                </a:cubicBezTo>
                <a:cubicBezTo>
                  <a:pt x="683469" y="2421560"/>
                  <a:pt x="701041" y="2425337"/>
                  <a:pt x="718458" y="2429691"/>
                </a:cubicBezTo>
                <a:cubicBezTo>
                  <a:pt x="766355" y="2420982"/>
                  <a:pt x="814547" y="2413765"/>
                  <a:pt x="862149" y="2403565"/>
                </a:cubicBezTo>
                <a:cubicBezTo>
                  <a:pt x="875613" y="2400680"/>
                  <a:pt x="891601" y="2400239"/>
                  <a:pt x="901338" y="2390503"/>
                </a:cubicBezTo>
                <a:cubicBezTo>
                  <a:pt x="932128" y="2359714"/>
                  <a:pt x="979715" y="2286000"/>
                  <a:pt x="979715" y="2286000"/>
                </a:cubicBezTo>
                <a:cubicBezTo>
                  <a:pt x="1016615" y="2101501"/>
                  <a:pt x="998905" y="2216065"/>
                  <a:pt x="979715" y="1841863"/>
                </a:cubicBezTo>
                <a:cubicBezTo>
                  <a:pt x="973967" y="1729774"/>
                  <a:pt x="973532" y="1738752"/>
                  <a:pt x="953589" y="1658983"/>
                </a:cubicBezTo>
                <a:cubicBezTo>
                  <a:pt x="913253" y="1336301"/>
                  <a:pt x="953589" y="1700184"/>
                  <a:pt x="953589" y="953588"/>
                </a:cubicBezTo>
                <a:cubicBezTo>
                  <a:pt x="953589" y="731077"/>
                  <a:pt x="953082" y="834167"/>
                  <a:pt x="914400" y="692331"/>
                </a:cubicBezTo>
                <a:cubicBezTo>
                  <a:pt x="888325" y="596720"/>
                  <a:pt x="920679" y="656028"/>
                  <a:pt x="875212" y="587828"/>
                </a:cubicBezTo>
                <a:cubicBezTo>
                  <a:pt x="870858" y="570411"/>
                  <a:pt x="867081" y="552839"/>
                  <a:pt x="862149" y="535577"/>
                </a:cubicBezTo>
                <a:cubicBezTo>
                  <a:pt x="858366" y="522337"/>
                  <a:pt x="851033" y="510019"/>
                  <a:pt x="849086" y="496388"/>
                </a:cubicBezTo>
                <a:cubicBezTo>
                  <a:pt x="842284" y="448777"/>
                  <a:pt x="842825" y="400308"/>
                  <a:pt x="836023" y="352697"/>
                </a:cubicBezTo>
                <a:cubicBezTo>
                  <a:pt x="834076" y="339066"/>
                  <a:pt x="826743" y="326748"/>
                  <a:pt x="822960" y="313508"/>
                </a:cubicBezTo>
                <a:cubicBezTo>
                  <a:pt x="818028" y="296246"/>
                  <a:pt x="814830" y="278519"/>
                  <a:pt x="809898" y="261257"/>
                </a:cubicBezTo>
                <a:cubicBezTo>
                  <a:pt x="806115" y="248017"/>
                  <a:pt x="800618" y="235308"/>
                  <a:pt x="796835" y="222068"/>
                </a:cubicBezTo>
                <a:cubicBezTo>
                  <a:pt x="789731" y="197204"/>
                  <a:pt x="770063" y="103858"/>
                  <a:pt x="757646" y="91440"/>
                </a:cubicBezTo>
                <a:cubicBezTo>
                  <a:pt x="744583" y="78377"/>
                  <a:pt x="733829" y="62498"/>
                  <a:pt x="718458" y="52251"/>
                </a:cubicBezTo>
                <a:cubicBezTo>
                  <a:pt x="616704" y="-15586"/>
                  <a:pt x="685800" y="17417"/>
                  <a:pt x="666206" y="13063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Osaka" charset="0"/>
              <a:cs typeface="Osaka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668BC84-9C6D-A742-AB39-43567E46A1AA}"/>
              </a:ext>
            </a:extLst>
          </p:cNvPr>
          <p:cNvGrpSpPr/>
          <p:nvPr/>
        </p:nvGrpSpPr>
        <p:grpSpPr>
          <a:xfrm>
            <a:off x="2483768" y="4789454"/>
            <a:ext cx="575216" cy="1916832"/>
            <a:chOff x="2483768" y="4789454"/>
            <a:chExt cx="575216" cy="1916832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DF012DA-4391-FB43-91BB-89CF6F255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3768" y="4789454"/>
              <a:ext cx="575216" cy="1916832"/>
            </a:xfrm>
            <a:prstGeom prst="rect">
              <a:avLst/>
            </a:prstGeom>
          </p:spPr>
        </p:pic>
        <p:sp>
          <p:nvSpPr>
            <p:cNvPr id="4" name="Figura a mano libera 3">
              <a:extLst>
                <a:ext uri="{FF2B5EF4-FFF2-40B4-BE49-F238E27FC236}">
                  <a16:creationId xmlns:a16="http://schemas.microsoft.com/office/drawing/2014/main" id="{985F640B-3EDE-5E40-B6BF-502A061721F7}"/>
                </a:ext>
              </a:extLst>
            </p:cNvPr>
            <p:cNvSpPr/>
            <p:nvPr/>
          </p:nvSpPr>
          <p:spPr bwMode="auto">
            <a:xfrm>
              <a:off x="2686049" y="4890836"/>
              <a:ext cx="127613" cy="138363"/>
            </a:xfrm>
            <a:custGeom>
              <a:avLst/>
              <a:gdLst>
                <a:gd name="connsiteX0" fmla="*/ 57150 w 114300"/>
                <a:gd name="connsiteY0" fmla="*/ 3443 h 136793"/>
                <a:gd name="connsiteX1" fmla="*/ 41275 w 114300"/>
                <a:gd name="connsiteY1" fmla="*/ 16143 h 136793"/>
                <a:gd name="connsiteX2" fmla="*/ 12700 w 114300"/>
                <a:gd name="connsiteY2" fmla="*/ 22493 h 136793"/>
                <a:gd name="connsiteX3" fmla="*/ 6350 w 114300"/>
                <a:gd name="connsiteY3" fmla="*/ 32018 h 136793"/>
                <a:gd name="connsiteX4" fmla="*/ 0 w 114300"/>
                <a:gd name="connsiteY4" fmla="*/ 66943 h 136793"/>
                <a:gd name="connsiteX5" fmla="*/ 3175 w 114300"/>
                <a:gd name="connsiteY5" fmla="*/ 95518 h 136793"/>
                <a:gd name="connsiteX6" fmla="*/ 6350 w 114300"/>
                <a:gd name="connsiteY6" fmla="*/ 105043 h 136793"/>
                <a:gd name="connsiteX7" fmla="*/ 15875 w 114300"/>
                <a:gd name="connsiteY7" fmla="*/ 111393 h 136793"/>
                <a:gd name="connsiteX8" fmla="*/ 28575 w 114300"/>
                <a:gd name="connsiteY8" fmla="*/ 120918 h 136793"/>
                <a:gd name="connsiteX9" fmla="*/ 34925 w 114300"/>
                <a:gd name="connsiteY9" fmla="*/ 130443 h 136793"/>
                <a:gd name="connsiteX10" fmla="*/ 53975 w 114300"/>
                <a:gd name="connsiteY10" fmla="*/ 136793 h 136793"/>
                <a:gd name="connsiteX11" fmla="*/ 66675 w 114300"/>
                <a:gd name="connsiteY11" fmla="*/ 133618 h 136793"/>
                <a:gd name="connsiteX12" fmla="*/ 76200 w 114300"/>
                <a:gd name="connsiteY12" fmla="*/ 127268 h 136793"/>
                <a:gd name="connsiteX13" fmla="*/ 82550 w 114300"/>
                <a:gd name="connsiteY13" fmla="*/ 101868 h 136793"/>
                <a:gd name="connsiteX14" fmla="*/ 88900 w 114300"/>
                <a:gd name="connsiteY14" fmla="*/ 92343 h 136793"/>
                <a:gd name="connsiteX15" fmla="*/ 79375 w 114300"/>
                <a:gd name="connsiteY15" fmla="*/ 98693 h 136793"/>
                <a:gd name="connsiteX16" fmla="*/ 92075 w 114300"/>
                <a:gd name="connsiteY16" fmla="*/ 105043 h 136793"/>
                <a:gd name="connsiteX17" fmla="*/ 101600 w 114300"/>
                <a:gd name="connsiteY17" fmla="*/ 73293 h 136793"/>
                <a:gd name="connsiteX18" fmla="*/ 107950 w 114300"/>
                <a:gd name="connsiteY18" fmla="*/ 63768 h 136793"/>
                <a:gd name="connsiteX19" fmla="*/ 114300 w 114300"/>
                <a:gd name="connsiteY19" fmla="*/ 44718 h 136793"/>
                <a:gd name="connsiteX20" fmla="*/ 107950 w 114300"/>
                <a:gd name="connsiteY20" fmla="*/ 35193 h 136793"/>
                <a:gd name="connsiteX21" fmla="*/ 98425 w 114300"/>
                <a:gd name="connsiteY21" fmla="*/ 32018 h 136793"/>
                <a:gd name="connsiteX22" fmla="*/ 88900 w 114300"/>
                <a:gd name="connsiteY22" fmla="*/ 25668 h 136793"/>
                <a:gd name="connsiteX23" fmla="*/ 73025 w 114300"/>
                <a:gd name="connsiteY23" fmla="*/ 268 h 136793"/>
                <a:gd name="connsiteX24" fmla="*/ 57150 w 114300"/>
                <a:gd name="connsiteY24" fmla="*/ 3443 h 136793"/>
                <a:gd name="connsiteX0" fmla="*/ 73025 w 114300"/>
                <a:gd name="connsiteY0" fmla="*/ 128 h 136653"/>
                <a:gd name="connsiteX1" fmla="*/ 41275 w 114300"/>
                <a:gd name="connsiteY1" fmla="*/ 16003 h 136653"/>
                <a:gd name="connsiteX2" fmla="*/ 12700 w 114300"/>
                <a:gd name="connsiteY2" fmla="*/ 22353 h 136653"/>
                <a:gd name="connsiteX3" fmla="*/ 6350 w 114300"/>
                <a:gd name="connsiteY3" fmla="*/ 31878 h 136653"/>
                <a:gd name="connsiteX4" fmla="*/ 0 w 114300"/>
                <a:gd name="connsiteY4" fmla="*/ 66803 h 136653"/>
                <a:gd name="connsiteX5" fmla="*/ 3175 w 114300"/>
                <a:gd name="connsiteY5" fmla="*/ 95378 h 136653"/>
                <a:gd name="connsiteX6" fmla="*/ 6350 w 114300"/>
                <a:gd name="connsiteY6" fmla="*/ 104903 h 136653"/>
                <a:gd name="connsiteX7" fmla="*/ 15875 w 114300"/>
                <a:gd name="connsiteY7" fmla="*/ 111253 h 136653"/>
                <a:gd name="connsiteX8" fmla="*/ 28575 w 114300"/>
                <a:gd name="connsiteY8" fmla="*/ 120778 h 136653"/>
                <a:gd name="connsiteX9" fmla="*/ 34925 w 114300"/>
                <a:gd name="connsiteY9" fmla="*/ 130303 h 136653"/>
                <a:gd name="connsiteX10" fmla="*/ 53975 w 114300"/>
                <a:gd name="connsiteY10" fmla="*/ 136653 h 136653"/>
                <a:gd name="connsiteX11" fmla="*/ 66675 w 114300"/>
                <a:gd name="connsiteY11" fmla="*/ 133478 h 136653"/>
                <a:gd name="connsiteX12" fmla="*/ 76200 w 114300"/>
                <a:gd name="connsiteY12" fmla="*/ 127128 h 136653"/>
                <a:gd name="connsiteX13" fmla="*/ 82550 w 114300"/>
                <a:gd name="connsiteY13" fmla="*/ 101728 h 136653"/>
                <a:gd name="connsiteX14" fmla="*/ 88900 w 114300"/>
                <a:gd name="connsiteY14" fmla="*/ 92203 h 136653"/>
                <a:gd name="connsiteX15" fmla="*/ 79375 w 114300"/>
                <a:gd name="connsiteY15" fmla="*/ 98553 h 136653"/>
                <a:gd name="connsiteX16" fmla="*/ 92075 w 114300"/>
                <a:gd name="connsiteY16" fmla="*/ 104903 h 136653"/>
                <a:gd name="connsiteX17" fmla="*/ 101600 w 114300"/>
                <a:gd name="connsiteY17" fmla="*/ 73153 h 136653"/>
                <a:gd name="connsiteX18" fmla="*/ 107950 w 114300"/>
                <a:gd name="connsiteY18" fmla="*/ 63628 h 136653"/>
                <a:gd name="connsiteX19" fmla="*/ 114300 w 114300"/>
                <a:gd name="connsiteY19" fmla="*/ 44578 h 136653"/>
                <a:gd name="connsiteX20" fmla="*/ 107950 w 114300"/>
                <a:gd name="connsiteY20" fmla="*/ 35053 h 136653"/>
                <a:gd name="connsiteX21" fmla="*/ 98425 w 114300"/>
                <a:gd name="connsiteY21" fmla="*/ 31878 h 136653"/>
                <a:gd name="connsiteX22" fmla="*/ 88900 w 114300"/>
                <a:gd name="connsiteY22" fmla="*/ 25528 h 136653"/>
                <a:gd name="connsiteX23" fmla="*/ 73025 w 114300"/>
                <a:gd name="connsiteY23" fmla="*/ 128 h 136653"/>
                <a:gd name="connsiteX0" fmla="*/ 73025 w 114300"/>
                <a:gd name="connsiteY0" fmla="*/ 128 h 136653"/>
                <a:gd name="connsiteX1" fmla="*/ 41275 w 114300"/>
                <a:gd name="connsiteY1" fmla="*/ 16003 h 136653"/>
                <a:gd name="connsiteX2" fmla="*/ 12700 w 114300"/>
                <a:gd name="connsiteY2" fmla="*/ 22353 h 136653"/>
                <a:gd name="connsiteX3" fmla="*/ 6350 w 114300"/>
                <a:gd name="connsiteY3" fmla="*/ 31878 h 136653"/>
                <a:gd name="connsiteX4" fmla="*/ 0 w 114300"/>
                <a:gd name="connsiteY4" fmla="*/ 66803 h 136653"/>
                <a:gd name="connsiteX5" fmla="*/ 3175 w 114300"/>
                <a:gd name="connsiteY5" fmla="*/ 95378 h 136653"/>
                <a:gd name="connsiteX6" fmla="*/ 6350 w 114300"/>
                <a:gd name="connsiteY6" fmla="*/ 104903 h 136653"/>
                <a:gd name="connsiteX7" fmla="*/ 15875 w 114300"/>
                <a:gd name="connsiteY7" fmla="*/ 111253 h 136653"/>
                <a:gd name="connsiteX8" fmla="*/ 28575 w 114300"/>
                <a:gd name="connsiteY8" fmla="*/ 120778 h 136653"/>
                <a:gd name="connsiteX9" fmla="*/ 34925 w 114300"/>
                <a:gd name="connsiteY9" fmla="*/ 130303 h 136653"/>
                <a:gd name="connsiteX10" fmla="*/ 53975 w 114300"/>
                <a:gd name="connsiteY10" fmla="*/ 136653 h 136653"/>
                <a:gd name="connsiteX11" fmla="*/ 66675 w 114300"/>
                <a:gd name="connsiteY11" fmla="*/ 133478 h 136653"/>
                <a:gd name="connsiteX12" fmla="*/ 76200 w 114300"/>
                <a:gd name="connsiteY12" fmla="*/ 127128 h 136653"/>
                <a:gd name="connsiteX13" fmla="*/ 82550 w 114300"/>
                <a:gd name="connsiteY13" fmla="*/ 101728 h 136653"/>
                <a:gd name="connsiteX14" fmla="*/ 88900 w 114300"/>
                <a:gd name="connsiteY14" fmla="*/ 92203 h 136653"/>
                <a:gd name="connsiteX15" fmla="*/ 79375 w 114300"/>
                <a:gd name="connsiteY15" fmla="*/ 98553 h 136653"/>
                <a:gd name="connsiteX16" fmla="*/ 92075 w 114300"/>
                <a:gd name="connsiteY16" fmla="*/ 104903 h 136653"/>
                <a:gd name="connsiteX17" fmla="*/ 101600 w 114300"/>
                <a:gd name="connsiteY17" fmla="*/ 73153 h 136653"/>
                <a:gd name="connsiteX18" fmla="*/ 107950 w 114300"/>
                <a:gd name="connsiteY18" fmla="*/ 63628 h 136653"/>
                <a:gd name="connsiteX19" fmla="*/ 114300 w 114300"/>
                <a:gd name="connsiteY19" fmla="*/ 44578 h 136653"/>
                <a:gd name="connsiteX20" fmla="*/ 107950 w 114300"/>
                <a:gd name="connsiteY20" fmla="*/ 35053 h 136653"/>
                <a:gd name="connsiteX21" fmla="*/ 98425 w 114300"/>
                <a:gd name="connsiteY21" fmla="*/ 31878 h 136653"/>
                <a:gd name="connsiteX22" fmla="*/ 98425 w 114300"/>
                <a:gd name="connsiteY22" fmla="*/ 22353 h 136653"/>
                <a:gd name="connsiteX23" fmla="*/ 73025 w 114300"/>
                <a:gd name="connsiteY23" fmla="*/ 128 h 136653"/>
                <a:gd name="connsiteX0" fmla="*/ 73025 w 114300"/>
                <a:gd name="connsiteY0" fmla="*/ 128 h 136653"/>
                <a:gd name="connsiteX1" fmla="*/ 41275 w 114300"/>
                <a:gd name="connsiteY1" fmla="*/ 16003 h 136653"/>
                <a:gd name="connsiteX2" fmla="*/ 12700 w 114300"/>
                <a:gd name="connsiteY2" fmla="*/ 22353 h 136653"/>
                <a:gd name="connsiteX3" fmla="*/ 6350 w 114300"/>
                <a:gd name="connsiteY3" fmla="*/ 31878 h 136653"/>
                <a:gd name="connsiteX4" fmla="*/ 0 w 114300"/>
                <a:gd name="connsiteY4" fmla="*/ 66803 h 136653"/>
                <a:gd name="connsiteX5" fmla="*/ 3175 w 114300"/>
                <a:gd name="connsiteY5" fmla="*/ 95378 h 136653"/>
                <a:gd name="connsiteX6" fmla="*/ 6350 w 114300"/>
                <a:gd name="connsiteY6" fmla="*/ 104903 h 136653"/>
                <a:gd name="connsiteX7" fmla="*/ 15875 w 114300"/>
                <a:gd name="connsiteY7" fmla="*/ 111253 h 136653"/>
                <a:gd name="connsiteX8" fmla="*/ 28575 w 114300"/>
                <a:gd name="connsiteY8" fmla="*/ 120778 h 136653"/>
                <a:gd name="connsiteX9" fmla="*/ 34925 w 114300"/>
                <a:gd name="connsiteY9" fmla="*/ 130303 h 136653"/>
                <a:gd name="connsiteX10" fmla="*/ 53975 w 114300"/>
                <a:gd name="connsiteY10" fmla="*/ 136653 h 136653"/>
                <a:gd name="connsiteX11" fmla="*/ 66675 w 114300"/>
                <a:gd name="connsiteY11" fmla="*/ 133478 h 136653"/>
                <a:gd name="connsiteX12" fmla="*/ 76200 w 114300"/>
                <a:gd name="connsiteY12" fmla="*/ 127128 h 136653"/>
                <a:gd name="connsiteX13" fmla="*/ 82550 w 114300"/>
                <a:gd name="connsiteY13" fmla="*/ 101728 h 136653"/>
                <a:gd name="connsiteX14" fmla="*/ 88900 w 114300"/>
                <a:gd name="connsiteY14" fmla="*/ 92203 h 136653"/>
                <a:gd name="connsiteX15" fmla="*/ 79375 w 114300"/>
                <a:gd name="connsiteY15" fmla="*/ 98553 h 136653"/>
                <a:gd name="connsiteX16" fmla="*/ 92075 w 114300"/>
                <a:gd name="connsiteY16" fmla="*/ 104903 h 136653"/>
                <a:gd name="connsiteX17" fmla="*/ 101600 w 114300"/>
                <a:gd name="connsiteY17" fmla="*/ 73153 h 136653"/>
                <a:gd name="connsiteX18" fmla="*/ 107950 w 114300"/>
                <a:gd name="connsiteY18" fmla="*/ 63628 h 136653"/>
                <a:gd name="connsiteX19" fmla="*/ 114300 w 114300"/>
                <a:gd name="connsiteY19" fmla="*/ 44578 h 136653"/>
                <a:gd name="connsiteX20" fmla="*/ 107950 w 114300"/>
                <a:gd name="connsiteY20" fmla="*/ 35053 h 136653"/>
                <a:gd name="connsiteX21" fmla="*/ 98425 w 114300"/>
                <a:gd name="connsiteY21" fmla="*/ 31878 h 136653"/>
                <a:gd name="connsiteX22" fmla="*/ 107950 w 114300"/>
                <a:gd name="connsiteY22" fmla="*/ 25528 h 136653"/>
                <a:gd name="connsiteX23" fmla="*/ 73025 w 114300"/>
                <a:gd name="connsiteY23" fmla="*/ 128 h 136653"/>
                <a:gd name="connsiteX0" fmla="*/ 73025 w 114300"/>
                <a:gd name="connsiteY0" fmla="*/ 314 h 136839"/>
                <a:gd name="connsiteX1" fmla="*/ 41275 w 114300"/>
                <a:gd name="connsiteY1" fmla="*/ 16189 h 136839"/>
                <a:gd name="connsiteX2" fmla="*/ 12700 w 114300"/>
                <a:gd name="connsiteY2" fmla="*/ 22539 h 136839"/>
                <a:gd name="connsiteX3" fmla="*/ 6350 w 114300"/>
                <a:gd name="connsiteY3" fmla="*/ 32064 h 136839"/>
                <a:gd name="connsiteX4" fmla="*/ 0 w 114300"/>
                <a:gd name="connsiteY4" fmla="*/ 66989 h 136839"/>
                <a:gd name="connsiteX5" fmla="*/ 3175 w 114300"/>
                <a:gd name="connsiteY5" fmla="*/ 95564 h 136839"/>
                <a:gd name="connsiteX6" fmla="*/ 6350 w 114300"/>
                <a:gd name="connsiteY6" fmla="*/ 105089 h 136839"/>
                <a:gd name="connsiteX7" fmla="*/ 15875 w 114300"/>
                <a:gd name="connsiteY7" fmla="*/ 111439 h 136839"/>
                <a:gd name="connsiteX8" fmla="*/ 28575 w 114300"/>
                <a:gd name="connsiteY8" fmla="*/ 120964 h 136839"/>
                <a:gd name="connsiteX9" fmla="*/ 34925 w 114300"/>
                <a:gd name="connsiteY9" fmla="*/ 130489 h 136839"/>
                <a:gd name="connsiteX10" fmla="*/ 53975 w 114300"/>
                <a:gd name="connsiteY10" fmla="*/ 136839 h 136839"/>
                <a:gd name="connsiteX11" fmla="*/ 66675 w 114300"/>
                <a:gd name="connsiteY11" fmla="*/ 133664 h 136839"/>
                <a:gd name="connsiteX12" fmla="*/ 76200 w 114300"/>
                <a:gd name="connsiteY12" fmla="*/ 127314 h 136839"/>
                <a:gd name="connsiteX13" fmla="*/ 82550 w 114300"/>
                <a:gd name="connsiteY13" fmla="*/ 101914 h 136839"/>
                <a:gd name="connsiteX14" fmla="*/ 88900 w 114300"/>
                <a:gd name="connsiteY14" fmla="*/ 92389 h 136839"/>
                <a:gd name="connsiteX15" fmla="*/ 79375 w 114300"/>
                <a:gd name="connsiteY15" fmla="*/ 98739 h 136839"/>
                <a:gd name="connsiteX16" fmla="*/ 92075 w 114300"/>
                <a:gd name="connsiteY16" fmla="*/ 105089 h 136839"/>
                <a:gd name="connsiteX17" fmla="*/ 101600 w 114300"/>
                <a:gd name="connsiteY17" fmla="*/ 73339 h 136839"/>
                <a:gd name="connsiteX18" fmla="*/ 107950 w 114300"/>
                <a:gd name="connsiteY18" fmla="*/ 63814 h 136839"/>
                <a:gd name="connsiteX19" fmla="*/ 114300 w 114300"/>
                <a:gd name="connsiteY19" fmla="*/ 44764 h 136839"/>
                <a:gd name="connsiteX20" fmla="*/ 107950 w 114300"/>
                <a:gd name="connsiteY20" fmla="*/ 35239 h 136839"/>
                <a:gd name="connsiteX21" fmla="*/ 98425 w 114300"/>
                <a:gd name="connsiteY21" fmla="*/ 32064 h 136839"/>
                <a:gd name="connsiteX22" fmla="*/ 73025 w 114300"/>
                <a:gd name="connsiteY22" fmla="*/ 314 h 136839"/>
                <a:gd name="connsiteX0" fmla="*/ 73025 w 114300"/>
                <a:gd name="connsiteY0" fmla="*/ 429 h 136954"/>
                <a:gd name="connsiteX1" fmla="*/ 41275 w 114300"/>
                <a:gd name="connsiteY1" fmla="*/ 16304 h 136954"/>
                <a:gd name="connsiteX2" fmla="*/ 12700 w 114300"/>
                <a:gd name="connsiteY2" fmla="*/ 22654 h 136954"/>
                <a:gd name="connsiteX3" fmla="*/ 6350 w 114300"/>
                <a:gd name="connsiteY3" fmla="*/ 32179 h 136954"/>
                <a:gd name="connsiteX4" fmla="*/ 0 w 114300"/>
                <a:gd name="connsiteY4" fmla="*/ 67104 h 136954"/>
                <a:gd name="connsiteX5" fmla="*/ 3175 w 114300"/>
                <a:gd name="connsiteY5" fmla="*/ 95679 h 136954"/>
                <a:gd name="connsiteX6" fmla="*/ 6350 w 114300"/>
                <a:gd name="connsiteY6" fmla="*/ 105204 h 136954"/>
                <a:gd name="connsiteX7" fmla="*/ 15875 w 114300"/>
                <a:gd name="connsiteY7" fmla="*/ 111554 h 136954"/>
                <a:gd name="connsiteX8" fmla="*/ 28575 w 114300"/>
                <a:gd name="connsiteY8" fmla="*/ 121079 h 136954"/>
                <a:gd name="connsiteX9" fmla="*/ 34925 w 114300"/>
                <a:gd name="connsiteY9" fmla="*/ 130604 h 136954"/>
                <a:gd name="connsiteX10" fmla="*/ 53975 w 114300"/>
                <a:gd name="connsiteY10" fmla="*/ 136954 h 136954"/>
                <a:gd name="connsiteX11" fmla="*/ 66675 w 114300"/>
                <a:gd name="connsiteY11" fmla="*/ 133779 h 136954"/>
                <a:gd name="connsiteX12" fmla="*/ 76200 w 114300"/>
                <a:gd name="connsiteY12" fmla="*/ 127429 h 136954"/>
                <a:gd name="connsiteX13" fmla="*/ 82550 w 114300"/>
                <a:gd name="connsiteY13" fmla="*/ 102029 h 136954"/>
                <a:gd name="connsiteX14" fmla="*/ 88900 w 114300"/>
                <a:gd name="connsiteY14" fmla="*/ 92504 h 136954"/>
                <a:gd name="connsiteX15" fmla="*/ 79375 w 114300"/>
                <a:gd name="connsiteY15" fmla="*/ 98854 h 136954"/>
                <a:gd name="connsiteX16" fmla="*/ 92075 w 114300"/>
                <a:gd name="connsiteY16" fmla="*/ 105204 h 136954"/>
                <a:gd name="connsiteX17" fmla="*/ 101600 w 114300"/>
                <a:gd name="connsiteY17" fmla="*/ 73454 h 136954"/>
                <a:gd name="connsiteX18" fmla="*/ 107950 w 114300"/>
                <a:gd name="connsiteY18" fmla="*/ 63929 h 136954"/>
                <a:gd name="connsiteX19" fmla="*/ 114300 w 114300"/>
                <a:gd name="connsiteY19" fmla="*/ 44879 h 136954"/>
                <a:gd name="connsiteX20" fmla="*/ 107950 w 114300"/>
                <a:gd name="connsiteY20" fmla="*/ 35354 h 136954"/>
                <a:gd name="connsiteX21" fmla="*/ 73025 w 114300"/>
                <a:gd name="connsiteY21" fmla="*/ 429 h 136954"/>
                <a:gd name="connsiteX0" fmla="*/ 73025 w 116160"/>
                <a:gd name="connsiteY0" fmla="*/ 837 h 137362"/>
                <a:gd name="connsiteX1" fmla="*/ 41275 w 116160"/>
                <a:gd name="connsiteY1" fmla="*/ 16712 h 137362"/>
                <a:gd name="connsiteX2" fmla="*/ 12700 w 116160"/>
                <a:gd name="connsiteY2" fmla="*/ 23062 h 137362"/>
                <a:gd name="connsiteX3" fmla="*/ 6350 w 116160"/>
                <a:gd name="connsiteY3" fmla="*/ 32587 h 137362"/>
                <a:gd name="connsiteX4" fmla="*/ 0 w 116160"/>
                <a:gd name="connsiteY4" fmla="*/ 67512 h 137362"/>
                <a:gd name="connsiteX5" fmla="*/ 3175 w 116160"/>
                <a:gd name="connsiteY5" fmla="*/ 96087 h 137362"/>
                <a:gd name="connsiteX6" fmla="*/ 6350 w 116160"/>
                <a:gd name="connsiteY6" fmla="*/ 105612 h 137362"/>
                <a:gd name="connsiteX7" fmla="*/ 15875 w 116160"/>
                <a:gd name="connsiteY7" fmla="*/ 111962 h 137362"/>
                <a:gd name="connsiteX8" fmla="*/ 28575 w 116160"/>
                <a:gd name="connsiteY8" fmla="*/ 121487 h 137362"/>
                <a:gd name="connsiteX9" fmla="*/ 34925 w 116160"/>
                <a:gd name="connsiteY9" fmla="*/ 131012 h 137362"/>
                <a:gd name="connsiteX10" fmla="*/ 53975 w 116160"/>
                <a:gd name="connsiteY10" fmla="*/ 137362 h 137362"/>
                <a:gd name="connsiteX11" fmla="*/ 66675 w 116160"/>
                <a:gd name="connsiteY11" fmla="*/ 134187 h 137362"/>
                <a:gd name="connsiteX12" fmla="*/ 76200 w 116160"/>
                <a:gd name="connsiteY12" fmla="*/ 127837 h 137362"/>
                <a:gd name="connsiteX13" fmla="*/ 82550 w 116160"/>
                <a:gd name="connsiteY13" fmla="*/ 102437 h 137362"/>
                <a:gd name="connsiteX14" fmla="*/ 88900 w 116160"/>
                <a:gd name="connsiteY14" fmla="*/ 92912 h 137362"/>
                <a:gd name="connsiteX15" fmla="*/ 79375 w 116160"/>
                <a:gd name="connsiteY15" fmla="*/ 99262 h 137362"/>
                <a:gd name="connsiteX16" fmla="*/ 92075 w 116160"/>
                <a:gd name="connsiteY16" fmla="*/ 105612 h 137362"/>
                <a:gd name="connsiteX17" fmla="*/ 101600 w 116160"/>
                <a:gd name="connsiteY17" fmla="*/ 73862 h 137362"/>
                <a:gd name="connsiteX18" fmla="*/ 107950 w 116160"/>
                <a:gd name="connsiteY18" fmla="*/ 64337 h 137362"/>
                <a:gd name="connsiteX19" fmla="*/ 114300 w 116160"/>
                <a:gd name="connsiteY19" fmla="*/ 45287 h 137362"/>
                <a:gd name="connsiteX20" fmla="*/ 73025 w 116160"/>
                <a:gd name="connsiteY20" fmla="*/ 837 h 137362"/>
                <a:gd name="connsiteX0" fmla="*/ 73025 w 109263"/>
                <a:gd name="connsiteY0" fmla="*/ 1838 h 138363"/>
                <a:gd name="connsiteX1" fmla="*/ 41275 w 109263"/>
                <a:gd name="connsiteY1" fmla="*/ 17713 h 138363"/>
                <a:gd name="connsiteX2" fmla="*/ 12700 w 109263"/>
                <a:gd name="connsiteY2" fmla="*/ 24063 h 138363"/>
                <a:gd name="connsiteX3" fmla="*/ 6350 w 109263"/>
                <a:gd name="connsiteY3" fmla="*/ 33588 h 138363"/>
                <a:gd name="connsiteX4" fmla="*/ 0 w 109263"/>
                <a:gd name="connsiteY4" fmla="*/ 68513 h 138363"/>
                <a:gd name="connsiteX5" fmla="*/ 3175 w 109263"/>
                <a:gd name="connsiteY5" fmla="*/ 97088 h 138363"/>
                <a:gd name="connsiteX6" fmla="*/ 6350 w 109263"/>
                <a:gd name="connsiteY6" fmla="*/ 106613 h 138363"/>
                <a:gd name="connsiteX7" fmla="*/ 15875 w 109263"/>
                <a:gd name="connsiteY7" fmla="*/ 112963 h 138363"/>
                <a:gd name="connsiteX8" fmla="*/ 28575 w 109263"/>
                <a:gd name="connsiteY8" fmla="*/ 122488 h 138363"/>
                <a:gd name="connsiteX9" fmla="*/ 34925 w 109263"/>
                <a:gd name="connsiteY9" fmla="*/ 132013 h 138363"/>
                <a:gd name="connsiteX10" fmla="*/ 53975 w 109263"/>
                <a:gd name="connsiteY10" fmla="*/ 138363 h 138363"/>
                <a:gd name="connsiteX11" fmla="*/ 66675 w 109263"/>
                <a:gd name="connsiteY11" fmla="*/ 135188 h 138363"/>
                <a:gd name="connsiteX12" fmla="*/ 76200 w 109263"/>
                <a:gd name="connsiteY12" fmla="*/ 128838 h 138363"/>
                <a:gd name="connsiteX13" fmla="*/ 82550 w 109263"/>
                <a:gd name="connsiteY13" fmla="*/ 103438 h 138363"/>
                <a:gd name="connsiteX14" fmla="*/ 88900 w 109263"/>
                <a:gd name="connsiteY14" fmla="*/ 93913 h 138363"/>
                <a:gd name="connsiteX15" fmla="*/ 79375 w 109263"/>
                <a:gd name="connsiteY15" fmla="*/ 100263 h 138363"/>
                <a:gd name="connsiteX16" fmla="*/ 92075 w 109263"/>
                <a:gd name="connsiteY16" fmla="*/ 106613 h 138363"/>
                <a:gd name="connsiteX17" fmla="*/ 101600 w 109263"/>
                <a:gd name="connsiteY17" fmla="*/ 74863 h 138363"/>
                <a:gd name="connsiteX18" fmla="*/ 107950 w 109263"/>
                <a:gd name="connsiteY18" fmla="*/ 65338 h 138363"/>
                <a:gd name="connsiteX19" fmla="*/ 73025 w 109263"/>
                <a:gd name="connsiteY19" fmla="*/ 1838 h 138363"/>
                <a:gd name="connsiteX0" fmla="*/ 73025 w 127613"/>
                <a:gd name="connsiteY0" fmla="*/ 1838 h 138363"/>
                <a:gd name="connsiteX1" fmla="*/ 41275 w 127613"/>
                <a:gd name="connsiteY1" fmla="*/ 17713 h 138363"/>
                <a:gd name="connsiteX2" fmla="*/ 12700 w 127613"/>
                <a:gd name="connsiteY2" fmla="*/ 24063 h 138363"/>
                <a:gd name="connsiteX3" fmla="*/ 6350 w 127613"/>
                <a:gd name="connsiteY3" fmla="*/ 33588 h 138363"/>
                <a:gd name="connsiteX4" fmla="*/ 0 w 127613"/>
                <a:gd name="connsiteY4" fmla="*/ 68513 h 138363"/>
                <a:gd name="connsiteX5" fmla="*/ 3175 w 127613"/>
                <a:gd name="connsiteY5" fmla="*/ 97088 h 138363"/>
                <a:gd name="connsiteX6" fmla="*/ 6350 w 127613"/>
                <a:gd name="connsiteY6" fmla="*/ 106613 h 138363"/>
                <a:gd name="connsiteX7" fmla="*/ 15875 w 127613"/>
                <a:gd name="connsiteY7" fmla="*/ 112963 h 138363"/>
                <a:gd name="connsiteX8" fmla="*/ 28575 w 127613"/>
                <a:gd name="connsiteY8" fmla="*/ 122488 h 138363"/>
                <a:gd name="connsiteX9" fmla="*/ 34925 w 127613"/>
                <a:gd name="connsiteY9" fmla="*/ 132013 h 138363"/>
                <a:gd name="connsiteX10" fmla="*/ 53975 w 127613"/>
                <a:gd name="connsiteY10" fmla="*/ 138363 h 138363"/>
                <a:gd name="connsiteX11" fmla="*/ 66675 w 127613"/>
                <a:gd name="connsiteY11" fmla="*/ 135188 h 138363"/>
                <a:gd name="connsiteX12" fmla="*/ 76200 w 127613"/>
                <a:gd name="connsiteY12" fmla="*/ 128838 h 138363"/>
                <a:gd name="connsiteX13" fmla="*/ 82550 w 127613"/>
                <a:gd name="connsiteY13" fmla="*/ 103438 h 138363"/>
                <a:gd name="connsiteX14" fmla="*/ 88900 w 127613"/>
                <a:gd name="connsiteY14" fmla="*/ 93913 h 138363"/>
                <a:gd name="connsiteX15" fmla="*/ 79375 w 127613"/>
                <a:gd name="connsiteY15" fmla="*/ 100263 h 138363"/>
                <a:gd name="connsiteX16" fmla="*/ 92075 w 127613"/>
                <a:gd name="connsiteY16" fmla="*/ 106613 h 138363"/>
                <a:gd name="connsiteX17" fmla="*/ 101600 w 127613"/>
                <a:gd name="connsiteY17" fmla="*/ 74863 h 138363"/>
                <a:gd name="connsiteX18" fmla="*/ 127000 w 127613"/>
                <a:gd name="connsiteY18" fmla="*/ 43113 h 138363"/>
                <a:gd name="connsiteX19" fmla="*/ 73025 w 127613"/>
                <a:gd name="connsiteY19" fmla="*/ 1838 h 138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7613" h="138363">
                  <a:moveTo>
                    <a:pt x="73025" y="1838"/>
                  </a:moveTo>
                  <a:cubicBezTo>
                    <a:pt x="61913" y="-6100"/>
                    <a:pt x="51329" y="14009"/>
                    <a:pt x="41275" y="17713"/>
                  </a:cubicBezTo>
                  <a:cubicBezTo>
                    <a:pt x="31221" y="21417"/>
                    <a:pt x="15916" y="23527"/>
                    <a:pt x="12700" y="24063"/>
                  </a:cubicBezTo>
                  <a:cubicBezTo>
                    <a:pt x="10583" y="27238"/>
                    <a:pt x="8057" y="30175"/>
                    <a:pt x="6350" y="33588"/>
                  </a:cubicBezTo>
                  <a:cubicBezTo>
                    <a:pt x="1456" y="43377"/>
                    <a:pt x="1094" y="59757"/>
                    <a:pt x="0" y="68513"/>
                  </a:cubicBezTo>
                  <a:cubicBezTo>
                    <a:pt x="1058" y="78038"/>
                    <a:pt x="1599" y="87635"/>
                    <a:pt x="3175" y="97088"/>
                  </a:cubicBezTo>
                  <a:cubicBezTo>
                    <a:pt x="3725" y="100389"/>
                    <a:pt x="4259" y="104000"/>
                    <a:pt x="6350" y="106613"/>
                  </a:cubicBezTo>
                  <a:cubicBezTo>
                    <a:pt x="8734" y="109593"/>
                    <a:pt x="12770" y="110745"/>
                    <a:pt x="15875" y="112963"/>
                  </a:cubicBezTo>
                  <a:cubicBezTo>
                    <a:pt x="20181" y="116039"/>
                    <a:pt x="24833" y="118746"/>
                    <a:pt x="28575" y="122488"/>
                  </a:cubicBezTo>
                  <a:cubicBezTo>
                    <a:pt x="31273" y="125186"/>
                    <a:pt x="31689" y="129991"/>
                    <a:pt x="34925" y="132013"/>
                  </a:cubicBezTo>
                  <a:cubicBezTo>
                    <a:pt x="40601" y="135561"/>
                    <a:pt x="53975" y="138363"/>
                    <a:pt x="53975" y="138363"/>
                  </a:cubicBezTo>
                  <a:cubicBezTo>
                    <a:pt x="58208" y="137305"/>
                    <a:pt x="62664" y="136907"/>
                    <a:pt x="66675" y="135188"/>
                  </a:cubicBezTo>
                  <a:cubicBezTo>
                    <a:pt x="70182" y="133685"/>
                    <a:pt x="73816" y="131818"/>
                    <a:pt x="76200" y="128838"/>
                  </a:cubicBezTo>
                  <a:cubicBezTo>
                    <a:pt x="78965" y="125382"/>
                    <a:pt x="82131" y="104554"/>
                    <a:pt x="82550" y="103438"/>
                  </a:cubicBezTo>
                  <a:cubicBezTo>
                    <a:pt x="83890" y="99865"/>
                    <a:pt x="91598" y="96611"/>
                    <a:pt x="88900" y="93913"/>
                  </a:cubicBezTo>
                  <a:cubicBezTo>
                    <a:pt x="86202" y="91215"/>
                    <a:pt x="82550" y="98146"/>
                    <a:pt x="79375" y="100263"/>
                  </a:cubicBezTo>
                  <a:cubicBezTo>
                    <a:pt x="80530" y="103727"/>
                    <a:pt x="82454" y="120083"/>
                    <a:pt x="92075" y="106613"/>
                  </a:cubicBezTo>
                  <a:cubicBezTo>
                    <a:pt x="99697" y="95942"/>
                    <a:pt x="95779" y="85446"/>
                    <a:pt x="101600" y="74863"/>
                  </a:cubicBezTo>
                  <a:cubicBezTo>
                    <a:pt x="107421" y="64280"/>
                    <a:pt x="131762" y="55284"/>
                    <a:pt x="127000" y="43113"/>
                  </a:cubicBezTo>
                  <a:cubicBezTo>
                    <a:pt x="122238" y="30942"/>
                    <a:pt x="84138" y="9776"/>
                    <a:pt x="73025" y="1838"/>
                  </a:cubicBezTo>
                  <a:close/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7" name="Figura a mano libera 6">
              <a:extLst>
                <a:ext uri="{FF2B5EF4-FFF2-40B4-BE49-F238E27FC236}">
                  <a16:creationId xmlns:a16="http://schemas.microsoft.com/office/drawing/2014/main" id="{73597F8A-608E-B64E-A3EC-79AF8ADF2FAF}"/>
                </a:ext>
              </a:extLst>
            </p:cNvPr>
            <p:cNvSpPr/>
            <p:nvPr/>
          </p:nvSpPr>
          <p:spPr bwMode="auto">
            <a:xfrm>
              <a:off x="2641601" y="5327650"/>
              <a:ext cx="311300" cy="1301750"/>
            </a:xfrm>
            <a:custGeom>
              <a:avLst/>
              <a:gdLst>
                <a:gd name="connsiteX0" fmla="*/ 114300 w 241300"/>
                <a:gd name="connsiteY0" fmla="*/ 549275 h 1301750"/>
                <a:gd name="connsiteX1" fmla="*/ 98425 w 241300"/>
                <a:gd name="connsiteY1" fmla="*/ 555625 h 1301750"/>
                <a:gd name="connsiteX2" fmla="*/ 79375 w 241300"/>
                <a:gd name="connsiteY2" fmla="*/ 561975 h 1301750"/>
                <a:gd name="connsiteX3" fmla="*/ 63500 w 241300"/>
                <a:gd name="connsiteY3" fmla="*/ 581025 h 1301750"/>
                <a:gd name="connsiteX4" fmla="*/ 57150 w 241300"/>
                <a:gd name="connsiteY4" fmla="*/ 600075 h 1301750"/>
                <a:gd name="connsiteX5" fmla="*/ 57150 w 241300"/>
                <a:gd name="connsiteY5" fmla="*/ 635000 h 1301750"/>
                <a:gd name="connsiteX6" fmla="*/ 60325 w 241300"/>
                <a:gd name="connsiteY6" fmla="*/ 647700 h 1301750"/>
                <a:gd name="connsiteX7" fmla="*/ 63500 w 241300"/>
                <a:gd name="connsiteY7" fmla="*/ 685800 h 1301750"/>
                <a:gd name="connsiteX8" fmla="*/ 66675 w 241300"/>
                <a:gd name="connsiteY8" fmla="*/ 704850 h 1301750"/>
                <a:gd name="connsiteX9" fmla="*/ 69850 w 241300"/>
                <a:gd name="connsiteY9" fmla="*/ 742950 h 1301750"/>
                <a:gd name="connsiteX10" fmla="*/ 73025 w 241300"/>
                <a:gd name="connsiteY10" fmla="*/ 768350 h 1301750"/>
                <a:gd name="connsiteX11" fmla="*/ 69850 w 241300"/>
                <a:gd name="connsiteY11" fmla="*/ 784225 h 1301750"/>
                <a:gd name="connsiteX12" fmla="*/ 63500 w 241300"/>
                <a:gd name="connsiteY12" fmla="*/ 803275 h 1301750"/>
                <a:gd name="connsiteX13" fmla="*/ 60325 w 241300"/>
                <a:gd name="connsiteY13" fmla="*/ 819150 h 1301750"/>
                <a:gd name="connsiteX14" fmla="*/ 57150 w 241300"/>
                <a:gd name="connsiteY14" fmla="*/ 841375 h 1301750"/>
                <a:gd name="connsiteX15" fmla="*/ 53975 w 241300"/>
                <a:gd name="connsiteY15" fmla="*/ 850900 h 1301750"/>
                <a:gd name="connsiteX16" fmla="*/ 50800 w 241300"/>
                <a:gd name="connsiteY16" fmla="*/ 863600 h 1301750"/>
                <a:gd name="connsiteX17" fmla="*/ 44450 w 241300"/>
                <a:gd name="connsiteY17" fmla="*/ 904875 h 1301750"/>
                <a:gd name="connsiteX18" fmla="*/ 41275 w 241300"/>
                <a:gd name="connsiteY18" fmla="*/ 920750 h 1301750"/>
                <a:gd name="connsiteX19" fmla="*/ 28575 w 241300"/>
                <a:gd name="connsiteY19" fmla="*/ 952500 h 1301750"/>
                <a:gd name="connsiteX20" fmla="*/ 19050 w 241300"/>
                <a:gd name="connsiteY20" fmla="*/ 984250 h 1301750"/>
                <a:gd name="connsiteX21" fmla="*/ 12700 w 241300"/>
                <a:gd name="connsiteY21" fmla="*/ 993775 h 1301750"/>
                <a:gd name="connsiteX22" fmla="*/ 9525 w 241300"/>
                <a:gd name="connsiteY22" fmla="*/ 1006475 h 1301750"/>
                <a:gd name="connsiteX23" fmla="*/ 3175 w 241300"/>
                <a:gd name="connsiteY23" fmla="*/ 1108075 h 1301750"/>
                <a:gd name="connsiteX24" fmla="*/ 0 w 241300"/>
                <a:gd name="connsiteY24" fmla="*/ 1130300 h 1301750"/>
                <a:gd name="connsiteX25" fmla="*/ 6350 w 241300"/>
                <a:gd name="connsiteY25" fmla="*/ 1187450 h 1301750"/>
                <a:gd name="connsiteX26" fmla="*/ 12700 w 241300"/>
                <a:gd name="connsiteY26" fmla="*/ 1241425 h 1301750"/>
                <a:gd name="connsiteX27" fmla="*/ 15875 w 241300"/>
                <a:gd name="connsiteY27" fmla="*/ 1250950 h 1301750"/>
                <a:gd name="connsiteX28" fmla="*/ 31750 w 241300"/>
                <a:gd name="connsiteY28" fmla="*/ 1273175 h 1301750"/>
                <a:gd name="connsiteX29" fmla="*/ 60325 w 241300"/>
                <a:gd name="connsiteY29" fmla="*/ 1298575 h 1301750"/>
                <a:gd name="connsiteX30" fmla="*/ 76200 w 241300"/>
                <a:gd name="connsiteY30" fmla="*/ 1301750 h 1301750"/>
                <a:gd name="connsiteX31" fmla="*/ 98425 w 241300"/>
                <a:gd name="connsiteY31" fmla="*/ 1292225 h 1301750"/>
                <a:gd name="connsiteX32" fmla="*/ 104775 w 241300"/>
                <a:gd name="connsiteY32" fmla="*/ 1282700 h 1301750"/>
                <a:gd name="connsiteX33" fmla="*/ 120650 w 241300"/>
                <a:gd name="connsiteY33" fmla="*/ 1263650 h 1301750"/>
                <a:gd name="connsiteX34" fmla="*/ 127000 w 241300"/>
                <a:gd name="connsiteY34" fmla="*/ 1244600 h 1301750"/>
                <a:gd name="connsiteX35" fmla="*/ 130175 w 241300"/>
                <a:gd name="connsiteY35" fmla="*/ 1235075 h 1301750"/>
                <a:gd name="connsiteX36" fmla="*/ 133350 w 241300"/>
                <a:gd name="connsiteY36" fmla="*/ 1193800 h 1301750"/>
                <a:gd name="connsiteX37" fmla="*/ 133350 w 241300"/>
                <a:gd name="connsiteY37" fmla="*/ 1171575 h 1301750"/>
                <a:gd name="connsiteX38" fmla="*/ 139700 w 241300"/>
                <a:gd name="connsiteY38" fmla="*/ 1152525 h 1301750"/>
                <a:gd name="connsiteX39" fmla="*/ 142875 w 241300"/>
                <a:gd name="connsiteY39" fmla="*/ 1143000 h 1301750"/>
                <a:gd name="connsiteX40" fmla="*/ 146050 w 241300"/>
                <a:gd name="connsiteY40" fmla="*/ 1095375 h 1301750"/>
                <a:gd name="connsiteX41" fmla="*/ 155575 w 241300"/>
                <a:gd name="connsiteY41" fmla="*/ 1054100 h 1301750"/>
                <a:gd name="connsiteX42" fmla="*/ 161925 w 241300"/>
                <a:gd name="connsiteY42" fmla="*/ 1044575 h 1301750"/>
                <a:gd name="connsiteX43" fmla="*/ 165100 w 241300"/>
                <a:gd name="connsiteY43" fmla="*/ 1019175 h 1301750"/>
                <a:gd name="connsiteX44" fmla="*/ 161925 w 241300"/>
                <a:gd name="connsiteY44" fmla="*/ 1003300 h 1301750"/>
                <a:gd name="connsiteX45" fmla="*/ 171450 w 241300"/>
                <a:gd name="connsiteY45" fmla="*/ 803275 h 1301750"/>
                <a:gd name="connsiteX46" fmla="*/ 180975 w 241300"/>
                <a:gd name="connsiteY46" fmla="*/ 777875 h 1301750"/>
                <a:gd name="connsiteX47" fmla="*/ 187325 w 241300"/>
                <a:gd name="connsiteY47" fmla="*/ 755650 h 1301750"/>
                <a:gd name="connsiteX48" fmla="*/ 196850 w 241300"/>
                <a:gd name="connsiteY48" fmla="*/ 739775 h 1301750"/>
                <a:gd name="connsiteX49" fmla="*/ 200025 w 241300"/>
                <a:gd name="connsiteY49" fmla="*/ 730250 h 1301750"/>
                <a:gd name="connsiteX50" fmla="*/ 209550 w 241300"/>
                <a:gd name="connsiteY50" fmla="*/ 708025 h 1301750"/>
                <a:gd name="connsiteX51" fmla="*/ 212725 w 241300"/>
                <a:gd name="connsiteY51" fmla="*/ 692150 h 1301750"/>
                <a:gd name="connsiteX52" fmla="*/ 219075 w 241300"/>
                <a:gd name="connsiteY52" fmla="*/ 663575 h 1301750"/>
                <a:gd name="connsiteX53" fmla="*/ 222250 w 241300"/>
                <a:gd name="connsiteY53" fmla="*/ 631825 h 1301750"/>
                <a:gd name="connsiteX54" fmla="*/ 225425 w 241300"/>
                <a:gd name="connsiteY54" fmla="*/ 609600 h 1301750"/>
                <a:gd name="connsiteX55" fmla="*/ 225425 w 241300"/>
                <a:gd name="connsiteY55" fmla="*/ 476250 h 1301750"/>
                <a:gd name="connsiteX56" fmla="*/ 231775 w 241300"/>
                <a:gd name="connsiteY56" fmla="*/ 419100 h 1301750"/>
                <a:gd name="connsiteX57" fmla="*/ 234950 w 241300"/>
                <a:gd name="connsiteY57" fmla="*/ 381000 h 1301750"/>
                <a:gd name="connsiteX58" fmla="*/ 241300 w 241300"/>
                <a:gd name="connsiteY58" fmla="*/ 358775 h 1301750"/>
                <a:gd name="connsiteX59" fmla="*/ 238125 w 241300"/>
                <a:gd name="connsiteY59" fmla="*/ 285750 h 1301750"/>
                <a:gd name="connsiteX60" fmla="*/ 234950 w 241300"/>
                <a:gd name="connsiteY60" fmla="*/ 273050 h 1301750"/>
                <a:gd name="connsiteX61" fmla="*/ 231775 w 241300"/>
                <a:gd name="connsiteY61" fmla="*/ 257175 h 1301750"/>
                <a:gd name="connsiteX62" fmla="*/ 219075 w 241300"/>
                <a:gd name="connsiteY62" fmla="*/ 219075 h 1301750"/>
                <a:gd name="connsiteX63" fmla="*/ 215900 w 241300"/>
                <a:gd name="connsiteY63" fmla="*/ 203200 h 1301750"/>
                <a:gd name="connsiteX64" fmla="*/ 200025 w 241300"/>
                <a:gd name="connsiteY64" fmla="*/ 171450 h 1301750"/>
                <a:gd name="connsiteX65" fmla="*/ 193675 w 241300"/>
                <a:gd name="connsiteY65" fmla="*/ 158750 h 1301750"/>
                <a:gd name="connsiteX66" fmla="*/ 190500 w 241300"/>
                <a:gd name="connsiteY66" fmla="*/ 149225 h 1301750"/>
                <a:gd name="connsiteX67" fmla="*/ 203200 w 241300"/>
                <a:gd name="connsiteY67" fmla="*/ 130175 h 1301750"/>
                <a:gd name="connsiteX68" fmla="*/ 206375 w 241300"/>
                <a:gd name="connsiteY68" fmla="*/ 120650 h 1301750"/>
                <a:gd name="connsiteX69" fmla="*/ 212725 w 241300"/>
                <a:gd name="connsiteY69" fmla="*/ 111125 h 1301750"/>
                <a:gd name="connsiteX70" fmla="*/ 215900 w 241300"/>
                <a:gd name="connsiteY70" fmla="*/ 101600 h 1301750"/>
                <a:gd name="connsiteX71" fmla="*/ 222250 w 241300"/>
                <a:gd name="connsiteY71" fmla="*/ 92075 h 1301750"/>
                <a:gd name="connsiteX72" fmla="*/ 231775 w 241300"/>
                <a:gd name="connsiteY72" fmla="*/ 73025 h 1301750"/>
                <a:gd name="connsiteX73" fmla="*/ 238125 w 241300"/>
                <a:gd name="connsiteY73" fmla="*/ 41275 h 1301750"/>
                <a:gd name="connsiteX74" fmla="*/ 231775 w 241300"/>
                <a:gd name="connsiteY74" fmla="*/ 31750 h 1301750"/>
                <a:gd name="connsiteX75" fmla="*/ 215900 w 241300"/>
                <a:gd name="connsiteY75" fmla="*/ 6350 h 1301750"/>
                <a:gd name="connsiteX76" fmla="*/ 203200 w 241300"/>
                <a:gd name="connsiteY76" fmla="*/ 0 h 1301750"/>
                <a:gd name="connsiteX77" fmla="*/ 187325 w 241300"/>
                <a:gd name="connsiteY77" fmla="*/ 3175 h 1301750"/>
                <a:gd name="connsiteX78" fmla="*/ 168275 w 241300"/>
                <a:gd name="connsiteY78" fmla="*/ 19050 h 1301750"/>
                <a:gd name="connsiteX79" fmla="*/ 158750 w 241300"/>
                <a:gd name="connsiteY79" fmla="*/ 22225 h 1301750"/>
                <a:gd name="connsiteX80" fmla="*/ 139700 w 241300"/>
                <a:gd name="connsiteY80" fmla="*/ 34925 h 1301750"/>
                <a:gd name="connsiteX81" fmla="*/ 120650 w 241300"/>
                <a:gd name="connsiteY81" fmla="*/ 44450 h 1301750"/>
                <a:gd name="connsiteX82" fmla="*/ 107950 w 241300"/>
                <a:gd name="connsiteY82" fmla="*/ 47625 h 1301750"/>
                <a:gd name="connsiteX83" fmla="*/ 95250 w 241300"/>
                <a:gd name="connsiteY83" fmla="*/ 53975 h 1301750"/>
                <a:gd name="connsiteX84" fmla="*/ 66675 w 241300"/>
                <a:gd name="connsiteY84" fmla="*/ 69850 h 1301750"/>
                <a:gd name="connsiteX85" fmla="*/ 47625 w 241300"/>
                <a:gd name="connsiteY85" fmla="*/ 92075 h 1301750"/>
                <a:gd name="connsiteX86" fmla="*/ 38100 w 241300"/>
                <a:gd name="connsiteY86" fmla="*/ 101600 h 1301750"/>
                <a:gd name="connsiteX87" fmla="*/ 28575 w 241300"/>
                <a:gd name="connsiteY87" fmla="*/ 117475 h 1301750"/>
                <a:gd name="connsiteX88" fmla="*/ 19050 w 241300"/>
                <a:gd name="connsiteY88" fmla="*/ 130175 h 1301750"/>
                <a:gd name="connsiteX89" fmla="*/ 15875 w 241300"/>
                <a:gd name="connsiteY89" fmla="*/ 139700 h 1301750"/>
                <a:gd name="connsiteX90" fmla="*/ 9525 w 241300"/>
                <a:gd name="connsiteY90" fmla="*/ 193675 h 1301750"/>
                <a:gd name="connsiteX91" fmla="*/ 3175 w 241300"/>
                <a:gd name="connsiteY91" fmla="*/ 212725 h 1301750"/>
                <a:gd name="connsiteX92" fmla="*/ 6350 w 241300"/>
                <a:gd name="connsiteY92" fmla="*/ 225425 h 1301750"/>
                <a:gd name="connsiteX93" fmla="*/ 0 w 241300"/>
                <a:gd name="connsiteY93" fmla="*/ 247650 h 1301750"/>
                <a:gd name="connsiteX94" fmla="*/ 9525 w 241300"/>
                <a:gd name="connsiteY94" fmla="*/ 292100 h 1301750"/>
                <a:gd name="connsiteX95" fmla="*/ 15875 w 241300"/>
                <a:gd name="connsiteY95" fmla="*/ 314325 h 1301750"/>
                <a:gd name="connsiteX96" fmla="*/ 22225 w 241300"/>
                <a:gd name="connsiteY96" fmla="*/ 323850 h 1301750"/>
                <a:gd name="connsiteX97" fmla="*/ 25400 w 241300"/>
                <a:gd name="connsiteY97" fmla="*/ 333375 h 1301750"/>
                <a:gd name="connsiteX98" fmla="*/ 34925 w 241300"/>
                <a:gd name="connsiteY98" fmla="*/ 355600 h 1301750"/>
                <a:gd name="connsiteX99" fmla="*/ 38100 w 241300"/>
                <a:gd name="connsiteY99" fmla="*/ 393700 h 1301750"/>
                <a:gd name="connsiteX100" fmla="*/ 41275 w 241300"/>
                <a:gd name="connsiteY100" fmla="*/ 403225 h 1301750"/>
                <a:gd name="connsiteX101" fmla="*/ 44450 w 241300"/>
                <a:gd name="connsiteY101" fmla="*/ 415925 h 1301750"/>
                <a:gd name="connsiteX102" fmla="*/ 50800 w 241300"/>
                <a:gd name="connsiteY102" fmla="*/ 431800 h 1301750"/>
                <a:gd name="connsiteX103" fmla="*/ 60325 w 241300"/>
                <a:gd name="connsiteY103" fmla="*/ 454025 h 1301750"/>
                <a:gd name="connsiteX104" fmla="*/ 63500 w 241300"/>
                <a:gd name="connsiteY104" fmla="*/ 482600 h 1301750"/>
                <a:gd name="connsiteX105" fmla="*/ 69850 w 241300"/>
                <a:gd name="connsiteY105" fmla="*/ 596900 h 1301750"/>
                <a:gd name="connsiteX106" fmla="*/ 73025 w 241300"/>
                <a:gd name="connsiteY106" fmla="*/ 609600 h 1301750"/>
                <a:gd name="connsiteX107" fmla="*/ 69850 w 241300"/>
                <a:gd name="connsiteY107" fmla="*/ 685800 h 1301750"/>
                <a:gd name="connsiteX108" fmla="*/ 66675 w 241300"/>
                <a:gd name="connsiteY108" fmla="*/ 711200 h 1301750"/>
                <a:gd name="connsiteX109" fmla="*/ 69850 w 241300"/>
                <a:gd name="connsiteY109" fmla="*/ 762000 h 1301750"/>
                <a:gd name="connsiteX110" fmla="*/ 73025 w 241300"/>
                <a:gd name="connsiteY110" fmla="*/ 774700 h 1301750"/>
                <a:gd name="connsiteX111" fmla="*/ 92075 w 241300"/>
                <a:gd name="connsiteY111" fmla="*/ 806450 h 1301750"/>
                <a:gd name="connsiteX112" fmla="*/ 101600 w 241300"/>
                <a:gd name="connsiteY112" fmla="*/ 809625 h 1301750"/>
                <a:gd name="connsiteX113" fmla="*/ 120650 w 241300"/>
                <a:gd name="connsiteY113" fmla="*/ 822325 h 1301750"/>
                <a:gd name="connsiteX114" fmla="*/ 117475 w 241300"/>
                <a:gd name="connsiteY114" fmla="*/ 812800 h 1301750"/>
                <a:gd name="connsiteX0" fmla="*/ 98425 w 241300"/>
                <a:gd name="connsiteY0" fmla="*/ 555625 h 1301750"/>
                <a:gd name="connsiteX1" fmla="*/ 79375 w 241300"/>
                <a:gd name="connsiteY1" fmla="*/ 561975 h 1301750"/>
                <a:gd name="connsiteX2" fmla="*/ 63500 w 241300"/>
                <a:gd name="connsiteY2" fmla="*/ 581025 h 1301750"/>
                <a:gd name="connsiteX3" fmla="*/ 57150 w 241300"/>
                <a:gd name="connsiteY3" fmla="*/ 600075 h 1301750"/>
                <a:gd name="connsiteX4" fmla="*/ 57150 w 241300"/>
                <a:gd name="connsiteY4" fmla="*/ 635000 h 1301750"/>
                <a:gd name="connsiteX5" fmla="*/ 60325 w 241300"/>
                <a:gd name="connsiteY5" fmla="*/ 647700 h 1301750"/>
                <a:gd name="connsiteX6" fmla="*/ 63500 w 241300"/>
                <a:gd name="connsiteY6" fmla="*/ 685800 h 1301750"/>
                <a:gd name="connsiteX7" fmla="*/ 66675 w 241300"/>
                <a:gd name="connsiteY7" fmla="*/ 704850 h 1301750"/>
                <a:gd name="connsiteX8" fmla="*/ 69850 w 241300"/>
                <a:gd name="connsiteY8" fmla="*/ 742950 h 1301750"/>
                <a:gd name="connsiteX9" fmla="*/ 73025 w 241300"/>
                <a:gd name="connsiteY9" fmla="*/ 768350 h 1301750"/>
                <a:gd name="connsiteX10" fmla="*/ 69850 w 241300"/>
                <a:gd name="connsiteY10" fmla="*/ 784225 h 1301750"/>
                <a:gd name="connsiteX11" fmla="*/ 63500 w 241300"/>
                <a:gd name="connsiteY11" fmla="*/ 803275 h 1301750"/>
                <a:gd name="connsiteX12" fmla="*/ 60325 w 241300"/>
                <a:gd name="connsiteY12" fmla="*/ 819150 h 1301750"/>
                <a:gd name="connsiteX13" fmla="*/ 57150 w 241300"/>
                <a:gd name="connsiteY13" fmla="*/ 841375 h 1301750"/>
                <a:gd name="connsiteX14" fmla="*/ 53975 w 241300"/>
                <a:gd name="connsiteY14" fmla="*/ 850900 h 1301750"/>
                <a:gd name="connsiteX15" fmla="*/ 50800 w 241300"/>
                <a:gd name="connsiteY15" fmla="*/ 863600 h 1301750"/>
                <a:gd name="connsiteX16" fmla="*/ 44450 w 241300"/>
                <a:gd name="connsiteY16" fmla="*/ 904875 h 1301750"/>
                <a:gd name="connsiteX17" fmla="*/ 41275 w 241300"/>
                <a:gd name="connsiteY17" fmla="*/ 920750 h 1301750"/>
                <a:gd name="connsiteX18" fmla="*/ 28575 w 241300"/>
                <a:gd name="connsiteY18" fmla="*/ 952500 h 1301750"/>
                <a:gd name="connsiteX19" fmla="*/ 19050 w 241300"/>
                <a:gd name="connsiteY19" fmla="*/ 984250 h 1301750"/>
                <a:gd name="connsiteX20" fmla="*/ 12700 w 241300"/>
                <a:gd name="connsiteY20" fmla="*/ 993775 h 1301750"/>
                <a:gd name="connsiteX21" fmla="*/ 9525 w 241300"/>
                <a:gd name="connsiteY21" fmla="*/ 1006475 h 1301750"/>
                <a:gd name="connsiteX22" fmla="*/ 3175 w 241300"/>
                <a:gd name="connsiteY22" fmla="*/ 1108075 h 1301750"/>
                <a:gd name="connsiteX23" fmla="*/ 0 w 241300"/>
                <a:gd name="connsiteY23" fmla="*/ 1130300 h 1301750"/>
                <a:gd name="connsiteX24" fmla="*/ 6350 w 241300"/>
                <a:gd name="connsiteY24" fmla="*/ 1187450 h 1301750"/>
                <a:gd name="connsiteX25" fmla="*/ 12700 w 241300"/>
                <a:gd name="connsiteY25" fmla="*/ 1241425 h 1301750"/>
                <a:gd name="connsiteX26" fmla="*/ 15875 w 241300"/>
                <a:gd name="connsiteY26" fmla="*/ 1250950 h 1301750"/>
                <a:gd name="connsiteX27" fmla="*/ 31750 w 241300"/>
                <a:gd name="connsiteY27" fmla="*/ 1273175 h 1301750"/>
                <a:gd name="connsiteX28" fmla="*/ 60325 w 241300"/>
                <a:gd name="connsiteY28" fmla="*/ 1298575 h 1301750"/>
                <a:gd name="connsiteX29" fmla="*/ 76200 w 241300"/>
                <a:gd name="connsiteY29" fmla="*/ 1301750 h 1301750"/>
                <a:gd name="connsiteX30" fmla="*/ 98425 w 241300"/>
                <a:gd name="connsiteY30" fmla="*/ 1292225 h 1301750"/>
                <a:gd name="connsiteX31" fmla="*/ 104775 w 241300"/>
                <a:gd name="connsiteY31" fmla="*/ 1282700 h 1301750"/>
                <a:gd name="connsiteX32" fmla="*/ 120650 w 241300"/>
                <a:gd name="connsiteY32" fmla="*/ 1263650 h 1301750"/>
                <a:gd name="connsiteX33" fmla="*/ 127000 w 241300"/>
                <a:gd name="connsiteY33" fmla="*/ 1244600 h 1301750"/>
                <a:gd name="connsiteX34" fmla="*/ 130175 w 241300"/>
                <a:gd name="connsiteY34" fmla="*/ 1235075 h 1301750"/>
                <a:gd name="connsiteX35" fmla="*/ 133350 w 241300"/>
                <a:gd name="connsiteY35" fmla="*/ 1193800 h 1301750"/>
                <a:gd name="connsiteX36" fmla="*/ 133350 w 241300"/>
                <a:gd name="connsiteY36" fmla="*/ 1171575 h 1301750"/>
                <a:gd name="connsiteX37" fmla="*/ 139700 w 241300"/>
                <a:gd name="connsiteY37" fmla="*/ 1152525 h 1301750"/>
                <a:gd name="connsiteX38" fmla="*/ 142875 w 241300"/>
                <a:gd name="connsiteY38" fmla="*/ 1143000 h 1301750"/>
                <a:gd name="connsiteX39" fmla="*/ 146050 w 241300"/>
                <a:gd name="connsiteY39" fmla="*/ 1095375 h 1301750"/>
                <a:gd name="connsiteX40" fmla="*/ 155575 w 241300"/>
                <a:gd name="connsiteY40" fmla="*/ 1054100 h 1301750"/>
                <a:gd name="connsiteX41" fmla="*/ 161925 w 241300"/>
                <a:gd name="connsiteY41" fmla="*/ 1044575 h 1301750"/>
                <a:gd name="connsiteX42" fmla="*/ 165100 w 241300"/>
                <a:gd name="connsiteY42" fmla="*/ 1019175 h 1301750"/>
                <a:gd name="connsiteX43" fmla="*/ 161925 w 241300"/>
                <a:gd name="connsiteY43" fmla="*/ 1003300 h 1301750"/>
                <a:gd name="connsiteX44" fmla="*/ 171450 w 241300"/>
                <a:gd name="connsiteY44" fmla="*/ 803275 h 1301750"/>
                <a:gd name="connsiteX45" fmla="*/ 180975 w 241300"/>
                <a:gd name="connsiteY45" fmla="*/ 777875 h 1301750"/>
                <a:gd name="connsiteX46" fmla="*/ 187325 w 241300"/>
                <a:gd name="connsiteY46" fmla="*/ 755650 h 1301750"/>
                <a:gd name="connsiteX47" fmla="*/ 196850 w 241300"/>
                <a:gd name="connsiteY47" fmla="*/ 739775 h 1301750"/>
                <a:gd name="connsiteX48" fmla="*/ 200025 w 241300"/>
                <a:gd name="connsiteY48" fmla="*/ 730250 h 1301750"/>
                <a:gd name="connsiteX49" fmla="*/ 209550 w 241300"/>
                <a:gd name="connsiteY49" fmla="*/ 708025 h 1301750"/>
                <a:gd name="connsiteX50" fmla="*/ 212725 w 241300"/>
                <a:gd name="connsiteY50" fmla="*/ 692150 h 1301750"/>
                <a:gd name="connsiteX51" fmla="*/ 219075 w 241300"/>
                <a:gd name="connsiteY51" fmla="*/ 663575 h 1301750"/>
                <a:gd name="connsiteX52" fmla="*/ 222250 w 241300"/>
                <a:gd name="connsiteY52" fmla="*/ 631825 h 1301750"/>
                <a:gd name="connsiteX53" fmla="*/ 225425 w 241300"/>
                <a:gd name="connsiteY53" fmla="*/ 609600 h 1301750"/>
                <a:gd name="connsiteX54" fmla="*/ 225425 w 241300"/>
                <a:gd name="connsiteY54" fmla="*/ 476250 h 1301750"/>
                <a:gd name="connsiteX55" fmla="*/ 231775 w 241300"/>
                <a:gd name="connsiteY55" fmla="*/ 419100 h 1301750"/>
                <a:gd name="connsiteX56" fmla="*/ 234950 w 241300"/>
                <a:gd name="connsiteY56" fmla="*/ 381000 h 1301750"/>
                <a:gd name="connsiteX57" fmla="*/ 241300 w 241300"/>
                <a:gd name="connsiteY57" fmla="*/ 358775 h 1301750"/>
                <a:gd name="connsiteX58" fmla="*/ 238125 w 241300"/>
                <a:gd name="connsiteY58" fmla="*/ 285750 h 1301750"/>
                <a:gd name="connsiteX59" fmla="*/ 234950 w 241300"/>
                <a:gd name="connsiteY59" fmla="*/ 273050 h 1301750"/>
                <a:gd name="connsiteX60" fmla="*/ 231775 w 241300"/>
                <a:gd name="connsiteY60" fmla="*/ 257175 h 1301750"/>
                <a:gd name="connsiteX61" fmla="*/ 219075 w 241300"/>
                <a:gd name="connsiteY61" fmla="*/ 219075 h 1301750"/>
                <a:gd name="connsiteX62" fmla="*/ 215900 w 241300"/>
                <a:gd name="connsiteY62" fmla="*/ 203200 h 1301750"/>
                <a:gd name="connsiteX63" fmla="*/ 200025 w 241300"/>
                <a:gd name="connsiteY63" fmla="*/ 171450 h 1301750"/>
                <a:gd name="connsiteX64" fmla="*/ 193675 w 241300"/>
                <a:gd name="connsiteY64" fmla="*/ 158750 h 1301750"/>
                <a:gd name="connsiteX65" fmla="*/ 190500 w 241300"/>
                <a:gd name="connsiteY65" fmla="*/ 149225 h 1301750"/>
                <a:gd name="connsiteX66" fmla="*/ 203200 w 241300"/>
                <a:gd name="connsiteY66" fmla="*/ 130175 h 1301750"/>
                <a:gd name="connsiteX67" fmla="*/ 206375 w 241300"/>
                <a:gd name="connsiteY67" fmla="*/ 120650 h 1301750"/>
                <a:gd name="connsiteX68" fmla="*/ 212725 w 241300"/>
                <a:gd name="connsiteY68" fmla="*/ 111125 h 1301750"/>
                <a:gd name="connsiteX69" fmla="*/ 215900 w 241300"/>
                <a:gd name="connsiteY69" fmla="*/ 101600 h 1301750"/>
                <a:gd name="connsiteX70" fmla="*/ 222250 w 241300"/>
                <a:gd name="connsiteY70" fmla="*/ 92075 h 1301750"/>
                <a:gd name="connsiteX71" fmla="*/ 231775 w 241300"/>
                <a:gd name="connsiteY71" fmla="*/ 73025 h 1301750"/>
                <a:gd name="connsiteX72" fmla="*/ 238125 w 241300"/>
                <a:gd name="connsiteY72" fmla="*/ 41275 h 1301750"/>
                <a:gd name="connsiteX73" fmla="*/ 231775 w 241300"/>
                <a:gd name="connsiteY73" fmla="*/ 31750 h 1301750"/>
                <a:gd name="connsiteX74" fmla="*/ 215900 w 241300"/>
                <a:gd name="connsiteY74" fmla="*/ 6350 h 1301750"/>
                <a:gd name="connsiteX75" fmla="*/ 203200 w 241300"/>
                <a:gd name="connsiteY75" fmla="*/ 0 h 1301750"/>
                <a:gd name="connsiteX76" fmla="*/ 187325 w 241300"/>
                <a:gd name="connsiteY76" fmla="*/ 3175 h 1301750"/>
                <a:gd name="connsiteX77" fmla="*/ 168275 w 241300"/>
                <a:gd name="connsiteY77" fmla="*/ 19050 h 1301750"/>
                <a:gd name="connsiteX78" fmla="*/ 158750 w 241300"/>
                <a:gd name="connsiteY78" fmla="*/ 22225 h 1301750"/>
                <a:gd name="connsiteX79" fmla="*/ 139700 w 241300"/>
                <a:gd name="connsiteY79" fmla="*/ 34925 h 1301750"/>
                <a:gd name="connsiteX80" fmla="*/ 120650 w 241300"/>
                <a:gd name="connsiteY80" fmla="*/ 44450 h 1301750"/>
                <a:gd name="connsiteX81" fmla="*/ 107950 w 241300"/>
                <a:gd name="connsiteY81" fmla="*/ 47625 h 1301750"/>
                <a:gd name="connsiteX82" fmla="*/ 95250 w 241300"/>
                <a:gd name="connsiteY82" fmla="*/ 53975 h 1301750"/>
                <a:gd name="connsiteX83" fmla="*/ 66675 w 241300"/>
                <a:gd name="connsiteY83" fmla="*/ 69850 h 1301750"/>
                <a:gd name="connsiteX84" fmla="*/ 47625 w 241300"/>
                <a:gd name="connsiteY84" fmla="*/ 92075 h 1301750"/>
                <a:gd name="connsiteX85" fmla="*/ 38100 w 241300"/>
                <a:gd name="connsiteY85" fmla="*/ 101600 h 1301750"/>
                <a:gd name="connsiteX86" fmla="*/ 28575 w 241300"/>
                <a:gd name="connsiteY86" fmla="*/ 117475 h 1301750"/>
                <a:gd name="connsiteX87" fmla="*/ 19050 w 241300"/>
                <a:gd name="connsiteY87" fmla="*/ 130175 h 1301750"/>
                <a:gd name="connsiteX88" fmla="*/ 15875 w 241300"/>
                <a:gd name="connsiteY88" fmla="*/ 139700 h 1301750"/>
                <a:gd name="connsiteX89" fmla="*/ 9525 w 241300"/>
                <a:gd name="connsiteY89" fmla="*/ 193675 h 1301750"/>
                <a:gd name="connsiteX90" fmla="*/ 3175 w 241300"/>
                <a:gd name="connsiteY90" fmla="*/ 212725 h 1301750"/>
                <a:gd name="connsiteX91" fmla="*/ 6350 w 241300"/>
                <a:gd name="connsiteY91" fmla="*/ 225425 h 1301750"/>
                <a:gd name="connsiteX92" fmla="*/ 0 w 241300"/>
                <a:gd name="connsiteY92" fmla="*/ 247650 h 1301750"/>
                <a:gd name="connsiteX93" fmla="*/ 9525 w 241300"/>
                <a:gd name="connsiteY93" fmla="*/ 292100 h 1301750"/>
                <a:gd name="connsiteX94" fmla="*/ 15875 w 241300"/>
                <a:gd name="connsiteY94" fmla="*/ 314325 h 1301750"/>
                <a:gd name="connsiteX95" fmla="*/ 22225 w 241300"/>
                <a:gd name="connsiteY95" fmla="*/ 323850 h 1301750"/>
                <a:gd name="connsiteX96" fmla="*/ 25400 w 241300"/>
                <a:gd name="connsiteY96" fmla="*/ 333375 h 1301750"/>
                <a:gd name="connsiteX97" fmla="*/ 34925 w 241300"/>
                <a:gd name="connsiteY97" fmla="*/ 355600 h 1301750"/>
                <a:gd name="connsiteX98" fmla="*/ 38100 w 241300"/>
                <a:gd name="connsiteY98" fmla="*/ 393700 h 1301750"/>
                <a:gd name="connsiteX99" fmla="*/ 41275 w 241300"/>
                <a:gd name="connsiteY99" fmla="*/ 403225 h 1301750"/>
                <a:gd name="connsiteX100" fmla="*/ 44450 w 241300"/>
                <a:gd name="connsiteY100" fmla="*/ 415925 h 1301750"/>
                <a:gd name="connsiteX101" fmla="*/ 50800 w 241300"/>
                <a:gd name="connsiteY101" fmla="*/ 431800 h 1301750"/>
                <a:gd name="connsiteX102" fmla="*/ 60325 w 241300"/>
                <a:gd name="connsiteY102" fmla="*/ 454025 h 1301750"/>
                <a:gd name="connsiteX103" fmla="*/ 63500 w 241300"/>
                <a:gd name="connsiteY103" fmla="*/ 482600 h 1301750"/>
                <a:gd name="connsiteX104" fmla="*/ 69850 w 241300"/>
                <a:gd name="connsiteY104" fmla="*/ 596900 h 1301750"/>
                <a:gd name="connsiteX105" fmla="*/ 73025 w 241300"/>
                <a:gd name="connsiteY105" fmla="*/ 609600 h 1301750"/>
                <a:gd name="connsiteX106" fmla="*/ 69850 w 241300"/>
                <a:gd name="connsiteY106" fmla="*/ 685800 h 1301750"/>
                <a:gd name="connsiteX107" fmla="*/ 66675 w 241300"/>
                <a:gd name="connsiteY107" fmla="*/ 711200 h 1301750"/>
                <a:gd name="connsiteX108" fmla="*/ 69850 w 241300"/>
                <a:gd name="connsiteY108" fmla="*/ 762000 h 1301750"/>
                <a:gd name="connsiteX109" fmla="*/ 73025 w 241300"/>
                <a:gd name="connsiteY109" fmla="*/ 774700 h 1301750"/>
                <a:gd name="connsiteX110" fmla="*/ 92075 w 241300"/>
                <a:gd name="connsiteY110" fmla="*/ 806450 h 1301750"/>
                <a:gd name="connsiteX111" fmla="*/ 101600 w 241300"/>
                <a:gd name="connsiteY111" fmla="*/ 809625 h 1301750"/>
                <a:gd name="connsiteX112" fmla="*/ 120650 w 241300"/>
                <a:gd name="connsiteY112" fmla="*/ 822325 h 1301750"/>
                <a:gd name="connsiteX113" fmla="*/ 117475 w 241300"/>
                <a:gd name="connsiteY113" fmla="*/ 812800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38125 w 241300"/>
                <a:gd name="connsiteY57" fmla="*/ 285750 h 1301750"/>
                <a:gd name="connsiteX58" fmla="*/ 234950 w 241300"/>
                <a:gd name="connsiteY58" fmla="*/ 273050 h 1301750"/>
                <a:gd name="connsiteX59" fmla="*/ 231775 w 241300"/>
                <a:gd name="connsiteY59" fmla="*/ 257175 h 1301750"/>
                <a:gd name="connsiteX60" fmla="*/ 219075 w 241300"/>
                <a:gd name="connsiteY60" fmla="*/ 219075 h 1301750"/>
                <a:gd name="connsiteX61" fmla="*/ 215900 w 241300"/>
                <a:gd name="connsiteY61" fmla="*/ 203200 h 1301750"/>
                <a:gd name="connsiteX62" fmla="*/ 200025 w 241300"/>
                <a:gd name="connsiteY62" fmla="*/ 171450 h 1301750"/>
                <a:gd name="connsiteX63" fmla="*/ 193675 w 241300"/>
                <a:gd name="connsiteY63" fmla="*/ 158750 h 1301750"/>
                <a:gd name="connsiteX64" fmla="*/ 190500 w 241300"/>
                <a:gd name="connsiteY64" fmla="*/ 149225 h 1301750"/>
                <a:gd name="connsiteX65" fmla="*/ 203200 w 241300"/>
                <a:gd name="connsiteY65" fmla="*/ 130175 h 1301750"/>
                <a:gd name="connsiteX66" fmla="*/ 206375 w 241300"/>
                <a:gd name="connsiteY66" fmla="*/ 120650 h 1301750"/>
                <a:gd name="connsiteX67" fmla="*/ 212725 w 241300"/>
                <a:gd name="connsiteY67" fmla="*/ 111125 h 1301750"/>
                <a:gd name="connsiteX68" fmla="*/ 215900 w 241300"/>
                <a:gd name="connsiteY68" fmla="*/ 101600 h 1301750"/>
                <a:gd name="connsiteX69" fmla="*/ 222250 w 241300"/>
                <a:gd name="connsiteY69" fmla="*/ 92075 h 1301750"/>
                <a:gd name="connsiteX70" fmla="*/ 231775 w 241300"/>
                <a:gd name="connsiteY70" fmla="*/ 73025 h 1301750"/>
                <a:gd name="connsiteX71" fmla="*/ 238125 w 241300"/>
                <a:gd name="connsiteY71" fmla="*/ 41275 h 1301750"/>
                <a:gd name="connsiteX72" fmla="*/ 231775 w 241300"/>
                <a:gd name="connsiteY72" fmla="*/ 31750 h 1301750"/>
                <a:gd name="connsiteX73" fmla="*/ 215900 w 241300"/>
                <a:gd name="connsiteY73" fmla="*/ 6350 h 1301750"/>
                <a:gd name="connsiteX74" fmla="*/ 203200 w 241300"/>
                <a:gd name="connsiteY74" fmla="*/ 0 h 1301750"/>
                <a:gd name="connsiteX75" fmla="*/ 187325 w 241300"/>
                <a:gd name="connsiteY75" fmla="*/ 3175 h 1301750"/>
                <a:gd name="connsiteX76" fmla="*/ 168275 w 241300"/>
                <a:gd name="connsiteY76" fmla="*/ 19050 h 1301750"/>
                <a:gd name="connsiteX77" fmla="*/ 158750 w 241300"/>
                <a:gd name="connsiteY77" fmla="*/ 22225 h 1301750"/>
                <a:gd name="connsiteX78" fmla="*/ 139700 w 241300"/>
                <a:gd name="connsiteY78" fmla="*/ 34925 h 1301750"/>
                <a:gd name="connsiteX79" fmla="*/ 120650 w 241300"/>
                <a:gd name="connsiteY79" fmla="*/ 44450 h 1301750"/>
                <a:gd name="connsiteX80" fmla="*/ 107950 w 241300"/>
                <a:gd name="connsiteY80" fmla="*/ 47625 h 1301750"/>
                <a:gd name="connsiteX81" fmla="*/ 95250 w 241300"/>
                <a:gd name="connsiteY81" fmla="*/ 53975 h 1301750"/>
                <a:gd name="connsiteX82" fmla="*/ 66675 w 241300"/>
                <a:gd name="connsiteY82" fmla="*/ 69850 h 1301750"/>
                <a:gd name="connsiteX83" fmla="*/ 47625 w 241300"/>
                <a:gd name="connsiteY83" fmla="*/ 92075 h 1301750"/>
                <a:gd name="connsiteX84" fmla="*/ 38100 w 241300"/>
                <a:gd name="connsiteY84" fmla="*/ 101600 h 1301750"/>
                <a:gd name="connsiteX85" fmla="*/ 28575 w 241300"/>
                <a:gd name="connsiteY85" fmla="*/ 117475 h 1301750"/>
                <a:gd name="connsiteX86" fmla="*/ 19050 w 241300"/>
                <a:gd name="connsiteY86" fmla="*/ 130175 h 1301750"/>
                <a:gd name="connsiteX87" fmla="*/ 15875 w 241300"/>
                <a:gd name="connsiteY87" fmla="*/ 139700 h 1301750"/>
                <a:gd name="connsiteX88" fmla="*/ 9525 w 241300"/>
                <a:gd name="connsiteY88" fmla="*/ 193675 h 1301750"/>
                <a:gd name="connsiteX89" fmla="*/ 3175 w 241300"/>
                <a:gd name="connsiteY89" fmla="*/ 212725 h 1301750"/>
                <a:gd name="connsiteX90" fmla="*/ 6350 w 241300"/>
                <a:gd name="connsiteY90" fmla="*/ 225425 h 1301750"/>
                <a:gd name="connsiteX91" fmla="*/ 0 w 241300"/>
                <a:gd name="connsiteY91" fmla="*/ 247650 h 1301750"/>
                <a:gd name="connsiteX92" fmla="*/ 9525 w 241300"/>
                <a:gd name="connsiteY92" fmla="*/ 292100 h 1301750"/>
                <a:gd name="connsiteX93" fmla="*/ 15875 w 241300"/>
                <a:gd name="connsiteY93" fmla="*/ 314325 h 1301750"/>
                <a:gd name="connsiteX94" fmla="*/ 22225 w 241300"/>
                <a:gd name="connsiteY94" fmla="*/ 323850 h 1301750"/>
                <a:gd name="connsiteX95" fmla="*/ 25400 w 241300"/>
                <a:gd name="connsiteY95" fmla="*/ 333375 h 1301750"/>
                <a:gd name="connsiteX96" fmla="*/ 34925 w 241300"/>
                <a:gd name="connsiteY96" fmla="*/ 355600 h 1301750"/>
                <a:gd name="connsiteX97" fmla="*/ 38100 w 241300"/>
                <a:gd name="connsiteY97" fmla="*/ 393700 h 1301750"/>
                <a:gd name="connsiteX98" fmla="*/ 41275 w 241300"/>
                <a:gd name="connsiteY98" fmla="*/ 403225 h 1301750"/>
                <a:gd name="connsiteX99" fmla="*/ 44450 w 241300"/>
                <a:gd name="connsiteY99" fmla="*/ 415925 h 1301750"/>
                <a:gd name="connsiteX100" fmla="*/ 50800 w 241300"/>
                <a:gd name="connsiteY100" fmla="*/ 431800 h 1301750"/>
                <a:gd name="connsiteX101" fmla="*/ 60325 w 241300"/>
                <a:gd name="connsiteY101" fmla="*/ 454025 h 1301750"/>
                <a:gd name="connsiteX102" fmla="*/ 63500 w 241300"/>
                <a:gd name="connsiteY102" fmla="*/ 482600 h 1301750"/>
                <a:gd name="connsiteX103" fmla="*/ 69850 w 241300"/>
                <a:gd name="connsiteY103" fmla="*/ 596900 h 1301750"/>
                <a:gd name="connsiteX104" fmla="*/ 73025 w 241300"/>
                <a:gd name="connsiteY104" fmla="*/ 609600 h 1301750"/>
                <a:gd name="connsiteX105" fmla="*/ 69850 w 241300"/>
                <a:gd name="connsiteY105" fmla="*/ 685800 h 1301750"/>
                <a:gd name="connsiteX106" fmla="*/ 66675 w 241300"/>
                <a:gd name="connsiteY106" fmla="*/ 711200 h 1301750"/>
                <a:gd name="connsiteX107" fmla="*/ 69850 w 241300"/>
                <a:gd name="connsiteY107" fmla="*/ 762000 h 1301750"/>
                <a:gd name="connsiteX108" fmla="*/ 73025 w 241300"/>
                <a:gd name="connsiteY108" fmla="*/ 774700 h 1301750"/>
                <a:gd name="connsiteX109" fmla="*/ 92075 w 241300"/>
                <a:gd name="connsiteY109" fmla="*/ 806450 h 1301750"/>
                <a:gd name="connsiteX110" fmla="*/ 101600 w 241300"/>
                <a:gd name="connsiteY110" fmla="*/ 809625 h 1301750"/>
                <a:gd name="connsiteX111" fmla="*/ 120650 w 241300"/>
                <a:gd name="connsiteY111" fmla="*/ 822325 h 1301750"/>
                <a:gd name="connsiteX112" fmla="*/ 117475 w 241300"/>
                <a:gd name="connsiteY112" fmla="*/ 812800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38125 w 241300"/>
                <a:gd name="connsiteY57" fmla="*/ 285750 h 1301750"/>
                <a:gd name="connsiteX58" fmla="*/ 234950 w 241300"/>
                <a:gd name="connsiteY58" fmla="*/ 273050 h 1301750"/>
                <a:gd name="connsiteX59" fmla="*/ 231775 w 241300"/>
                <a:gd name="connsiteY59" fmla="*/ 257175 h 1301750"/>
                <a:gd name="connsiteX60" fmla="*/ 219075 w 241300"/>
                <a:gd name="connsiteY60" fmla="*/ 219075 h 1301750"/>
                <a:gd name="connsiteX61" fmla="*/ 215900 w 241300"/>
                <a:gd name="connsiteY61" fmla="*/ 203200 h 1301750"/>
                <a:gd name="connsiteX62" fmla="*/ 200025 w 241300"/>
                <a:gd name="connsiteY62" fmla="*/ 171450 h 1301750"/>
                <a:gd name="connsiteX63" fmla="*/ 193675 w 241300"/>
                <a:gd name="connsiteY63" fmla="*/ 158750 h 1301750"/>
                <a:gd name="connsiteX64" fmla="*/ 190500 w 241300"/>
                <a:gd name="connsiteY64" fmla="*/ 149225 h 1301750"/>
                <a:gd name="connsiteX65" fmla="*/ 203200 w 241300"/>
                <a:gd name="connsiteY65" fmla="*/ 130175 h 1301750"/>
                <a:gd name="connsiteX66" fmla="*/ 206375 w 241300"/>
                <a:gd name="connsiteY66" fmla="*/ 120650 h 1301750"/>
                <a:gd name="connsiteX67" fmla="*/ 212725 w 241300"/>
                <a:gd name="connsiteY67" fmla="*/ 111125 h 1301750"/>
                <a:gd name="connsiteX68" fmla="*/ 215900 w 241300"/>
                <a:gd name="connsiteY68" fmla="*/ 101600 h 1301750"/>
                <a:gd name="connsiteX69" fmla="*/ 222250 w 241300"/>
                <a:gd name="connsiteY69" fmla="*/ 92075 h 1301750"/>
                <a:gd name="connsiteX70" fmla="*/ 231775 w 241300"/>
                <a:gd name="connsiteY70" fmla="*/ 73025 h 1301750"/>
                <a:gd name="connsiteX71" fmla="*/ 238125 w 241300"/>
                <a:gd name="connsiteY71" fmla="*/ 41275 h 1301750"/>
                <a:gd name="connsiteX72" fmla="*/ 231775 w 241300"/>
                <a:gd name="connsiteY72" fmla="*/ 31750 h 1301750"/>
                <a:gd name="connsiteX73" fmla="*/ 215900 w 241300"/>
                <a:gd name="connsiteY73" fmla="*/ 6350 h 1301750"/>
                <a:gd name="connsiteX74" fmla="*/ 203200 w 241300"/>
                <a:gd name="connsiteY74" fmla="*/ 0 h 1301750"/>
                <a:gd name="connsiteX75" fmla="*/ 187325 w 241300"/>
                <a:gd name="connsiteY75" fmla="*/ 3175 h 1301750"/>
                <a:gd name="connsiteX76" fmla="*/ 168275 w 241300"/>
                <a:gd name="connsiteY76" fmla="*/ 19050 h 1301750"/>
                <a:gd name="connsiteX77" fmla="*/ 158750 w 241300"/>
                <a:gd name="connsiteY77" fmla="*/ 22225 h 1301750"/>
                <a:gd name="connsiteX78" fmla="*/ 139700 w 241300"/>
                <a:gd name="connsiteY78" fmla="*/ 34925 h 1301750"/>
                <a:gd name="connsiteX79" fmla="*/ 120650 w 241300"/>
                <a:gd name="connsiteY79" fmla="*/ 44450 h 1301750"/>
                <a:gd name="connsiteX80" fmla="*/ 107950 w 241300"/>
                <a:gd name="connsiteY80" fmla="*/ 47625 h 1301750"/>
                <a:gd name="connsiteX81" fmla="*/ 95250 w 241300"/>
                <a:gd name="connsiteY81" fmla="*/ 53975 h 1301750"/>
                <a:gd name="connsiteX82" fmla="*/ 66675 w 241300"/>
                <a:gd name="connsiteY82" fmla="*/ 69850 h 1301750"/>
                <a:gd name="connsiteX83" fmla="*/ 47625 w 241300"/>
                <a:gd name="connsiteY83" fmla="*/ 92075 h 1301750"/>
                <a:gd name="connsiteX84" fmla="*/ 38100 w 241300"/>
                <a:gd name="connsiteY84" fmla="*/ 101600 h 1301750"/>
                <a:gd name="connsiteX85" fmla="*/ 28575 w 241300"/>
                <a:gd name="connsiteY85" fmla="*/ 117475 h 1301750"/>
                <a:gd name="connsiteX86" fmla="*/ 19050 w 241300"/>
                <a:gd name="connsiteY86" fmla="*/ 130175 h 1301750"/>
                <a:gd name="connsiteX87" fmla="*/ 15875 w 241300"/>
                <a:gd name="connsiteY87" fmla="*/ 139700 h 1301750"/>
                <a:gd name="connsiteX88" fmla="*/ 9525 w 241300"/>
                <a:gd name="connsiteY88" fmla="*/ 193675 h 1301750"/>
                <a:gd name="connsiteX89" fmla="*/ 3175 w 241300"/>
                <a:gd name="connsiteY89" fmla="*/ 212725 h 1301750"/>
                <a:gd name="connsiteX90" fmla="*/ 6350 w 241300"/>
                <a:gd name="connsiteY90" fmla="*/ 225425 h 1301750"/>
                <a:gd name="connsiteX91" fmla="*/ 0 w 241300"/>
                <a:gd name="connsiteY91" fmla="*/ 247650 h 1301750"/>
                <a:gd name="connsiteX92" fmla="*/ 9525 w 241300"/>
                <a:gd name="connsiteY92" fmla="*/ 292100 h 1301750"/>
                <a:gd name="connsiteX93" fmla="*/ 15875 w 241300"/>
                <a:gd name="connsiteY93" fmla="*/ 314325 h 1301750"/>
                <a:gd name="connsiteX94" fmla="*/ 22225 w 241300"/>
                <a:gd name="connsiteY94" fmla="*/ 323850 h 1301750"/>
                <a:gd name="connsiteX95" fmla="*/ 25400 w 241300"/>
                <a:gd name="connsiteY95" fmla="*/ 333375 h 1301750"/>
                <a:gd name="connsiteX96" fmla="*/ 34925 w 241300"/>
                <a:gd name="connsiteY96" fmla="*/ 355600 h 1301750"/>
                <a:gd name="connsiteX97" fmla="*/ 38100 w 241300"/>
                <a:gd name="connsiteY97" fmla="*/ 393700 h 1301750"/>
                <a:gd name="connsiteX98" fmla="*/ 41275 w 241300"/>
                <a:gd name="connsiteY98" fmla="*/ 403225 h 1301750"/>
                <a:gd name="connsiteX99" fmla="*/ 44450 w 241300"/>
                <a:gd name="connsiteY99" fmla="*/ 415925 h 1301750"/>
                <a:gd name="connsiteX100" fmla="*/ 50800 w 241300"/>
                <a:gd name="connsiteY100" fmla="*/ 431800 h 1301750"/>
                <a:gd name="connsiteX101" fmla="*/ 60325 w 241300"/>
                <a:gd name="connsiteY101" fmla="*/ 454025 h 1301750"/>
                <a:gd name="connsiteX102" fmla="*/ 63500 w 241300"/>
                <a:gd name="connsiteY102" fmla="*/ 482600 h 1301750"/>
                <a:gd name="connsiteX103" fmla="*/ 69850 w 241300"/>
                <a:gd name="connsiteY103" fmla="*/ 596900 h 1301750"/>
                <a:gd name="connsiteX104" fmla="*/ 73025 w 241300"/>
                <a:gd name="connsiteY104" fmla="*/ 609600 h 1301750"/>
                <a:gd name="connsiteX105" fmla="*/ 69850 w 241300"/>
                <a:gd name="connsiteY105" fmla="*/ 685800 h 1301750"/>
                <a:gd name="connsiteX106" fmla="*/ 66675 w 241300"/>
                <a:gd name="connsiteY106" fmla="*/ 711200 h 1301750"/>
                <a:gd name="connsiteX107" fmla="*/ 69850 w 241300"/>
                <a:gd name="connsiteY107" fmla="*/ 762000 h 1301750"/>
                <a:gd name="connsiteX108" fmla="*/ 73025 w 241300"/>
                <a:gd name="connsiteY108" fmla="*/ 774700 h 1301750"/>
                <a:gd name="connsiteX109" fmla="*/ 92075 w 241300"/>
                <a:gd name="connsiteY109" fmla="*/ 806450 h 1301750"/>
                <a:gd name="connsiteX110" fmla="*/ 101600 w 241300"/>
                <a:gd name="connsiteY110" fmla="*/ 809625 h 1301750"/>
                <a:gd name="connsiteX111" fmla="*/ 120650 w 241300"/>
                <a:gd name="connsiteY111" fmla="*/ 822325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38125 w 241300"/>
                <a:gd name="connsiteY57" fmla="*/ 285750 h 1301750"/>
                <a:gd name="connsiteX58" fmla="*/ 234950 w 241300"/>
                <a:gd name="connsiteY58" fmla="*/ 273050 h 1301750"/>
                <a:gd name="connsiteX59" fmla="*/ 231775 w 241300"/>
                <a:gd name="connsiteY59" fmla="*/ 257175 h 1301750"/>
                <a:gd name="connsiteX60" fmla="*/ 219075 w 241300"/>
                <a:gd name="connsiteY60" fmla="*/ 219075 h 1301750"/>
                <a:gd name="connsiteX61" fmla="*/ 215900 w 241300"/>
                <a:gd name="connsiteY61" fmla="*/ 203200 h 1301750"/>
                <a:gd name="connsiteX62" fmla="*/ 200025 w 241300"/>
                <a:gd name="connsiteY62" fmla="*/ 171450 h 1301750"/>
                <a:gd name="connsiteX63" fmla="*/ 193675 w 241300"/>
                <a:gd name="connsiteY63" fmla="*/ 158750 h 1301750"/>
                <a:gd name="connsiteX64" fmla="*/ 190500 w 241300"/>
                <a:gd name="connsiteY64" fmla="*/ 149225 h 1301750"/>
                <a:gd name="connsiteX65" fmla="*/ 203200 w 241300"/>
                <a:gd name="connsiteY65" fmla="*/ 130175 h 1301750"/>
                <a:gd name="connsiteX66" fmla="*/ 206375 w 241300"/>
                <a:gd name="connsiteY66" fmla="*/ 120650 h 1301750"/>
                <a:gd name="connsiteX67" fmla="*/ 212725 w 241300"/>
                <a:gd name="connsiteY67" fmla="*/ 111125 h 1301750"/>
                <a:gd name="connsiteX68" fmla="*/ 215900 w 241300"/>
                <a:gd name="connsiteY68" fmla="*/ 101600 h 1301750"/>
                <a:gd name="connsiteX69" fmla="*/ 222250 w 241300"/>
                <a:gd name="connsiteY69" fmla="*/ 92075 h 1301750"/>
                <a:gd name="connsiteX70" fmla="*/ 231775 w 241300"/>
                <a:gd name="connsiteY70" fmla="*/ 73025 h 1301750"/>
                <a:gd name="connsiteX71" fmla="*/ 238125 w 241300"/>
                <a:gd name="connsiteY71" fmla="*/ 41275 h 1301750"/>
                <a:gd name="connsiteX72" fmla="*/ 231775 w 241300"/>
                <a:gd name="connsiteY72" fmla="*/ 31750 h 1301750"/>
                <a:gd name="connsiteX73" fmla="*/ 215900 w 241300"/>
                <a:gd name="connsiteY73" fmla="*/ 6350 h 1301750"/>
                <a:gd name="connsiteX74" fmla="*/ 203200 w 241300"/>
                <a:gd name="connsiteY74" fmla="*/ 0 h 1301750"/>
                <a:gd name="connsiteX75" fmla="*/ 187325 w 241300"/>
                <a:gd name="connsiteY75" fmla="*/ 3175 h 1301750"/>
                <a:gd name="connsiteX76" fmla="*/ 168275 w 241300"/>
                <a:gd name="connsiteY76" fmla="*/ 19050 h 1301750"/>
                <a:gd name="connsiteX77" fmla="*/ 158750 w 241300"/>
                <a:gd name="connsiteY77" fmla="*/ 22225 h 1301750"/>
                <a:gd name="connsiteX78" fmla="*/ 139700 w 241300"/>
                <a:gd name="connsiteY78" fmla="*/ 34925 h 1301750"/>
                <a:gd name="connsiteX79" fmla="*/ 120650 w 241300"/>
                <a:gd name="connsiteY79" fmla="*/ 44450 h 1301750"/>
                <a:gd name="connsiteX80" fmla="*/ 107950 w 241300"/>
                <a:gd name="connsiteY80" fmla="*/ 47625 h 1301750"/>
                <a:gd name="connsiteX81" fmla="*/ 95250 w 241300"/>
                <a:gd name="connsiteY81" fmla="*/ 53975 h 1301750"/>
                <a:gd name="connsiteX82" fmla="*/ 66675 w 241300"/>
                <a:gd name="connsiteY82" fmla="*/ 69850 h 1301750"/>
                <a:gd name="connsiteX83" fmla="*/ 47625 w 241300"/>
                <a:gd name="connsiteY83" fmla="*/ 92075 h 1301750"/>
                <a:gd name="connsiteX84" fmla="*/ 38100 w 241300"/>
                <a:gd name="connsiteY84" fmla="*/ 101600 h 1301750"/>
                <a:gd name="connsiteX85" fmla="*/ 28575 w 241300"/>
                <a:gd name="connsiteY85" fmla="*/ 117475 h 1301750"/>
                <a:gd name="connsiteX86" fmla="*/ 19050 w 241300"/>
                <a:gd name="connsiteY86" fmla="*/ 130175 h 1301750"/>
                <a:gd name="connsiteX87" fmla="*/ 15875 w 241300"/>
                <a:gd name="connsiteY87" fmla="*/ 139700 h 1301750"/>
                <a:gd name="connsiteX88" fmla="*/ 9525 w 241300"/>
                <a:gd name="connsiteY88" fmla="*/ 193675 h 1301750"/>
                <a:gd name="connsiteX89" fmla="*/ 3175 w 241300"/>
                <a:gd name="connsiteY89" fmla="*/ 212725 h 1301750"/>
                <a:gd name="connsiteX90" fmla="*/ 6350 w 241300"/>
                <a:gd name="connsiteY90" fmla="*/ 225425 h 1301750"/>
                <a:gd name="connsiteX91" fmla="*/ 0 w 241300"/>
                <a:gd name="connsiteY91" fmla="*/ 247650 h 1301750"/>
                <a:gd name="connsiteX92" fmla="*/ 9525 w 241300"/>
                <a:gd name="connsiteY92" fmla="*/ 292100 h 1301750"/>
                <a:gd name="connsiteX93" fmla="*/ 15875 w 241300"/>
                <a:gd name="connsiteY93" fmla="*/ 314325 h 1301750"/>
                <a:gd name="connsiteX94" fmla="*/ 22225 w 241300"/>
                <a:gd name="connsiteY94" fmla="*/ 323850 h 1301750"/>
                <a:gd name="connsiteX95" fmla="*/ 25400 w 241300"/>
                <a:gd name="connsiteY95" fmla="*/ 333375 h 1301750"/>
                <a:gd name="connsiteX96" fmla="*/ 34925 w 241300"/>
                <a:gd name="connsiteY96" fmla="*/ 355600 h 1301750"/>
                <a:gd name="connsiteX97" fmla="*/ 38100 w 241300"/>
                <a:gd name="connsiteY97" fmla="*/ 393700 h 1301750"/>
                <a:gd name="connsiteX98" fmla="*/ 41275 w 241300"/>
                <a:gd name="connsiteY98" fmla="*/ 403225 h 1301750"/>
                <a:gd name="connsiteX99" fmla="*/ 44450 w 241300"/>
                <a:gd name="connsiteY99" fmla="*/ 415925 h 1301750"/>
                <a:gd name="connsiteX100" fmla="*/ 50800 w 241300"/>
                <a:gd name="connsiteY100" fmla="*/ 431800 h 1301750"/>
                <a:gd name="connsiteX101" fmla="*/ 60325 w 241300"/>
                <a:gd name="connsiteY101" fmla="*/ 454025 h 1301750"/>
                <a:gd name="connsiteX102" fmla="*/ 63500 w 241300"/>
                <a:gd name="connsiteY102" fmla="*/ 482600 h 1301750"/>
                <a:gd name="connsiteX103" fmla="*/ 69850 w 241300"/>
                <a:gd name="connsiteY103" fmla="*/ 596900 h 1301750"/>
                <a:gd name="connsiteX104" fmla="*/ 73025 w 241300"/>
                <a:gd name="connsiteY104" fmla="*/ 609600 h 1301750"/>
                <a:gd name="connsiteX105" fmla="*/ 69850 w 241300"/>
                <a:gd name="connsiteY105" fmla="*/ 685800 h 1301750"/>
                <a:gd name="connsiteX106" fmla="*/ 66675 w 241300"/>
                <a:gd name="connsiteY106" fmla="*/ 711200 h 1301750"/>
                <a:gd name="connsiteX107" fmla="*/ 69850 w 241300"/>
                <a:gd name="connsiteY107" fmla="*/ 762000 h 1301750"/>
                <a:gd name="connsiteX108" fmla="*/ 73025 w 241300"/>
                <a:gd name="connsiteY108" fmla="*/ 774700 h 1301750"/>
                <a:gd name="connsiteX109" fmla="*/ 92075 w 241300"/>
                <a:gd name="connsiteY109" fmla="*/ 806450 h 1301750"/>
                <a:gd name="connsiteX110" fmla="*/ 101600 w 241300"/>
                <a:gd name="connsiteY110" fmla="*/ 809625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38125 w 241300"/>
                <a:gd name="connsiteY57" fmla="*/ 285750 h 1301750"/>
                <a:gd name="connsiteX58" fmla="*/ 234950 w 241300"/>
                <a:gd name="connsiteY58" fmla="*/ 273050 h 1301750"/>
                <a:gd name="connsiteX59" fmla="*/ 231775 w 241300"/>
                <a:gd name="connsiteY59" fmla="*/ 257175 h 1301750"/>
                <a:gd name="connsiteX60" fmla="*/ 219075 w 241300"/>
                <a:gd name="connsiteY60" fmla="*/ 219075 h 1301750"/>
                <a:gd name="connsiteX61" fmla="*/ 215900 w 241300"/>
                <a:gd name="connsiteY61" fmla="*/ 203200 h 1301750"/>
                <a:gd name="connsiteX62" fmla="*/ 200025 w 241300"/>
                <a:gd name="connsiteY62" fmla="*/ 171450 h 1301750"/>
                <a:gd name="connsiteX63" fmla="*/ 193675 w 241300"/>
                <a:gd name="connsiteY63" fmla="*/ 158750 h 1301750"/>
                <a:gd name="connsiteX64" fmla="*/ 190500 w 241300"/>
                <a:gd name="connsiteY64" fmla="*/ 149225 h 1301750"/>
                <a:gd name="connsiteX65" fmla="*/ 203200 w 241300"/>
                <a:gd name="connsiteY65" fmla="*/ 130175 h 1301750"/>
                <a:gd name="connsiteX66" fmla="*/ 206375 w 241300"/>
                <a:gd name="connsiteY66" fmla="*/ 120650 h 1301750"/>
                <a:gd name="connsiteX67" fmla="*/ 212725 w 241300"/>
                <a:gd name="connsiteY67" fmla="*/ 111125 h 1301750"/>
                <a:gd name="connsiteX68" fmla="*/ 215900 w 241300"/>
                <a:gd name="connsiteY68" fmla="*/ 101600 h 1301750"/>
                <a:gd name="connsiteX69" fmla="*/ 222250 w 241300"/>
                <a:gd name="connsiteY69" fmla="*/ 92075 h 1301750"/>
                <a:gd name="connsiteX70" fmla="*/ 231775 w 241300"/>
                <a:gd name="connsiteY70" fmla="*/ 73025 h 1301750"/>
                <a:gd name="connsiteX71" fmla="*/ 238125 w 241300"/>
                <a:gd name="connsiteY71" fmla="*/ 41275 h 1301750"/>
                <a:gd name="connsiteX72" fmla="*/ 231775 w 241300"/>
                <a:gd name="connsiteY72" fmla="*/ 31750 h 1301750"/>
                <a:gd name="connsiteX73" fmla="*/ 215900 w 241300"/>
                <a:gd name="connsiteY73" fmla="*/ 6350 h 1301750"/>
                <a:gd name="connsiteX74" fmla="*/ 203200 w 241300"/>
                <a:gd name="connsiteY74" fmla="*/ 0 h 1301750"/>
                <a:gd name="connsiteX75" fmla="*/ 187325 w 241300"/>
                <a:gd name="connsiteY75" fmla="*/ 3175 h 1301750"/>
                <a:gd name="connsiteX76" fmla="*/ 168275 w 241300"/>
                <a:gd name="connsiteY76" fmla="*/ 19050 h 1301750"/>
                <a:gd name="connsiteX77" fmla="*/ 158750 w 241300"/>
                <a:gd name="connsiteY77" fmla="*/ 22225 h 1301750"/>
                <a:gd name="connsiteX78" fmla="*/ 139700 w 241300"/>
                <a:gd name="connsiteY78" fmla="*/ 34925 h 1301750"/>
                <a:gd name="connsiteX79" fmla="*/ 120650 w 241300"/>
                <a:gd name="connsiteY79" fmla="*/ 44450 h 1301750"/>
                <a:gd name="connsiteX80" fmla="*/ 107950 w 241300"/>
                <a:gd name="connsiteY80" fmla="*/ 47625 h 1301750"/>
                <a:gd name="connsiteX81" fmla="*/ 95250 w 241300"/>
                <a:gd name="connsiteY81" fmla="*/ 53975 h 1301750"/>
                <a:gd name="connsiteX82" fmla="*/ 66675 w 241300"/>
                <a:gd name="connsiteY82" fmla="*/ 69850 h 1301750"/>
                <a:gd name="connsiteX83" fmla="*/ 47625 w 241300"/>
                <a:gd name="connsiteY83" fmla="*/ 92075 h 1301750"/>
                <a:gd name="connsiteX84" fmla="*/ 38100 w 241300"/>
                <a:gd name="connsiteY84" fmla="*/ 101600 h 1301750"/>
                <a:gd name="connsiteX85" fmla="*/ 28575 w 241300"/>
                <a:gd name="connsiteY85" fmla="*/ 117475 h 1301750"/>
                <a:gd name="connsiteX86" fmla="*/ 19050 w 241300"/>
                <a:gd name="connsiteY86" fmla="*/ 130175 h 1301750"/>
                <a:gd name="connsiteX87" fmla="*/ 15875 w 241300"/>
                <a:gd name="connsiteY87" fmla="*/ 139700 h 1301750"/>
                <a:gd name="connsiteX88" fmla="*/ 9525 w 241300"/>
                <a:gd name="connsiteY88" fmla="*/ 193675 h 1301750"/>
                <a:gd name="connsiteX89" fmla="*/ 3175 w 241300"/>
                <a:gd name="connsiteY89" fmla="*/ 212725 h 1301750"/>
                <a:gd name="connsiteX90" fmla="*/ 6350 w 241300"/>
                <a:gd name="connsiteY90" fmla="*/ 225425 h 1301750"/>
                <a:gd name="connsiteX91" fmla="*/ 0 w 241300"/>
                <a:gd name="connsiteY91" fmla="*/ 247650 h 1301750"/>
                <a:gd name="connsiteX92" fmla="*/ 9525 w 241300"/>
                <a:gd name="connsiteY92" fmla="*/ 292100 h 1301750"/>
                <a:gd name="connsiteX93" fmla="*/ 15875 w 241300"/>
                <a:gd name="connsiteY93" fmla="*/ 314325 h 1301750"/>
                <a:gd name="connsiteX94" fmla="*/ 22225 w 241300"/>
                <a:gd name="connsiteY94" fmla="*/ 323850 h 1301750"/>
                <a:gd name="connsiteX95" fmla="*/ 25400 w 241300"/>
                <a:gd name="connsiteY95" fmla="*/ 333375 h 1301750"/>
                <a:gd name="connsiteX96" fmla="*/ 34925 w 241300"/>
                <a:gd name="connsiteY96" fmla="*/ 355600 h 1301750"/>
                <a:gd name="connsiteX97" fmla="*/ 38100 w 241300"/>
                <a:gd name="connsiteY97" fmla="*/ 393700 h 1301750"/>
                <a:gd name="connsiteX98" fmla="*/ 41275 w 241300"/>
                <a:gd name="connsiteY98" fmla="*/ 403225 h 1301750"/>
                <a:gd name="connsiteX99" fmla="*/ 44450 w 241300"/>
                <a:gd name="connsiteY99" fmla="*/ 415925 h 1301750"/>
                <a:gd name="connsiteX100" fmla="*/ 50800 w 241300"/>
                <a:gd name="connsiteY100" fmla="*/ 431800 h 1301750"/>
                <a:gd name="connsiteX101" fmla="*/ 60325 w 241300"/>
                <a:gd name="connsiteY101" fmla="*/ 454025 h 1301750"/>
                <a:gd name="connsiteX102" fmla="*/ 63500 w 241300"/>
                <a:gd name="connsiteY102" fmla="*/ 482600 h 1301750"/>
                <a:gd name="connsiteX103" fmla="*/ 69850 w 241300"/>
                <a:gd name="connsiteY103" fmla="*/ 596900 h 1301750"/>
                <a:gd name="connsiteX104" fmla="*/ 73025 w 241300"/>
                <a:gd name="connsiteY104" fmla="*/ 609600 h 1301750"/>
                <a:gd name="connsiteX105" fmla="*/ 69850 w 241300"/>
                <a:gd name="connsiteY105" fmla="*/ 685800 h 1301750"/>
                <a:gd name="connsiteX106" fmla="*/ 66675 w 241300"/>
                <a:gd name="connsiteY106" fmla="*/ 711200 h 1301750"/>
                <a:gd name="connsiteX107" fmla="*/ 69850 w 241300"/>
                <a:gd name="connsiteY107" fmla="*/ 762000 h 1301750"/>
                <a:gd name="connsiteX108" fmla="*/ 73025 w 241300"/>
                <a:gd name="connsiteY108" fmla="*/ 774700 h 1301750"/>
                <a:gd name="connsiteX109" fmla="*/ 92075 w 241300"/>
                <a:gd name="connsiteY109" fmla="*/ 806450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38125 w 241300"/>
                <a:gd name="connsiteY57" fmla="*/ 285750 h 1301750"/>
                <a:gd name="connsiteX58" fmla="*/ 234950 w 241300"/>
                <a:gd name="connsiteY58" fmla="*/ 273050 h 1301750"/>
                <a:gd name="connsiteX59" fmla="*/ 231775 w 241300"/>
                <a:gd name="connsiteY59" fmla="*/ 257175 h 1301750"/>
                <a:gd name="connsiteX60" fmla="*/ 219075 w 241300"/>
                <a:gd name="connsiteY60" fmla="*/ 219075 h 1301750"/>
                <a:gd name="connsiteX61" fmla="*/ 215900 w 241300"/>
                <a:gd name="connsiteY61" fmla="*/ 203200 h 1301750"/>
                <a:gd name="connsiteX62" fmla="*/ 200025 w 241300"/>
                <a:gd name="connsiteY62" fmla="*/ 171450 h 1301750"/>
                <a:gd name="connsiteX63" fmla="*/ 193675 w 241300"/>
                <a:gd name="connsiteY63" fmla="*/ 158750 h 1301750"/>
                <a:gd name="connsiteX64" fmla="*/ 190500 w 241300"/>
                <a:gd name="connsiteY64" fmla="*/ 149225 h 1301750"/>
                <a:gd name="connsiteX65" fmla="*/ 203200 w 241300"/>
                <a:gd name="connsiteY65" fmla="*/ 130175 h 1301750"/>
                <a:gd name="connsiteX66" fmla="*/ 206375 w 241300"/>
                <a:gd name="connsiteY66" fmla="*/ 120650 h 1301750"/>
                <a:gd name="connsiteX67" fmla="*/ 212725 w 241300"/>
                <a:gd name="connsiteY67" fmla="*/ 111125 h 1301750"/>
                <a:gd name="connsiteX68" fmla="*/ 215900 w 241300"/>
                <a:gd name="connsiteY68" fmla="*/ 101600 h 1301750"/>
                <a:gd name="connsiteX69" fmla="*/ 222250 w 241300"/>
                <a:gd name="connsiteY69" fmla="*/ 92075 h 1301750"/>
                <a:gd name="connsiteX70" fmla="*/ 231775 w 241300"/>
                <a:gd name="connsiteY70" fmla="*/ 73025 h 1301750"/>
                <a:gd name="connsiteX71" fmla="*/ 238125 w 241300"/>
                <a:gd name="connsiteY71" fmla="*/ 41275 h 1301750"/>
                <a:gd name="connsiteX72" fmla="*/ 231775 w 241300"/>
                <a:gd name="connsiteY72" fmla="*/ 31750 h 1301750"/>
                <a:gd name="connsiteX73" fmla="*/ 215900 w 241300"/>
                <a:gd name="connsiteY73" fmla="*/ 6350 h 1301750"/>
                <a:gd name="connsiteX74" fmla="*/ 203200 w 241300"/>
                <a:gd name="connsiteY74" fmla="*/ 0 h 1301750"/>
                <a:gd name="connsiteX75" fmla="*/ 187325 w 241300"/>
                <a:gd name="connsiteY75" fmla="*/ 3175 h 1301750"/>
                <a:gd name="connsiteX76" fmla="*/ 168275 w 241300"/>
                <a:gd name="connsiteY76" fmla="*/ 19050 h 1301750"/>
                <a:gd name="connsiteX77" fmla="*/ 158750 w 241300"/>
                <a:gd name="connsiteY77" fmla="*/ 22225 h 1301750"/>
                <a:gd name="connsiteX78" fmla="*/ 139700 w 241300"/>
                <a:gd name="connsiteY78" fmla="*/ 34925 h 1301750"/>
                <a:gd name="connsiteX79" fmla="*/ 120650 w 241300"/>
                <a:gd name="connsiteY79" fmla="*/ 44450 h 1301750"/>
                <a:gd name="connsiteX80" fmla="*/ 107950 w 241300"/>
                <a:gd name="connsiteY80" fmla="*/ 47625 h 1301750"/>
                <a:gd name="connsiteX81" fmla="*/ 95250 w 241300"/>
                <a:gd name="connsiteY81" fmla="*/ 53975 h 1301750"/>
                <a:gd name="connsiteX82" fmla="*/ 66675 w 241300"/>
                <a:gd name="connsiteY82" fmla="*/ 69850 h 1301750"/>
                <a:gd name="connsiteX83" fmla="*/ 47625 w 241300"/>
                <a:gd name="connsiteY83" fmla="*/ 92075 h 1301750"/>
                <a:gd name="connsiteX84" fmla="*/ 38100 w 241300"/>
                <a:gd name="connsiteY84" fmla="*/ 101600 h 1301750"/>
                <a:gd name="connsiteX85" fmla="*/ 28575 w 241300"/>
                <a:gd name="connsiteY85" fmla="*/ 117475 h 1301750"/>
                <a:gd name="connsiteX86" fmla="*/ 19050 w 241300"/>
                <a:gd name="connsiteY86" fmla="*/ 130175 h 1301750"/>
                <a:gd name="connsiteX87" fmla="*/ 15875 w 241300"/>
                <a:gd name="connsiteY87" fmla="*/ 139700 h 1301750"/>
                <a:gd name="connsiteX88" fmla="*/ 9525 w 241300"/>
                <a:gd name="connsiteY88" fmla="*/ 193675 h 1301750"/>
                <a:gd name="connsiteX89" fmla="*/ 3175 w 241300"/>
                <a:gd name="connsiteY89" fmla="*/ 212725 h 1301750"/>
                <a:gd name="connsiteX90" fmla="*/ 6350 w 241300"/>
                <a:gd name="connsiteY90" fmla="*/ 225425 h 1301750"/>
                <a:gd name="connsiteX91" fmla="*/ 0 w 241300"/>
                <a:gd name="connsiteY91" fmla="*/ 247650 h 1301750"/>
                <a:gd name="connsiteX92" fmla="*/ 9525 w 241300"/>
                <a:gd name="connsiteY92" fmla="*/ 292100 h 1301750"/>
                <a:gd name="connsiteX93" fmla="*/ 15875 w 241300"/>
                <a:gd name="connsiteY93" fmla="*/ 314325 h 1301750"/>
                <a:gd name="connsiteX94" fmla="*/ 22225 w 241300"/>
                <a:gd name="connsiteY94" fmla="*/ 323850 h 1301750"/>
                <a:gd name="connsiteX95" fmla="*/ 25400 w 241300"/>
                <a:gd name="connsiteY95" fmla="*/ 333375 h 1301750"/>
                <a:gd name="connsiteX96" fmla="*/ 34925 w 241300"/>
                <a:gd name="connsiteY96" fmla="*/ 355600 h 1301750"/>
                <a:gd name="connsiteX97" fmla="*/ 38100 w 241300"/>
                <a:gd name="connsiteY97" fmla="*/ 393700 h 1301750"/>
                <a:gd name="connsiteX98" fmla="*/ 41275 w 241300"/>
                <a:gd name="connsiteY98" fmla="*/ 403225 h 1301750"/>
                <a:gd name="connsiteX99" fmla="*/ 44450 w 241300"/>
                <a:gd name="connsiteY99" fmla="*/ 415925 h 1301750"/>
                <a:gd name="connsiteX100" fmla="*/ 50800 w 241300"/>
                <a:gd name="connsiteY100" fmla="*/ 431800 h 1301750"/>
                <a:gd name="connsiteX101" fmla="*/ 60325 w 241300"/>
                <a:gd name="connsiteY101" fmla="*/ 454025 h 1301750"/>
                <a:gd name="connsiteX102" fmla="*/ 63500 w 241300"/>
                <a:gd name="connsiteY102" fmla="*/ 482600 h 1301750"/>
                <a:gd name="connsiteX103" fmla="*/ 69850 w 241300"/>
                <a:gd name="connsiteY103" fmla="*/ 596900 h 1301750"/>
                <a:gd name="connsiteX104" fmla="*/ 73025 w 241300"/>
                <a:gd name="connsiteY104" fmla="*/ 609600 h 1301750"/>
                <a:gd name="connsiteX105" fmla="*/ 69850 w 241300"/>
                <a:gd name="connsiteY105" fmla="*/ 685800 h 1301750"/>
                <a:gd name="connsiteX106" fmla="*/ 66675 w 241300"/>
                <a:gd name="connsiteY106" fmla="*/ 711200 h 1301750"/>
                <a:gd name="connsiteX107" fmla="*/ 69850 w 241300"/>
                <a:gd name="connsiteY107" fmla="*/ 762000 h 1301750"/>
                <a:gd name="connsiteX108" fmla="*/ 73025 w 241300"/>
                <a:gd name="connsiteY108" fmla="*/ 774700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38125 w 241300"/>
                <a:gd name="connsiteY57" fmla="*/ 285750 h 1301750"/>
                <a:gd name="connsiteX58" fmla="*/ 231775 w 241300"/>
                <a:gd name="connsiteY58" fmla="*/ 257175 h 1301750"/>
                <a:gd name="connsiteX59" fmla="*/ 219075 w 241300"/>
                <a:gd name="connsiteY59" fmla="*/ 219075 h 1301750"/>
                <a:gd name="connsiteX60" fmla="*/ 215900 w 241300"/>
                <a:gd name="connsiteY60" fmla="*/ 203200 h 1301750"/>
                <a:gd name="connsiteX61" fmla="*/ 200025 w 241300"/>
                <a:gd name="connsiteY61" fmla="*/ 171450 h 1301750"/>
                <a:gd name="connsiteX62" fmla="*/ 193675 w 241300"/>
                <a:gd name="connsiteY62" fmla="*/ 158750 h 1301750"/>
                <a:gd name="connsiteX63" fmla="*/ 190500 w 241300"/>
                <a:gd name="connsiteY63" fmla="*/ 149225 h 1301750"/>
                <a:gd name="connsiteX64" fmla="*/ 203200 w 241300"/>
                <a:gd name="connsiteY64" fmla="*/ 130175 h 1301750"/>
                <a:gd name="connsiteX65" fmla="*/ 206375 w 241300"/>
                <a:gd name="connsiteY65" fmla="*/ 120650 h 1301750"/>
                <a:gd name="connsiteX66" fmla="*/ 212725 w 241300"/>
                <a:gd name="connsiteY66" fmla="*/ 111125 h 1301750"/>
                <a:gd name="connsiteX67" fmla="*/ 215900 w 241300"/>
                <a:gd name="connsiteY67" fmla="*/ 101600 h 1301750"/>
                <a:gd name="connsiteX68" fmla="*/ 222250 w 241300"/>
                <a:gd name="connsiteY68" fmla="*/ 92075 h 1301750"/>
                <a:gd name="connsiteX69" fmla="*/ 231775 w 241300"/>
                <a:gd name="connsiteY69" fmla="*/ 73025 h 1301750"/>
                <a:gd name="connsiteX70" fmla="*/ 238125 w 241300"/>
                <a:gd name="connsiteY70" fmla="*/ 41275 h 1301750"/>
                <a:gd name="connsiteX71" fmla="*/ 231775 w 241300"/>
                <a:gd name="connsiteY71" fmla="*/ 31750 h 1301750"/>
                <a:gd name="connsiteX72" fmla="*/ 215900 w 241300"/>
                <a:gd name="connsiteY72" fmla="*/ 6350 h 1301750"/>
                <a:gd name="connsiteX73" fmla="*/ 203200 w 241300"/>
                <a:gd name="connsiteY73" fmla="*/ 0 h 1301750"/>
                <a:gd name="connsiteX74" fmla="*/ 187325 w 241300"/>
                <a:gd name="connsiteY74" fmla="*/ 3175 h 1301750"/>
                <a:gd name="connsiteX75" fmla="*/ 168275 w 241300"/>
                <a:gd name="connsiteY75" fmla="*/ 19050 h 1301750"/>
                <a:gd name="connsiteX76" fmla="*/ 158750 w 241300"/>
                <a:gd name="connsiteY76" fmla="*/ 22225 h 1301750"/>
                <a:gd name="connsiteX77" fmla="*/ 139700 w 241300"/>
                <a:gd name="connsiteY77" fmla="*/ 34925 h 1301750"/>
                <a:gd name="connsiteX78" fmla="*/ 120650 w 241300"/>
                <a:gd name="connsiteY78" fmla="*/ 44450 h 1301750"/>
                <a:gd name="connsiteX79" fmla="*/ 107950 w 241300"/>
                <a:gd name="connsiteY79" fmla="*/ 47625 h 1301750"/>
                <a:gd name="connsiteX80" fmla="*/ 95250 w 241300"/>
                <a:gd name="connsiteY80" fmla="*/ 53975 h 1301750"/>
                <a:gd name="connsiteX81" fmla="*/ 66675 w 241300"/>
                <a:gd name="connsiteY81" fmla="*/ 69850 h 1301750"/>
                <a:gd name="connsiteX82" fmla="*/ 47625 w 241300"/>
                <a:gd name="connsiteY82" fmla="*/ 92075 h 1301750"/>
                <a:gd name="connsiteX83" fmla="*/ 38100 w 241300"/>
                <a:gd name="connsiteY83" fmla="*/ 101600 h 1301750"/>
                <a:gd name="connsiteX84" fmla="*/ 28575 w 241300"/>
                <a:gd name="connsiteY84" fmla="*/ 117475 h 1301750"/>
                <a:gd name="connsiteX85" fmla="*/ 19050 w 241300"/>
                <a:gd name="connsiteY85" fmla="*/ 130175 h 1301750"/>
                <a:gd name="connsiteX86" fmla="*/ 15875 w 241300"/>
                <a:gd name="connsiteY86" fmla="*/ 139700 h 1301750"/>
                <a:gd name="connsiteX87" fmla="*/ 9525 w 241300"/>
                <a:gd name="connsiteY87" fmla="*/ 193675 h 1301750"/>
                <a:gd name="connsiteX88" fmla="*/ 3175 w 241300"/>
                <a:gd name="connsiteY88" fmla="*/ 212725 h 1301750"/>
                <a:gd name="connsiteX89" fmla="*/ 6350 w 241300"/>
                <a:gd name="connsiteY89" fmla="*/ 225425 h 1301750"/>
                <a:gd name="connsiteX90" fmla="*/ 0 w 241300"/>
                <a:gd name="connsiteY90" fmla="*/ 247650 h 1301750"/>
                <a:gd name="connsiteX91" fmla="*/ 9525 w 241300"/>
                <a:gd name="connsiteY91" fmla="*/ 292100 h 1301750"/>
                <a:gd name="connsiteX92" fmla="*/ 15875 w 241300"/>
                <a:gd name="connsiteY92" fmla="*/ 314325 h 1301750"/>
                <a:gd name="connsiteX93" fmla="*/ 22225 w 241300"/>
                <a:gd name="connsiteY93" fmla="*/ 323850 h 1301750"/>
                <a:gd name="connsiteX94" fmla="*/ 25400 w 241300"/>
                <a:gd name="connsiteY94" fmla="*/ 333375 h 1301750"/>
                <a:gd name="connsiteX95" fmla="*/ 34925 w 241300"/>
                <a:gd name="connsiteY95" fmla="*/ 355600 h 1301750"/>
                <a:gd name="connsiteX96" fmla="*/ 38100 w 241300"/>
                <a:gd name="connsiteY96" fmla="*/ 393700 h 1301750"/>
                <a:gd name="connsiteX97" fmla="*/ 41275 w 241300"/>
                <a:gd name="connsiteY97" fmla="*/ 403225 h 1301750"/>
                <a:gd name="connsiteX98" fmla="*/ 44450 w 241300"/>
                <a:gd name="connsiteY98" fmla="*/ 415925 h 1301750"/>
                <a:gd name="connsiteX99" fmla="*/ 50800 w 241300"/>
                <a:gd name="connsiteY99" fmla="*/ 431800 h 1301750"/>
                <a:gd name="connsiteX100" fmla="*/ 60325 w 241300"/>
                <a:gd name="connsiteY100" fmla="*/ 454025 h 1301750"/>
                <a:gd name="connsiteX101" fmla="*/ 63500 w 241300"/>
                <a:gd name="connsiteY101" fmla="*/ 482600 h 1301750"/>
                <a:gd name="connsiteX102" fmla="*/ 69850 w 241300"/>
                <a:gd name="connsiteY102" fmla="*/ 596900 h 1301750"/>
                <a:gd name="connsiteX103" fmla="*/ 73025 w 241300"/>
                <a:gd name="connsiteY103" fmla="*/ 609600 h 1301750"/>
                <a:gd name="connsiteX104" fmla="*/ 69850 w 241300"/>
                <a:gd name="connsiteY104" fmla="*/ 685800 h 1301750"/>
                <a:gd name="connsiteX105" fmla="*/ 66675 w 241300"/>
                <a:gd name="connsiteY105" fmla="*/ 711200 h 1301750"/>
                <a:gd name="connsiteX106" fmla="*/ 69850 w 241300"/>
                <a:gd name="connsiteY106" fmla="*/ 762000 h 1301750"/>
                <a:gd name="connsiteX107" fmla="*/ 73025 w 241300"/>
                <a:gd name="connsiteY107" fmla="*/ 774700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31775 w 241300"/>
                <a:gd name="connsiteY57" fmla="*/ 257175 h 1301750"/>
                <a:gd name="connsiteX58" fmla="*/ 219075 w 241300"/>
                <a:gd name="connsiteY58" fmla="*/ 219075 h 1301750"/>
                <a:gd name="connsiteX59" fmla="*/ 215900 w 241300"/>
                <a:gd name="connsiteY59" fmla="*/ 203200 h 1301750"/>
                <a:gd name="connsiteX60" fmla="*/ 200025 w 241300"/>
                <a:gd name="connsiteY60" fmla="*/ 171450 h 1301750"/>
                <a:gd name="connsiteX61" fmla="*/ 193675 w 241300"/>
                <a:gd name="connsiteY61" fmla="*/ 158750 h 1301750"/>
                <a:gd name="connsiteX62" fmla="*/ 190500 w 241300"/>
                <a:gd name="connsiteY62" fmla="*/ 149225 h 1301750"/>
                <a:gd name="connsiteX63" fmla="*/ 203200 w 241300"/>
                <a:gd name="connsiteY63" fmla="*/ 130175 h 1301750"/>
                <a:gd name="connsiteX64" fmla="*/ 206375 w 241300"/>
                <a:gd name="connsiteY64" fmla="*/ 120650 h 1301750"/>
                <a:gd name="connsiteX65" fmla="*/ 212725 w 241300"/>
                <a:gd name="connsiteY65" fmla="*/ 111125 h 1301750"/>
                <a:gd name="connsiteX66" fmla="*/ 215900 w 241300"/>
                <a:gd name="connsiteY66" fmla="*/ 101600 h 1301750"/>
                <a:gd name="connsiteX67" fmla="*/ 222250 w 241300"/>
                <a:gd name="connsiteY67" fmla="*/ 92075 h 1301750"/>
                <a:gd name="connsiteX68" fmla="*/ 231775 w 241300"/>
                <a:gd name="connsiteY68" fmla="*/ 73025 h 1301750"/>
                <a:gd name="connsiteX69" fmla="*/ 238125 w 241300"/>
                <a:gd name="connsiteY69" fmla="*/ 41275 h 1301750"/>
                <a:gd name="connsiteX70" fmla="*/ 231775 w 241300"/>
                <a:gd name="connsiteY70" fmla="*/ 31750 h 1301750"/>
                <a:gd name="connsiteX71" fmla="*/ 215900 w 241300"/>
                <a:gd name="connsiteY71" fmla="*/ 6350 h 1301750"/>
                <a:gd name="connsiteX72" fmla="*/ 203200 w 241300"/>
                <a:gd name="connsiteY72" fmla="*/ 0 h 1301750"/>
                <a:gd name="connsiteX73" fmla="*/ 187325 w 241300"/>
                <a:gd name="connsiteY73" fmla="*/ 3175 h 1301750"/>
                <a:gd name="connsiteX74" fmla="*/ 168275 w 241300"/>
                <a:gd name="connsiteY74" fmla="*/ 19050 h 1301750"/>
                <a:gd name="connsiteX75" fmla="*/ 158750 w 241300"/>
                <a:gd name="connsiteY75" fmla="*/ 22225 h 1301750"/>
                <a:gd name="connsiteX76" fmla="*/ 139700 w 241300"/>
                <a:gd name="connsiteY76" fmla="*/ 34925 h 1301750"/>
                <a:gd name="connsiteX77" fmla="*/ 120650 w 241300"/>
                <a:gd name="connsiteY77" fmla="*/ 44450 h 1301750"/>
                <a:gd name="connsiteX78" fmla="*/ 107950 w 241300"/>
                <a:gd name="connsiteY78" fmla="*/ 47625 h 1301750"/>
                <a:gd name="connsiteX79" fmla="*/ 95250 w 241300"/>
                <a:gd name="connsiteY79" fmla="*/ 53975 h 1301750"/>
                <a:gd name="connsiteX80" fmla="*/ 66675 w 241300"/>
                <a:gd name="connsiteY80" fmla="*/ 69850 h 1301750"/>
                <a:gd name="connsiteX81" fmla="*/ 47625 w 241300"/>
                <a:gd name="connsiteY81" fmla="*/ 92075 h 1301750"/>
                <a:gd name="connsiteX82" fmla="*/ 38100 w 241300"/>
                <a:gd name="connsiteY82" fmla="*/ 101600 h 1301750"/>
                <a:gd name="connsiteX83" fmla="*/ 28575 w 241300"/>
                <a:gd name="connsiteY83" fmla="*/ 117475 h 1301750"/>
                <a:gd name="connsiteX84" fmla="*/ 19050 w 241300"/>
                <a:gd name="connsiteY84" fmla="*/ 130175 h 1301750"/>
                <a:gd name="connsiteX85" fmla="*/ 15875 w 241300"/>
                <a:gd name="connsiteY85" fmla="*/ 139700 h 1301750"/>
                <a:gd name="connsiteX86" fmla="*/ 9525 w 241300"/>
                <a:gd name="connsiteY86" fmla="*/ 193675 h 1301750"/>
                <a:gd name="connsiteX87" fmla="*/ 3175 w 241300"/>
                <a:gd name="connsiteY87" fmla="*/ 212725 h 1301750"/>
                <a:gd name="connsiteX88" fmla="*/ 6350 w 241300"/>
                <a:gd name="connsiteY88" fmla="*/ 225425 h 1301750"/>
                <a:gd name="connsiteX89" fmla="*/ 0 w 241300"/>
                <a:gd name="connsiteY89" fmla="*/ 247650 h 1301750"/>
                <a:gd name="connsiteX90" fmla="*/ 9525 w 241300"/>
                <a:gd name="connsiteY90" fmla="*/ 292100 h 1301750"/>
                <a:gd name="connsiteX91" fmla="*/ 15875 w 241300"/>
                <a:gd name="connsiteY91" fmla="*/ 314325 h 1301750"/>
                <a:gd name="connsiteX92" fmla="*/ 22225 w 241300"/>
                <a:gd name="connsiteY92" fmla="*/ 323850 h 1301750"/>
                <a:gd name="connsiteX93" fmla="*/ 25400 w 241300"/>
                <a:gd name="connsiteY93" fmla="*/ 333375 h 1301750"/>
                <a:gd name="connsiteX94" fmla="*/ 34925 w 241300"/>
                <a:gd name="connsiteY94" fmla="*/ 355600 h 1301750"/>
                <a:gd name="connsiteX95" fmla="*/ 38100 w 241300"/>
                <a:gd name="connsiteY95" fmla="*/ 393700 h 1301750"/>
                <a:gd name="connsiteX96" fmla="*/ 41275 w 241300"/>
                <a:gd name="connsiteY96" fmla="*/ 403225 h 1301750"/>
                <a:gd name="connsiteX97" fmla="*/ 44450 w 241300"/>
                <a:gd name="connsiteY97" fmla="*/ 415925 h 1301750"/>
                <a:gd name="connsiteX98" fmla="*/ 50800 w 241300"/>
                <a:gd name="connsiteY98" fmla="*/ 431800 h 1301750"/>
                <a:gd name="connsiteX99" fmla="*/ 60325 w 241300"/>
                <a:gd name="connsiteY99" fmla="*/ 454025 h 1301750"/>
                <a:gd name="connsiteX100" fmla="*/ 63500 w 241300"/>
                <a:gd name="connsiteY100" fmla="*/ 482600 h 1301750"/>
                <a:gd name="connsiteX101" fmla="*/ 69850 w 241300"/>
                <a:gd name="connsiteY101" fmla="*/ 596900 h 1301750"/>
                <a:gd name="connsiteX102" fmla="*/ 73025 w 241300"/>
                <a:gd name="connsiteY102" fmla="*/ 609600 h 1301750"/>
                <a:gd name="connsiteX103" fmla="*/ 69850 w 241300"/>
                <a:gd name="connsiteY103" fmla="*/ 685800 h 1301750"/>
                <a:gd name="connsiteX104" fmla="*/ 66675 w 241300"/>
                <a:gd name="connsiteY104" fmla="*/ 711200 h 1301750"/>
                <a:gd name="connsiteX105" fmla="*/ 69850 w 241300"/>
                <a:gd name="connsiteY105" fmla="*/ 762000 h 1301750"/>
                <a:gd name="connsiteX106" fmla="*/ 73025 w 241300"/>
                <a:gd name="connsiteY106" fmla="*/ 774700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19075 w 241300"/>
                <a:gd name="connsiteY57" fmla="*/ 219075 h 1301750"/>
                <a:gd name="connsiteX58" fmla="*/ 215900 w 241300"/>
                <a:gd name="connsiteY58" fmla="*/ 203200 h 1301750"/>
                <a:gd name="connsiteX59" fmla="*/ 200025 w 241300"/>
                <a:gd name="connsiteY59" fmla="*/ 171450 h 1301750"/>
                <a:gd name="connsiteX60" fmla="*/ 193675 w 241300"/>
                <a:gd name="connsiteY60" fmla="*/ 158750 h 1301750"/>
                <a:gd name="connsiteX61" fmla="*/ 190500 w 241300"/>
                <a:gd name="connsiteY61" fmla="*/ 149225 h 1301750"/>
                <a:gd name="connsiteX62" fmla="*/ 203200 w 241300"/>
                <a:gd name="connsiteY62" fmla="*/ 130175 h 1301750"/>
                <a:gd name="connsiteX63" fmla="*/ 206375 w 241300"/>
                <a:gd name="connsiteY63" fmla="*/ 120650 h 1301750"/>
                <a:gd name="connsiteX64" fmla="*/ 212725 w 241300"/>
                <a:gd name="connsiteY64" fmla="*/ 111125 h 1301750"/>
                <a:gd name="connsiteX65" fmla="*/ 215900 w 241300"/>
                <a:gd name="connsiteY65" fmla="*/ 101600 h 1301750"/>
                <a:gd name="connsiteX66" fmla="*/ 222250 w 241300"/>
                <a:gd name="connsiteY66" fmla="*/ 92075 h 1301750"/>
                <a:gd name="connsiteX67" fmla="*/ 231775 w 241300"/>
                <a:gd name="connsiteY67" fmla="*/ 73025 h 1301750"/>
                <a:gd name="connsiteX68" fmla="*/ 238125 w 241300"/>
                <a:gd name="connsiteY68" fmla="*/ 41275 h 1301750"/>
                <a:gd name="connsiteX69" fmla="*/ 231775 w 241300"/>
                <a:gd name="connsiteY69" fmla="*/ 31750 h 1301750"/>
                <a:gd name="connsiteX70" fmla="*/ 215900 w 241300"/>
                <a:gd name="connsiteY70" fmla="*/ 6350 h 1301750"/>
                <a:gd name="connsiteX71" fmla="*/ 203200 w 241300"/>
                <a:gd name="connsiteY71" fmla="*/ 0 h 1301750"/>
                <a:gd name="connsiteX72" fmla="*/ 187325 w 241300"/>
                <a:gd name="connsiteY72" fmla="*/ 3175 h 1301750"/>
                <a:gd name="connsiteX73" fmla="*/ 168275 w 241300"/>
                <a:gd name="connsiteY73" fmla="*/ 19050 h 1301750"/>
                <a:gd name="connsiteX74" fmla="*/ 158750 w 241300"/>
                <a:gd name="connsiteY74" fmla="*/ 22225 h 1301750"/>
                <a:gd name="connsiteX75" fmla="*/ 139700 w 241300"/>
                <a:gd name="connsiteY75" fmla="*/ 34925 h 1301750"/>
                <a:gd name="connsiteX76" fmla="*/ 120650 w 241300"/>
                <a:gd name="connsiteY76" fmla="*/ 44450 h 1301750"/>
                <a:gd name="connsiteX77" fmla="*/ 107950 w 241300"/>
                <a:gd name="connsiteY77" fmla="*/ 47625 h 1301750"/>
                <a:gd name="connsiteX78" fmla="*/ 95250 w 241300"/>
                <a:gd name="connsiteY78" fmla="*/ 53975 h 1301750"/>
                <a:gd name="connsiteX79" fmla="*/ 66675 w 241300"/>
                <a:gd name="connsiteY79" fmla="*/ 69850 h 1301750"/>
                <a:gd name="connsiteX80" fmla="*/ 47625 w 241300"/>
                <a:gd name="connsiteY80" fmla="*/ 92075 h 1301750"/>
                <a:gd name="connsiteX81" fmla="*/ 38100 w 241300"/>
                <a:gd name="connsiteY81" fmla="*/ 101600 h 1301750"/>
                <a:gd name="connsiteX82" fmla="*/ 28575 w 241300"/>
                <a:gd name="connsiteY82" fmla="*/ 117475 h 1301750"/>
                <a:gd name="connsiteX83" fmla="*/ 19050 w 241300"/>
                <a:gd name="connsiteY83" fmla="*/ 130175 h 1301750"/>
                <a:gd name="connsiteX84" fmla="*/ 15875 w 241300"/>
                <a:gd name="connsiteY84" fmla="*/ 139700 h 1301750"/>
                <a:gd name="connsiteX85" fmla="*/ 9525 w 241300"/>
                <a:gd name="connsiteY85" fmla="*/ 193675 h 1301750"/>
                <a:gd name="connsiteX86" fmla="*/ 3175 w 241300"/>
                <a:gd name="connsiteY86" fmla="*/ 212725 h 1301750"/>
                <a:gd name="connsiteX87" fmla="*/ 6350 w 241300"/>
                <a:gd name="connsiteY87" fmla="*/ 225425 h 1301750"/>
                <a:gd name="connsiteX88" fmla="*/ 0 w 241300"/>
                <a:gd name="connsiteY88" fmla="*/ 247650 h 1301750"/>
                <a:gd name="connsiteX89" fmla="*/ 9525 w 241300"/>
                <a:gd name="connsiteY89" fmla="*/ 292100 h 1301750"/>
                <a:gd name="connsiteX90" fmla="*/ 15875 w 241300"/>
                <a:gd name="connsiteY90" fmla="*/ 314325 h 1301750"/>
                <a:gd name="connsiteX91" fmla="*/ 22225 w 241300"/>
                <a:gd name="connsiteY91" fmla="*/ 323850 h 1301750"/>
                <a:gd name="connsiteX92" fmla="*/ 25400 w 241300"/>
                <a:gd name="connsiteY92" fmla="*/ 333375 h 1301750"/>
                <a:gd name="connsiteX93" fmla="*/ 34925 w 241300"/>
                <a:gd name="connsiteY93" fmla="*/ 355600 h 1301750"/>
                <a:gd name="connsiteX94" fmla="*/ 38100 w 241300"/>
                <a:gd name="connsiteY94" fmla="*/ 393700 h 1301750"/>
                <a:gd name="connsiteX95" fmla="*/ 41275 w 241300"/>
                <a:gd name="connsiteY95" fmla="*/ 403225 h 1301750"/>
                <a:gd name="connsiteX96" fmla="*/ 44450 w 241300"/>
                <a:gd name="connsiteY96" fmla="*/ 415925 h 1301750"/>
                <a:gd name="connsiteX97" fmla="*/ 50800 w 241300"/>
                <a:gd name="connsiteY97" fmla="*/ 431800 h 1301750"/>
                <a:gd name="connsiteX98" fmla="*/ 60325 w 241300"/>
                <a:gd name="connsiteY98" fmla="*/ 454025 h 1301750"/>
                <a:gd name="connsiteX99" fmla="*/ 63500 w 241300"/>
                <a:gd name="connsiteY99" fmla="*/ 482600 h 1301750"/>
                <a:gd name="connsiteX100" fmla="*/ 69850 w 241300"/>
                <a:gd name="connsiteY100" fmla="*/ 596900 h 1301750"/>
                <a:gd name="connsiteX101" fmla="*/ 73025 w 241300"/>
                <a:gd name="connsiteY101" fmla="*/ 609600 h 1301750"/>
                <a:gd name="connsiteX102" fmla="*/ 69850 w 241300"/>
                <a:gd name="connsiteY102" fmla="*/ 685800 h 1301750"/>
                <a:gd name="connsiteX103" fmla="*/ 66675 w 241300"/>
                <a:gd name="connsiteY103" fmla="*/ 711200 h 1301750"/>
                <a:gd name="connsiteX104" fmla="*/ 69850 w 241300"/>
                <a:gd name="connsiteY104" fmla="*/ 762000 h 1301750"/>
                <a:gd name="connsiteX105" fmla="*/ 73025 w 241300"/>
                <a:gd name="connsiteY105" fmla="*/ 774700 h 1301750"/>
                <a:gd name="connsiteX0" fmla="*/ 79375 w 241300"/>
                <a:gd name="connsiteY0" fmla="*/ 561975 h 1301750"/>
                <a:gd name="connsiteX1" fmla="*/ 63500 w 241300"/>
                <a:gd name="connsiteY1" fmla="*/ 581025 h 1301750"/>
                <a:gd name="connsiteX2" fmla="*/ 57150 w 241300"/>
                <a:gd name="connsiteY2" fmla="*/ 600075 h 1301750"/>
                <a:gd name="connsiteX3" fmla="*/ 57150 w 241300"/>
                <a:gd name="connsiteY3" fmla="*/ 635000 h 1301750"/>
                <a:gd name="connsiteX4" fmla="*/ 60325 w 241300"/>
                <a:gd name="connsiteY4" fmla="*/ 647700 h 1301750"/>
                <a:gd name="connsiteX5" fmla="*/ 63500 w 241300"/>
                <a:gd name="connsiteY5" fmla="*/ 685800 h 1301750"/>
                <a:gd name="connsiteX6" fmla="*/ 66675 w 241300"/>
                <a:gd name="connsiteY6" fmla="*/ 704850 h 1301750"/>
                <a:gd name="connsiteX7" fmla="*/ 69850 w 241300"/>
                <a:gd name="connsiteY7" fmla="*/ 742950 h 1301750"/>
                <a:gd name="connsiteX8" fmla="*/ 73025 w 241300"/>
                <a:gd name="connsiteY8" fmla="*/ 768350 h 1301750"/>
                <a:gd name="connsiteX9" fmla="*/ 69850 w 241300"/>
                <a:gd name="connsiteY9" fmla="*/ 784225 h 1301750"/>
                <a:gd name="connsiteX10" fmla="*/ 63500 w 241300"/>
                <a:gd name="connsiteY10" fmla="*/ 803275 h 1301750"/>
                <a:gd name="connsiteX11" fmla="*/ 60325 w 241300"/>
                <a:gd name="connsiteY11" fmla="*/ 819150 h 1301750"/>
                <a:gd name="connsiteX12" fmla="*/ 57150 w 241300"/>
                <a:gd name="connsiteY12" fmla="*/ 841375 h 1301750"/>
                <a:gd name="connsiteX13" fmla="*/ 53975 w 241300"/>
                <a:gd name="connsiteY13" fmla="*/ 850900 h 1301750"/>
                <a:gd name="connsiteX14" fmla="*/ 50800 w 241300"/>
                <a:gd name="connsiteY14" fmla="*/ 863600 h 1301750"/>
                <a:gd name="connsiteX15" fmla="*/ 44450 w 241300"/>
                <a:gd name="connsiteY15" fmla="*/ 904875 h 1301750"/>
                <a:gd name="connsiteX16" fmla="*/ 41275 w 241300"/>
                <a:gd name="connsiteY16" fmla="*/ 920750 h 1301750"/>
                <a:gd name="connsiteX17" fmla="*/ 28575 w 241300"/>
                <a:gd name="connsiteY17" fmla="*/ 952500 h 1301750"/>
                <a:gd name="connsiteX18" fmla="*/ 19050 w 241300"/>
                <a:gd name="connsiteY18" fmla="*/ 984250 h 1301750"/>
                <a:gd name="connsiteX19" fmla="*/ 12700 w 241300"/>
                <a:gd name="connsiteY19" fmla="*/ 993775 h 1301750"/>
                <a:gd name="connsiteX20" fmla="*/ 9525 w 241300"/>
                <a:gd name="connsiteY20" fmla="*/ 1006475 h 1301750"/>
                <a:gd name="connsiteX21" fmla="*/ 3175 w 241300"/>
                <a:gd name="connsiteY21" fmla="*/ 1108075 h 1301750"/>
                <a:gd name="connsiteX22" fmla="*/ 0 w 241300"/>
                <a:gd name="connsiteY22" fmla="*/ 1130300 h 1301750"/>
                <a:gd name="connsiteX23" fmla="*/ 6350 w 241300"/>
                <a:gd name="connsiteY23" fmla="*/ 1187450 h 1301750"/>
                <a:gd name="connsiteX24" fmla="*/ 12700 w 241300"/>
                <a:gd name="connsiteY24" fmla="*/ 1241425 h 1301750"/>
                <a:gd name="connsiteX25" fmla="*/ 15875 w 241300"/>
                <a:gd name="connsiteY25" fmla="*/ 1250950 h 1301750"/>
                <a:gd name="connsiteX26" fmla="*/ 31750 w 241300"/>
                <a:gd name="connsiteY26" fmla="*/ 1273175 h 1301750"/>
                <a:gd name="connsiteX27" fmla="*/ 60325 w 241300"/>
                <a:gd name="connsiteY27" fmla="*/ 1298575 h 1301750"/>
                <a:gd name="connsiteX28" fmla="*/ 76200 w 241300"/>
                <a:gd name="connsiteY28" fmla="*/ 1301750 h 1301750"/>
                <a:gd name="connsiteX29" fmla="*/ 98425 w 241300"/>
                <a:gd name="connsiteY29" fmla="*/ 1292225 h 1301750"/>
                <a:gd name="connsiteX30" fmla="*/ 104775 w 241300"/>
                <a:gd name="connsiteY30" fmla="*/ 1282700 h 1301750"/>
                <a:gd name="connsiteX31" fmla="*/ 120650 w 241300"/>
                <a:gd name="connsiteY31" fmla="*/ 1263650 h 1301750"/>
                <a:gd name="connsiteX32" fmla="*/ 127000 w 241300"/>
                <a:gd name="connsiteY32" fmla="*/ 1244600 h 1301750"/>
                <a:gd name="connsiteX33" fmla="*/ 130175 w 241300"/>
                <a:gd name="connsiteY33" fmla="*/ 1235075 h 1301750"/>
                <a:gd name="connsiteX34" fmla="*/ 133350 w 241300"/>
                <a:gd name="connsiteY34" fmla="*/ 1193800 h 1301750"/>
                <a:gd name="connsiteX35" fmla="*/ 133350 w 241300"/>
                <a:gd name="connsiteY35" fmla="*/ 1171575 h 1301750"/>
                <a:gd name="connsiteX36" fmla="*/ 139700 w 241300"/>
                <a:gd name="connsiteY36" fmla="*/ 1152525 h 1301750"/>
                <a:gd name="connsiteX37" fmla="*/ 142875 w 241300"/>
                <a:gd name="connsiteY37" fmla="*/ 1143000 h 1301750"/>
                <a:gd name="connsiteX38" fmla="*/ 146050 w 241300"/>
                <a:gd name="connsiteY38" fmla="*/ 1095375 h 1301750"/>
                <a:gd name="connsiteX39" fmla="*/ 155575 w 241300"/>
                <a:gd name="connsiteY39" fmla="*/ 1054100 h 1301750"/>
                <a:gd name="connsiteX40" fmla="*/ 161925 w 241300"/>
                <a:gd name="connsiteY40" fmla="*/ 1044575 h 1301750"/>
                <a:gd name="connsiteX41" fmla="*/ 165100 w 241300"/>
                <a:gd name="connsiteY41" fmla="*/ 1019175 h 1301750"/>
                <a:gd name="connsiteX42" fmla="*/ 161925 w 241300"/>
                <a:gd name="connsiteY42" fmla="*/ 1003300 h 1301750"/>
                <a:gd name="connsiteX43" fmla="*/ 171450 w 241300"/>
                <a:gd name="connsiteY43" fmla="*/ 803275 h 1301750"/>
                <a:gd name="connsiteX44" fmla="*/ 180975 w 241300"/>
                <a:gd name="connsiteY44" fmla="*/ 777875 h 1301750"/>
                <a:gd name="connsiteX45" fmla="*/ 187325 w 241300"/>
                <a:gd name="connsiteY45" fmla="*/ 755650 h 1301750"/>
                <a:gd name="connsiteX46" fmla="*/ 196850 w 241300"/>
                <a:gd name="connsiteY46" fmla="*/ 739775 h 1301750"/>
                <a:gd name="connsiteX47" fmla="*/ 200025 w 241300"/>
                <a:gd name="connsiteY47" fmla="*/ 730250 h 1301750"/>
                <a:gd name="connsiteX48" fmla="*/ 209550 w 241300"/>
                <a:gd name="connsiteY48" fmla="*/ 708025 h 1301750"/>
                <a:gd name="connsiteX49" fmla="*/ 212725 w 241300"/>
                <a:gd name="connsiteY49" fmla="*/ 692150 h 1301750"/>
                <a:gd name="connsiteX50" fmla="*/ 219075 w 241300"/>
                <a:gd name="connsiteY50" fmla="*/ 663575 h 1301750"/>
                <a:gd name="connsiteX51" fmla="*/ 222250 w 241300"/>
                <a:gd name="connsiteY51" fmla="*/ 631825 h 1301750"/>
                <a:gd name="connsiteX52" fmla="*/ 225425 w 241300"/>
                <a:gd name="connsiteY52" fmla="*/ 609600 h 1301750"/>
                <a:gd name="connsiteX53" fmla="*/ 225425 w 241300"/>
                <a:gd name="connsiteY53" fmla="*/ 476250 h 1301750"/>
                <a:gd name="connsiteX54" fmla="*/ 231775 w 241300"/>
                <a:gd name="connsiteY54" fmla="*/ 419100 h 1301750"/>
                <a:gd name="connsiteX55" fmla="*/ 234950 w 241300"/>
                <a:gd name="connsiteY55" fmla="*/ 381000 h 1301750"/>
                <a:gd name="connsiteX56" fmla="*/ 241300 w 241300"/>
                <a:gd name="connsiteY56" fmla="*/ 358775 h 1301750"/>
                <a:gd name="connsiteX57" fmla="*/ 219075 w 241300"/>
                <a:gd name="connsiteY57" fmla="*/ 219075 h 1301750"/>
                <a:gd name="connsiteX58" fmla="*/ 200025 w 241300"/>
                <a:gd name="connsiteY58" fmla="*/ 171450 h 1301750"/>
                <a:gd name="connsiteX59" fmla="*/ 193675 w 241300"/>
                <a:gd name="connsiteY59" fmla="*/ 158750 h 1301750"/>
                <a:gd name="connsiteX60" fmla="*/ 190500 w 241300"/>
                <a:gd name="connsiteY60" fmla="*/ 149225 h 1301750"/>
                <a:gd name="connsiteX61" fmla="*/ 203200 w 241300"/>
                <a:gd name="connsiteY61" fmla="*/ 130175 h 1301750"/>
                <a:gd name="connsiteX62" fmla="*/ 206375 w 241300"/>
                <a:gd name="connsiteY62" fmla="*/ 120650 h 1301750"/>
                <a:gd name="connsiteX63" fmla="*/ 212725 w 241300"/>
                <a:gd name="connsiteY63" fmla="*/ 111125 h 1301750"/>
                <a:gd name="connsiteX64" fmla="*/ 215900 w 241300"/>
                <a:gd name="connsiteY64" fmla="*/ 101600 h 1301750"/>
                <a:gd name="connsiteX65" fmla="*/ 222250 w 241300"/>
                <a:gd name="connsiteY65" fmla="*/ 92075 h 1301750"/>
                <a:gd name="connsiteX66" fmla="*/ 231775 w 241300"/>
                <a:gd name="connsiteY66" fmla="*/ 73025 h 1301750"/>
                <a:gd name="connsiteX67" fmla="*/ 238125 w 241300"/>
                <a:gd name="connsiteY67" fmla="*/ 41275 h 1301750"/>
                <a:gd name="connsiteX68" fmla="*/ 231775 w 241300"/>
                <a:gd name="connsiteY68" fmla="*/ 31750 h 1301750"/>
                <a:gd name="connsiteX69" fmla="*/ 215900 w 241300"/>
                <a:gd name="connsiteY69" fmla="*/ 6350 h 1301750"/>
                <a:gd name="connsiteX70" fmla="*/ 203200 w 241300"/>
                <a:gd name="connsiteY70" fmla="*/ 0 h 1301750"/>
                <a:gd name="connsiteX71" fmla="*/ 187325 w 241300"/>
                <a:gd name="connsiteY71" fmla="*/ 3175 h 1301750"/>
                <a:gd name="connsiteX72" fmla="*/ 168275 w 241300"/>
                <a:gd name="connsiteY72" fmla="*/ 19050 h 1301750"/>
                <a:gd name="connsiteX73" fmla="*/ 158750 w 241300"/>
                <a:gd name="connsiteY73" fmla="*/ 22225 h 1301750"/>
                <a:gd name="connsiteX74" fmla="*/ 139700 w 241300"/>
                <a:gd name="connsiteY74" fmla="*/ 34925 h 1301750"/>
                <a:gd name="connsiteX75" fmla="*/ 120650 w 241300"/>
                <a:gd name="connsiteY75" fmla="*/ 44450 h 1301750"/>
                <a:gd name="connsiteX76" fmla="*/ 107950 w 241300"/>
                <a:gd name="connsiteY76" fmla="*/ 47625 h 1301750"/>
                <a:gd name="connsiteX77" fmla="*/ 95250 w 241300"/>
                <a:gd name="connsiteY77" fmla="*/ 53975 h 1301750"/>
                <a:gd name="connsiteX78" fmla="*/ 66675 w 241300"/>
                <a:gd name="connsiteY78" fmla="*/ 69850 h 1301750"/>
                <a:gd name="connsiteX79" fmla="*/ 47625 w 241300"/>
                <a:gd name="connsiteY79" fmla="*/ 92075 h 1301750"/>
                <a:gd name="connsiteX80" fmla="*/ 38100 w 241300"/>
                <a:gd name="connsiteY80" fmla="*/ 101600 h 1301750"/>
                <a:gd name="connsiteX81" fmla="*/ 28575 w 241300"/>
                <a:gd name="connsiteY81" fmla="*/ 117475 h 1301750"/>
                <a:gd name="connsiteX82" fmla="*/ 19050 w 241300"/>
                <a:gd name="connsiteY82" fmla="*/ 130175 h 1301750"/>
                <a:gd name="connsiteX83" fmla="*/ 15875 w 241300"/>
                <a:gd name="connsiteY83" fmla="*/ 139700 h 1301750"/>
                <a:gd name="connsiteX84" fmla="*/ 9525 w 241300"/>
                <a:gd name="connsiteY84" fmla="*/ 193675 h 1301750"/>
                <a:gd name="connsiteX85" fmla="*/ 3175 w 241300"/>
                <a:gd name="connsiteY85" fmla="*/ 212725 h 1301750"/>
                <a:gd name="connsiteX86" fmla="*/ 6350 w 241300"/>
                <a:gd name="connsiteY86" fmla="*/ 225425 h 1301750"/>
                <a:gd name="connsiteX87" fmla="*/ 0 w 241300"/>
                <a:gd name="connsiteY87" fmla="*/ 247650 h 1301750"/>
                <a:gd name="connsiteX88" fmla="*/ 9525 w 241300"/>
                <a:gd name="connsiteY88" fmla="*/ 292100 h 1301750"/>
                <a:gd name="connsiteX89" fmla="*/ 15875 w 241300"/>
                <a:gd name="connsiteY89" fmla="*/ 314325 h 1301750"/>
                <a:gd name="connsiteX90" fmla="*/ 22225 w 241300"/>
                <a:gd name="connsiteY90" fmla="*/ 323850 h 1301750"/>
                <a:gd name="connsiteX91" fmla="*/ 25400 w 241300"/>
                <a:gd name="connsiteY91" fmla="*/ 333375 h 1301750"/>
                <a:gd name="connsiteX92" fmla="*/ 34925 w 241300"/>
                <a:gd name="connsiteY92" fmla="*/ 355600 h 1301750"/>
                <a:gd name="connsiteX93" fmla="*/ 38100 w 241300"/>
                <a:gd name="connsiteY93" fmla="*/ 393700 h 1301750"/>
                <a:gd name="connsiteX94" fmla="*/ 41275 w 241300"/>
                <a:gd name="connsiteY94" fmla="*/ 403225 h 1301750"/>
                <a:gd name="connsiteX95" fmla="*/ 44450 w 241300"/>
                <a:gd name="connsiteY95" fmla="*/ 415925 h 1301750"/>
                <a:gd name="connsiteX96" fmla="*/ 50800 w 241300"/>
                <a:gd name="connsiteY96" fmla="*/ 431800 h 1301750"/>
                <a:gd name="connsiteX97" fmla="*/ 60325 w 241300"/>
                <a:gd name="connsiteY97" fmla="*/ 454025 h 1301750"/>
                <a:gd name="connsiteX98" fmla="*/ 63500 w 241300"/>
                <a:gd name="connsiteY98" fmla="*/ 482600 h 1301750"/>
                <a:gd name="connsiteX99" fmla="*/ 69850 w 241300"/>
                <a:gd name="connsiteY99" fmla="*/ 596900 h 1301750"/>
                <a:gd name="connsiteX100" fmla="*/ 73025 w 241300"/>
                <a:gd name="connsiteY100" fmla="*/ 609600 h 1301750"/>
                <a:gd name="connsiteX101" fmla="*/ 69850 w 241300"/>
                <a:gd name="connsiteY101" fmla="*/ 685800 h 1301750"/>
                <a:gd name="connsiteX102" fmla="*/ 66675 w 241300"/>
                <a:gd name="connsiteY102" fmla="*/ 711200 h 1301750"/>
                <a:gd name="connsiteX103" fmla="*/ 69850 w 241300"/>
                <a:gd name="connsiteY103" fmla="*/ 762000 h 1301750"/>
                <a:gd name="connsiteX104" fmla="*/ 73025 w 241300"/>
                <a:gd name="connsiteY104" fmla="*/ 774700 h 1301750"/>
                <a:gd name="connsiteX0" fmla="*/ 79375 w 286356"/>
                <a:gd name="connsiteY0" fmla="*/ 561975 h 1301750"/>
                <a:gd name="connsiteX1" fmla="*/ 63500 w 286356"/>
                <a:gd name="connsiteY1" fmla="*/ 581025 h 1301750"/>
                <a:gd name="connsiteX2" fmla="*/ 57150 w 286356"/>
                <a:gd name="connsiteY2" fmla="*/ 600075 h 1301750"/>
                <a:gd name="connsiteX3" fmla="*/ 57150 w 286356"/>
                <a:gd name="connsiteY3" fmla="*/ 635000 h 1301750"/>
                <a:gd name="connsiteX4" fmla="*/ 60325 w 286356"/>
                <a:gd name="connsiteY4" fmla="*/ 647700 h 1301750"/>
                <a:gd name="connsiteX5" fmla="*/ 63500 w 286356"/>
                <a:gd name="connsiteY5" fmla="*/ 685800 h 1301750"/>
                <a:gd name="connsiteX6" fmla="*/ 66675 w 286356"/>
                <a:gd name="connsiteY6" fmla="*/ 704850 h 1301750"/>
                <a:gd name="connsiteX7" fmla="*/ 69850 w 286356"/>
                <a:gd name="connsiteY7" fmla="*/ 742950 h 1301750"/>
                <a:gd name="connsiteX8" fmla="*/ 73025 w 286356"/>
                <a:gd name="connsiteY8" fmla="*/ 768350 h 1301750"/>
                <a:gd name="connsiteX9" fmla="*/ 69850 w 286356"/>
                <a:gd name="connsiteY9" fmla="*/ 784225 h 1301750"/>
                <a:gd name="connsiteX10" fmla="*/ 63500 w 286356"/>
                <a:gd name="connsiteY10" fmla="*/ 803275 h 1301750"/>
                <a:gd name="connsiteX11" fmla="*/ 60325 w 286356"/>
                <a:gd name="connsiteY11" fmla="*/ 819150 h 1301750"/>
                <a:gd name="connsiteX12" fmla="*/ 57150 w 286356"/>
                <a:gd name="connsiteY12" fmla="*/ 841375 h 1301750"/>
                <a:gd name="connsiteX13" fmla="*/ 53975 w 286356"/>
                <a:gd name="connsiteY13" fmla="*/ 850900 h 1301750"/>
                <a:gd name="connsiteX14" fmla="*/ 50800 w 286356"/>
                <a:gd name="connsiteY14" fmla="*/ 863600 h 1301750"/>
                <a:gd name="connsiteX15" fmla="*/ 44450 w 286356"/>
                <a:gd name="connsiteY15" fmla="*/ 904875 h 1301750"/>
                <a:gd name="connsiteX16" fmla="*/ 41275 w 286356"/>
                <a:gd name="connsiteY16" fmla="*/ 920750 h 1301750"/>
                <a:gd name="connsiteX17" fmla="*/ 28575 w 286356"/>
                <a:gd name="connsiteY17" fmla="*/ 952500 h 1301750"/>
                <a:gd name="connsiteX18" fmla="*/ 19050 w 286356"/>
                <a:gd name="connsiteY18" fmla="*/ 984250 h 1301750"/>
                <a:gd name="connsiteX19" fmla="*/ 12700 w 286356"/>
                <a:gd name="connsiteY19" fmla="*/ 993775 h 1301750"/>
                <a:gd name="connsiteX20" fmla="*/ 9525 w 286356"/>
                <a:gd name="connsiteY20" fmla="*/ 1006475 h 1301750"/>
                <a:gd name="connsiteX21" fmla="*/ 3175 w 286356"/>
                <a:gd name="connsiteY21" fmla="*/ 1108075 h 1301750"/>
                <a:gd name="connsiteX22" fmla="*/ 0 w 286356"/>
                <a:gd name="connsiteY22" fmla="*/ 1130300 h 1301750"/>
                <a:gd name="connsiteX23" fmla="*/ 6350 w 286356"/>
                <a:gd name="connsiteY23" fmla="*/ 1187450 h 1301750"/>
                <a:gd name="connsiteX24" fmla="*/ 12700 w 286356"/>
                <a:gd name="connsiteY24" fmla="*/ 1241425 h 1301750"/>
                <a:gd name="connsiteX25" fmla="*/ 15875 w 286356"/>
                <a:gd name="connsiteY25" fmla="*/ 1250950 h 1301750"/>
                <a:gd name="connsiteX26" fmla="*/ 31750 w 286356"/>
                <a:gd name="connsiteY26" fmla="*/ 1273175 h 1301750"/>
                <a:gd name="connsiteX27" fmla="*/ 60325 w 286356"/>
                <a:gd name="connsiteY27" fmla="*/ 1298575 h 1301750"/>
                <a:gd name="connsiteX28" fmla="*/ 76200 w 286356"/>
                <a:gd name="connsiteY28" fmla="*/ 1301750 h 1301750"/>
                <a:gd name="connsiteX29" fmla="*/ 98425 w 286356"/>
                <a:gd name="connsiteY29" fmla="*/ 1292225 h 1301750"/>
                <a:gd name="connsiteX30" fmla="*/ 104775 w 286356"/>
                <a:gd name="connsiteY30" fmla="*/ 1282700 h 1301750"/>
                <a:gd name="connsiteX31" fmla="*/ 120650 w 286356"/>
                <a:gd name="connsiteY31" fmla="*/ 1263650 h 1301750"/>
                <a:gd name="connsiteX32" fmla="*/ 127000 w 286356"/>
                <a:gd name="connsiteY32" fmla="*/ 1244600 h 1301750"/>
                <a:gd name="connsiteX33" fmla="*/ 130175 w 286356"/>
                <a:gd name="connsiteY33" fmla="*/ 1235075 h 1301750"/>
                <a:gd name="connsiteX34" fmla="*/ 133350 w 286356"/>
                <a:gd name="connsiteY34" fmla="*/ 1193800 h 1301750"/>
                <a:gd name="connsiteX35" fmla="*/ 133350 w 286356"/>
                <a:gd name="connsiteY35" fmla="*/ 1171575 h 1301750"/>
                <a:gd name="connsiteX36" fmla="*/ 139700 w 286356"/>
                <a:gd name="connsiteY36" fmla="*/ 1152525 h 1301750"/>
                <a:gd name="connsiteX37" fmla="*/ 142875 w 286356"/>
                <a:gd name="connsiteY37" fmla="*/ 1143000 h 1301750"/>
                <a:gd name="connsiteX38" fmla="*/ 146050 w 286356"/>
                <a:gd name="connsiteY38" fmla="*/ 1095375 h 1301750"/>
                <a:gd name="connsiteX39" fmla="*/ 155575 w 286356"/>
                <a:gd name="connsiteY39" fmla="*/ 1054100 h 1301750"/>
                <a:gd name="connsiteX40" fmla="*/ 161925 w 286356"/>
                <a:gd name="connsiteY40" fmla="*/ 1044575 h 1301750"/>
                <a:gd name="connsiteX41" fmla="*/ 165100 w 286356"/>
                <a:gd name="connsiteY41" fmla="*/ 1019175 h 1301750"/>
                <a:gd name="connsiteX42" fmla="*/ 161925 w 286356"/>
                <a:gd name="connsiteY42" fmla="*/ 1003300 h 1301750"/>
                <a:gd name="connsiteX43" fmla="*/ 171450 w 286356"/>
                <a:gd name="connsiteY43" fmla="*/ 803275 h 1301750"/>
                <a:gd name="connsiteX44" fmla="*/ 180975 w 286356"/>
                <a:gd name="connsiteY44" fmla="*/ 777875 h 1301750"/>
                <a:gd name="connsiteX45" fmla="*/ 187325 w 286356"/>
                <a:gd name="connsiteY45" fmla="*/ 755650 h 1301750"/>
                <a:gd name="connsiteX46" fmla="*/ 196850 w 286356"/>
                <a:gd name="connsiteY46" fmla="*/ 739775 h 1301750"/>
                <a:gd name="connsiteX47" fmla="*/ 200025 w 286356"/>
                <a:gd name="connsiteY47" fmla="*/ 730250 h 1301750"/>
                <a:gd name="connsiteX48" fmla="*/ 209550 w 286356"/>
                <a:gd name="connsiteY48" fmla="*/ 708025 h 1301750"/>
                <a:gd name="connsiteX49" fmla="*/ 212725 w 286356"/>
                <a:gd name="connsiteY49" fmla="*/ 692150 h 1301750"/>
                <a:gd name="connsiteX50" fmla="*/ 219075 w 286356"/>
                <a:gd name="connsiteY50" fmla="*/ 663575 h 1301750"/>
                <a:gd name="connsiteX51" fmla="*/ 222250 w 286356"/>
                <a:gd name="connsiteY51" fmla="*/ 631825 h 1301750"/>
                <a:gd name="connsiteX52" fmla="*/ 225425 w 286356"/>
                <a:gd name="connsiteY52" fmla="*/ 609600 h 1301750"/>
                <a:gd name="connsiteX53" fmla="*/ 225425 w 286356"/>
                <a:gd name="connsiteY53" fmla="*/ 476250 h 1301750"/>
                <a:gd name="connsiteX54" fmla="*/ 231775 w 286356"/>
                <a:gd name="connsiteY54" fmla="*/ 419100 h 1301750"/>
                <a:gd name="connsiteX55" fmla="*/ 234950 w 286356"/>
                <a:gd name="connsiteY55" fmla="*/ 381000 h 1301750"/>
                <a:gd name="connsiteX56" fmla="*/ 241300 w 286356"/>
                <a:gd name="connsiteY56" fmla="*/ 358775 h 1301750"/>
                <a:gd name="connsiteX57" fmla="*/ 285750 w 286356"/>
                <a:gd name="connsiteY57" fmla="*/ 228600 h 1301750"/>
                <a:gd name="connsiteX58" fmla="*/ 200025 w 286356"/>
                <a:gd name="connsiteY58" fmla="*/ 171450 h 1301750"/>
                <a:gd name="connsiteX59" fmla="*/ 193675 w 286356"/>
                <a:gd name="connsiteY59" fmla="*/ 158750 h 1301750"/>
                <a:gd name="connsiteX60" fmla="*/ 190500 w 286356"/>
                <a:gd name="connsiteY60" fmla="*/ 149225 h 1301750"/>
                <a:gd name="connsiteX61" fmla="*/ 203200 w 286356"/>
                <a:gd name="connsiteY61" fmla="*/ 130175 h 1301750"/>
                <a:gd name="connsiteX62" fmla="*/ 206375 w 286356"/>
                <a:gd name="connsiteY62" fmla="*/ 120650 h 1301750"/>
                <a:gd name="connsiteX63" fmla="*/ 212725 w 286356"/>
                <a:gd name="connsiteY63" fmla="*/ 111125 h 1301750"/>
                <a:gd name="connsiteX64" fmla="*/ 215900 w 286356"/>
                <a:gd name="connsiteY64" fmla="*/ 101600 h 1301750"/>
                <a:gd name="connsiteX65" fmla="*/ 222250 w 286356"/>
                <a:gd name="connsiteY65" fmla="*/ 92075 h 1301750"/>
                <a:gd name="connsiteX66" fmla="*/ 231775 w 286356"/>
                <a:gd name="connsiteY66" fmla="*/ 73025 h 1301750"/>
                <a:gd name="connsiteX67" fmla="*/ 238125 w 286356"/>
                <a:gd name="connsiteY67" fmla="*/ 41275 h 1301750"/>
                <a:gd name="connsiteX68" fmla="*/ 231775 w 286356"/>
                <a:gd name="connsiteY68" fmla="*/ 31750 h 1301750"/>
                <a:gd name="connsiteX69" fmla="*/ 215900 w 286356"/>
                <a:gd name="connsiteY69" fmla="*/ 6350 h 1301750"/>
                <a:gd name="connsiteX70" fmla="*/ 203200 w 286356"/>
                <a:gd name="connsiteY70" fmla="*/ 0 h 1301750"/>
                <a:gd name="connsiteX71" fmla="*/ 187325 w 286356"/>
                <a:gd name="connsiteY71" fmla="*/ 3175 h 1301750"/>
                <a:gd name="connsiteX72" fmla="*/ 168275 w 286356"/>
                <a:gd name="connsiteY72" fmla="*/ 19050 h 1301750"/>
                <a:gd name="connsiteX73" fmla="*/ 158750 w 286356"/>
                <a:gd name="connsiteY73" fmla="*/ 22225 h 1301750"/>
                <a:gd name="connsiteX74" fmla="*/ 139700 w 286356"/>
                <a:gd name="connsiteY74" fmla="*/ 34925 h 1301750"/>
                <a:gd name="connsiteX75" fmla="*/ 120650 w 286356"/>
                <a:gd name="connsiteY75" fmla="*/ 44450 h 1301750"/>
                <a:gd name="connsiteX76" fmla="*/ 107950 w 286356"/>
                <a:gd name="connsiteY76" fmla="*/ 47625 h 1301750"/>
                <a:gd name="connsiteX77" fmla="*/ 95250 w 286356"/>
                <a:gd name="connsiteY77" fmla="*/ 53975 h 1301750"/>
                <a:gd name="connsiteX78" fmla="*/ 66675 w 286356"/>
                <a:gd name="connsiteY78" fmla="*/ 69850 h 1301750"/>
                <a:gd name="connsiteX79" fmla="*/ 47625 w 286356"/>
                <a:gd name="connsiteY79" fmla="*/ 92075 h 1301750"/>
                <a:gd name="connsiteX80" fmla="*/ 38100 w 286356"/>
                <a:gd name="connsiteY80" fmla="*/ 101600 h 1301750"/>
                <a:gd name="connsiteX81" fmla="*/ 28575 w 286356"/>
                <a:gd name="connsiteY81" fmla="*/ 117475 h 1301750"/>
                <a:gd name="connsiteX82" fmla="*/ 19050 w 286356"/>
                <a:gd name="connsiteY82" fmla="*/ 130175 h 1301750"/>
                <a:gd name="connsiteX83" fmla="*/ 15875 w 286356"/>
                <a:gd name="connsiteY83" fmla="*/ 139700 h 1301750"/>
                <a:gd name="connsiteX84" fmla="*/ 9525 w 286356"/>
                <a:gd name="connsiteY84" fmla="*/ 193675 h 1301750"/>
                <a:gd name="connsiteX85" fmla="*/ 3175 w 286356"/>
                <a:gd name="connsiteY85" fmla="*/ 212725 h 1301750"/>
                <a:gd name="connsiteX86" fmla="*/ 6350 w 286356"/>
                <a:gd name="connsiteY86" fmla="*/ 225425 h 1301750"/>
                <a:gd name="connsiteX87" fmla="*/ 0 w 286356"/>
                <a:gd name="connsiteY87" fmla="*/ 247650 h 1301750"/>
                <a:gd name="connsiteX88" fmla="*/ 9525 w 286356"/>
                <a:gd name="connsiteY88" fmla="*/ 292100 h 1301750"/>
                <a:gd name="connsiteX89" fmla="*/ 15875 w 286356"/>
                <a:gd name="connsiteY89" fmla="*/ 314325 h 1301750"/>
                <a:gd name="connsiteX90" fmla="*/ 22225 w 286356"/>
                <a:gd name="connsiteY90" fmla="*/ 323850 h 1301750"/>
                <a:gd name="connsiteX91" fmla="*/ 25400 w 286356"/>
                <a:gd name="connsiteY91" fmla="*/ 333375 h 1301750"/>
                <a:gd name="connsiteX92" fmla="*/ 34925 w 286356"/>
                <a:gd name="connsiteY92" fmla="*/ 355600 h 1301750"/>
                <a:gd name="connsiteX93" fmla="*/ 38100 w 286356"/>
                <a:gd name="connsiteY93" fmla="*/ 393700 h 1301750"/>
                <a:gd name="connsiteX94" fmla="*/ 41275 w 286356"/>
                <a:gd name="connsiteY94" fmla="*/ 403225 h 1301750"/>
                <a:gd name="connsiteX95" fmla="*/ 44450 w 286356"/>
                <a:gd name="connsiteY95" fmla="*/ 415925 h 1301750"/>
                <a:gd name="connsiteX96" fmla="*/ 50800 w 286356"/>
                <a:gd name="connsiteY96" fmla="*/ 431800 h 1301750"/>
                <a:gd name="connsiteX97" fmla="*/ 60325 w 286356"/>
                <a:gd name="connsiteY97" fmla="*/ 454025 h 1301750"/>
                <a:gd name="connsiteX98" fmla="*/ 63500 w 286356"/>
                <a:gd name="connsiteY98" fmla="*/ 482600 h 1301750"/>
                <a:gd name="connsiteX99" fmla="*/ 69850 w 286356"/>
                <a:gd name="connsiteY99" fmla="*/ 596900 h 1301750"/>
                <a:gd name="connsiteX100" fmla="*/ 73025 w 286356"/>
                <a:gd name="connsiteY100" fmla="*/ 609600 h 1301750"/>
                <a:gd name="connsiteX101" fmla="*/ 69850 w 286356"/>
                <a:gd name="connsiteY101" fmla="*/ 685800 h 1301750"/>
                <a:gd name="connsiteX102" fmla="*/ 66675 w 286356"/>
                <a:gd name="connsiteY102" fmla="*/ 711200 h 1301750"/>
                <a:gd name="connsiteX103" fmla="*/ 69850 w 286356"/>
                <a:gd name="connsiteY103" fmla="*/ 762000 h 1301750"/>
                <a:gd name="connsiteX104" fmla="*/ 73025 w 286356"/>
                <a:gd name="connsiteY104" fmla="*/ 774700 h 1301750"/>
                <a:gd name="connsiteX0" fmla="*/ 79375 w 307975"/>
                <a:gd name="connsiteY0" fmla="*/ 561975 h 1301750"/>
                <a:gd name="connsiteX1" fmla="*/ 63500 w 307975"/>
                <a:gd name="connsiteY1" fmla="*/ 581025 h 1301750"/>
                <a:gd name="connsiteX2" fmla="*/ 57150 w 307975"/>
                <a:gd name="connsiteY2" fmla="*/ 600075 h 1301750"/>
                <a:gd name="connsiteX3" fmla="*/ 57150 w 307975"/>
                <a:gd name="connsiteY3" fmla="*/ 635000 h 1301750"/>
                <a:gd name="connsiteX4" fmla="*/ 60325 w 307975"/>
                <a:gd name="connsiteY4" fmla="*/ 647700 h 1301750"/>
                <a:gd name="connsiteX5" fmla="*/ 63500 w 307975"/>
                <a:gd name="connsiteY5" fmla="*/ 685800 h 1301750"/>
                <a:gd name="connsiteX6" fmla="*/ 66675 w 307975"/>
                <a:gd name="connsiteY6" fmla="*/ 704850 h 1301750"/>
                <a:gd name="connsiteX7" fmla="*/ 69850 w 307975"/>
                <a:gd name="connsiteY7" fmla="*/ 742950 h 1301750"/>
                <a:gd name="connsiteX8" fmla="*/ 73025 w 307975"/>
                <a:gd name="connsiteY8" fmla="*/ 768350 h 1301750"/>
                <a:gd name="connsiteX9" fmla="*/ 69850 w 307975"/>
                <a:gd name="connsiteY9" fmla="*/ 784225 h 1301750"/>
                <a:gd name="connsiteX10" fmla="*/ 63500 w 307975"/>
                <a:gd name="connsiteY10" fmla="*/ 803275 h 1301750"/>
                <a:gd name="connsiteX11" fmla="*/ 60325 w 307975"/>
                <a:gd name="connsiteY11" fmla="*/ 819150 h 1301750"/>
                <a:gd name="connsiteX12" fmla="*/ 57150 w 307975"/>
                <a:gd name="connsiteY12" fmla="*/ 841375 h 1301750"/>
                <a:gd name="connsiteX13" fmla="*/ 53975 w 307975"/>
                <a:gd name="connsiteY13" fmla="*/ 850900 h 1301750"/>
                <a:gd name="connsiteX14" fmla="*/ 50800 w 307975"/>
                <a:gd name="connsiteY14" fmla="*/ 863600 h 1301750"/>
                <a:gd name="connsiteX15" fmla="*/ 44450 w 307975"/>
                <a:gd name="connsiteY15" fmla="*/ 904875 h 1301750"/>
                <a:gd name="connsiteX16" fmla="*/ 41275 w 307975"/>
                <a:gd name="connsiteY16" fmla="*/ 920750 h 1301750"/>
                <a:gd name="connsiteX17" fmla="*/ 28575 w 307975"/>
                <a:gd name="connsiteY17" fmla="*/ 952500 h 1301750"/>
                <a:gd name="connsiteX18" fmla="*/ 19050 w 307975"/>
                <a:gd name="connsiteY18" fmla="*/ 984250 h 1301750"/>
                <a:gd name="connsiteX19" fmla="*/ 12700 w 307975"/>
                <a:gd name="connsiteY19" fmla="*/ 993775 h 1301750"/>
                <a:gd name="connsiteX20" fmla="*/ 9525 w 307975"/>
                <a:gd name="connsiteY20" fmla="*/ 1006475 h 1301750"/>
                <a:gd name="connsiteX21" fmla="*/ 3175 w 307975"/>
                <a:gd name="connsiteY21" fmla="*/ 1108075 h 1301750"/>
                <a:gd name="connsiteX22" fmla="*/ 0 w 307975"/>
                <a:gd name="connsiteY22" fmla="*/ 1130300 h 1301750"/>
                <a:gd name="connsiteX23" fmla="*/ 6350 w 307975"/>
                <a:gd name="connsiteY23" fmla="*/ 1187450 h 1301750"/>
                <a:gd name="connsiteX24" fmla="*/ 12700 w 307975"/>
                <a:gd name="connsiteY24" fmla="*/ 1241425 h 1301750"/>
                <a:gd name="connsiteX25" fmla="*/ 15875 w 307975"/>
                <a:gd name="connsiteY25" fmla="*/ 1250950 h 1301750"/>
                <a:gd name="connsiteX26" fmla="*/ 31750 w 307975"/>
                <a:gd name="connsiteY26" fmla="*/ 1273175 h 1301750"/>
                <a:gd name="connsiteX27" fmla="*/ 60325 w 307975"/>
                <a:gd name="connsiteY27" fmla="*/ 1298575 h 1301750"/>
                <a:gd name="connsiteX28" fmla="*/ 76200 w 307975"/>
                <a:gd name="connsiteY28" fmla="*/ 1301750 h 1301750"/>
                <a:gd name="connsiteX29" fmla="*/ 98425 w 307975"/>
                <a:gd name="connsiteY29" fmla="*/ 1292225 h 1301750"/>
                <a:gd name="connsiteX30" fmla="*/ 104775 w 307975"/>
                <a:gd name="connsiteY30" fmla="*/ 1282700 h 1301750"/>
                <a:gd name="connsiteX31" fmla="*/ 120650 w 307975"/>
                <a:gd name="connsiteY31" fmla="*/ 1263650 h 1301750"/>
                <a:gd name="connsiteX32" fmla="*/ 127000 w 307975"/>
                <a:gd name="connsiteY32" fmla="*/ 1244600 h 1301750"/>
                <a:gd name="connsiteX33" fmla="*/ 130175 w 307975"/>
                <a:gd name="connsiteY33" fmla="*/ 1235075 h 1301750"/>
                <a:gd name="connsiteX34" fmla="*/ 133350 w 307975"/>
                <a:gd name="connsiteY34" fmla="*/ 1193800 h 1301750"/>
                <a:gd name="connsiteX35" fmla="*/ 133350 w 307975"/>
                <a:gd name="connsiteY35" fmla="*/ 1171575 h 1301750"/>
                <a:gd name="connsiteX36" fmla="*/ 139700 w 307975"/>
                <a:gd name="connsiteY36" fmla="*/ 1152525 h 1301750"/>
                <a:gd name="connsiteX37" fmla="*/ 142875 w 307975"/>
                <a:gd name="connsiteY37" fmla="*/ 1143000 h 1301750"/>
                <a:gd name="connsiteX38" fmla="*/ 146050 w 307975"/>
                <a:gd name="connsiteY38" fmla="*/ 1095375 h 1301750"/>
                <a:gd name="connsiteX39" fmla="*/ 155575 w 307975"/>
                <a:gd name="connsiteY39" fmla="*/ 1054100 h 1301750"/>
                <a:gd name="connsiteX40" fmla="*/ 161925 w 307975"/>
                <a:gd name="connsiteY40" fmla="*/ 1044575 h 1301750"/>
                <a:gd name="connsiteX41" fmla="*/ 165100 w 307975"/>
                <a:gd name="connsiteY41" fmla="*/ 1019175 h 1301750"/>
                <a:gd name="connsiteX42" fmla="*/ 161925 w 307975"/>
                <a:gd name="connsiteY42" fmla="*/ 1003300 h 1301750"/>
                <a:gd name="connsiteX43" fmla="*/ 171450 w 307975"/>
                <a:gd name="connsiteY43" fmla="*/ 803275 h 1301750"/>
                <a:gd name="connsiteX44" fmla="*/ 180975 w 307975"/>
                <a:gd name="connsiteY44" fmla="*/ 777875 h 1301750"/>
                <a:gd name="connsiteX45" fmla="*/ 187325 w 307975"/>
                <a:gd name="connsiteY45" fmla="*/ 755650 h 1301750"/>
                <a:gd name="connsiteX46" fmla="*/ 196850 w 307975"/>
                <a:gd name="connsiteY46" fmla="*/ 739775 h 1301750"/>
                <a:gd name="connsiteX47" fmla="*/ 200025 w 307975"/>
                <a:gd name="connsiteY47" fmla="*/ 730250 h 1301750"/>
                <a:gd name="connsiteX48" fmla="*/ 209550 w 307975"/>
                <a:gd name="connsiteY48" fmla="*/ 708025 h 1301750"/>
                <a:gd name="connsiteX49" fmla="*/ 212725 w 307975"/>
                <a:gd name="connsiteY49" fmla="*/ 692150 h 1301750"/>
                <a:gd name="connsiteX50" fmla="*/ 219075 w 307975"/>
                <a:gd name="connsiteY50" fmla="*/ 663575 h 1301750"/>
                <a:gd name="connsiteX51" fmla="*/ 222250 w 307975"/>
                <a:gd name="connsiteY51" fmla="*/ 631825 h 1301750"/>
                <a:gd name="connsiteX52" fmla="*/ 225425 w 307975"/>
                <a:gd name="connsiteY52" fmla="*/ 609600 h 1301750"/>
                <a:gd name="connsiteX53" fmla="*/ 225425 w 307975"/>
                <a:gd name="connsiteY53" fmla="*/ 476250 h 1301750"/>
                <a:gd name="connsiteX54" fmla="*/ 231775 w 307975"/>
                <a:gd name="connsiteY54" fmla="*/ 419100 h 1301750"/>
                <a:gd name="connsiteX55" fmla="*/ 234950 w 307975"/>
                <a:gd name="connsiteY55" fmla="*/ 381000 h 1301750"/>
                <a:gd name="connsiteX56" fmla="*/ 307975 w 307975"/>
                <a:gd name="connsiteY56" fmla="*/ 396875 h 1301750"/>
                <a:gd name="connsiteX57" fmla="*/ 285750 w 307975"/>
                <a:gd name="connsiteY57" fmla="*/ 228600 h 1301750"/>
                <a:gd name="connsiteX58" fmla="*/ 200025 w 307975"/>
                <a:gd name="connsiteY58" fmla="*/ 171450 h 1301750"/>
                <a:gd name="connsiteX59" fmla="*/ 193675 w 307975"/>
                <a:gd name="connsiteY59" fmla="*/ 158750 h 1301750"/>
                <a:gd name="connsiteX60" fmla="*/ 190500 w 307975"/>
                <a:gd name="connsiteY60" fmla="*/ 149225 h 1301750"/>
                <a:gd name="connsiteX61" fmla="*/ 203200 w 307975"/>
                <a:gd name="connsiteY61" fmla="*/ 130175 h 1301750"/>
                <a:gd name="connsiteX62" fmla="*/ 206375 w 307975"/>
                <a:gd name="connsiteY62" fmla="*/ 120650 h 1301750"/>
                <a:gd name="connsiteX63" fmla="*/ 212725 w 307975"/>
                <a:gd name="connsiteY63" fmla="*/ 111125 h 1301750"/>
                <a:gd name="connsiteX64" fmla="*/ 215900 w 307975"/>
                <a:gd name="connsiteY64" fmla="*/ 101600 h 1301750"/>
                <a:gd name="connsiteX65" fmla="*/ 222250 w 307975"/>
                <a:gd name="connsiteY65" fmla="*/ 92075 h 1301750"/>
                <a:gd name="connsiteX66" fmla="*/ 231775 w 307975"/>
                <a:gd name="connsiteY66" fmla="*/ 73025 h 1301750"/>
                <a:gd name="connsiteX67" fmla="*/ 238125 w 307975"/>
                <a:gd name="connsiteY67" fmla="*/ 41275 h 1301750"/>
                <a:gd name="connsiteX68" fmla="*/ 231775 w 307975"/>
                <a:gd name="connsiteY68" fmla="*/ 31750 h 1301750"/>
                <a:gd name="connsiteX69" fmla="*/ 215900 w 307975"/>
                <a:gd name="connsiteY69" fmla="*/ 6350 h 1301750"/>
                <a:gd name="connsiteX70" fmla="*/ 203200 w 307975"/>
                <a:gd name="connsiteY70" fmla="*/ 0 h 1301750"/>
                <a:gd name="connsiteX71" fmla="*/ 187325 w 307975"/>
                <a:gd name="connsiteY71" fmla="*/ 3175 h 1301750"/>
                <a:gd name="connsiteX72" fmla="*/ 168275 w 307975"/>
                <a:gd name="connsiteY72" fmla="*/ 19050 h 1301750"/>
                <a:gd name="connsiteX73" fmla="*/ 158750 w 307975"/>
                <a:gd name="connsiteY73" fmla="*/ 22225 h 1301750"/>
                <a:gd name="connsiteX74" fmla="*/ 139700 w 307975"/>
                <a:gd name="connsiteY74" fmla="*/ 34925 h 1301750"/>
                <a:gd name="connsiteX75" fmla="*/ 120650 w 307975"/>
                <a:gd name="connsiteY75" fmla="*/ 44450 h 1301750"/>
                <a:gd name="connsiteX76" fmla="*/ 107950 w 307975"/>
                <a:gd name="connsiteY76" fmla="*/ 47625 h 1301750"/>
                <a:gd name="connsiteX77" fmla="*/ 95250 w 307975"/>
                <a:gd name="connsiteY77" fmla="*/ 53975 h 1301750"/>
                <a:gd name="connsiteX78" fmla="*/ 66675 w 307975"/>
                <a:gd name="connsiteY78" fmla="*/ 69850 h 1301750"/>
                <a:gd name="connsiteX79" fmla="*/ 47625 w 307975"/>
                <a:gd name="connsiteY79" fmla="*/ 92075 h 1301750"/>
                <a:gd name="connsiteX80" fmla="*/ 38100 w 307975"/>
                <a:gd name="connsiteY80" fmla="*/ 101600 h 1301750"/>
                <a:gd name="connsiteX81" fmla="*/ 28575 w 307975"/>
                <a:gd name="connsiteY81" fmla="*/ 117475 h 1301750"/>
                <a:gd name="connsiteX82" fmla="*/ 19050 w 307975"/>
                <a:gd name="connsiteY82" fmla="*/ 130175 h 1301750"/>
                <a:gd name="connsiteX83" fmla="*/ 15875 w 307975"/>
                <a:gd name="connsiteY83" fmla="*/ 139700 h 1301750"/>
                <a:gd name="connsiteX84" fmla="*/ 9525 w 307975"/>
                <a:gd name="connsiteY84" fmla="*/ 193675 h 1301750"/>
                <a:gd name="connsiteX85" fmla="*/ 3175 w 307975"/>
                <a:gd name="connsiteY85" fmla="*/ 212725 h 1301750"/>
                <a:gd name="connsiteX86" fmla="*/ 6350 w 307975"/>
                <a:gd name="connsiteY86" fmla="*/ 225425 h 1301750"/>
                <a:gd name="connsiteX87" fmla="*/ 0 w 307975"/>
                <a:gd name="connsiteY87" fmla="*/ 247650 h 1301750"/>
                <a:gd name="connsiteX88" fmla="*/ 9525 w 307975"/>
                <a:gd name="connsiteY88" fmla="*/ 292100 h 1301750"/>
                <a:gd name="connsiteX89" fmla="*/ 15875 w 307975"/>
                <a:gd name="connsiteY89" fmla="*/ 314325 h 1301750"/>
                <a:gd name="connsiteX90" fmla="*/ 22225 w 307975"/>
                <a:gd name="connsiteY90" fmla="*/ 323850 h 1301750"/>
                <a:gd name="connsiteX91" fmla="*/ 25400 w 307975"/>
                <a:gd name="connsiteY91" fmla="*/ 333375 h 1301750"/>
                <a:gd name="connsiteX92" fmla="*/ 34925 w 307975"/>
                <a:gd name="connsiteY92" fmla="*/ 355600 h 1301750"/>
                <a:gd name="connsiteX93" fmla="*/ 38100 w 307975"/>
                <a:gd name="connsiteY93" fmla="*/ 393700 h 1301750"/>
                <a:gd name="connsiteX94" fmla="*/ 41275 w 307975"/>
                <a:gd name="connsiteY94" fmla="*/ 403225 h 1301750"/>
                <a:gd name="connsiteX95" fmla="*/ 44450 w 307975"/>
                <a:gd name="connsiteY95" fmla="*/ 415925 h 1301750"/>
                <a:gd name="connsiteX96" fmla="*/ 50800 w 307975"/>
                <a:gd name="connsiteY96" fmla="*/ 431800 h 1301750"/>
                <a:gd name="connsiteX97" fmla="*/ 60325 w 307975"/>
                <a:gd name="connsiteY97" fmla="*/ 454025 h 1301750"/>
                <a:gd name="connsiteX98" fmla="*/ 63500 w 307975"/>
                <a:gd name="connsiteY98" fmla="*/ 482600 h 1301750"/>
                <a:gd name="connsiteX99" fmla="*/ 69850 w 307975"/>
                <a:gd name="connsiteY99" fmla="*/ 596900 h 1301750"/>
                <a:gd name="connsiteX100" fmla="*/ 73025 w 307975"/>
                <a:gd name="connsiteY100" fmla="*/ 609600 h 1301750"/>
                <a:gd name="connsiteX101" fmla="*/ 69850 w 307975"/>
                <a:gd name="connsiteY101" fmla="*/ 685800 h 1301750"/>
                <a:gd name="connsiteX102" fmla="*/ 66675 w 307975"/>
                <a:gd name="connsiteY102" fmla="*/ 711200 h 1301750"/>
                <a:gd name="connsiteX103" fmla="*/ 69850 w 307975"/>
                <a:gd name="connsiteY103" fmla="*/ 762000 h 1301750"/>
                <a:gd name="connsiteX104" fmla="*/ 73025 w 307975"/>
                <a:gd name="connsiteY104" fmla="*/ 774700 h 1301750"/>
                <a:gd name="connsiteX0" fmla="*/ 79375 w 310871"/>
                <a:gd name="connsiteY0" fmla="*/ 561975 h 1301750"/>
                <a:gd name="connsiteX1" fmla="*/ 63500 w 310871"/>
                <a:gd name="connsiteY1" fmla="*/ 581025 h 1301750"/>
                <a:gd name="connsiteX2" fmla="*/ 57150 w 310871"/>
                <a:gd name="connsiteY2" fmla="*/ 600075 h 1301750"/>
                <a:gd name="connsiteX3" fmla="*/ 57150 w 310871"/>
                <a:gd name="connsiteY3" fmla="*/ 635000 h 1301750"/>
                <a:gd name="connsiteX4" fmla="*/ 60325 w 310871"/>
                <a:gd name="connsiteY4" fmla="*/ 647700 h 1301750"/>
                <a:gd name="connsiteX5" fmla="*/ 63500 w 310871"/>
                <a:gd name="connsiteY5" fmla="*/ 685800 h 1301750"/>
                <a:gd name="connsiteX6" fmla="*/ 66675 w 310871"/>
                <a:gd name="connsiteY6" fmla="*/ 704850 h 1301750"/>
                <a:gd name="connsiteX7" fmla="*/ 69850 w 310871"/>
                <a:gd name="connsiteY7" fmla="*/ 742950 h 1301750"/>
                <a:gd name="connsiteX8" fmla="*/ 73025 w 310871"/>
                <a:gd name="connsiteY8" fmla="*/ 768350 h 1301750"/>
                <a:gd name="connsiteX9" fmla="*/ 69850 w 310871"/>
                <a:gd name="connsiteY9" fmla="*/ 784225 h 1301750"/>
                <a:gd name="connsiteX10" fmla="*/ 63500 w 310871"/>
                <a:gd name="connsiteY10" fmla="*/ 803275 h 1301750"/>
                <a:gd name="connsiteX11" fmla="*/ 60325 w 310871"/>
                <a:gd name="connsiteY11" fmla="*/ 819150 h 1301750"/>
                <a:gd name="connsiteX12" fmla="*/ 57150 w 310871"/>
                <a:gd name="connsiteY12" fmla="*/ 841375 h 1301750"/>
                <a:gd name="connsiteX13" fmla="*/ 53975 w 310871"/>
                <a:gd name="connsiteY13" fmla="*/ 850900 h 1301750"/>
                <a:gd name="connsiteX14" fmla="*/ 50800 w 310871"/>
                <a:gd name="connsiteY14" fmla="*/ 863600 h 1301750"/>
                <a:gd name="connsiteX15" fmla="*/ 44450 w 310871"/>
                <a:gd name="connsiteY15" fmla="*/ 904875 h 1301750"/>
                <a:gd name="connsiteX16" fmla="*/ 41275 w 310871"/>
                <a:gd name="connsiteY16" fmla="*/ 920750 h 1301750"/>
                <a:gd name="connsiteX17" fmla="*/ 28575 w 310871"/>
                <a:gd name="connsiteY17" fmla="*/ 952500 h 1301750"/>
                <a:gd name="connsiteX18" fmla="*/ 19050 w 310871"/>
                <a:gd name="connsiteY18" fmla="*/ 984250 h 1301750"/>
                <a:gd name="connsiteX19" fmla="*/ 12700 w 310871"/>
                <a:gd name="connsiteY19" fmla="*/ 993775 h 1301750"/>
                <a:gd name="connsiteX20" fmla="*/ 9525 w 310871"/>
                <a:gd name="connsiteY20" fmla="*/ 1006475 h 1301750"/>
                <a:gd name="connsiteX21" fmla="*/ 3175 w 310871"/>
                <a:gd name="connsiteY21" fmla="*/ 1108075 h 1301750"/>
                <a:gd name="connsiteX22" fmla="*/ 0 w 310871"/>
                <a:gd name="connsiteY22" fmla="*/ 1130300 h 1301750"/>
                <a:gd name="connsiteX23" fmla="*/ 6350 w 310871"/>
                <a:gd name="connsiteY23" fmla="*/ 1187450 h 1301750"/>
                <a:gd name="connsiteX24" fmla="*/ 12700 w 310871"/>
                <a:gd name="connsiteY24" fmla="*/ 1241425 h 1301750"/>
                <a:gd name="connsiteX25" fmla="*/ 15875 w 310871"/>
                <a:gd name="connsiteY25" fmla="*/ 1250950 h 1301750"/>
                <a:gd name="connsiteX26" fmla="*/ 31750 w 310871"/>
                <a:gd name="connsiteY26" fmla="*/ 1273175 h 1301750"/>
                <a:gd name="connsiteX27" fmla="*/ 60325 w 310871"/>
                <a:gd name="connsiteY27" fmla="*/ 1298575 h 1301750"/>
                <a:gd name="connsiteX28" fmla="*/ 76200 w 310871"/>
                <a:gd name="connsiteY28" fmla="*/ 1301750 h 1301750"/>
                <a:gd name="connsiteX29" fmla="*/ 98425 w 310871"/>
                <a:gd name="connsiteY29" fmla="*/ 1292225 h 1301750"/>
                <a:gd name="connsiteX30" fmla="*/ 104775 w 310871"/>
                <a:gd name="connsiteY30" fmla="*/ 1282700 h 1301750"/>
                <a:gd name="connsiteX31" fmla="*/ 120650 w 310871"/>
                <a:gd name="connsiteY31" fmla="*/ 1263650 h 1301750"/>
                <a:gd name="connsiteX32" fmla="*/ 127000 w 310871"/>
                <a:gd name="connsiteY32" fmla="*/ 1244600 h 1301750"/>
                <a:gd name="connsiteX33" fmla="*/ 130175 w 310871"/>
                <a:gd name="connsiteY33" fmla="*/ 1235075 h 1301750"/>
                <a:gd name="connsiteX34" fmla="*/ 133350 w 310871"/>
                <a:gd name="connsiteY34" fmla="*/ 1193800 h 1301750"/>
                <a:gd name="connsiteX35" fmla="*/ 133350 w 310871"/>
                <a:gd name="connsiteY35" fmla="*/ 1171575 h 1301750"/>
                <a:gd name="connsiteX36" fmla="*/ 139700 w 310871"/>
                <a:gd name="connsiteY36" fmla="*/ 1152525 h 1301750"/>
                <a:gd name="connsiteX37" fmla="*/ 142875 w 310871"/>
                <a:gd name="connsiteY37" fmla="*/ 1143000 h 1301750"/>
                <a:gd name="connsiteX38" fmla="*/ 146050 w 310871"/>
                <a:gd name="connsiteY38" fmla="*/ 1095375 h 1301750"/>
                <a:gd name="connsiteX39" fmla="*/ 155575 w 310871"/>
                <a:gd name="connsiteY39" fmla="*/ 1054100 h 1301750"/>
                <a:gd name="connsiteX40" fmla="*/ 161925 w 310871"/>
                <a:gd name="connsiteY40" fmla="*/ 1044575 h 1301750"/>
                <a:gd name="connsiteX41" fmla="*/ 165100 w 310871"/>
                <a:gd name="connsiteY41" fmla="*/ 1019175 h 1301750"/>
                <a:gd name="connsiteX42" fmla="*/ 161925 w 310871"/>
                <a:gd name="connsiteY42" fmla="*/ 1003300 h 1301750"/>
                <a:gd name="connsiteX43" fmla="*/ 171450 w 310871"/>
                <a:gd name="connsiteY43" fmla="*/ 803275 h 1301750"/>
                <a:gd name="connsiteX44" fmla="*/ 180975 w 310871"/>
                <a:gd name="connsiteY44" fmla="*/ 777875 h 1301750"/>
                <a:gd name="connsiteX45" fmla="*/ 187325 w 310871"/>
                <a:gd name="connsiteY45" fmla="*/ 755650 h 1301750"/>
                <a:gd name="connsiteX46" fmla="*/ 196850 w 310871"/>
                <a:gd name="connsiteY46" fmla="*/ 739775 h 1301750"/>
                <a:gd name="connsiteX47" fmla="*/ 200025 w 310871"/>
                <a:gd name="connsiteY47" fmla="*/ 730250 h 1301750"/>
                <a:gd name="connsiteX48" fmla="*/ 209550 w 310871"/>
                <a:gd name="connsiteY48" fmla="*/ 708025 h 1301750"/>
                <a:gd name="connsiteX49" fmla="*/ 212725 w 310871"/>
                <a:gd name="connsiteY49" fmla="*/ 692150 h 1301750"/>
                <a:gd name="connsiteX50" fmla="*/ 219075 w 310871"/>
                <a:gd name="connsiteY50" fmla="*/ 663575 h 1301750"/>
                <a:gd name="connsiteX51" fmla="*/ 222250 w 310871"/>
                <a:gd name="connsiteY51" fmla="*/ 631825 h 1301750"/>
                <a:gd name="connsiteX52" fmla="*/ 225425 w 310871"/>
                <a:gd name="connsiteY52" fmla="*/ 609600 h 1301750"/>
                <a:gd name="connsiteX53" fmla="*/ 225425 w 310871"/>
                <a:gd name="connsiteY53" fmla="*/ 476250 h 1301750"/>
                <a:gd name="connsiteX54" fmla="*/ 231775 w 310871"/>
                <a:gd name="connsiteY54" fmla="*/ 419100 h 1301750"/>
                <a:gd name="connsiteX55" fmla="*/ 307975 w 310871"/>
                <a:gd name="connsiteY55" fmla="*/ 396875 h 1301750"/>
                <a:gd name="connsiteX56" fmla="*/ 285750 w 310871"/>
                <a:gd name="connsiteY56" fmla="*/ 228600 h 1301750"/>
                <a:gd name="connsiteX57" fmla="*/ 200025 w 310871"/>
                <a:gd name="connsiteY57" fmla="*/ 171450 h 1301750"/>
                <a:gd name="connsiteX58" fmla="*/ 193675 w 310871"/>
                <a:gd name="connsiteY58" fmla="*/ 158750 h 1301750"/>
                <a:gd name="connsiteX59" fmla="*/ 190500 w 310871"/>
                <a:gd name="connsiteY59" fmla="*/ 149225 h 1301750"/>
                <a:gd name="connsiteX60" fmla="*/ 203200 w 310871"/>
                <a:gd name="connsiteY60" fmla="*/ 130175 h 1301750"/>
                <a:gd name="connsiteX61" fmla="*/ 206375 w 310871"/>
                <a:gd name="connsiteY61" fmla="*/ 120650 h 1301750"/>
                <a:gd name="connsiteX62" fmla="*/ 212725 w 310871"/>
                <a:gd name="connsiteY62" fmla="*/ 111125 h 1301750"/>
                <a:gd name="connsiteX63" fmla="*/ 215900 w 310871"/>
                <a:gd name="connsiteY63" fmla="*/ 101600 h 1301750"/>
                <a:gd name="connsiteX64" fmla="*/ 222250 w 310871"/>
                <a:gd name="connsiteY64" fmla="*/ 92075 h 1301750"/>
                <a:gd name="connsiteX65" fmla="*/ 231775 w 310871"/>
                <a:gd name="connsiteY65" fmla="*/ 73025 h 1301750"/>
                <a:gd name="connsiteX66" fmla="*/ 238125 w 310871"/>
                <a:gd name="connsiteY66" fmla="*/ 41275 h 1301750"/>
                <a:gd name="connsiteX67" fmla="*/ 231775 w 310871"/>
                <a:gd name="connsiteY67" fmla="*/ 31750 h 1301750"/>
                <a:gd name="connsiteX68" fmla="*/ 215900 w 310871"/>
                <a:gd name="connsiteY68" fmla="*/ 6350 h 1301750"/>
                <a:gd name="connsiteX69" fmla="*/ 203200 w 310871"/>
                <a:gd name="connsiteY69" fmla="*/ 0 h 1301750"/>
                <a:gd name="connsiteX70" fmla="*/ 187325 w 310871"/>
                <a:gd name="connsiteY70" fmla="*/ 3175 h 1301750"/>
                <a:gd name="connsiteX71" fmla="*/ 168275 w 310871"/>
                <a:gd name="connsiteY71" fmla="*/ 19050 h 1301750"/>
                <a:gd name="connsiteX72" fmla="*/ 158750 w 310871"/>
                <a:gd name="connsiteY72" fmla="*/ 22225 h 1301750"/>
                <a:gd name="connsiteX73" fmla="*/ 139700 w 310871"/>
                <a:gd name="connsiteY73" fmla="*/ 34925 h 1301750"/>
                <a:gd name="connsiteX74" fmla="*/ 120650 w 310871"/>
                <a:gd name="connsiteY74" fmla="*/ 44450 h 1301750"/>
                <a:gd name="connsiteX75" fmla="*/ 107950 w 310871"/>
                <a:gd name="connsiteY75" fmla="*/ 47625 h 1301750"/>
                <a:gd name="connsiteX76" fmla="*/ 95250 w 310871"/>
                <a:gd name="connsiteY76" fmla="*/ 53975 h 1301750"/>
                <a:gd name="connsiteX77" fmla="*/ 66675 w 310871"/>
                <a:gd name="connsiteY77" fmla="*/ 69850 h 1301750"/>
                <a:gd name="connsiteX78" fmla="*/ 47625 w 310871"/>
                <a:gd name="connsiteY78" fmla="*/ 92075 h 1301750"/>
                <a:gd name="connsiteX79" fmla="*/ 38100 w 310871"/>
                <a:gd name="connsiteY79" fmla="*/ 101600 h 1301750"/>
                <a:gd name="connsiteX80" fmla="*/ 28575 w 310871"/>
                <a:gd name="connsiteY80" fmla="*/ 117475 h 1301750"/>
                <a:gd name="connsiteX81" fmla="*/ 19050 w 310871"/>
                <a:gd name="connsiteY81" fmla="*/ 130175 h 1301750"/>
                <a:gd name="connsiteX82" fmla="*/ 15875 w 310871"/>
                <a:gd name="connsiteY82" fmla="*/ 139700 h 1301750"/>
                <a:gd name="connsiteX83" fmla="*/ 9525 w 310871"/>
                <a:gd name="connsiteY83" fmla="*/ 193675 h 1301750"/>
                <a:gd name="connsiteX84" fmla="*/ 3175 w 310871"/>
                <a:gd name="connsiteY84" fmla="*/ 212725 h 1301750"/>
                <a:gd name="connsiteX85" fmla="*/ 6350 w 310871"/>
                <a:gd name="connsiteY85" fmla="*/ 225425 h 1301750"/>
                <a:gd name="connsiteX86" fmla="*/ 0 w 310871"/>
                <a:gd name="connsiteY86" fmla="*/ 247650 h 1301750"/>
                <a:gd name="connsiteX87" fmla="*/ 9525 w 310871"/>
                <a:gd name="connsiteY87" fmla="*/ 292100 h 1301750"/>
                <a:gd name="connsiteX88" fmla="*/ 15875 w 310871"/>
                <a:gd name="connsiteY88" fmla="*/ 314325 h 1301750"/>
                <a:gd name="connsiteX89" fmla="*/ 22225 w 310871"/>
                <a:gd name="connsiteY89" fmla="*/ 323850 h 1301750"/>
                <a:gd name="connsiteX90" fmla="*/ 25400 w 310871"/>
                <a:gd name="connsiteY90" fmla="*/ 333375 h 1301750"/>
                <a:gd name="connsiteX91" fmla="*/ 34925 w 310871"/>
                <a:gd name="connsiteY91" fmla="*/ 355600 h 1301750"/>
                <a:gd name="connsiteX92" fmla="*/ 38100 w 310871"/>
                <a:gd name="connsiteY92" fmla="*/ 393700 h 1301750"/>
                <a:gd name="connsiteX93" fmla="*/ 41275 w 310871"/>
                <a:gd name="connsiteY93" fmla="*/ 403225 h 1301750"/>
                <a:gd name="connsiteX94" fmla="*/ 44450 w 310871"/>
                <a:gd name="connsiteY94" fmla="*/ 415925 h 1301750"/>
                <a:gd name="connsiteX95" fmla="*/ 50800 w 310871"/>
                <a:gd name="connsiteY95" fmla="*/ 431800 h 1301750"/>
                <a:gd name="connsiteX96" fmla="*/ 60325 w 310871"/>
                <a:gd name="connsiteY96" fmla="*/ 454025 h 1301750"/>
                <a:gd name="connsiteX97" fmla="*/ 63500 w 310871"/>
                <a:gd name="connsiteY97" fmla="*/ 482600 h 1301750"/>
                <a:gd name="connsiteX98" fmla="*/ 69850 w 310871"/>
                <a:gd name="connsiteY98" fmla="*/ 596900 h 1301750"/>
                <a:gd name="connsiteX99" fmla="*/ 73025 w 310871"/>
                <a:gd name="connsiteY99" fmla="*/ 609600 h 1301750"/>
                <a:gd name="connsiteX100" fmla="*/ 69850 w 310871"/>
                <a:gd name="connsiteY100" fmla="*/ 685800 h 1301750"/>
                <a:gd name="connsiteX101" fmla="*/ 66675 w 310871"/>
                <a:gd name="connsiteY101" fmla="*/ 711200 h 1301750"/>
                <a:gd name="connsiteX102" fmla="*/ 69850 w 310871"/>
                <a:gd name="connsiteY102" fmla="*/ 762000 h 1301750"/>
                <a:gd name="connsiteX103" fmla="*/ 73025 w 310871"/>
                <a:gd name="connsiteY103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87325 w 311300"/>
                <a:gd name="connsiteY45" fmla="*/ 755650 h 1301750"/>
                <a:gd name="connsiteX46" fmla="*/ 196850 w 311300"/>
                <a:gd name="connsiteY46" fmla="*/ 739775 h 1301750"/>
                <a:gd name="connsiteX47" fmla="*/ 200025 w 311300"/>
                <a:gd name="connsiteY47" fmla="*/ 730250 h 1301750"/>
                <a:gd name="connsiteX48" fmla="*/ 209550 w 311300"/>
                <a:gd name="connsiteY48" fmla="*/ 708025 h 1301750"/>
                <a:gd name="connsiteX49" fmla="*/ 212725 w 311300"/>
                <a:gd name="connsiteY49" fmla="*/ 692150 h 1301750"/>
                <a:gd name="connsiteX50" fmla="*/ 219075 w 311300"/>
                <a:gd name="connsiteY50" fmla="*/ 663575 h 1301750"/>
                <a:gd name="connsiteX51" fmla="*/ 222250 w 311300"/>
                <a:gd name="connsiteY51" fmla="*/ 631825 h 1301750"/>
                <a:gd name="connsiteX52" fmla="*/ 225425 w 311300"/>
                <a:gd name="connsiteY52" fmla="*/ 609600 h 1301750"/>
                <a:gd name="connsiteX53" fmla="*/ 225425 w 311300"/>
                <a:gd name="connsiteY53" fmla="*/ 476250 h 1301750"/>
                <a:gd name="connsiteX54" fmla="*/ 307975 w 311300"/>
                <a:gd name="connsiteY54" fmla="*/ 396875 h 1301750"/>
                <a:gd name="connsiteX55" fmla="*/ 285750 w 311300"/>
                <a:gd name="connsiteY55" fmla="*/ 228600 h 1301750"/>
                <a:gd name="connsiteX56" fmla="*/ 200025 w 311300"/>
                <a:gd name="connsiteY56" fmla="*/ 171450 h 1301750"/>
                <a:gd name="connsiteX57" fmla="*/ 193675 w 311300"/>
                <a:gd name="connsiteY57" fmla="*/ 158750 h 1301750"/>
                <a:gd name="connsiteX58" fmla="*/ 190500 w 311300"/>
                <a:gd name="connsiteY58" fmla="*/ 149225 h 1301750"/>
                <a:gd name="connsiteX59" fmla="*/ 203200 w 311300"/>
                <a:gd name="connsiteY59" fmla="*/ 130175 h 1301750"/>
                <a:gd name="connsiteX60" fmla="*/ 206375 w 311300"/>
                <a:gd name="connsiteY60" fmla="*/ 120650 h 1301750"/>
                <a:gd name="connsiteX61" fmla="*/ 212725 w 311300"/>
                <a:gd name="connsiteY61" fmla="*/ 111125 h 1301750"/>
                <a:gd name="connsiteX62" fmla="*/ 215900 w 311300"/>
                <a:gd name="connsiteY62" fmla="*/ 101600 h 1301750"/>
                <a:gd name="connsiteX63" fmla="*/ 222250 w 311300"/>
                <a:gd name="connsiteY63" fmla="*/ 92075 h 1301750"/>
                <a:gd name="connsiteX64" fmla="*/ 231775 w 311300"/>
                <a:gd name="connsiteY64" fmla="*/ 73025 h 1301750"/>
                <a:gd name="connsiteX65" fmla="*/ 238125 w 311300"/>
                <a:gd name="connsiteY65" fmla="*/ 41275 h 1301750"/>
                <a:gd name="connsiteX66" fmla="*/ 231775 w 311300"/>
                <a:gd name="connsiteY66" fmla="*/ 31750 h 1301750"/>
                <a:gd name="connsiteX67" fmla="*/ 215900 w 311300"/>
                <a:gd name="connsiteY67" fmla="*/ 6350 h 1301750"/>
                <a:gd name="connsiteX68" fmla="*/ 203200 w 311300"/>
                <a:gd name="connsiteY68" fmla="*/ 0 h 1301750"/>
                <a:gd name="connsiteX69" fmla="*/ 187325 w 311300"/>
                <a:gd name="connsiteY69" fmla="*/ 3175 h 1301750"/>
                <a:gd name="connsiteX70" fmla="*/ 168275 w 311300"/>
                <a:gd name="connsiteY70" fmla="*/ 19050 h 1301750"/>
                <a:gd name="connsiteX71" fmla="*/ 158750 w 311300"/>
                <a:gd name="connsiteY71" fmla="*/ 22225 h 1301750"/>
                <a:gd name="connsiteX72" fmla="*/ 139700 w 311300"/>
                <a:gd name="connsiteY72" fmla="*/ 34925 h 1301750"/>
                <a:gd name="connsiteX73" fmla="*/ 120650 w 311300"/>
                <a:gd name="connsiteY73" fmla="*/ 44450 h 1301750"/>
                <a:gd name="connsiteX74" fmla="*/ 107950 w 311300"/>
                <a:gd name="connsiteY74" fmla="*/ 47625 h 1301750"/>
                <a:gd name="connsiteX75" fmla="*/ 95250 w 311300"/>
                <a:gd name="connsiteY75" fmla="*/ 53975 h 1301750"/>
                <a:gd name="connsiteX76" fmla="*/ 66675 w 311300"/>
                <a:gd name="connsiteY76" fmla="*/ 69850 h 1301750"/>
                <a:gd name="connsiteX77" fmla="*/ 47625 w 311300"/>
                <a:gd name="connsiteY77" fmla="*/ 92075 h 1301750"/>
                <a:gd name="connsiteX78" fmla="*/ 38100 w 311300"/>
                <a:gd name="connsiteY78" fmla="*/ 101600 h 1301750"/>
                <a:gd name="connsiteX79" fmla="*/ 28575 w 311300"/>
                <a:gd name="connsiteY79" fmla="*/ 117475 h 1301750"/>
                <a:gd name="connsiteX80" fmla="*/ 19050 w 311300"/>
                <a:gd name="connsiteY80" fmla="*/ 130175 h 1301750"/>
                <a:gd name="connsiteX81" fmla="*/ 15875 w 311300"/>
                <a:gd name="connsiteY81" fmla="*/ 139700 h 1301750"/>
                <a:gd name="connsiteX82" fmla="*/ 9525 w 311300"/>
                <a:gd name="connsiteY82" fmla="*/ 193675 h 1301750"/>
                <a:gd name="connsiteX83" fmla="*/ 3175 w 311300"/>
                <a:gd name="connsiteY83" fmla="*/ 212725 h 1301750"/>
                <a:gd name="connsiteX84" fmla="*/ 6350 w 311300"/>
                <a:gd name="connsiteY84" fmla="*/ 225425 h 1301750"/>
                <a:gd name="connsiteX85" fmla="*/ 0 w 311300"/>
                <a:gd name="connsiteY85" fmla="*/ 247650 h 1301750"/>
                <a:gd name="connsiteX86" fmla="*/ 9525 w 311300"/>
                <a:gd name="connsiteY86" fmla="*/ 292100 h 1301750"/>
                <a:gd name="connsiteX87" fmla="*/ 15875 w 311300"/>
                <a:gd name="connsiteY87" fmla="*/ 314325 h 1301750"/>
                <a:gd name="connsiteX88" fmla="*/ 22225 w 311300"/>
                <a:gd name="connsiteY88" fmla="*/ 323850 h 1301750"/>
                <a:gd name="connsiteX89" fmla="*/ 25400 w 311300"/>
                <a:gd name="connsiteY89" fmla="*/ 333375 h 1301750"/>
                <a:gd name="connsiteX90" fmla="*/ 34925 w 311300"/>
                <a:gd name="connsiteY90" fmla="*/ 355600 h 1301750"/>
                <a:gd name="connsiteX91" fmla="*/ 38100 w 311300"/>
                <a:gd name="connsiteY91" fmla="*/ 393700 h 1301750"/>
                <a:gd name="connsiteX92" fmla="*/ 41275 w 311300"/>
                <a:gd name="connsiteY92" fmla="*/ 403225 h 1301750"/>
                <a:gd name="connsiteX93" fmla="*/ 44450 w 311300"/>
                <a:gd name="connsiteY93" fmla="*/ 415925 h 1301750"/>
                <a:gd name="connsiteX94" fmla="*/ 50800 w 311300"/>
                <a:gd name="connsiteY94" fmla="*/ 431800 h 1301750"/>
                <a:gd name="connsiteX95" fmla="*/ 60325 w 311300"/>
                <a:gd name="connsiteY95" fmla="*/ 454025 h 1301750"/>
                <a:gd name="connsiteX96" fmla="*/ 63500 w 311300"/>
                <a:gd name="connsiteY96" fmla="*/ 482600 h 1301750"/>
                <a:gd name="connsiteX97" fmla="*/ 69850 w 311300"/>
                <a:gd name="connsiteY97" fmla="*/ 596900 h 1301750"/>
                <a:gd name="connsiteX98" fmla="*/ 73025 w 311300"/>
                <a:gd name="connsiteY98" fmla="*/ 609600 h 1301750"/>
                <a:gd name="connsiteX99" fmla="*/ 69850 w 311300"/>
                <a:gd name="connsiteY99" fmla="*/ 685800 h 1301750"/>
                <a:gd name="connsiteX100" fmla="*/ 66675 w 311300"/>
                <a:gd name="connsiteY100" fmla="*/ 711200 h 1301750"/>
                <a:gd name="connsiteX101" fmla="*/ 69850 w 311300"/>
                <a:gd name="connsiteY101" fmla="*/ 762000 h 1301750"/>
                <a:gd name="connsiteX102" fmla="*/ 73025 w 311300"/>
                <a:gd name="connsiteY102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87325 w 311300"/>
                <a:gd name="connsiteY45" fmla="*/ 755650 h 1301750"/>
                <a:gd name="connsiteX46" fmla="*/ 196850 w 311300"/>
                <a:gd name="connsiteY46" fmla="*/ 739775 h 1301750"/>
                <a:gd name="connsiteX47" fmla="*/ 200025 w 311300"/>
                <a:gd name="connsiteY47" fmla="*/ 730250 h 1301750"/>
                <a:gd name="connsiteX48" fmla="*/ 209550 w 311300"/>
                <a:gd name="connsiteY48" fmla="*/ 708025 h 1301750"/>
                <a:gd name="connsiteX49" fmla="*/ 212725 w 311300"/>
                <a:gd name="connsiteY49" fmla="*/ 692150 h 1301750"/>
                <a:gd name="connsiteX50" fmla="*/ 219075 w 311300"/>
                <a:gd name="connsiteY50" fmla="*/ 663575 h 1301750"/>
                <a:gd name="connsiteX51" fmla="*/ 222250 w 311300"/>
                <a:gd name="connsiteY51" fmla="*/ 631825 h 1301750"/>
                <a:gd name="connsiteX52" fmla="*/ 225425 w 311300"/>
                <a:gd name="connsiteY52" fmla="*/ 609600 h 1301750"/>
                <a:gd name="connsiteX53" fmla="*/ 307975 w 311300"/>
                <a:gd name="connsiteY53" fmla="*/ 396875 h 1301750"/>
                <a:gd name="connsiteX54" fmla="*/ 285750 w 311300"/>
                <a:gd name="connsiteY54" fmla="*/ 228600 h 1301750"/>
                <a:gd name="connsiteX55" fmla="*/ 200025 w 311300"/>
                <a:gd name="connsiteY55" fmla="*/ 171450 h 1301750"/>
                <a:gd name="connsiteX56" fmla="*/ 193675 w 311300"/>
                <a:gd name="connsiteY56" fmla="*/ 158750 h 1301750"/>
                <a:gd name="connsiteX57" fmla="*/ 190500 w 311300"/>
                <a:gd name="connsiteY57" fmla="*/ 149225 h 1301750"/>
                <a:gd name="connsiteX58" fmla="*/ 203200 w 311300"/>
                <a:gd name="connsiteY58" fmla="*/ 130175 h 1301750"/>
                <a:gd name="connsiteX59" fmla="*/ 206375 w 311300"/>
                <a:gd name="connsiteY59" fmla="*/ 120650 h 1301750"/>
                <a:gd name="connsiteX60" fmla="*/ 212725 w 311300"/>
                <a:gd name="connsiteY60" fmla="*/ 111125 h 1301750"/>
                <a:gd name="connsiteX61" fmla="*/ 215900 w 311300"/>
                <a:gd name="connsiteY61" fmla="*/ 101600 h 1301750"/>
                <a:gd name="connsiteX62" fmla="*/ 222250 w 311300"/>
                <a:gd name="connsiteY62" fmla="*/ 92075 h 1301750"/>
                <a:gd name="connsiteX63" fmla="*/ 231775 w 311300"/>
                <a:gd name="connsiteY63" fmla="*/ 73025 h 1301750"/>
                <a:gd name="connsiteX64" fmla="*/ 238125 w 311300"/>
                <a:gd name="connsiteY64" fmla="*/ 41275 h 1301750"/>
                <a:gd name="connsiteX65" fmla="*/ 231775 w 311300"/>
                <a:gd name="connsiteY65" fmla="*/ 31750 h 1301750"/>
                <a:gd name="connsiteX66" fmla="*/ 215900 w 311300"/>
                <a:gd name="connsiteY66" fmla="*/ 6350 h 1301750"/>
                <a:gd name="connsiteX67" fmla="*/ 203200 w 311300"/>
                <a:gd name="connsiteY67" fmla="*/ 0 h 1301750"/>
                <a:gd name="connsiteX68" fmla="*/ 187325 w 311300"/>
                <a:gd name="connsiteY68" fmla="*/ 3175 h 1301750"/>
                <a:gd name="connsiteX69" fmla="*/ 168275 w 311300"/>
                <a:gd name="connsiteY69" fmla="*/ 19050 h 1301750"/>
                <a:gd name="connsiteX70" fmla="*/ 158750 w 311300"/>
                <a:gd name="connsiteY70" fmla="*/ 22225 h 1301750"/>
                <a:gd name="connsiteX71" fmla="*/ 139700 w 311300"/>
                <a:gd name="connsiteY71" fmla="*/ 34925 h 1301750"/>
                <a:gd name="connsiteX72" fmla="*/ 120650 w 311300"/>
                <a:gd name="connsiteY72" fmla="*/ 44450 h 1301750"/>
                <a:gd name="connsiteX73" fmla="*/ 107950 w 311300"/>
                <a:gd name="connsiteY73" fmla="*/ 47625 h 1301750"/>
                <a:gd name="connsiteX74" fmla="*/ 95250 w 311300"/>
                <a:gd name="connsiteY74" fmla="*/ 53975 h 1301750"/>
                <a:gd name="connsiteX75" fmla="*/ 66675 w 311300"/>
                <a:gd name="connsiteY75" fmla="*/ 69850 h 1301750"/>
                <a:gd name="connsiteX76" fmla="*/ 47625 w 311300"/>
                <a:gd name="connsiteY76" fmla="*/ 92075 h 1301750"/>
                <a:gd name="connsiteX77" fmla="*/ 38100 w 311300"/>
                <a:gd name="connsiteY77" fmla="*/ 101600 h 1301750"/>
                <a:gd name="connsiteX78" fmla="*/ 28575 w 311300"/>
                <a:gd name="connsiteY78" fmla="*/ 117475 h 1301750"/>
                <a:gd name="connsiteX79" fmla="*/ 19050 w 311300"/>
                <a:gd name="connsiteY79" fmla="*/ 130175 h 1301750"/>
                <a:gd name="connsiteX80" fmla="*/ 15875 w 311300"/>
                <a:gd name="connsiteY80" fmla="*/ 139700 h 1301750"/>
                <a:gd name="connsiteX81" fmla="*/ 9525 w 311300"/>
                <a:gd name="connsiteY81" fmla="*/ 193675 h 1301750"/>
                <a:gd name="connsiteX82" fmla="*/ 3175 w 311300"/>
                <a:gd name="connsiteY82" fmla="*/ 212725 h 1301750"/>
                <a:gd name="connsiteX83" fmla="*/ 6350 w 311300"/>
                <a:gd name="connsiteY83" fmla="*/ 225425 h 1301750"/>
                <a:gd name="connsiteX84" fmla="*/ 0 w 311300"/>
                <a:gd name="connsiteY84" fmla="*/ 247650 h 1301750"/>
                <a:gd name="connsiteX85" fmla="*/ 9525 w 311300"/>
                <a:gd name="connsiteY85" fmla="*/ 292100 h 1301750"/>
                <a:gd name="connsiteX86" fmla="*/ 15875 w 311300"/>
                <a:gd name="connsiteY86" fmla="*/ 314325 h 1301750"/>
                <a:gd name="connsiteX87" fmla="*/ 22225 w 311300"/>
                <a:gd name="connsiteY87" fmla="*/ 323850 h 1301750"/>
                <a:gd name="connsiteX88" fmla="*/ 25400 w 311300"/>
                <a:gd name="connsiteY88" fmla="*/ 333375 h 1301750"/>
                <a:gd name="connsiteX89" fmla="*/ 34925 w 311300"/>
                <a:gd name="connsiteY89" fmla="*/ 355600 h 1301750"/>
                <a:gd name="connsiteX90" fmla="*/ 38100 w 311300"/>
                <a:gd name="connsiteY90" fmla="*/ 393700 h 1301750"/>
                <a:gd name="connsiteX91" fmla="*/ 41275 w 311300"/>
                <a:gd name="connsiteY91" fmla="*/ 403225 h 1301750"/>
                <a:gd name="connsiteX92" fmla="*/ 44450 w 311300"/>
                <a:gd name="connsiteY92" fmla="*/ 415925 h 1301750"/>
                <a:gd name="connsiteX93" fmla="*/ 50800 w 311300"/>
                <a:gd name="connsiteY93" fmla="*/ 431800 h 1301750"/>
                <a:gd name="connsiteX94" fmla="*/ 60325 w 311300"/>
                <a:gd name="connsiteY94" fmla="*/ 454025 h 1301750"/>
                <a:gd name="connsiteX95" fmla="*/ 63500 w 311300"/>
                <a:gd name="connsiteY95" fmla="*/ 482600 h 1301750"/>
                <a:gd name="connsiteX96" fmla="*/ 69850 w 311300"/>
                <a:gd name="connsiteY96" fmla="*/ 596900 h 1301750"/>
                <a:gd name="connsiteX97" fmla="*/ 73025 w 311300"/>
                <a:gd name="connsiteY97" fmla="*/ 609600 h 1301750"/>
                <a:gd name="connsiteX98" fmla="*/ 69850 w 311300"/>
                <a:gd name="connsiteY98" fmla="*/ 685800 h 1301750"/>
                <a:gd name="connsiteX99" fmla="*/ 66675 w 311300"/>
                <a:gd name="connsiteY99" fmla="*/ 711200 h 1301750"/>
                <a:gd name="connsiteX100" fmla="*/ 69850 w 311300"/>
                <a:gd name="connsiteY100" fmla="*/ 762000 h 1301750"/>
                <a:gd name="connsiteX101" fmla="*/ 73025 w 311300"/>
                <a:gd name="connsiteY101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87325 w 311300"/>
                <a:gd name="connsiteY45" fmla="*/ 755650 h 1301750"/>
                <a:gd name="connsiteX46" fmla="*/ 196850 w 311300"/>
                <a:gd name="connsiteY46" fmla="*/ 739775 h 1301750"/>
                <a:gd name="connsiteX47" fmla="*/ 200025 w 311300"/>
                <a:gd name="connsiteY47" fmla="*/ 730250 h 1301750"/>
                <a:gd name="connsiteX48" fmla="*/ 209550 w 311300"/>
                <a:gd name="connsiteY48" fmla="*/ 708025 h 1301750"/>
                <a:gd name="connsiteX49" fmla="*/ 212725 w 311300"/>
                <a:gd name="connsiteY49" fmla="*/ 692150 h 1301750"/>
                <a:gd name="connsiteX50" fmla="*/ 219075 w 311300"/>
                <a:gd name="connsiteY50" fmla="*/ 663575 h 1301750"/>
                <a:gd name="connsiteX51" fmla="*/ 222250 w 311300"/>
                <a:gd name="connsiteY51" fmla="*/ 631825 h 1301750"/>
                <a:gd name="connsiteX52" fmla="*/ 263525 w 311300"/>
                <a:gd name="connsiteY52" fmla="*/ 628650 h 1301750"/>
                <a:gd name="connsiteX53" fmla="*/ 307975 w 311300"/>
                <a:gd name="connsiteY53" fmla="*/ 396875 h 1301750"/>
                <a:gd name="connsiteX54" fmla="*/ 285750 w 311300"/>
                <a:gd name="connsiteY54" fmla="*/ 228600 h 1301750"/>
                <a:gd name="connsiteX55" fmla="*/ 200025 w 311300"/>
                <a:gd name="connsiteY55" fmla="*/ 171450 h 1301750"/>
                <a:gd name="connsiteX56" fmla="*/ 193675 w 311300"/>
                <a:gd name="connsiteY56" fmla="*/ 158750 h 1301750"/>
                <a:gd name="connsiteX57" fmla="*/ 190500 w 311300"/>
                <a:gd name="connsiteY57" fmla="*/ 149225 h 1301750"/>
                <a:gd name="connsiteX58" fmla="*/ 203200 w 311300"/>
                <a:gd name="connsiteY58" fmla="*/ 130175 h 1301750"/>
                <a:gd name="connsiteX59" fmla="*/ 206375 w 311300"/>
                <a:gd name="connsiteY59" fmla="*/ 120650 h 1301750"/>
                <a:gd name="connsiteX60" fmla="*/ 212725 w 311300"/>
                <a:gd name="connsiteY60" fmla="*/ 111125 h 1301750"/>
                <a:gd name="connsiteX61" fmla="*/ 215900 w 311300"/>
                <a:gd name="connsiteY61" fmla="*/ 101600 h 1301750"/>
                <a:gd name="connsiteX62" fmla="*/ 222250 w 311300"/>
                <a:gd name="connsiteY62" fmla="*/ 92075 h 1301750"/>
                <a:gd name="connsiteX63" fmla="*/ 231775 w 311300"/>
                <a:gd name="connsiteY63" fmla="*/ 73025 h 1301750"/>
                <a:gd name="connsiteX64" fmla="*/ 238125 w 311300"/>
                <a:gd name="connsiteY64" fmla="*/ 41275 h 1301750"/>
                <a:gd name="connsiteX65" fmla="*/ 231775 w 311300"/>
                <a:gd name="connsiteY65" fmla="*/ 31750 h 1301750"/>
                <a:gd name="connsiteX66" fmla="*/ 215900 w 311300"/>
                <a:gd name="connsiteY66" fmla="*/ 6350 h 1301750"/>
                <a:gd name="connsiteX67" fmla="*/ 203200 w 311300"/>
                <a:gd name="connsiteY67" fmla="*/ 0 h 1301750"/>
                <a:gd name="connsiteX68" fmla="*/ 187325 w 311300"/>
                <a:gd name="connsiteY68" fmla="*/ 3175 h 1301750"/>
                <a:gd name="connsiteX69" fmla="*/ 168275 w 311300"/>
                <a:gd name="connsiteY69" fmla="*/ 19050 h 1301750"/>
                <a:gd name="connsiteX70" fmla="*/ 158750 w 311300"/>
                <a:gd name="connsiteY70" fmla="*/ 22225 h 1301750"/>
                <a:gd name="connsiteX71" fmla="*/ 139700 w 311300"/>
                <a:gd name="connsiteY71" fmla="*/ 34925 h 1301750"/>
                <a:gd name="connsiteX72" fmla="*/ 120650 w 311300"/>
                <a:gd name="connsiteY72" fmla="*/ 44450 h 1301750"/>
                <a:gd name="connsiteX73" fmla="*/ 107950 w 311300"/>
                <a:gd name="connsiteY73" fmla="*/ 47625 h 1301750"/>
                <a:gd name="connsiteX74" fmla="*/ 95250 w 311300"/>
                <a:gd name="connsiteY74" fmla="*/ 53975 h 1301750"/>
                <a:gd name="connsiteX75" fmla="*/ 66675 w 311300"/>
                <a:gd name="connsiteY75" fmla="*/ 69850 h 1301750"/>
                <a:gd name="connsiteX76" fmla="*/ 47625 w 311300"/>
                <a:gd name="connsiteY76" fmla="*/ 92075 h 1301750"/>
                <a:gd name="connsiteX77" fmla="*/ 38100 w 311300"/>
                <a:gd name="connsiteY77" fmla="*/ 101600 h 1301750"/>
                <a:gd name="connsiteX78" fmla="*/ 28575 w 311300"/>
                <a:gd name="connsiteY78" fmla="*/ 117475 h 1301750"/>
                <a:gd name="connsiteX79" fmla="*/ 19050 w 311300"/>
                <a:gd name="connsiteY79" fmla="*/ 130175 h 1301750"/>
                <a:gd name="connsiteX80" fmla="*/ 15875 w 311300"/>
                <a:gd name="connsiteY80" fmla="*/ 139700 h 1301750"/>
                <a:gd name="connsiteX81" fmla="*/ 9525 w 311300"/>
                <a:gd name="connsiteY81" fmla="*/ 193675 h 1301750"/>
                <a:gd name="connsiteX82" fmla="*/ 3175 w 311300"/>
                <a:gd name="connsiteY82" fmla="*/ 212725 h 1301750"/>
                <a:gd name="connsiteX83" fmla="*/ 6350 w 311300"/>
                <a:gd name="connsiteY83" fmla="*/ 225425 h 1301750"/>
                <a:gd name="connsiteX84" fmla="*/ 0 w 311300"/>
                <a:gd name="connsiteY84" fmla="*/ 247650 h 1301750"/>
                <a:gd name="connsiteX85" fmla="*/ 9525 w 311300"/>
                <a:gd name="connsiteY85" fmla="*/ 292100 h 1301750"/>
                <a:gd name="connsiteX86" fmla="*/ 15875 w 311300"/>
                <a:gd name="connsiteY86" fmla="*/ 314325 h 1301750"/>
                <a:gd name="connsiteX87" fmla="*/ 22225 w 311300"/>
                <a:gd name="connsiteY87" fmla="*/ 323850 h 1301750"/>
                <a:gd name="connsiteX88" fmla="*/ 25400 w 311300"/>
                <a:gd name="connsiteY88" fmla="*/ 333375 h 1301750"/>
                <a:gd name="connsiteX89" fmla="*/ 34925 w 311300"/>
                <a:gd name="connsiteY89" fmla="*/ 355600 h 1301750"/>
                <a:gd name="connsiteX90" fmla="*/ 38100 w 311300"/>
                <a:gd name="connsiteY90" fmla="*/ 393700 h 1301750"/>
                <a:gd name="connsiteX91" fmla="*/ 41275 w 311300"/>
                <a:gd name="connsiteY91" fmla="*/ 403225 h 1301750"/>
                <a:gd name="connsiteX92" fmla="*/ 44450 w 311300"/>
                <a:gd name="connsiteY92" fmla="*/ 415925 h 1301750"/>
                <a:gd name="connsiteX93" fmla="*/ 50800 w 311300"/>
                <a:gd name="connsiteY93" fmla="*/ 431800 h 1301750"/>
                <a:gd name="connsiteX94" fmla="*/ 60325 w 311300"/>
                <a:gd name="connsiteY94" fmla="*/ 454025 h 1301750"/>
                <a:gd name="connsiteX95" fmla="*/ 63500 w 311300"/>
                <a:gd name="connsiteY95" fmla="*/ 482600 h 1301750"/>
                <a:gd name="connsiteX96" fmla="*/ 69850 w 311300"/>
                <a:gd name="connsiteY96" fmla="*/ 596900 h 1301750"/>
                <a:gd name="connsiteX97" fmla="*/ 73025 w 311300"/>
                <a:gd name="connsiteY97" fmla="*/ 609600 h 1301750"/>
                <a:gd name="connsiteX98" fmla="*/ 69850 w 311300"/>
                <a:gd name="connsiteY98" fmla="*/ 685800 h 1301750"/>
                <a:gd name="connsiteX99" fmla="*/ 66675 w 311300"/>
                <a:gd name="connsiteY99" fmla="*/ 711200 h 1301750"/>
                <a:gd name="connsiteX100" fmla="*/ 69850 w 311300"/>
                <a:gd name="connsiteY100" fmla="*/ 762000 h 1301750"/>
                <a:gd name="connsiteX101" fmla="*/ 73025 w 311300"/>
                <a:gd name="connsiteY101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87325 w 311300"/>
                <a:gd name="connsiteY45" fmla="*/ 755650 h 1301750"/>
                <a:gd name="connsiteX46" fmla="*/ 196850 w 311300"/>
                <a:gd name="connsiteY46" fmla="*/ 739775 h 1301750"/>
                <a:gd name="connsiteX47" fmla="*/ 200025 w 311300"/>
                <a:gd name="connsiteY47" fmla="*/ 730250 h 1301750"/>
                <a:gd name="connsiteX48" fmla="*/ 209550 w 311300"/>
                <a:gd name="connsiteY48" fmla="*/ 708025 h 1301750"/>
                <a:gd name="connsiteX49" fmla="*/ 212725 w 311300"/>
                <a:gd name="connsiteY49" fmla="*/ 692150 h 1301750"/>
                <a:gd name="connsiteX50" fmla="*/ 222250 w 311300"/>
                <a:gd name="connsiteY50" fmla="*/ 631825 h 1301750"/>
                <a:gd name="connsiteX51" fmla="*/ 263525 w 311300"/>
                <a:gd name="connsiteY51" fmla="*/ 628650 h 1301750"/>
                <a:gd name="connsiteX52" fmla="*/ 307975 w 311300"/>
                <a:gd name="connsiteY52" fmla="*/ 396875 h 1301750"/>
                <a:gd name="connsiteX53" fmla="*/ 285750 w 311300"/>
                <a:gd name="connsiteY53" fmla="*/ 228600 h 1301750"/>
                <a:gd name="connsiteX54" fmla="*/ 200025 w 311300"/>
                <a:gd name="connsiteY54" fmla="*/ 171450 h 1301750"/>
                <a:gd name="connsiteX55" fmla="*/ 193675 w 311300"/>
                <a:gd name="connsiteY55" fmla="*/ 158750 h 1301750"/>
                <a:gd name="connsiteX56" fmla="*/ 190500 w 311300"/>
                <a:gd name="connsiteY56" fmla="*/ 149225 h 1301750"/>
                <a:gd name="connsiteX57" fmla="*/ 203200 w 311300"/>
                <a:gd name="connsiteY57" fmla="*/ 130175 h 1301750"/>
                <a:gd name="connsiteX58" fmla="*/ 206375 w 311300"/>
                <a:gd name="connsiteY58" fmla="*/ 120650 h 1301750"/>
                <a:gd name="connsiteX59" fmla="*/ 212725 w 311300"/>
                <a:gd name="connsiteY59" fmla="*/ 111125 h 1301750"/>
                <a:gd name="connsiteX60" fmla="*/ 215900 w 311300"/>
                <a:gd name="connsiteY60" fmla="*/ 101600 h 1301750"/>
                <a:gd name="connsiteX61" fmla="*/ 222250 w 311300"/>
                <a:gd name="connsiteY61" fmla="*/ 92075 h 1301750"/>
                <a:gd name="connsiteX62" fmla="*/ 231775 w 311300"/>
                <a:gd name="connsiteY62" fmla="*/ 73025 h 1301750"/>
                <a:gd name="connsiteX63" fmla="*/ 238125 w 311300"/>
                <a:gd name="connsiteY63" fmla="*/ 41275 h 1301750"/>
                <a:gd name="connsiteX64" fmla="*/ 231775 w 311300"/>
                <a:gd name="connsiteY64" fmla="*/ 31750 h 1301750"/>
                <a:gd name="connsiteX65" fmla="*/ 215900 w 311300"/>
                <a:gd name="connsiteY65" fmla="*/ 6350 h 1301750"/>
                <a:gd name="connsiteX66" fmla="*/ 203200 w 311300"/>
                <a:gd name="connsiteY66" fmla="*/ 0 h 1301750"/>
                <a:gd name="connsiteX67" fmla="*/ 187325 w 311300"/>
                <a:gd name="connsiteY67" fmla="*/ 3175 h 1301750"/>
                <a:gd name="connsiteX68" fmla="*/ 168275 w 311300"/>
                <a:gd name="connsiteY68" fmla="*/ 19050 h 1301750"/>
                <a:gd name="connsiteX69" fmla="*/ 158750 w 311300"/>
                <a:gd name="connsiteY69" fmla="*/ 22225 h 1301750"/>
                <a:gd name="connsiteX70" fmla="*/ 139700 w 311300"/>
                <a:gd name="connsiteY70" fmla="*/ 34925 h 1301750"/>
                <a:gd name="connsiteX71" fmla="*/ 120650 w 311300"/>
                <a:gd name="connsiteY71" fmla="*/ 44450 h 1301750"/>
                <a:gd name="connsiteX72" fmla="*/ 107950 w 311300"/>
                <a:gd name="connsiteY72" fmla="*/ 47625 h 1301750"/>
                <a:gd name="connsiteX73" fmla="*/ 95250 w 311300"/>
                <a:gd name="connsiteY73" fmla="*/ 53975 h 1301750"/>
                <a:gd name="connsiteX74" fmla="*/ 66675 w 311300"/>
                <a:gd name="connsiteY74" fmla="*/ 69850 h 1301750"/>
                <a:gd name="connsiteX75" fmla="*/ 47625 w 311300"/>
                <a:gd name="connsiteY75" fmla="*/ 92075 h 1301750"/>
                <a:gd name="connsiteX76" fmla="*/ 38100 w 311300"/>
                <a:gd name="connsiteY76" fmla="*/ 101600 h 1301750"/>
                <a:gd name="connsiteX77" fmla="*/ 28575 w 311300"/>
                <a:gd name="connsiteY77" fmla="*/ 117475 h 1301750"/>
                <a:gd name="connsiteX78" fmla="*/ 19050 w 311300"/>
                <a:gd name="connsiteY78" fmla="*/ 130175 h 1301750"/>
                <a:gd name="connsiteX79" fmla="*/ 15875 w 311300"/>
                <a:gd name="connsiteY79" fmla="*/ 139700 h 1301750"/>
                <a:gd name="connsiteX80" fmla="*/ 9525 w 311300"/>
                <a:gd name="connsiteY80" fmla="*/ 193675 h 1301750"/>
                <a:gd name="connsiteX81" fmla="*/ 3175 w 311300"/>
                <a:gd name="connsiteY81" fmla="*/ 212725 h 1301750"/>
                <a:gd name="connsiteX82" fmla="*/ 6350 w 311300"/>
                <a:gd name="connsiteY82" fmla="*/ 225425 h 1301750"/>
                <a:gd name="connsiteX83" fmla="*/ 0 w 311300"/>
                <a:gd name="connsiteY83" fmla="*/ 247650 h 1301750"/>
                <a:gd name="connsiteX84" fmla="*/ 9525 w 311300"/>
                <a:gd name="connsiteY84" fmla="*/ 292100 h 1301750"/>
                <a:gd name="connsiteX85" fmla="*/ 15875 w 311300"/>
                <a:gd name="connsiteY85" fmla="*/ 314325 h 1301750"/>
                <a:gd name="connsiteX86" fmla="*/ 22225 w 311300"/>
                <a:gd name="connsiteY86" fmla="*/ 323850 h 1301750"/>
                <a:gd name="connsiteX87" fmla="*/ 25400 w 311300"/>
                <a:gd name="connsiteY87" fmla="*/ 333375 h 1301750"/>
                <a:gd name="connsiteX88" fmla="*/ 34925 w 311300"/>
                <a:gd name="connsiteY88" fmla="*/ 355600 h 1301750"/>
                <a:gd name="connsiteX89" fmla="*/ 38100 w 311300"/>
                <a:gd name="connsiteY89" fmla="*/ 393700 h 1301750"/>
                <a:gd name="connsiteX90" fmla="*/ 41275 w 311300"/>
                <a:gd name="connsiteY90" fmla="*/ 403225 h 1301750"/>
                <a:gd name="connsiteX91" fmla="*/ 44450 w 311300"/>
                <a:gd name="connsiteY91" fmla="*/ 415925 h 1301750"/>
                <a:gd name="connsiteX92" fmla="*/ 50800 w 311300"/>
                <a:gd name="connsiteY92" fmla="*/ 431800 h 1301750"/>
                <a:gd name="connsiteX93" fmla="*/ 60325 w 311300"/>
                <a:gd name="connsiteY93" fmla="*/ 454025 h 1301750"/>
                <a:gd name="connsiteX94" fmla="*/ 63500 w 311300"/>
                <a:gd name="connsiteY94" fmla="*/ 482600 h 1301750"/>
                <a:gd name="connsiteX95" fmla="*/ 69850 w 311300"/>
                <a:gd name="connsiteY95" fmla="*/ 596900 h 1301750"/>
                <a:gd name="connsiteX96" fmla="*/ 73025 w 311300"/>
                <a:gd name="connsiteY96" fmla="*/ 609600 h 1301750"/>
                <a:gd name="connsiteX97" fmla="*/ 69850 w 311300"/>
                <a:gd name="connsiteY97" fmla="*/ 685800 h 1301750"/>
                <a:gd name="connsiteX98" fmla="*/ 66675 w 311300"/>
                <a:gd name="connsiteY98" fmla="*/ 711200 h 1301750"/>
                <a:gd name="connsiteX99" fmla="*/ 69850 w 311300"/>
                <a:gd name="connsiteY99" fmla="*/ 762000 h 1301750"/>
                <a:gd name="connsiteX100" fmla="*/ 73025 w 311300"/>
                <a:gd name="connsiteY100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87325 w 311300"/>
                <a:gd name="connsiteY45" fmla="*/ 755650 h 1301750"/>
                <a:gd name="connsiteX46" fmla="*/ 196850 w 311300"/>
                <a:gd name="connsiteY46" fmla="*/ 739775 h 1301750"/>
                <a:gd name="connsiteX47" fmla="*/ 200025 w 311300"/>
                <a:gd name="connsiteY47" fmla="*/ 730250 h 1301750"/>
                <a:gd name="connsiteX48" fmla="*/ 212725 w 311300"/>
                <a:gd name="connsiteY48" fmla="*/ 692150 h 1301750"/>
                <a:gd name="connsiteX49" fmla="*/ 222250 w 311300"/>
                <a:gd name="connsiteY49" fmla="*/ 631825 h 1301750"/>
                <a:gd name="connsiteX50" fmla="*/ 263525 w 311300"/>
                <a:gd name="connsiteY50" fmla="*/ 628650 h 1301750"/>
                <a:gd name="connsiteX51" fmla="*/ 307975 w 311300"/>
                <a:gd name="connsiteY51" fmla="*/ 396875 h 1301750"/>
                <a:gd name="connsiteX52" fmla="*/ 285750 w 311300"/>
                <a:gd name="connsiteY52" fmla="*/ 228600 h 1301750"/>
                <a:gd name="connsiteX53" fmla="*/ 200025 w 311300"/>
                <a:gd name="connsiteY53" fmla="*/ 171450 h 1301750"/>
                <a:gd name="connsiteX54" fmla="*/ 193675 w 311300"/>
                <a:gd name="connsiteY54" fmla="*/ 158750 h 1301750"/>
                <a:gd name="connsiteX55" fmla="*/ 190500 w 311300"/>
                <a:gd name="connsiteY55" fmla="*/ 149225 h 1301750"/>
                <a:gd name="connsiteX56" fmla="*/ 203200 w 311300"/>
                <a:gd name="connsiteY56" fmla="*/ 130175 h 1301750"/>
                <a:gd name="connsiteX57" fmla="*/ 206375 w 311300"/>
                <a:gd name="connsiteY57" fmla="*/ 120650 h 1301750"/>
                <a:gd name="connsiteX58" fmla="*/ 212725 w 311300"/>
                <a:gd name="connsiteY58" fmla="*/ 111125 h 1301750"/>
                <a:gd name="connsiteX59" fmla="*/ 215900 w 311300"/>
                <a:gd name="connsiteY59" fmla="*/ 101600 h 1301750"/>
                <a:gd name="connsiteX60" fmla="*/ 222250 w 311300"/>
                <a:gd name="connsiteY60" fmla="*/ 92075 h 1301750"/>
                <a:gd name="connsiteX61" fmla="*/ 231775 w 311300"/>
                <a:gd name="connsiteY61" fmla="*/ 73025 h 1301750"/>
                <a:gd name="connsiteX62" fmla="*/ 238125 w 311300"/>
                <a:gd name="connsiteY62" fmla="*/ 41275 h 1301750"/>
                <a:gd name="connsiteX63" fmla="*/ 231775 w 311300"/>
                <a:gd name="connsiteY63" fmla="*/ 31750 h 1301750"/>
                <a:gd name="connsiteX64" fmla="*/ 215900 w 311300"/>
                <a:gd name="connsiteY64" fmla="*/ 6350 h 1301750"/>
                <a:gd name="connsiteX65" fmla="*/ 203200 w 311300"/>
                <a:gd name="connsiteY65" fmla="*/ 0 h 1301750"/>
                <a:gd name="connsiteX66" fmla="*/ 187325 w 311300"/>
                <a:gd name="connsiteY66" fmla="*/ 3175 h 1301750"/>
                <a:gd name="connsiteX67" fmla="*/ 168275 w 311300"/>
                <a:gd name="connsiteY67" fmla="*/ 19050 h 1301750"/>
                <a:gd name="connsiteX68" fmla="*/ 158750 w 311300"/>
                <a:gd name="connsiteY68" fmla="*/ 22225 h 1301750"/>
                <a:gd name="connsiteX69" fmla="*/ 139700 w 311300"/>
                <a:gd name="connsiteY69" fmla="*/ 34925 h 1301750"/>
                <a:gd name="connsiteX70" fmla="*/ 120650 w 311300"/>
                <a:gd name="connsiteY70" fmla="*/ 44450 h 1301750"/>
                <a:gd name="connsiteX71" fmla="*/ 107950 w 311300"/>
                <a:gd name="connsiteY71" fmla="*/ 47625 h 1301750"/>
                <a:gd name="connsiteX72" fmla="*/ 95250 w 311300"/>
                <a:gd name="connsiteY72" fmla="*/ 53975 h 1301750"/>
                <a:gd name="connsiteX73" fmla="*/ 66675 w 311300"/>
                <a:gd name="connsiteY73" fmla="*/ 69850 h 1301750"/>
                <a:gd name="connsiteX74" fmla="*/ 47625 w 311300"/>
                <a:gd name="connsiteY74" fmla="*/ 92075 h 1301750"/>
                <a:gd name="connsiteX75" fmla="*/ 38100 w 311300"/>
                <a:gd name="connsiteY75" fmla="*/ 101600 h 1301750"/>
                <a:gd name="connsiteX76" fmla="*/ 28575 w 311300"/>
                <a:gd name="connsiteY76" fmla="*/ 117475 h 1301750"/>
                <a:gd name="connsiteX77" fmla="*/ 19050 w 311300"/>
                <a:gd name="connsiteY77" fmla="*/ 130175 h 1301750"/>
                <a:gd name="connsiteX78" fmla="*/ 15875 w 311300"/>
                <a:gd name="connsiteY78" fmla="*/ 139700 h 1301750"/>
                <a:gd name="connsiteX79" fmla="*/ 9525 w 311300"/>
                <a:gd name="connsiteY79" fmla="*/ 193675 h 1301750"/>
                <a:gd name="connsiteX80" fmla="*/ 3175 w 311300"/>
                <a:gd name="connsiteY80" fmla="*/ 212725 h 1301750"/>
                <a:gd name="connsiteX81" fmla="*/ 6350 w 311300"/>
                <a:gd name="connsiteY81" fmla="*/ 225425 h 1301750"/>
                <a:gd name="connsiteX82" fmla="*/ 0 w 311300"/>
                <a:gd name="connsiteY82" fmla="*/ 247650 h 1301750"/>
                <a:gd name="connsiteX83" fmla="*/ 9525 w 311300"/>
                <a:gd name="connsiteY83" fmla="*/ 292100 h 1301750"/>
                <a:gd name="connsiteX84" fmla="*/ 15875 w 311300"/>
                <a:gd name="connsiteY84" fmla="*/ 314325 h 1301750"/>
                <a:gd name="connsiteX85" fmla="*/ 22225 w 311300"/>
                <a:gd name="connsiteY85" fmla="*/ 323850 h 1301750"/>
                <a:gd name="connsiteX86" fmla="*/ 25400 w 311300"/>
                <a:gd name="connsiteY86" fmla="*/ 333375 h 1301750"/>
                <a:gd name="connsiteX87" fmla="*/ 34925 w 311300"/>
                <a:gd name="connsiteY87" fmla="*/ 355600 h 1301750"/>
                <a:gd name="connsiteX88" fmla="*/ 38100 w 311300"/>
                <a:gd name="connsiteY88" fmla="*/ 393700 h 1301750"/>
                <a:gd name="connsiteX89" fmla="*/ 41275 w 311300"/>
                <a:gd name="connsiteY89" fmla="*/ 403225 h 1301750"/>
                <a:gd name="connsiteX90" fmla="*/ 44450 w 311300"/>
                <a:gd name="connsiteY90" fmla="*/ 415925 h 1301750"/>
                <a:gd name="connsiteX91" fmla="*/ 50800 w 311300"/>
                <a:gd name="connsiteY91" fmla="*/ 431800 h 1301750"/>
                <a:gd name="connsiteX92" fmla="*/ 60325 w 311300"/>
                <a:gd name="connsiteY92" fmla="*/ 454025 h 1301750"/>
                <a:gd name="connsiteX93" fmla="*/ 63500 w 311300"/>
                <a:gd name="connsiteY93" fmla="*/ 482600 h 1301750"/>
                <a:gd name="connsiteX94" fmla="*/ 69850 w 311300"/>
                <a:gd name="connsiteY94" fmla="*/ 596900 h 1301750"/>
                <a:gd name="connsiteX95" fmla="*/ 73025 w 311300"/>
                <a:gd name="connsiteY95" fmla="*/ 609600 h 1301750"/>
                <a:gd name="connsiteX96" fmla="*/ 69850 w 311300"/>
                <a:gd name="connsiteY96" fmla="*/ 685800 h 1301750"/>
                <a:gd name="connsiteX97" fmla="*/ 66675 w 311300"/>
                <a:gd name="connsiteY97" fmla="*/ 711200 h 1301750"/>
                <a:gd name="connsiteX98" fmla="*/ 69850 w 311300"/>
                <a:gd name="connsiteY98" fmla="*/ 762000 h 1301750"/>
                <a:gd name="connsiteX99" fmla="*/ 73025 w 311300"/>
                <a:gd name="connsiteY99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87325 w 311300"/>
                <a:gd name="connsiteY45" fmla="*/ 755650 h 1301750"/>
                <a:gd name="connsiteX46" fmla="*/ 196850 w 311300"/>
                <a:gd name="connsiteY46" fmla="*/ 739775 h 1301750"/>
                <a:gd name="connsiteX47" fmla="*/ 200025 w 311300"/>
                <a:gd name="connsiteY47" fmla="*/ 730250 h 1301750"/>
                <a:gd name="connsiteX48" fmla="*/ 212725 w 311300"/>
                <a:gd name="connsiteY48" fmla="*/ 692150 h 1301750"/>
                <a:gd name="connsiteX49" fmla="*/ 263525 w 311300"/>
                <a:gd name="connsiteY49" fmla="*/ 628650 h 1301750"/>
                <a:gd name="connsiteX50" fmla="*/ 307975 w 311300"/>
                <a:gd name="connsiteY50" fmla="*/ 396875 h 1301750"/>
                <a:gd name="connsiteX51" fmla="*/ 285750 w 311300"/>
                <a:gd name="connsiteY51" fmla="*/ 228600 h 1301750"/>
                <a:gd name="connsiteX52" fmla="*/ 200025 w 311300"/>
                <a:gd name="connsiteY52" fmla="*/ 171450 h 1301750"/>
                <a:gd name="connsiteX53" fmla="*/ 193675 w 311300"/>
                <a:gd name="connsiteY53" fmla="*/ 158750 h 1301750"/>
                <a:gd name="connsiteX54" fmla="*/ 190500 w 311300"/>
                <a:gd name="connsiteY54" fmla="*/ 149225 h 1301750"/>
                <a:gd name="connsiteX55" fmla="*/ 203200 w 311300"/>
                <a:gd name="connsiteY55" fmla="*/ 130175 h 1301750"/>
                <a:gd name="connsiteX56" fmla="*/ 206375 w 311300"/>
                <a:gd name="connsiteY56" fmla="*/ 120650 h 1301750"/>
                <a:gd name="connsiteX57" fmla="*/ 212725 w 311300"/>
                <a:gd name="connsiteY57" fmla="*/ 111125 h 1301750"/>
                <a:gd name="connsiteX58" fmla="*/ 215900 w 311300"/>
                <a:gd name="connsiteY58" fmla="*/ 101600 h 1301750"/>
                <a:gd name="connsiteX59" fmla="*/ 222250 w 311300"/>
                <a:gd name="connsiteY59" fmla="*/ 92075 h 1301750"/>
                <a:gd name="connsiteX60" fmla="*/ 231775 w 311300"/>
                <a:gd name="connsiteY60" fmla="*/ 73025 h 1301750"/>
                <a:gd name="connsiteX61" fmla="*/ 238125 w 311300"/>
                <a:gd name="connsiteY61" fmla="*/ 41275 h 1301750"/>
                <a:gd name="connsiteX62" fmla="*/ 231775 w 311300"/>
                <a:gd name="connsiteY62" fmla="*/ 31750 h 1301750"/>
                <a:gd name="connsiteX63" fmla="*/ 215900 w 311300"/>
                <a:gd name="connsiteY63" fmla="*/ 6350 h 1301750"/>
                <a:gd name="connsiteX64" fmla="*/ 203200 w 311300"/>
                <a:gd name="connsiteY64" fmla="*/ 0 h 1301750"/>
                <a:gd name="connsiteX65" fmla="*/ 187325 w 311300"/>
                <a:gd name="connsiteY65" fmla="*/ 3175 h 1301750"/>
                <a:gd name="connsiteX66" fmla="*/ 168275 w 311300"/>
                <a:gd name="connsiteY66" fmla="*/ 19050 h 1301750"/>
                <a:gd name="connsiteX67" fmla="*/ 158750 w 311300"/>
                <a:gd name="connsiteY67" fmla="*/ 22225 h 1301750"/>
                <a:gd name="connsiteX68" fmla="*/ 139700 w 311300"/>
                <a:gd name="connsiteY68" fmla="*/ 34925 h 1301750"/>
                <a:gd name="connsiteX69" fmla="*/ 120650 w 311300"/>
                <a:gd name="connsiteY69" fmla="*/ 44450 h 1301750"/>
                <a:gd name="connsiteX70" fmla="*/ 107950 w 311300"/>
                <a:gd name="connsiteY70" fmla="*/ 47625 h 1301750"/>
                <a:gd name="connsiteX71" fmla="*/ 95250 w 311300"/>
                <a:gd name="connsiteY71" fmla="*/ 53975 h 1301750"/>
                <a:gd name="connsiteX72" fmla="*/ 66675 w 311300"/>
                <a:gd name="connsiteY72" fmla="*/ 69850 h 1301750"/>
                <a:gd name="connsiteX73" fmla="*/ 47625 w 311300"/>
                <a:gd name="connsiteY73" fmla="*/ 92075 h 1301750"/>
                <a:gd name="connsiteX74" fmla="*/ 38100 w 311300"/>
                <a:gd name="connsiteY74" fmla="*/ 101600 h 1301750"/>
                <a:gd name="connsiteX75" fmla="*/ 28575 w 311300"/>
                <a:gd name="connsiteY75" fmla="*/ 117475 h 1301750"/>
                <a:gd name="connsiteX76" fmla="*/ 19050 w 311300"/>
                <a:gd name="connsiteY76" fmla="*/ 130175 h 1301750"/>
                <a:gd name="connsiteX77" fmla="*/ 15875 w 311300"/>
                <a:gd name="connsiteY77" fmla="*/ 139700 h 1301750"/>
                <a:gd name="connsiteX78" fmla="*/ 9525 w 311300"/>
                <a:gd name="connsiteY78" fmla="*/ 193675 h 1301750"/>
                <a:gd name="connsiteX79" fmla="*/ 3175 w 311300"/>
                <a:gd name="connsiteY79" fmla="*/ 212725 h 1301750"/>
                <a:gd name="connsiteX80" fmla="*/ 6350 w 311300"/>
                <a:gd name="connsiteY80" fmla="*/ 225425 h 1301750"/>
                <a:gd name="connsiteX81" fmla="*/ 0 w 311300"/>
                <a:gd name="connsiteY81" fmla="*/ 247650 h 1301750"/>
                <a:gd name="connsiteX82" fmla="*/ 9525 w 311300"/>
                <a:gd name="connsiteY82" fmla="*/ 292100 h 1301750"/>
                <a:gd name="connsiteX83" fmla="*/ 15875 w 311300"/>
                <a:gd name="connsiteY83" fmla="*/ 314325 h 1301750"/>
                <a:gd name="connsiteX84" fmla="*/ 22225 w 311300"/>
                <a:gd name="connsiteY84" fmla="*/ 323850 h 1301750"/>
                <a:gd name="connsiteX85" fmla="*/ 25400 w 311300"/>
                <a:gd name="connsiteY85" fmla="*/ 333375 h 1301750"/>
                <a:gd name="connsiteX86" fmla="*/ 34925 w 311300"/>
                <a:gd name="connsiteY86" fmla="*/ 355600 h 1301750"/>
                <a:gd name="connsiteX87" fmla="*/ 38100 w 311300"/>
                <a:gd name="connsiteY87" fmla="*/ 393700 h 1301750"/>
                <a:gd name="connsiteX88" fmla="*/ 41275 w 311300"/>
                <a:gd name="connsiteY88" fmla="*/ 403225 h 1301750"/>
                <a:gd name="connsiteX89" fmla="*/ 44450 w 311300"/>
                <a:gd name="connsiteY89" fmla="*/ 415925 h 1301750"/>
                <a:gd name="connsiteX90" fmla="*/ 50800 w 311300"/>
                <a:gd name="connsiteY90" fmla="*/ 431800 h 1301750"/>
                <a:gd name="connsiteX91" fmla="*/ 60325 w 311300"/>
                <a:gd name="connsiteY91" fmla="*/ 454025 h 1301750"/>
                <a:gd name="connsiteX92" fmla="*/ 63500 w 311300"/>
                <a:gd name="connsiteY92" fmla="*/ 482600 h 1301750"/>
                <a:gd name="connsiteX93" fmla="*/ 69850 w 311300"/>
                <a:gd name="connsiteY93" fmla="*/ 596900 h 1301750"/>
                <a:gd name="connsiteX94" fmla="*/ 73025 w 311300"/>
                <a:gd name="connsiteY94" fmla="*/ 609600 h 1301750"/>
                <a:gd name="connsiteX95" fmla="*/ 69850 w 311300"/>
                <a:gd name="connsiteY95" fmla="*/ 685800 h 1301750"/>
                <a:gd name="connsiteX96" fmla="*/ 66675 w 311300"/>
                <a:gd name="connsiteY96" fmla="*/ 711200 h 1301750"/>
                <a:gd name="connsiteX97" fmla="*/ 69850 w 311300"/>
                <a:gd name="connsiteY97" fmla="*/ 762000 h 1301750"/>
                <a:gd name="connsiteX98" fmla="*/ 73025 w 311300"/>
                <a:gd name="connsiteY98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87325 w 311300"/>
                <a:gd name="connsiteY45" fmla="*/ 755650 h 1301750"/>
                <a:gd name="connsiteX46" fmla="*/ 196850 w 311300"/>
                <a:gd name="connsiteY46" fmla="*/ 739775 h 1301750"/>
                <a:gd name="connsiteX47" fmla="*/ 200025 w 311300"/>
                <a:gd name="connsiteY47" fmla="*/ 730250 h 1301750"/>
                <a:gd name="connsiteX48" fmla="*/ 263525 w 311300"/>
                <a:gd name="connsiteY48" fmla="*/ 628650 h 1301750"/>
                <a:gd name="connsiteX49" fmla="*/ 307975 w 311300"/>
                <a:gd name="connsiteY49" fmla="*/ 396875 h 1301750"/>
                <a:gd name="connsiteX50" fmla="*/ 285750 w 311300"/>
                <a:gd name="connsiteY50" fmla="*/ 228600 h 1301750"/>
                <a:gd name="connsiteX51" fmla="*/ 200025 w 311300"/>
                <a:gd name="connsiteY51" fmla="*/ 171450 h 1301750"/>
                <a:gd name="connsiteX52" fmla="*/ 193675 w 311300"/>
                <a:gd name="connsiteY52" fmla="*/ 158750 h 1301750"/>
                <a:gd name="connsiteX53" fmla="*/ 190500 w 311300"/>
                <a:gd name="connsiteY53" fmla="*/ 149225 h 1301750"/>
                <a:gd name="connsiteX54" fmla="*/ 203200 w 311300"/>
                <a:gd name="connsiteY54" fmla="*/ 130175 h 1301750"/>
                <a:gd name="connsiteX55" fmla="*/ 206375 w 311300"/>
                <a:gd name="connsiteY55" fmla="*/ 120650 h 1301750"/>
                <a:gd name="connsiteX56" fmla="*/ 212725 w 311300"/>
                <a:gd name="connsiteY56" fmla="*/ 111125 h 1301750"/>
                <a:gd name="connsiteX57" fmla="*/ 215900 w 311300"/>
                <a:gd name="connsiteY57" fmla="*/ 101600 h 1301750"/>
                <a:gd name="connsiteX58" fmla="*/ 222250 w 311300"/>
                <a:gd name="connsiteY58" fmla="*/ 92075 h 1301750"/>
                <a:gd name="connsiteX59" fmla="*/ 231775 w 311300"/>
                <a:gd name="connsiteY59" fmla="*/ 73025 h 1301750"/>
                <a:gd name="connsiteX60" fmla="*/ 238125 w 311300"/>
                <a:gd name="connsiteY60" fmla="*/ 41275 h 1301750"/>
                <a:gd name="connsiteX61" fmla="*/ 231775 w 311300"/>
                <a:gd name="connsiteY61" fmla="*/ 31750 h 1301750"/>
                <a:gd name="connsiteX62" fmla="*/ 215900 w 311300"/>
                <a:gd name="connsiteY62" fmla="*/ 6350 h 1301750"/>
                <a:gd name="connsiteX63" fmla="*/ 203200 w 311300"/>
                <a:gd name="connsiteY63" fmla="*/ 0 h 1301750"/>
                <a:gd name="connsiteX64" fmla="*/ 187325 w 311300"/>
                <a:gd name="connsiteY64" fmla="*/ 3175 h 1301750"/>
                <a:gd name="connsiteX65" fmla="*/ 168275 w 311300"/>
                <a:gd name="connsiteY65" fmla="*/ 19050 h 1301750"/>
                <a:gd name="connsiteX66" fmla="*/ 158750 w 311300"/>
                <a:gd name="connsiteY66" fmla="*/ 22225 h 1301750"/>
                <a:gd name="connsiteX67" fmla="*/ 139700 w 311300"/>
                <a:gd name="connsiteY67" fmla="*/ 34925 h 1301750"/>
                <a:gd name="connsiteX68" fmla="*/ 120650 w 311300"/>
                <a:gd name="connsiteY68" fmla="*/ 44450 h 1301750"/>
                <a:gd name="connsiteX69" fmla="*/ 107950 w 311300"/>
                <a:gd name="connsiteY69" fmla="*/ 47625 h 1301750"/>
                <a:gd name="connsiteX70" fmla="*/ 95250 w 311300"/>
                <a:gd name="connsiteY70" fmla="*/ 53975 h 1301750"/>
                <a:gd name="connsiteX71" fmla="*/ 66675 w 311300"/>
                <a:gd name="connsiteY71" fmla="*/ 69850 h 1301750"/>
                <a:gd name="connsiteX72" fmla="*/ 47625 w 311300"/>
                <a:gd name="connsiteY72" fmla="*/ 92075 h 1301750"/>
                <a:gd name="connsiteX73" fmla="*/ 38100 w 311300"/>
                <a:gd name="connsiteY73" fmla="*/ 101600 h 1301750"/>
                <a:gd name="connsiteX74" fmla="*/ 28575 w 311300"/>
                <a:gd name="connsiteY74" fmla="*/ 117475 h 1301750"/>
                <a:gd name="connsiteX75" fmla="*/ 19050 w 311300"/>
                <a:gd name="connsiteY75" fmla="*/ 130175 h 1301750"/>
                <a:gd name="connsiteX76" fmla="*/ 15875 w 311300"/>
                <a:gd name="connsiteY76" fmla="*/ 139700 h 1301750"/>
                <a:gd name="connsiteX77" fmla="*/ 9525 w 311300"/>
                <a:gd name="connsiteY77" fmla="*/ 193675 h 1301750"/>
                <a:gd name="connsiteX78" fmla="*/ 3175 w 311300"/>
                <a:gd name="connsiteY78" fmla="*/ 212725 h 1301750"/>
                <a:gd name="connsiteX79" fmla="*/ 6350 w 311300"/>
                <a:gd name="connsiteY79" fmla="*/ 225425 h 1301750"/>
                <a:gd name="connsiteX80" fmla="*/ 0 w 311300"/>
                <a:gd name="connsiteY80" fmla="*/ 247650 h 1301750"/>
                <a:gd name="connsiteX81" fmla="*/ 9525 w 311300"/>
                <a:gd name="connsiteY81" fmla="*/ 292100 h 1301750"/>
                <a:gd name="connsiteX82" fmla="*/ 15875 w 311300"/>
                <a:gd name="connsiteY82" fmla="*/ 314325 h 1301750"/>
                <a:gd name="connsiteX83" fmla="*/ 22225 w 311300"/>
                <a:gd name="connsiteY83" fmla="*/ 323850 h 1301750"/>
                <a:gd name="connsiteX84" fmla="*/ 25400 w 311300"/>
                <a:gd name="connsiteY84" fmla="*/ 333375 h 1301750"/>
                <a:gd name="connsiteX85" fmla="*/ 34925 w 311300"/>
                <a:gd name="connsiteY85" fmla="*/ 355600 h 1301750"/>
                <a:gd name="connsiteX86" fmla="*/ 38100 w 311300"/>
                <a:gd name="connsiteY86" fmla="*/ 393700 h 1301750"/>
                <a:gd name="connsiteX87" fmla="*/ 41275 w 311300"/>
                <a:gd name="connsiteY87" fmla="*/ 403225 h 1301750"/>
                <a:gd name="connsiteX88" fmla="*/ 44450 w 311300"/>
                <a:gd name="connsiteY88" fmla="*/ 415925 h 1301750"/>
                <a:gd name="connsiteX89" fmla="*/ 50800 w 311300"/>
                <a:gd name="connsiteY89" fmla="*/ 431800 h 1301750"/>
                <a:gd name="connsiteX90" fmla="*/ 60325 w 311300"/>
                <a:gd name="connsiteY90" fmla="*/ 454025 h 1301750"/>
                <a:gd name="connsiteX91" fmla="*/ 63500 w 311300"/>
                <a:gd name="connsiteY91" fmla="*/ 482600 h 1301750"/>
                <a:gd name="connsiteX92" fmla="*/ 69850 w 311300"/>
                <a:gd name="connsiteY92" fmla="*/ 596900 h 1301750"/>
                <a:gd name="connsiteX93" fmla="*/ 73025 w 311300"/>
                <a:gd name="connsiteY93" fmla="*/ 609600 h 1301750"/>
                <a:gd name="connsiteX94" fmla="*/ 69850 w 311300"/>
                <a:gd name="connsiteY94" fmla="*/ 685800 h 1301750"/>
                <a:gd name="connsiteX95" fmla="*/ 66675 w 311300"/>
                <a:gd name="connsiteY95" fmla="*/ 711200 h 1301750"/>
                <a:gd name="connsiteX96" fmla="*/ 69850 w 311300"/>
                <a:gd name="connsiteY96" fmla="*/ 762000 h 1301750"/>
                <a:gd name="connsiteX97" fmla="*/ 73025 w 311300"/>
                <a:gd name="connsiteY97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196850 w 311300"/>
                <a:gd name="connsiteY45" fmla="*/ 739775 h 1301750"/>
                <a:gd name="connsiteX46" fmla="*/ 200025 w 311300"/>
                <a:gd name="connsiteY46" fmla="*/ 730250 h 1301750"/>
                <a:gd name="connsiteX47" fmla="*/ 263525 w 311300"/>
                <a:gd name="connsiteY47" fmla="*/ 628650 h 1301750"/>
                <a:gd name="connsiteX48" fmla="*/ 307975 w 311300"/>
                <a:gd name="connsiteY48" fmla="*/ 396875 h 1301750"/>
                <a:gd name="connsiteX49" fmla="*/ 285750 w 311300"/>
                <a:gd name="connsiteY49" fmla="*/ 228600 h 1301750"/>
                <a:gd name="connsiteX50" fmla="*/ 200025 w 311300"/>
                <a:gd name="connsiteY50" fmla="*/ 171450 h 1301750"/>
                <a:gd name="connsiteX51" fmla="*/ 193675 w 311300"/>
                <a:gd name="connsiteY51" fmla="*/ 158750 h 1301750"/>
                <a:gd name="connsiteX52" fmla="*/ 190500 w 311300"/>
                <a:gd name="connsiteY52" fmla="*/ 149225 h 1301750"/>
                <a:gd name="connsiteX53" fmla="*/ 203200 w 311300"/>
                <a:gd name="connsiteY53" fmla="*/ 130175 h 1301750"/>
                <a:gd name="connsiteX54" fmla="*/ 206375 w 311300"/>
                <a:gd name="connsiteY54" fmla="*/ 120650 h 1301750"/>
                <a:gd name="connsiteX55" fmla="*/ 212725 w 311300"/>
                <a:gd name="connsiteY55" fmla="*/ 111125 h 1301750"/>
                <a:gd name="connsiteX56" fmla="*/ 215900 w 311300"/>
                <a:gd name="connsiteY56" fmla="*/ 101600 h 1301750"/>
                <a:gd name="connsiteX57" fmla="*/ 222250 w 311300"/>
                <a:gd name="connsiteY57" fmla="*/ 92075 h 1301750"/>
                <a:gd name="connsiteX58" fmla="*/ 231775 w 311300"/>
                <a:gd name="connsiteY58" fmla="*/ 73025 h 1301750"/>
                <a:gd name="connsiteX59" fmla="*/ 238125 w 311300"/>
                <a:gd name="connsiteY59" fmla="*/ 41275 h 1301750"/>
                <a:gd name="connsiteX60" fmla="*/ 231775 w 311300"/>
                <a:gd name="connsiteY60" fmla="*/ 31750 h 1301750"/>
                <a:gd name="connsiteX61" fmla="*/ 215900 w 311300"/>
                <a:gd name="connsiteY61" fmla="*/ 6350 h 1301750"/>
                <a:gd name="connsiteX62" fmla="*/ 203200 w 311300"/>
                <a:gd name="connsiteY62" fmla="*/ 0 h 1301750"/>
                <a:gd name="connsiteX63" fmla="*/ 187325 w 311300"/>
                <a:gd name="connsiteY63" fmla="*/ 3175 h 1301750"/>
                <a:gd name="connsiteX64" fmla="*/ 168275 w 311300"/>
                <a:gd name="connsiteY64" fmla="*/ 19050 h 1301750"/>
                <a:gd name="connsiteX65" fmla="*/ 158750 w 311300"/>
                <a:gd name="connsiteY65" fmla="*/ 22225 h 1301750"/>
                <a:gd name="connsiteX66" fmla="*/ 139700 w 311300"/>
                <a:gd name="connsiteY66" fmla="*/ 34925 h 1301750"/>
                <a:gd name="connsiteX67" fmla="*/ 120650 w 311300"/>
                <a:gd name="connsiteY67" fmla="*/ 44450 h 1301750"/>
                <a:gd name="connsiteX68" fmla="*/ 107950 w 311300"/>
                <a:gd name="connsiteY68" fmla="*/ 47625 h 1301750"/>
                <a:gd name="connsiteX69" fmla="*/ 95250 w 311300"/>
                <a:gd name="connsiteY69" fmla="*/ 53975 h 1301750"/>
                <a:gd name="connsiteX70" fmla="*/ 66675 w 311300"/>
                <a:gd name="connsiteY70" fmla="*/ 69850 h 1301750"/>
                <a:gd name="connsiteX71" fmla="*/ 47625 w 311300"/>
                <a:gd name="connsiteY71" fmla="*/ 92075 h 1301750"/>
                <a:gd name="connsiteX72" fmla="*/ 38100 w 311300"/>
                <a:gd name="connsiteY72" fmla="*/ 101600 h 1301750"/>
                <a:gd name="connsiteX73" fmla="*/ 28575 w 311300"/>
                <a:gd name="connsiteY73" fmla="*/ 117475 h 1301750"/>
                <a:gd name="connsiteX74" fmla="*/ 19050 w 311300"/>
                <a:gd name="connsiteY74" fmla="*/ 130175 h 1301750"/>
                <a:gd name="connsiteX75" fmla="*/ 15875 w 311300"/>
                <a:gd name="connsiteY75" fmla="*/ 139700 h 1301750"/>
                <a:gd name="connsiteX76" fmla="*/ 9525 w 311300"/>
                <a:gd name="connsiteY76" fmla="*/ 193675 h 1301750"/>
                <a:gd name="connsiteX77" fmla="*/ 3175 w 311300"/>
                <a:gd name="connsiteY77" fmla="*/ 212725 h 1301750"/>
                <a:gd name="connsiteX78" fmla="*/ 6350 w 311300"/>
                <a:gd name="connsiteY78" fmla="*/ 225425 h 1301750"/>
                <a:gd name="connsiteX79" fmla="*/ 0 w 311300"/>
                <a:gd name="connsiteY79" fmla="*/ 247650 h 1301750"/>
                <a:gd name="connsiteX80" fmla="*/ 9525 w 311300"/>
                <a:gd name="connsiteY80" fmla="*/ 292100 h 1301750"/>
                <a:gd name="connsiteX81" fmla="*/ 15875 w 311300"/>
                <a:gd name="connsiteY81" fmla="*/ 314325 h 1301750"/>
                <a:gd name="connsiteX82" fmla="*/ 22225 w 311300"/>
                <a:gd name="connsiteY82" fmla="*/ 323850 h 1301750"/>
                <a:gd name="connsiteX83" fmla="*/ 25400 w 311300"/>
                <a:gd name="connsiteY83" fmla="*/ 333375 h 1301750"/>
                <a:gd name="connsiteX84" fmla="*/ 34925 w 311300"/>
                <a:gd name="connsiteY84" fmla="*/ 355600 h 1301750"/>
                <a:gd name="connsiteX85" fmla="*/ 38100 w 311300"/>
                <a:gd name="connsiteY85" fmla="*/ 393700 h 1301750"/>
                <a:gd name="connsiteX86" fmla="*/ 41275 w 311300"/>
                <a:gd name="connsiteY86" fmla="*/ 403225 h 1301750"/>
                <a:gd name="connsiteX87" fmla="*/ 44450 w 311300"/>
                <a:gd name="connsiteY87" fmla="*/ 415925 h 1301750"/>
                <a:gd name="connsiteX88" fmla="*/ 50800 w 311300"/>
                <a:gd name="connsiteY88" fmla="*/ 431800 h 1301750"/>
                <a:gd name="connsiteX89" fmla="*/ 60325 w 311300"/>
                <a:gd name="connsiteY89" fmla="*/ 454025 h 1301750"/>
                <a:gd name="connsiteX90" fmla="*/ 63500 w 311300"/>
                <a:gd name="connsiteY90" fmla="*/ 482600 h 1301750"/>
                <a:gd name="connsiteX91" fmla="*/ 69850 w 311300"/>
                <a:gd name="connsiteY91" fmla="*/ 596900 h 1301750"/>
                <a:gd name="connsiteX92" fmla="*/ 73025 w 311300"/>
                <a:gd name="connsiteY92" fmla="*/ 609600 h 1301750"/>
                <a:gd name="connsiteX93" fmla="*/ 69850 w 311300"/>
                <a:gd name="connsiteY93" fmla="*/ 685800 h 1301750"/>
                <a:gd name="connsiteX94" fmla="*/ 66675 w 311300"/>
                <a:gd name="connsiteY94" fmla="*/ 711200 h 1301750"/>
                <a:gd name="connsiteX95" fmla="*/ 69850 w 311300"/>
                <a:gd name="connsiteY95" fmla="*/ 762000 h 1301750"/>
                <a:gd name="connsiteX96" fmla="*/ 73025 w 311300"/>
                <a:gd name="connsiteY96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180975 w 311300"/>
                <a:gd name="connsiteY44" fmla="*/ 777875 h 1301750"/>
                <a:gd name="connsiteX45" fmla="*/ 200025 w 311300"/>
                <a:gd name="connsiteY45" fmla="*/ 730250 h 1301750"/>
                <a:gd name="connsiteX46" fmla="*/ 263525 w 311300"/>
                <a:gd name="connsiteY46" fmla="*/ 628650 h 1301750"/>
                <a:gd name="connsiteX47" fmla="*/ 307975 w 311300"/>
                <a:gd name="connsiteY47" fmla="*/ 396875 h 1301750"/>
                <a:gd name="connsiteX48" fmla="*/ 285750 w 311300"/>
                <a:gd name="connsiteY48" fmla="*/ 228600 h 1301750"/>
                <a:gd name="connsiteX49" fmla="*/ 200025 w 311300"/>
                <a:gd name="connsiteY49" fmla="*/ 171450 h 1301750"/>
                <a:gd name="connsiteX50" fmla="*/ 193675 w 311300"/>
                <a:gd name="connsiteY50" fmla="*/ 158750 h 1301750"/>
                <a:gd name="connsiteX51" fmla="*/ 190500 w 311300"/>
                <a:gd name="connsiteY51" fmla="*/ 149225 h 1301750"/>
                <a:gd name="connsiteX52" fmla="*/ 203200 w 311300"/>
                <a:gd name="connsiteY52" fmla="*/ 130175 h 1301750"/>
                <a:gd name="connsiteX53" fmla="*/ 206375 w 311300"/>
                <a:gd name="connsiteY53" fmla="*/ 120650 h 1301750"/>
                <a:gd name="connsiteX54" fmla="*/ 212725 w 311300"/>
                <a:gd name="connsiteY54" fmla="*/ 111125 h 1301750"/>
                <a:gd name="connsiteX55" fmla="*/ 215900 w 311300"/>
                <a:gd name="connsiteY55" fmla="*/ 101600 h 1301750"/>
                <a:gd name="connsiteX56" fmla="*/ 222250 w 311300"/>
                <a:gd name="connsiteY56" fmla="*/ 92075 h 1301750"/>
                <a:gd name="connsiteX57" fmla="*/ 231775 w 311300"/>
                <a:gd name="connsiteY57" fmla="*/ 73025 h 1301750"/>
                <a:gd name="connsiteX58" fmla="*/ 238125 w 311300"/>
                <a:gd name="connsiteY58" fmla="*/ 41275 h 1301750"/>
                <a:gd name="connsiteX59" fmla="*/ 231775 w 311300"/>
                <a:gd name="connsiteY59" fmla="*/ 31750 h 1301750"/>
                <a:gd name="connsiteX60" fmla="*/ 215900 w 311300"/>
                <a:gd name="connsiteY60" fmla="*/ 6350 h 1301750"/>
                <a:gd name="connsiteX61" fmla="*/ 203200 w 311300"/>
                <a:gd name="connsiteY61" fmla="*/ 0 h 1301750"/>
                <a:gd name="connsiteX62" fmla="*/ 187325 w 311300"/>
                <a:gd name="connsiteY62" fmla="*/ 3175 h 1301750"/>
                <a:gd name="connsiteX63" fmla="*/ 168275 w 311300"/>
                <a:gd name="connsiteY63" fmla="*/ 19050 h 1301750"/>
                <a:gd name="connsiteX64" fmla="*/ 158750 w 311300"/>
                <a:gd name="connsiteY64" fmla="*/ 22225 h 1301750"/>
                <a:gd name="connsiteX65" fmla="*/ 139700 w 311300"/>
                <a:gd name="connsiteY65" fmla="*/ 34925 h 1301750"/>
                <a:gd name="connsiteX66" fmla="*/ 120650 w 311300"/>
                <a:gd name="connsiteY66" fmla="*/ 44450 h 1301750"/>
                <a:gd name="connsiteX67" fmla="*/ 107950 w 311300"/>
                <a:gd name="connsiteY67" fmla="*/ 47625 h 1301750"/>
                <a:gd name="connsiteX68" fmla="*/ 95250 w 311300"/>
                <a:gd name="connsiteY68" fmla="*/ 53975 h 1301750"/>
                <a:gd name="connsiteX69" fmla="*/ 66675 w 311300"/>
                <a:gd name="connsiteY69" fmla="*/ 69850 h 1301750"/>
                <a:gd name="connsiteX70" fmla="*/ 47625 w 311300"/>
                <a:gd name="connsiteY70" fmla="*/ 92075 h 1301750"/>
                <a:gd name="connsiteX71" fmla="*/ 38100 w 311300"/>
                <a:gd name="connsiteY71" fmla="*/ 101600 h 1301750"/>
                <a:gd name="connsiteX72" fmla="*/ 28575 w 311300"/>
                <a:gd name="connsiteY72" fmla="*/ 117475 h 1301750"/>
                <a:gd name="connsiteX73" fmla="*/ 19050 w 311300"/>
                <a:gd name="connsiteY73" fmla="*/ 130175 h 1301750"/>
                <a:gd name="connsiteX74" fmla="*/ 15875 w 311300"/>
                <a:gd name="connsiteY74" fmla="*/ 139700 h 1301750"/>
                <a:gd name="connsiteX75" fmla="*/ 9525 w 311300"/>
                <a:gd name="connsiteY75" fmla="*/ 193675 h 1301750"/>
                <a:gd name="connsiteX76" fmla="*/ 3175 w 311300"/>
                <a:gd name="connsiteY76" fmla="*/ 212725 h 1301750"/>
                <a:gd name="connsiteX77" fmla="*/ 6350 w 311300"/>
                <a:gd name="connsiteY77" fmla="*/ 225425 h 1301750"/>
                <a:gd name="connsiteX78" fmla="*/ 0 w 311300"/>
                <a:gd name="connsiteY78" fmla="*/ 247650 h 1301750"/>
                <a:gd name="connsiteX79" fmla="*/ 9525 w 311300"/>
                <a:gd name="connsiteY79" fmla="*/ 292100 h 1301750"/>
                <a:gd name="connsiteX80" fmla="*/ 15875 w 311300"/>
                <a:gd name="connsiteY80" fmla="*/ 314325 h 1301750"/>
                <a:gd name="connsiteX81" fmla="*/ 22225 w 311300"/>
                <a:gd name="connsiteY81" fmla="*/ 323850 h 1301750"/>
                <a:gd name="connsiteX82" fmla="*/ 25400 w 311300"/>
                <a:gd name="connsiteY82" fmla="*/ 333375 h 1301750"/>
                <a:gd name="connsiteX83" fmla="*/ 34925 w 311300"/>
                <a:gd name="connsiteY83" fmla="*/ 355600 h 1301750"/>
                <a:gd name="connsiteX84" fmla="*/ 38100 w 311300"/>
                <a:gd name="connsiteY84" fmla="*/ 393700 h 1301750"/>
                <a:gd name="connsiteX85" fmla="*/ 41275 w 311300"/>
                <a:gd name="connsiteY85" fmla="*/ 403225 h 1301750"/>
                <a:gd name="connsiteX86" fmla="*/ 44450 w 311300"/>
                <a:gd name="connsiteY86" fmla="*/ 415925 h 1301750"/>
                <a:gd name="connsiteX87" fmla="*/ 50800 w 311300"/>
                <a:gd name="connsiteY87" fmla="*/ 431800 h 1301750"/>
                <a:gd name="connsiteX88" fmla="*/ 60325 w 311300"/>
                <a:gd name="connsiteY88" fmla="*/ 454025 h 1301750"/>
                <a:gd name="connsiteX89" fmla="*/ 63500 w 311300"/>
                <a:gd name="connsiteY89" fmla="*/ 482600 h 1301750"/>
                <a:gd name="connsiteX90" fmla="*/ 69850 w 311300"/>
                <a:gd name="connsiteY90" fmla="*/ 596900 h 1301750"/>
                <a:gd name="connsiteX91" fmla="*/ 73025 w 311300"/>
                <a:gd name="connsiteY91" fmla="*/ 609600 h 1301750"/>
                <a:gd name="connsiteX92" fmla="*/ 69850 w 311300"/>
                <a:gd name="connsiteY92" fmla="*/ 685800 h 1301750"/>
                <a:gd name="connsiteX93" fmla="*/ 66675 w 311300"/>
                <a:gd name="connsiteY93" fmla="*/ 711200 h 1301750"/>
                <a:gd name="connsiteX94" fmla="*/ 69850 w 311300"/>
                <a:gd name="connsiteY94" fmla="*/ 762000 h 1301750"/>
                <a:gd name="connsiteX95" fmla="*/ 73025 w 311300"/>
                <a:gd name="connsiteY95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200025 w 311300"/>
                <a:gd name="connsiteY44" fmla="*/ 730250 h 1301750"/>
                <a:gd name="connsiteX45" fmla="*/ 263525 w 311300"/>
                <a:gd name="connsiteY45" fmla="*/ 628650 h 1301750"/>
                <a:gd name="connsiteX46" fmla="*/ 307975 w 311300"/>
                <a:gd name="connsiteY46" fmla="*/ 396875 h 1301750"/>
                <a:gd name="connsiteX47" fmla="*/ 285750 w 311300"/>
                <a:gd name="connsiteY47" fmla="*/ 228600 h 1301750"/>
                <a:gd name="connsiteX48" fmla="*/ 200025 w 311300"/>
                <a:gd name="connsiteY48" fmla="*/ 171450 h 1301750"/>
                <a:gd name="connsiteX49" fmla="*/ 193675 w 311300"/>
                <a:gd name="connsiteY49" fmla="*/ 158750 h 1301750"/>
                <a:gd name="connsiteX50" fmla="*/ 190500 w 311300"/>
                <a:gd name="connsiteY50" fmla="*/ 149225 h 1301750"/>
                <a:gd name="connsiteX51" fmla="*/ 203200 w 311300"/>
                <a:gd name="connsiteY51" fmla="*/ 130175 h 1301750"/>
                <a:gd name="connsiteX52" fmla="*/ 206375 w 311300"/>
                <a:gd name="connsiteY52" fmla="*/ 120650 h 1301750"/>
                <a:gd name="connsiteX53" fmla="*/ 212725 w 311300"/>
                <a:gd name="connsiteY53" fmla="*/ 111125 h 1301750"/>
                <a:gd name="connsiteX54" fmla="*/ 215900 w 311300"/>
                <a:gd name="connsiteY54" fmla="*/ 101600 h 1301750"/>
                <a:gd name="connsiteX55" fmla="*/ 222250 w 311300"/>
                <a:gd name="connsiteY55" fmla="*/ 92075 h 1301750"/>
                <a:gd name="connsiteX56" fmla="*/ 231775 w 311300"/>
                <a:gd name="connsiteY56" fmla="*/ 73025 h 1301750"/>
                <a:gd name="connsiteX57" fmla="*/ 238125 w 311300"/>
                <a:gd name="connsiteY57" fmla="*/ 41275 h 1301750"/>
                <a:gd name="connsiteX58" fmla="*/ 231775 w 311300"/>
                <a:gd name="connsiteY58" fmla="*/ 31750 h 1301750"/>
                <a:gd name="connsiteX59" fmla="*/ 215900 w 311300"/>
                <a:gd name="connsiteY59" fmla="*/ 6350 h 1301750"/>
                <a:gd name="connsiteX60" fmla="*/ 203200 w 311300"/>
                <a:gd name="connsiteY60" fmla="*/ 0 h 1301750"/>
                <a:gd name="connsiteX61" fmla="*/ 187325 w 311300"/>
                <a:gd name="connsiteY61" fmla="*/ 3175 h 1301750"/>
                <a:gd name="connsiteX62" fmla="*/ 168275 w 311300"/>
                <a:gd name="connsiteY62" fmla="*/ 19050 h 1301750"/>
                <a:gd name="connsiteX63" fmla="*/ 158750 w 311300"/>
                <a:gd name="connsiteY63" fmla="*/ 22225 h 1301750"/>
                <a:gd name="connsiteX64" fmla="*/ 139700 w 311300"/>
                <a:gd name="connsiteY64" fmla="*/ 34925 h 1301750"/>
                <a:gd name="connsiteX65" fmla="*/ 120650 w 311300"/>
                <a:gd name="connsiteY65" fmla="*/ 44450 h 1301750"/>
                <a:gd name="connsiteX66" fmla="*/ 107950 w 311300"/>
                <a:gd name="connsiteY66" fmla="*/ 47625 h 1301750"/>
                <a:gd name="connsiteX67" fmla="*/ 95250 w 311300"/>
                <a:gd name="connsiteY67" fmla="*/ 53975 h 1301750"/>
                <a:gd name="connsiteX68" fmla="*/ 66675 w 311300"/>
                <a:gd name="connsiteY68" fmla="*/ 69850 h 1301750"/>
                <a:gd name="connsiteX69" fmla="*/ 47625 w 311300"/>
                <a:gd name="connsiteY69" fmla="*/ 92075 h 1301750"/>
                <a:gd name="connsiteX70" fmla="*/ 38100 w 311300"/>
                <a:gd name="connsiteY70" fmla="*/ 101600 h 1301750"/>
                <a:gd name="connsiteX71" fmla="*/ 28575 w 311300"/>
                <a:gd name="connsiteY71" fmla="*/ 117475 h 1301750"/>
                <a:gd name="connsiteX72" fmla="*/ 19050 w 311300"/>
                <a:gd name="connsiteY72" fmla="*/ 130175 h 1301750"/>
                <a:gd name="connsiteX73" fmla="*/ 15875 w 311300"/>
                <a:gd name="connsiteY73" fmla="*/ 139700 h 1301750"/>
                <a:gd name="connsiteX74" fmla="*/ 9525 w 311300"/>
                <a:gd name="connsiteY74" fmla="*/ 193675 h 1301750"/>
                <a:gd name="connsiteX75" fmla="*/ 3175 w 311300"/>
                <a:gd name="connsiteY75" fmla="*/ 212725 h 1301750"/>
                <a:gd name="connsiteX76" fmla="*/ 6350 w 311300"/>
                <a:gd name="connsiteY76" fmla="*/ 225425 h 1301750"/>
                <a:gd name="connsiteX77" fmla="*/ 0 w 311300"/>
                <a:gd name="connsiteY77" fmla="*/ 247650 h 1301750"/>
                <a:gd name="connsiteX78" fmla="*/ 9525 w 311300"/>
                <a:gd name="connsiteY78" fmla="*/ 292100 h 1301750"/>
                <a:gd name="connsiteX79" fmla="*/ 15875 w 311300"/>
                <a:gd name="connsiteY79" fmla="*/ 314325 h 1301750"/>
                <a:gd name="connsiteX80" fmla="*/ 22225 w 311300"/>
                <a:gd name="connsiteY80" fmla="*/ 323850 h 1301750"/>
                <a:gd name="connsiteX81" fmla="*/ 25400 w 311300"/>
                <a:gd name="connsiteY81" fmla="*/ 333375 h 1301750"/>
                <a:gd name="connsiteX82" fmla="*/ 34925 w 311300"/>
                <a:gd name="connsiteY82" fmla="*/ 355600 h 1301750"/>
                <a:gd name="connsiteX83" fmla="*/ 38100 w 311300"/>
                <a:gd name="connsiteY83" fmla="*/ 393700 h 1301750"/>
                <a:gd name="connsiteX84" fmla="*/ 41275 w 311300"/>
                <a:gd name="connsiteY84" fmla="*/ 403225 h 1301750"/>
                <a:gd name="connsiteX85" fmla="*/ 44450 w 311300"/>
                <a:gd name="connsiteY85" fmla="*/ 415925 h 1301750"/>
                <a:gd name="connsiteX86" fmla="*/ 50800 w 311300"/>
                <a:gd name="connsiteY86" fmla="*/ 431800 h 1301750"/>
                <a:gd name="connsiteX87" fmla="*/ 60325 w 311300"/>
                <a:gd name="connsiteY87" fmla="*/ 454025 h 1301750"/>
                <a:gd name="connsiteX88" fmla="*/ 63500 w 311300"/>
                <a:gd name="connsiteY88" fmla="*/ 482600 h 1301750"/>
                <a:gd name="connsiteX89" fmla="*/ 69850 w 311300"/>
                <a:gd name="connsiteY89" fmla="*/ 596900 h 1301750"/>
                <a:gd name="connsiteX90" fmla="*/ 73025 w 311300"/>
                <a:gd name="connsiteY90" fmla="*/ 609600 h 1301750"/>
                <a:gd name="connsiteX91" fmla="*/ 69850 w 311300"/>
                <a:gd name="connsiteY91" fmla="*/ 685800 h 1301750"/>
                <a:gd name="connsiteX92" fmla="*/ 66675 w 311300"/>
                <a:gd name="connsiteY92" fmla="*/ 711200 h 1301750"/>
                <a:gd name="connsiteX93" fmla="*/ 69850 w 311300"/>
                <a:gd name="connsiteY93" fmla="*/ 762000 h 1301750"/>
                <a:gd name="connsiteX94" fmla="*/ 73025 w 311300"/>
                <a:gd name="connsiteY94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171450 w 311300"/>
                <a:gd name="connsiteY43" fmla="*/ 803275 h 1301750"/>
                <a:gd name="connsiteX44" fmla="*/ 263525 w 311300"/>
                <a:gd name="connsiteY44" fmla="*/ 628650 h 1301750"/>
                <a:gd name="connsiteX45" fmla="*/ 307975 w 311300"/>
                <a:gd name="connsiteY45" fmla="*/ 396875 h 1301750"/>
                <a:gd name="connsiteX46" fmla="*/ 285750 w 311300"/>
                <a:gd name="connsiteY46" fmla="*/ 228600 h 1301750"/>
                <a:gd name="connsiteX47" fmla="*/ 200025 w 311300"/>
                <a:gd name="connsiteY47" fmla="*/ 171450 h 1301750"/>
                <a:gd name="connsiteX48" fmla="*/ 193675 w 311300"/>
                <a:gd name="connsiteY48" fmla="*/ 158750 h 1301750"/>
                <a:gd name="connsiteX49" fmla="*/ 190500 w 311300"/>
                <a:gd name="connsiteY49" fmla="*/ 149225 h 1301750"/>
                <a:gd name="connsiteX50" fmla="*/ 203200 w 311300"/>
                <a:gd name="connsiteY50" fmla="*/ 130175 h 1301750"/>
                <a:gd name="connsiteX51" fmla="*/ 206375 w 311300"/>
                <a:gd name="connsiteY51" fmla="*/ 120650 h 1301750"/>
                <a:gd name="connsiteX52" fmla="*/ 212725 w 311300"/>
                <a:gd name="connsiteY52" fmla="*/ 111125 h 1301750"/>
                <a:gd name="connsiteX53" fmla="*/ 215900 w 311300"/>
                <a:gd name="connsiteY53" fmla="*/ 101600 h 1301750"/>
                <a:gd name="connsiteX54" fmla="*/ 222250 w 311300"/>
                <a:gd name="connsiteY54" fmla="*/ 92075 h 1301750"/>
                <a:gd name="connsiteX55" fmla="*/ 231775 w 311300"/>
                <a:gd name="connsiteY55" fmla="*/ 73025 h 1301750"/>
                <a:gd name="connsiteX56" fmla="*/ 238125 w 311300"/>
                <a:gd name="connsiteY56" fmla="*/ 41275 h 1301750"/>
                <a:gd name="connsiteX57" fmla="*/ 231775 w 311300"/>
                <a:gd name="connsiteY57" fmla="*/ 31750 h 1301750"/>
                <a:gd name="connsiteX58" fmla="*/ 215900 w 311300"/>
                <a:gd name="connsiteY58" fmla="*/ 6350 h 1301750"/>
                <a:gd name="connsiteX59" fmla="*/ 203200 w 311300"/>
                <a:gd name="connsiteY59" fmla="*/ 0 h 1301750"/>
                <a:gd name="connsiteX60" fmla="*/ 187325 w 311300"/>
                <a:gd name="connsiteY60" fmla="*/ 3175 h 1301750"/>
                <a:gd name="connsiteX61" fmla="*/ 168275 w 311300"/>
                <a:gd name="connsiteY61" fmla="*/ 19050 h 1301750"/>
                <a:gd name="connsiteX62" fmla="*/ 158750 w 311300"/>
                <a:gd name="connsiteY62" fmla="*/ 22225 h 1301750"/>
                <a:gd name="connsiteX63" fmla="*/ 139700 w 311300"/>
                <a:gd name="connsiteY63" fmla="*/ 34925 h 1301750"/>
                <a:gd name="connsiteX64" fmla="*/ 120650 w 311300"/>
                <a:gd name="connsiteY64" fmla="*/ 44450 h 1301750"/>
                <a:gd name="connsiteX65" fmla="*/ 107950 w 311300"/>
                <a:gd name="connsiteY65" fmla="*/ 47625 h 1301750"/>
                <a:gd name="connsiteX66" fmla="*/ 95250 w 311300"/>
                <a:gd name="connsiteY66" fmla="*/ 53975 h 1301750"/>
                <a:gd name="connsiteX67" fmla="*/ 66675 w 311300"/>
                <a:gd name="connsiteY67" fmla="*/ 69850 h 1301750"/>
                <a:gd name="connsiteX68" fmla="*/ 47625 w 311300"/>
                <a:gd name="connsiteY68" fmla="*/ 92075 h 1301750"/>
                <a:gd name="connsiteX69" fmla="*/ 38100 w 311300"/>
                <a:gd name="connsiteY69" fmla="*/ 101600 h 1301750"/>
                <a:gd name="connsiteX70" fmla="*/ 28575 w 311300"/>
                <a:gd name="connsiteY70" fmla="*/ 117475 h 1301750"/>
                <a:gd name="connsiteX71" fmla="*/ 19050 w 311300"/>
                <a:gd name="connsiteY71" fmla="*/ 130175 h 1301750"/>
                <a:gd name="connsiteX72" fmla="*/ 15875 w 311300"/>
                <a:gd name="connsiteY72" fmla="*/ 139700 h 1301750"/>
                <a:gd name="connsiteX73" fmla="*/ 9525 w 311300"/>
                <a:gd name="connsiteY73" fmla="*/ 193675 h 1301750"/>
                <a:gd name="connsiteX74" fmla="*/ 3175 w 311300"/>
                <a:gd name="connsiteY74" fmla="*/ 212725 h 1301750"/>
                <a:gd name="connsiteX75" fmla="*/ 6350 w 311300"/>
                <a:gd name="connsiteY75" fmla="*/ 225425 h 1301750"/>
                <a:gd name="connsiteX76" fmla="*/ 0 w 311300"/>
                <a:gd name="connsiteY76" fmla="*/ 247650 h 1301750"/>
                <a:gd name="connsiteX77" fmla="*/ 9525 w 311300"/>
                <a:gd name="connsiteY77" fmla="*/ 292100 h 1301750"/>
                <a:gd name="connsiteX78" fmla="*/ 15875 w 311300"/>
                <a:gd name="connsiteY78" fmla="*/ 314325 h 1301750"/>
                <a:gd name="connsiteX79" fmla="*/ 22225 w 311300"/>
                <a:gd name="connsiteY79" fmla="*/ 323850 h 1301750"/>
                <a:gd name="connsiteX80" fmla="*/ 25400 w 311300"/>
                <a:gd name="connsiteY80" fmla="*/ 333375 h 1301750"/>
                <a:gd name="connsiteX81" fmla="*/ 34925 w 311300"/>
                <a:gd name="connsiteY81" fmla="*/ 355600 h 1301750"/>
                <a:gd name="connsiteX82" fmla="*/ 38100 w 311300"/>
                <a:gd name="connsiteY82" fmla="*/ 393700 h 1301750"/>
                <a:gd name="connsiteX83" fmla="*/ 41275 w 311300"/>
                <a:gd name="connsiteY83" fmla="*/ 403225 h 1301750"/>
                <a:gd name="connsiteX84" fmla="*/ 44450 w 311300"/>
                <a:gd name="connsiteY84" fmla="*/ 415925 h 1301750"/>
                <a:gd name="connsiteX85" fmla="*/ 50800 w 311300"/>
                <a:gd name="connsiteY85" fmla="*/ 431800 h 1301750"/>
                <a:gd name="connsiteX86" fmla="*/ 60325 w 311300"/>
                <a:gd name="connsiteY86" fmla="*/ 454025 h 1301750"/>
                <a:gd name="connsiteX87" fmla="*/ 63500 w 311300"/>
                <a:gd name="connsiteY87" fmla="*/ 482600 h 1301750"/>
                <a:gd name="connsiteX88" fmla="*/ 69850 w 311300"/>
                <a:gd name="connsiteY88" fmla="*/ 596900 h 1301750"/>
                <a:gd name="connsiteX89" fmla="*/ 73025 w 311300"/>
                <a:gd name="connsiteY89" fmla="*/ 609600 h 1301750"/>
                <a:gd name="connsiteX90" fmla="*/ 69850 w 311300"/>
                <a:gd name="connsiteY90" fmla="*/ 685800 h 1301750"/>
                <a:gd name="connsiteX91" fmla="*/ 66675 w 311300"/>
                <a:gd name="connsiteY91" fmla="*/ 711200 h 1301750"/>
                <a:gd name="connsiteX92" fmla="*/ 69850 w 311300"/>
                <a:gd name="connsiteY92" fmla="*/ 762000 h 1301750"/>
                <a:gd name="connsiteX93" fmla="*/ 73025 w 311300"/>
                <a:gd name="connsiteY93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61925 w 311300"/>
                <a:gd name="connsiteY42" fmla="*/ 1003300 h 1301750"/>
                <a:gd name="connsiteX43" fmla="*/ 222250 w 311300"/>
                <a:gd name="connsiteY43" fmla="*/ 838200 h 1301750"/>
                <a:gd name="connsiteX44" fmla="*/ 263525 w 311300"/>
                <a:gd name="connsiteY44" fmla="*/ 628650 h 1301750"/>
                <a:gd name="connsiteX45" fmla="*/ 307975 w 311300"/>
                <a:gd name="connsiteY45" fmla="*/ 396875 h 1301750"/>
                <a:gd name="connsiteX46" fmla="*/ 285750 w 311300"/>
                <a:gd name="connsiteY46" fmla="*/ 228600 h 1301750"/>
                <a:gd name="connsiteX47" fmla="*/ 200025 w 311300"/>
                <a:gd name="connsiteY47" fmla="*/ 171450 h 1301750"/>
                <a:gd name="connsiteX48" fmla="*/ 193675 w 311300"/>
                <a:gd name="connsiteY48" fmla="*/ 158750 h 1301750"/>
                <a:gd name="connsiteX49" fmla="*/ 190500 w 311300"/>
                <a:gd name="connsiteY49" fmla="*/ 149225 h 1301750"/>
                <a:gd name="connsiteX50" fmla="*/ 203200 w 311300"/>
                <a:gd name="connsiteY50" fmla="*/ 130175 h 1301750"/>
                <a:gd name="connsiteX51" fmla="*/ 206375 w 311300"/>
                <a:gd name="connsiteY51" fmla="*/ 120650 h 1301750"/>
                <a:gd name="connsiteX52" fmla="*/ 212725 w 311300"/>
                <a:gd name="connsiteY52" fmla="*/ 111125 h 1301750"/>
                <a:gd name="connsiteX53" fmla="*/ 215900 w 311300"/>
                <a:gd name="connsiteY53" fmla="*/ 101600 h 1301750"/>
                <a:gd name="connsiteX54" fmla="*/ 222250 w 311300"/>
                <a:gd name="connsiteY54" fmla="*/ 92075 h 1301750"/>
                <a:gd name="connsiteX55" fmla="*/ 231775 w 311300"/>
                <a:gd name="connsiteY55" fmla="*/ 73025 h 1301750"/>
                <a:gd name="connsiteX56" fmla="*/ 238125 w 311300"/>
                <a:gd name="connsiteY56" fmla="*/ 41275 h 1301750"/>
                <a:gd name="connsiteX57" fmla="*/ 231775 w 311300"/>
                <a:gd name="connsiteY57" fmla="*/ 31750 h 1301750"/>
                <a:gd name="connsiteX58" fmla="*/ 215900 w 311300"/>
                <a:gd name="connsiteY58" fmla="*/ 6350 h 1301750"/>
                <a:gd name="connsiteX59" fmla="*/ 203200 w 311300"/>
                <a:gd name="connsiteY59" fmla="*/ 0 h 1301750"/>
                <a:gd name="connsiteX60" fmla="*/ 187325 w 311300"/>
                <a:gd name="connsiteY60" fmla="*/ 3175 h 1301750"/>
                <a:gd name="connsiteX61" fmla="*/ 168275 w 311300"/>
                <a:gd name="connsiteY61" fmla="*/ 19050 h 1301750"/>
                <a:gd name="connsiteX62" fmla="*/ 158750 w 311300"/>
                <a:gd name="connsiteY62" fmla="*/ 22225 h 1301750"/>
                <a:gd name="connsiteX63" fmla="*/ 139700 w 311300"/>
                <a:gd name="connsiteY63" fmla="*/ 34925 h 1301750"/>
                <a:gd name="connsiteX64" fmla="*/ 120650 w 311300"/>
                <a:gd name="connsiteY64" fmla="*/ 44450 h 1301750"/>
                <a:gd name="connsiteX65" fmla="*/ 107950 w 311300"/>
                <a:gd name="connsiteY65" fmla="*/ 47625 h 1301750"/>
                <a:gd name="connsiteX66" fmla="*/ 95250 w 311300"/>
                <a:gd name="connsiteY66" fmla="*/ 53975 h 1301750"/>
                <a:gd name="connsiteX67" fmla="*/ 66675 w 311300"/>
                <a:gd name="connsiteY67" fmla="*/ 69850 h 1301750"/>
                <a:gd name="connsiteX68" fmla="*/ 47625 w 311300"/>
                <a:gd name="connsiteY68" fmla="*/ 92075 h 1301750"/>
                <a:gd name="connsiteX69" fmla="*/ 38100 w 311300"/>
                <a:gd name="connsiteY69" fmla="*/ 101600 h 1301750"/>
                <a:gd name="connsiteX70" fmla="*/ 28575 w 311300"/>
                <a:gd name="connsiteY70" fmla="*/ 117475 h 1301750"/>
                <a:gd name="connsiteX71" fmla="*/ 19050 w 311300"/>
                <a:gd name="connsiteY71" fmla="*/ 130175 h 1301750"/>
                <a:gd name="connsiteX72" fmla="*/ 15875 w 311300"/>
                <a:gd name="connsiteY72" fmla="*/ 139700 h 1301750"/>
                <a:gd name="connsiteX73" fmla="*/ 9525 w 311300"/>
                <a:gd name="connsiteY73" fmla="*/ 193675 h 1301750"/>
                <a:gd name="connsiteX74" fmla="*/ 3175 w 311300"/>
                <a:gd name="connsiteY74" fmla="*/ 212725 h 1301750"/>
                <a:gd name="connsiteX75" fmla="*/ 6350 w 311300"/>
                <a:gd name="connsiteY75" fmla="*/ 225425 h 1301750"/>
                <a:gd name="connsiteX76" fmla="*/ 0 w 311300"/>
                <a:gd name="connsiteY76" fmla="*/ 247650 h 1301750"/>
                <a:gd name="connsiteX77" fmla="*/ 9525 w 311300"/>
                <a:gd name="connsiteY77" fmla="*/ 292100 h 1301750"/>
                <a:gd name="connsiteX78" fmla="*/ 15875 w 311300"/>
                <a:gd name="connsiteY78" fmla="*/ 314325 h 1301750"/>
                <a:gd name="connsiteX79" fmla="*/ 22225 w 311300"/>
                <a:gd name="connsiteY79" fmla="*/ 323850 h 1301750"/>
                <a:gd name="connsiteX80" fmla="*/ 25400 w 311300"/>
                <a:gd name="connsiteY80" fmla="*/ 333375 h 1301750"/>
                <a:gd name="connsiteX81" fmla="*/ 34925 w 311300"/>
                <a:gd name="connsiteY81" fmla="*/ 355600 h 1301750"/>
                <a:gd name="connsiteX82" fmla="*/ 38100 w 311300"/>
                <a:gd name="connsiteY82" fmla="*/ 393700 h 1301750"/>
                <a:gd name="connsiteX83" fmla="*/ 41275 w 311300"/>
                <a:gd name="connsiteY83" fmla="*/ 403225 h 1301750"/>
                <a:gd name="connsiteX84" fmla="*/ 44450 w 311300"/>
                <a:gd name="connsiteY84" fmla="*/ 415925 h 1301750"/>
                <a:gd name="connsiteX85" fmla="*/ 50800 w 311300"/>
                <a:gd name="connsiteY85" fmla="*/ 431800 h 1301750"/>
                <a:gd name="connsiteX86" fmla="*/ 60325 w 311300"/>
                <a:gd name="connsiteY86" fmla="*/ 454025 h 1301750"/>
                <a:gd name="connsiteX87" fmla="*/ 63500 w 311300"/>
                <a:gd name="connsiteY87" fmla="*/ 482600 h 1301750"/>
                <a:gd name="connsiteX88" fmla="*/ 69850 w 311300"/>
                <a:gd name="connsiteY88" fmla="*/ 596900 h 1301750"/>
                <a:gd name="connsiteX89" fmla="*/ 73025 w 311300"/>
                <a:gd name="connsiteY89" fmla="*/ 609600 h 1301750"/>
                <a:gd name="connsiteX90" fmla="*/ 69850 w 311300"/>
                <a:gd name="connsiteY90" fmla="*/ 685800 h 1301750"/>
                <a:gd name="connsiteX91" fmla="*/ 66675 w 311300"/>
                <a:gd name="connsiteY91" fmla="*/ 711200 h 1301750"/>
                <a:gd name="connsiteX92" fmla="*/ 69850 w 311300"/>
                <a:gd name="connsiteY92" fmla="*/ 762000 h 1301750"/>
                <a:gd name="connsiteX93" fmla="*/ 73025 w 311300"/>
                <a:gd name="connsiteY93" fmla="*/ 774700 h 1301750"/>
                <a:gd name="connsiteX0" fmla="*/ 79375 w 311300"/>
                <a:gd name="connsiteY0" fmla="*/ 561975 h 1301750"/>
                <a:gd name="connsiteX1" fmla="*/ 63500 w 311300"/>
                <a:gd name="connsiteY1" fmla="*/ 581025 h 1301750"/>
                <a:gd name="connsiteX2" fmla="*/ 57150 w 311300"/>
                <a:gd name="connsiteY2" fmla="*/ 600075 h 1301750"/>
                <a:gd name="connsiteX3" fmla="*/ 57150 w 311300"/>
                <a:gd name="connsiteY3" fmla="*/ 635000 h 1301750"/>
                <a:gd name="connsiteX4" fmla="*/ 60325 w 311300"/>
                <a:gd name="connsiteY4" fmla="*/ 647700 h 1301750"/>
                <a:gd name="connsiteX5" fmla="*/ 63500 w 311300"/>
                <a:gd name="connsiteY5" fmla="*/ 685800 h 1301750"/>
                <a:gd name="connsiteX6" fmla="*/ 66675 w 311300"/>
                <a:gd name="connsiteY6" fmla="*/ 704850 h 1301750"/>
                <a:gd name="connsiteX7" fmla="*/ 69850 w 311300"/>
                <a:gd name="connsiteY7" fmla="*/ 742950 h 1301750"/>
                <a:gd name="connsiteX8" fmla="*/ 73025 w 311300"/>
                <a:gd name="connsiteY8" fmla="*/ 768350 h 1301750"/>
                <a:gd name="connsiteX9" fmla="*/ 69850 w 311300"/>
                <a:gd name="connsiteY9" fmla="*/ 784225 h 1301750"/>
                <a:gd name="connsiteX10" fmla="*/ 63500 w 311300"/>
                <a:gd name="connsiteY10" fmla="*/ 803275 h 1301750"/>
                <a:gd name="connsiteX11" fmla="*/ 60325 w 311300"/>
                <a:gd name="connsiteY11" fmla="*/ 819150 h 1301750"/>
                <a:gd name="connsiteX12" fmla="*/ 57150 w 311300"/>
                <a:gd name="connsiteY12" fmla="*/ 841375 h 1301750"/>
                <a:gd name="connsiteX13" fmla="*/ 53975 w 311300"/>
                <a:gd name="connsiteY13" fmla="*/ 850900 h 1301750"/>
                <a:gd name="connsiteX14" fmla="*/ 50800 w 311300"/>
                <a:gd name="connsiteY14" fmla="*/ 863600 h 1301750"/>
                <a:gd name="connsiteX15" fmla="*/ 44450 w 311300"/>
                <a:gd name="connsiteY15" fmla="*/ 904875 h 1301750"/>
                <a:gd name="connsiteX16" fmla="*/ 41275 w 311300"/>
                <a:gd name="connsiteY16" fmla="*/ 920750 h 1301750"/>
                <a:gd name="connsiteX17" fmla="*/ 28575 w 311300"/>
                <a:gd name="connsiteY17" fmla="*/ 952500 h 1301750"/>
                <a:gd name="connsiteX18" fmla="*/ 19050 w 311300"/>
                <a:gd name="connsiteY18" fmla="*/ 984250 h 1301750"/>
                <a:gd name="connsiteX19" fmla="*/ 12700 w 311300"/>
                <a:gd name="connsiteY19" fmla="*/ 993775 h 1301750"/>
                <a:gd name="connsiteX20" fmla="*/ 9525 w 311300"/>
                <a:gd name="connsiteY20" fmla="*/ 1006475 h 1301750"/>
                <a:gd name="connsiteX21" fmla="*/ 3175 w 311300"/>
                <a:gd name="connsiteY21" fmla="*/ 1108075 h 1301750"/>
                <a:gd name="connsiteX22" fmla="*/ 0 w 311300"/>
                <a:gd name="connsiteY22" fmla="*/ 1130300 h 1301750"/>
                <a:gd name="connsiteX23" fmla="*/ 6350 w 311300"/>
                <a:gd name="connsiteY23" fmla="*/ 1187450 h 1301750"/>
                <a:gd name="connsiteX24" fmla="*/ 12700 w 311300"/>
                <a:gd name="connsiteY24" fmla="*/ 1241425 h 1301750"/>
                <a:gd name="connsiteX25" fmla="*/ 15875 w 311300"/>
                <a:gd name="connsiteY25" fmla="*/ 1250950 h 1301750"/>
                <a:gd name="connsiteX26" fmla="*/ 31750 w 311300"/>
                <a:gd name="connsiteY26" fmla="*/ 1273175 h 1301750"/>
                <a:gd name="connsiteX27" fmla="*/ 60325 w 311300"/>
                <a:gd name="connsiteY27" fmla="*/ 1298575 h 1301750"/>
                <a:gd name="connsiteX28" fmla="*/ 76200 w 311300"/>
                <a:gd name="connsiteY28" fmla="*/ 1301750 h 1301750"/>
                <a:gd name="connsiteX29" fmla="*/ 98425 w 311300"/>
                <a:gd name="connsiteY29" fmla="*/ 1292225 h 1301750"/>
                <a:gd name="connsiteX30" fmla="*/ 104775 w 311300"/>
                <a:gd name="connsiteY30" fmla="*/ 1282700 h 1301750"/>
                <a:gd name="connsiteX31" fmla="*/ 120650 w 311300"/>
                <a:gd name="connsiteY31" fmla="*/ 1263650 h 1301750"/>
                <a:gd name="connsiteX32" fmla="*/ 127000 w 311300"/>
                <a:gd name="connsiteY32" fmla="*/ 1244600 h 1301750"/>
                <a:gd name="connsiteX33" fmla="*/ 130175 w 311300"/>
                <a:gd name="connsiteY33" fmla="*/ 1235075 h 1301750"/>
                <a:gd name="connsiteX34" fmla="*/ 133350 w 311300"/>
                <a:gd name="connsiteY34" fmla="*/ 1193800 h 1301750"/>
                <a:gd name="connsiteX35" fmla="*/ 133350 w 311300"/>
                <a:gd name="connsiteY35" fmla="*/ 1171575 h 1301750"/>
                <a:gd name="connsiteX36" fmla="*/ 139700 w 311300"/>
                <a:gd name="connsiteY36" fmla="*/ 1152525 h 1301750"/>
                <a:gd name="connsiteX37" fmla="*/ 142875 w 311300"/>
                <a:gd name="connsiteY37" fmla="*/ 1143000 h 1301750"/>
                <a:gd name="connsiteX38" fmla="*/ 146050 w 311300"/>
                <a:gd name="connsiteY38" fmla="*/ 1095375 h 1301750"/>
                <a:gd name="connsiteX39" fmla="*/ 155575 w 311300"/>
                <a:gd name="connsiteY39" fmla="*/ 1054100 h 1301750"/>
                <a:gd name="connsiteX40" fmla="*/ 161925 w 311300"/>
                <a:gd name="connsiteY40" fmla="*/ 1044575 h 1301750"/>
                <a:gd name="connsiteX41" fmla="*/ 165100 w 311300"/>
                <a:gd name="connsiteY41" fmla="*/ 1019175 h 1301750"/>
                <a:gd name="connsiteX42" fmla="*/ 177800 w 311300"/>
                <a:gd name="connsiteY42" fmla="*/ 1006475 h 1301750"/>
                <a:gd name="connsiteX43" fmla="*/ 222250 w 311300"/>
                <a:gd name="connsiteY43" fmla="*/ 838200 h 1301750"/>
                <a:gd name="connsiteX44" fmla="*/ 263525 w 311300"/>
                <a:gd name="connsiteY44" fmla="*/ 628650 h 1301750"/>
                <a:gd name="connsiteX45" fmla="*/ 307975 w 311300"/>
                <a:gd name="connsiteY45" fmla="*/ 396875 h 1301750"/>
                <a:gd name="connsiteX46" fmla="*/ 285750 w 311300"/>
                <a:gd name="connsiteY46" fmla="*/ 228600 h 1301750"/>
                <a:gd name="connsiteX47" fmla="*/ 200025 w 311300"/>
                <a:gd name="connsiteY47" fmla="*/ 171450 h 1301750"/>
                <a:gd name="connsiteX48" fmla="*/ 193675 w 311300"/>
                <a:gd name="connsiteY48" fmla="*/ 158750 h 1301750"/>
                <a:gd name="connsiteX49" fmla="*/ 190500 w 311300"/>
                <a:gd name="connsiteY49" fmla="*/ 149225 h 1301750"/>
                <a:gd name="connsiteX50" fmla="*/ 203200 w 311300"/>
                <a:gd name="connsiteY50" fmla="*/ 130175 h 1301750"/>
                <a:gd name="connsiteX51" fmla="*/ 206375 w 311300"/>
                <a:gd name="connsiteY51" fmla="*/ 120650 h 1301750"/>
                <a:gd name="connsiteX52" fmla="*/ 212725 w 311300"/>
                <a:gd name="connsiteY52" fmla="*/ 111125 h 1301750"/>
                <a:gd name="connsiteX53" fmla="*/ 215900 w 311300"/>
                <a:gd name="connsiteY53" fmla="*/ 101600 h 1301750"/>
                <a:gd name="connsiteX54" fmla="*/ 222250 w 311300"/>
                <a:gd name="connsiteY54" fmla="*/ 92075 h 1301750"/>
                <a:gd name="connsiteX55" fmla="*/ 231775 w 311300"/>
                <a:gd name="connsiteY55" fmla="*/ 73025 h 1301750"/>
                <a:gd name="connsiteX56" fmla="*/ 238125 w 311300"/>
                <a:gd name="connsiteY56" fmla="*/ 41275 h 1301750"/>
                <a:gd name="connsiteX57" fmla="*/ 231775 w 311300"/>
                <a:gd name="connsiteY57" fmla="*/ 31750 h 1301750"/>
                <a:gd name="connsiteX58" fmla="*/ 215900 w 311300"/>
                <a:gd name="connsiteY58" fmla="*/ 6350 h 1301750"/>
                <a:gd name="connsiteX59" fmla="*/ 203200 w 311300"/>
                <a:gd name="connsiteY59" fmla="*/ 0 h 1301750"/>
                <a:gd name="connsiteX60" fmla="*/ 187325 w 311300"/>
                <a:gd name="connsiteY60" fmla="*/ 3175 h 1301750"/>
                <a:gd name="connsiteX61" fmla="*/ 168275 w 311300"/>
                <a:gd name="connsiteY61" fmla="*/ 19050 h 1301750"/>
                <a:gd name="connsiteX62" fmla="*/ 158750 w 311300"/>
                <a:gd name="connsiteY62" fmla="*/ 22225 h 1301750"/>
                <a:gd name="connsiteX63" fmla="*/ 139700 w 311300"/>
                <a:gd name="connsiteY63" fmla="*/ 34925 h 1301750"/>
                <a:gd name="connsiteX64" fmla="*/ 120650 w 311300"/>
                <a:gd name="connsiteY64" fmla="*/ 44450 h 1301750"/>
                <a:gd name="connsiteX65" fmla="*/ 107950 w 311300"/>
                <a:gd name="connsiteY65" fmla="*/ 47625 h 1301750"/>
                <a:gd name="connsiteX66" fmla="*/ 95250 w 311300"/>
                <a:gd name="connsiteY66" fmla="*/ 53975 h 1301750"/>
                <a:gd name="connsiteX67" fmla="*/ 66675 w 311300"/>
                <a:gd name="connsiteY67" fmla="*/ 69850 h 1301750"/>
                <a:gd name="connsiteX68" fmla="*/ 47625 w 311300"/>
                <a:gd name="connsiteY68" fmla="*/ 92075 h 1301750"/>
                <a:gd name="connsiteX69" fmla="*/ 38100 w 311300"/>
                <a:gd name="connsiteY69" fmla="*/ 101600 h 1301750"/>
                <a:gd name="connsiteX70" fmla="*/ 28575 w 311300"/>
                <a:gd name="connsiteY70" fmla="*/ 117475 h 1301750"/>
                <a:gd name="connsiteX71" fmla="*/ 19050 w 311300"/>
                <a:gd name="connsiteY71" fmla="*/ 130175 h 1301750"/>
                <a:gd name="connsiteX72" fmla="*/ 15875 w 311300"/>
                <a:gd name="connsiteY72" fmla="*/ 139700 h 1301750"/>
                <a:gd name="connsiteX73" fmla="*/ 9525 w 311300"/>
                <a:gd name="connsiteY73" fmla="*/ 193675 h 1301750"/>
                <a:gd name="connsiteX74" fmla="*/ 3175 w 311300"/>
                <a:gd name="connsiteY74" fmla="*/ 212725 h 1301750"/>
                <a:gd name="connsiteX75" fmla="*/ 6350 w 311300"/>
                <a:gd name="connsiteY75" fmla="*/ 225425 h 1301750"/>
                <a:gd name="connsiteX76" fmla="*/ 0 w 311300"/>
                <a:gd name="connsiteY76" fmla="*/ 247650 h 1301750"/>
                <a:gd name="connsiteX77" fmla="*/ 9525 w 311300"/>
                <a:gd name="connsiteY77" fmla="*/ 292100 h 1301750"/>
                <a:gd name="connsiteX78" fmla="*/ 15875 w 311300"/>
                <a:gd name="connsiteY78" fmla="*/ 314325 h 1301750"/>
                <a:gd name="connsiteX79" fmla="*/ 22225 w 311300"/>
                <a:gd name="connsiteY79" fmla="*/ 323850 h 1301750"/>
                <a:gd name="connsiteX80" fmla="*/ 25400 w 311300"/>
                <a:gd name="connsiteY80" fmla="*/ 333375 h 1301750"/>
                <a:gd name="connsiteX81" fmla="*/ 34925 w 311300"/>
                <a:gd name="connsiteY81" fmla="*/ 355600 h 1301750"/>
                <a:gd name="connsiteX82" fmla="*/ 38100 w 311300"/>
                <a:gd name="connsiteY82" fmla="*/ 393700 h 1301750"/>
                <a:gd name="connsiteX83" fmla="*/ 41275 w 311300"/>
                <a:gd name="connsiteY83" fmla="*/ 403225 h 1301750"/>
                <a:gd name="connsiteX84" fmla="*/ 44450 w 311300"/>
                <a:gd name="connsiteY84" fmla="*/ 415925 h 1301750"/>
                <a:gd name="connsiteX85" fmla="*/ 50800 w 311300"/>
                <a:gd name="connsiteY85" fmla="*/ 431800 h 1301750"/>
                <a:gd name="connsiteX86" fmla="*/ 60325 w 311300"/>
                <a:gd name="connsiteY86" fmla="*/ 454025 h 1301750"/>
                <a:gd name="connsiteX87" fmla="*/ 63500 w 311300"/>
                <a:gd name="connsiteY87" fmla="*/ 482600 h 1301750"/>
                <a:gd name="connsiteX88" fmla="*/ 69850 w 311300"/>
                <a:gd name="connsiteY88" fmla="*/ 596900 h 1301750"/>
                <a:gd name="connsiteX89" fmla="*/ 73025 w 311300"/>
                <a:gd name="connsiteY89" fmla="*/ 609600 h 1301750"/>
                <a:gd name="connsiteX90" fmla="*/ 69850 w 311300"/>
                <a:gd name="connsiteY90" fmla="*/ 685800 h 1301750"/>
                <a:gd name="connsiteX91" fmla="*/ 66675 w 311300"/>
                <a:gd name="connsiteY91" fmla="*/ 711200 h 1301750"/>
                <a:gd name="connsiteX92" fmla="*/ 69850 w 311300"/>
                <a:gd name="connsiteY92" fmla="*/ 762000 h 1301750"/>
                <a:gd name="connsiteX93" fmla="*/ 73025 w 311300"/>
                <a:gd name="connsiteY93" fmla="*/ 774700 h 130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311300" h="1301750">
                  <a:moveTo>
                    <a:pt x="79375" y="561975"/>
                  </a:moveTo>
                  <a:cubicBezTo>
                    <a:pt x="73393" y="567957"/>
                    <a:pt x="67036" y="573068"/>
                    <a:pt x="63500" y="581025"/>
                  </a:cubicBezTo>
                  <a:cubicBezTo>
                    <a:pt x="60782" y="587142"/>
                    <a:pt x="57150" y="600075"/>
                    <a:pt x="57150" y="600075"/>
                  </a:cubicBezTo>
                  <a:cubicBezTo>
                    <a:pt x="64431" y="621919"/>
                    <a:pt x="57150" y="595509"/>
                    <a:pt x="57150" y="635000"/>
                  </a:cubicBezTo>
                  <a:cubicBezTo>
                    <a:pt x="57150" y="639364"/>
                    <a:pt x="59267" y="643467"/>
                    <a:pt x="60325" y="647700"/>
                  </a:cubicBezTo>
                  <a:cubicBezTo>
                    <a:pt x="61383" y="660400"/>
                    <a:pt x="62093" y="673134"/>
                    <a:pt x="63500" y="685800"/>
                  </a:cubicBezTo>
                  <a:cubicBezTo>
                    <a:pt x="64211" y="692198"/>
                    <a:pt x="65964" y="698452"/>
                    <a:pt x="66675" y="704850"/>
                  </a:cubicBezTo>
                  <a:cubicBezTo>
                    <a:pt x="68082" y="717516"/>
                    <a:pt x="68582" y="730269"/>
                    <a:pt x="69850" y="742950"/>
                  </a:cubicBezTo>
                  <a:cubicBezTo>
                    <a:pt x="70699" y="751440"/>
                    <a:pt x="71967" y="759883"/>
                    <a:pt x="73025" y="768350"/>
                  </a:cubicBezTo>
                  <a:cubicBezTo>
                    <a:pt x="71967" y="773642"/>
                    <a:pt x="71270" y="779019"/>
                    <a:pt x="69850" y="784225"/>
                  </a:cubicBezTo>
                  <a:cubicBezTo>
                    <a:pt x="68089" y="790683"/>
                    <a:pt x="64813" y="796711"/>
                    <a:pt x="63500" y="803275"/>
                  </a:cubicBezTo>
                  <a:cubicBezTo>
                    <a:pt x="62442" y="808567"/>
                    <a:pt x="61212" y="813827"/>
                    <a:pt x="60325" y="819150"/>
                  </a:cubicBezTo>
                  <a:cubicBezTo>
                    <a:pt x="59095" y="826532"/>
                    <a:pt x="58618" y="834037"/>
                    <a:pt x="57150" y="841375"/>
                  </a:cubicBezTo>
                  <a:cubicBezTo>
                    <a:pt x="56494" y="844657"/>
                    <a:pt x="54894" y="847682"/>
                    <a:pt x="53975" y="850900"/>
                  </a:cubicBezTo>
                  <a:cubicBezTo>
                    <a:pt x="52776" y="855096"/>
                    <a:pt x="51656" y="859321"/>
                    <a:pt x="50800" y="863600"/>
                  </a:cubicBezTo>
                  <a:cubicBezTo>
                    <a:pt x="47286" y="881172"/>
                    <a:pt x="47500" y="886576"/>
                    <a:pt x="44450" y="904875"/>
                  </a:cubicBezTo>
                  <a:cubicBezTo>
                    <a:pt x="43563" y="910198"/>
                    <a:pt x="42695" y="915544"/>
                    <a:pt x="41275" y="920750"/>
                  </a:cubicBezTo>
                  <a:cubicBezTo>
                    <a:pt x="29850" y="962640"/>
                    <a:pt x="40448" y="920838"/>
                    <a:pt x="28575" y="952500"/>
                  </a:cubicBezTo>
                  <a:cubicBezTo>
                    <a:pt x="24772" y="962642"/>
                    <a:pt x="25253" y="974945"/>
                    <a:pt x="19050" y="984250"/>
                  </a:cubicBezTo>
                  <a:lnTo>
                    <a:pt x="12700" y="993775"/>
                  </a:lnTo>
                  <a:cubicBezTo>
                    <a:pt x="11642" y="998008"/>
                    <a:pt x="10189" y="1002162"/>
                    <a:pt x="9525" y="1006475"/>
                  </a:cubicBezTo>
                  <a:cubicBezTo>
                    <a:pt x="4055" y="1042030"/>
                    <a:pt x="5760" y="1069295"/>
                    <a:pt x="3175" y="1108075"/>
                  </a:cubicBezTo>
                  <a:cubicBezTo>
                    <a:pt x="2677" y="1115542"/>
                    <a:pt x="1058" y="1122892"/>
                    <a:pt x="0" y="1130300"/>
                  </a:cubicBezTo>
                  <a:cubicBezTo>
                    <a:pt x="2117" y="1149350"/>
                    <a:pt x="4758" y="1168349"/>
                    <a:pt x="6350" y="1187450"/>
                  </a:cubicBezTo>
                  <a:cubicBezTo>
                    <a:pt x="8298" y="1210828"/>
                    <a:pt x="7735" y="1221565"/>
                    <a:pt x="12700" y="1241425"/>
                  </a:cubicBezTo>
                  <a:cubicBezTo>
                    <a:pt x="13512" y="1244672"/>
                    <a:pt x="14378" y="1247957"/>
                    <a:pt x="15875" y="1250950"/>
                  </a:cubicBezTo>
                  <a:cubicBezTo>
                    <a:pt x="17807" y="1254815"/>
                    <a:pt x="30132" y="1271377"/>
                    <a:pt x="31750" y="1273175"/>
                  </a:cubicBezTo>
                  <a:cubicBezTo>
                    <a:pt x="34366" y="1276082"/>
                    <a:pt x="51458" y="1295250"/>
                    <a:pt x="60325" y="1298575"/>
                  </a:cubicBezTo>
                  <a:cubicBezTo>
                    <a:pt x="65378" y="1300470"/>
                    <a:pt x="70908" y="1300692"/>
                    <a:pt x="76200" y="1301750"/>
                  </a:cubicBezTo>
                  <a:cubicBezTo>
                    <a:pt x="85916" y="1299321"/>
                    <a:pt x="91116" y="1299534"/>
                    <a:pt x="98425" y="1292225"/>
                  </a:cubicBezTo>
                  <a:cubicBezTo>
                    <a:pt x="101123" y="1289527"/>
                    <a:pt x="102332" y="1285631"/>
                    <a:pt x="104775" y="1282700"/>
                  </a:cubicBezTo>
                  <a:cubicBezTo>
                    <a:pt x="111896" y="1274155"/>
                    <a:pt x="116145" y="1273785"/>
                    <a:pt x="120650" y="1263650"/>
                  </a:cubicBezTo>
                  <a:cubicBezTo>
                    <a:pt x="123368" y="1257533"/>
                    <a:pt x="124883" y="1250950"/>
                    <a:pt x="127000" y="1244600"/>
                  </a:cubicBezTo>
                  <a:lnTo>
                    <a:pt x="130175" y="1235075"/>
                  </a:lnTo>
                  <a:cubicBezTo>
                    <a:pt x="131233" y="1221317"/>
                    <a:pt x="131638" y="1207492"/>
                    <a:pt x="133350" y="1193800"/>
                  </a:cubicBezTo>
                  <a:cubicBezTo>
                    <a:pt x="136007" y="1172544"/>
                    <a:pt x="139811" y="1197420"/>
                    <a:pt x="133350" y="1171575"/>
                  </a:cubicBezTo>
                  <a:lnTo>
                    <a:pt x="139700" y="1152525"/>
                  </a:lnTo>
                  <a:lnTo>
                    <a:pt x="142875" y="1143000"/>
                  </a:lnTo>
                  <a:cubicBezTo>
                    <a:pt x="135449" y="1120722"/>
                    <a:pt x="139840" y="1138846"/>
                    <a:pt x="146050" y="1095375"/>
                  </a:cubicBezTo>
                  <a:cubicBezTo>
                    <a:pt x="147514" y="1085129"/>
                    <a:pt x="149236" y="1063609"/>
                    <a:pt x="155575" y="1054100"/>
                  </a:cubicBezTo>
                  <a:lnTo>
                    <a:pt x="161925" y="1044575"/>
                  </a:lnTo>
                  <a:cubicBezTo>
                    <a:pt x="162983" y="1036108"/>
                    <a:pt x="162454" y="1025525"/>
                    <a:pt x="165100" y="1019175"/>
                  </a:cubicBezTo>
                  <a:cubicBezTo>
                    <a:pt x="167746" y="1012825"/>
                    <a:pt x="168275" y="1036637"/>
                    <a:pt x="177800" y="1006475"/>
                  </a:cubicBezTo>
                  <a:cubicBezTo>
                    <a:pt x="187325" y="976313"/>
                    <a:pt x="207963" y="901171"/>
                    <a:pt x="222250" y="838200"/>
                  </a:cubicBezTo>
                  <a:cubicBezTo>
                    <a:pt x="236537" y="775229"/>
                    <a:pt x="240771" y="696383"/>
                    <a:pt x="263525" y="628650"/>
                  </a:cubicBezTo>
                  <a:cubicBezTo>
                    <a:pt x="286279" y="560917"/>
                    <a:pt x="297921" y="460375"/>
                    <a:pt x="307975" y="396875"/>
                  </a:cubicBezTo>
                  <a:cubicBezTo>
                    <a:pt x="318029" y="333375"/>
                    <a:pt x="303742" y="266171"/>
                    <a:pt x="285750" y="228600"/>
                  </a:cubicBezTo>
                  <a:cubicBezTo>
                    <a:pt x="267758" y="191029"/>
                    <a:pt x="215371" y="183092"/>
                    <a:pt x="200025" y="171450"/>
                  </a:cubicBezTo>
                  <a:cubicBezTo>
                    <a:pt x="184679" y="159808"/>
                    <a:pt x="195172" y="163240"/>
                    <a:pt x="193675" y="158750"/>
                  </a:cubicBezTo>
                  <a:lnTo>
                    <a:pt x="190500" y="149225"/>
                  </a:lnTo>
                  <a:cubicBezTo>
                    <a:pt x="198049" y="126577"/>
                    <a:pt x="187345" y="153958"/>
                    <a:pt x="203200" y="130175"/>
                  </a:cubicBezTo>
                  <a:cubicBezTo>
                    <a:pt x="205056" y="127390"/>
                    <a:pt x="204878" y="123643"/>
                    <a:pt x="206375" y="120650"/>
                  </a:cubicBezTo>
                  <a:cubicBezTo>
                    <a:pt x="208082" y="117237"/>
                    <a:pt x="211018" y="114538"/>
                    <a:pt x="212725" y="111125"/>
                  </a:cubicBezTo>
                  <a:cubicBezTo>
                    <a:pt x="214222" y="108132"/>
                    <a:pt x="214403" y="104593"/>
                    <a:pt x="215900" y="101600"/>
                  </a:cubicBezTo>
                  <a:cubicBezTo>
                    <a:pt x="217607" y="98187"/>
                    <a:pt x="220543" y="95488"/>
                    <a:pt x="222250" y="92075"/>
                  </a:cubicBezTo>
                  <a:cubicBezTo>
                    <a:pt x="235395" y="65785"/>
                    <a:pt x="213577" y="100322"/>
                    <a:pt x="231775" y="73025"/>
                  </a:cubicBezTo>
                  <a:cubicBezTo>
                    <a:pt x="233467" y="66257"/>
                    <a:pt x="238724" y="46664"/>
                    <a:pt x="238125" y="41275"/>
                  </a:cubicBezTo>
                  <a:cubicBezTo>
                    <a:pt x="237704" y="37482"/>
                    <a:pt x="233325" y="35237"/>
                    <a:pt x="231775" y="31750"/>
                  </a:cubicBezTo>
                  <a:cubicBezTo>
                    <a:pt x="222344" y="10531"/>
                    <a:pt x="232063" y="15586"/>
                    <a:pt x="215900" y="6350"/>
                  </a:cubicBezTo>
                  <a:cubicBezTo>
                    <a:pt x="211791" y="4002"/>
                    <a:pt x="207433" y="2117"/>
                    <a:pt x="203200" y="0"/>
                  </a:cubicBezTo>
                  <a:cubicBezTo>
                    <a:pt x="197908" y="1058"/>
                    <a:pt x="192378" y="1280"/>
                    <a:pt x="187325" y="3175"/>
                  </a:cubicBezTo>
                  <a:cubicBezTo>
                    <a:pt x="175453" y="7627"/>
                    <a:pt x="178863" y="11991"/>
                    <a:pt x="168275" y="19050"/>
                  </a:cubicBezTo>
                  <a:cubicBezTo>
                    <a:pt x="165490" y="20906"/>
                    <a:pt x="161676" y="20600"/>
                    <a:pt x="158750" y="22225"/>
                  </a:cubicBezTo>
                  <a:cubicBezTo>
                    <a:pt x="152079" y="25931"/>
                    <a:pt x="146940" y="32512"/>
                    <a:pt x="139700" y="34925"/>
                  </a:cubicBezTo>
                  <a:cubicBezTo>
                    <a:pt x="99564" y="48304"/>
                    <a:pt x="163734" y="25986"/>
                    <a:pt x="120650" y="44450"/>
                  </a:cubicBezTo>
                  <a:cubicBezTo>
                    <a:pt x="116639" y="46169"/>
                    <a:pt x="112036" y="46093"/>
                    <a:pt x="107950" y="47625"/>
                  </a:cubicBezTo>
                  <a:cubicBezTo>
                    <a:pt x="103518" y="49287"/>
                    <a:pt x="99600" y="52111"/>
                    <a:pt x="95250" y="53975"/>
                  </a:cubicBezTo>
                  <a:cubicBezTo>
                    <a:pt x="81276" y="59964"/>
                    <a:pt x="82144" y="54381"/>
                    <a:pt x="66675" y="69850"/>
                  </a:cubicBezTo>
                  <a:cubicBezTo>
                    <a:pt x="43040" y="93485"/>
                    <a:pt x="72063" y="63564"/>
                    <a:pt x="47625" y="92075"/>
                  </a:cubicBezTo>
                  <a:cubicBezTo>
                    <a:pt x="44703" y="95484"/>
                    <a:pt x="40794" y="98008"/>
                    <a:pt x="38100" y="101600"/>
                  </a:cubicBezTo>
                  <a:cubicBezTo>
                    <a:pt x="34397" y="106537"/>
                    <a:pt x="31998" y="112340"/>
                    <a:pt x="28575" y="117475"/>
                  </a:cubicBezTo>
                  <a:cubicBezTo>
                    <a:pt x="25640" y="121878"/>
                    <a:pt x="22225" y="125942"/>
                    <a:pt x="19050" y="130175"/>
                  </a:cubicBezTo>
                  <a:cubicBezTo>
                    <a:pt x="17992" y="133350"/>
                    <a:pt x="16425" y="136399"/>
                    <a:pt x="15875" y="139700"/>
                  </a:cubicBezTo>
                  <a:cubicBezTo>
                    <a:pt x="14747" y="146468"/>
                    <a:pt x="11227" y="185731"/>
                    <a:pt x="9525" y="193675"/>
                  </a:cubicBezTo>
                  <a:cubicBezTo>
                    <a:pt x="8123" y="200220"/>
                    <a:pt x="3175" y="212725"/>
                    <a:pt x="3175" y="212725"/>
                  </a:cubicBezTo>
                  <a:cubicBezTo>
                    <a:pt x="4233" y="216958"/>
                    <a:pt x="6350" y="221061"/>
                    <a:pt x="6350" y="225425"/>
                  </a:cubicBezTo>
                  <a:cubicBezTo>
                    <a:pt x="6350" y="229412"/>
                    <a:pt x="1497" y="243158"/>
                    <a:pt x="0" y="247650"/>
                  </a:cubicBezTo>
                  <a:cubicBezTo>
                    <a:pt x="4610" y="275308"/>
                    <a:pt x="1614" y="260455"/>
                    <a:pt x="9525" y="292100"/>
                  </a:cubicBezTo>
                  <a:cubicBezTo>
                    <a:pt x="10542" y="296169"/>
                    <a:pt x="13598" y="309770"/>
                    <a:pt x="15875" y="314325"/>
                  </a:cubicBezTo>
                  <a:cubicBezTo>
                    <a:pt x="17582" y="317738"/>
                    <a:pt x="20518" y="320437"/>
                    <a:pt x="22225" y="323850"/>
                  </a:cubicBezTo>
                  <a:cubicBezTo>
                    <a:pt x="23722" y="326843"/>
                    <a:pt x="24082" y="330299"/>
                    <a:pt x="25400" y="333375"/>
                  </a:cubicBezTo>
                  <a:cubicBezTo>
                    <a:pt x="37170" y="360838"/>
                    <a:pt x="27479" y="333262"/>
                    <a:pt x="34925" y="355600"/>
                  </a:cubicBezTo>
                  <a:cubicBezTo>
                    <a:pt x="35983" y="368300"/>
                    <a:pt x="36416" y="381068"/>
                    <a:pt x="38100" y="393700"/>
                  </a:cubicBezTo>
                  <a:cubicBezTo>
                    <a:pt x="38542" y="397017"/>
                    <a:pt x="40356" y="400007"/>
                    <a:pt x="41275" y="403225"/>
                  </a:cubicBezTo>
                  <a:cubicBezTo>
                    <a:pt x="42474" y="407421"/>
                    <a:pt x="43070" y="411785"/>
                    <a:pt x="44450" y="415925"/>
                  </a:cubicBezTo>
                  <a:cubicBezTo>
                    <a:pt x="46252" y="421332"/>
                    <a:pt x="48998" y="426393"/>
                    <a:pt x="50800" y="431800"/>
                  </a:cubicBezTo>
                  <a:cubicBezTo>
                    <a:pt x="57634" y="452302"/>
                    <a:pt x="49164" y="437283"/>
                    <a:pt x="60325" y="454025"/>
                  </a:cubicBezTo>
                  <a:cubicBezTo>
                    <a:pt x="61383" y="463550"/>
                    <a:pt x="62968" y="473031"/>
                    <a:pt x="63500" y="482600"/>
                  </a:cubicBezTo>
                  <a:cubicBezTo>
                    <a:pt x="65684" y="521921"/>
                    <a:pt x="63968" y="558668"/>
                    <a:pt x="69850" y="596900"/>
                  </a:cubicBezTo>
                  <a:cubicBezTo>
                    <a:pt x="70514" y="601213"/>
                    <a:pt x="71967" y="605367"/>
                    <a:pt x="73025" y="609600"/>
                  </a:cubicBezTo>
                  <a:cubicBezTo>
                    <a:pt x="71967" y="635000"/>
                    <a:pt x="71436" y="660427"/>
                    <a:pt x="69850" y="685800"/>
                  </a:cubicBezTo>
                  <a:cubicBezTo>
                    <a:pt x="69318" y="694316"/>
                    <a:pt x="66675" y="702667"/>
                    <a:pt x="66675" y="711200"/>
                  </a:cubicBezTo>
                  <a:cubicBezTo>
                    <a:pt x="66675" y="728166"/>
                    <a:pt x="68162" y="745118"/>
                    <a:pt x="69850" y="762000"/>
                  </a:cubicBezTo>
                  <a:cubicBezTo>
                    <a:pt x="70284" y="766342"/>
                    <a:pt x="71826" y="770504"/>
                    <a:pt x="73025" y="774700"/>
                  </a:cubicBezTo>
                </a:path>
              </a:pathLst>
            </a:cu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1D818F2D-1396-7EBF-D6A6-56DEA3F38B4F}"/>
              </a:ext>
            </a:extLst>
          </p:cNvPr>
          <p:cNvSpPr/>
          <p:nvPr/>
        </p:nvSpPr>
        <p:spPr>
          <a:xfrm>
            <a:off x="-13387" y="228600"/>
            <a:ext cx="4456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b="1" dirty="0">
                <a:effectLst>
                  <a:outerShdw algn="ctr" rotWithShape="0">
                    <a:srgbClr val="000000"/>
                  </a:outerShdw>
                </a:effectLst>
                <a:latin typeface="Comic Sans MS" panose="030F0902030302020204" pitchFamily="66" charset="0"/>
                <a:cs typeface="Arial" panose="020B0604020202020204" pitchFamily="34" charset="0"/>
              </a:rPr>
              <a:t>.... ma anche quello dei batteri</a:t>
            </a:r>
            <a:endParaRPr lang="it-IT" b="1" dirty="0">
              <a:effectLst>
                <a:outerShdw algn="ctr" rotWithShape="0">
                  <a:srgbClr val="000000"/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73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E4B3AAD-A22A-0948-B772-6BE7CE14BD01}"/>
              </a:ext>
            </a:extLst>
          </p:cNvPr>
          <p:cNvSpPr/>
          <p:nvPr/>
        </p:nvSpPr>
        <p:spPr>
          <a:xfrm>
            <a:off x="611560" y="1412776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maggior parte degli antibiotici usati in clinica, veterinaria e zootecnia sono molecole derivate da </a:t>
            </a:r>
            <a:r>
              <a:rPr lang="it-IT" sz="1800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prodotti microbici naturali 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 sono evoluti molto prima del loro utilizzo dall’uomo e sono comunemente prodotti dai batteri del suolo....</a:t>
            </a:r>
          </a:p>
          <a:p>
            <a:pPr algn="just"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...La </a:t>
            </a:r>
            <a:r>
              <a:rPr lang="it-IT" sz="1800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resistenza</a:t>
            </a: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questi composti è evoluta nell’ambiante naturale da lungo tempo, parallelamente alla loro comparsa .... infatti i geni di resistenza isolati nei ceppi clinici spesso sono simili ai geni isolati dai ceppi ambientali</a:t>
            </a:r>
          </a:p>
          <a:p>
            <a:pPr algn="just">
              <a:defRPr/>
            </a:pPr>
            <a:endParaRPr lang="it-IT" sz="1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Sebbene i composti antibatterici naturali e i rispettivi geni di resistenza siano simili nei due contesti (ambientale  vs clinico-veterinario), le loro dinamiche sono profondamente differenti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781B937-A5A7-B043-8FD8-4410651FADEC}"/>
              </a:ext>
            </a:extLst>
          </p:cNvPr>
          <p:cNvSpPr/>
          <p:nvPr/>
        </p:nvSpPr>
        <p:spPr>
          <a:xfrm>
            <a:off x="506887" y="260648"/>
            <a:ext cx="6272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una prospettiva ecologico-evolutiva....</a:t>
            </a:r>
          </a:p>
        </p:txBody>
      </p:sp>
    </p:spTree>
    <p:extLst>
      <p:ext uri="{BB962C8B-B14F-4D97-AF65-F5344CB8AC3E}">
        <p14:creationId xmlns:p14="http://schemas.microsoft.com/office/powerpoint/2010/main" val="378992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1D4679-8DA6-B143-9500-E5FFAA61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881" y="1124744"/>
            <a:ext cx="6184238" cy="414313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570DB7C-6787-7046-832C-A1F94B0C4AFE}"/>
              </a:ext>
            </a:extLst>
          </p:cNvPr>
          <p:cNvSpPr/>
          <p:nvPr/>
        </p:nvSpPr>
        <p:spPr>
          <a:xfrm>
            <a:off x="4788024" y="6551766"/>
            <a:ext cx="2592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11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Chait</a:t>
            </a:r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al. Nature </a:t>
            </a:r>
            <a:r>
              <a:rPr lang="it-IT" altLang="it-IT" sz="11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100" dirty="0" err="1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Biol</a:t>
            </a:r>
            <a:r>
              <a:rPr lang="it-IT" altLang="it-IT" sz="11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  <a:endParaRPr lang="it-IT" sz="11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B5F2983-39EC-4747-A253-5EBDE5F3269A}"/>
              </a:ext>
            </a:extLst>
          </p:cNvPr>
          <p:cNvSpPr/>
          <p:nvPr/>
        </p:nvSpPr>
        <p:spPr>
          <a:xfrm>
            <a:off x="847079" y="116632"/>
            <a:ext cx="788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Sebbene i composti antibatterici naturali e i rispettivi geni di resistenza siano simili nei due contesti (ambientale  vs clinico-veterinario), le loro dinamiche sono profondamente differenti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33AD694-7012-D54F-B0B9-6D7EFF7DCC9F}"/>
              </a:ext>
            </a:extLst>
          </p:cNvPr>
          <p:cNvGrpSpPr/>
          <p:nvPr/>
        </p:nvGrpSpPr>
        <p:grpSpPr>
          <a:xfrm>
            <a:off x="2267744" y="1268760"/>
            <a:ext cx="5260809" cy="3665644"/>
            <a:chOff x="2267744" y="1340768"/>
            <a:chExt cx="5260809" cy="3665644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C7911BE-B8B0-5E4D-A80D-C5D795E6F3D8}"/>
                </a:ext>
              </a:extLst>
            </p:cNvPr>
            <p:cNvGrpSpPr/>
            <p:nvPr/>
          </p:nvGrpSpPr>
          <p:grpSpPr>
            <a:xfrm>
              <a:off x="3846775" y="2323006"/>
              <a:ext cx="1235984" cy="2683406"/>
              <a:chOff x="3986566" y="1746942"/>
              <a:chExt cx="1235984" cy="2683406"/>
            </a:xfrm>
          </p:grpSpPr>
          <p:sp>
            <p:nvSpPr>
              <p:cNvPr id="4" name="Figura a mano libera 3">
                <a:extLst>
                  <a:ext uri="{FF2B5EF4-FFF2-40B4-BE49-F238E27FC236}">
                    <a16:creationId xmlns:a16="http://schemas.microsoft.com/office/drawing/2014/main" id="{AD167607-6371-F54E-9EEB-C69E072FDC57}"/>
                  </a:ext>
                </a:extLst>
              </p:cNvPr>
              <p:cNvSpPr/>
              <p:nvPr/>
            </p:nvSpPr>
            <p:spPr bwMode="auto">
              <a:xfrm>
                <a:off x="3986566" y="1746942"/>
                <a:ext cx="1235984" cy="2683406"/>
              </a:xfrm>
              <a:custGeom>
                <a:avLst/>
                <a:gdLst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940157 w 1232110"/>
                  <a:gd name="connsiteY35" fmla="*/ 978869 h 2683173"/>
                  <a:gd name="connsiteX36" fmla="*/ 918693 w 1232110"/>
                  <a:gd name="connsiteY36" fmla="*/ 1026092 h 2683173"/>
                  <a:gd name="connsiteX37" fmla="*/ 918693 w 1232110"/>
                  <a:gd name="connsiteY37" fmla="*/ 1026092 h 2683173"/>
                  <a:gd name="connsiteX38" fmla="*/ 910107 w 1232110"/>
                  <a:gd name="connsiteY38" fmla="*/ 1043263 h 2683173"/>
                  <a:gd name="connsiteX39" fmla="*/ 901521 w 1232110"/>
                  <a:gd name="connsiteY39" fmla="*/ 1056142 h 2683173"/>
                  <a:gd name="connsiteX40" fmla="*/ 888642 w 1232110"/>
                  <a:gd name="connsiteY40" fmla="*/ 1099072 h 2683173"/>
                  <a:gd name="connsiteX41" fmla="*/ 884349 w 1232110"/>
                  <a:gd name="connsiteY41" fmla="*/ 1111951 h 2683173"/>
                  <a:gd name="connsiteX42" fmla="*/ 875763 w 1232110"/>
                  <a:gd name="connsiteY42" fmla="*/ 1232154 h 2683173"/>
                  <a:gd name="connsiteX43" fmla="*/ 871470 w 1232110"/>
                  <a:gd name="connsiteY43" fmla="*/ 1245033 h 2683173"/>
                  <a:gd name="connsiteX44" fmla="*/ 837127 w 1232110"/>
                  <a:gd name="connsiteY44" fmla="*/ 1275083 h 2683173"/>
                  <a:gd name="connsiteX45" fmla="*/ 815662 w 1232110"/>
                  <a:gd name="connsiteY45" fmla="*/ 1296548 h 2683173"/>
                  <a:gd name="connsiteX46" fmla="*/ 798490 w 1232110"/>
                  <a:gd name="connsiteY46" fmla="*/ 1309427 h 2683173"/>
                  <a:gd name="connsiteX47" fmla="*/ 785611 w 1232110"/>
                  <a:gd name="connsiteY47" fmla="*/ 1318013 h 2683173"/>
                  <a:gd name="connsiteX48" fmla="*/ 768439 w 1232110"/>
                  <a:gd name="connsiteY48" fmla="*/ 1339478 h 2683173"/>
                  <a:gd name="connsiteX49" fmla="*/ 734096 w 1232110"/>
                  <a:gd name="connsiteY49" fmla="*/ 1378114 h 2683173"/>
                  <a:gd name="connsiteX50" fmla="*/ 716924 w 1232110"/>
                  <a:gd name="connsiteY50" fmla="*/ 1403872 h 2683173"/>
                  <a:gd name="connsiteX51" fmla="*/ 708338 w 1232110"/>
                  <a:gd name="connsiteY51" fmla="*/ 1416751 h 2683173"/>
                  <a:gd name="connsiteX52" fmla="*/ 699752 w 1232110"/>
                  <a:gd name="connsiteY52" fmla="*/ 1442509 h 2683173"/>
                  <a:gd name="connsiteX53" fmla="*/ 691166 w 1232110"/>
                  <a:gd name="connsiteY53" fmla="*/ 1476852 h 2683173"/>
                  <a:gd name="connsiteX54" fmla="*/ 678287 w 1232110"/>
                  <a:gd name="connsiteY54" fmla="*/ 1515489 h 2683173"/>
                  <a:gd name="connsiteX55" fmla="*/ 673994 w 1232110"/>
                  <a:gd name="connsiteY55" fmla="*/ 1528368 h 2683173"/>
                  <a:gd name="connsiteX56" fmla="*/ 665408 w 1232110"/>
                  <a:gd name="connsiteY56" fmla="*/ 1558418 h 2683173"/>
                  <a:gd name="connsiteX57" fmla="*/ 656822 w 1232110"/>
                  <a:gd name="connsiteY57" fmla="*/ 1571297 h 2683173"/>
                  <a:gd name="connsiteX58" fmla="*/ 652529 w 1232110"/>
                  <a:gd name="connsiteY58" fmla="*/ 1584176 h 2683173"/>
                  <a:gd name="connsiteX59" fmla="*/ 643943 w 1232110"/>
                  <a:gd name="connsiteY59" fmla="*/ 1597055 h 2683173"/>
                  <a:gd name="connsiteX60" fmla="*/ 639650 w 1232110"/>
                  <a:gd name="connsiteY60" fmla="*/ 1609934 h 2683173"/>
                  <a:gd name="connsiteX61" fmla="*/ 613893 w 1232110"/>
                  <a:gd name="connsiteY61" fmla="*/ 1635692 h 2683173"/>
                  <a:gd name="connsiteX62" fmla="*/ 575256 w 1232110"/>
                  <a:gd name="connsiteY62" fmla="*/ 1687207 h 2683173"/>
                  <a:gd name="connsiteX63" fmla="*/ 549498 w 1232110"/>
                  <a:gd name="connsiteY63" fmla="*/ 1712965 h 2683173"/>
                  <a:gd name="connsiteX64" fmla="*/ 540912 w 1232110"/>
                  <a:gd name="connsiteY64" fmla="*/ 1725844 h 2683173"/>
                  <a:gd name="connsiteX65" fmla="*/ 497983 w 1232110"/>
                  <a:gd name="connsiteY65" fmla="*/ 1777359 h 2683173"/>
                  <a:gd name="connsiteX66" fmla="*/ 489397 w 1232110"/>
                  <a:gd name="connsiteY66" fmla="*/ 1790238 h 2683173"/>
                  <a:gd name="connsiteX67" fmla="*/ 467932 w 1232110"/>
                  <a:gd name="connsiteY67" fmla="*/ 1828875 h 2683173"/>
                  <a:gd name="connsiteX68" fmla="*/ 459346 w 1232110"/>
                  <a:gd name="connsiteY68" fmla="*/ 1841754 h 2683173"/>
                  <a:gd name="connsiteX69" fmla="*/ 450760 w 1232110"/>
                  <a:gd name="connsiteY69" fmla="*/ 1867511 h 2683173"/>
                  <a:gd name="connsiteX70" fmla="*/ 433588 w 1232110"/>
                  <a:gd name="connsiteY70" fmla="*/ 1906148 h 2683173"/>
                  <a:gd name="connsiteX71" fmla="*/ 425003 w 1232110"/>
                  <a:gd name="connsiteY71" fmla="*/ 1931906 h 2683173"/>
                  <a:gd name="connsiteX72" fmla="*/ 403538 w 1232110"/>
                  <a:gd name="connsiteY72" fmla="*/ 1957663 h 2683173"/>
                  <a:gd name="connsiteX73" fmla="*/ 390659 w 1232110"/>
                  <a:gd name="connsiteY73" fmla="*/ 1970542 h 2683173"/>
                  <a:gd name="connsiteX74" fmla="*/ 360608 w 1232110"/>
                  <a:gd name="connsiteY74" fmla="*/ 2000593 h 2683173"/>
                  <a:gd name="connsiteX75" fmla="*/ 352022 w 1232110"/>
                  <a:gd name="connsiteY75" fmla="*/ 2026351 h 2683173"/>
                  <a:gd name="connsiteX76" fmla="*/ 343436 w 1232110"/>
                  <a:gd name="connsiteY76" fmla="*/ 2039230 h 2683173"/>
                  <a:gd name="connsiteX77" fmla="*/ 334850 w 1232110"/>
                  <a:gd name="connsiteY77" fmla="*/ 2064987 h 2683173"/>
                  <a:gd name="connsiteX78" fmla="*/ 330557 w 1232110"/>
                  <a:gd name="connsiteY78" fmla="*/ 2146554 h 2683173"/>
                  <a:gd name="connsiteX79" fmla="*/ 309093 w 1232110"/>
                  <a:gd name="connsiteY79" fmla="*/ 2185190 h 2683173"/>
                  <a:gd name="connsiteX80" fmla="*/ 291921 w 1232110"/>
                  <a:gd name="connsiteY80" fmla="*/ 2236706 h 2683173"/>
                  <a:gd name="connsiteX81" fmla="*/ 279042 w 1232110"/>
                  <a:gd name="connsiteY81" fmla="*/ 2275342 h 2683173"/>
                  <a:gd name="connsiteX82" fmla="*/ 274749 w 1232110"/>
                  <a:gd name="connsiteY82" fmla="*/ 2288221 h 2683173"/>
                  <a:gd name="connsiteX83" fmla="*/ 270456 w 1232110"/>
                  <a:gd name="connsiteY83" fmla="*/ 2301100 h 2683173"/>
                  <a:gd name="connsiteX84" fmla="*/ 244698 w 1232110"/>
                  <a:gd name="connsiteY84" fmla="*/ 2339737 h 2683173"/>
                  <a:gd name="connsiteX85" fmla="*/ 236112 w 1232110"/>
                  <a:gd name="connsiteY85" fmla="*/ 2352616 h 2683173"/>
                  <a:gd name="connsiteX86" fmla="*/ 227527 w 1232110"/>
                  <a:gd name="connsiteY86" fmla="*/ 2378373 h 2683173"/>
                  <a:gd name="connsiteX87" fmla="*/ 223234 w 1232110"/>
                  <a:gd name="connsiteY87" fmla="*/ 2391252 h 2683173"/>
                  <a:gd name="connsiteX88" fmla="*/ 214648 w 1232110"/>
                  <a:gd name="connsiteY88" fmla="*/ 2434182 h 2683173"/>
                  <a:gd name="connsiteX89" fmla="*/ 210355 w 1232110"/>
                  <a:gd name="connsiteY89" fmla="*/ 2447061 h 2683173"/>
                  <a:gd name="connsiteX90" fmla="*/ 193183 w 1232110"/>
                  <a:gd name="connsiteY90" fmla="*/ 2472818 h 2683173"/>
                  <a:gd name="connsiteX91" fmla="*/ 167425 w 1232110"/>
                  <a:gd name="connsiteY91" fmla="*/ 2498576 h 2683173"/>
                  <a:gd name="connsiteX92" fmla="*/ 154546 w 1232110"/>
                  <a:gd name="connsiteY92" fmla="*/ 2515748 h 2683173"/>
                  <a:gd name="connsiteX93" fmla="*/ 141667 w 1232110"/>
                  <a:gd name="connsiteY93" fmla="*/ 2528627 h 2683173"/>
                  <a:gd name="connsiteX94" fmla="*/ 133081 w 1232110"/>
                  <a:gd name="connsiteY94" fmla="*/ 2545799 h 2683173"/>
                  <a:gd name="connsiteX95" fmla="*/ 115910 w 1232110"/>
                  <a:gd name="connsiteY95" fmla="*/ 2584435 h 2683173"/>
                  <a:gd name="connsiteX96" fmla="*/ 107324 w 1232110"/>
                  <a:gd name="connsiteY96" fmla="*/ 2618779 h 2683173"/>
                  <a:gd name="connsiteX97" fmla="*/ 90152 w 1232110"/>
                  <a:gd name="connsiteY97" fmla="*/ 2644537 h 2683173"/>
                  <a:gd name="connsiteX98" fmla="*/ 81566 w 1232110"/>
                  <a:gd name="connsiteY98" fmla="*/ 2674587 h 2683173"/>
                  <a:gd name="connsiteX99" fmla="*/ 68687 w 1232110"/>
                  <a:gd name="connsiteY99" fmla="*/ 2683173 h 2683173"/>
                  <a:gd name="connsiteX100" fmla="*/ 17172 w 1232110"/>
                  <a:gd name="connsiteY100" fmla="*/ 2678880 h 2683173"/>
                  <a:gd name="connsiteX101" fmla="*/ 4293 w 1232110"/>
                  <a:gd name="connsiteY101" fmla="*/ 2674587 h 2683173"/>
                  <a:gd name="connsiteX102" fmla="*/ 0 w 1232110"/>
                  <a:gd name="connsiteY102" fmla="*/ 2661709 h 2683173"/>
                  <a:gd name="connsiteX103" fmla="*/ 4293 w 1232110"/>
                  <a:gd name="connsiteY103" fmla="*/ 2635951 h 2683173"/>
                  <a:gd name="connsiteX104" fmla="*/ 8586 w 1232110"/>
                  <a:gd name="connsiteY104" fmla="*/ 2580142 h 2683173"/>
                  <a:gd name="connsiteX105" fmla="*/ 12879 w 1232110"/>
                  <a:gd name="connsiteY105" fmla="*/ 2537213 h 2683173"/>
                  <a:gd name="connsiteX106" fmla="*/ 8586 w 1232110"/>
                  <a:gd name="connsiteY106" fmla="*/ 2515748 h 2683173"/>
                  <a:gd name="connsiteX107" fmla="*/ 21465 w 1232110"/>
                  <a:gd name="connsiteY107" fmla="*/ 2438475 h 2683173"/>
                  <a:gd name="connsiteX108" fmla="*/ 34343 w 1232110"/>
                  <a:gd name="connsiteY108" fmla="*/ 2408424 h 2683173"/>
                  <a:gd name="connsiteX109" fmla="*/ 47222 w 1232110"/>
                  <a:gd name="connsiteY109" fmla="*/ 2369787 h 2683173"/>
                  <a:gd name="connsiteX110" fmla="*/ 51515 w 1232110"/>
                  <a:gd name="connsiteY110" fmla="*/ 2352616 h 2683173"/>
                  <a:gd name="connsiteX111" fmla="*/ 55808 w 1232110"/>
                  <a:gd name="connsiteY111" fmla="*/ 2339737 h 2683173"/>
                  <a:gd name="connsiteX112" fmla="*/ 72980 w 1232110"/>
                  <a:gd name="connsiteY112" fmla="*/ 2279635 h 2683173"/>
                  <a:gd name="connsiteX113" fmla="*/ 81566 w 1232110"/>
                  <a:gd name="connsiteY113" fmla="*/ 2258171 h 2683173"/>
                  <a:gd name="connsiteX114" fmla="*/ 90152 w 1232110"/>
                  <a:gd name="connsiteY114" fmla="*/ 2245292 h 2683173"/>
                  <a:gd name="connsiteX115" fmla="*/ 94445 w 1232110"/>
                  <a:gd name="connsiteY115" fmla="*/ 2232413 h 2683173"/>
                  <a:gd name="connsiteX116" fmla="*/ 128788 w 1232110"/>
                  <a:gd name="connsiteY116" fmla="*/ 2189483 h 2683173"/>
                  <a:gd name="connsiteX117" fmla="*/ 137374 w 1232110"/>
                  <a:gd name="connsiteY117" fmla="*/ 2176604 h 2683173"/>
                  <a:gd name="connsiteX118" fmla="*/ 154546 w 1232110"/>
                  <a:gd name="connsiteY118" fmla="*/ 2155140 h 2683173"/>
                  <a:gd name="connsiteX119" fmla="*/ 163132 w 1232110"/>
                  <a:gd name="connsiteY119" fmla="*/ 2142261 h 2683173"/>
                  <a:gd name="connsiteX120" fmla="*/ 176011 w 1232110"/>
                  <a:gd name="connsiteY120" fmla="*/ 2129382 h 2683173"/>
                  <a:gd name="connsiteX121" fmla="*/ 184597 w 1232110"/>
                  <a:gd name="connsiteY121" fmla="*/ 2112210 h 2683173"/>
                  <a:gd name="connsiteX122" fmla="*/ 193183 w 1232110"/>
                  <a:gd name="connsiteY122" fmla="*/ 2099331 h 2683173"/>
                  <a:gd name="connsiteX123" fmla="*/ 201769 w 1232110"/>
                  <a:gd name="connsiteY123" fmla="*/ 2082159 h 2683173"/>
                  <a:gd name="connsiteX124" fmla="*/ 214648 w 1232110"/>
                  <a:gd name="connsiteY124" fmla="*/ 2073573 h 2683173"/>
                  <a:gd name="connsiteX125" fmla="*/ 240405 w 1232110"/>
                  <a:gd name="connsiteY125" fmla="*/ 2056402 h 2683173"/>
                  <a:gd name="connsiteX126" fmla="*/ 248991 w 1232110"/>
                  <a:gd name="connsiteY126" fmla="*/ 2043523 h 2683173"/>
                  <a:gd name="connsiteX127" fmla="*/ 253284 w 1232110"/>
                  <a:gd name="connsiteY127" fmla="*/ 2030644 h 2683173"/>
                  <a:gd name="connsiteX128" fmla="*/ 266163 w 1232110"/>
                  <a:gd name="connsiteY128" fmla="*/ 2026351 h 2683173"/>
                  <a:gd name="connsiteX129" fmla="*/ 274749 w 1232110"/>
                  <a:gd name="connsiteY129" fmla="*/ 2013472 h 2683173"/>
                  <a:gd name="connsiteX130" fmla="*/ 296214 w 1232110"/>
                  <a:gd name="connsiteY130" fmla="*/ 1996300 h 2683173"/>
                  <a:gd name="connsiteX131" fmla="*/ 309093 w 1232110"/>
                  <a:gd name="connsiteY131" fmla="*/ 1957663 h 2683173"/>
                  <a:gd name="connsiteX132" fmla="*/ 313386 w 1232110"/>
                  <a:gd name="connsiteY132" fmla="*/ 1944785 h 2683173"/>
                  <a:gd name="connsiteX133" fmla="*/ 321972 w 1232110"/>
                  <a:gd name="connsiteY133" fmla="*/ 1893269 h 2683173"/>
                  <a:gd name="connsiteX134" fmla="*/ 326265 w 1232110"/>
                  <a:gd name="connsiteY134" fmla="*/ 1880390 h 2683173"/>
                  <a:gd name="connsiteX135" fmla="*/ 330557 w 1232110"/>
                  <a:gd name="connsiteY135" fmla="*/ 1863218 h 2683173"/>
                  <a:gd name="connsiteX136" fmla="*/ 360608 w 1232110"/>
                  <a:gd name="connsiteY136" fmla="*/ 1824582 h 2683173"/>
                  <a:gd name="connsiteX137" fmla="*/ 369194 w 1232110"/>
                  <a:gd name="connsiteY137" fmla="*/ 1811703 h 2683173"/>
                  <a:gd name="connsiteX138" fmla="*/ 382073 w 1232110"/>
                  <a:gd name="connsiteY138" fmla="*/ 1798824 h 2683173"/>
                  <a:gd name="connsiteX139" fmla="*/ 390659 w 1232110"/>
                  <a:gd name="connsiteY139" fmla="*/ 1781652 h 2683173"/>
                  <a:gd name="connsiteX140" fmla="*/ 403538 w 1232110"/>
                  <a:gd name="connsiteY140" fmla="*/ 1764480 h 2683173"/>
                  <a:gd name="connsiteX141" fmla="*/ 420710 w 1232110"/>
                  <a:gd name="connsiteY141" fmla="*/ 1738723 h 2683173"/>
                  <a:gd name="connsiteX142" fmla="*/ 437881 w 1232110"/>
                  <a:gd name="connsiteY142" fmla="*/ 1712965 h 2683173"/>
                  <a:gd name="connsiteX143" fmla="*/ 442174 w 1232110"/>
                  <a:gd name="connsiteY143" fmla="*/ 1700086 h 2683173"/>
                  <a:gd name="connsiteX144" fmla="*/ 437881 w 1232110"/>
                  <a:gd name="connsiteY144" fmla="*/ 1652863 h 2683173"/>
                  <a:gd name="connsiteX145" fmla="*/ 446467 w 1232110"/>
                  <a:gd name="connsiteY145" fmla="*/ 1567004 h 2683173"/>
                  <a:gd name="connsiteX146" fmla="*/ 459346 w 1232110"/>
                  <a:gd name="connsiteY146" fmla="*/ 1515489 h 2683173"/>
                  <a:gd name="connsiteX147" fmla="*/ 463639 w 1232110"/>
                  <a:gd name="connsiteY147" fmla="*/ 1494024 h 2683173"/>
                  <a:gd name="connsiteX148" fmla="*/ 476518 w 1232110"/>
                  <a:gd name="connsiteY148" fmla="*/ 1455387 h 2683173"/>
                  <a:gd name="connsiteX149" fmla="*/ 480811 w 1232110"/>
                  <a:gd name="connsiteY149" fmla="*/ 1421044 h 2683173"/>
                  <a:gd name="connsiteX150" fmla="*/ 485104 w 1232110"/>
                  <a:gd name="connsiteY150" fmla="*/ 1395286 h 2683173"/>
                  <a:gd name="connsiteX151" fmla="*/ 489397 w 1232110"/>
                  <a:gd name="connsiteY151" fmla="*/ 1356649 h 2683173"/>
                  <a:gd name="connsiteX152" fmla="*/ 502276 w 1232110"/>
                  <a:gd name="connsiteY152" fmla="*/ 1318013 h 2683173"/>
                  <a:gd name="connsiteX153" fmla="*/ 515155 w 1232110"/>
                  <a:gd name="connsiteY153" fmla="*/ 1275083 h 2683173"/>
                  <a:gd name="connsiteX154" fmla="*/ 528034 w 1232110"/>
                  <a:gd name="connsiteY154" fmla="*/ 1232154 h 2683173"/>
                  <a:gd name="connsiteX155" fmla="*/ 536619 w 1232110"/>
                  <a:gd name="connsiteY155" fmla="*/ 1206396 h 2683173"/>
                  <a:gd name="connsiteX156" fmla="*/ 549498 w 1232110"/>
                  <a:gd name="connsiteY156" fmla="*/ 1184931 h 2683173"/>
                  <a:gd name="connsiteX157" fmla="*/ 562377 w 1232110"/>
                  <a:gd name="connsiteY157" fmla="*/ 1137709 h 2683173"/>
                  <a:gd name="connsiteX158" fmla="*/ 566670 w 1232110"/>
                  <a:gd name="connsiteY158" fmla="*/ 1111951 h 2683173"/>
                  <a:gd name="connsiteX159" fmla="*/ 579549 w 1232110"/>
                  <a:gd name="connsiteY159" fmla="*/ 1069021 h 2683173"/>
                  <a:gd name="connsiteX160" fmla="*/ 588135 w 1232110"/>
                  <a:gd name="connsiteY160" fmla="*/ 948818 h 2683173"/>
                  <a:gd name="connsiteX161" fmla="*/ 596721 w 1232110"/>
                  <a:gd name="connsiteY161" fmla="*/ 935940 h 2683173"/>
                  <a:gd name="connsiteX162" fmla="*/ 605307 w 1232110"/>
                  <a:gd name="connsiteY162" fmla="*/ 914475 h 2683173"/>
                  <a:gd name="connsiteX163" fmla="*/ 609600 w 1232110"/>
                  <a:gd name="connsiteY163" fmla="*/ 888717 h 2683173"/>
                  <a:gd name="connsiteX164" fmla="*/ 618186 w 1232110"/>
                  <a:gd name="connsiteY164" fmla="*/ 871545 h 2683173"/>
                  <a:gd name="connsiteX165" fmla="*/ 622479 w 1232110"/>
                  <a:gd name="connsiteY165" fmla="*/ 858666 h 2683173"/>
                  <a:gd name="connsiteX166" fmla="*/ 631065 w 1232110"/>
                  <a:gd name="connsiteY166" fmla="*/ 845787 h 2683173"/>
                  <a:gd name="connsiteX167" fmla="*/ 643943 w 1232110"/>
                  <a:gd name="connsiteY167" fmla="*/ 824323 h 2683173"/>
                  <a:gd name="connsiteX168" fmla="*/ 652529 w 1232110"/>
                  <a:gd name="connsiteY168" fmla="*/ 811444 h 2683173"/>
                  <a:gd name="connsiteX169" fmla="*/ 665408 w 1232110"/>
                  <a:gd name="connsiteY169" fmla="*/ 789979 h 2683173"/>
                  <a:gd name="connsiteX170" fmla="*/ 678287 w 1232110"/>
                  <a:gd name="connsiteY170" fmla="*/ 772807 h 2683173"/>
                  <a:gd name="connsiteX171" fmla="*/ 686873 w 1232110"/>
                  <a:gd name="connsiteY171" fmla="*/ 755635 h 2683173"/>
                  <a:gd name="connsiteX172" fmla="*/ 699752 w 1232110"/>
                  <a:gd name="connsiteY172" fmla="*/ 738463 h 2683173"/>
                  <a:gd name="connsiteX173" fmla="*/ 708338 w 1232110"/>
                  <a:gd name="connsiteY173" fmla="*/ 716999 h 2683173"/>
                  <a:gd name="connsiteX174" fmla="*/ 721217 w 1232110"/>
                  <a:gd name="connsiteY174" fmla="*/ 699827 h 2683173"/>
                  <a:gd name="connsiteX175" fmla="*/ 729803 w 1232110"/>
                  <a:gd name="connsiteY175" fmla="*/ 686948 h 2683173"/>
                  <a:gd name="connsiteX176" fmla="*/ 781318 w 1232110"/>
                  <a:gd name="connsiteY176" fmla="*/ 622554 h 2683173"/>
                  <a:gd name="connsiteX177" fmla="*/ 811369 w 1232110"/>
                  <a:gd name="connsiteY177" fmla="*/ 583917 h 2683173"/>
                  <a:gd name="connsiteX178" fmla="*/ 819955 w 1232110"/>
                  <a:gd name="connsiteY178" fmla="*/ 566745 h 2683173"/>
                  <a:gd name="connsiteX179" fmla="*/ 841419 w 1232110"/>
                  <a:gd name="connsiteY179" fmla="*/ 532402 h 2683173"/>
                  <a:gd name="connsiteX180" fmla="*/ 845712 w 1232110"/>
                  <a:gd name="connsiteY180" fmla="*/ 519523 h 2683173"/>
                  <a:gd name="connsiteX181" fmla="*/ 862884 w 1232110"/>
                  <a:gd name="connsiteY181" fmla="*/ 485179 h 2683173"/>
                  <a:gd name="connsiteX182" fmla="*/ 884349 w 1232110"/>
                  <a:gd name="connsiteY182" fmla="*/ 437956 h 2683173"/>
                  <a:gd name="connsiteX183" fmla="*/ 888642 w 1232110"/>
                  <a:gd name="connsiteY183" fmla="*/ 425078 h 2683173"/>
                  <a:gd name="connsiteX184" fmla="*/ 918693 w 1232110"/>
                  <a:gd name="connsiteY184" fmla="*/ 364976 h 2683173"/>
                  <a:gd name="connsiteX185" fmla="*/ 931572 w 1232110"/>
                  <a:gd name="connsiteY185" fmla="*/ 330633 h 2683173"/>
                  <a:gd name="connsiteX186" fmla="*/ 940157 w 1232110"/>
                  <a:gd name="connsiteY186" fmla="*/ 313461 h 2683173"/>
                  <a:gd name="connsiteX187" fmla="*/ 944450 w 1232110"/>
                  <a:gd name="connsiteY187" fmla="*/ 300582 h 2683173"/>
                  <a:gd name="connsiteX188" fmla="*/ 961622 w 1232110"/>
                  <a:gd name="connsiteY188" fmla="*/ 279117 h 2683173"/>
                  <a:gd name="connsiteX189" fmla="*/ 970208 w 1232110"/>
                  <a:gd name="connsiteY189" fmla="*/ 266238 h 2683173"/>
                  <a:gd name="connsiteX190" fmla="*/ 995966 w 1232110"/>
                  <a:gd name="connsiteY190" fmla="*/ 227602 h 2683173"/>
                  <a:gd name="connsiteX191" fmla="*/ 1004552 w 1232110"/>
                  <a:gd name="connsiteY191" fmla="*/ 214723 h 2683173"/>
                  <a:gd name="connsiteX192" fmla="*/ 1017431 w 1232110"/>
                  <a:gd name="connsiteY192" fmla="*/ 201844 h 2683173"/>
                  <a:gd name="connsiteX193" fmla="*/ 1026017 w 1232110"/>
                  <a:gd name="connsiteY193" fmla="*/ 184672 h 2683173"/>
                  <a:gd name="connsiteX194" fmla="*/ 1034603 w 1232110"/>
                  <a:gd name="connsiteY194" fmla="*/ 171793 h 2683173"/>
                  <a:gd name="connsiteX195" fmla="*/ 1047481 w 1232110"/>
                  <a:gd name="connsiteY195" fmla="*/ 150328 h 2683173"/>
                  <a:gd name="connsiteX196" fmla="*/ 1068946 w 1232110"/>
                  <a:gd name="connsiteY196" fmla="*/ 120278 h 2683173"/>
                  <a:gd name="connsiteX197" fmla="*/ 1090411 w 1232110"/>
                  <a:gd name="connsiteY197" fmla="*/ 90227 h 2683173"/>
                  <a:gd name="connsiteX198" fmla="*/ 1094704 w 1232110"/>
                  <a:gd name="connsiteY198" fmla="*/ 77348 h 2683173"/>
                  <a:gd name="connsiteX199" fmla="*/ 1116169 w 1232110"/>
                  <a:gd name="connsiteY199" fmla="*/ 47297 h 2683173"/>
                  <a:gd name="connsiteX200" fmla="*/ 1129048 w 1232110"/>
                  <a:gd name="connsiteY200" fmla="*/ 25833 h 2683173"/>
                  <a:gd name="connsiteX201" fmla="*/ 1137634 w 1232110"/>
                  <a:gd name="connsiteY201" fmla="*/ 8661 h 2683173"/>
                  <a:gd name="connsiteX202" fmla="*/ 1150512 w 1232110"/>
                  <a:gd name="connsiteY202" fmla="*/ 75 h 2683173"/>
                  <a:gd name="connsiteX203" fmla="*/ 1163391 w 1232110"/>
                  <a:gd name="connsiteY203" fmla="*/ 4368 h 2683173"/>
                  <a:gd name="connsiteX204" fmla="*/ 1202028 w 1232110"/>
                  <a:gd name="connsiteY204" fmla="*/ 8661 h 2683173"/>
                  <a:gd name="connsiteX205" fmla="*/ 1227786 w 1232110"/>
                  <a:gd name="connsiteY205" fmla="*/ 75 h 2683173"/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940157 w 1232110"/>
                  <a:gd name="connsiteY35" fmla="*/ 978869 h 2683173"/>
                  <a:gd name="connsiteX36" fmla="*/ 918693 w 1232110"/>
                  <a:gd name="connsiteY36" fmla="*/ 1026092 h 2683173"/>
                  <a:gd name="connsiteX37" fmla="*/ 918693 w 1232110"/>
                  <a:gd name="connsiteY37" fmla="*/ 1026092 h 2683173"/>
                  <a:gd name="connsiteX38" fmla="*/ 910107 w 1232110"/>
                  <a:gd name="connsiteY38" fmla="*/ 1043263 h 2683173"/>
                  <a:gd name="connsiteX39" fmla="*/ 888642 w 1232110"/>
                  <a:gd name="connsiteY39" fmla="*/ 1099072 h 2683173"/>
                  <a:gd name="connsiteX40" fmla="*/ 884349 w 1232110"/>
                  <a:gd name="connsiteY40" fmla="*/ 1111951 h 2683173"/>
                  <a:gd name="connsiteX41" fmla="*/ 875763 w 1232110"/>
                  <a:gd name="connsiteY41" fmla="*/ 1232154 h 2683173"/>
                  <a:gd name="connsiteX42" fmla="*/ 871470 w 1232110"/>
                  <a:gd name="connsiteY42" fmla="*/ 1245033 h 2683173"/>
                  <a:gd name="connsiteX43" fmla="*/ 837127 w 1232110"/>
                  <a:gd name="connsiteY43" fmla="*/ 1275083 h 2683173"/>
                  <a:gd name="connsiteX44" fmla="*/ 815662 w 1232110"/>
                  <a:gd name="connsiteY44" fmla="*/ 1296548 h 2683173"/>
                  <a:gd name="connsiteX45" fmla="*/ 798490 w 1232110"/>
                  <a:gd name="connsiteY45" fmla="*/ 1309427 h 2683173"/>
                  <a:gd name="connsiteX46" fmla="*/ 785611 w 1232110"/>
                  <a:gd name="connsiteY46" fmla="*/ 1318013 h 2683173"/>
                  <a:gd name="connsiteX47" fmla="*/ 768439 w 1232110"/>
                  <a:gd name="connsiteY47" fmla="*/ 1339478 h 2683173"/>
                  <a:gd name="connsiteX48" fmla="*/ 734096 w 1232110"/>
                  <a:gd name="connsiteY48" fmla="*/ 1378114 h 2683173"/>
                  <a:gd name="connsiteX49" fmla="*/ 716924 w 1232110"/>
                  <a:gd name="connsiteY49" fmla="*/ 1403872 h 2683173"/>
                  <a:gd name="connsiteX50" fmla="*/ 708338 w 1232110"/>
                  <a:gd name="connsiteY50" fmla="*/ 1416751 h 2683173"/>
                  <a:gd name="connsiteX51" fmla="*/ 699752 w 1232110"/>
                  <a:gd name="connsiteY51" fmla="*/ 1442509 h 2683173"/>
                  <a:gd name="connsiteX52" fmla="*/ 691166 w 1232110"/>
                  <a:gd name="connsiteY52" fmla="*/ 1476852 h 2683173"/>
                  <a:gd name="connsiteX53" fmla="*/ 678287 w 1232110"/>
                  <a:gd name="connsiteY53" fmla="*/ 1515489 h 2683173"/>
                  <a:gd name="connsiteX54" fmla="*/ 673994 w 1232110"/>
                  <a:gd name="connsiteY54" fmla="*/ 1528368 h 2683173"/>
                  <a:gd name="connsiteX55" fmla="*/ 665408 w 1232110"/>
                  <a:gd name="connsiteY55" fmla="*/ 1558418 h 2683173"/>
                  <a:gd name="connsiteX56" fmla="*/ 656822 w 1232110"/>
                  <a:gd name="connsiteY56" fmla="*/ 1571297 h 2683173"/>
                  <a:gd name="connsiteX57" fmla="*/ 652529 w 1232110"/>
                  <a:gd name="connsiteY57" fmla="*/ 1584176 h 2683173"/>
                  <a:gd name="connsiteX58" fmla="*/ 643943 w 1232110"/>
                  <a:gd name="connsiteY58" fmla="*/ 1597055 h 2683173"/>
                  <a:gd name="connsiteX59" fmla="*/ 639650 w 1232110"/>
                  <a:gd name="connsiteY59" fmla="*/ 1609934 h 2683173"/>
                  <a:gd name="connsiteX60" fmla="*/ 613893 w 1232110"/>
                  <a:gd name="connsiteY60" fmla="*/ 1635692 h 2683173"/>
                  <a:gd name="connsiteX61" fmla="*/ 575256 w 1232110"/>
                  <a:gd name="connsiteY61" fmla="*/ 1687207 h 2683173"/>
                  <a:gd name="connsiteX62" fmla="*/ 549498 w 1232110"/>
                  <a:gd name="connsiteY62" fmla="*/ 1712965 h 2683173"/>
                  <a:gd name="connsiteX63" fmla="*/ 540912 w 1232110"/>
                  <a:gd name="connsiteY63" fmla="*/ 1725844 h 2683173"/>
                  <a:gd name="connsiteX64" fmla="*/ 497983 w 1232110"/>
                  <a:gd name="connsiteY64" fmla="*/ 1777359 h 2683173"/>
                  <a:gd name="connsiteX65" fmla="*/ 489397 w 1232110"/>
                  <a:gd name="connsiteY65" fmla="*/ 1790238 h 2683173"/>
                  <a:gd name="connsiteX66" fmla="*/ 467932 w 1232110"/>
                  <a:gd name="connsiteY66" fmla="*/ 1828875 h 2683173"/>
                  <a:gd name="connsiteX67" fmla="*/ 459346 w 1232110"/>
                  <a:gd name="connsiteY67" fmla="*/ 1841754 h 2683173"/>
                  <a:gd name="connsiteX68" fmla="*/ 450760 w 1232110"/>
                  <a:gd name="connsiteY68" fmla="*/ 1867511 h 2683173"/>
                  <a:gd name="connsiteX69" fmla="*/ 433588 w 1232110"/>
                  <a:gd name="connsiteY69" fmla="*/ 1906148 h 2683173"/>
                  <a:gd name="connsiteX70" fmla="*/ 425003 w 1232110"/>
                  <a:gd name="connsiteY70" fmla="*/ 1931906 h 2683173"/>
                  <a:gd name="connsiteX71" fmla="*/ 403538 w 1232110"/>
                  <a:gd name="connsiteY71" fmla="*/ 1957663 h 2683173"/>
                  <a:gd name="connsiteX72" fmla="*/ 390659 w 1232110"/>
                  <a:gd name="connsiteY72" fmla="*/ 1970542 h 2683173"/>
                  <a:gd name="connsiteX73" fmla="*/ 360608 w 1232110"/>
                  <a:gd name="connsiteY73" fmla="*/ 2000593 h 2683173"/>
                  <a:gd name="connsiteX74" fmla="*/ 352022 w 1232110"/>
                  <a:gd name="connsiteY74" fmla="*/ 2026351 h 2683173"/>
                  <a:gd name="connsiteX75" fmla="*/ 343436 w 1232110"/>
                  <a:gd name="connsiteY75" fmla="*/ 2039230 h 2683173"/>
                  <a:gd name="connsiteX76" fmla="*/ 334850 w 1232110"/>
                  <a:gd name="connsiteY76" fmla="*/ 2064987 h 2683173"/>
                  <a:gd name="connsiteX77" fmla="*/ 330557 w 1232110"/>
                  <a:gd name="connsiteY77" fmla="*/ 2146554 h 2683173"/>
                  <a:gd name="connsiteX78" fmla="*/ 309093 w 1232110"/>
                  <a:gd name="connsiteY78" fmla="*/ 2185190 h 2683173"/>
                  <a:gd name="connsiteX79" fmla="*/ 291921 w 1232110"/>
                  <a:gd name="connsiteY79" fmla="*/ 2236706 h 2683173"/>
                  <a:gd name="connsiteX80" fmla="*/ 279042 w 1232110"/>
                  <a:gd name="connsiteY80" fmla="*/ 2275342 h 2683173"/>
                  <a:gd name="connsiteX81" fmla="*/ 274749 w 1232110"/>
                  <a:gd name="connsiteY81" fmla="*/ 2288221 h 2683173"/>
                  <a:gd name="connsiteX82" fmla="*/ 270456 w 1232110"/>
                  <a:gd name="connsiteY82" fmla="*/ 2301100 h 2683173"/>
                  <a:gd name="connsiteX83" fmla="*/ 244698 w 1232110"/>
                  <a:gd name="connsiteY83" fmla="*/ 2339737 h 2683173"/>
                  <a:gd name="connsiteX84" fmla="*/ 236112 w 1232110"/>
                  <a:gd name="connsiteY84" fmla="*/ 2352616 h 2683173"/>
                  <a:gd name="connsiteX85" fmla="*/ 227527 w 1232110"/>
                  <a:gd name="connsiteY85" fmla="*/ 2378373 h 2683173"/>
                  <a:gd name="connsiteX86" fmla="*/ 223234 w 1232110"/>
                  <a:gd name="connsiteY86" fmla="*/ 2391252 h 2683173"/>
                  <a:gd name="connsiteX87" fmla="*/ 214648 w 1232110"/>
                  <a:gd name="connsiteY87" fmla="*/ 2434182 h 2683173"/>
                  <a:gd name="connsiteX88" fmla="*/ 210355 w 1232110"/>
                  <a:gd name="connsiteY88" fmla="*/ 2447061 h 2683173"/>
                  <a:gd name="connsiteX89" fmla="*/ 193183 w 1232110"/>
                  <a:gd name="connsiteY89" fmla="*/ 2472818 h 2683173"/>
                  <a:gd name="connsiteX90" fmla="*/ 167425 w 1232110"/>
                  <a:gd name="connsiteY90" fmla="*/ 2498576 h 2683173"/>
                  <a:gd name="connsiteX91" fmla="*/ 154546 w 1232110"/>
                  <a:gd name="connsiteY91" fmla="*/ 2515748 h 2683173"/>
                  <a:gd name="connsiteX92" fmla="*/ 141667 w 1232110"/>
                  <a:gd name="connsiteY92" fmla="*/ 2528627 h 2683173"/>
                  <a:gd name="connsiteX93" fmla="*/ 133081 w 1232110"/>
                  <a:gd name="connsiteY93" fmla="*/ 2545799 h 2683173"/>
                  <a:gd name="connsiteX94" fmla="*/ 115910 w 1232110"/>
                  <a:gd name="connsiteY94" fmla="*/ 2584435 h 2683173"/>
                  <a:gd name="connsiteX95" fmla="*/ 107324 w 1232110"/>
                  <a:gd name="connsiteY95" fmla="*/ 2618779 h 2683173"/>
                  <a:gd name="connsiteX96" fmla="*/ 90152 w 1232110"/>
                  <a:gd name="connsiteY96" fmla="*/ 2644537 h 2683173"/>
                  <a:gd name="connsiteX97" fmla="*/ 81566 w 1232110"/>
                  <a:gd name="connsiteY97" fmla="*/ 2674587 h 2683173"/>
                  <a:gd name="connsiteX98" fmla="*/ 68687 w 1232110"/>
                  <a:gd name="connsiteY98" fmla="*/ 2683173 h 2683173"/>
                  <a:gd name="connsiteX99" fmla="*/ 17172 w 1232110"/>
                  <a:gd name="connsiteY99" fmla="*/ 2678880 h 2683173"/>
                  <a:gd name="connsiteX100" fmla="*/ 4293 w 1232110"/>
                  <a:gd name="connsiteY100" fmla="*/ 2674587 h 2683173"/>
                  <a:gd name="connsiteX101" fmla="*/ 0 w 1232110"/>
                  <a:gd name="connsiteY101" fmla="*/ 2661709 h 2683173"/>
                  <a:gd name="connsiteX102" fmla="*/ 4293 w 1232110"/>
                  <a:gd name="connsiteY102" fmla="*/ 2635951 h 2683173"/>
                  <a:gd name="connsiteX103" fmla="*/ 8586 w 1232110"/>
                  <a:gd name="connsiteY103" fmla="*/ 2580142 h 2683173"/>
                  <a:gd name="connsiteX104" fmla="*/ 12879 w 1232110"/>
                  <a:gd name="connsiteY104" fmla="*/ 2537213 h 2683173"/>
                  <a:gd name="connsiteX105" fmla="*/ 8586 w 1232110"/>
                  <a:gd name="connsiteY105" fmla="*/ 2515748 h 2683173"/>
                  <a:gd name="connsiteX106" fmla="*/ 21465 w 1232110"/>
                  <a:gd name="connsiteY106" fmla="*/ 2438475 h 2683173"/>
                  <a:gd name="connsiteX107" fmla="*/ 34343 w 1232110"/>
                  <a:gd name="connsiteY107" fmla="*/ 2408424 h 2683173"/>
                  <a:gd name="connsiteX108" fmla="*/ 47222 w 1232110"/>
                  <a:gd name="connsiteY108" fmla="*/ 2369787 h 2683173"/>
                  <a:gd name="connsiteX109" fmla="*/ 51515 w 1232110"/>
                  <a:gd name="connsiteY109" fmla="*/ 2352616 h 2683173"/>
                  <a:gd name="connsiteX110" fmla="*/ 55808 w 1232110"/>
                  <a:gd name="connsiteY110" fmla="*/ 2339737 h 2683173"/>
                  <a:gd name="connsiteX111" fmla="*/ 72980 w 1232110"/>
                  <a:gd name="connsiteY111" fmla="*/ 2279635 h 2683173"/>
                  <a:gd name="connsiteX112" fmla="*/ 81566 w 1232110"/>
                  <a:gd name="connsiteY112" fmla="*/ 2258171 h 2683173"/>
                  <a:gd name="connsiteX113" fmla="*/ 90152 w 1232110"/>
                  <a:gd name="connsiteY113" fmla="*/ 2245292 h 2683173"/>
                  <a:gd name="connsiteX114" fmla="*/ 94445 w 1232110"/>
                  <a:gd name="connsiteY114" fmla="*/ 2232413 h 2683173"/>
                  <a:gd name="connsiteX115" fmla="*/ 128788 w 1232110"/>
                  <a:gd name="connsiteY115" fmla="*/ 2189483 h 2683173"/>
                  <a:gd name="connsiteX116" fmla="*/ 137374 w 1232110"/>
                  <a:gd name="connsiteY116" fmla="*/ 2176604 h 2683173"/>
                  <a:gd name="connsiteX117" fmla="*/ 154546 w 1232110"/>
                  <a:gd name="connsiteY117" fmla="*/ 2155140 h 2683173"/>
                  <a:gd name="connsiteX118" fmla="*/ 163132 w 1232110"/>
                  <a:gd name="connsiteY118" fmla="*/ 2142261 h 2683173"/>
                  <a:gd name="connsiteX119" fmla="*/ 176011 w 1232110"/>
                  <a:gd name="connsiteY119" fmla="*/ 2129382 h 2683173"/>
                  <a:gd name="connsiteX120" fmla="*/ 184597 w 1232110"/>
                  <a:gd name="connsiteY120" fmla="*/ 2112210 h 2683173"/>
                  <a:gd name="connsiteX121" fmla="*/ 193183 w 1232110"/>
                  <a:gd name="connsiteY121" fmla="*/ 2099331 h 2683173"/>
                  <a:gd name="connsiteX122" fmla="*/ 201769 w 1232110"/>
                  <a:gd name="connsiteY122" fmla="*/ 2082159 h 2683173"/>
                  <a:gd name="connsiteX123" fmla="*/ 214648 w 1232110"/>
                  <a:gd name="connsiteY123" fmla="*/ 2073573 h 2683173"/>
                  <a:gd name="connsiteX124" fmla="*/ 240405 w 1232110"/>
                  <a:gd name="connsiteY124" fmla="*/ 2056402 h 2683173"/>
                  <a:gd name="connsiteX125" fmla="*/ 248991 w 1232110"/>
                  <a:gd name="connsiteY125" fmla="*/ 2043523 h 2683173"/>
                  <a:gd name="connsiteX126" fmla="*/ 253284 w 1232110"/>
                  <a:gd name="connsiteY126" fmla="*/ 2030644 h 2683173"/>
                  <a:gd name="connsiteX127" fmla="*/ 266163 w 1232110"/>
                  <a:gd name="connsiteY127" fmla="*/ 2026351 h 2683173"/>
                  <a:gd name="connsiteX128" fmla="*/ 274749 w 1232110"/>
                  <a:gd name="connsiteY128" fmla="*/ 2013472 h 2683173"/>
                  <a:gd name="connsiteX129" fmla="*/ 296214 w 1232110"/>
                  <a:gd name="connsiteY129" fmla="*/ 1996300 h 2683173"/>
                  <a:gd name="connsiteX130" fmla="*/ 309093 w 1232110"/>
                  <a:gd name="connsiteY130" fmla="*/ 1957663 h 2683173"/>
                  <a:gd name="connsiteX131" fmla="*/ 313386 w 1232110"/>
                  <a:gd name="connsiteY131" fmla="*/ 1944785 h 2683173"/>
                  <a:gd name="connsiteX132" fmla="*/ 321972 w 1232110"/>
                  <a:gd name="connsiteY132" fmla="*/ 1893269 h 2683173"/>
                  <a:gd name="connsiteX133" fmla="*/ 326265 w 1232110"/>
                  <a:gd name="connsiteY133" fmla="*/ 1880390 h 2683173"/>
                  <a:gd name="connsiteX134" fmla="*/ 330557 w 1232110"/>
                  <a:gd name="connsiteY134" fmla="*/ 1863218 h 2683173"/>
                  <a:gd name="connsiteX135" fmla="*/ 360608 w 1232110"/>
                  <a:gd name="connsiteY135" fmla="*/ 1824582 h 2683173"/>
                  <a:gd name="connsiteX136" fmla="*/ 369194 w 1232110"/>
                  <a:gd name="connsiteY136" fmla="*/ 1811703 h 2683173"/>
                  <a:gd name="connsiteX137" fmla="*/ 382073 w 1232110"/>
                  <a:gd name="connsiteY137" fmla="*/ 1798824 h 2683173"/>
                  <a:gd name="connsiteX138" fmla="*/ 390659 w 1232110"/>
                  <a:gd name="connsiteY138" fmla="*/ 1781652 h 2683173"/>
                  <a:gd name="connsiteX139" fmla="*/ 403538 w 1232110"/>
                  <a:gd name="connsiteY139" fmla="*/ 1764480 h 2683173"/>
                  <a:gd name="connsiteX140" fmla="*/ 420710 w 1232110"/>
                  <a:gd name="connsiteY140" fmla="*/ 1738723 h 2683173"/>
                  <a:gd name="connsiteX141" fmla="*/ 437881 w 1232110"/>
                  <a:gd name="connsiteY141" fmla="*/ 1712965 h 2683173"/>
                  <a:gd name="connsiteX142" fmla="*/ 442174 w 1232110"/>
                  <a:gd name="connsiteY142" fmla="*/ 1700086 h 2683173"/>
                  <a:gd name="connsiteX143" fmla="*/ 437881 w 1232110"/>
                  <a:gd name="connsiteY143" fmla="*/ 1652863 h 2683173"/>
                  <a:gd name="connsiteX144" fmla="*/ 446467 w 1232110"/>
                  <a:gd name="connsiteY144" fmla="*/ 1567004 h 2683173"/>
                  <a:gd name="connsiteX145" fmla="*/ 459346 w 1232110"/>
                  <a:gd name="connsiteY145" fmla="*/ 1515489 h 2683173"/>
                  <a:gd name="connsiteX146" fmla="*/ 463639 w 1232110"/>
                  <a:gd name="connsiteY146" fmla="*/ 1494024 h 2683173"/>
                  <a:gd name="connsiteX147" fmla="*/ 476518 w 1232110"/>
                  <a:gd name="connsiteY147" fmla="*/ 1455387 h 2683173"/>
                  <a:gd name="connsiteX148" fmla="*/ 480811 w 1232110"/>
                  <a:gd name="connsiteY148" fmla="*/ 1421044 h 2683173"/>
                  <a:gd name="connsiteX149" fmla="*/ 485104 w 1232110"/>
                  <a:gd name="connsiteY149" fmla="*/ 1395286 h 2683173"/>
                  <a:gd name="connsiteX150" fmla="*/ 489397 w 1232110"/>
                  <a:gd name="connsiteY150" fmla="*/ 1356649 h 2683173"/>
                  <a:gd name="connsiteX151" fmla="*/ 502276 w 1232110"/>
                  <a:gd name="connsiteY151" fmla="*/ 1318013 h 2683173"/>
                  <a:gd name="connsiteX152" fmla="*/ 515155 w 1232110"/>
                  <a:gd name="connsiteY152" fmla="*/ 1275083 h 2683173"/>
                  <a:gd name="connsiteX153" fmla="*/ 528034 w 1232110"/>
                  <a:gd name="connsiteY153" fmla="*/ 1232154 h 2683173"/>
                  <a:gd name="connsiteX154" fmla="*/ 536619 w 1232110"/>
                  <a:gd name="connsiteY154" fmla="*/ 1206396 h 2683173"/>
                  <a:gd name="connsiteX155" fmla="*/ 549498 w 1232110"/>
                  <a:gd name="connsiteY155" fmla="*/ 1184931 h 2683173"/>
                  <a:gd name="connsiteX156" fmla="*/ 562377 w 1232110"/>
                  <a:gd name="connsiteY156" fmla="*/ 1137709 h 2683173"/>
                  <a:gd name="connsiteX157" fmla="*/ 566670 w 1232110"/>
                  <a:gd name="connsiteY157" fmla="*/ 1111951 h 2683173"/>
                  <a:gd name="connsiteX158" fmla="*/ 579549 w 1232110"/>
                  <a:gd name="connsiteY158" fmla="*/ 1069021 h 2683173"/>
                  <a:gd name="connsiteX159" fmla="*/ 588135 w 1232110"/>
                  <a:gd name="connsiteY159" fmla="*/ 948818 h 2683173"/>
                  <a:gd name="connsiteX160" fmla="*/ 596721 w 1232110"/>
                  <a:gd name="connsiteY160" fmla="*/ 935940 h 2683173"/>
                  <a:gd name="connsiteX161" fmla="*/ 605307 w 1232110"/>
                  <a:gd name="connsiteY161" fmla="*/ 914475 h 2683173"/>
                  <a:gd name="connsiteX162" fmla="*/ 609600 w 1232110"/>
                  <a:gd name="connsiteY162" fmla="*/ 888717 h 2683173"/>
                  <a:gd name="connsiteX163" fmla="*/ 618186 w 1232110"/>
                  <a:gd name="connsiteY163" fmla="*/ 871545 h 2683173"/>
                  <a:gd name="connsiteX164" fmla="*/ 622479 w 1232110"/>
                  <a:gd name="connsiteY164" fmla="*/ 858666 h 2683173"/>
                  <a:gd name="connsiteX165" fmla="*/ 631065 w 1232110"/>
                  <a:gd name="connsiteY165" fmla="*/ 845787 h 2683173"/>
                  <a:gd name="connsiteX166" fmla="*/ 643943 w 1232110"/>
                  <a:gd name="connsiteY166" fmla="*/ 824323 h 2683173"/>
                  <a:gd name="connsiteX167" fmla="*/ 652529 w 1232110"/>
                  <a:gd name="connsiteY167" fmla="*/ 811444 h 2683173"/>
                  <a:gd name="connsiteX168" fmla="*/ 665408 w 1232110"/>
                  <a:gd name="connsiteY168" fmla="*/ 789979 h 2683173"/>
                  <a:gd name="connsiteX169" fmla="*/ 678287 w 1232110"/>
                  <a:gd name="connsiteY169" fmla="*/ 772807 h 2683173"/>
                  <a:gd name="connsiteX170" fmla="*/ 686873 w 1232110"/>
                  <a:gd name="connsiteY170" fmla="*/ 755635 h 2683173"/>
                  <a:gd name="connsiteX171" fmla="*/ 699752 w 1232110"/>
                  <a:gd name="connsiteY171" fmla="*/ 738463 h 2683173"/>
                  <a:gd name="connsiteX172" fmla="*/ 708338 w 1232110"/>
                  <a:gd name="connsiteY172" fmla="*/ 716999 h 2683173"/>
                  <a:gd name="connsiteX173" fmla="*/ 721217 w 1232110"/>
                  <a:gd name="connsiteY173" fmla="*/ 699827 h 2683173"/>
                  <a:gd name="connsiteX174" fmla="*/ 729803 w 1232110"/>
                  <a:gd name="connsiteY174" fmla="*/ 686948 h 2683173"/>
                  <a:gd name="connsiteX175" fmla="*/ 781318 w 1232110"/>
                  <a:gd name="connsiteY175" fmla="*/ 622554 h 2683173"/>
                  <a:gd name="connsiteX176" fmla="*/ 811369 w 1232110"/>
                  <a:gd name="connsiteY176" fmla="*/ 583917 h 2683173"/>
                  <a:gd name="connsiteX177" fmla="*/ 819955 w 1232110"/>
                  <a:gd name="connsiteY177" fmla="*/ 566745 h 2683173"/>
                  <a:gd name="connsiteX178" fmla="*/ 841419 w 1232110"/>
                  <a:gd name="connsiteY178" fmla="*/ 532402 h 2683173"/>
                  <a:gd name="connsiteX179" fmla="*/ 845712 w 1232110"/>
                  <a:gd name="connsiteY179" fmla="*/ 519523 h 2683173"/>
                  <a:gd name="connsiteX180" fmla="*/ 862884 w 1232110"/>
                  <a:gd name="connsiteY180" fmla="*/ 485179 h 2683173"/>
                  <a:gd name="connsiteX181" fmla="*/ 884349 w 1232110"/>
                  <a:gd name="connsiteY181" fmla="*/ 437956 h 2683173"/>
                  <a:gd name="connsiteX182" fmla="*/ 888642 w 1232110"/>
                  <a:gd name="connsiteY182" fmla="*/ 425078 h 2683173"/>
                  <a:gd name="connsiteX183" fmla="*/ 918693 w 1232110"/>
                  <a:gd name="connsiteY183" fmla="*/ 364976 h 2683173"/>
                  <a:gd name="connsiteX184" fmla="*/ 931572 w 1232110"/>
                  <a:gd name="connsiteY184" fmla="*/ 330633 h 2683173"/>
                  <a:gd name="connsiteX185" fmla="*/ 940157 w 1232110"/>
                  <a:gd name="connsiteY185" fmla="*/ 313461 h 2683173"/>
                  <a:gd name="connsiteX186" fmla="*/ 944450 w 1232110"/>
                  <a:gd name="connsiteY186" fmla="*/ 300582 h 2683173"/>
                  <a:gd name="connsiteX187" fmla="*/ 961622 w 1232110"/>
                  <a:gd name="connsiteY187" fmla="*/ 279117 h 2683173"/>
                  <a:gd name="connsiteX188" fmla="*/ 970208 w 1232110"/>
                  <a:gd name="connsiteY188" fmla="*/ 266238 h 2683173"/>
                  <a:gd name="connsiteX189" fmla="*/ 995966 w 1232110"/>
                  <a:gd name="connsiteY189" fmla="*/ 227602 h 2683173"/>
                  <a:gd name="connsiteX190" fmla="*/ 1004552 w 1232110"/>
                  <a:gd name="connsiteY190" fmla="*/ 214723 h 2683173"/>
                  <a:gd name="connsiteX191" fmla="*/ 1017431 w 1232110"/>
                  <a:gd name="connsiteY191" fmla="*/ 201844 h 2683173"/>
                  <a:gd name="connsiteX192" fmla="*/ 1026017 w 1232110"/>
                  <a:gd name="connsiteY192" fmla="*/ 184672 h 2683173"/>
                  <a:gd name="connsiteX193" fmla="*/ 1034603 w 1232110"/>
                  <a:gd name="connsiteY193" fmla="*/ 171793 h 2683173"/>
                  <a:gd name="connsiteX194" fmla="*/ 1047481 w 1232110"/>
                  <a:gd name="connsiteY194" fmla="*/ 150328 h 2683173"/>
                  <a:gd name="connsiteX195" fmla="*/ 1068946 w 1232110"/>
                  <a:gd name="connsiteY195" fmla="*/ 120278 h 2683173"/>
                  <a:gd name="connsiteX196" fmla="*/ 1090411 w 1232110"/>
                  <a:gd name="connsiteY196" fmla="*/ 90227 h 2683173"/>
                  <a:gd name="connsiteX197" fmla="*/ 1094704 w 1232110"/>
                  <a:gd name="connsiteY197" fmla="*/ 77348 h 2683173"/>
                  <a:gd name="connsiteX198" fmla="*/ 1116169 w 1232110"/>
                  <a:gd name="connsiteY198" fmla="*/ 47297 h 2683173"/>
                  <a:gd name="connsiteX199" fmla="*/ 1129048 w 1232110"/>
                  <a:gd name="connsiteY199" fmla="*/ 25833 h 2683173"/>
                  <a:gd name="connsiteX200" fmla="*/ 1137634 w 1232110"/>
                  <a:gd name="connsiteY200" fmla="*/ 8661 h 2683173"/>
                  <a:gd name="connsiteX201" fmla="*/ 1150512 w 1232110"/>
                  <a:gd name="connsiteY201" fmla="*/ 75 h 2683173"/>
                  <a:gd name="connsiteX202" fmla="*/ 1163391 w 1232110"/>
                  <a:gd name="connsiteY202" fmla="*/ 4368 h 2683173"/>
                  <a:gd name="connsiteX203" fmla="*/ 1202028 w 1232110"/>
                  <a:gd name="connsiteY203" fmla="*/ 8661 h 2683173"/>
                  <a:gd name="connsiteX204" fmla="*/ 1227786 w 1232110"/>
                  <a:gd name="connsiteY204" fmla="*/ 75 h 2683173"/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940157 w 1232110"/>
                  <a:gd name="connsiteY35" fmla="*/ 978869 h 2683173"/>
                  <a:gd name="connsiteX36" fmla="*/ 918693 w 1232110"/>
                  <a:gd name="connsiteY36" fmla="*/ 1026092 h 2683173"/>
                  <a:gd name="connsiteX37" fmla="*/ 918693 w 1232110"/>
                  <a:gd name="connsiteY37" fmla="*/ 1026092 h 2683173"/>
                  <a:gd name="connsiteX38" fmla="*/ 888642 w 1232110"/>
                  <a:gd name="connsiteY38" fmla="*/ 1099072 h 2683173"/>
                  <a:gd name="connsiteX39" fmla="*/ 884349 w 1232110"/>
                  <a:gd name="connsiteY39" fmla="*/ 1111951 h 2683173"/>
                  <a:gd name="connsiteX40" fmla="*/ 875763 w 1232110"/>
                  <a:gd name="connsiteY40" fmla="*/ 1232154 h 2683173"/>
                  <a:gd name="connsiteX41" fmla="*/ 871470 w 1232110"/>
                  <a:gd name="connsiteY41" fmla="*/ 1245033 h 2683173"/>
                  <a:gd name="connsiteX42" fmla="*/ 837127 w 1232110"/>
                  <a:gd name="connsiteY42" fmla="*/ 1275083 h 2683173"/>
                  <a:gd name="connsiteX43" fmla="*/ 815662 w 1232110"/>
                  <a:gd name="connsiteY43" fmla="*/ 1296548 h 2683173"/>
                  <a:gd name="connsiteX44" fmla="*/ 798490 w 1232110"/>
                  <a:gd name="connsiteY44" fmla="*/ 1309427 h 2683173"/>
                  <a:gd name="connsiteX45" fmla="*/ 785611 w 1232110"/>
                  <a:gd name="connsiteY45" fmla="*/ 1318013 h 2683173"/>
                  <a:gd name="connsiteX46" fmla="*/ 768439 w 1232110"/>
                  <a:gd name="connsiteY46" fmla="*/ 1339478 h 2683173"/>
                  <a:gd name="connsiteX47" fmla="*/ 734096 w 1232110"/>
                  <a:gd name="connsiteY47" fmla="*/ 1378114 h 2683173"/>
                  <a:gd name="connsiteX48" fmla="*/ 716924 w 1232110"/>
                  <a:gd name="connsiteY48" fmla="*/ 1403872 h 2683173"/>
                  <a:gd name="connsiteX49" fmla="*/ 708338 w 1232110"/>
                  <a:gd name="connsiteY49" fmla="*/ 1416751 h 2683173"/>
                  <a:gd name="connsiteX50" fmla="*/ 699752 w 1232110"/>
                  <a:gd name="connsiteY50" fmla="*/ 1442509 h 2683173"/>
                  <a:gd name="connsiteX51" fmla="*/ 691166 w 1232110"/>
                  <a:gd name="connsiteY51" fmla="*/ 1476852 h 2683173"/>
                  <a:gd name="connsiteX52" fmla="*/ 678287 w 1232110"/>
                  <a:gd name="connsiteY52" fmla="*/ 1515489 h 2683173"/>
                  <a:gd name="connsiteX53" fmla="*/ 673994 w 1232110"/>
                  <a:gd name="connsiteY53" fmla="*/ 1528368 h 2683173"/>
                  <a:gd name="connsiteX54" fmla="*/ 665408 w 1232110"/>
                  <a:gd name="connsiteY54" fmla="*/ 1558418 h 2683173"/>
                  <a:gd name="connsiteX55" fmla="*/ 656822 w 1232110"/>
                  <a:gd name="connsiteY55" fmla="*/ 1571297 h 2683173"/>
                  <a:gd name="connsiteX56" fmla="*/ 652529 w 1232110"/>
                  <a:gd name="connsiteY56" fmla="*/ 1584176 h 2683173"/>
                  <a:gd name="connsiteX57" fmla="*/ 643943 w 1232110"/>
                  <a:gd name="connsiteY57" fmla="*/ 1597055 h 2683173"/>
                  <a:gd name="connsiteX58" fmla="*/ 639650 w 1232110"/>
                  <a:gd name="connsiteY58" fmla="*/ 1609934 h 2683173"/>
                  <a:gd name="connsiteX59" fmla="*/ 613893 w 1232110"/>
                  <a:gd name="connsiteY59" fmla="*/ 1635692 h 2683173"/>
                  <a:gd name="connsiteX60" fmla="*/ 575256 w 1232110"/>
                  <a:gd name="connsiteY60" fmla="*/ 1687207 h 2683173"/>
                  <a:gd name="connsiteX61" fmla="*/ 549498 w 1232110"/>
                  <a:gd name="connsiteY61" fmla="*/ 1712965 h 2683173"/>
                  <a:gd name="connsiteX62" fmla="*/ 540912 w 1232110"/>
                  <a:gd name="connsiteY62" fmla="*/ 1725844 h 2683173"/>
                  <a:gd name="connsiteX63" fmla="*/ 497983 w 1232110"/>
                  <a:gd name="connsiteY63" fmla="*/ 1777359 h 2683173"/>
                  <a:gd name="connsiteX64" fmla="*/ 489397 w 1232110"/>
                  <a:gd name="connsiteY64" fmla="*/ 1790238 h 2683173"/>
                  <a:gd name="connsiteX65" fmla="*/ 467932 w 1232110"/>
                  <a:gd name="connsiteY65" fmla="*/ 1828875 h 2683173"/>
                  <a:gd name="connsiteX66" fmla="*/ 459346 w 1232110"/>
                  <a:gd name="connsiteY66" fmla="*/ 1841754 h 2683173"/>
                  <a:gd name="connsiteX67" fmla="*/ 450760 w 1232110"/>
                  <a:gd name="connsiteY67" fmla="*/ 1867511 h 2683173"/>
                  <a:gd name="connsiteX68" fmla="*/ 433588 w 1232110"/>
                  <a:gd name="connsiteY68" fmla="*/ 1906148 h 2683173"/>
                  <a:gd name="connsiteX69" fmla="*/ 425003 w 1232110"/>
                  <a:gd name="connsiteY69" fmla="*/ 1931906 h 2683173"/>
                  <a:gd name="connsiteX70" fmla="*/ 403538 w 1232110"/>
                  <a:gd name="connsiteY70" fmla="*/ 1957663 h 2683173"/>
                  <a:gd name="connsiteX71" fmla="*/ 390659 w 1232110"/>
                  <a:gd name="connsiteY71" fmla="*/ 1970542 h 2683173"/>
                  <a:gd name="connsiteX72" fmla="*/ 360608 w 1232110"/>
                  <a:gd name="connsiteY72" fmla="*/ 2000593 h 2683173"/>
                  <a:gd name="connsiteX73" fmla="*/ 352022 w 1232110"/>
                  <a:gd name="connsiteY73" fmla="*/ 2026351 h 2683173"/>
                  <a:gd name="connsiteX74" fmla="*/ 343436 w 1232110"/>
                  <a:gd name="connsiteY74" fmla="*/ 2039230 h 2683173"/>
                  <a:gd name="connsiteX75" fmla="*/ 334850 w 1232110"/>
                  <a:gd name="connsiteY75" fmla="*/ 2064987 h 2683173"/>
                  <a:gd name="connsiteX76" fmla="*/ 330557 w 1232110"/>
                  <a:gd name="connsiteY76" fmla="*/ 2146554 h 2683173"/>
                  <a:gd name="connsiteX77" fmla="*/ 309093 w 1232110"/>
                  <a:gd name="connsiteY77" fmla="*/ 2185190 h 2683173"/>
                  <a:gd name="connsiteX78" fmla="*/ 291921 w 1232110"/>
                  <a:gd name="connsiteY78" fmla="*/ 2236706 h 2683173"/>
                  <a:gd name="connsiteX79" fmla="*/ 279042 w 1232110"/>
                  <a:gd name="connsiteY79" fmla="*/ 2275342 h 2683173"/>
                  <a:gd name="connsiteX80" fmla="*/ 274749 w 1232110"/>
                  <a:gd name="connsiteY80" fmla="*/ 2288221 h 2683173"/>
                  <a:gd name="connsiteX81" fmla="*/ 270456 w 1232110"/>
                  <a:gd name="connsiteY81" fmla="*/ 2301100 h 2683173"/>
                  <a:gd name="connsiteX82" fmla="*/ 244698 w 1232110"/>
                  <a:gd name="connsiteY82" fmla="*/ 2339737 h 2683173"/>
                  <a:gd name="connsiteX83" fmla="*/ 236112 w 1232110"/>
                  <a:gd name="connsiteY83" fmla="*/ 2352616 h 2683173"/>
                  <a:gd name="connsiteX84" fmla="*/ 227527 w 1232110"/>
                  <a:gd name="connsiteY84" fmla="*/ 2378373 h 2683173"/>
                  <a:gd name="connsiteX85" fmla="*/ 223234 w 1232110"/>
                  <a:gd name="connsiteY85" fmla="*/ 2391252 h 2683173"/>
                  <a:gd name="connsiteX86" fmla="*/ 214648 w 1232110"/>
                  <a:gd name="connsiteY86" fmla="*/ 2434182 h 2683173"/>
                  <a:gd name="connsiteX87" fmla="*/ 210355 w 1232110"/>
                  <a:gd name="connsiteY87" fmla="*/ 2447061 h 2683173"/>
                  <a:gd name="connsiteX88" fmla="*/ 193183 w 1232110"/>
                  <a:gd name="connsiteY88" fmla="*/ 2472818 h 2683173"/>
                  <a:gd name="connsiteX89" fmla="*/ 167425 w 1232110"/>
                  <a:gd name="connsiteY89" fmla="*/ 2498576 h 2683173"/>
                  <a:gd name="connsiteX90" fmla="*/ 154546 w 1232110"/>
                  <a:gd name="connsiteY90" fmla="*/ 2515748 h 2683173"/>
                  <a:gd name="connsiteX91" fmla="*/ 141667 w 1232110"/>
                  <a:gd name="connsiteY91" fmla="*/ 2528627 h 2683173"/>
                  <a:gd name="connsiteX92" fmla="*/ 133081 w 1232110"/>
                  <a:gd name="connsiteY92" fmla="*/ 2545799 h 2683173"/>
                  <a:gd name="connsiteX93" fmla="*/ 115910 w 1232110"/>
                  <a:gd name="connsiteY93" fmla="*/ 2584435 h 2683173"/>
                  <a:gd name="connsiteX94" fmla="*/ 107324 w 1232110"/>
                  <a:gd name="connsiteY94" fmla="*/ 2618779 h 2683173"/>
                  <a:gd name="connsiteX95" fmla="*/ 90152 w 1232110"/>
                  <a:gd name="connsiteY95" fmla="*/ 2644537 h 2683173"/>
                  <a:gd name="connsiteX96" fmla="*/ 81566 w 1232110"/>
                  <a:gd name="connsiteY96" fmla="*/ 2674587 h 2683173"/>
                  <a:gd name="connsiteX97" fmla="*/ 68687 w 1232110"/>
                  <a:gd name="connsiteY97" fmla="*/ 2683173 h 2683173"/>
                  <a:gd name="connsiteX98" fmla="*/ 17172 w 1232110"/>
                  <a:gd name="connsiteY98" fmla="*/ 2678880 h 2683173"/>
                  <a:gd name="connsiteX99" fmla="*/ 4293 w 1232110"/>
                  <a:gd name="connsiteY99" fmla="*/ 2674587 h 2683173"/>
                  <a:gd name="connsiteX100" fmla="*/ 0 w 1232110"/>
                  <a:gd name="connsiteY100" fmla="*/ 2661709 h 2683173"/>
                  <a:gd name="connsiteX101" fmla="*/ 4293 w 1232110"/>
                  <a:gd name="connsiteY101" fmla="*/ 2635951 h 2683173"/>
                  <a:gd name="connsiteX102" fmla="*/ 8586 w 1232110"/>
                  <a:gd name="connsiteY102" fmla="*/ 2580142 h 2683173"/>
                  <a:gd name="connsiteX103" fmla="*/ 12879 w 1232110"/>
                  <a:gd name="connsiteY103" fmla="*/ 2537213 h 2683173"/>
                  <a:gd name="connsiteX104" fmla="*/ 8586 w 1232110"/>
                  <a:gd name="connsiteY104" fmla="*/ 2515748 h 2683173"/>
                  <a:gd name="connsiteX105" fmla="*/ 21465 w 1232110"/>
                  <a:gd name="connsiteY105" fmla="*/ 2438475 h 2683173"/>
                  <a:gd name="connsiteX106" fmla="*/ 34343 w 1232110"/>
                  <a:gd name="connsiteY106" fmla="*/ 2408424 h 2683173"/>
                  <a:gd name="connsiteX107" fmla="*/ 47222 w 1232110"/>
                  <a:gd name="connsiteY107" fmla="*/ 2369787 h 2683173"/>
                  <a:gd name="connsiteX108" fmla="*/ 51515 w 1232110"/>
                  <a:gd name="connsiteY108" fmla="*/ 2352616 h 2683173"/>
                  <a:gd name="connsiteX109" fmla="*/ 55808 w 1232110"/>
                  <a:gd name="connsiteY109" fmla="*/ 2339737 h 2683173"/>
                  <a:gd name="connsiteX110" fmla="*/ 72980 w 1232110"/>
                  <a:gd name="connsiteY110" fmla="*/ 2279635 h 2683173"/>
                  <a:gd name="connsiteX111" fmla="*/ 81566 w 1232110"/>
                  <a:gd name="connsiteY111" fmla="*/ 2258171 h 2683173"/>
                  <a:gd name="connsiteX112" fmla="*/ 90152 w 1232110"/>
                  <a:gd name="connsiteY112" fmla="*/ 2245292 h 2683173"/>
                  <a:gd name="connsiteX113" fmla="*/ 94445 w 1232110"/>
                  <a:gd name="connsiteY113" fmla="*/ 2232413 h 2683173"/>
                  <a:gd name="connsiteX114" fmla="*/ 128788 w 1232110"/>
                  <a:gd name="connsiteY114" fmla="*/ 2189483 h 2683173"/>
                  <a:gd name="connsiteX115" fmla="*/ 137374 w 1232110"/>
                  <a:gd name="connsiteY115" fmla="*/ 2176604 h 2683173"/>
                  <a:gd name="connsiteX116" fmla="*/ 154546 w 1232110"/>
                  <a:gd name="connsiteY116" fmla="*/ 2155140 h 2683173"/>
                  <a:gd name="connsiteX117" fmla="*/ 163132 w 1232110"/>
                  <a:gd name="connsiteY117" fmla="*/ 2142261 h 2683173"/>
                  <a:gd name="connsiteX118" fmla="*/ 176011 w 1232110"/>
                  <a:gd name="connsiteY118" fmla="*/ 2129382 h 2683173"/>
                  <a:gd name="connsiteX119" fmla="*/ 184597 w 1232110"/>
                  <a:gd name="connsiteY119" fmla="*/ 2112210 h 2683173"/>
                  <a:gd name="connsiteX120" fmla="*/ 193183 w 1232110"/>
                  <a:gd name="connsiteY120" fmla="*/ 2099331 h 2683173"/>
                  <a:gd name="connsiteX121" fmla="*/ 201769 w 1232110"/>
                  <a:gd name="connsiteY121" fmla="*/ 2082159 h 2683173"/>
                  <a:gd name="connsiteX122" fmla="*/ 214648 w 1232110"/>
                  <a:gd name="connsiteY122" fmla="*/ 2073573 h 2683173"/>
                  <a:gd name="connsiteX123" fmla="*/ 240405 w 1232110"/>
                  <a:gd name="connsiteY123" fmla="*/ 2056402 h 2683173"/>
                  <a:gd name="connsiteX124" fmla="*/ 248991 w 1232110"/>
                  <a:gd name="connsiteY124" fmla="*/ 2043523 h 2683173"/>
                  <a:gd name="connsiteX125" fmla="*/ 253284 w 1232110"/>
                  <a:gd name="connsiteY125" fmla="*/ 2030644 h 2683173"/>
                  <a:gd name="connsiteX126" fmla="*/ 266163 w 1232110"/>
                  <a:gd name="connsiteY126" fmla="*/ 2026351 h 2683173"/>
                  <a:gd name="connsiteX127" fmla="*/ 274749 w 1232110"/>
                  <a:gd name="connsiteY127" fmla="*/ 2013472 h 2683173"/>
                  <a:gd name="connsiteX128" fmla="*/ 296214 w 1232110"/>
                  <a:gd name="connsiteY128" fmla="*/ 1996300 h 2683173"/>
                  <a:gd name="connsiteX129" fmla="*/ 309093 w 1232110"/>
                  <a:gd name="connsiteY129" fmla="*/ 1957663 h 2683173"/>
                  <a:gd name="connsiteX130" fmla="*/ 313386 w 1232110"/>
                  <a:gd name="connsiteY130" fmla="*/ 1944785 h 2683173"/>
                  <a:gd name="connsiteX131" fmla="*/ 321972 w 1232110"/>
                  <a:gd name="connsiteY131" fmla="*/ 1893269 h 2683173"/>
                  <a:gd name="connsiteX132" fmla="*/ 326265 w 1232110"/>
                  <a:gd name="connsiteY132" fmla="*/ 1880390 h 2683173"/>
                  <a:gd name="connsiteX133" fmla="*/ 330557 w 1232110"/>
                  <a:gd name="connsiteY133" fmla="*/ 1863218 h 2683173"/>
                  <a:gd name="connsiteX134" fmla="*/ 360608 w 1232110"/>
                  <a:gd name="connsiteY134" fmla="*/ 1824582 h 2683173"/>
                  <a:gd name="connsiteX135" fmla="*/ 369194 w 1232110"/>
                  <a:gd name="connsiteY135" fmla="*/ 1811703 h 2683173"/>
                  <a:gd name="connsiteX136" fmla="*/ 382073 w 1232110"/>
                  <a:gd name="connsiteY136" fmla="*/ 1798824 h 2683173"/>
                  <a:gd name="connsiteX137" fmla="*/ 390659 w 1232110"/>
                  <a:gd name="connsiteY137" fmla="*/ 1781652 h 2683173"/>
                  <a:gd name="connsiteX138" fmla="*/ 403538 w 1232110"/>
                  <a:gd name="connsiteY138" fmla="*/ 1764480 h 2683173"/>
                  <a:gd name="connsiteX139" fmla="*/ 420710 w 1232110"/>
                  <a:gd name="connsiteY139" fmla="*/ 1738723 h 2683173"/>
                  <a:gd name="connsiteX140" fmla="*/ 437881 w 1232110"/>
                  <a:gd name="connsiteY140" fmla="*/ 1712965 h 2683173"/>
                  <a:gd name="connsiteX141" fmla="*/ 442174 w 1232110"/>
                  <a:gd name="connsiteY141" fmla="*/ 1700086 h 2683173"/>
                  <a:gd name="connsiteX142" fmla="*/ 437881 w 1232110"/>
                  <a:gd name="connsiteY142" fmla="*/ 1652863 h 2683173"/>
                  <a:gd name="connsiteX143" fmla="*/ 446467 w 1232110"/>
                  <a:gd name="connsiteY143" fmla="*/ 1567004 h 2683173"/>
                  <a:gd name="connsiteX144" fmla="*/ 459346 w 1232110"/>
                  <a:gd name="connsiteY144" fmla="*/ 1515489 h 2683173"/>
                  <a:gd name="connsiteX145" fmla="*/ 463639 w 1232110"/>
                  <a:gd name="connsiteY145" fmla="*/ 1494024 h 2683173"/>
                  <a:gd name="connsiteX146" fmla="*/ 476518 w 1232110"/>
                  <a:gd name="connsiteY146" fmla="*/ 1455387 h 2683173"/>
                  <a:gd name="connsiteX147" fmla="*/ 480811 w 1232110"/>
                  <a:gd name="connsiteY147" fmla="*/ 1421044 h 2683173"/>
                  <a:gd name="connsiteX148" fmla="*/ 485104 w 1232110"/>
                  <a:gd name="connsiteY148" fmla="*/ 1395286 h 2683173"/>
                  <a:gd name="connsiteX149" fmla="*/ 489397 w 1232110"/>
                  <a:gd name="connsiteY149" fmla="*/ 1356649 h 2683173"/>
                  <a:gd name="connsiteX150" fmla="*/ 502276 w 1232110"/>
                  <a:gd name="connsiteY150" fmla="*/ 1318013 h 2683173"/>
                  <a:gd name="connsiteX151" fmla="*/ 515155 w 1232110"/>
                  <a:gd name="connsiteY151" fmla="*/ 1275083 h 2683173"/>
                  <a:gd name="connsiteX152" fmla="*/ 528034 w 1232110"/>
                  <a:gd name="connsiteY152" fmla="*/ 1232154 h 2683173"/>
                  <a:gd name="connsiteX153" fmla="*/ 536619 w 1232110"/>
                  <a:gd name="connsiteY153" fmla="*/ 1206396 h 2683173"/>
                  <a:gd name="connsiteX154" fmla="*/ 549498 w 1232110"/>
                  <a:gd name="connsiteY154" fmla="*/ 1184931 h 2683173"/>
                  <a:gd name="connsiteX155" fmla="*/ 562377 w 1232110"/>
                  <a:gd name="connsiteY155" fmla="*/ 1137709 h 2683173"/>
                  <a:gd name="connsiteX156" fmla="*/ 566670 w 1232110"/>
                  <a:gd name="connsiteY156" fmla="*/ 1111951 h 2683173"/>
                  <a:gd name="connsiteX157" fmla="*/ 579549 w 1232110"/>
                  <a:gd name="connsiteY157" fmla="*/ 1069021 h 2683173"/>
                  <a:gd name="connsiteX158" fmla="*/ 588135 w 1232110"/>
                  <a:gd name="connsiteY158" fmla="*/ 948818 h 2683173"/>
                  <a:gd name="connsiteX159" fmla="*/ 596721 w 1232110"/>
                  <a:gd name="connsiteY159" fmla="*/ 935940 h 2683173"/>
                  <a:gd name="connsiteX160" fmla="*/ 605307 w 1232110"/>
                  <a:gd name="connsiteY160" fmla="*/ 914475 h 2683173"/>
                  <a:gd name="connsiteX161" fmla="*/ 609600 w 1232110"/>
                  <a:gd name="connsiteY161" fmla="*/ 888717 h 2683173"/>
                  <a:gd name="connsiteX162" fmla="*/ 618186 w 1232110"/>
                  <a:gd name="connsiteY162" fmla="*/ 871545 h 2683173"/>
                  <a:gd name="connsiteX163" fmla="*/ 622479 w 1232110"/>
                  <a:gd name="connsiteY163" fmla="*/ 858666 h 2683173"/>
                  <a:gd name="connsiteX164" fmla="*/ 631065 w 1232110"/>
                  <a:gd name="connsiteY164" fmla="*/ 845787 h 2683173"/>
                  <a:gd name="connsiteX165" fmla="*/ 643943 w 1232110"/>
                  <a:gd name="connsiteY165" fmla="*/ 824323 h 2683173"/>
                  <a:gd name="connsiteX166" fmla="*/ 652529 w 1232110"/>
                  <a:gd name="connsiteY166" fmla="*/ 811444 h 2683173"/>
                  <a:gd name="connsiteX167" fmla="*/ 665408 w 1232110"/>
                  <a:gd name="connsiteY167" fmla="*/ 789979 h 2683173"/>
                  <a:gd name="connsiteX168" fmla="*/ 678287 w 1232110"/>
                  <a:gd name="connsiteY168" fmla="*/ 772807 h 2683173"/>
                  <a:gd name="connsiteX169" fmla="*/ 686873 w 1232110"/>
                  <a:gd name="connsiteY169" fmla="*/ 755635 h 2683173"/>
                  <a:gd name="connsiteX170" fmla="*/ 699752 w 1232110"/>
                  <a:gd name="connsiteY170" fmla="*/ 738463 h 2683173"/>
                  <a:gd name="connsiteX171" fmla="*/ 708338 w 1232110"/>
                  <a:gd name="connsiteY171" fmla="*/ 716999 h 2683173"/>
                  <a:gd name="connsiteX172" fmla="*/ 721217 w 1232110"/>
                  <a:gd name="connsiteY172" fmla="*/ 699827 h 2683173"/>
                  <a:gd name="connsiteX173" fmla="*/ 729803 w 1232110"/>
                  <a:gd name="connsiteY173" fmla="*/ 686948 h 2683173"/>
                  <a:gd name="connsiteX174" fmla="*/ 781318 w 1232110"/>
                  <a:gd name="connsiteY174" fmla="*/ 622554 h 2683173"/>
                  <a:gd name="connsiteX175" fmla="*/ 811369 w 1232110"/>
                  <a:gd name="connsiteY175" fmla="*/ 583917 h 2683173"/>
                  <a:gd name="connsiteX176" fmla="*/ 819955 w 1232110"/>
                  <a:gd name="connsiteY176" fmla="*/ 566745 h 2683173"/>
                  <a:gd name="connsiteX177" fmla="*/ 841419 w 1232110"/>
                  <a:gd name="connsiteY177" fmla="*/ 532402 h 2683173"/>
                  <a:gd name="connsiteX178" fmla="*/ 845712 w 1232110"/>
                  <a:gd name="connsiteY178" fmla="*/ 519523 h 2683173"/>
                  <a:gd name="connsiteX179" fmla="*/ 862884 w 1232110"/>
                  <a:gd name="connsiteY179" fmla="*/ 485179 h 2683173"/>
                  <a:gd name="connsiteX180" fmla="*/ 884349 w 1232110"/>
                  <a:gd name="connsiteY180" fmla="*/ 437956 h 2683173"/>
                  <a:gd name="connsiteX181" fmla="*/ 888642 w 1232110"/>
                  <a:gd name="connsiteY181" fmla="*/ 425078 h 2683173"/>
                  <a:gd name="connsiteX182" fmla="*/ 918693 w 1232110"/>
                  <a:gd name="connsiteY182" fmla="*/ 364976 h 2683173"/>
                  <a:gd name="connsiteX183" fmla="*/ 931572 w 1232110"/>
                  <a:gd name="connsiteY183" fmla="*/ 330633 h 2683173"/>
                  <a:gd name="connsiteX184" fmla="*/ 940157 w 1232110"/>
                  <a:gd name="connsiteY184" fmla="*/ 313461 h 2683173"/>
                  <a:gd name="connsiteX185" fmla="*/ 944450 w 1232110"/>
                  <a:gd name="connsiteY185" fmla="*/ 300582 h 2683173"/>
                  <a:gd name="connsiteX186" fmla="*/ 961622 w 1232110"/>
                  <a:gd name="connsiteY186" fmla="*/ 279117 h 2683173"/>
                  <a:gd name="connsiteX187" fmla="*/ 970208 w 1232110"/>
                  <a:gd name="connsiteY187" fmla="*/ 266238 h 2683173"/>
                  <a:gd name="connsiteX188" fmla="*/ 995966 w 1232110"/>
                  <a:gd name="connsiteY188" fmla="*/ 227602 h 2683173"/>
                  <a:gd name="connsiteX189" fmla="*/ 1004552 w 1232110"/>
                  <a:gd name="connsiteY189" fmla="*/ 214723 h 2683173"/>
                  <a:gd name="connsiteX190" fmla="*/ 1017431 w 1232110"/>
                  <a:gd name="connsiteY190" fmla="*/ 201844 h 2683173"/>
                  <a:gd name="connsiteX191" fmla="*/ 1026017 w 1232110"/>
                  <a:gd name="connsiteY191" fmla="*/ 184672 h 2683173"/>
                  <a:gd name="connsiteX192" fmla="*/ 1034603 w 1232110"/>
                  <a:gd name="connsiteY192" fmla="*/ 171793 h 2683173"/>
                  <a:gd name="connsiteX193" fmla="*/ 1047481 w 1232110"/>
                  <a:gd name="connsiteY193" fmla="*/ 150328 h 2683173"/>
                  <a:gd name="connsiteX194" fmla="*/ 1068946 w 1232110"/>
                  <a:gd name="connsiteY194" fmla="*/ 120278 h 2683173"/>
                  <a:gd name="connsiteX195" fmla="*/ 1090411 w 1232110"/>
                  <a:gd name="connsiteY195" fmla="*/ 90227 h 2683173"/>
                  <a:gd name="connsiteX196" fmla="*/ 1094704 w 1232110"/>
                  <a:gd name="connsiteY196" fmla="*/ 77348 h 2683173"/>
                  <a:gd name="connsiteX197" fmla="*/ 1116169 w 1232110"/>
                  <a:gd name="connsiteY197" fmla="*/ 47297 h 2683173"/>
                  <a:gd name="connsiteX198" fmla="*/ 1129048 w 1232110"/>
                  <a:gd name="connsiteY198" fmla="*/ 25833 h 2683173"/>
                  <a:gd name="connsiteX199" fmla="*/ 1137634 w 1232110"/>
                  <a:gd name="connsiteY199" fmla="*/ 8661 h 2683173"/>
                  <a:gd name="connsiteX200" fmla="*/ 1150512 w 1232110"/>
                  <a:gd name="connsiteY200" fmla="*/ 75 h 2683173"/>
                  <a:gd name="connsiteX201" fmla="*/ 1163391 w 1232110"/>
                  <a:gd name="connsiteY201" fmla="*/ 4368 h 2683173"/>
                  <a:gd name="connsiteX202" fmla="*/ 1202028 w 1232110"/>
                  <a:gd name="connsiteY202" fmla="*/ 8661 h 2683173"/>
                  <a:gd name="connsiteX203" fmla="*/ 1227786 w 1232110"/>
                  <a:gd name="connsiteY203" fmla="*/ 75 h 2683173"/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940157 w 1232110"/>
                  <a:gd name="connsiteY35" fmla="*/ 978869 h 2683173"/>
                  <a:gd name="connsiteX36" fmla="*/ 918693 w 1232110"/>
                  <a:gd name="connsiteY36" fmla="*/ 1026092 h 2683173"/>
                  <a:gd name="connsiteX37" fmla="*/ 918693 w 1232110"/>
                  <a:gd name="connsiteY37" fmla="*/ 1026092 h 2683173"/>
                  <a:gd name="connsiteX38" fmla="*/ 888642 w 1232110"/>
                  <a:gd name="connsiteY38" fmla="*/ 1099072 h 2683173"/>
                  <a:gd name="connsiteX39" fmla="*/ 875763 w 1232110"/>
                  <a:gd name="connsiteY39" fmla="*/ 1232154 h 2683173"/>
                  <a:gd name="connsiteX40" fmla="*/ 871470 w 1232110"/>
                  <a:gd name="connsiteY40" fmla="*/ 1245033 h 2683173"/>
                  <a:gd name="connsiteX41" fmla="*/ 837127 w 1232110"/>
                  <a:gd name="connsiteY41" fmla="*/ 1275083 h 2683173"/>
                  <a:gd name="connsiteX42" fmla="*/ 815662 w 1232110"/>
                  <a:gd name="connsiteY42" fmla="*/ 1296548 h 2683173"/>
                  <a:gd name="connsiteX43" fmla="*/ 798490 w 1232110"/>
                  <a:gd name="connsiteY43" fmla="*/ 1309427 h 2683173"/>
                  <a:gd name="connsiteX44" fmla="*/ 785611 w 1232110"/>
                  <a:gd name="connsiteY44" fmla="*/ 1318013 h 2683173"/>
                  <a:gd name="connsiteX45" fmla="*/ 768439 w 1232110"/>
                  <a:gd name="connsiteY45" fmla="*/ 1339478 h 2683173"/>
                  <a:gd name="connsiteX46" fmla="*/ 734096 w 1232110"/>
                  <a:gd name="connsiteY46" fmla="*/ 1378114 h 2683173"/>
                  <a:gd name="connsiteX47" fmla="*/ 716924 w 1232110"/>
                  <a:gd name="connsiteY47" fmla="*/ 1403872 h 2683173"/>
                  <a:gd name="connsiteX48" fmla="*/ 708338 w 1232110"/>
                  <a:gd name="connsiteY48" fmla="*/ 1416751 h 2683173"/>
                  <a:gd name="connsiteX49" fmla="*/ 699752 w 1232110"/>
                  <a:gd name="connsiteY49" fmla="*/ 1442509 h 2683173"/>
                  <a:gd name="connsiteX50" fmla="*/ 691166 w 1232110"/>
                  <a:gd name="connsiteY50" fmla="*/ 1476852 h 2683173"/>
                  <a:gd name="connsiteX51" fmla="*/ 678287 w 1232110"/>
                  <a:gd name="connsiteY51" fmla="*/ 1515489 h 2683173"/>
                  <a:gd name="connsiteX52" fmla="*/ 673994 w 1232110"/>
                  <a:gd name="connsiteY52" fmla="*/ 1528368 h 2683173"/>
                  <a:gd name="connsiteX53" fmla="*/ 665408 w 1232110"/>
                  <a:gd name="connsiteY53" fmla="*/ 1558418 h 2683173"/>
                  <a:gd name="connsiteX54" fmla="*/ 656822 w 1232110"/>
                  <a:gd name="connsiteY54" fmla="*/ 1571297 h 2683173"/>
                  <a:gd name="connsiteX55" fmla="*/ 652529 w 1232110"/>
                  <a:gd name="connsiteY55" fmla="*/ 1584176 h 2683173"/>
                  <a:gd name="connsiteX56" fmla="*/ 643943 w 1232110"/>
                  <a:gd name="connsiteY56" fmla="*/ 1597055 h 2683173"/>
                  <a:gd name="connsiteX57" fmla="*/ 639650 w 1232110"/>
                  <a:gd name="connsiteY57" fmla="*/ 1609934 h 2683173"/>
                  <a:gd name="connsiteX58" fmla="*/ 613893 w 1232110"/>
                  <a:gd name="connsiteY58" fmla="*/ 1635692 h 2683173"/>
                  <a:gd name="connsiteX59" fmla="*/ 575256 w 1232110"/>
                  <a:gd name="connsiteY59" fmla="*/ 1687207 h 2683173"/>
                  <a:gd name="connsiteX60" fmla="*/ 549498 w 1232110"/>
                  <a:gd name="connsiteY60" fmla="*/ 1712965 h 2683173"/>
                  <a:gd name="connsiteX61" fmla="*/ 540912 w 1232110"/>
                  <a:gd name="connsiteY61" fmla="*/ 1725844 h 2683173"/>
                  <a:gd name="connsiteX62" fmla="*/ 497983 w 1232110"/>
                  <a:gd name="connsiteY62" fmla="*/ 1777359 h 2683173"/>
                  <a:gd name="connsiteX63" fmla="*/ 489397 w 1232110"/>
                  <a:gd name="connsiteY63" fmla="*/ 1790238 h 2683173"/>
                  <a:gd name="connsiteX64" fmla="*/ 467932 w 1232110"/>
                  <a:gd name="connsiteY64" fmla="*/ 1828875 h 2683173"/>
                  <a:gd name="connsiteX65" fmla="*/ 459346 w 1232110"/>
                  <a:gd name="connsiteY65" fmla="*/ 1841754 h 2683173"/>
                  <a:gd name="connsiteX66" fmla="*/ 450760 w 1232110"/>
                  <a:gd name="connsiteY66" fmla="*/ 1867511 h 2683173"/>
                  <a:gd name="connsiteX67" fmla="*/ 433588 w 1232110"/>
                  <a:gd name="connsiteY67" fmla="*/ 1906148 h 2683173"/>
                  <a:gd name="connsiteX68" fmla="*/ 425003 w 1232110"/>
                  <a:gd name="connsiteY68" fmla="*/ 1931906 h 2683173"/>
                  <a:gd name="connsiteX69" fmla="*/ 403538 w 1232110"/>
                  <a:gd name="connsiteY69" fmla="*/ 1957663 h 2683173"/>
                  <a:gd name="connsiteX70" fmla="*/ 390659 w 1232110"/>
                  <a:gd name="connsiteY70" fmla="*/ 1970542 h 2683173"/>
                  <a:gd name="connsiteX71" fmla="*/ 360608 w 1232110"/>
                  <a:gd name="connsiteY71" fmla="*/ 2000593 h 2683173"/>
                  <a:gd name="connsiteX72" fmla="*/ 352022 w 1232110"/>
                  <a:gd name="connsiteY72" fmla="*/ 2026351 h 2683173"/>
                  <a:gd name="connsiteX73" fmla="*/ 343436 w 1232110"/>
                  <a:gd name="connsiteY73" fmla="*/ 2039230 h 2683173"/>
                  <a:gd name="connsiteX74" fmla="*/ 334850 w 1232110"/>
                  <a:gd name="connsiteY74" fmla="*/ 2064987 h 2683173"/>
                  <a:gd name="connsiteX75" fmla="*/ 330557 w 1232110"/>
                  <a:gd name="connsiteY75" fmla="*/ 2146554 h 2683173"/>
                  <a:gd name="connsiteX76" fmla="*/ 309093 w 1232110"/>
                  <a:gd name="connsiteY76" fmla="*/ 2185190 h 2683173"/>
                  <a:gd name="connsiteX77" fmla="*/ 291921 w 1232110"/>
                  <a:gd name="connsiteY77" fmla="*/ 2236706 h 2683173"/>
                  <a:gd name="connsiteX78" fmla="*/ 279042 w 1232110"/>
                  <a:gd name="connsiteY78" fmla="*/ 2275342 h 2683173"/>
                  <a:gd name="connsiteX79" fmla="*/ 274749 w 1232110"/>
                  <a:gd name="connsiteY79" fmla="*/ 2288221 h 2683173"/>
                  <a:gd name="connsiteX80" fmla="*/ 270456 w 1232110"/>
                  <a:gd name="connsiteY80" fmla="*/ 2301100 h 2683173"/>
                  <a:gd name="connsiteX81" fmla="*/ 244698 w 1232110"/>
                  <a:gd name="connsiteY81" fmla="*/ 2339737 h 2683173"/>
                  <a:gd name="connsiteX82" fmla="*/ 236112 w 1232110"/>
                  <a:gd name="connsiteY82" fmla="*/ 2352616 h 2683173"/>
                  <a:gd name="connsiteX83" fmla="*/ 227527 w 1232110"/>
                  <a:gd name="connsiteY83" fmla="*/ 2378373 h 2683173"/>
                  <a:gd name="connsiteX84" fmla="*/ 223234 w 1232110"/>
                  <a:gd name="connsiteY84" fmla="*/ 2391252 h 2683173"/>
                  <a:gd name="connsiteX85" fmla="*/ 214648 w 1232110"/>
                  <a:gd name="connsiteY85" fmla="*/ 2434182 h 2683173"/>
                  <a:gd name="connsiteX86" fmla="*/ 210355 w 1232110"/>
                  <a:gd name="connsiteY86" fmla="*/ 2447061 h 2683173"/>
                  <a:gd name="connsiteX87" fmla="*/ 193183 w 1232110"/>
                  <a:gd name="connsiteY87" fmla="*/ 2472818 h 2683173"/>
                  <a:gd name="connsiteX88" fmla="*/ 167425 w 1232110"/>
                  <a:gd name="connsiteY88" fmla="*/ 2498576 h 2683173"/>
                  <a:gd name="connsiteX89" fmla="*/ 154546 w 1232110"/>
                  <a:gd name="connsiteY89" fmla="*/ 2515748 h 2683173"/>
                  <a:gd name="connsiteX90" fmla="*/ 141667 w 1232110"/>
                  <a:gd name="connsiteY90" fmla="*/ 2528627 h 2683173"/>
                  <a:gd name="connsiteX91" fmla="*/ 133081 w 1232110"/>
                  <a:gd name="connsiteY91" fmla="*/ 2545799 h 2683173"/>
                  <a:gd name="connsiteX92" fmla="*/ 115910 w 1232110"/>
                  <a:gd name="connsiteY92" fmla="*/ 2584435 h 2683173"/>
                  <a:gd name="connsiteX93" fmla="*/ 107324 w 1232110"/>
                  <a:gd name="connsiteY93" fmla="*/ 2618779 h 2683173"/>
                  <a:gd name="connsiteX94" fmla="*/ 90152 w 1232110"/>
                  <a:gd name="connsiteY94" fmla="*/ 2644537 h 2683173"/>
                  <a:gd name="connsiteX95" fmla="*/ 81566 w 1232110"/>
                  <a:gd name="connsiteY95" fmla="*/ 2674587 h 2683173"/>
                  <a:gd name="connsiteX96" fmla="*/ 68687 w 1232110"/>
                  <a:gd name="connsiteY96" fmla="*/ 2683173 h 2683173"/>
                  <a:gd name="connsiteX97" fmla="*/ 17172 w 1232110"/>
                  <a:gd name="connsiteY97" fmla="*/ 2678880 h 2683173"/>
                  <a:gd name="connsiteX98" fmla="*/ 4293 w 1232110"/>
                  <a:gd name="connsiteY98" fmla="*/ 2674587 h 2683173"/>
                  <a:gd name="connsiteX99" fmla="*/ 0 w 1232110"/>
                  <a:gd name="connsiteY99" fmla="*/ 2661709 h 2683173"/>
                  <a:gd name="connsiteX100" fmla="*/ 4293 w 1232110"/>
                  <a:gd name="connsiteY100" fmla="*/ 2635951 h 2683173"/>
                  <a:gd name="connsiteX101" fmla="*/ 8586 w 1232110"/>
                  <a:gd name="connsiteY101" fmla="*/ 2580142 h 2683173"/>
                  <a:gd name="connsiteX102" fmla="*/ 12879 w 1232110"/>
                  <a:gd name="connsiteY102" fmla="*/ 2537213 h 2683173"/>
                  <a:gd name="connsiteX103" fmla="*/ 8586 w 1232110"/>
                  <a:gd name="connsiteY103" fmla="*/ 2515748 h 2683173"/>
                  <a:gd name="connsiteX104" fmla="*/ 21465 w 1232110"/>
                  <a:gd name="connsiteY104" fmla="*/ 2438475 h 2683173"/>
                  <a:gd name="connsiteX105" fmla="*/ 34343 w 1232110"/>
                  <a:gd name="connsiteY105" fmla="*/ 2408424 h 2683173"/>
                  <a:gd name="connsiteX106" fmla="*/ 47222 w 1232110"/>
                  <a:gd name="connsiteY106" fmla="*/ 2369787 h 2683173"/>
                  <a:gd name="connsiteX107" fmla="*/ 51515 w 1232110"/>
                  <a:gd name="connsiteY107" fmla="*/ 2352616 h 2683173"/>
                  <a:gd name="connsiteX108" fmla="*/ 55808 w 1232110"/>
                  <a:gd name="connsiteY108" fmla="*/ 2339737 h 2683173"/>
                  <a:gd name="connsiteX109" fmla="*/ 72980 w 1232110"/>
                  <a:gd name="connsiteY109" fmla="*/ 2279635 h 2683173"/>
                  <a:gd name="connsiteX110" fmla="*/ 81566 w 1232110"/>
                  <a:gd name="connsiteY110" fmla="*/ 2258171 h 2683173"/>
                  <a:gd name="connsiteX111" fmla="*/ 90152 w 1232110"/>
                  <a:gd name="connsiteY111" fmla="*/ 2245292 h 2683173"/>
                  <a:gd name="connsiteX112" fmla="*/ 94445 w 1232110"/>
                  <a:gd name="connsiteY112" fmla="*/ 2232413 h 2683173"/>
                  <a:gd name="connsiteX113" fmla="*/ 128788 w 1232110"/>
                  <a:gd name="connsiteY113" fmla="*/ 2189483 h 2683173"/>
                  <a:gd name="connsiteX114" fmla="*/ 137374 w 1232110"/>
                  <a:gd name="connsiteY114" fmla="*/ 2176604 h 2683173"/>
                  <a:gd name="connsiteX115" fmla="*/ 154546 w 1232110"/>
                  <a:gd name="connsiteY115" fmla="*/ 2155140 h 2683173"/>
                  <a:gd name="connsiteX116" fmla="*/ 163132 w 1232110"/>
                  <a:gd name="connsiteY116" fmla="*/ 2142261 h 2683173"/>
                  <a:gd name="connsiteX117" fmla="*/ 176011 w 1232110"/>
                  <a:gd name="connsiteY117" fmla="*/ 2129382 h 2683173"/>
                  <a:gd name="connsiteX118" fmla="*/ 184597 w 1232110"/>
                  <a:gd name="connsiteY118" fmla="*/ 2112210 h 2683173"/>
                  <a:gd name="connsiteX119" fmla="*/ 193183 w 1232110"/>
                  <a:gd name="connsiteY119" fmla="*/ 2099331 h 2683173"/>
                  <a:gd name="connsiteX120" fmla="*/ 201769 w 1232110"/>
                  <a:gd name="connsiteY120" fmla="*/ 2082159 h 2683173"/>
                  <a:gd name="connsiteX121" fmla="*/ 214648 w 1232110"/>
                  <a:gd name="connsiteY121" fmla="*/ 2073573 h 2683173"/>
                  <a:gd name="connsiteX122" fmla="*/ 240405 w 1232110"/>
                  <a:gd name="connsiteY122" fmla="*/ 2056402 h 2683173"/>
                  <a:gd name="connsiteX123" fmla="*/ 248991 w 1232110"/>
                  <a:gd name="connsiteY123" fmla="*/ 2043523 h 2683173"/>
                  <a:gd name="connsiteX124" fmla="*/ 253284 w 1232110"/>
                  <a:gd name="connsiteY124" fmla="*/ 2030644 h 2683173"/>
                  <a:gd name="connsiteX125" fmla="*/ 266163 w 1232110"/>
                  <a:gd name="connsiteY125" fmla="*/ 2026351 h 2683173"/>
                  <a:gd name="connsiteX126" fmla="*/ 274749 w 1232110"/>
                  <a:gd name="connsiteY126" fmla="*/ 2013472 h 2683173"/>
                  <a:gd name="connsiteX127" fmla="*/ 296214 w 1232110"/>
                  <a:gd name="connsiteY127" fmla="*/ 1996300 h 2683173"/>
                  <a:gd name="connsiteX128" fmla="*/ 309093 w 1232110"/>
                  <a:gd name="connsiteY128" fmla="*/ 1957663 h 2683173"/>
                  <a:gd name="connsiteX129" fmla="*/ 313386 w 1232110"/>
                  <a:gd name="connsiteY129" fmla="*/ 1944785 h 2683173"/>
                  <a:gd name="connsiteX130" fmla="*/ 321972 w 1232110"/>
                  <a:gd name="connsiteY130" fmla="*/ 1893269 h 2683173"/>
                  <a:gd name="connsiteX131" fmla="*/ 326265 w 1232110"/>
                  <a:gd name="connsiteY131" fmla="*/ 1880390 h 2683173"/>
                  <a:gd name="connsiteX132" fmla="*/ 330557 w 1232110"/>
                  <a:gd name="connsiteY132" fmla="*/ 1863218 h 2683173"/>
                  <a:gd name="connsiteX133" fmla="*/ 360608 w 1232110"/>
                  <a:gd name="connsiteY133" fmla="*/ 1824582 h 2683173"/>
                  <a:gd name="connsiteX134" fmla="*/ 369194 w 1232110"/>
                  <a:gd name="connsiteY134" fmla="*/ 1811703 h 2683173"/>
                  <a:gd name="connsiteX135" fmla="*/ 382073 w 1232110"/>
                  <a:gd name="connsiteY135" fmla="*/ 1798824 h 2683173"/>
                  <a:gd name="connsiteX136" fmla="*/ 390659 w 1232110"/>
                  <a:gd name="connsiteY136" fmla="*/ 1781652 h 2683173"/>
                  <a:gd name="connsiteX137" fmla="*/ 403538 w 1232110"/>
                  <a:gd name="connsiteY137" fmla="*/ 1764480 h 2683173"/>
                  <a:gd name="connsiteX138" fmla="*/ 420710 w 1232110"/>
                  <a:gd name="connsiteY138" fmla="*/ 1738723 h 2683173"/>
                  <a:gd name="connsiteX139" fmla="*/ 437881 w 1232110"/>
                  <a:gd name="connsiteY139" fmla="*/ 1712965 h 2683173"/>
                  <a:gd name="connsiteX140" fmla="*/ 442174 w 1232110"/>
                  <a:gd name="connsiteY140" fmla="*/ 1700086 h 2683173"/>
                  <a:gd name="connsiteX141" fmla="*/ 437881 w 1232110"/>
                  <a:gd name="connsiteY141" fmla="*/ 1652863 h 2683173"/>
                  <a:gd name="connsiteX142" fmla="*/ 446467 w 1232110"/>
                  <a:gd name="connsiteY142" fmla="*/ 1567004 h 2683173"/>
                  <a:gd name="connsiteX143" fmla="*/ 459346 w 1232110"/>
                  <a:gd name="connsiteY143" fmla="*/ 1515489 h 2683173"/>
                  <a:gd name="connsiteX144" fmla="*/ 463639 w 1232110"/>
                  <a:gd name="connsiteY144" fmla="*/ 1494024 h 2683173"/>
                  <a:gd name="connsiteX145" fmla="*/ 476518 w 1232110"/>
                  <a:gd name="connsiteY145" fmla="*/ 1455387 h 2683173"/>
                  <a:gd name="connsiteX146" fmla="*/ 480811 w 1232110"/>
                  <a:gd name="connsiteY146" fmla="*/ 1421044 h 2683173"/>
                  <a:gd name="connsiteX147" fmla="*/ 485104 w 1232110"/>
                  <a:gd name="connsiteY147" fmla="*/ 1395286 h 2683173"/>
                  <a:gd name="connsiteX148" fmla="*/ 489397 w 1232110"/>
                  <a:gd name="connsiteY148" fmla="*/ 1356649 h 2683173"/>
                  <a:gd name="connsiteX149" fmla="*/ 502276 w 1232110"/>
                  <a:gd name="connsiteY149" fmla="*/ 1318013 h 2683173"/>
                  <a:gd name="connsiteX150" fmla="*/ 515155 w 1232110"/>
                  <a:gd name="connsiteY150" fmla="*/ 1275083 h 2683173"/>
                  <a:gd name="connsiteX151" fmla="*/ 528034 w 1232110"/>
                  <a:gd name="connsiteY151" fmla="*/ 1232154 h 2683173"/>
                  <a:gd name="connsiteX152" fmla="*/ 536619 w 1232110"/>
                  <a:gd name="connsiteY152" fmla="*/ 1206396 h 2683173"/>
                  <a:gd name="connsiteX153" fmla="*/ 549498 w 1232110"/>
                  <a:gd name="connsiteY153" fmla="*/ 1184931 h 2683173"/>
                  <a:gd name="connsiteX154" fmla="*/ 562377 w 1232110"/>
                  <a:gd name="connsiteY154" fmla="*/ 1137709 h 2683173"/>
                  <a:gd name="connsiteX155" fmla="*/ 566670 w 1232110"/>
                  <a:gd name="connsiteY155" fmla="*/ 1111951 h 2683173"/>
                  <a:gd name="connsiteX156" fmla="*/ 579549 w 1232110"/>
                  <a:gd name="connsiteY156" fmla="*/ 1069021 h 2683173"/>
                  <a:gd name="connsiteX157" fmla="*/ 588135 w 1232110"/>
                  <a:gd name="connsiteY157" fmla="*/ 948818 h 2683173"/>
                  <a:gd name="connsiteX158" fmla="*/ 596721 w 1232110"/>
                  <a:gd name="connsiteY158" fmla="*/ 935940 h 2683173"/>
                  <a:gd name="connsiteX159" fmla="*/ 605307 w 1232110"/>
                  <a:gd name="connsiteY159" fmla="*/ 914475 h 2683173"/>
                  <a:gd name="connsiteX160" fmla="*/ 609600 w 1232110"/>
                  <a:gd name="connsiteY160" fmla="*/ 888717 h 2683173"/>
                  <a:gd name="connsiteX161" fmla="*/ 618186 w 1232110"/>
                  <a:gd name="connsiteY161" fmla="*/ 871545 h 2683173"/>
                  <a:gd name="connsiteX162" fmla="*/ 622479 w 1232110"/>
                  <a:gd name="connsiteY162" fmla="*/ 858666 h 2683173"/>
                  <a:gd name="connsiteX163" fmla="*/ 631065 w 1232110"/>
                  <a:gd name="connsiteY163" fmla="*/ 845787 h 2683173"/>
                  <a:gd name="connsiteX164" fmla="*/ 643943 w 1232110"/>
                  <a:gd name="connsiteY164" fmla="*/ 824323 h 2683173"/>
                  <a:gd name="connsiteX165" fmla="*/ 652529 w 1232110"/>
                  <a:gd name="connsiteY165" fmla="*/ 811444 h 2683173"/>
                  <a:gd name="connsiteX166" fmla="*/ 665408 w 1232110"/>
                  <a:gd name="connsiteY166" fmla="*/ 789979 h 2683173"/>
                  <a:gd name="connsiteX167" fmla="*/ 678287 w 1232110"/>
                  <a:gd name="connsiteY167" fmla="*/ 772807 h 2683173"/>
                  <a:gd name="connsiteX168" fmla="*/ 686873 w 1232110"/>
                  <a:gd name="connsiteY168" fmla="*/ 755635 h 2683173"/>
                  <a:gd name="connsiteX169" fmla="*/ 699752 w 1232110"/>
                  <a:gd name="connsiteY169" fmla="*/ 738463 h 2683173"/>
                  <a:gd name="connsiteX170" fmla="*/ 708338 w 1232110"/>
                  <a:gd name="connsiteY170" fmla="*/ 716999 h 2683173"/>
                  <a:gd name="connsiteX171" fmla="*/ 721217 w 1232110"/>
                  <a:gd name="connsiteY171" fmla="*/ 699827 h 2683173"/>
                  <a:gd name="connsiteX172" fmla="*/ 729803 w 1232110"/>
                  <a:gd name="connsiteY172" fmla="*/ 686948 h 2683173"/>
                  <a:gd name="connsiteX173" fmla="*/ 781318 w 1232110"/>
                  <a:gd name="connsiteY173" fmla="*/ 622554 h 2683173"/>
                  <a:gd name="connsiteX174" fmla="*/ 811369 w 1232110"/>
                  <a:gd name="connsiteY174" fmla="*/ 583917 h 2683173"/>
                  <a:gd name="connsiteX175" fmla="*/ 819955 w 1232110"/>
                  <a:gd name="connsiteY175" fmla="*/ 566745 h 2683173"/>
                  <a:gd name="connsiteX176" fmla="*/ 841419 w 1232110"/>
                  <a:gd name="connsiteY176" fmla="*/ 532402 h 2683173"/>
                  <a:gd name="connsiteX177" fmla="*/ 845712 w 1232110"/>
                  <a:gd name="connsiteY177" fmla="*/ 519523 h 2683173"/>
                  <a:gd name="connsiteX178" fmla="*/ 862884 w 1232110"/>
                  <a:gd name="connsiteY178" fmla="*/ 485179 h 2683173"/>
                  <a:gd name="connsiteX179" fmla="*/ 884349 w 1232110"/>
                  <a:gd name="connsiteY179" fmla="*/ 437956 h 2683173"/>
                  <a:gd name="connsiteX180" fmla="*/ 888642 w 1232110"/>
                  <a:gd name="connsiteY180" fmla="*/ 425078 h 2683173"/>
                  <a:gd name="connsiteX181" fmla="*/ 918693 w 1232110"/>
                  <a:gd name="connsiteY181" fmla="*/ 364976 h 2683173"/>
                  <a:gd name="connsiteX182" fmla="*/ 931572 w 1232110"/>
                  <a:gd name="connsiteY182" fmla="*/ 330633 h 2683173"/>
                  <a:gd name="connsiteX183" fmla="*/ 940157 w 1232110"/>
                  <a:gd name="connsiteY183" fmla="*/ 313461 h 2683173"/>
                  <a:gd name="connsiteX184" fmla="*/ 944450 w 1232110"/>
                  <a:gd name="connsiteY184" fmla="*/ 300582 h 2683173"/>
                  <a:gd name="connsiteX185" fmla="*/ 961622 w 1232110"/>
                  <a:gd name="connsiteY185" fmla="*/ 279117 h 2683173"/>
                  <a:gd name="connsiteX186" fmla="*/ 970208 w 1232110"/>
                  <a:gd name="connsiteY186" fmla="*/ 266238 h 2683173"/>
                  <a:gd name="connsiteX187" fmla="*/ 995966 w 1232110"/>
                  <a:gd name="connsiteY187" fmla="*/ 227602 h 2683173"/>
                  <a:gd name="connsiteX188" fmla="*/ 1004552 w 1232110"/>
                  <a:gd name="connsiteY188" fmla="*/ 214723 h 2683173"/>
                  <a:gd name="connsiteX189" fmla="*/ 1017431 w 1232110"/>
                  <a:gd name="connsiteY189" fmla="*/ 201844 h 2683173"/>
                  <a:gd name="connsiteX190" fmla="*/ 1026017 w 1232110"/>
                  <a:gd name="connsiteY190" fmla="*/ 184672 h 2683173"/>
                  <a:gd name="connsiteX191" fmla="*/ 1034603 w 1232110"/>
                  <a:gd name="connsiteY191" fmla="*/ 171793 h 2683173"/>
                  <a:gd name="connsiteX192" fmla="*/ 1047481 w 1232110"/>
                  <a:gd name="connsiteY192" fmla="*/ 150328 h 2683173"/>
                  <a:gd name="connsiteX193" fmla="*/ 1068946 w 1232110"/>
                  <a:gd name="connsiteY193" fmla="*/ 120278 h 2683173"/>
                  <a:gd name="connsiteX194" fmla="*/ 1090411 w 1232110"/>
                  <a:gd name="connsiteY194" fmla="*/ 90227 h 2683173"/>
                  <a:gd name="connsiteX195" fmla="*/ 1094704 w 1232110"/>
                  <a:gd name="connsiteY195" fmla="*/ 77348 h 2683173"/>
                  <a:gd name="connsiteX196" fmla="*/ 1116169 w 1232110"/>
                  <a:gd name="connsiteY196" fmla="*/ 47297 h 2683173"/>
                  <a:gd name="connsiteX197" fmla="*/ 1129048 w 1232110"/>
                  <a:gd name="connsiteY197" fmla="*/ 25833 h 2683173"/>
                  <a:gd name="connsiteX198" fmla="*/ 1137634 w 1232110"/>
                  <a:gd name="connsiteY198" fmla="*/ 8661 h 2683173"/>
                  <a:gd name="connsiteX199" fmla="*/ 1150512 w 1232110"/>
                  <a:gd name="connsiteY199" fmla="*/ 75 h 2683173"/>
                  <a:gd name="connsiteX200" fmla="*/ 1163391 w 1232110"/>
                  <a:gd name="connsiteY200" fmla="*/ 4368 h 2683173"/>
                  <a:gd name="connsiteX201" fmla="*/ 1202028 w 1232110"/>
                  <a:gd name="connsiteY201" fmla="*/ 8661 h 2683173"/>
                  <a:gd name="connsiteX202" fmla="*/ 1227786 w 1232110"/>
                  <a:gd name="connsiteY202" fmla="*/ 75 h 2683173"/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940157 w 1232110"/>
                  <a:gd name="connsiteY35" fmla="*/ 978869 h 2683173"/>
                  <a:gd name="connsiteX36" fmla="*/ 918693 w 1232110"/>
                  <a:gd name="connsiteY36" fmla="*/ 1026092 h 2683173"/>
                  <a:gd name="connsiteX37" fmla="*/ 918693 w 1232110"/>
                  <a:gd name="connsiteY37" fmla="*/ 1026092 h 2683173"/>
                  <a:gd name="connsiteX38" fmla="*/ 875763 w 1232110"/>
                  <a:gd name="connsiteY38" fmla="*/ 1232154 h 2683173"/>
                  <a:gd name="connsiteX39" fmla="*/ 871470 w 1232110"/>
                  <a:gd name="connsiteY39" fmla="*/ 1245033 h 2683173"/>
                  <a:gd name="connsiteX40" fmla="*/ 837127 w 1232110"/>
                  <a:gd name="connsiteY40" fmla="*/ 1275083 h 2683173"/>
                  <a:gd name="connsiteX41" fmla="*/ 815662 w 1232110"/>
                  <a:gd name="connsiteY41" fmla="*/ 1296548 h 2683173"/>
                  <a:gd name="connsiteX42" fmla="*/ 798490 w 1232110"/>
                  <a:gd name="connsiteY42" fmla="*/ 1309427 h 2683173"/>
                  <a:gd name="connsiteX43" fmla="*/ 785611 w 1232110"/>
                  <a:gd name="connsiteY43" fmla="*/ 1318013 h 2683173"/>
                  <a:gd name="connsiteX44" fmla="*/ 768439 w 1232110"/>
                  <a:gd name="connsiteY44" fmla="*/ 1339478 h 2683173"/>
                  <a:gd name="connsiteX45" fmla="*/ 734096 w 1232110"/>
                  <a:gd name="connsiteY45" fmla="*/ 1378114 h 2683173"/>
                  <a:gd name="connsiteX46" fmla="*/ 716924 w 1232110"/>
                  <a:gd name="connsiteY46" fmla="*/ 1403872 h 2683173"/>
                  <a:gd name="connsiteX47" fmla="*/ 708338 w 1232110"/>
                  <a:gd name="connsiteY47" fmla="*/ 1416751 h 2683173"/>
                  <a:gd name="connsiteX48" fmla="*/ 699752 w 1232110"/>
                  <a:gd name="connsiteY48" fmla="*/ 1442509 h 2683173"/>
                  <a:gd name="connsiteX49" fmla="*/ 691166 w 1232110"/>
                  <a:gd name="connsiteY49" fmla="*/ 1476852 h 2683173"/>
                  <a:gd name="connsiteX50" fmla="*/ 678287 w 1232110"/>
                  <a:gd name="connsiteY50" fmla="*/ 1515489 h 2683173"/>
                  <a:gd name="connsiteX51" fmla="*/ 673994 w 1232110"/>
                  <a:gd name="connsiteY51" fmla="*/ 1528368 h 2683173"/>
                  <a:gd name="connsiteX52" fmla="*/ 665408 w 1232110"/>
                  <a:gd name="connsiteY52" fmla="*/ 1558418 h 2683173"/>
                  <a:gd name="connsiteX53" fmla="*/ 656822 w 1232110"/>
                  <a:gd name="connsiteY53" fmla="*/ 1571297 h 2683173"/>
                  <a:gd name="connsiteX54" fmla="*/ 652529 w 1232110"/>
                  <a:gd name="connsiteY54" fmla="*/ 1584176 h 2683173"/>
                  <a:gd name="connsiteX55" fmla="*/ 643943 w 1232110"/>
                  <a:gd name="connsiteY55" fmla="*/ 1597055 h 2683173"/>
                  <a:gd name="connsiteX56" fmla="*/ 639650 w 1232110"/>
                  <a:gd name="connsiteY56" fmla="*/ 1609934 h 2683173"/>
                  <a:gd name="connsiteX57" fmla="*/ 613893 w 1232110"/>
                  <a:gd name="connsiteY57" fmla="*/ 1635692 h 2683173"/>
                  <a:gd name="connsiteX58" fmla="*/ 575256 w 1232110"/>
                  <a:gd name="connsiteY58" fmla="*/ 1687207 h 2683173"/>
                  <a:gd name="connsiteX59" fmla="*/ 549498 w 1232110"/>
                  <a:gd name="connsiteY59" fmla="*/ 1712965 h 2683173"/>
                  <a:gd name="connsiteX60" fmla="*/ 540912 w 1232110"/>
                  <a:gd name="connsiteY60" fmla="*/ 1725844 h 2683173"/>
                  <a:gd name="connsiteX61" fmla="*/ 497983 w 1232110"/>
                  <a:gd name="connsiteY61" fmla="*/ 1777359 h 2683173"/>
                  <a:gd name="connsiteX62" fmla="*/ 489397 w 1232110"/>
                  <a:gd name="connsiteY62" fmla="*/ 1790238 h 2683173"/>
                  <a:gd name="connsiteX63" fmla="*/ 467932 w 1232110"/>
                  <a:gd name="connsiteY63" fmla="*/ 1828875 h 2683173"/>
                  <a:gd name="connsiteX64" fmla="*/ 459346 w 1232110"/>
                  <a:gd name="connsiteY64" fmla="*/ 1841754 h 2683173"/>
                  <a:gd name="connsiteX65" fmla="*/ 450760 w 1232110"/>
                  <a:gd name="connsiteY65" fmla="*/ 1867511 h 2683173"/>
                  <a:gd name="connsiteX66" fmla="*/ 433588 w 1232110"/>
                  <a:gd name="connsiteY66" fmla="*/ 1906148 h 2683173"/>
                  <a:gd name="connsiteX67" fmla="*/ 425003 w 1232110"/>
                  <a:gd name="connsiteY67" fmla="*/ 1931906 h 2683173"/>
                  <a:gd name="connsiteX68" fmla="*/ 403538 w 1232110"/>
                  <a:gd name="connsiteY68" fmla="*/ 1957663 h 2683173"/>
                  <a:gd name="connsiteX69" fmla="*/ 390659 w 1232110"/>
                  <a:gd name="connsiteY69" fmla="*/ 1970542 h 2683173"/>
                  <a:gd name="connsiteX70" fmla="*/ 360608 w 1232110"/>
                  <a:gd name="connsiteY70" fmla="*/ 2000593 h 2683173"/>
                  <a:gd name="connsiteX71" fmla="*/ 352022 w 1232110"/>
                  <a:gd name="connsiteY71" fmla="*/ 2026351 h 2683173"/>
                  <a:gd name="connsiteX72" fmla="*/ 343436 w 1232110"/>
                  <a:gd name="connsiteY72" fmla="*/ 2039230 h 2683173"/>
                  <a:gd name="connsiteX73" fmla="*/ 334850 w 1232110"/>
                  <a:gd name="connsiteY73" fmla="*/ 2064987 h 2683173"/>
                  <a:gd name="connsiteX74" fmla="*/ 330557 w 1232110"/>
                  <a:gd name="connsiteY74" fmla="*/ 2146554 h 2683173"/>
                  <a:gd name="connsiteX75" fmla="*/ 309093 w 1232110"/>
                  <a:gd name="connsiteY75" fmla="*/ 2185190 h 2683173"/>
                  <a:gd name="connsiteX76" fmla="*/ 291921 w 1232110"/>
                  <a:gd name="connsiteY76" fmla="*/ 2236706 h 2683173"/>
                  <a:gd name="connsiteX77" fmla="*/ 279042 w 1232110"/>
                  <a:gd name="connsiteY77" fmla="*/ 2275342 h 2683173"/>
                  <a:gd name="connsiteX78" fmla="*/ 274749 w 1232110"/>
                  <a:gd name="connsiteY78" fmla="*/ 2288221 h 2683173"/>
                  <a:gd name="connsiteX79" fmla="*/ 270456 w 1232110"/>
                  <a:gd name="connsiteY79" fmla="*/ 2301100 h 2683173"/>
                  <a:gd name="connsiteX80" fmla="*/ 244698 w 1232110"/>
                  <a:gd name="connsiteY80" fmla="*/ 2339737 h 2683173"/>
                  <a:gd name="connsiteX81" fmla="*/ 236112 w 1232110"/>
                  <a:gd name="connsiteY81" fmla="*/ 2352616 h 2683173"/>
                  <a:gd name="connsiteX82" fmla="*/ 227527 w 1232110"/>
                  <a:gd name="connsiteY82" fmla="*/ 2378373 h 2683173"/>
                  <a:gd name="connsiteX83" fmla="*/ 223234 w 1232110"/>
                  <a:gd name="connsiteY83" fmla="*/ 2391252 h 2683173"/>
                  <a:gd name="connsiteX84" fmla="*/ 214648 w 1232110"/>
                  <a:gd name="connsiteY84" fmla="*/ 2434182 h 2683173"/>
                  <a:gd name="connsiteX85" fmla="*/ 210355 w 1232110"/>
                  <a:gd name="connsiteY85" fmla="*/ 2447061 h 2683173"/>
                  <a:gd name="connsiteX86" fmla="*/ 193183 w 1232110"/>
                  <a:gd name="connsiteY86" fmla="*/ 2472818 h 2683173"/>
                  <a:gd name="connsiteX87" fmla="*/ 167425 w 1232110"/>
                  <a:gd name="connsiteY87" fmla="*/ 2498576 h 2683173"/>
                  <a:gd name="connsiteX88" fmla="*/ 154546 w 1232110"/>
                  <a:gd name="connsiteY88" fmla="*/ 2515748 h 2683173"/>
                  <a:gd name="connsiteX89" fmla="*/ 141667 w 1232110"/>
                  <a:gd name="connsiteY89" fmla="*/ 2528627 h 2683173"/>
                  <a:gd name="connsiteX90" fmla="*/ 133081 w 1232110"/>
                  <a:gd name="connsiteY90" fmla="*/ 2545799 h 2683173"/>
                  <a:gd name="connsiteX91" fmla="*/ 115910 w 1232110"/>
                  <a:gd name="connsiteY91" fmla="*/ 2584435 h 2683173"/>
                  <a:gd name="connsiteX92" fmla="*/ 107324 w 1232110"/>
                  <a:gd name="connsiteY92" fmla="*/ 2618779 h 2683173"/>
                  <a:gd name="connsiteX93" fmla="*/ 90152 w 1232110"/>
                  <a:gd name="connsiteY93" fmla="*/ 2644537 h 2683173"/>
                  <a:gd name="connsiteX94" fmla="*/ 81566 w 1232110"/>
                  <a:gd name="connsiteY94" fmla="*/ 2674587 h 2683173"/>
                  <a:gd name="connsiteX95" fmla="*/ 68687 w 1232110"/>
                  <a:gd name="connsiteY95" fmla="*/ 2683173 h 2683173"/>
                  <a:gd name="connsiteX96" fmla="*/ 17172 w 1232110"/>
                  <a:gd name="connsiteY96" fmla="*/ 2678880 h 2683173"/>
                  <a:gd name="connsiteX97" fmla="*/ 4293 w 1232110"/>
                  <a:gd name="connsiteY97" fmla="*/ 2674587 h 2683173"/>
                  <a:gd name="connsiteX98" fmla="*/ 0 w 1232110"/>
                  <a:gd name="connsiteY98" fmla="*/ 2661709 h 2683173"/>
                  <a:gd name="connsiteX99" fmla="*/ 4293 w 1232110"/>
                  <a:gd name="connsiteY99" fmla="*/ 2635951 h 2683173"/>
                  <a:gd name="connsiteX100" fmla="*/ 8586 w 1232110"/>
                  <a:gd name="connsiteY100" fmla="*/ 2580142 h 2683173"/>
                  <a:gd name="connsiteX101" fmla="*/ 12879 w 1232110"/>
                  <a:gd name="connsiteY101" fmla="*/ 2537213 h 2683173"/>
                  <a:gd name="connsiteX102" fmla="*/ 8586 w 1232110"/>
                  <a:gd name="connsiteY102" fmla="*/ 2515748 h 2683173"/>
                  <a:gd name="connsiteX103" fmla="*/ 21465 w 1232110"/>
                  <a:gd name="connsiteY103" fmla="*/ 2438475 h 2683173"/>
                  <a:gd name="connsiteX104" fmla="*/ 34343 w 1232110"/>
                  <a:gd name="connsiteY104" fmla="*/ 2408424 h 2683173"/>
                  <a:gd name="connsiteX105" fmla="*/ 47222 w 1232110"/>
                  <a:gd name="connsiteY105" fmla="*/ 2369787 h 2683173"/>
                  <a:gd name="connsiteX106" fmla="*/ 51515 w 1232110"/>
                  <a:gd name="connsiteY106" fmla="*/ 2352616 h 2683173"/>
                  <a:gd name="connsiteX107" fmla="*/ 55808 w 1232110"/>
                  <a:gd name="connsiteY107" fmla="*/ 2339737 h 2683173"/>
                  <a:gd name="connsiteX108" fmla="*/ 72980 w 1232110"/>
                  <a:gd name="connsiteY108" fmla="*/ 2279635 h 2683173"/>
                  <a:gd name="connsiteX109" fmla="*/ 81566 w 1232110"/>
                  <a:gd name="connsiteY109" fmla="*/ 2258171 h 2683173"/>
                  <a:gd name="connsiteX110" fmla="*/ 90152 w 1232110"/>
                  <a:gd name="connsiteY110" fmla="*/ 2245292 h 2683173"/>
                  <a:gd name="connsiteX111" fmla="*/ 94445 w 1232110"/>
                  <a:gd name="connsiteY111" fmla="*/ 2232413 h 2683173"/>
                  <a:gd name="connsiteX112" fmla="*/ 128788 w 1232110"/>
                  <a:gd name="connsiteY112" fmla="*/ 2189483 h 2683173"/>
                  <a:gd name="connsiteX113" fmla="*/ 137374 w 1232110"/>
                  <a:gd name="connsiteY113" fmla="*/ 2176604 h 2683173"/>
                  <a:gd name="connsiteX114" fmla="*/ 154546 w 1232110"/>
                  <a:gd name="connsiteY114" fmla="*/ 2155140 h 2683173"/>
                  <a:gd name="connsiteX115" fmla="*/ 163132 w 1232110"/>
                  <a:gd name="connsiteY115" fmla="*/ 2142261 h 2683173"/>
                  <a:gd name="connsiteX116" fmla="*/ 176011 w 1232110"/>
                  <a:gd name="connsiteY116" fmla="*/ 2129382 h 2683173"/>
                  <a:gd name="connsiteX117" fmla="*/ 184597 w 1232110"/>
                  <a:gd name="connsiteY117" fmla="*/ 2112210 h 2683173"/>
                  <a:gd name="connsiteX118" fmla="*/ 193183 w 1232110"/>
                  <a:gd name="connsiteY118" fmla="*/ 2099331 h 2683173"/>
                  <a:gd name="connsiteX119" fmla="*/ 201769 w 1232110"/>
                  <a:gd name="connsiteY119" fmla="*/ 2082159 h 2683173"/>
                  <a:gd name="connsiteX120" fmla="*/ 214648 w 1232110"/>
                  <a:gd name="connsiteY120" fmla="*/ 2073573 h 2683173"/>
                  <a:gd name="connsiteX121" fmla="*/ 240405 w 1232110"/>
                  <a:gd name="connsiteY121" fmla="*/ 2056402 h 2683173"/>
                  <a:gd name="connsiteX122" fmla="*/ 248991 w 1232110"/>
                  <a:gd name="connsiteY122" fmla="*/ 2043523 h 2683173"/>
                  <a:gd name="connsiteX123" fmla="*/ 253284 w 1232110"/>
                  <a:gd name="connsiteY123" fmla="*/ 2030644 h 2683173"/>
                  <a:gd name="connsiteX124" fmla="*/ 266163 w 1232110"/>
                  <a:gd name="connsiteY124" fmla="*/ 2026351 h 2683173"/>
                  <a:gd name="connsiteX125" fmla="*/ 274749 w 1232110"/>
                  <a:gd name="connsiteY125" fmla="*/ 2013472 h 2683173"/>
                  <a:gd name="connsiteX126" fmla="*/ 296214 w 1232110"/>
                  <a:gd name="connsiteY126" fmla="*/ 1996300 h 2683173"/>
                  <a:gd name="connsiteX127" fmla="*/ 309093 w 1232110"/>
                  <a:gd name="connsiteY127" fmla="*/ 1957663 h 2683173"/>
                  <a:gd name="connsiteX128" fmla="*/ 313386 w 1232110"/>
                  <a:gd name="connsiteY128" fmla="*/ 1944785 h 2683173"/>
                  <a:gd name="connsiteX129" fmla="*/ 321972 w 1232110"/>
                  <a:gd name="connsiteY129" fmla="*/ 1893269 h 2683173"/>
                  <a:gd name="connsiteX130" fmla="*/ 326265 w 1232110"/>
                  <a:gd name="connsiteY130" fmla="*/ 1880390 h 2683173"/>
                  <a:gd name="connsiteX131" fmla="*/ 330557 w 1232110"/>
                  <a:gd name="connsiteY131" fmla="*/ 1863218 h 2683173"/>
                  <a:gd name="connsiteX132" fmla="*/ 360608 w 1232110"/>
                  <a:gd name="connsiteY132" fmla="*/ 1824582 h 2683173"/>
                  <a:gd name="connsiteX133" fmla="*/ 369194 w 1232110"/>
                  <a:gd name="connsiteY133" fmla="*/ 1811703 h 2683173"/>
                  <a:gd name="connsiteX134" fmla="*/ 382073 w 1232110"/>
                  <a:gd name="connsiteY134" fmla="*/ 1798824 h 2683173"/>
                  <a:gd name="connsiteX135" fmla="*/ 390659 w 1232110"/>
                  <a:gd name="connsiteY135" fmla="*/ 1781652 h 2683173"/>
                  <a:gd name="connsiteX136" fmla="*/ 403538 w 1232110"/>
                  <a:gd name="connsiteY136" fmla="*/ 1764480 h 2683173"/>
                  <a:gd name="connsiteX137" fmla="*/ 420710 w 1232110"/>
                  <a:gd name="connsiteY137" fmla="*/ 1738723 h 2683173"/>
                  <a:gd name="connsiteX138" fmla="*/ 437881 w 1232110"/>
                  <a:gd name="connsiteY138" fmla="*/ 1712965 h 2683173"/>
                  <a:gd name="connsiteX139" fmla="*/ 442174 w 1232110"/>
                  <a:gd name="connsiteY139" fmla="*/ 1700086 h 2683173"/>
                  <a:gd name="connsiteX140" fmla="*/ 437881 w 1232110"/>
                  <a:gd name="connsiteY140" fmla="*/ 1652863 h 2683173"/>
                  <a:gd name="connsiteX141" fmla="*/ 446467 w 1232110"/>
                  <a:gd name="connsiteY141" fmla="*/ 1567004 h 2683173"/>
                  <a:gd name="connsiteX142" fmla="*/ 459346 w 1232110"/>
                  <a:gd name="connsiteY142" fmla="*/ 1515489 h 2683173"/>
                  <a:gd name="connsiteX143" fmla="*/ 463639 w 1232110"/>
                  <a:gd name="connsiteY143" fmla="*/ 1494024 h 2683173"/>
                  <a:gd name="connsiteX144" fmla="*/ 476518 w 1232110"/>
                  <a:gd name="connsiteY144" fmla="*/ 1455387 h 2683173"/>
                  <a:gd name="connsiteX145" fmla="*/ 480811 w 1232110"/>
                  <a:gd name="connsiteY145" fmla="*/ 1421044 h 2683173"/>
                  <a:gd name="connsiteX146" fmla="*/ 485104 w 1232110"/>
                  <a:gd name="connsiteY146" fmla="*/ 1395286 h 2683173"/>
                  <a:gd name="connsiteX147" fmla="*/ 489397 w 1232110"/>
                  <a:gd name="connsiteY147" fmla="*/ 1356649 h 2683173"/>
                  <a:gd name="connsiteX148" fmla="*/ 502276 w 1232110"/>
                  <a:gd name="connsiteY148" fmla="*/ 1318013 h 2683173"/>
                  <a:gd name="connsiteX149" fmla="*/ 515155 w 1232110"/>
                  <a:gd name="connsiteY149" fmla="*/ 1275083 h 2683173"/>
                  <a:gd name="connsiteX150" fmla="*/ 528034 w 1232110"/>
                  <a:gd name="connsiteY150" fmla="*/ 1232154 h 2683173"/>
                  <a:gd name="connsiteX151" fmla="*/ 536619 w 1232110"/>
                  <a:gd name="connsiteY151" fmla="*/ 1206396 h 2683173"/>
                  <a:gd name="connsiteX152" fmla="*/ 549498 w 1232110"/>
                  <a:gd name="connsiteY152" fmla="*/ 1184931 h 2683173"/>
                  <a:gd name="connsiteX153" fmla="*/ 562377 w 1232110"/>
                  <a:gd name="connsiteY153" fmla="*/ 1137709 h 2683173"/>
                  <a:gd name="connsiteX154" fmla="*/ 566670 w 1232110"/>
                  <a:gd name="connsiteY154" fmla="*/ 1111951 h 2683173"/>
                  <a:gd name="connsiteX155" fmla="*/ 579549 w 1232110"/>
                  <a:gd name="connsiteY155" fmla="*/ 1069021 h 2683173"/>
                  <a:gd name="connsiteX156" fmla="*/ 588135 w 1232110"/>
                  <a:gd name="connsiteY156" fmla="*/ 948818 h 2683173"/>
                  <a:gd name="connsiteX157" fmla="*/ 596721 w 1232110"/>
                  <a:gd name="connsiteY157" fmla="*/ 935940 h 2683173"/>
                  <a:gd name="connsiteX158" fmla="*/ 605307 w 1232110"/>
                  <a:gd name="connsiteY158" fmla="*/ 914475 h 2683173"/>
                  <a:gd name="connsiteX159" fmla="*/ 609600 w 1232110"/>
                  <a:gd name="connsiteY159" fmla="*/ 888717 h 2683173"/>
                  <a:gd name="connsiteX160" fmla="*/ 618186 w 1232110"/>
                  <a:gd name="connsiteY160" fmla="*/ 871545 h 2683173"/>
                  <a:gd name="connsiteX161" fmla="*/ 622479 w 1232110"/>
                  <a:gd name="connsiteY161" fmla="*/ 858666 h 2683173"/>
                  <a:gd name="connsiteX162" fmla="*/ 631065 w 1232110"/>
                  <a:gd name="connsiteY162" fmla="*/ 845787 h 2683173"/>
                  <a:gd name="connsiteX163" fmla="*/ 643943 w 1232110"/>
                  <a:gd name="connsiteY163" fmla="*/ 824323 h 2683173"/>
                  <a:gd name="connsiteX164" fmla="*/ 652529 w 1232110"/>
                  <a:gd name="connsiteY164" fmla="*/ 811444 h 2683173"/>
                  <a:gd name="connsiteX165" fmla="*/ 665408 w 1232110"/>
                  <a:gd name="connsiteY165" fmla="*/ 789979 h 2683173"/>
                  <a:gd name="connsiteX166" fmla="*/ 678287 w 1232110"/>
                  <a:gd name="connsiteY166" fmla="*/ 772807 h 2683173"/>
                  <a:gd name="connsiteX167" fmla="*/ 686873 w 1232110"/>
                  <a:gd name="connsiteY167" fmla="*/ 755635 h 2683173"/>
                  <a:gd name="connsiteX168" fmla="*/ 699752 w 1232110"/>
                  <a:gd name="connsiteY168" fmla="*/ 738463 h 2683173"/>
                  <a:gd name="connsiteX169" fmla="*/ 708338 w 1232110"/>
                  <a:gd name="connsiteY169" fmla="*/ 716999 h 2683173"/>
                  <a:gd name="connsiteX170" fmla="*/ 721217 w 1232110"/>
                  <a:gd name="connsiteY170" fmla="*/ 699827 h 2683173"/>
                  <a:gd name="connsiteX171" fmla="*/ 729803 w 1232110"/>
                  <a:gd name="connsiteY171" fmla="*/ 686948 h 2683173"/>
                  <a:gd name="connsiteX172" fmla="*/ 781318 w 1232110"/>
                  <a:gd name="connsiteY172" fmla="*/ 622554 h 2683173"/>
                  <a:gd name="connsiteX173" fmla="*/ 811369 w 1232110"/>
                  <a:gd name="connsiteY173" fmla="*/ 583917 h 2683173"/>
                  <a:gd name="connsiteX174" fmla="*/ 819955 w 1232110"/>
                  <a:gd name="connsiteY174" fmla="*/ 566745 h 2683173"/>
                  <a:gd name="connsiteX175" fmla="*/ 841419 w 1232110"/>
                  <a:gd name="connsiteY175" fmla="*/ 532402 h 2683173"/>
                  <a:gd name="connsiteX176" fmla="*/ 845712 w 1232110"/>
                  <a:gd name="connsiteY176" fmla="*/ 519523 h 2683173"/>
                  <a:gd name="connsiteX177" fmla="*/ 862884 w 1232110"/>
                  <a:gd name="connsiteY177" fmla="*/ 485179 h 2683173"/>
                  <a:gd name="connsiteX178" fmla="*/ 884349 w 1232110"/>
                  <a:gd name="connsiteY178" fmla="*/ 437956 h 2683173"/>
                  <a:gd name="connsiteX179" fmla="*/ 888642 w 1232110"/>
                  <a:gd name="connsiteY179" fmla="*/ 425078 h 2683173"/>
                  <a:gd name="connsiteX180" fmla="*/ 918693 w 1232110"/>
                  <a:gd name="connsiteY180" fmla="*/ 364976 h 2683173"/>
                  <a:gd name="connsiteX181" fmla="*/ 931572 w 1232110"/>
                  <a:gd name="connsiteY181" fmla="*/ 330633 h 2683173"/>
                  <a:gd name="connsiteX182" fmla="*/ 940157 w 1232110"/>
                  <a:gd name="connsiteY182" fmla="*/ 313461 h 2683173"/>
                  <a:gd name="connsiteX183" fmla="*/ 944450 w 1232110"/>
                  <a:gd name="connsiteY183" fmla="*/ 300582 h 2683173"/>
                  <a:gd name="connsiteX184" fmla="*/ 961622 w 1232110"/>
                  <a:gd name="connsiteY184" fmla="*/ 279117 h 2683173"/>
                  <a:gd name="connsiteX185" fmla="*/ 970208 w 1232110"/>
                  <a:gd name="connsiteY185" fmla="*/ 266238 h 2683173"/>
                  <a:gd name="connsiteX186" fmla="*/ 995966 w 1232110"/>
                  <a:gd name="connsiteY186" fmla="*/ 227602 h 2683173"/>
                  <a:gd name="connsiteX187" fmla="*/ 1004552 w 1232110"/>
                  <a:gd name="connsiteY187" fmla="*/ 214723 h 2683173"/>
                  <a:gd name="connsiteX188" fmla="*/ 1017431 w 1232110"/>
                  <a:gd name="connsiteY188" fmla="*/ 201844 h 2683173"/>
                  <a:gd name="connsiteX189" fmla="*/ 1026017 w 1232110"/>
                  <a:gd name="connsiteY189" fmla="*/ 184672 h 2683173"/>
                  <a:gd name="connsiteX190" fmla="*/ 1034603 w 1232110"/>
                  <a:gd name="connsiteY190" fmla="*/ 171793 h 2683173"/>
                  <a:gd name="connsiteX191" fmla="*/ 1047481 w 1232110"/>
                  <a:gd name="connsiteY191" fmla="*/ 150328 h 2683173"/>
                  <a:gd name="connsiteX192" fmla="*/ 1068946 w 1232110"/>
                  <a:gd name="connsiteY192" fmla="*/ 120278 h 2683173"/>
                  <a:gd name="connsiteX193" fmla="*/ 1090411 w 1232110"/>
                  <a:gd name="connsiteY193" fmla="*/ 90227 h 2683173"/>
                  <a:gd name="connsiteX194" fmla="*/ 1094704 w 1232110"/>
                  <a:gd name="connsiteY194" fmla="*/ 77348 h 2683173"/>
                  <a:gd name="connsiteX195" fmla="*/ 1116169 w 1232110"/>
                  <a:gd name="connsiteY195" fmla="*/ 47297 h 2683173"/>
                  <a:gd name="connsiteX196" fmla="*/ 1129048 w 1232110"/>
                  <a:gd name="connsiteY196" fmla="*/ 25833 h 2683173"/>
                  <a:gd name="connsiteX197" fmla="*/ 1137634 w 1232110"/>
                  <a:gd name="connsiteY197" fmla="*/ 8661 h 2683173"/>
                  <a:gd name="connsiteX198" fmla="*/ 1150512 w 1232110"/>
                  <a:gd name="connsiteY198" fmla="*/ 75 h 2683173"/>
                  <a:gd name="connsiteX199" fmla="*/ 1163391 w 1232110"/>
                  <a:gd name="connsiteY199" fmla="*/ 4368 h 2683173"/>
                  <a:gd name="connsiteX200" fmla="*/ 1202028 w 1232110"/>
                  <a:gd name="connsiteY200" fmla="*/ 8661 h 2683173"/>
                  <a:gd name="connsiteX201" fmla="*/ 1227786 w 1232110"/>
                  <a:gd name="connsiteY201" fmla="*/ 75 h 2683173"/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940157 w 1232110"/>
                  <a:gd name="connsiteY35" fmla="*/ 978869 h 2683173"/>
                  <a:gd name="connsiteX36" fmla="*/ 918693 w 1232110"/>
                  <a:gd name="connsiteY36" fmla="*/ 1026092 h 2683173"/>
                  <a:gd name="connsiteX37" fmla="*/ 875763 w 1232110"/>
                  <a:gd name="connsiteY37" fmla="*/ 1232154 h 2683173"/>
                  <a:gd name="connsiteX38" fmla="*/ 871470 w 1232110"/>
                  <a:gd name="connsiteY38" fmla="*/ 1245033 h 2683173"/>
                  <a:gd name="connsiteX39" fmla="*/ 837127 w 1232110"/>
                  <a:gd name="connsiteY39" fmla="*/ 1275083 h 2683173"/>
                  <a:gd name="connsiteX40" fmla="*/ 815662 w 1232110"/>
                  <a:gd name="connsiteY40" fmla="*/ 1296548 h 2683173"/>
                  <a:gd name="connsiteX41" fmla="*/ 798490 w 1232110"/>
                  <a:gd name="connsiteY41" fmla="*/ 1309427 h 2683173"/>
                  <a:gd name="connsiteX42" fmla="*/ 785611 w 1232110"/>
                  <a:gd name="connsiteY42" fmla="*/ 1318013 h 2683173"/>
                  <a:gd name="connsiteX43" fmla="*/ 768439 w 1232110"/>
                  <a:gd name="connsiteY43" fmla="*/ 1339478 h 2683173"/>
                  <a:gd name="connsiteX44" fmla="*/ 734096 w 1232110"/>
                  <a:gd name="connsiteY44" fmla="*/ 1378114 h 2683173"/>
                  <a:gd name="connsiteX45" fmla="*/ 716924 w 1232110"/>
                  <a:gd name="connsiteY45" fmla="*/ 1403872 h 2683173"/>
                  <a:gd name="connsiteX46" fmla="*/ 708338 w 1232110"/>
                  <a:gd name="connsiteY46" fmla="*/ 1416751 h 2683173"/>
                  <a:gd name="connsiteX47" fmla="*/ 699752 w 1232110"/>
                  <a:gd name="connsiteY47" fmla="*/ 1442509 h 2683173"/>
                  <a:gd name="connsiteX48" fmla="*/ 691166 w 1232110"/>
                  <a:gd name="connsiteY48" fmla="*/ 1476852 h 2683173"/>
                  <a:gd name="connsiteX49" fmla="*/ 678287 w 1232110"/>
                  <a:gd name="connsiteY49" fmla="*/ 1515489 h 2683173"/>
                  <a:gd name="connsiteX50" fmla="*/ 673994 w 1232110"/>
                  <a:gd name="connsiteY50" fmla="*/ 1528368 h 2683173"/>
                  <a:gd name="connsiteX51" fmla="*/ 665408 w 1232110"/>
                  <a:gd name="connsiteY51" fmla="*/ 1558418 h 2683173"/>
                  <a:gd name="connsiteX52" fmla="*/ 656822 w 1232110"/>
                  <a:gd name="connsiteY52" fmla="*/ 1571297 h 2683173"/>
                  <a:gd name="connsiteX53" fmla="*/ 652529 w 1232110"/>
                  <a:gd name="connsiteY53" fmla="*/ 1584176 h 2683173"/>
                  <a:gd name="connsiteX54" fmla="*/ 643943 w 1232110"/>
                  <a:gd name="connsiteY54" fmla="*/ 1597055 h 2683173"/>
                  <a:gd name="connsiteX55" fmla="*/ 639650 w 1232110"/>
                  <a:gd name="connsiteY55" fmla="*/ 1609934 h 2683173"/>
                  <a:gd name="connsiteX56" fmla="*/ 613893 w 1232110"/>
                  <a:gd name="connsiteY56" fmla="*/ 1635692 h 2683173"/>
                  <a:gd name="connsiteX57" fmla="*/ 575256 w 1232110"/>
                  <a:gd name="connsiteY57" fmla="*/ 1687207 h 2683173"/>
                  <a:gd name="connsiteX58" fmla="*/ 549498 w 1232110"/>
                  <a:gd name="connsiteY58" fmla="*/ 1712965 h 2683173"/>
                  <a:gd name="connsiteX59" fmla="*/ 540912 w 1232110"/>
                  <a:gd name="connsiteY59" fmla="*/ 1725844 h 2683173"/>
                  <a:gd name="connsiteX60" fmla="*/ 497983 w 1232110"/>
                  <a:gd name="connsiteY60" fmla="*/ 1777359 h 2683173"/>
                  <a:gd name="connsiteX61" fmla="*/ 489397 w 1232110"/>
                  <a:gd name="connsiteY61" fmla="*/ 1790238 h 2683173"/>
                  <a:gd name="connsiteX62" fmla="*/ 467932 w 1232110"/>
                  <a:gd name="connsiteY62" fmla="*/ 1828875 h 2683173"/>
                  <a:gd name="connsiteX63" fmla="*/ 459346 w 1232110"/>
                  <a:gd name="connsiteY63" fmla="*/ 1841754 h 2683173"/>
                  <a:gd name="connsiteX64" fmla="*/ 450760 w 1232110"/>
                  <a:gd name="connsiteY64" fmla="*/ 1867511 h 2683173"/>
                  <a:gd name="connsiteX65" fmla="*/ 433588 w 1232110"/>
                  <a:gd name="connsiteY65" fmla="*/ 1906148 h 2683173"/>
                  <a:gd name="connsiteX66" fmla="*/ 425003 w 1232110"/>
                  <a:gd name="connsiteY66" fmla="*/ 1931906 h 2683173"/>
                  <a:gd name="connsiteX67" fmla="*/ 403538 w 1232110"/>
                  <a:gd name="connsiteY67" fmla="*/ 1957663 h 2683173"/>
                  <a:gd name="connsiteX68" fmla="*/ 390659 w 1232110"/>
                  <a:gd name="connsiteY68" fmla="*/ 1970542 h 2683173"/>
                  <a:gd name="connsiteX69" fmla="*/ 360608 w 1232110"/>
                  <a:gd name="connsiteY69" fmla="*/ 2000593 h 2683173"/>
                  <a:gd name="connsiteX70" fmla="*/ 352022 w 1232110"/>
                  <a:gd name="connsiteY70" fmla="*/ 2026351 h 2683173"/>
                  <a:gd name="connsiteX71" fmla="*/ 343436 w 1232110"/>
                  <a:gd name="connsiteY71" fmla="*/ 2039230 h 2683173"/>
                  <a:gd name="connsiteX72" fmla="*/ 334850 w 1232110"/>
                  <a:gd name="connsiteY72" fmla="*/ 2064987 h 2683173"/>
                  <a:gd name="connsiteX73" fmla="*/ 330557 w 1232110"/>
                  <a:gd name="connsiteY73" fmla="*/ 2146554 h 2683173"/>
                  <a:gd name="connsiteX74" fmla="*/ 309093 w 1232110"/>
                  <a:gd name="connsiteY74" fmla="*/ 2185190 h 2683173"/>
                  <a:gd name="connsiteX75" fmla="*/ 291921 w 1232110"/>
                  <a:gd name="connsiteY75" fmla="*/ 2236706 h 2683173"/>
                  <a:gd name="connsiteX76" fmla="*/ 279042 w 1232110"/>
                  <a:gd name="connsiteY76" fmla="*/ 2275342 h 2683173"/>
                  <a:gd name="connsiteX77" fmla="*/ 274749 w 1232110"/>
                  <a:gd name="connsiteY77" fmla="*/ 2288221 h 2683173"/>
                  <a:gd name="connsiteX78" fmla="*/ 270456 w 1232110"/>
                  <a:gd name="connsiteY78" fmla="*/ 2301100 h 2683173"/>
                  <a:gd name="connsiteX79" fmla="*/ 244698 w 1232110"/>
                  <a:gd name="connsiteY79" fmla="*/ 2339737 h 2683173"/>
                  <a:gd name="connsiteX80" fmla="*/ 236112 w 1232110"/>
                  <a:gd name="connsiteY80" fmla="*/ 2352616 h 2683173"/>
                  <a:gd name="connsiteX81" fmla="*/ 227527 w 1232110"/>
                  <a:gd name="connsiteY81" fmla="*/ 2378373 h 2683173"/>
                  <a:gd name="connsiteX82" fmla="*/ 223234 w 1232110"/>
                  <a:gd name="connsiteY82" fmla="*/ 2391252 h 2683173"/>
                  <a:gd name="connsiteX83" fmla="*/ 214648 w 1232110"/>
                  <a:gd name="connsiteY83" fmla="*/ 2434182 h 2683173"/>
                  <a:gd name="connsiteX84" fmla="*/ 210355 w 1232110"/>
                  <a:gd name="connsiteY84" fmla="*/ 2447061 h 2683173"/>
                  <a:gd name="connsiteX85" fmla="*/ 193183 w 1232110"/>
                  <a:gd name="connsiteY85" fmla="*/ 2472818 h 2683173"/>
                  <a:gd name="connsiteX86" fmla="*/ 167425 w 1232110"/>
                  <a:gd name="connsiteY86" fmla="*/ 2498576 h 2683173"/>
                  <a:gd name="connsiteX87" fmla="*/ 154546 w 1232110"/>
                  <a:gd name="connsiteY87" fmla="*/ 2515748 h 2683173"/>
                  <a:gd name="connsiteX88" fmla="*/ 141667 w 1232110"/>
                  <a:gd name="connsiteY88" fmla="*/ 2528627 h 2683173"/>
                  <a:gd name="connsiteX89" fmla="*/ 133081 w 1232110"/>
                  <a:gd name="connsiteY89" fmla="*/ 2545799 h 2683173"/>
                  <a:gd name="connsiteX90" fmla="*/ 115910 w 1232110"/>
                  <a:gd name="connsiteY90" fmla="*/ 2584435 h 2683173"/>
                  <a:gd name="connsiteX91" fmla="*/ 107324 w 1232110"/>
                  <a:gd name="connsiteY91" fmla="*/ 2618779 h 2683173"/>
                  <a:gd name="connsiteX92" fmla="*/ 90152 w 1232110"/>
                  <a:gd name="connsiteY92" fmla="*/ 2644537 h 2683173"/>
                  <a:gd name="connsiteX93" fmla="*/ 81566 w 1232110"/>
                  <a:gd name="connsiteY93" fmla="*/ 2674587 h 2683173"/>
                  <a:gd name="connsiteX94" fmla="*/ 68687 w 1232110"/>
                  <a:gd name="connsiteY94" fmla="*/ 2683173 h 2683173"/>
                  <a:gd name="connsiteX95" fmla="*/ 17172 w 1232110"/>
                  <a:gd name="connsiteY95" fmla="*/ 2678880 h 2683173"/>
                  <a:gd name="connsiteX96" fmla="*/ 4293 w 1232110"/>
                  <a:gd name="connsiteY96" fmla="*/ 2674587 h 2683173"/>
                  <a:gd name="connsiteX97" fmla="*/ 0 w 1232110"/>
                  <a:gd name="connsiteY97" fmla="*/ 2661709 h 2683173"/>
                  <a:gd name="connsiteX98" fmla="*/ 4293 w 1232110"/>
                  <a:gd name="connsiteY98" fmla="*/ 2635951 h 2683173"/>
                  <a:gd name="connsiteX99" fmla="*/ 8586 w 1232110"/>
                  <a:gd name="connsiteY99" fmla="*/ 2580142 h 2683173"/>
                  <a:gd name="connsiteX100" fmla="*/ 12879 w 1232110"/>
                  <a:gd name="connsiteY100" fmla="*/ 2537213 h 2683173"/>
                  <a:gd name="connsiteX101" fmla="*/ 8586 w 1232110"/>
                  <a:gd name="connsiteY101" fmla="*/ 2515748 h 2683173"/>
                  <a:gd name="connsiteX102" fmla="*/ 21465 w 1232110"/>
                  <a:gd name="connsiteY102" fmla="*/ 2438475 h 2683173"/>
                  <a:gd name="connsiteX103" fmla="*/ 34343 w 1232110"/>
                  <a:gd name="connsiteY103" fmla="*/ 2408424 h 2683173"/>
                  <a:gd name="connsiteX104" fmla="*/ 47222 w 1232110"/>
                  <a:gd name="connsiteY104" fmla="*/ 2369787 h 2683173"/>
                  <a:gd name="connsiteX105" fmla="*/ 51515 w 1232110"/>
                  <a:gd name="connsiteY105" fmla="*/ 2352616 h 2683173"/>
                  <a:gd name="connsiteX106" fmla="*/ 55808 w 1232110"/>
                  <a:gd name="connsiteY106" fmla="*/ 2339737 h 2683173"/>
                  <a:gd name="connsiteX107" fmla="*/ 72980 w 1232110"/>
                  <a:gd name="connsiteY107" fmla="*/ 2279635 h 2683173"/>
                  <a:gd name="connsiteX108" fmla="*/ 81566 w 1232110"/>
                  <a:gd name="connsiteY108" fmla="*/ 2258171 h 2683173"/>
                  <a:gd name="connsiteX109" fmla="*/ 90152 w 1232110"/>
                  <a:gd name="connsiteY109" fmla="*/ 2245292 h 2683173"/>
                  <a:gd name="connsiteX110" fmla="*/ 94445 w 1232110"/>
                  <a:gd name="connsiteY110" fmla="*/ 2232413 h 2683173"/>
                  <a:gd name="connsiteX111" fmla="*/ 128788 w 1232110"/>
                  <a:gd name="connsiteY111" fmla="*/ 2189483 h 2683173"/>
                  <a:gd name="connsiteX112" fmla="*/ 137374 w 1232110"/>
                  <a:gd name="connsiteY112" fmla="*/ 2176604 h 2683173"/>
                  <a:gd name="connsiteX113" fmla="*/ 154546 w 1232110"/>
                  <a:gd name="connsiteY113" fmla="*/ 2155140 h 2683173"/>
                  <a:gd name="connsiteX114" fmla="*/ 163132 w 1232110"/>
                  <a:gd name="connsiteY114" fmla="*/ 2142261 h 2683173"/>
                  <a:gd name="connsiteX115" fmla="*/ 176011 w 1232110"/>
                  <a:gd name="connsiteY115" fmla="*/ 2129382 h 2683173"/>
                  <a:gd name="connsiteX116" fmla="*/ 184597 w 1232110"/>
                  <a:gd name="connsiteY116" fmla="*/ 2112210 h 2683173"/>
                  <a:gd name="connsiteX117" fmla="*/ 193183 w 1232110"/>
                  <a:gd name="connsiteY117" fmla="*/ 2099331 h 2683173"/>
                  <a:gd name="connsiteX118" fmla="*/ 201769 w 1232110"/>
                  <a:gd name="connsiteY118" fmla="*/ 2082159 h 2683173"/>
                  <a:gd name="connsiteX119" fmla="*/ 214648 w 1232110"/>
                  <a:gd name="connsiteY119" fmla="*/ 2073573 h 2683173"/>
                  <a:gd name="connsiteX120" fmla="*/ 240405 w 1232110"/>
                  <a:gd name="connsiteY120" fmla="*/ 2056402 h 2683173"/>
                  <a:gd name="connsiteX121" fmla="*/ 248991 w 1232110"/>
                  <a:gd name="connsiteY121" fmla="*/ 2043523 h 2683173"/>
                  <a:gd name="connsiteX122" fmla="*/ 253284 w 1232110"/>
                  <a:gd name="connsiteY122" fmla="*/ 2030644 h 2683173"/>
                  <a:gd name="connsiteX123" fmla="*/ 266163 w 1232110"/>
                  <a:gd name="connsiteY123" fmla="*/ 2026351 h 2683173"/>
                  <a:gd name="connsiteX124" fmla="*/ 274749 w 1232110"/>
                  <a:gd name="connsiteY124" fmla="*/ 2013472 h 2683173"/>
                  <a:gd name="connsiteX125" fmla="*/ 296214 w 1232110"/>
                  <a:gd name="connsiteY125" fmla="*/ 1996300 h 2683173"/>
                  <a:gd name="connsiteX126" fmla="*/ 309093 w 1232110"/>
                  <a:gd name="connsiteY126" fmla="*/ 1957663 h 2683173"/>
                  <a:gd name="connsiteX127" fmla="*/ 313386 w 1232110"/>
                  <a:gd name="connsiteY127" fmla="*/ 1944785 h 2683173"/>
                  <a:gd name="connsiteX128" fmla="*/ 321972 w 1232110"/>
                  <a:gd name="connsiteY128" fmla="*/ 1893269 h 2683173"/>
                  <a:gd name="connsiteX129" fmla="*/ 326265 w 1232110"/>
                  <a:gd name="connsiteY129" fmla="*/ 1880390 h 2683173"/>
                  <a:gd name="connsiteX130" fmla="*/ 330557 w 1232110"/>
                  <a:gd name="connsiteY130" fmla="*/ 1863218 h 2683173"/>
                  <a:gd name="connsiteX131" fmla="*/ 360608 w 1232110"/>
                  <a:gd name="connsiteY131" fmla="*/ 1824582 h 2683173"/>
                  <a:gd name="connsiteX132" fmla="*/ 369194 w 1232110"/>
                  <a:gd name="connsiteY132" fmla="*/ 1811703 h 2683173"/>
                  <a:gd name="connsiteX133" fmla="*/ 382073 w 1232110"/>
                  <a:gd name="connsiteY133" fmla="*/ 1798824 h 2683173"/>
                  <a:gd name="connsiteX134" fmla="*/ 390659 w 1232110"/>
                  <a:gd name="connsiteY134" fmla="*/ 1781652 h 2683173"/>
                  <a:gd name="connsiteX135" fmla="*/ 403538 w 1232110"/>
                  <a:gd name="connsiteY135" fmla="*/ 1764480 h 2683173"/>
                  <a:gd name="connsiteX136" fmla="*/ 420710 w 1232110"/>
                  <a:gd name="connsiteY136" fmla="*/ 1738723 h 2683173"/>
                  <a:gd name="connsiteX137" fmla="*/ 437881 w 1232110"/>
                  <a:gd name="connsiteY137" fmla="*/ 1712965 h 2683173"/>
                  <a:gd name="connsiteX138" fmla="*/ 442174 w 1232110"/>
                  <a:gd name="connsiteY138" fmla="*/ 1700086 h 2683173"/>
                  <a:gd name="connsiteX139" fmla="*/ 437881 w 1232110"/>
                  <a:gd name="connsiteY139" fmla="*/ 1652863 h 2683173"/>
                  <a:gd name="connsiteX140" fmla="*/ 446467 w 1232110"/>
                  <a:gd name="connsiteY140" fmla="*/ 1567004 h 2683173"/>
                  <a:gd name="connsiteX141" fmla="*/ 459346 w 1232110"/>
                  <a:gd name="connsiteY141" fmla="*/ 1515489 h 2683173"/>
                  <a:gd name="connsiteX142" fmla="*/ 463639 w 1232110"/>
                  <a:gd name="connsiteY142" fmla="*/ 1494024 h 2683173"/>
                  <a:gd name="connsiteX143" fmla="*/ 476518 w 1232110"/>
                  <a:gd name="connsiteY143" fmla="*/ 1455387 h 2683173"/>
                  <a:gd name="connsiteX144" fmla="*/ 480811 w 1232110"/>
                  <a:gd name="connsiteY144" fmla="*/ 1421044 h 2683173"/>
                  <a:gd name="connsiteX145" fmla="*/ 485104 w 1232110"/>
                  <a:gd name="connsiteY145" fmla="*/ 1395286 h 2683173"/>
                  <a:gd name="connsiteX146" fmla="*/ 489397 w 1232110"/>
                  <a:gd name="connsiteY146" fmla="*/ 1356649 h 2683173"/>
                  <a:gd name="connsiteX147" fmla="*/ 502276 w 1232110"/>
                  <a:gd name="connsiteY147" fmla="*/ 1318013 h 2683173"/>
                  <a:gd name="connsiteX148" fmla="*/ 515155 w 1232110"/>
                  <a:gd name="connsiteY148" fmla="*/ 1275083 h 2683173"/>
                  <a:gd name="connsiteX149" fmla="*/ 528034 w 1232110"/>
                  <a:gd name="connsiteY149" fmla="*/ 1232154 h 2683173"/>
                  <a:gd name="connsiteX150" fmla="*/ 536619 w 1232110"/>
                  <a:gd name="connsiteY150" fmla="*/ 1206396 h 2683173"/>
                  <a:gd name="connsiteX151" fmla="*/ 549498 w 1232110"/>
                  <a:gd name="connsiteY151" fmla="*/ 1184931 h 2683173"/>
                  <a:gd name="connsiteX152" fmla="*/ 562377 w 1232110"/>
                  <a:gd name="connsiteY152" fmla="*/ 1137709 h 2683173"/>
                  <a:gd name="connsiteX153" fmla="*/ 566670 w 1232110"/>
                  <a:gd name="connsiteY153" fmla="*/ 1111951 h 2683173"/>
                  <a:gd name="connsiteX154" fmla="*/ 579549 w 1232110"/>
                  <a:gd name="connsiteY154" fmla="*/ 1069021 h 2683173"/>
                  <a:gd name="connsiteX155" fmla="*/ 588135 w 1232110"/>
                  <a:gd name="connsiteY155" fmla="*/ 948818 h 2683173"/>
                  <a:gd name="connsiteX156" fmla="*/ 596721 w 1232110"/>
                  <a:gd name="connsiteY156" fmla="*/ 935940 h 2683173"/>
                  <a:gd name="connsiteX157" fmla="*/ 605307 w 1232110"/>
                  <a:gd name="connsiteY157" fmla="*/ 914475 h 2683173"/>
                  <a:gd name="connsiteX158" fmla="*/ 609600 w 1232110"/>
                  <a:gd name="connsiteY158" fmla="*/ 888717 h 2683173"/>
                  <a:gd name="connsiteX159" fmla="*/ 618186 w 1232110"/>
                  <a:gd name="connsiteY159" fmla="*/ 871545 h 2683173"/>
                  <a:gd name="connsiteX160" fmla="*/ 622479 w 1232110"/>
                  <a:gd name="connsiteY160" fmla="*/ 858666 h 2683173"/>
                  <a:gd name="connsiteX161" fmla="*/ 631065 w 1232110"/>
                  <a:gd name="connsiteY161" fmla="*/ 845787 h 2683173"/>
                  <a:gd name="connsiteX162" fmla="*/ 643943 w 1232110"/>
                  <a:gd name="connsiteY162" fmla="*/ 824323 h 2683173"/>
                  <a:gd name="connsiteX163" fmla="*/ 652529 w 1232110"/>
                  <a:gd name="connsiteY163" fmla="*/ 811444 h 2683173"/>
                  <a:gd name="connsiteX164" fmla="*/ 665408 w 1232110"/>
                  <a:gd name="connsiteY164" fmla="*/ 789979 h 2683173"/>
                  <a:gd name="connsiteX165" fmla="*/ 678287 w 1232110"/>
                  <a:gd name="connsiteY165" fmla="*/ 772807 h 2683173"/>
                  <a:gd name="connsiteX166" fmla="*/ 686873 w 1232110"/>
                  <a:gd name="connsiteY166" fmla="*/ 755635 h 2683173"/>
                  <a:gd name="connsiteX167" fmla="*/ 699752 w 1232110"/>
                  <a:gd name="connsiteY167" fmla="*/ 738463 h 2683173"/>
                  <a:gd name="connsiteX168" fmla="*/ 708338 w 1232110"/>
                  <a:gd name="connsiteY168" fmla="*/ 716999 h 2683173"/>
                  <a:gd name="connsiteX169" fmla="*/ 721217 w 1232110"/>
                  <a:gd name="connsiteY169" fmla="*/ 699827 h 2683173"/>
                  <a:gd name="connsiteX170" fmla="*/ 729803 w 1232110"/>
                  <a:gd name="connsiteY170" fmla="*/ 686948 h 2683173"/>
                  <a:gd name="connsiteX171" fmla="*/ 781318 w 1232110"/>
                  <a:gd name="connsiteY171" fmla="*/ 622554 h 2683173"/>
                  <a:gd name="connsiteX172" fmla="*/ 811369 w 1232110"/>
                  <a:gd name="connsiteY172" fmla="*/ 583917 h 2683173"/>
                  <a:gd name="connsiteX173" fmla="*/ 819955 w 1232110"/>
                  <a:gd name="connsiteY173" fmla="*/ 566745 h 2683173"/>
                  <a:gd name="connsiteX174" fmla="*/ 841419 w 1232110"/>
                  <a:gd name="connsiteY174" fmla="*/ 532402 h 2683173"/>
                  <a:gd name="connsiteX175" fmla="*/ 845712 w 1232110"/>
                  <a:gd name="connsiteY175" fmla="*/ 519523 h 2683173"/>
                  <a:gd name="connsiteX176" fmla="*/ 862884 w 1232110"/>
                  <a:gd name="connsiteY176" fmla="*/ 485179 h 2683173"/>
                  <a:gd name="connsiteX177" fmla="*/ 884349 w 1232110"/>
                  <a:gd name="connsiteY177" fmla="*/ 437956 h 2683173"/>
                  <a:gd name="connsiteX178" fmla="*/ 888642 w 1232110"/>
                  <a:gd name="connsiteY178" fmla="*/ 425078 h 2683173"/>
                  <a:gd name="connsiteX179" fmla="*/ 918693 w 1232110"/>
                  <a:gd name="connsiteY179" fmla="*/ 364976 h 2683173"/>
                  <a:gd name="connsiteX180" fmla="*/ 931572 w 1232110"/>
                  <a:gd name="connsiteY180" fmla="*/ 330633 h 2683173"/>
                  <a:gd name="connsiteX181" fmla="*/ 940157 w 1232110"/>
                  <a:gd name="connsiteY181" fmla="*/ 313461 h 2683173"/>
                  <a:gd name="connsiteX182" fmla="*/ 944450 w 1232110"/>
                  <a:gd name="connsiteY182" fmla="*/ 300582 h 2683173"/>
                  <a:gd name="connsiteX183" fmla="*/ 961622 w 1232110"/>
                  <a:gd name="connsiteY183" fmla="*/ 279117 h 2683173"/>
                  <a:gd name="connsiteX184" fmla="*/ 970208 w 1232110"/>
                  <a:gd name="connsiteY184" fmla="*/ 266238 h 2683173"/>
                  <a:gd name="connsiteX185" fmla="*/ 995966 w 1232110"/>
                  <a:gd name="connsiteY185" fmla="*/ 227602 h 2683173"/>
                  <a:gd name="connsiteX186" fmla="*/ 1004552 w 1232110"/>
                  <a:gd name="connsiteY186" fmla="*/ 214723 h 2683173"/>
                  <a:gd name="connsiteX187" fmla="*/ 1017431 w 1232110"/>
                  <a:gd name="connsiteY187" fmla="*/ 201844 h 2683173"/>
                  <a:gd name="connsiteX188" fmla="*/ 1026017 w 1232110"/>
                  <a:gd name="connsiteY188" fmla="*/ 184672 h 2683173"/>
                  <a:gd name="connsiteX189" fmla="*/ 1034603 w 1232110"/>
                  <a:gd name="connsiteY189" fmla="*/ 171793 h 2683173"/>
                  <a:gd name="connsiteX190" fmla="*/ 1047481 w 1232110"/>
                  <a:gd name="connsiteY190" fmla="*/ 150328 h 2683173"/>
                  <a:gd name="connsiteX191" fmla="*/ 1068946 w 1232110"/>
                  <a:gd name="connsiteY191" fmla="*/ 120278 h 2683173"/>
                  <a:gd name="connsiteX192" fmla="*/ 1090411 w 1232110"/>
                  <a:gd name="connsiteY192" fmla="*/ 90227 h 2683173"/>
                  <a:gd name="connsiteX193" fmla="*/ 1094704 w 1232110"/>
                  <a:gd name="connsiteY193" fmla="*/ 77348 h 2683173"/>
                  <a:gd name="connsiteX194" fmla="*/ 1116169 w 1232110"/>
                  <a:gd name="connsiteY194" fmla="*/ 47297 h 2683173"/>
                  <a:gd name="connsiteX195" fmla="*/ 1129048 w 1232110"/>
                  <a:gd name="connsiteY195" fmla="*/ 25833 h 2683173"/>
                  <a:gd name="connsiteX196" fmla="*/ 1137634 w 1232110"/>
                  <a:gd name="connsiteY196" fmla="*/ 8661 h 2683173"/>
                  <a:gd name="connsiteX197" fmla="*/ 1150512 w 1232110"/>
                  <a:gd name="connsiteY197" fmla="*/ 75 h 2683173"/>
                  <a:gd name="connsiteX198" fmla="*/ 1163391 w 1232110"/>
                  <a:gd name="connsiteY198" fmla="*/ 4368 h 2683173"/>
                  <a:gd name="connsiteX199" fmla="*/ 1202028 w 1232110"/>
                  <a:gd name="connsiteY199" fmla="*/ 8661 h 2683173"/>
                  <a:gd name="connsiteX200" fmla="*/ 1227786 w 1232110"/>
                  <a:gd name="connsiteY200" fmla="*/ 75 h 2683173"/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918693 w 1232110"/>
                  <a:gd name="connsiteY35" fmla="*/ 1026092 h 2683173"/>
                  <a:gd name="connsiteX36" fmla="*/ 875763 w 1232110"/>
                  <a:gd name="connsiteY36" fmla="*/ 1232154 h 2683173"/>
                  <a:gd name="connsiteX37" fmla="*/ 871470 w 1232110"/>
                  <a:gd name="connsiteY37" fmla="*/ 1245033 h 2683173"/>
                  <a:gd name="connsiteX38" fmla="*/ 837127 w 1232110"/>
                  <a:gd name="connsiteY38" fmla="*/ 1275083 h 2683173"/>
                  <a:gd name="connsiteX39" fmla="*/ 815662 w 1232110"/>
                  <a:gd name="connsiteY39" fmla="*/ 1296548 h 2683173"/>
                  <a:gd name="connsiteX40" fmla="*/ 798490 w 1232110"/>
                  <a:gd name="connsiteY40" fmla="*/ 1309427 h 2683173"/>
                  <a:gd name="connsiteX41" fmla="*/ 785611 w 1232110"/>
                  <a:gd name="connsiteY41" fmla="*/ 1318013 h 2683173"/>
                  <a:gd name="connsiteX42" fmla="*/ 768439 w 1232110"/>
                  <a:gd name="connsiteY42" fmla="*/ 1339478 h 2683173"/>
                  <a:gd name="connsiteX43" fmla="*/ 734096 w 1232110"/>
                  <a:gd name="connsiteY43" fmla="*/ 1378114 h 2683173"/>
                  <a:gd name="connsiteX44" fmla="*/ 716924 w 1232110"/>
                  <a:gd name="connsiteY44" fmla="*/ 1403872 h 2683173"/>
                  <a:gd name="connsiteX45" fmla="*/ 708338 w 1232110"/>
                  <a:gd name="connsiteY45" fmla="*/ 1416751 h 2683173"/>
                  <a:gd name="connsiteX46" fmla="*/ 699752 w 1232110"/>
                  <a:gd name="connsiteY46" fmla="*/ 1442509 h 2683173"/>
                  <a:gd name="connsiteX47" fmla="*/ 691166 w 1232110"/>
                  <a:gd name="connsiteY47" fmla="*/ 1476852 h 2683173"/>
                  <a:gd name="connsiteX48" fmla="*/ 678287 w 1232110"/>
                  <a:gd name="connsiteY48" fmla="*/ 1515489 h 2683173"/>
                  <a:gd name="connsiteX49" fmla="*/ 673994 w 1232110"/>
                  <a:gd name="connsiteY49" fmla="*/ 1528368 h 2683173"/>
                  <a:gd name="connsiteX50" fmla="*/ 665408 w 1232110"/>
                  <a:gd name="connsiteY50" fmla="*/ 1558418 h 2683173"/>
                  <a:gd name="connsiteX51" fmla="*/ 656822 w 1232110"/>
                  <a:gd name="connsiteY51" fmla="*/ 1571297 h 2683173"/>
                  <a:gd name="connsiteX52" fmla="*/ 652529 w 1232110"/>
                  <a:gd name="connsiteY52" fmla="*/ 1584176 h 2683173"/>
                  <a:gd name="connsiteX53" fmla="*/ 643943 w 1232110"/>
                  <a:gd name="connsiteY53" fmla="*/ 1597055 h 2683173"/>
                  <a:gd name="connsiteX54" fmla="*/ 639650 w 1232110"/>
                  <a:gd name="connsiteY54" fmla="*/ 1609934 h 2683173"/>
                  <a:gd name="connsiteX55" fmla="*/ 613893 w 1232110"/>
                  <a:gd name="connsiteY55" fmla="*/ 1635692 h 2683173"/>
                  <a:gd name="connsiteX56" fmla="*/ 575256 w 1232110"/>
                  <a:gd name="connsiteY56" fmla="*/ 1687207 h 2683173"/>
                  <a:gd name="connsiteX57" fmla="*/ 549498 w 1232110"/>
                  <a:gd name="connsiteY57" fmla="*/ 1712965 h 2683173"/>
                  <a:gd name="connsiteX58" fmla="*/ 540912 w 1232110"/>
                  <a:gd name="connsiteY58" fmla="*/ 1725844 h 2683173"/>
                  <a:gd name="connsiteX59" fmla="*/ 497983 w 1232110"/>
                  <a:gd name="connsiteY59" fmla="*/ 1777359 h 2683173"/>
                  <a:gd name="connsiteX60" fmla="*/ 489397 w 1232110"/>
                  <a:gd name="connsiteY60" fmla="*/ 1790238 h 2683173"/>
                  <a:gd name="connsiteX61" fmla="*/ 467932 w 1232110"/>
                  <a:gd name="connsiteY61" fmla="*/ 1828875 h 2683173"/>
                  <a:gd name="connsiteX62" fmla="*/ 459346 w 1232110"/>
                  <a:gd name="connsiteY62" fmla="*/ 1841754 h 2683173"/>
                  <a:gd name="connsiteX63" fmla="*/ 450760 w 1232110"/>
                  <a:gd name="connsiteY63" fmla="*/ 1867511 h 2683173"/>
                  <a:gd name="connsiteX64" fmla="*/ 433588 w 1232110"/>
                  <a:gd name="connsiteY64" fmla="*/ 1906148 h 2683173"/>
                  <a:gd name="connsiteX65" fmla="*/ 425003 w 1232110"/>
                  <a:gd name="connsiteY65" fmla="*/ 1931906 h 2683173"/>
                  <a:gd name="connsiteX66" fmla="*/ 403538 w 1232110"/>
                  <a:gd name="connsiteY66" fmla="*/ 1957663 h 2683173"/>
                  <a:gd name="connsiteX67" fmla="*/ 390659 w 1232110"/>
                  <a:gd name="connsiteY67" fmla="*/ 1970542 h 2683173"/>
                  <a:gd name="connsiteX68" fmla="*/ 360608 w 1232110"/>
                  <a:gd name="connsiteY68" fmla="*/ 2000593 h 2683173"/>
                  <a:gd name="connsiteX69" fmla="*/ 352022 w 1232110"/>
                  <a:gd name="connsiteY69" fmla="*/ 2026351 h 2683173"/>
                  <a:gd name="connsiteX70" fmla="*/ 343436 w 1232110"/>
                  <a:gd name="connsiteY70" fmla="*/ 2039230 h 2683173"/>
                  <a:gd name="connsiteX71" fmla="*/ 334850 w 1232110"/>
                  <a:gd name="connsiteY71" fmla="*/ 2064987 h 2683173"/>
                  <a:gd name="connsiteX72" fmla="*/ 330557 w 1232110"/>
                  <a:gd name="connsiteY72" fmla="*/ 2146554 h 2683173"/>
                  <a:gd name="connsiteX73" fmla="*/ 309093 w 1232110"/>
                  <a:gd name="connsiteY73" fmla="*/ 2185190 h 2683173"/>
                  <a:gd name="connsiteX74" fmla="*/ 291921 w 1232110"/>
                  <a:gd name="connsiteY74" fmla="*/ 2236706 h 2683173"/>
                  <a:gd name="connsiteX75" fmla="*/ 279042 w 1232110"/>
                  <a:gd name="connsiteY75" fmla="*/ 2275342 h 2683173"/>
                  <a:gd name="connsiteX76" fmla="*/ 274749 w 1232110"/>
                  <a:gd name="connsiteY76" fmla="*/ 2288221 h 2683173"/>
                  <a:gd name="connsiteX77" fmla="*/ 270456 w 1232110"/>
                  <a:gd name="connsiteY77" fmla="*/ 2301100 h 2683173"/>
                  <a:gd name="connsiteX78" fmla="*/ 244698 w 1232110"/>
                  <a:gd name="connsiteY78" fmla="*/ 2339737 h 2683173"/>
                  <a:gd name="connsiteX79" fmla="*/ 236112 w 1232110"/>
                  <a:gd name="connsiteY79" fmla="*/ 2352616 h 2683173"/>
                  <a:gd name="connsiteX80" fmla="*/ 227527 w 1232110"/>
                  <a:gd name="connsiteY80" fmla="*/ 2378373 h 2683173"/>
                  <a:gd name="connsiteX81" fmla="*/ 223234 w 1232110"/>
                  <a:gd name="connsiteY81" fmla="*/ 2391252 h 2683173"/>
                  <a:gd name="connsiteX82" fmla="*/ 214648 w 1232110"/>
                  <a:gd name="connsiteY82" fmla="*/ 2434182 h 2683173"/>
                  <a:gd name="connsiteX83" fmla="*/ 210355 w 1232110"/>
                  <a:gd name="connsiteY83" fmla="*/ 2447061 h 2683173"/>
                  <a:gd name="connsiteX84" fmla="*/ 193183 w 1232110"/>
                  <a:gd name="connsiteY84" fmla="*/ 2472818 h 2683173"/>
                  <a:gd name="connsiteX85" fmla="*/ 167425 w 1232110"/>
                  <a:gd name="connsiteY85" fmla="*/ 2498576 h 2683173"/>
                  <a:gd name="connsiteX86" fmla="*/ 154546 w 1232110"/>
                  <a:gd name="connsiteY86" fmla="*/ 2515748 h 2683173"/>
                  <a:gd name="connsiteX87" fmla="*/ 141667 w 1232110"/>
                  <a:gd name="connsiteY87" fmla="*/ 2528627 h 2683173"/>
                  <a:gd name="connsiteX88" fmla="*/ 133081 w 1232110"/>
                  <a:gd name="connsiteY88" fmla="*/ 2545799 h 2683173"/>
                  <a:gd name="connsiteX89" fmla="*/ 115910 w 1232110"/>
                  <a:gd name="connsiteY89" fmla="*/ 2584435 h 2683173"/>
                  <a:gd name="connsiteX90" fmla="*/ 107324 w 1232110"/>
                  <a:gd name="connsiteY90" fmla="*/ 2618779 h 2683173"/>
                  <a:gd name="connsiteX91" fmla="*/ 90152 w 1232110"/>
                  <a:gd name="connsiteY91" fmla="*/ 2644537 h 2683173"/>
                  <a:gd name="connsiteX92" fmla="*/ 81566 w 1232110"/>
                  <a:gd name="connsiteY92" fmla="*/ 2674587 h 2683173"/>
                  <a:gd name="connsiteX93" fmla="*/ 68687 w 1232110"/>
                  <a:gd name="connsiteY93" fmla="*/ 2683173 h 2683173"/>
                  <a:gd name="connsiteX94" fmla="*/ 17172 w 1232110"/>
                  <a:gd name="connsiteY94" fmla="*/ 2678880 h 2683173"/>
                  <a:gd name="connsiteX95" fmla="*/ 4293 w 1232110"/>
                  <a:gd name="connsiteY95" fmla="*/ 2674587 h 2683173"/>
                  <a:gd name="connsiteX96" fmla="*/ 0 w 1232110"/>
                  <a:gd name="connsiteY96" fmla="*/ 2661709 h 2683173"/>
                  <a:gd name="connsiteX97" fmla="*/ 4293 w 1232110"/>
                  <a:gd name="connsiteY97" fmla="*/ 2635951 h 2683173"/>
                  <a:gd name="connsiteX98" fmla="*/ 8586 w 1232110"/>
                  <a:gd name="connsiteY98" fmla="*/ 2580142 h 2683173"/>
                  <a:gd name="connsiteX99" fmla="*/ 12879 w 1232110"/>
                  <a:gd name="connsiteY99" fmla="*/ 2537213 h 2683173"/>
                  <a:gd name="connsiteX100" fmla="*/ 8586 w 1232110"/>
                  <a:gd name="connsiteY100" fmla="*/ 2515748 h 2683173"/>
                  <a:gd name="connsiteX101" fmla="*/ 21465 w 1232110"/>
                  <a:gd name="connsiteY101" fmla="*/ 2438475 h 2683173"/>
                  <a:gd name="connsiteX102" fmla="*/ 34343 w 1232110"/>
                  <a:gd name="connsiteY102" fmla="*/ 2408424 h 2683173"/>
                  <a:gd name="connsiteX103" fmla="*/ 47222 w 1232110"/>
                  <a:gd name="connsiteY103" fmla="*/ 2369787 h 2683173"/>
                  <a:gd name="connsiteX104" fmla="*/ 51515 w 1232110"/>
                  <a:gd name="connsiteY104" fmla="*/ 2352616 h 2683173"/>
                  <a:gd name="connsiteX105" fmla="*/ 55808 w 1232110"/>
                  <a:gd name="connsiteY105" fmla="*/ 2339737 h 2683173"/>
                  <a:gd name="connsiteX106" fmla="*/ 72980 w 1232110"/>
                  <a:gd name="connsiteY106" fmla="*/ 2279635 h 2683173"/>
                  <a:gd name="connsiteX107" fmla="*/ 81566 w 1232110"/>
                  <a:gd name="connsiteY107" fmla="*/ 2258171 h 2683173"/>
                  <a:gd name="connsiteX108" fmla="*/ 90152 w 1232110"/>
                  <a:gd name="connsiteY108" fmla="*/ 2245292 h 2683173"/>
                  <a:gd name="connsiteX109" fmla="*/ 94445 w 1232110"/>
                  <a:gd name="connsiteY109" fmla="*/ 2232413 h 2683173"/>
                  <a:gd name="connsiteX110" fmla="*/ 128788 w 1232110"/>
                  <a:gd name="connsiteY110" fmla="*/ 2189483 h 2683173"/>
                  <a:gd name="connsiteX111" fmla="*/ 137374 w 1232110"/>
                  <a:gd name="connsiteY111" fmla="*/ 2176604 h 2683173"/>
                  <a:gd name="connsiteX112" fmla="*/ 154546 w 1232110"/>
                  <a:gd name="connsiteY112" fmla="*/ 2155140 h 2683173"/>
                  <a:gd name="connsiteX113" fmla="*/ 163132 w 1232110"/>
                  <a:gd name="connsiteY113" fmla="*/ 2142261 h 2683173"/>
                  <a:gd name="connsiteX114" fmla="*/ 176011 w 1232110"/>
                  <a:gd name="connsiteY114" fmla="*/ 2129382 h 2683173"/>
                  <a:gd name="connsiteX115" fmla="*/ 184597 w 1232110"/>
                  <a:gd name="connsiteY115" fmla="*/ 2112210 h 2683173"/>
                  <a:gd name="connsiteX116" fmla="*/ 193183 w 1232110"/>
                  <a:gd name="connsiteY116" fmla="*/ 2099331 h 2683173"/>
                  <a:gd name="connsiteX117" fmla="*/ 201769 w 1232110"/>
                  <a:gd name="connsiteY117" fmla="*/ 2082159 h 2683173"/>
                  <a:gd name="connsiteX118" fmla="*/ 214648 w 1232110"/>
                  <a:gd name="connsiteY118" fmla="*/ 2073573 h 2683173"/>
                  <a:gd name="connsiteX119" fmla="*/ 240405 w 1232110"/>
                  <a:gd name="connsiteY119" fmla="*/ 2056402 h 2683173"/>
                  <a:gd name="connsiteX120" fmla="*/ 248991 w 1232110"/>
                  <a:gd name="connsiteY120" fmla="*/ 2043523 h 2683173"/>
                  <a:gd name="connsiteX121" fmla="*/ 253284 w 1232110"/>
                  <a:gd name="connsiteY121" fmla="*/ 2030644 h 2683173"/>
                  <a:gd name="connsiteX122" fmla="*/ 266163 w 1232110"/>
                  <a:gd name="connsiteY122" fmla="*/ 2026351 h 2683173"/>
                  <a:gd name="connsiteX123" fmla="*/ 274749 w 1232110"/>
                  <a:gd name="connsiteY123" fmla="*/ 2013472 h 2683173"/>
                  <a:gd name="connsiteX124" fmla="*/ 296214 w 1232110"/>
                  <a:gd name="connsiteY124" fmla="*/ 1996300 h 2683173"/>
                  <a:gd name="connsiteX125" fmla="*/ 309093 w 1232110"/>
                  <a:gd name="connsiteY125" fmla="*/ 1957663 h 2683173"/>
                  <a:gd name="connsiteX126" fmla="*/ 313386 w 1232110"/>
                  <a:gd name="connsiteY126" fmla="*/ 1944785 h 2683173"/>
                  <a:gd name="connsiteX127" fmla="*/ 321972 w 1232110"/>
                  <a:gd name="connsiteY127" fmla="*/ 1893269 h 2683173"/>
                  <a:gd name="connsiteX128" fmla="*/ 326265 w 1232110"/>
                  <a:gd name="connsiteY128" fmla="*/ 1880390 h 2683173"/>
                  <a:gd name="connsiteX129" fmla="*/ 330557 w 1232110"/>
                  <a:gd name="connsiteY129" fmla="*/ 1863218 h 2683173"/>
                  <a:gd name="connsiteX130" fmla="*/ 360608 w 1232110"/>
                  <a:gd name="connsiteY130" fmla="*/ 1824582 h 2683173"/>
                  <a:gd name="connsiteX131" fmla="*/ 369194 w 1232110"/>
                  <a:gd name="connsiteY131" fmla="*/ 1811703 h 2683173"/>
                  <a:gd name="connsiteX132" fmla="*/ 382073 w 1232110"/>
                  <a:gd name="connsiteY132" fmla="*/ 1798824 h 2683173"/>
                  <a:gd name="connsiteX133" fmla="*/ 390659 w 1232110"/>
                  <a:gd name="connsiteY133" fmla="*/ 1781652 h 2683173"/>
                  <a:gd name="connsiteX134" fmla="*/ 403538 w 1232110"/>
                  <a:gd name="connsiteY134" fmla="*/ 1764480 h 2683173"/>
                  <a:gd name="connsiteX135" fmla="*/ 420710 w 1232110"/>
                  <a:gd name="connsiteY135" fmla="*/ 1738723 h 2683173"/>
                  <a:gd name="connsiteX136" fmla="*/ 437881 w 1232110"/>
                  <a:gd name="connsiteY136" fmla="*/ 1712965 h 2683173"/>
                  <a:gd name="connsiteX137" fmla="*/ 442174 w 1232110"/>
                  <a:gd name="connsiteY137" fmla="*/ 1700086 h 2683173"/>
                  <a:gd name="connsiteX138" fmla="*/ 437881 w 1232110"/>
                  <a:gd name="connsiteY138" fmla="*/ 1652863 h 2683173"/>
                  <a:gd name="connsiteX139" fmla="*/ 446467 w 1232110"/>
                  <a:gd name="connsiteY139" fmla="*/ 1567004 h 2683173"/>
                  <a:gd name="connsiteX140" fmla="*/ 459346 w 1232110"/>
                  <a:gd name="connsiteY140" fmla="*/ 1515489 h 2683173"/>
                  <a:gd name="connsiteX141" fmla="*/ 463639 w 1232110"/>
                  <a:gd name="connsiteY141" fmla="*/ 1494024 h 2683173"/>
                  <a:gd name="connsiteX142" fmla="*/ 476518 w 1232110"/>
                  <a:gd name="connsiteY142" fmla="*/ 1455387 h 2683173"/>
                  <a:gd name="connsiteX143" fmla="*/ 480811 w 1232110"/>
                  <a:gd name="connsiteY143" fmla="*/ 1421044 h 2683173"/>
                  <a:gd name="connsiteX144" fmla="*/ 485104 w 1232110"/>
                  <a:gd name="connsiteY144" fmla="*/ 1395286 h 2683173"/>
                  <a:gd name="connsiteX145" fmla="*/ 489397 w 1232110"/>
                  <a:gd name="connsiteY145" fmla="*/ 1356649 h 2683173"/>
                  <a:gd name="connsiteX146" fmla="*/ 502276 w 1232110"/>
                  <a:gd name="connsiteY146" fmla="*/ 1318013 h 2683173"/>
                  <a:gd name="connsiteX147" fmla="*/ 515155 w 1232110"/>
                  <a:gd name="connsiteY147" fmla="*/ 1275083 h 2683173"/>
                  <a:gd name="connsiteX148" fmla="*/ 528034 w 1232110"/>
                  <a:gd name="connsiteY148" fmla="*/ 1232154 h 2683173"/>
                  <a:gd name="connsiteX149" fmla="*/ 536619 w 1232110"/>
                  <a:gd name="connsiteY149" fmla="*/ 1206396 h 2683173"/>
                  <a:gd name="connsiteX150" fmla="*/ 549498 w 1232110"/>
                  <a:gd name="connsiteY150" fmla="*/ 1184931 h 2683173"/>
                  <a:gd name="connsiteX151" fmla="*/ 562377 w 1232110"/>
                  <a:gd name="connsiteY151" fmla="*/ 1137709 h 2683173"/>
                  <a:gd name="connsiteX152" fmla="*/ 566670 w 1232110"/>
                  <a:gd name="connsiteY152" fmla="*/ 1111951 h 2683173"/>
                  <a:gd name="connsiteX153" fmla="*/ 579549 w 1232110"/>
                  <a:gd name="connsiteY153" fmla="*/ 1069021 h 2683173"/>
                  <a:gd name="connsiteX154" fmla="*/ 588135 w 1232110"/>
                  <a:gd name="connsiteY154" fmla="*/ 948818 h 2683173"/>
                  <a:gd name="connsiteX155" fmla="*/ 596721 w 1232110"/>
                  <a:gd name="connsiteY155" fmla="*/ 935940 h 2683173"/>
                  <a:gd name="connsiteX156" fmla="*/ 605307 w 1232110"/>
                  <a:gd name="connsiteY156" fmla="*/ 914475 h 2683173"/>
                  <a:gd name="connsiteX157" fmla="*/ 609600 w 1232110"/>
                  <a:gd name="connsiteY157" fmla="*/ 888717 h 2683173"/>
                  <a:gd name="connsiteX158" fmla="*/ 618186 w 1232110"/>
                  <a:gd name="connsiteY158" fmla="*/ 871545 h 2683173"/>
                  <a:gd name="connsiteX159" fmla="*/ 622479 w 1232110"/>
                  <a:gd name="connsiteY159" fmla="*/ 858666 h 2683173"/>
                  <a:gd name="connsiteX160" fmla="*/ 631065 w 1232110"/>
                  <a:gd name="connsiteY160" fmla="*/ 845787 h 2683173"/>
                  <a:gd name="connsiteX161" fmla="*/ 643943 w 1232110"/>
                  <a:gd name="connsiteY161" fmla="*/ 824323 h 2683173"/>
                  <a:gd name="connsiteX162" fmla="*/ 652529 w 1232110"/>
                  <a:gd name="connsiteY162" fmla="*/ 811444 h 2683173"/>
                  <a:gd name="connsiteX163" fmla="*/ 665408 w 1232110"/>
                  <a:gd name="connsiteY163" fmla="*/ 789979 h 2683173"/>
                  <a:gd name="connsiteX164" fmla="*/ 678287 w 1232110"/>
                  <a:gd name="connsiteY164" fmla="*/ 772807 h 2683173"/>
                  <a:gd name="connsiteX165" fmla="*/ 686873 w 1232110"/>
                  <a:gd name="connsiteY165" fmla="*/ 755635 h 2683173"/>
                  <a:gd name="connsiteX166" fmla="*/ 699752 w 1232110"/>
                  <a:gd name="connsiteY166" fmla="*/ 738463 h 2683173"/>
                  <a:gd name="connsiteX167" fmla="*/ 708338 w 1232110"/>
                  <a:gd name="connsiteY167" fmla="*/ 716999 h 2683173"/>
                  <a:gd name="connsiteX168" fmla="*/ 721217 w 1232110"/>
                  <a:gd name="connsiteY168" fmla="*/ 699827 h 2683173"/>
                  <a:gd name="connsiteX169" fmla="*/ 729803 w 1232110"/>
                  <a:gd name="connsiteY169" fmla="*/ 686948 h 2683173"/>
                  <a:gd name="connsiteX170" fmla="*/ 781318 w 1232110"/>
                  <a:gd name="connsiteY170" fmla="*/ 622554 h 2683173"/>
                  <a:gd name="connsiteX171" fmla="*/ 811369 w 1232110"/>
                  <a:gd name="connsiteY171" fmla="*/ 583917 h 2683173"/>
                  <a:gd name="connsiteX172" fmla="*/ 819955 w 1232110"/>
                  <a:gd name="connsiteY172" fmla="*/ 566745 h 2683173"/>
                  <a:gd name="connsiteX173" fmla="*/ 841419 w 1232110"/>
                  <a:gd name="connsiteY173" fmla="*/ 532402 h 2683173"/>
                  <a:gd name="connsiteX174" fmla="*/ 845712 w 1232110"/>
                  <a:gd name="connsiteY174" fmla="*/ 519523 h 2683173"/>
                  <a:gd name="connsiteX175" fmla="*/ 862884 w 1232110"/>
                  <a:gd name="connsiteY175" fmla="*/ 485179 h 2683173"/>
                  <a:gd name="connsiteX176" fmla="*/ 884349 w 1232110"/>
                  <a:gd name="connsiteY176" fmla="*/ 437956 h 2683173"/>
                  <a:gd name="connsiteX177" fmla="*/ 888642 w 1232110"/>
                  <a:gd name="connsiteY177" fmla="*/ 425078 h 2683173"/>
                  <a:gd name="connsiteX178" fmla="*/ 918693 w 1232110"/>
                  <a:gd name="connsiteY178" fmla="*/ 364976 h 2683173"/>
                  <a:gd name="connsiteX179" fmla="*/ 931572 w 1232110"/>
                  <a:gd name="connsiteY179" fmla="*/ 330633 h 2683173"/>
                  <a:gd name="connsiteX180" fmla="*/ 940157 w 1232110"/>
                  <a:gd name="connsiteY180" fmla="*/ 313461 h 2683173"/>
                  <a:gd name="connsiteX181" fmla="*/ 944450 w 1232110"/>
                  <a:gd name="connsiteY181" fmla="*/ 300582 h 2683173"/>
                  <a:gd name="connsiteX182" fmla="*/ 961622 w 1232110"/>
                  <a:gd name="connsiteY182" fmla="*/ 279117 h 2683173"/>
                  <a:gd name="connsiteX183" fmla="*/ 970208 w 1232110"/>
                  <a:gd name="connsiteY183" fmla="*/ 266238 h 2683173"/>
                  <a:gd name="connsiteX184" fmla="*/ 995966 w 1232110"/>
                  <a:gd name="connsiteY184" fmla="*/ 227602 h 2683173"/>
                  <a:gd name="connsiteX185" fmla="*/ 1004552 w 1232110"/>
                  <a:gd name="connsiteY185" fmla="*/ 214723 h 2683173"/>
                  <a:gd name="connsiteX186" fmla="*/ 1017431 w 1232110"/>
                  <a:gd name="connsiteY186" fmla="*/ 201844 h 2683173"/>
                  <a:gd name="connsiteX187" fmla="*/ 1026017 w 1232110"/>
                  <a:gd name="connsiteY187" fmla="*/ 184672 h 2683173"/>
                  <a:gd name="connsiteX188" fmla="*/ 1034603 w 1232110"/>
                  <a:gd name="connsiteY188" fmla="*/ 171793 h 2683173"/>
                  <a:gd name="connsiteX189" fmla="*/ 1047481 w 1232110"/>
                  <a:gd name="connsiteY189" fmla="*/ 150328 h 2683173"/>
                  <a:gd name="connsiteX190" fmla="*/ 1068946 w 1232110"/>
                  <a:gd name="connsiteY190" fmla="*/ 120278 h 2683173"/>
                  <a:gd name="connsiteX191" fmla="*/ 1090411 w 1232110"/>
                  <a:gd name="connsiteY191" fmla="*/ 90227 h 2683173"/>
                  <a:gd name="connsiteX192" fmla="*/ 1094704 w 1232110"/>
                  <a:gd name="connsiteY192" fmla="*/ 77348 h 2683173"/>
                  <a:gd name="connsiteX193" fmla="*/ 1116169 w 1232110"/>
                  <a:gd name="connsiteY193" fmla="*/ 47297 h 2683173"/>
                  <a:gd name="connsiteX194" fmla="*/ 1129048 w 1232110"/>
                  <a:gd name="connsiteY194" fmla="*/ 25833 h 2683173"/>
                  <a:gd name="connsiteX195" fmla="*/ 1137634 w 1232110"/>
                  <a:gd name="connsiteY195" fmla="*/ 8661 h 2683173"/>
                  <a:gd name="connsiteX196" fmla="*/ 1150512 w 1232110"/>
                  <a:gd name="connsiteY196" fmla="*/ 75 h 2683173"/>
                  <a:gd name="connsiteX197" fmla="*/ 1163391 w 1232110"/>
                  <a:gd name="connsiteY197" fmla="*/ 4368 h 2683173"/>
                  <a:gd name="connsiteX198" fmla="*/ 1202028 w 1232110"/>
                  <a:gd name="connsiteY198" fmla="*/ 8661 h 2683173"/>
                  <a:gd name="connsiteX199" fmla="*/ 1227786 w 1232110"/>
                  <a:gd name="connsiteY199" fmla="*/ 75 h 2683173"/>
                  <a:gd name="connsiteX0" fmla="*/ 1227786 w 1232110"/>
                  <a:gd name="connsiteY0" fmla="*/ 75 h 2683173"/>
                  <a:gd name="connsiteX1" fmla="*/ 1206321 w 1232110"/>
                  <a:gd name="connsiteY1" fmla="*/ 17247 h 2683173"/>
                  <a:gd name="connsiteX2" fmla="*/ 1214907 w 1232110"/>
                  <a:gd name="connsiteY2" fmla="*/ 30125 h 2683173"/>
                  <a:gd name="connsiteX3" fmla="*/ 1223493 w 1232110"/>
                  <a:gd name="connsiteY3" fmla="*/ 55883 h 2683173"/>
                  <a:gd name="connsiteX4" fmla="*/ 1227786 w 1232110"/>
                  <a:gd name="connsiteY4" fmla="*/ 98813 h 2683173"/>
                  <a:gd name="connsiteX5" fmla="*/ 1232079 w 1232110"/>
                  <a:gd name="connsiteY5" fmla="*/ 111692 h 2683173"/>
                  <a:gd name="connsiteX6" fmla="*/ 1223493 w 1232110"/>
                  <a:gd name="connsiteY6" fmla="*/ 184672 h 2683173"/>
                  <a:gd name="connsiteX7" fmla="*/ 1227786 w 1232110"/>
                  <a:gd name="connsiteY7" fmla="*/ 210430 h 2683173"/>
                  <a:gd name="connsiteX8" fmla="*/ 1223493 w 1232110"/>
                  <a:gd name="connsiteY8" fmla="*/ 236187 h 2683173"/>
                  <a:gd name="connsiteX9" fmla="*/ 1214907 w 1232110"/>
                  <a:gd name="connsiteY9" fmla="*/ 270531 h 2683173"/>
                  <a:gd name="connsiteX10" fmla="*/ 1202028 w 1232110"/>
                  <a:gd name="connsiteY10" fmla="*/ 326340 h 2683173"/>
                  <a:gd name="connsiteX11" fmla="*/ 1193442 w 1232110"/>
                  <a:gd name="connsiteY11" fmla="*/ 339218 h 2683173"/>
                  <a:gd name="connsiteX12" fmla="*/ 1184856 w 1232110"/>
                  <a:gd name="connsiteY12" fmla="*/ 364976 h 2683173"/>
                  <a:gd name="connsiteX13" fmla="*/ 1171977 w 1232110"/>
                  <a:gd name="connsiteY13" fmla="*/ 425078 h 2683173"/>
                  <a:gd name="connsiteX14" fmla="*/ 1163391 w 1232110"/>
                  <a:gd name="connsiteY14" fmla="*/ 450835 h 2683173"/>
                  <a:gd name="connsiteX15" fmla="*/ 1159098 w 1232110"/>
                  <a:gd name="connsiteY15" fmla="*/ 510937 h 2683173"/>
                  <a:gd name="connsiteX16" fmla="*/ 1150512 w 1232110"/>
                  <a:gd name="connsiteY16" fmla="*/ 536694 h 2683173"/>
                  <a:gd name="connsiteX17" fmla="*/ 1133341 w 1232110"/>
                  <a:gd name="connsiteY17" fmla="*/ 571038 h 2683173"/>
                  <a:gd name="connsiteX18" fmla="*/ 1124755 w 1232110"/>
                  <a:gd name="connsiteY18" fmla="*/ 605382 h 2683173"/>
                  <a:gd name="connsiteX19" fmla="*/ 1098997 w 1232110"/>
                  <a:gd name="connsiteY19" fmla="*/ 682655 h 2683173"/>
                  <a:gd name="connsiteX20" fmla="*/ 1094704 w 1232110"/>
                  <a:gd name="connsiteY20" fmla="*/ 695534 h 2683173"/>
                  <a:gd name="connsiteX21" fmla="*/ 1090411 w 1232110"/>
                  <a:gd name="connsiteY21" fmla="*/ 708413 h 2683173"/>
                  <a:gd name="connsiteX22" fmla="*/ 1086118 w 1232110"/>
                  <a:gd name="connsiteY22" fmla="*/ 725585 h 2683173"/>
                  <a:gd name="connsiteX23" fmla="*/ 1077532 w 1232110"/>
                  <a:gd name="connsiteY23" fmla="*/ 738463 h 2683173"/>
                  <a:gd name="connsiteX24" fmla="*/ 1056067 w 1232110"/>
                  <a:gd name="connsiteY24" fmla="*/ 772807 h 2683173"/>
                  <a:gd name="connsiteX25" fmla="*/ 1051774 w 1232110"/>
                  <a:gd name="connsiteY25" fmla="*/ 785686 h 2683173"/>
                  <a:gd name="connsiteX26" fmla="*/ 1034603 w 1232110"/>
                  <a:gd name="connsiteY26" fmla="*/ 820030 h 2683173"/>
                  <a:gd name="connsiteX27" fmla="*/ 1026017 w 1232110"/>
                  <a:gd name="connsiteY27" fmla="*/ 841494 h 2683173"/>
                  <a:gd name="connsiteX28" fmla="*/ 1021724 w 1232110"/>
                  <a:gd name="connsiteY28" fmla="*/ 854373 h 2683173"/>
                  <a:gd name="connsiteX29" fmla="*/ 1004552 w 1232110"/>
                  <a:gd name="connsiteY29" fmla="*/ 884424 h 2683173"/>
                  <a:gd name="connsiteX30" fmla="*/ 1000259 w 1232110"/>
                  <a:gd name="connsiteY30" fmla="*/ 897303 h 2683173"/>
                  <a:gd name="connsiteX31" fmla="*/ 991673 w 1232110"/>
                  <a:gd name="connsiteY31" fmla="*/ 910182 h 2683173"/>
                  <a:gd name="connsiteX32" fmla="*/ 987380 w 1232110"/>
                  <a:gd name="connsiteY32" fmla="*/ 923061 h 2683173"/>
                  <a:gd name="connsiteX33" fmla="*/ 974501 w 1232110"/>
                  <a:gd name="connsiteY33" fmla="*/ 940233 h 2683173"/>
                  <a:gd name="connsiteX34" fmla="*/ 965915 w 1232110"/>
                  <a:gd name="connsiteY34" fmla="*/ 953111 h 2683173"/>
                  <a:gd name="connsiteX35" fmla="*/ 875763 w 1232110"/>
                  <a:gd name="connsiteY35" fmla="*/ 1232154 h 2683173"/>
                  <a:gd name="connsiteX36" fmla="*/ 871470 w 1232110"/>
                  <a:gd name="connsiteY36" fmla="*/ 1245033 h 2683173"/>
                  <a:gd name="connsiteX37" fmla="*/ 837127 w 1232110"/>
                  <a:gd name="connsiteY37" fmla="*/ 1275083 h 2683173"/>
                  <a:gd name="connsiteX38" fmla="*/ 815662 w 1232110"/>
                  <a:gd name="connsiteY38" fmla="*/ 1296548 h 2683173"/>
                  <a:gd name="connsiteX39" fmla="*/ 798490 w 1232110"/>
                  <a:gd name="connsiteY39" fmla="*/ 1309427 h 2683173"/>
                  <a:gd name="connsiteX40" fmla="*/ 785611 w 1232110"/>
                  <a:gd name="connsiteY40" fmla="*/ 1318013 h 2683173"/>
                  <a:gd name="connsiteX41" fmla="*/ 768439 w 1232110"/>
                  <a:gd name="connsiteY41" fmla="*/ 1339478 h 2683173"/>
                  <a:gd name="connsiteX42" fmla="*/ 734096 w 1232110"/>
                  <a:gd name="connsiteY42" fmla="*/ 1378114 h 2683173"/>
                  <a:gd name="connsiteX43" fmla="*/ 716924 w 1232110"/>
                  <a:gd name="connsiteY43" fmla="*/ 1403872 h 2683173"/>
                  <a:gd name="connsiteX44" fmla="*/ 708338 w 1232110"/>
                  <a:gd name="connsiteY44" fmla="*/ 1416751 h 2683173"/>
                  <a:gd name="connsiteX45" fmla="*/ 699752 w 1232110"/>
                  <a:gd name="connsiteY45" fmla="*/ 1442509 h 2683173"/>
                  <a:gd name="connsiteX46" fmla="*/ 691166 w 1232110"/>
                  <a:gd name="connsiteY46" fmla="*/ 1476852 h 2683173"/>
                  <a:gd name="connsiteX47" fmla="*/ 678287 w 1232110"/>
                  <a:gd name="connsiteY47" fmla="*/ 1515489 h 2683173"/>
                  <a:gd name="connsiteX48" fmla="*/ 673994 w 1232110"/>
                  <a:gd name="connsiteY48" fmla="*/ 1528368 h 2683173"/>
                  <a:gd name="connsiteX49" fmla="*/ 665408 w 1232110"/>
                  <a:gd name="connsiteY49" fmla="*/ 1558418 h 2683173"/>
                  <a:gd name="connsiteX50" fmla="*/ 656822 w 1232110"/>
                  <a:gd name="connsiteY50" fmla="*/ 1571297 h 2683173"/>
                  <a:gd name="connsiteX51" fmla="*/ 652529 w 1232110"/>
                  <a:gd name="connsiteY51" fmla="*/ 1584176 h 2683173"/>
                  <a:gd name="connsiteX52" fmla="*/ 643943 w 1232110"/>
                  <a:gd name="connsiteY52" fmla="*/ 1597055 h 2683173"/>
                  <a:gd name="connsiteX53" fmla="*/ 639650 w 1232110"/>
                  <a:gd name="connsiteY53" fmla="*/ 1609934 h 2683173"/>
                  <a:gd name="connsiteX54" fmla="*/ 613893 w 1232110"/>
                  <a:gd name="connsiteY54" fmla="*/ 1635692 h 2683173"/>
                  <a:gd name="connsiteX55" fmla="*/ 575256 w 1232110"/>
                  <a:gd name="connsiteY55" fmla="*/ 1687207 h 2683173"/>
                  <a:gd name="connsiteX56" fmla="*/ 549498 w 1232110"/>
                  <a:gd name="connsiteY56" fmla="*/ 1712965 h 2683173"/>
                  <a:gd name="connsiteX57" fmla="*/ 540912 w 1232110"/>
                  <a:gd name="connsiteY57" fmla="*/ 1725844 h 2683173"/>
                  <a:gd name="connsiteX58" fmla="*/ 497983 w 1232110"/>
                  <a:gd name="connsiteY58" fmla="*/ 1777359 h 2683173"/>
                  <a:gd name="connsiteX59" fmla="*/ 489397 w 1232110"/>
                  <a:gd name="connsiteY59" fmla="*/ 1790238 h 2683173"/>
                  <a:gd name="connsiteX60" fmla="*/ 467932 w 1232110"/>
                  <a:gd name="connsiteY60" fmla="*/ 1828875 h 2683173"/>
                  <a:gd name="connsiteX61" fmla="*/ 459346 w 1232110"/>
                  <a:gd name="connsiteY61" fmla="*/ 1841754 h 2683173"/>
                  <a:gd name="connsiteX62" fmla="*/ 450760 w 1232110"/>
                  <a:gd name="connsiteY62" fmla="*/ 1867511 h 2683173"/>
                  <a:gd name="connsiteX63" fmla="*/ 433588 w 1232110"/>
                  <a:gd name="connsiteY63" fmla="*/ 1906148 h 2683173"/>
                  <a:gd name="connsiteX64" fmla="*/ 425003 w 1232110"/>
                  <a:gd name="connsiteY64" fmla="*/ 1931906 h 2683173"/>
                  <a:gd name="connsiteX65" fmla="*/ 403538 w 1232110"/>
                  <a:gd name="connsiteY65" fmla="*/ 1957663 h 2683173"/>
                  <a:gd name="connsiteX66" fmla="*/ 390659 w 1232110"/>
                  <a:gd name="connsiteY66" fmla="*/ 1970542 h 2683173"/>
                  <a:gd name="connsiteX67" fmla="*/ 360608 w 1232110"/>
                  <a:gd name="connsiteY67" fmla="*/ 2000593 h 2683173"/>
                  <a:gd name="connsiteX68" fmla="*/ 352022 w 1232110"/>
                  <a:gd name="connsiteY68" fmla="*/ 2026351 h 2683173"/>
                  <a:gd name="connsiteX69" fmla="*/ 343436 w 1232110"/>
                  <a:gd name="connsiteY69" fmla="*/ 2039230 h 2683173"/>
                  <a:gd name="connsiteX70" fmla="*/ 334850 w 1232110"/>
                  <a:gd name="connsiteY70" fmla="*/ 2064987 h 2683173"/>
                  <a:gd name="connsiteX71" fmla="*/ 330557 w 1232110"/>
                  <a:gd name="connsiteY71" fmla="*/ 2146554 h 2683173"/>
                  <a:gd name="connsiteX72" fmla="*/ 309093 w 1232110"/>
                  <a:gd name="connsiteY72" fmla="*/ 2185190 h 2683173"/>
                  <a:gd name="connsiteX73" fmla="*/ 291921 w 1232110"/>
                  <a:gd name="connsiteY73" fmla="*/ 2236706 h 2683173"/>
                  <a:gd name="connsiteX74" fmla="*/ 279042 w 1232110"/>
                  <a:gd name="connsiteY74" fmla="*/ 2275342 h 2683173"/>
                  <a:gd name="connsiteX75" fmla="*/ 274749 w 1232110"/>
                  <a:gd name="connsiteY75" fmla="*/ 2288221 h 2683173"/>
                  <a:gd name="connsiteX76" fmla="*/ 270456 w 1232110"/>
                  <a:gd name="connsiteY76" fmla="*/ 2301100 h 2683173"/>
                  <a:gd name="connsiteX77" fmla="*/ 244698 w 1232110"/>
                  <a:gd name="connsiteY77" fmla="*/ 2339737 h 2683173"/>
                  <a:gd name="connsiteX78" fmla="*/ 236112 w 1232110"/>
                  <a:gd name="connsiteY78" fmla="*/ 2352616 h 2683173"/>
                  <a:gd name="connsiteX79" fmla="*/ 227527 w 1232110"/>
                  <a:gd name="connsiteY79" fmla="*/ 2378373 h 2683173"/>
                  <a:gd name="connsiteX80" fmla="*/ 223234 w 1232110"/>
                  <a:gd name="connsiteY80" fmla="*/ 2391252 h 2683173"/>
                  <a:gd name="connsiteX81" fmla="*/ 214648 w 1232110"/>
                  <a:gd name="connsiteY81" fmla="*/ 2434182 h 2683173"/>
                  <a:gd name="connsiteX82" fmla="*/ 210355 w 1232110"/>
                  <a:gd name="connsiteY82" fmla="*/ 2447061 h 2683173"/>
                  <a:gd name="connsiteX83" fmla="*/ 193183 w 1232110"/>
                  <a:gd name="connsiteY83" fmla="*/ 2472818 h 2683173"/>
                  <a:gd name="connsiteX84" fmla="*/ 167425 w 1232110"/>
                  <a:gd name="connsiteY84" fmla="*/ 2498576 h 2683173"/>
                  <a:gd name="connsiteX85" fmla="*/ 154546 w 1232110"/>
                  <a:gd name="connsiteY85" fmla="*/ 2515748 h 2683173"/>
                  <a:gd name="connsiteX86" fmla="*/ 141667 w 1232110"/>
                  <a:gd name="connsiteY86" fmla="*/ 2528627 h 2683173"/>
                  <a:gd name="connsiteX87" fmla="*/ 133081 w 1232110"/>
                  <a:gd name="connsiteY87" fmla="*/ 2545799 h 2683173"/>
                  <a:gd name="connsiteX88" fmla="*/ 115910 w 1232110"/>
                  <a:gd name="connsiteY88" fmla="*/ 2584435 h 2683173"/>
                  <a:gd name="connsiteX89" fmla="*/ 107324 w 1232110"/>
                  <a:gd name="connsiteY89" fmla="*/ 2618779 h 2683173"/>
                  <a:gd name="connsiteX90" fmla="*/ 90152 w 1232110"/>
                  <a:gd name="connsiteY90" fmla="*/ 2644537 h 2683173"/>
                  <a:gd name="connsiteX91" fmla="*/ 81566 w 1232110"/>
                  <a:gd name="connsiteY91" fmla="*/ 2674587 h 2683173"/>
                  <a:gd name="connsiteX92" fmla="*/ 68687 w 1232110"/>
                  <a:gd name="connsiteY92" fmla="*/ 2683173 h 2683173"/>
                  <a:gd name="connsiteX93" fmla="*/ 17172 w 1232110"/>
                  <a:gd name="connsiteY93" fmla="*/ 2678880 h 2683173"/>
                  <a:gd name="connsiteX94" fmla="*/ 4293 w 1232110"/>
                  <a:gd name="connsiteY94" fmla="*/ 2674587 h 2683173"/>
                  <a:gd name="connsiteX95" fmla="*/ 0 w 1232110"/>
                  <a:gd name="connsiteY95" fmla="*/ 2661709 h 2683173"/>
                  <a:gd name="connsiteX96" fmla="*/ 4293 w 1232110"/>
                  <a:gd name="connsiteY96" fmla="*/ 2635951 h 2683173"/>
                  <a:gd name="connsiteX97" fmla="*/ 8586 w 1232110"/>
                  <a:gd name="connsiteY97" fmla="*/ 2580142 h 2683173"/>
                  <a:gd name="connsiteX98" fmla="*/ 12879 w 1232110"/>
                  <a:gd name="connsiteY98" fmla="*/ 2537213 h 2683173"/>
                  <a:gd name="connsiteX99" fmla="*/ 8586 w 1232110"/>
                  <a:gd name="connsiteY99" fmla="*/ 2515748 h 2683173"/>
                  <a:gd name="connsiteX100" fmla="*/ 21465 w 1232110"/>
                  <a:gd name="connsiteY100" fmla="*/ 2438475 h 2683173"/>
                  <a:gd name="connsiteX101" fmla="*/ 34343 w 1232110"/>
                  <a:gd name="connsiteY101" fmla="*/ 2408424 h 2683173"/>
                  <a:gd name="connsiteX102" fmla="*/ 47222 w 1232110"/>
                  <a:gd name="connsiteY102" fmla="*/ 2369787 h 2683173"/>
                  <a:gd name="connsiteX103" fmla="*/ 51515 w 1232110"/>
                  <a:gd name="connsiteY103" fmla="*/ 2352616 h 2683173"/>
                  <a:gd name="connsiteX104" fmla="*/ 55808 w 1232110"/>
                  <a:gd name="connsiteY104" fmla="*/ 2339737 h 2683173"/>
                  <a:gd name="connsiteX105" fmla="*/ 72980 w 1232110"/>
                  <a:gd name="connsiteY105" fmla="*/ 2279635 h 2683173"/>
                  <a:gd name="connsiteX106" fmla="*/ 81566 w 1232110"/>
                  <a:gd name="connsiteY106" fmla="*/ 2258171 h 2683173"/>
                  <a:gd name="connsiteX107" fmla="*/ 90152 w 1232110"/>
                  <a:gd name="connsiteY107" fmla="*/ 2245292 h 2683173"/>
                  <a:gd name="connsiteX108" fmla="*/ 94445 w 1232110"/>
                  <a:gd name="connsiteY108" fmla="*/ 2232413 h 2683173"/>
                  <a:gd name="connsiteX109" fmla="*/ 128788 w 1232110"/>
                  <a:gd name="connsiteY109" fmla="*/ 2189483 h 2683173"/>
                  <a:gd name="connsiteX110" fmla="*/ 137374 w 1232110"/>
                  <a:gd name="connsiteY110" fmla="*/ 2176604 h 2683173"/>
                  <a:gd name="connsiteX111" fmla="*/ 154546 w 1232110"/>
                  <a:gd name="connsiteY111" fmla="*/ 2155140 h 2683173"/>
                  <a:gd name="connsiteX112" fmla="*/ 163132 w 1232110"/>
                  <a:gd name="connsiteY112" fmla="*/ 2142261 h 2683173"/>
                  <a:gd name="connsiteX113" fmla="*/ 176011 w 1232110"/>
                  <a:gd name="connsiteY113" fmla="*/ 2129382 h 2683173"/>
                  <a:gd name="connsiteX114" fmla="*/ 184597 w 1232110"/>
                  <a:gd name="connsiteY114" fmla="*/ 2112210 h 2683173"/>
                  <a:gd name="connsiteX115" fmla="*/ 193183 w 1232110"/>
                  <a:gd name="connsiteY115" fmla="*/ 2099331 h 2683173"/>
                  <a:gd name="connsiteX116" fmla="*/ 201769 w 1232110"/>
                  <a:gd name="connsiteY116" fmla="*/ 2082159 h 2683173"/>
                  <a:gd name="connsiteX117" fmla="*/ 214648 w 1232110"/>
                  <a:gd name="connsiteY117" fmla="*/ 2073573 h 2683173"/>
                  <a:gd name="connsiteX118" fmla="*/ 240405 w 1232110"/>
                  <a:gd name="connsiteY118" fmla="*/ 2056402 h 2683173"/>
                  <a:gd name="connsiteX119" fmla="*/ 248991 w 1232110"/>
                  <a:gd name="connsiteY119" fmla="*/ 2043523 h 2683173"/>
                  <a:gd name="connsiteX120" fmla="*/ 253284 w 1232110"/>
                  <a:gd name="connsiteY120" fmla="*/ 2030644 h 2683173"/>
                  <a:gd name="connsiteX121" fmla="*/ 266163 w 1232110"/>
                  <a:gd name="connsiteY121" fmla="*/ 2026351 h 2683173"/>
                  <a:gd name="connsiteX122" fmla="*/ 274749 w 1232110"/>
                  <a:gd name="connsiteY122" fmla="*/ 2013472 h 2683173"/>
                  <a:gd name="connsiteX123" fmla="*/ 296214 w 1232110"/>
                  <a:gd name="connsiteY123" fmla="*/ 1996300 h 2683173"/>
                  <a:gd name="connsiteX124" fmla="*/ 309093 w 1232110"/>
                  <a:gd name="connsiteY124" fmla="*/ 1957663 h 2683173"/>
                  <a:gd name="connsiteX125" fmla="*/ 313386 w 1232110"/>
                  <a:gd name="connsiteY125" fmla="*/ 1944785 h 2683173"/>
                  <a:gd name="connsiteX126" fmla="*/ 321972 w 1232110"/>
                  <a:gd name="connsiteY126" fmla="*/ 1893269 h 2683173"/>
                  <a:gd name="connsiteX127" fmla="*/ 326265 w 1232110"/>
                  <a:gd name="connsiteY127" fmla="*/ 1880390 h 2683173"/>
                  <a:gd name="connsiteX128" fmla="*/ 330557 w 1232110"/>
                  <a:gd name="connsiteY128" fmla="*/ 1863218 h 2683173"/>
                  <a:gd name="connsiteX129" fmla="*/ 360608 w 1232110"/>
                  <a:gd name="connsiteY129" fmla="*/ 1824582 h 2683173"/>
                  <a:gd name="connsiteX130" fmla="*/ 369194 w 1232110"/>
                  <a:gd name="connsiteY130" fmla="*/ 1811703 h 2683173"/>
                  <a:gd name="connsiteX131" fmla="*/ 382073 w 1232110"/>
                  <a:gd name="connsiteY131" fmla="*/ 1798824 h 2683173"/>
                  <a:gd name="connsiteX132" fmla="*/ 390659 w 1232110"/>
                  <a:gd name="connsiteY132" fmla="*/ 1781652 h 2683173"/>
                  <a:gd name="connsiteX133" fmla="*/ 403538 w 1232110"/>
                  <a:gd name="connsiteY133" fmla="*/ 1764480 h 2683173"/>
                  <a:gd name="connsiteX134" fmla="*/ 420710 w 1232110"/>
                  <a:gd name="connsiteY134" fmla="*/ 1738723 h 2683173"/>
                  <a:gd name="connsiteX135" fmla="*/ 437881 w 1232110"/>
                  <a:gd name="connsiteY135" fmla="*/ 1712965 h 2683173"/>
                  <a:gd name="connsiteX136" fmla="*/ 442174 w 1232110"/>
                  <a:gd name="connsiteY136" fmla="*/ 1700086 h 2683173"/>
                  <a:gd name="connsiteX137" fmla="*/ 437881 w 1232110"/>
                  <a:gd name="connsiteY137" fmla="*/ 1652863 h 2683173"/>
                  <a:gd name="connsiteX138" fmla="*/ 446467 w 1232110"/>
                  <a:gd name="connsiteY138" fmla="*/ 1567004 h 2683173"/>
                  <a:gd name="connsiteX139" fmla="*/ 459346 w 1232110"/>
                  <a:gd name="connsiteY139" fmla="*/ 1515489 h 2683173"/>
                  <a:gd name="connsiteX140" fmla="*/ 463639 w 1232110"/>
                  <a:gd name="connsiteY140" fmla="*/ 1494024 h 2683173"/>
                  <a:gd name="connsiteX141" fmla="*/ 476518 w 1232110"/>
                  <a:gd name="connsiteY141" fmla="*/ 1455387 h 2683173"/>
                  <a:gd name="connsiteX142" fmla="*/ 480811 w 1232110"/>
                  <a:gd name="connsiteY142" fmla="*/ 1421044 h 2683173"/>
                  <a:gd name="connsiteX143" fmla="*/ 485104 w 1232110"/>
                  <a:gd name="connsiteY143" fmla="*/ 1395286 h 2683173"/>
                  <a:gd name="connsiteX144" fmla="*/ 489397 w 1232110"/>
                  <a:gd name="connsiteY144" fmla="*/ 1356649 h 2683173"/>
                  <a:gd name="connsiteX145" fmla="*/ 502276 w 1232110"/>
                  <a:gd name="connsiteY145" fmla="*/ 1318013 h 2683173"/>
                  <a:gd name="connsiteX146" fmla="*/ 515155 w 1232110"/>
                  <a:gd name="connsiteY146" fmla="*/ 1275083 h 2683173"/>
                  <a:gd name="connsiteX147" fmla="*/ 528034 w 1232110"/>
                  <a:gd name="connsiteY147" fmla="*/ 1232154 h 2683173"/>
                  <a:gd name="connsiteX148" fmla="*/ 536619 w 1232110"/>
                  <a:gd name="connsiteY148" fmla="*/ 1206396 h 2683173"/>
                  <a:gd name="connsiteX149" fmla="*/ 549498 w 1232110"/>
                  <a:gd name="connsiteY149" fmla="*/ 1184931 h 2683173"/>
                  <a:gd name="connsiteX150" fmla="*/ 562377 w 1232110"/>
                  <a:gd name="connsiteY150" fmla="*/ 1137709 h 2683173"/>
                  <a:gd name="connsiteX151" fmla="*/ 566670 w 1232110"/>
                  <a:gd name="connsiteY151" fmla="*/ 1111951 h 2683173"/>
                  <a:gd name="connsiteX152" fmla="*/ 579549 w 1232110"/>
                  <a:gd name="connsiteY152" fmla="*/ 1069021 h 2683173"/>
                  <a:gd name="connsiteX153" fmla="*/ 588135 w 1232110"/>
                  <a:gd name="connsiteY153" fmla="*/ 948818 h 2683173"/>
                  <a:gd name="connsiteX154" fmla="*/ 596721 w 1232110"/>
                  <a:gd name="connsiteY154" fmla="*/ 935940 h 2683173"/>
                  <a:gd name="connsiteX155" fmla="*/ 605307 w 1232110"/>
                  <a:gd name="connsiteY155" fmla="*/ 914475 h 2683173"/>
                  <a:gd name="connsiteX156" fmla="*/ 609600 w 1232110"/>
                  <a:gd name="connsiteY156" fmla="*/ 888717 h 2683173"/>
                  <a:gd name="connsiteX157" fmla="*/ 618186 w 1232110"/>
                  <a:gd name="connsiteY157" fmla="*/ 871545 h 2683173"/>
                  <a:gd name="connsiteX158" fmla="*/ 622479 w 1232110"/>
                  <a:gd name="connsiteY158" fmla="*/ 858666 h 2683173"/>
                  <a:gd name="connsiteX159" fmla="*/ 631065 w 1232110"/>
                  <a:gd name="connsiteY159" fmla="*/ 845787 h 2683173"/>
                  <a:gd name="connsiteX160" fmla="*/ 643943 w 1232110"/>
                  <a:gd name="connsiteY160" fmla="*/ 824323 h 2683173"/>
                  <a:gd name="connsiteX161" fmla="*/ 652529 w 1232110"/>
                  <a:gd name="connsiteY161" fmla="*/ 811444 h 2683173"/>
                  <a:gd name="connsiteX162" fmla="*/ 665408 w 1232110"/>
                  <a:gd name="connsiteY162" fmla="*/ 789979 h 2683173"/>
                  <a:gd name="connsiteX163" fmla="*/ 678287 w 1232110"/>
                  <a:gd name="connsiteY163" fmla="*/ 772807 h 2683173"/>
                  <a:gd name="connsiteX164" fmla="*/ 686873 w 1232110"/>
                  <a:gd name="connsiteY164" fmla="*/ 755635 h 2683173"/>
                  <a:gd name="connsiteX165" fmla="*/ 699752 w 1232110"/>
                  <a:gd name="connsiteY165" fmla="*/ 738463 h 2683173"/>
                  <a:gd name="connsiteX166" fmla="*/ 708338 w 1232110"/>
                  <a:gd name="connsiteY166" fmla="*/ 716999 h 2683173"/>
                  <a:gd name="connsiteX167" fmla="*/ 721217 w 1232110"/>
                  <a:gd name="connsiteY167" fmla="*/ 699827 h 2683173"/>
                  <a:gd name="connsiteX168" fmla="*/ 729803 w 1232110"/>
                  <a:gd name="connsiteY168" fmla="*/ 686948 h 2683173"/>
                  <a:gd name="connsiteX169" fmla="*/ 781318 w 1232110"/>
                  <a:gd name="connsiteY169" fmla="*/ 622554 h 2683173"/>
                  <a:gd name="connsiteX170" fmla="*/ 811369 w 1232110"/>
                  <a:gd name="connsiteY170" fmla="*/ 583917 h 2683173"/>
                  <a:gd name="connsiteX171" fmla="*/ 819955 w 1232110"/>
                  <a:gd name="connsiteY171" fmla="*/ 566745 h 2683173"/>
                  <a:gd name="connsiteX172" fmla="*/ 841419 w 1232110"/>
                  <a:gd name="connsiteY172" fmla="*/ 532402 h 2683173"/>
                  <a:gd name="connsiteX173" fmla="*/ 845712 w 1232110"/>
                  <a:gd name="connsiteY173" fmla="*/ 519523 h 2683173"/>
                  <a:gd name="connsiteX174" fmla="*/ 862884 w 1232110"/>
                  <a:gd name="connsiteY174" fmla="*/ 485179 h 2683173"/>
                  <a:gd name="connsiteX175" fmla="*/ 884349 w 1232110"/>
                  <a:gd name="connsiteY175" fmla="*/ 437956 h 2683173"/>
                  <a:gd name="connsiteX176" fmla="*/ 888642 w 1232110"/>
                  <a:gd name="connsiteY176" fmla="*/ 425078 h 2683173"/>
                  <a:gd name="connsiteX177" fmla="*/ 918693 w 1232110"/>
                  <a:gd name="connsiteY177" fmla="*/ 364976 h 2683173"/>
                  <a:gd name="connsiteX178" fmla="*/ 931572 w 1232110"/>
                  <a:gd name="connsiteY178" fmla="*/ 330633 h 2683173"/>
                  <a:gd name="connsiteX179" fmla="*/ 940157 w 1232110"/>
                  <a:gd name="connsiteY179" fmla="*/ 313461 h 2683173"/>
                  <a:gd name="connsiteX180" fmla="*/ 944450 w 1232110"/>
                  <a:gd name="connsiteY180" fmla="*/ 300582 h 2683173"/>
                  <a:gd name="connsiteX181" fmla="*/ 961622 w 1232110"/>
                  <a:gd name="connsiteY181" fmla="*/ 279117 h 2683173"/>
                  <a:gd name="connsiteX182" fmla="*/ 970208 w 1232110"/>
                  <a:gd name="connsiteY182" fmla="*/ 266238 h 2683173"/>
                  <a:gd name="connsiteX183" fmla="*/ 995966 w 1232110"/>
                  <a:gd name="connsiteY183" fmla="*/ 227602 h 2683173"/>
                  <a:gd name="connsiteX184" fmla="*/ 1004552 w 1232110"/>
                  <a:gd name="connsiteY184" fmla="*/ 214723 h 2683173"/>
                  <a:gd name="connsiteX185" fmla="*/ 1017431 w 1232110"/>
                  <a:gd name="connsiteY185" fmla="*/ 201844 h 2683173"/>
                  <a:gd name="connsiteX186" fmla="*/ 1026017 w 1232110"/>
                  <a:gd name="connsiteY186" fmla="*/ 184672 h 2683173"/>
                  <a:gd name="connsiteX187" fmla="*/ 1034603 w 1232110"/>
                  <a:gd name="connsiteY187" fmla="*/ 171793 h 2683173"/>
                  <a:gd name="connsiteX188" fmla="*/ 1047481 w 1232110"/>
                  <a:gd name="connsiteY188" fmla="*/ 150328 h 2683173"/>
                  <a:gd name="connsiteX189" fmla="*/ 1068946 w 1232110"/>
                  <a:gd name="connsiteY189" fmla="*/ 120278 h 2683173"/>
                  <a:gd name="connsiteX190" fmla="*/ 1090411 w 1232110"/>
                  <a:gd name="connsiteY190" fmla="*/ 90227 h 2683173"/>
                  <a:gd name="connsiteX191" fmla="*/ 1094704 w 1232110"/>
                  <a:gd name="connsiteY191" fmla="*/ 77348 h 2683173"/>
                  <a:gd name="connsiteX192" fmla="*/ 1116169 w 1232110"/>
                  <a:gd name="connsiteY192" fmla="*/ 47297 h 2683173"/>
                  <a:gd name="connsiteX193" fmla="*/ 1129048 w 1232110"/>
                  <a:gd name="connsiteY193" fmla="*/ 25833 h 2683173"/>
                  <a:gd name="connsiteX194" fmla="*/ 1137634 w 1232110"/>
                  <a:gd name="connsiteY194" fmla="*/ 8661 h 2683173"/>
                  <a:gd name="connsiteX195" fmla="*/ 1150512 w 1232110"/>
                  <a:gd name="connsiteY195" fmla="*/ 75 h 2683173"/>
                  <a:gd name="connsiteX196" fmla="*/ 1163391 w 1232110"/>
                  <a:gd name="connsiteY196" fmla="*/ 4368 h 2683173"/>
                  <a:gd name="connsiteX197" fmla="*/ 1202028 w 1232110"/>
                  <a:gd name="connsiteY197" fmla="*/ 8661 h 2683173"/>
                  <a:gd name="connsiteX198" fmla="*/ 1227786 w 1232110"/>
                  <a:gd name="connsiteY198" fmla="*/ 75 h 2683173"/>
                  <a:gd name="connsiteX0" fmla="*/ 1227786 w 1229220"/>
                  <a:gd name="connsiteY0" fmla="*/ 75 h 2683173"/>
                  <a:gd name="connsiteX1" fmla="*/ 1206321 w 1229220"/>
                  <a:gd name="connsiteY1" fmla="*/ 17247 h 2683173"/>
                  <a:gd name="connsiteX2" fmla="*/ 1214907 w 1229220"/>
                  <a:gd name="connsiteY2" fmla="*/ 30125 h 2683173"/>
                  <a:gd name="connsiteX3" fmla="*/ 1223493 w 1229220"/>
                  <a:gd name="connsiteY3" fmla="*/ 55883 h 2683173"/>
                  <a:gd name="connsiteX4" fmla="*/ 1227786 w 1229220"/>
                  <a:gd name="connsiteY4" fmla="*/ 98813 h 2683173"/>
                  <a:gd name="connsiteX5" fmla="*/ 1223493 w 1229220"/>
                  <a:gd name="connsiteY5" fmla="*/ 184672 h 2683173"/>
                  <a:gd name="connsiteX6" fmla="*/ 1227786 w 1229220"/>
                  <a:gd name="connsiteY6" fmla="*/ 210430 h 2683173"/>
                  <a:gd name="connsiteX7" fmla="*/ 1223493 w 1229220"/>
                  <a:gd name="connsiteY7" fmla="*/ 236187 h 2683173"/>
                  <a:gd name="connsiteX8" fmla="*/ 1214907 w 1229220"/>
                  <a:gd name="connsiteY8" fmla="*/ 270531 h 2683173"/>
                  <a:gd name="connsiteX9" fmla="*/ 1202028 w 1229220"/>
                  <a:gd name="connsiteY9" fmla="*/ 326340 h 2683173"/>
                  <a:gd name="connsiteX10" fmla="*/ 1193442 w 1229220"/>
                  <a:gd name="connsiteY10" fmla="*/ 339218 h 2683173"/>
                  <a:gd name="connsiteX11" fmla="*/ 1184856 w 1229220"/>
                  <a:gd name="connsiteY11" fmla="*/ 364976 h 2683173"/>
                  <a:gd name="connsiteX12" fmla="*/ 1171977 w 1229220"/>
                  <a:gd name="connsiteY12" fmla="*/ 425078 h 2683173"/>
                  <a:gd name="connsiteX13" fmla="*/ 1163391 w 1229220"/>
                  <a:gd name="connsiteY13" fmla="*/ 450835 h 2683173"/>
                  <a:gd name="connsiteX14" fmla="*/ 1159098 w 1229220"/>
                  <a:gd name="connsiteY14" fmla="*/ 510937 h 2683173"/>
                  <a:gd name="connsiteX15" fmla="*/ 1150512 w 1229220"/>
                  <a:gd name="connsiteY15" fmla="*/ 536694 h 2683173"/>
                  <a:gd name="connsiteX16" fmla="*/ 1133341 w 1229220"/>
                  <a:gd name="connsiteY16" fmla="*/ 571038 h 2683173"/>
                  <a:gd name="connsiteX17" fmla="*/ 1124755 w 1229220"/>
                  <a:gd name="connsiteY17" fmla="*/ 605382 h 2683173"/>
                  <a:gd name="connsiteX18" fmla="*/ 1098997 w 1229220"/>
                  <a:gd name="connsiteY18" fmla="*/ 682655 h 2683173"/>
                  <a:gd name="connsiteX19" fmla="*/ 1094704 w 1229220"/>
                  <a:gd name="connsiteY19" fmla="*/ 695534 h 2683173"/>
                  <a:gd name="connsiteX20" fmla="*/ 1090411 w 1229220"/>
                  <a:gd name="connsiteY20" fmla="*/ 708413 h 2683173"/>
                  <a:gd name="connsiteX21" fmla="*/ 1086118 w 1229220"/>
                  <a:gd name="connsiteY21" fmla="*/ 725585 h 2683173"/>
                  <a:gd name="connsiteX22" fmla="*/ 1077532 w 1229220"/>
                  <a:gd name="connsiteY22" fmla="*/ 738463 h 2683173"/>
                  <a:gd name="connsiteX23" fmla="*/ 1056067 w 1229220"/>
                  <a:gd name="connsiteY23" fmla="*/ 772807 h 2683173"/>
                  <a:gd name="connsiteX24" fmla="*/ 1051774 w 1229220"/>
                  <a:gd name="connsiteY24" fmla="*/ 785686 h 2683173"/>
                  <a:gd name="connsiteX25" fmla="*/ 1034603 w 1229220"/>
                  <a:gd name="connsiteY25" fmla="*/ 820030 h 2683173"/>
                  <a:gd name="connsiteX26" fmla="*/ 1026017 w 1229220"/>
                  <a:gd name="connsiteY26" fmla="*/ 841494 h 2683173"/>
                  <a:gd name="connsiteX27" fmla="*/ 1021724 w 1229220"/>
                  <a:gd name="connsiteY27" fmla="*/ 854373 h 2683173"/>
                  <a:gd name="connsiteX28" fmla="*/ 1004552 w 1229220"/>
                  <a:gd name="connsiteY28" fmla="*/ 884424 h 2683173"/>
                  <a:gd name="connsiteX29" fmla="*/ 1000259 w 1229220"/>
                  <a:gd name="connsiteY29" fmla="*/ 897303 h 2683173"/>
                  <a:gd name="connsiteX30" fmla="*/ 991673 w 1229220"/>
                  <a:gd name="connsiteY30" fmla="*/ 910182 h 2683173"/>
                  <a:gd name="connsiteX31" fmla="*/ 987380 w 1229220"/>
                  <a:gd name="connsiteY31" fmla="*/ 923061 h 2683173"/>
                  <a:gd name="connsiteX32" fmla="*/ 974501 w 1229220"/>
                  <a:gd name="connsiteY32" fmla="*/ 940233 h 2683173"/>
                  <a:gd name="connsiteX33" fmla="*/ 965915 w 1229220"/>
                  <a:gd name="connsiteY33" fmla="*/ 953111 h 2683173"/>
                  <a:gd name="connsiteX34" fmla="*/ 875763 w 1229220"/>
                  <a:gd name="connsiteY34" fmla="*/ 1232154 h 2683173"/>
                  <a:gd name="connsiteX35" fmla="*/ 871470 w 1229220"/>
                  <a:gd name="connsiteY35" fmla="*/ 1245033 h 2683173"/>
                  <a:gd name="connsiteX36" fmla="*/ 837127 w 1229220"/>
                  <a:gd name="connsiteY36" fmla="*/ 1275083 h 2683173"/>
                  <a:gd name="connsiteX37" fmla="*/ 815662 w 1229220"/>
                  <a:gd name="connsiteY37" fmla="*/ 1296548 h 2683173"/>
                  <a:gd name="connsiteX38" fmla="*/ 798490 w 1229220"/>
                  <a:gd name="connsiteY38" fmla="*/ 1309427 h 2683173"/>
                  <a:gd name="connsiteX39" fmla="*/ 785611 w 1229220"/>
                  <a:gd name="connsiteY39" fmla="*/ 1318013 h 2683173"/>
                  <a:gd name="connsiteX40" fmla="*/ 768439 w 1229220"/>
                  <a:gd name="connsiteY40" fmla="*/ 1339478 h 2683173"/>
                  <a:gd name="connsiteX41" fmla="*/ 734096 w 1229220"/>
                  <a:gd name="connsiteY41" fmla="*/ 1378114 h 2683173"/>
                  <a:gd name="connsiteX42" fmla="*/ 716924 w 1229220"/>
                  <a:gd name="connsiteY42" fmla="*/ 1403872 h 2683173"/>
                  <a:gd name="connsiteX43" fmla="*/ 708338 w 1229220"/>
                  <a:gd name="connsiteY43" fmla="*/ 1416751 h 2683173"/>
                  <a:gd name="connsiteX44" fmla="*/ 699752 w 1229220"/>
                  <a:gd name="connsiteY44" fmla="*/ 1442509 h 2683173"/>
                  <a:gd name="connsiteX45" fmla="*/ 691166 w 1229220"/>
                  <a:gd name="connsiteY45" fmla="*/ 1476852 h 2683173"/>
                  <a:gd name="connsiteX46" fmla="*/ 678287 w 1229220"/>
                  <a:gd name="connsiteY46" fmla="*/ 1515489 h 2683173"/>
                  <a:gd name="connsiteX47" fmla="*/ 673994 w 1229220"/>
                  <a:gd name="connsiteY47" fmla="*/ 1528368 h 2683173"/>
                  <a:gd name="connsiteX48" fmla="*/ 665408 w 1229220"/>
                  <a:gd name="connsiteY48" fmla="*/ 1558418 h 2683173"/>
                  <a:gd name="connsiteX49" fmla="*/ 656822 w 1229220"/>
                  <a:gd name="connsiteY49" fmla="*/ 1571297 h 2683173"/>
                  <a:gd name="connsiteX50" fmla="*/ 652529 w 1229220"/>
                  <a:gd name="connsiteY50" fmla="*/ 1584176 h 2683173"/>
                  <a:gd name="connsiteX51" fmla="*/ 643943 w 1229220"/>
                  <a:gd name="connsiteY51" fmla="*/ 1597055 h 2683173"/>
                  <a:gd name="connsiteX52" fmla="*/ 639650 w 1229220"/>
                  <a:gd name="connsiteY52" fmla="*/ 1609934 h 2683173"/>
                  <a:gd name="connsiteX53" fmla="*/ 613893 w 1229220"/>
                  <a:gd name="connsiteY53" fmla="*/ 1635692 h 2683173"/>
                  <a:gd name="connsiteX54" fmla="*/ 575256 w 1229220"/>
                  <a:gd name="connsiteY54" fmla="*/ 1687207 h 2683173"/>
                  <a:gd name="connsiteX55" fmla="*/ 549498 w 1229220"/>
                  <a:gd name="connsiteY55" fmla="*/ 1712965 h 2683173"/>
                  <a:gd name="connsiteX56" fmla="*/ 540912 w 1229220"/>
                  <a:gd name="connsiteY56" fmla="*/ 1725844 h 2683173"/>
                  <a:gd name="connsiteX57" fmla="*/ 497983 w 1229220"/>
                  <a:gd name="connsiteY57" fmla="*/ 1777359 h 2683173"/>
                  <a:gd name="connsiteX58" fmla="*/ 489397 w 1229220"/>
                  <a:gd name="connsiteY58" fmla="*/ 1790238 h 2683173"/>
                  <a:gd name="connsiteX59" fmla="*/ 467932 w 1229220"/>
                  <a:gd name="connsiteY59" fmla="*/ 1828875 h 2683173"/>
                  <a:gd name="connsiteX60" fmla="*/ 459346 w 1229220"/>
                  <a:gd name="connsiteY60" fmla="*/ 1841754 h 2683173"/>
                  <a:gd name="connsiteX61" fmla="*/ 450760 w 1229220"/>
                  <a:gd name="connsiteY61" fmla="*/ 1867511 h 2683173"/>
                  <a:gd name="connsiteX62" fmla="*/ 433588 w 1229220"/>
                  <a:gd name="connsiteY62" fmla="*/ 1906148 h 2683173"/>
                  <a:gd name="connsiteX63" fmla="*/ 425003 w 1229220"/>
                  <a:gd name="connsiteY63" fmla="*/ 1931906 h 2683173"/>
                  <a:gd name="connsiteX64" fmla="*/ 403538 w 1229220"/>
                  <a:gd name="connsiteY64" fmla="*/ 1957663 h 2683173"/>
                  <a:gd name="connsiteX65" fmla="*/ 390659 w 1229220"/>
                  <a:gd name="connsiteY65" fmla="*/ 1970542 h 2683173"/>
                  <a:gd name="connsiteX66" fmla="*/ 360608 w 1229220"/>
                  <a:gd name="connsiteY66" fmla="*/ 2000593 h 2683173"/>
                  <a:gd name="connsiteX67" fmla="*/ 352022 w 1229220"/>
                  <a:gd name="connsiteY67" fmla="*/ 2026351 h 2683173"/>
                  <a:gd name="connsiteX68" fmla="*/ 343436 w 1229220"/>
                  <a:gd name="connsiteY68" fmla="*/ 2039230 h 2683173"/>
                  <a:gd name="connsiteX69" fmla="*/ 334850 w 1229220"/>
                  <a:gd name="connsiteY69" fmla="*/ 2064987 h 2683173"/>
                  <a:gd name="connsiteX70" fmla="*/ 330557 w 1229220"/>
                  <a:gd name="connsiteY70" fmla="*/ 2146554 h 2683173"/>
                  <a:gd name="connsiteX71" fmla="*/ 309093 w 1229220"/>
                  <a:gd name="connsiteY71" fmla="*/ 2185190 h 2683173"/>
                  <a:gd name="connsiteX72" fmla="*/ 291921 w 1229220"/>
                  <a:gd name="connsiteY72" fmla="*/ 2236706 h 2683173"/>
                  <a:gd name="connsiteX73" fmla="*/ 279042 w 1229220"/>
                  <a:gd name="connsiteY73" fmla="*/ 2275342 h 2683173"/>
                  <a:gd name="connsiteX74" fmla="*/ 274749 w 1229220"/>
                  <a:gd name="connsiteY74" fmla="*/ 2288221 h 2683173"/>
                  <a:gd name="connsiteX75" fmla="*/ 270456 w 1229220"/>
                  <a:gd name="connsiteY75" fmla="*/ 2301100 h 2683173"/>
                  <a:gd name="connsiteX76" fmla="*/ 244698 w 1229220"/>
                  <a:gd name="connsiteY76" fmla="*/ 2339737 h 2683173"/>
                  <a:gd name="connsiteX77" fmla="*/ 236112 w 1229220"/>
                  <a:gd name="connsiteY77" fmla="*/ 2352616 h 2683173"/>
                  <a:gd name="connsiteX78" fmla="*/ 227527 w 1229220"/>
                  <a:gd name="connsiteY78" fmla="*/ 2378373 h 2683173"/>
                  <a:gd name="connsiteX79" fmla="*/ 223234 w 1229220"/>
                  <a:gd name="connsiteY79" fmla="*/ 2391252 h 2683173"/>
                  <a:gd name="connsiteX80" fmla="*/ 214648 w 1229220"/>
                  <a:gd name="connsiteY80" fmla="*/ 2434182 h 2683173"/>
                  <a:gd name="connsiteX81" fmla="*/ 210355 w 1229220"/>
                  <a:gd name="connsiteY81" fmla="*/ 2447061 h 2683173"/>
                  <a:gd name="connsiteX82" fmla="*/ 193183 w 1229220"/>
                  <a:gd name="connsiteY82" fmla="*/ 2472818 h 2683173"/>
                  <a:gd name="connsiteX83" fmla="*/ 167425 w 1229220"/>
                  <a:gd name="connsiteY83" fmla="*/ 2498576 h 2683173"/>
                  <a:gd name="connsiteX84" fmla="*/ 154546 w 1229220"/>
                  <a:gd name="connsiteY84" fmla="*/ 2515748 h 2683173"/>
                  <a:gd name="connsiteX85" fmla="*/ 141667 w 1229220"/>
                  <a:gd name="connsiteY85" fmla="*/ 2528627 h 2683173"/>
                  <a:gd name="connsiteX86" fmla="*/ 133081 w 1229220"/>
                  <a:gd name="connsiteY86" fmla="*/ 2545799 h 2683173"/>
                  <a:gd name="connsiteX87" fmla="*/ 115910 w 1229220"/>
                  <a:gd name="connsiteY87" fmla="*/ 2584435 h 2683173"/>
                  <a:gd name="connsiteX88" fmla="*/ 107324 w 1229220"/>
                  <a:gd name="connsiteY88" fmla="*/ 2618779 h 2683173"/>
                  <a:gd name="connsiteX89" fmla="*/ 90152 w 1229220"/>
                  <a:gd name="connsiteY89" fmla="*/ 2644537 h 2683173"/>
                  <a:gd name="connsiteX90" fmla="*/ 81566 w 1229220"/>
                  <a:gd name="connsiteY90" fmla="*/ 2674587 h 2683173"/>
                  <a:gd name="connsiteX91" fmla="*/ 68687 w 1229220"/>
                  <a:gd name="connsiteY91" fmla="*/ 2683173 h 2683173"/>
                  <a:gd name="connsiteX92" fmla="*/ 17172 w 1229220"/>
                  <a:gd name="connsiteY92" fmla="*/ 2678880 h 2683173"/>
                  <a:gd name="connsiteX93" fmla="*/ 4293 w 1229220"/>
                  <a:gd name="connsiteY93" fmla="*/ 2674587 h 2683173"/>
                  <a:gd name="connsiteX94" fmla="*/ 0 w 1229220"/>
                  <a:gd name="connsiteY94" fmla="*/ 2661709 h 2683173"/>
                  <a:gd name="connsiteX95" fmla="*/ 4293 w 1229220"/>
                  <a:gd name="connsiteY95" fmla="*/ 2635951 h 2683173"/>
                  <a:gd name="connsiteX96" fmla="*/ 8586 w 1229220"/>
                  <a:gd name="connsiteY96" fmla="*/ 2580142 h 2683173"/>
                  <a:gd name="connsiteX97" fmla="*/ 12879 w 1229220"/>
                  <a:gd name="connsiteY97" fmla="*/ 2537213 h 2683173"/>
                  <a:gd name="connsiteX98" fmla="*/ 8586 w 1229220"/>
                  <a:gd name="connsiteY98" fmla="*/ 2515748 h 2683173"/>
                  <a:gd name="connsiteX99" fmla="*/ 21465 w 1229220"/>
                  <a:gd name="connsiteY99" fmla="*/ 2438475 h 2683173"/>
                  <a:gd name="connsiteX100" fmla="*/ 34343 w 1229220"/>
                  <a:gd name="connsiteY100" fmla="*/ 2408424 h 2683173"/>
                  <a:gd name="connsiteX101" fmla="*/ 47222 w 1229220"/>
                  <a:gd name="connsiteY101" fmla="*/ 2369787 h 2683173"/>
                  <a:gd name="connsiteX102" fmla="*/ 51515 w 1229220"/>
                  <a:gd name="connsiteY102" fmla="*/ 2352616 h 2683173"/>
                  <a:gd name="connsiteX103" fmla="*/ 55808 w 1229220"/>
                  <a:gd name="connsiteY103" fmla="*/ 2339737 h 2683173"/>
                  <a:gd name="connsiteX104" fmla="*/ 72980 w 1229220"/>
                  <a:gd name="connsiteY104" fmla="*/ 2279635 h 2683173"/>
                  <a:gd name="connsiteX105" fmla="*/ 81566 w 1229220"/>
                  <a:gd name="connsiteY105" fmla="*/ 2258171 h 2683173"/>
                  <a:gd name="connsiteX106" fmla="*/ 90152 w 1229220"/>
                  <a:gd name="connsiteY106" fmla="*/ 2245292 h 2683173"/>
                  <a:gd name="connsiteX107" fmla="*/ 94445 w 1229220"/>
                  <a:gd name="connsiteY107" fmla="*/ 2232413 h 2683173"/>
                  <a:gd name="connsiteX108" fmla="*/ 128788 w 1229220"/>
                  <a:gd name="connsiteY108" fmla="*/ 2189483 h 2683173"/>
                  <a:gd name="connsiteX109" fmla="*/ 137374 w 1229220"/>
                  <a:gd name="connsiteY109" fmla="*/ 2176604 h 2683173"/>
                  <a:gd name="connsiteX110" fmla="*/ 154546 w 1229220"/>
                  <a:gd name="connsiteY110" fmla="*/ 2155140 h 2683173"/>
                  <a:gd name="connsiteX111" fmla="*/ 163132 w 1229220"/>
                  <a:gd name="connsiteY111" fmla="*/ 2142261 h 2683173"/>
                  <a:gd name="connsiteX112" fmla="*/ 176011 w 1229220"/>
                  <a:gd name="connsiteY112" fmla="*/ 2129382 h 2683173"/>
                  <a:gd name="connsiteX113" fmla="*/ 184597 w 1229220"/>
                  <a:gd name="connsiteY113" fmla="*/ 2112210 h 2683173"/>
                  <a:gd name="connsiteX114" fmla="*/ 193183 w 1229220"/>
                  <a:gd name="connsiteY114" fmla="*/ 2099331 h 2683173"/>
                  <a:gd name="connsiteX115" fmla="*/ 201769 w 1229220"/>
                  <a:gd name="connsiteY115" fmla="*/ 2082159 h 2683173"/>
                  <a:gd name="connsiteX116" fmla="*/ 214648 w 1229220"/>
                  <a:gd name="connsiteY116" fmla="*/ 2073573 h 2683173"/>
                  <a:gd name="connsiteX117" fmla="*/ 240405 w 1229220"/>
                  <a:gd name="connsiteY117" fmla="*/ 2056402 h 2683173"/>
                  <a:gd name="connsiteX118" fmla="*/ 248991 w 1229220"/>
                  <a:gd name="connsiteY118" fmla="*/ 2043523 h 2683173"/>
                  <a:gd name="connsiteX119" fmla="*/ 253284 w 1229220"/>
                  <a:gd name="connsiteY119" fmla="*/ 2030644 h 2683173"/>
                  <a:gd name="connsiteX120" fmla="*/ 266163 w 1229220"/>
                  <a:gd name="connsiteY120" fmla="*/ 2026351 h 2683173"/>
                  <a:gd name="connsiteX121" fmla="*/ 274749 w 1229220"/>
                  <a:gd name="connsiteY121" fmla="*/ 2013472 h 2683173"/>
                  <a:gd name="connsiteX122" fmla="*/ 296214 w 1229220"/>
                  <a:gd name="connsiteY122" fmla="*/ 1996300 h 2683173"/>
                  <a:gd name="connsiteX123" fmla="*/ 309093 w 1229220"/>
                  <a:gd name="connsiteY123" fmla="*/ 1957663 h 2683173"/>
                  <a:gd name="connsiteX124" fmla="*/ 313386 w 1229220"/>
                  <a:gd name="connsiteY124" fmla="*/ 1944785 h 2683173"/>
                  <a:gd name="connsiteX125" fmla="*/ 321972 w 1229220"/>
                  <a:gd name="connsiteY125" fmla="*/ 1893269 h 2683173"/>
                  <a:gd name="connsiteX126" fmla="*/ 326265 w 1229220"/>
                  <a:gd name="connsiteY126" fmla="*/ 1880390 h 2683173"/>
                  <a:gd name="connsiteX127" fmla="*/ 330557 w 1229220"/>
                  <a:gd name="connsiteY127" fmla="*/ 1863218 h 2683173"/>
                  <a:gd name="connsiteX128" fmla="*/ 360608 w 1229220"/>
                  <a:gd name="connsiteY128" fmla="*/ 1824582 h 2683173"/>
                  <a:gd name="connsiteX129" fmla="*/ 369194 w 1229220"/>
                  <a:gd name="connsiteY129" fmla="*/ 1811703 h 2683173"/>
                  <a:gd name="connsiteX130" fmla="*/ 382073 w 1229220"/>
                  <a:gd name="connsiteY130" fmla="*/ 1798824 h 2683173"/>
                  <a:gd name="connsiteX131" fmla="*/ 390659 w 1229220"/>
                  <a:gd name="connsiteY131" fmla="*/ 1781652 h 2683173"/>
                  <a:gd name="connsiteX132" fmla="*/ 403538 w 1229220"/>
                  <a:gd name="connsiteY132" fmla="*/ 1764480 h 2683173"/>
                  <a:gd name="connsiteX133" fmla="*/ 420710 w 1229220"/>
                  <a:gd name="connsiteY133" fmla="*/ 1738723 h 2683173"/>
                  <a:gd name="connsiteX134" fmla="*/ 437881 w 1229220"/>
                  <a:gd name="connsiteY134" fmla="*/ 1712965 h 2683173"/>
                  <a:gd name="connsiteX135" fmla="*/ 442174 w 1229220"/>
                  <a:gd name="connsiteY135" fmla="*/ 1700086 h 2683173"/>
                  <a:gd name="connsiteX136" fmla="*/ 437881 w 1229220"/>
                  <a:gd name="connsiteY136" fmla="*/ 1652863 h 2683173"/>
                  <a:gd name="connsiteX137" fmla="*/ 446467 w 1229220"/>
                  <a:gd name="connsiteY137" fmla="*/ 1567004 h 2683173"/>
                  <a:gd name="connsiteX138" fmla="*/ 459346 w 1229220"/>
                  <a:gd name="connsiteY138" fmla="*/ 1515489 h 2683173"/>
                  <a:gd name="connsiteX139" fmla="*/ 463639 w 1229220"/>
                  <a:gd name="connsiteY139" fmla="*/ 1494024 h 2683173"/>
                  <a:gd name="connsiteX140" fmla="*/ 476518 w 1229220"/>
                  <a:gd name="connsiteY140" fmla="*/ 1455387 h 2683173"/>
                  <a:gd name="connsiteX141" fmla="*/ 480811 w 1229220"/>
                  <a:gd name="connsiteY141" fmla="*/ 1421044 h 2683173"/>
                  <a:gd name="connsiteX142" fmla="*/ 485104 w 1229220"/>
                  <a:gd name="connsiteY142" fmla="*/ 1395286 h 2683173"/>
                  <a:gd name="connsiteX143" fmla="*/ 489397 w 1229220"/>
                  <a:gd name="connsiteY143" fmla="*/ 1356649 h 2683173"/>
                  <a:gd name="connsiteX144" fmla="*/ 502276 w 1229220"/>
                  <a:gd name="connsiteY144" fmla="*/ 1318013 h 2683173"/>
                  <a:gd name="connsiteX145" fmla="*/ 515155 w 1229220"/>
                  <a:gd name="connsiteY145" fmla="*/ 1275083 h 2683173"/>
                  <a:gd name="connsiteX146" fmla="*/ 528034 w 1229220"/>
                  <a:gd name="connsiteY146" fmla="*/ 1232154 h 2683173"/>
                  <a:gd name="connsiteX147" fmla="*/ 536619 w 1229220"/>
                  <a:gd name="connsiteY147" fmla="*/ 1206396 h 2683173"/>
                  <a:gd name="connsiteX148" fmla="*/ 549498 w 1229220"/>
                  <a:gd name="connsiteY148" fmla="*/ 1184931 h 2683173"/>
                  <a:gd name="connsiteX149" fmla="*/ 562377 w 1229220"/>
                  <a:gd name="connsiteY149" fmla="*/ 1137709 h 2683173"/>
                  <a:gd name="connsiteX150" fmla="*/ 566670 w 1229220"/>
                  <a:gd name="connsiteY150" fmla="*/ 1111951 h 2683173"/>
                  <a:gd name="connsiteX151" fmla="*/ 579549 w 1229220"/>
                  <a:gd name="connsiteY151" fmla="*/ 1069021 h 2683173"/>
                  <a:gd name="connsiteX152" fmla="*/ 588135 w 1229220"/>
                  <a:gd name="connsiteY152" fmla="*/ 948818 h 2683173"/>
                  <a:gd name="connsiteX153" fmla="*/ 596721 w 1229220"/>
                  <a:gd name="connsiteY153" fmla="*/ 935940 h 2683173"/>
                  <a:gd name="connsiteX154" fmla="*/ 605307 w 1229220"/>
                  <a:gd name="connsiteY154" fmla="*/ 914475 h 2683173"/>
                  <a:gd name="connsiteX155" fmla="*/ 609600 w 1229220"/>
                  <a:gd name="connsiteY155" fmla="*/ 888717 h 2683173"/>
                  <a:gd name="connsiteX156" fmla="*/ 618186 w 1229220"/>
                  <a:gd name="connsiteY156" fmla="*/ 871545 h 2683173"/>
                  <a:gd name="connsiteX157" fmla="*/ 622479 w 1229220"/>
                  <a:gd name="connsiteY157" fmla="*/ 858666 h 2683173"/>
                  <a:gd name="connsiteX158" fmla="*/ 631065 w 1229220"/>
                  <a:gd name="connsiteY158" fmla="*/ 845787 h 2683173"/>
                  <a:gd name="connsiteX159" fmla="*/ 643943 w 1229220"/>
                  <a:gd name="connsiteY159" fmla="*/ 824323 h 2683173"/>
                  <a:gd name="connsiteX160" fmla="*/ 652529 w 1229220"/>
                  <a:gd name="connsiteY160" fmla="*/ 811444 h 2683173"/>
                  <a:gd name="connsiteX161" fmla="*/ 665408 w 1229220"/>
                  <a:gd name="connsiteY161" fmla="*/ 789979 h 2683173"/>
                  <a:gd name="connsiteX162" fmla="*/ 678287 w 1229220"/>
                  <a:gd name="connsiteY162" fmla="*/ 772807 h 2683173"/>
                  <a:gd name="connsiteX163" fmla="*/ 686873 w 1229220"/>
                  <a:gd name="connsiteY163" fmla="*/ 755635 h 2683173"/>
                  <a:gd name="connsiteX164" fmla="*/ 699752 w 1229220"/>
                  <a:gd name="connsiteY164" fmla="*/ 738463 h 2683173"/>
                  <a:gd name="connsiteX165" fmla="*/ 708338 w 1229220"/>
                  <a:gd name="connsiteY165" fmla="*/ 716999 h 2683173"/>
                  <a:gd name="connsiteX166" fmla="*/ 721217 w 1229220"/>
                  <a:gd name="connsiteY166" fmla="*/ 699827 h 2683173"/>
                  <a:gd name="connsiteX167" fmla="*/ 729803 w 1229220"/>
                  <a:gd name="connsiteY167" fmla="*/ 686948 h 2683173"/>
                  <a:gd name="connsiteX168" fmla="*/ 781318 w 1229220"/>
                  <a:gd name="connsiteY168" fmla="*/ 622554 h 2683173"/>
                  <a:gd name="connsiteX169" fmla="*/ 811369 w 1229220"/>
                  <a:gd name="connsiteY169" fmla="*/ 583917 h 2683173"/>
                  <a:gd name="connsiteX170" fmla="*/ 819955 w 1229220"/>
                  <a:gd name="connsiteY170" fmla="*/ 566745 h 2683173"/>
                  <a:gd name="connsiteX171" fmla="*/ 841419 w 1229220"/>
                  <a:gd name="connsiteY171" fmla="*/ 532402 h 2683173"/>
                  <a:gd name="connsiteX172" fmla="*/ 845712 w 1229220"/>
                  <a:gd name="connsiteY172" fmla="*/ 519523 h 2683173"/>
                  <a:gd name="connsiteX173" fmla="*/ 862884 w 1229220"/>
                  <a:gd name="connsiteY173" fmla="*/ 485179 h 2683173"/>
                  <a:gd name="connsiteX174" fmla="*/ 884349 w 1229220"/>
                  <a:gd name="connsiteY174" fmla="*/ 437956 h 2683173"/>
                  <a:gd name="connsiteX175" fmla="*/ 888642 w 1229220"/>
                  <a:gd name="connsiteY175" fmla="*/ 425078 h 2683173"/>
                  <a:gd name="connsiteX176" fmla="*/ 918693 w 1229220"/>
                  <a:gd name="connsiteY176" fmla="*/ 364976 h 2683173"/>
                  <a:gd name="connsiteX177" fmla="*/ 931572 w 1229220"/>
                  <a:gd name="connsiteY177" fmla="*/ 330633 h 2683173"/>
                  <a:gd name="connsiteX178" fmla="*/ 940157 w 1229220"/>
                  <a:gd name="connsiteY178" fmla="*/ 313461 h 2683173"/>
                  <a:gd name="connsiteX179" fmla="*/ 944450 w 1229220"/>
                  <a:gd name="connsiteY179" fmla="*/ 300582 h 2683173"/>
                  <a:gd name="connsiteX180" fmla="*/ 961622 w 1229220"/>
                  <a:gd name="connsiteY180" fmla="*/ 279117 h 2683173"/>
                  <a:gd name="connsiteX181" fmla="*/ 970208 w 1229220"/>
                  <a:gd name="connsiteY181" fmla="*/ 266238 h 2683173"/>
                  <a:gd name="connsiteX182" fmla="*/ 995966 w 1229220"/>
                  <a:gd name="connsiteY182" fmla="*/ 227602 h 2683173"/>
                  <a:gd name="connsiteX183" fmla="*/ 1004552 w 1229220"/>
                  <a:gd name="connsiteY183" fmla="*/ 214723 h 2683173"/>
                  <a:gd name="connsiteX184" fmla="*/ 1017431 w 1229220"/>
                  <a:gd name="connsiteY184" fmla="*/ 201844 h 2683173"/>
                  <a:gd name="connsiteX185" fmla="*/ 1026017 w 1229220"/>
                  <a:gd name="connsiteY185" fmla="*/ 184672 h 2683173"/>
                  <a:gd name="connsiteX186" fmla="*/ 1034603 w 1229220"/>
                  <a:gd name="connsiteY186" fmla="*/ 171793 h 2683173"/>
                  <a:gd name="connsiteX187" fmla="*/ 1047481 w 1229220"/>
                  <a:gd name="connsiteY187" fmla="*/ 150328 h 2683173"/>
                  <a:gd name="connsiteX188" fmla="*/ 1068946 w 1229220"/>
                  <a:gd name="connsiteY188" fmla="*/ 120278 h 2683173"/>
                  <a:gd name="connsiteX189" fmla="*/ 1090411 w 1229220"/>
                  <a:gd name="connsiteY189" fmla="*/ 90227 h 2683173"/>
                  <a:gd name="connsiteX190" fmla="*/ 1094704 w 1229220"/>
                  <a:gd name="connsiteY190" fmla="*/ 77348 h 2683173"/>
                  <a:gd name="connsiteX191" fmla="*/ 1116169 w 1229220"/>
                  <a:gd name="connsiteY191" fmla="*/ 47297 h 2683173"/>
                  <a:gd name="connsiteX192" fmla="*/ 1129048 w 1229220"/>
                  <a:gd name="connsiteY192" fmla="*/ 25833 h 2683173"/>
                  <a:gd name="connsiteX193" fmla="*/ 1137634 w 1229220"/>
                  <a:gd name="connsiteY193" fmla="*/ 8661 h 2683173"/>
                  <a:gd name="connsiteX194" fmla="*/ 1150512 w 1229220"/>
                  <a:gd name="connsiteY194" fmla="*/ 75 h 2683173"/>
                  <a:gd name="connsiteX195" fmla="*/ 1163391 w 1229220"/>
                  <a:gd name="connsiteY195" fmla="*/ 4368 h 2683173"/>
                  <a:gd name="connsiteX196" fmla="*/ 1202028 w 1229220"/>
                  <a:gd name="connsiteY196" fmla="*/ 8661 h 2683173"/>
                  <a:gd name="connsiteX197" fmla="*/ 1227786 w 1229220"/>
                  <a:gd name="connsiteY197" fmla="*/ 75 h 2683173"/>
                  <a:gd name="connsiteX0" fmla="*/ 1202028 w 1227786"/>
                  <a:gd name="connsiteY0" fmla="*/ 8586 h 2683098"/>
                  <a:gd name="connsiteX1" fmla="*/ 1206321 w 1227786"/>
                  <a:gd name="connsiteY1" fmla="*/ 17172 h 2683098"/>
                  <a:gd name="connsiteX2" fmla="*/ 1214907 w 1227786"/>
                  <a:gd name="connsiteY2" fmla="*/ 30050 h 2683098"/>
                  <a:gd name="connsiteX3" fmla="*/ 1223493 w 1227786"/>
                  <a:gd name="connsiteY3" fmla="*/ 55808 h 2683098"/>
                  <a:gd name="connsiteX4" fmla="*/ 1227786 w 1227786"/>
                  <a:gd name="connsiteY4" fmla="*/ 98738 h 2683098"/>
                  <a:gd name="connsiteX5" fmla="*/ 1223493 w 1227786"/>
                  <a:gd name="connsiteY5" fmla="*/ 184597 h 2683098"/>
                  <a:gd name="connsiteX6" fmla="*/ 1227786 w 1227786"/>
                  <a:gd name="connsiteY6" fmla="*/ 210355 h 2683098"/>
                  <a:gd name="connsiteX7" fmla="*/ 1223493 w 1227786"/>
                  <a:gd name="connsiteY7" fmla="*/ 236112 h 2683098"/>
                  <a:gd name="connsiteX8" fmla="*/ 1214907 w 1227786"/>
                  <a:gd name="connsiteY8" fmla="*/ 270456 h 2683098"/>
                  <a:gd name="connsiteX9" fmla="*/ 1202028 w 1227786"/>
                  <a:gd name="connsiteY9" fmla="*/ 326265 h 2683098"/>
                  <a:gd name="connsiteX10" fmla="*/ 1193442 w 1227786"/>
                  <a:gd name="connsiteY10" fmla="*/ 339143 h 2683098"/>
                  <a:gd name="connsiteX11" fmla="*/ 1184856 w 1227786"/>
                  <a:gd name="connsiteY11" fmla="*/ 364901 h 2683098"/>
                  <a:gd name="connsiteX12" fmla="*/ 1171977 w 1227786"/>
                  <a:gd name="connsiteY12" fmla="*/ 425003 h 2683098"/>
                  <a:gd name="connsiteX13" fmla="*/ 1163391 w 1227786"/>
                  <a:gd name="connsiteY13" fmla="*/ 450760 h 2683098"/>
                  <a:gd name="connsiteX14" fmla="*/ 1159098 w 1227786"/>
                  <a:gd name="connsiteY14" fmla="*/ 510862 h 2683098"/>
                  <a:gd name="connsiteX15" fmla="*/ 1150512 w 1227786"/>
                  <a:gd name="connsiteY15" fmla="*/ 536619 h 2683098"/>
                  <a:gd name="connsiteX16" fmla="*/ 1133341 w 1227786"/>
                  <a:gd name="connsiteY16" fmla="*/ 570963 h 2683098"/>
                  <a:gd name="connsiteX17" fmla="*/ 1124755 w 1227786"/>
                  <a:gd name="connsiteY17" fmla="*/ 605307 h 2683098"/>
                  <a:gd name="connsiteX18" fmla="*/ 1098997 w 1227786"/>
                  <a:gd name="connsiteY18" fmla="*/ 682580 h 2683098"/>
                  <a:gd name="connsiteX19" fmla="*/ 1094704 w 1227786"/>
                  <a:gd name="connsiteY19" fmla="*/ 695459 h 2683098"/>
                  <a:gd name="connsiteX20" fmla="*/ 1090411 w 1227786"/>
                  <a:gd name="connsiteY20" fmla="*/ 708338 h 2683098"/>
                  <a:gd name="connsiteX21" fmla="*/ 1086118 w 1227786"/>
                  <a:gd name="connsiteY21" fmla="*/ 725510 h 2683098"/>
                  <a:gd name="connsiteX22" fmla="*/ 1077532 w 1227786"/>
                  <a:gd name="connsiteY22" fmla="*/ 738388 h 2683098"/>
                  <a:gd name="connsiteX23" fmla="*/ 1056067 w 1227786"/>
                  <a:gd name="connsiteY23" fmla="*/ 772732 h 2683098"/>
                  <a:gd name="connsiteX24" fmla="*/ 1051774 w 1227786"/>
                  <a:gd name="connsiteY24" fmla="*/ 785611 h 2683098"/>
                  <a:gd name="connsiteX25" fmla="*/ 1034603 w 1227786"/>
                  <a:gd name="connsiteY25" fmla="*/ 819955 h 2683098"/>
                  <a:gd name="connsiteX26" fmla="*/ 1026017 w 1227786"/>
                  <a:gd name="connsiteY26" fmla="*/ 841419 h 2683098"/>
                  <a:gd name="connsiteX27" fmla="*/ 1021724 w 1227786"/>
                  <a:gd name="connsiteY27" fmla="*/ 854298 h 2683098"/>
                  <a:gd name="connsiteX28" fmla="*/ 1004552 w 1227786"/>
                  <a:gd name="connsiteY28" fmla="*/ 884349 h 2683098"/>
                  <a:gd name="connsiteX29" fmla="*/ 1000259 w 1227786"/>
                  <a:gd name="connsiteY29" fmla="*/ 897228 h 2683098"/>
                  <a:gd name="connsiteX30" fmla="*/ 991673 w 1227786"/>
                  <a:gd name="connsiteY30" fmla="*/ 910107 h 2683098"/>
                  <a:gd name="connsiteX31" fmla="*/ 987380 w 1227786"/>
                  <a:gd name="connsiteY31" fmla="*/ 922986 h 2683098"/>
                  <a:gd name="connsiteX32" fmla="*/ 974501 w 1227786"/>
                  <a:gd name="connsiteY32" fmla="*/ 940158 h 2683098"/>
                  <a:gd name="connsiteX33" fmla="*/ 965915 w 1227786"/>
                  <a:gd name="connsiteY33" fmla="*/ 953036 h 2683098"/>
                  <a:gd name="connsiteX34" fmla="*/ 875763 w 1227786"/>
                  <a:gd name="connsiteY34" fmla="*/ 1232079 h 2683098"/>
                  <a:gd name="connsiteX35" fmla="*/ 871470 w 1227786"/>
                  <a:gd name="connsiteY35" fmla="*/ 1244958 h 2683098"/>
                  <a:gd name="connsiteX36" fmla="*/ 837127 w 1227786"/>
                  <a:gd name="connsiteY36" fmla="*/ 1275008 h 2683098"/>
                  <a:gd name="connsiteX37" fmla="*/ 815662 w 1227786"/>
                  <a:gd name="connsiteY37" fmla="*/ 1296473 h 2683098"/>
                  <a:gd name="connsiteX38" fmla="*/ 798490 w 1227786"/>
                  <a:gd name="connsiteY38" fmla="*/ 1309352 h 2683098"/>
                  <a:gd name="connsiteX39" fmla="*/ 785611 w 1227786"/>
                  <a:gd name="connsiteY39" fmla="*/ 1317938 h 2683098"/>
                  <a:gd name="connsiteX40" fmla="*/ 768439 w 1227786"/>
                  <a:gd name="connsiteY40" fmla="*/ 1339403 h 2683098"/>
                  <a:gd name="connsiteX41" fmla="*/ 734096 w 1227786"/>
                  <a:gd name="connsiteY41" fmla="*/ 1378039 h 2683098"/>
                  <a:gd name="connsiteX42" fmla="*/ 716924 w 1227786"/>
                  <a:gd name="connsiteY42" fmla="*/ 1403797 h 2683098"/>
                  <a:gd name="connsiteX43" fmla="*/ 708338 w 1227786"/>
                  <a:gd name="connsiteY43" fmla="*/ 1416676 h 2683098"/>
                  <a:gd name="connsiteX44" fmla="*/ 699752 w 1227786"/>
                  <a:gd name="connsiteY44" fmla="*/ 1442434 h 2683098"/>
                  <a:gd name="connsiteX45" fmla="*/ 691166 w 1227786"/>
                  <a:gd name="connsiteY45" fmla="*/ 1476777 h 2683098"/>
                  <a:gd name="connsiteX46" fmla="*/ 678287 w 1227786"/>
                  <a:gd name="connsiteY46" fmla="*/ 1515414 h 2683098"/>
                  <a:gd name="connsiteX47" fmla="*/ 673994 w 1227786"/>
                  <a:gd name="connsiteY47" fmla="*/ 1528293 h 2683098"/>
                  <a:gd name="connsiteX48" fmla="*/ 665408 w 1227786"/>
                  <a:gd name="connsiteY48" fmla="*/ 1558343 h 2683098"/>
                  <a:gd name="connsiteX49" fmla="*/ 656822 w 1227786"/>
                  <a:gd name="connsiteY49" fmla="*/ 1571222 h 2683098"/>
                  <a:gd name="connsiteX50" fmla="*/ 652529 w 1227786"/>
                  <a:gd name="connsiteY50" fmla="*/ 1584101 h 2683098"/>
                  <a:gd name="connsiteX51" fmla="*/ 643943 w 1227786"/>
                  <a:gd name="connsiteY51" fmla="*/ 1596980 h 2683098"/>
                  <a:gd name="connsiteX52" fmla="*/ 639650 w 1227786"/>
                  <a:gd name="connsiteY52" fmla="*/ 1609859 h 2683098"/>
                  <a:gd name="connsiteX53" fmla="*/ 613893 w 1227786"/>
                  <a:gd name="connsiteY53" fmla="*/ 1635617 h 2683098"/>
                  <a:gd name="connsiteX54" fmla="*/ 575256 w 1227786"/>
                  <a:gd name="connsiteY54" fmla="*/ 1687132 h 2683098"/>
                  <a:gd name="connsiteX55" fmla="*/ 549498 w 1227786"/>
                  <a:gd name="connsiteY55" fmla="*/ 1712890 h 2683098"/>
                  <a:gd name="connsiteX56" fmla="*/ 540912 w 1227786"/>
                  <a:gd name="connsiteY56" fmla="*/ 1725769 h 2683098"/>
                  <a:gd name="connsiteX57" fmla="*/ 497983 w 1227786"/>
                  <a:gd name="connsiteY57" fmla="*/ 1777284 h 2683098"/>
                  <a:gd name="connsiteX58" fmla="*/ 489397 w 1227786"/>
                  <a:gd name="connsiteY58" fmla="*/ 1790163 h 2683098"/>
                  <a:gd name="connsiteX59" fmla="*/ 467932 w 1227786"/>
                  <a:gd name="connsiteY59" fmla="*/ 1828800 h 2683098"/>
                  <a:gd name="connsiteX60" fmla="*/ 459346 w 1227786"/>
                  <a:gd name="connsiteY60" fmla="*/ 1841679 h 2683098"/>
                  <a:gd name="connsiteX61" fmla="*/ 450760 w 1227786"/>
                  <a:gd name="connsiteY61" fmla="*/ 1867436 h 2683098"/>
                  <a:gd name="connsiteX62" fmla="*/ 433588 w 1227786"/>
                  <a:gd name="connsiteY62" fmla="*/ 1906073 h 2683098"/>
                  <a:gd name="connsiteX63" fmla="*/ 425003 w 1227786"/>
                  <a:gd name="connsiteY63" fmla="*/ 1931831 h 2683098"/>
                  <a:gd name="connsiteX64" fmla="*/ 403538 w 1227786"/>
                  <a:gd name="connsiteY64" fmla="*/ 1957588 h 2683098"/>
                  <a:gd name="connsiteX65" fmla="*/ 390659 w 1227786"/>
                  <a:gd name="connsiteY65" fmla="*/ 1970467 h 2683098"/>
                  <a:gd name="connsiteX66" fmla="*/ 360608 w 1227786"/>
                  <a:gd name="connsiteY66" fmla="*/ 2000518 h 2683098"/>
                  <a:gd name="connsiteX67" fmla="*/ 352022 w 1227786"/>
                  <a:gd name="connsiteY67" fmla="*/ 2026276 h 2683098"/>
                  <a:gd name="connsiteX68" fmla="*/ 343436 w 1227786"/>
                  <a:gd name="connsiteY68" fmla="*/ 2039155 h 2683098"/>
                  <a:gd name="connsiteX69" fmla="*/ 334850 w 1227786"/>
                  <a:gd name="connsiteY69" fmla="*/ 2064912 h 2683098"/>
                  <a:gd name="connsiteX70" fmla="*/ 330557 w 1227786"/>
                  <a:gd name="connsiteY70" fmla="*/ 2146479 h 2683098"/>
                  <a:gd name="connsiteX71" fmla="*/ 309093 w 1227786"/>
                  <a:gd name="connsiteY71" fmla="*/ 2185115 h 2683098"/>
                  <a:gd name="connsiteX72" fmla="*/ 291921 w 1227786"/>
                  <a:gd name="connsiteY72" fmla="*/ 2236631 h 2683098"/>
                  <a:gd name="connsiteX73" fmla="*/ 279042 w 1227786"/>
                  <a:gd name="connsiteY73" fmla="*/ 2275267 h 2683098"/>
                  <a:gd name="connsiteX74" fmla="*/ 274749 w 1227786"/>
                  <a:gd name="connsiteY74" fmla="*/ 2288146 h 2683098"/>
                  <a:gd name="connsiteX75" fmla="*/ 270456 w 1227786"/>
                  <a:gd name="connsiteY75" fmla="*/ 2301025 h 2683098"/>
                  <a:gd name="connsiteX76" fmla="*/ 244698 w 1227786"/>
                  <a:gd name="connsiteY76" fmla="*/ 2339662 h 2683098"/>
                  <a:gd name="connsiteX77" fmla="*/ 236112 w 1227786"/>
                  <a:gd name="connsiteY77" fmla="*/ 2352541 h 2683098"/>
                  <a:gd name="connsiteX78" fmla="*/ 227527 w 1227786"/>
                  <a:gd name="connsiteY78" fmla="*/ 2378298 h 2683098"/>
                  <a:gd name="connsiteX79" fmla="*/ 223234 w 1227786"/>
                  <a:gd name="connsiteY79" fmla="*/ 2391177 h 2683098"/>
                  <a:gd name="connsiteX80" fmla="*/ 214648 w 1227786"/>
                  <a:gd name="connsiteY80" fmla="*/ 2434107 h 2683098"/>
                  <a:gd name="connsiteX81" fmla="*/ 210355 w 1227786"/>
                  <a:gd name="connsiteY81" fmla="*/ 2446986 h 2683098"/>
                  <a:gd name="connsiteX82" fmla="*/ 193183 w 1227786"/>
                  <a:gd name="connsiteY82" fmla="*/ 2472743 h 2683098"/>
                  <a:gd name="connsiteX83" fmla="*/ 167425 w 1227786"/>
                  <a:gd name="connsiteY83" fmla="*/ 2498501 h 2683098"/>
                  <a:gd name="connsiteX84" fmla="*/ 154546 w 1227786"/>
                  <a:gd name="connsiteY84" fmla="*/ 2515673 h 2683098"/>
                  <a:gd name="connsiteX85" fmla="*/ 141667 w 1227786"/>
                  <a:gd name="connsiteY85" fmla="*/ 2528552 h 2683098"/>
                  <a:gd name="connsiteX86" fmla="*/ 133081 w 1227786"/>
                  <a:gd name="connsiteY86" fmla="*/ 2545724 h 2683098"/>
                  <a:gd name="connsiteX87" fmla="*/ 115910 w 1227786"/>
                  <a:gd name="connsiteY87" fmla="*/ 2584360 h 2683098"/>
                  <a:gd name="connsiteX88" fmla="*/ 107324 w 1227786"/>
                  <a:gd name="connsiteY88" fmla="*/ 2618704 h 2683098"/>
                  <a:gd name="connsiteX89" fmla="*/ 90152 w 1227786"/>
                  <a:gd name="connsiteY89" fmla="*/ 2644462 h 2683098"/>
                  <a:gd name="connsiteX90" fmla="*/ 81566 w 1227786"/>
                  <a:gd name="connsiteY90" fmla="*/ 2674512 h 2683098"/>
                  <a:gd name="connsiteX91" fmla="*/ 68687 w 1227786"/>
                  <a:gd name="connsiteY91" fmla="*/ 2683098 h 2683098"/>
                  <a:gd name="connsiteX92" fmla="*/ 17172 w 1227786"/>
                  <a:gd name="connsiteY92" fmla="*/ 2678805 h 2683098"/>
                  <a:gd name="connsiteX93" fmla="*/ 4293 w 1227786"/>
                  <a:gd name="connsiteY93" fmla="*/ 2674512 h 2683098"/>
                  <a:gd name="connsiteX94" fmla="*/ 0 w 1227786"/>
                  <a:gd name="connsiteY94" fmla="*/ 2661634 h 2683098"/>
                  <a:gd name="connsiteX95" fmla="*/ 4293 w 1227786"/>
                  <a:gd name="connsiteY95" fmla="*/ 2635876 h 2683098"/>
                  <a:gd name="connsiteX96" fmla="*/ 8586 w 1227786"/>
                  <a:gd name="connsiteY96" fmla="*/ 2580067 h 2683098"/>
                  <a:gd name="connsiteX97" fmla="*/ 12879 w 1227786"/>
                  <a:gd name="connsiteY97" fmla="*/ 2537138 h 2683098"/>
                  <a:gd name="connsiteX98" fmla="*/ 8586 w 1227786"/>
                  <a:gd name="connsiteY98" fmla="*/ 2515673 h 2683098"/>
                  <a:gd name="connsiteX99" fmla="*/ 21465 w 1227786"/>
                  <a:gd name="connsiteY99" fmla="*/ 2438400 h 2683098"/>
                  <a:gd name="connsiteX100" fmla="*/ 34343 w 1227786"/>
                  <a:gd name="connsiteY100" fmla="*/ 2408349 h 2683098"/>
                  <a:gd name="connsiteX101" fmla="*/ 47222 w 1227786"/>
                  <a:gd name="connsiteY101" fmla="*/ 2369712 h 2683098"/>
                  <a:gd name="connsiteX102" fmla="*/ 51515 w 1227786"/>
                  <a:gd name="connsiteY102" fmla="*/ 2352541 h 2683098"/>
                  <a:gd name="connsiteX103" fmla="*/ 55808 w 1227786"/>
                  <a:gd name="connsiteY103" fmla="*/ 2339662 h 2683098"/>
                  <a:gd name="connsiteX104" fmla="*/ 72980 w 1227786"/>
                  <a:gd name="connsiteY104" fmla="*/ 2279560 h 2683098"/>
                  <a:gd name="connsiteX105" fmla="*/ 81566 w 1227786"/>
                  <a:gd name="connsiteY105" fmla="*/ 2258096 h 2683098"/>
                  <a:gd name="connsiteX106" fmla="*/ 90152 w 1227786"/>
                  <a:gd name="connsiteY106" fmla="*/ 2245217 h 2683098"/>
                  <a:gd name="connsiteX107" fmla="*/ 94445 w 1227786"/>
                  <a:gd name="connsiteY107" fmla="*/ 2232338 h 2683098"/>
                  <a:gd name="connsiteX108" fmla="*/ 128788 w 1227786"/>
                  <a:gd name="connsiteY108" fmla="*/ 2189408 h 2683098"/>
                  <a:gd name="connsiteX109" fmla="*/ 137374 w 1227786"/>
                  <a:gd name="connsiteY109" fmla="*/ 2176529 h 2683098"/>
                  <a:gd name="connsiteX110" fmla="*/ 154546 w 1227786"/>
                  <a:gd name="connsiteY110" fmla="*/ 2155065 h 2683098"/>
                  <a:gd name="connsiteX111" fmla="*/ 163132 w 1227786"/>
                  <a:gd name="connsiteY111" fmla="*/ 2142186 h 2683098"/>
                  <a:gd name="connsiteX112" fmla="*/ 176011 w 1227786"/>
                  <a:gd name="connsiteY112" fmla="*/ 2129307 h 2683098"/>
                  <a:gd name="connsiteX113" fmla="*/ 184597 w 1227786"/>
                  <a:gd name="connsiteY113" fmla="*/ 2112135 h 2683098"/>
                  <a:gd name="connsiteX114" fmla="*/ 193183 w 1227786"/>
                  <a:gd name="connsiteY114" fmla="*/ 2099256 h 2683098"/>
                  <a:gd name="connsiteX115" fmla="*/ 201769 w 1227786"/>
                  <a:gd name="connsiteY115" fmla="*/ 2082084 h 2683098"/>
                  <a:gd name="connsiteX116" fmla="*/ 214648 w 1227786"/>
                  <a:gd name="connsiteY116" fmla="*/ 2073498 h 2683098"/>
                  <a:gd name="connsiteX117" fmla="*/ 240405 w 1227786"/>
                  <a:gd name="connsiteY117" fmla="*/ 2056327 h 2683098"/>
                  <a:gd name="connsiteX118" fmla="*/ 248991 w 1227786"/>
                  <a:gd name="connsiteY118" fmla="*/ 2043448 h 2683098"/>
                  <a:gd name="connsiteX119" fmla="*/ 253284 w 1227786"/>
                  <a:gd name="connsiteY119" fmla="*/ 2030569 h 2683098"/>
                  <a:gd name="connsiteX120" fmla="*/ 266163 w 1227786"/>
                  <a:gd name="connsiteY120" fmla="*/ 2026276 h 2683098"/>
                  <a:gd name="connsiteX121" fmla="*/ 274749 w 1227786"/>
                  <a:gd name="connsiteY121" fmla="*/ 2013397 h 2683098"/>
                  <a:gd name="connsiteX122" fmla="*/ 296214 w 1227786"/>
                  <a:gd name="connsiteY122" fmla="*/ 1996225 h 2683098"/>
                  <a:gd name="connsiteX123" fmla="*/ 309093 w 1227786"/>
                  <a:gd name="connsiteY123" fmla="*/ 1957588 h 2683098"/>
                  <a:gd name="connsiteX124" fmla="*/ 313386 w 1227786"/>
                  <a:gd name="connsiteY124" fmla="*/ 1944710 h 2683098"/>
                  <a:gd name="connsiteX125" fmla="*/ 321972 w 1227786"/>
                  <a:gd name="connsiteY125" fmla="*/ 1893194 h 2683098"/>
                  <a:gd name="connsiteX126" fmla="*/ 326265 w 1227786"/>
                  <a:gd name="connsiteY126" fmla="*/ 1880315 h 2683098"/>
                  <a:gd name="connsiteX127" fmla="*/ 330557 w 1227786"/>
                  <a:gd name="connsiteY127" fmla="*/ 1863143 h 2683098"/>
                  <a:gd name="connsiteX128" fmla="*/ 360608 w 1227786"/>
                  <a:gd name="connsiteY128" fmla="*/ 1824507 h 2683098"/>
                  <a:gd name="connsiteX129" fmla="*/ 369194 w 1227786"/>
                  <a:gd name="connsiteY129" fmla="*/ 1811628 h 2683098"/>
                  <a:gd name="connsiteX130" fmla="*/ 382073 w 1227786"/>
                  <a:gd name="connsiteY130" fmla="*/ 1798749 h 2683098"/>
                  <a:gd name="connsiteX131" fmla="*/ 390659 w 1227786"/>
                  <a:gd name="connsiteY131" fmla="*/ 1781577 h 2683098"/>
                  <a:gd name="connsiteX132" fmla="*/ 403538 w 1227786"/>
                  <a:gd name="connsiteY132" fmla="*/ 1764405 h 2683098"/>
                  <a:gd name="connsiteX133" fmla="*/ 420710 w 1227786"/>
                  <a:gd name="connsiteY133" fmla="*/ 1738648 h 2683098"/>
                  <a:gd name="connsiteX134" fmla="*/ 437881 w 1227786"/>
                  <a:gd name="connsiteY134" fmla="*/ 1712890 h 2683098"/>
                  <a:gd name="connsiteX135" fmla="*/ 442174 w 1227786"/>
                  <a:gd name="connsiteY135" fmla="*/ 1700011 h 2683098"/>
                  <a:gd name="connsiteX136" fmla="*/ 437881 w 1227786"/>
                  <a:gd name="connsiteY136" fmla="*/ 1652788 h 2683098"/>
                  <a:gd name="connsiteX137" fmla="*/ 446467 w 1227786"/>
                  <a:gd name="connsiteY137" fmla="*/ 1566929 h 2683098"/>
                  <a:gd name="connsiteX138" fmla="*/ 459346 w 1227786"/>
                  <a:gd name="connsiteY138" fmla="*/ 1515414 h 2683098"/>
                  <a:gd name="connsiteX139" fmla="*/ 463639 w 1227786"/>
                  <a:gd name="connsiteY139" fmla="*/ 1493949 h 2683098"/>
                  <a:gd name="connsiteX140" fmla="*/ 476518 w 1227786"/>
                  <a:gd name="connsiteY140" fmla="*/ 1455312 h 2683098"/>
                  <a:gd name="connsiteX141" fmla="*/ 480811 w 1227786"/>
                  <a:gd name="connsiteY141" fmla="*/ 1420969 h 2683098"/>
                  <a:gd name="connsiteX142" fmla="*/ 485104 w 1227786"/>
                  <a:gd name="connsiteY142" fmla="*/ 1395211 h 2683098"/>
                  <a:gd name="connsiteX143" fmla="*/ 489397 w 1227786"/>
                  <a:gd name="connsiteY143" fmla="*/ 1356574 h 2683098"/>
                  <a:gd name="connsiteX144" fmla="*/ 502276 w 1227786"/>
                  <a:gd name="connsiteY144" fmla="*/ 1317938 h 2683098"/>
                  <a:gd name="connsiteX145" fmla="*/ 515155 w 1227786"/>
                  <a:gd name="connsiteY145" fmla="*/ 1275008 h 2683098"/>
                  <a:gd name="connsiteX146" fmla="*/ 528034 w 1227786"/>
                  <a:gd name="connsiteY146" fmla="*/ 1232079 h 2683098"/>
                  <a:gd name="connsiteX147" fmla="*/ 536619 w 1227786"/>
                  <a:gd name="connsiteY147" fmla="*/ 1206321 h 2683098"/>
                  <a:gd name="connsiteX148" fmla="*/ 549498 w 1227786"/>
                  <a:gd name="connsiteY148" fmla="*/ 1184856 h 2683098"/>
                  <a:gd name="connsiteX149" fmla="*/ 562377 w 1227786"/>
                  <a:gd name="connsiteY149" fmla="*/ 1137634 h 2683098"/>
                  <a:gd name="connsiteX150" fmla="*/ 566670 w 1227786"/>
                  <a:gd name="connsiteY150" fmla="*/ 1111876 h 2683098"/>
                  <a:gd name="connsiteX151" fmla="*/ 579549 w 1227786"/>
                  <a:gd name="connsiteY151" fmla="*/ 1068946 h 2683098"/>
                  <a:gd name="connsiteX152" fmla="*/ 588135 w 1227786"/>
                  <a:gd name="connsiteY152" fmla="*/ 948743 h 2683098"/>
                  <a:gd name="connsiteX153" fmla="*/ 596721 w 1227786"/>
                  <a:gd name="connsiteY153" fmla="*/ 935865 h 2683098"/>
                  <a:gd name="connsiteX154" fmla="*/ 605307 w 1227786"/>
                  <a:gd name="connsiteY154" fmla="*/ 914400 h 2683098"/>
                  <a:gd name="connsiteX155" fmla="*/ 609600 w 1227786"/>
                  <a:gd name="connsiteY155" fmla="*/ 888642 h 2683098"/>
                  <a:gd name="connsiteX156" fmla="*/ 618186 w 1227786"/>
                  <a:gd name="connsiteY156" fmla="*/ 871470 h 2683098"/>
                  <a:gd name="connsiteX157" fmla="*/ 622479 w 1227786"/>
                  <a:gd name="connsiteY157" fmla="*/ 858591 h 2683098"/>
                  <a:gd name="connsiteX158" fmla="*/ 631065 w 1227786"/>
                  <a:gd name="connsiteY158" fmla="*/ 845712 h 2683098"/>
                  <a:gd name="connsiteX159" fmla="*/ 643943 w 1227786"/>
                  <a:gd name="connsiteY159" fmla="*/ 824248 h 2683098"/>
                  <a:gd name="connsiteX160" fmla="*/ 652529 w 1227786"/>
                  <a:gd name="connsiteY160" fmla="*/ 811369 h 2683098"/>
                  <a:gd name="connsiteX161" fmla="*/ 665408 w 1227786"/>
                  <a:gd name="connsiteY161" fmla="*/ 789904 h 2683098"/>
                  <a:gd name="connsiteX162" fmla="*/ 678287 w 1227786"/>
                  <a:gd name="connsiteY162" fmla="*/ 772732 h 2683098"/>
                  <a:gd name="connsiteX163" fmla="*/ 686873 w 1227786"/>
                  <a:gd name="connsiteY163" fmla="*/ 755560 h 2683098"/>
                  <a:gd name="connsiteX164" fmla="*/ 699752 w 1227786"/>
                  <a:gd name="connsiteY164" fmla="*/ 738388 h 2683098"/>
                  <a:gd name="connsiteX165" fmla="*/ 708338 w 1227786"/>
                  <a:gd name="connsiteY165" fmla="*/ 716924 h 2683098"/>
                  <a:gd name="connsiteX166" fmla="*/ 721217 w 1227786"/>
                  <a:gd name="connsiteY166" fmla="*/ 699752 h 2683098"/>
                  <a:gd name="connsiteX167" fmla="*/ 729803 w 1227786"/>
                  <a:gd name="connsiteY167" fmla="*/ 686873 h 2683098"/>
                  <a:gd name="connsiteX168" fmla="*/ 781318 w 1227786"/>
                  <a:gd name="connsiteY168" fmla="*/ 622479 h 2683098"/>
                  <a:gd name="connsiteX169" fmla="*/ 811369 w 1227786"/>
                  <a:gd name="connsiteY169" fmla="*/ 583842 h 2683098"/>
                  <a:gd name="connsiteX170" fmla="*/ 819955 w 1227786"/>
                  <a:gd name="connsiteY170" fmla="*/ 566670 h 2683098"/>
                  <a:gd name="connsiteX171" fmla="*/ 841419 w 1227786"/>
                  <a:gd name="connsiteY171" fmla="*/ 532327 h 2683098"/>
                  <a:gd name="connsiteX172" fmla="*/ 845712 w 1227786"/>
                  <a:gd name="connsiteY172" fmla="*/ 519448 h 2683098"/>
                  <a:gd name="connsiteX173" fmla="*/ 862884 w 1227786"/>
                  <a:gd name="connsiteY173" fmla="*/ 485104 h 2683098"/>
                  <a:gd name="connsiteX174" fmla="*/ 884349 w 1227786"/>
                  <a:gd name="connsiteY174" fmla="*/ 437881 h 2683098"/>
                  <a:gd name="connsiteX175" fmla="*/ 888642 w 1227786"/>
                  <a:gd name="connsiteY175" fmla="*/ 425003 h 2683098"/>
                  <a:gd name="connsiteX176" fmla="*/ 918693 w 1227786"/>
                  <a:gd name="connsiteY176" fmla="*/ 364901 h 2683098"/>
                  <a:gd name="connsiteX177" fmla="*/ 931572 w 1227786"/>
                  <a:gd name="connsiteY177" fmla="*/ 330558 h 2683098"/>
                  <a:gd name="connsiteX178" fmla="*/ 940157 w 1227786"/>
                  <a:gd name="connsiteY178" fmla="*/ 313386 h 2683098"/>
                  <a:gd name="connsiteX179" fmla="*/ 944450 w 1227786"/>
                  <a:gd name="connsiteY179" fmla="*/ 300507 h 2683098"/>
                  <a:gd name="connsiteX180" fmla="*/ 961622 w 1227786"/>
                  <a:gd name="connsiteY180" fmla="*/ 279042 h 2683098"/>
                  <a:gd name="connsiteX181" fmla="*/ 970208 w 1227786"/>
                  <a:gd name="connsiteY181" fmla="*/ 266163 h 2683098"/>
                  <a:gd name="connsiteX182" fmla="*/ 995966 w 1227786"/>
                  <a:gd name="connsiteY182" fmla="*/ 227527 h 2683098"/>
                  <a:gd name="connsiteX183" fmla="*/ 1004552 w 1227786"/>
                  <a:gd name="connsiteY183" fmla="*/ 214648 h 2683098"/>
                  <a:gd name="connsiteX184" fmla="*/ 1017431 w 1227786"/>
                  <a:gd name="connsiteY184" fmla="*/ 201769 h 2683098"/>
                  <a:gd name="connsiteX185" fmla="*/ 1026017 w 1227786"/>
                  <a:gd name="connsiteY185" fmla="*/ 184597 h 2683098"/>
                  <a:gd name="connsiteX186" fmla="*/ 1034603 w 1227786"/>
                  <a:gd name="connsiteY186" fmla="*/ 171718 h 2683098"/>
                  <a:gd name="connsiteX187" fmla="*/ 1047481 w 1227786"/>
                  <a:gd name="connsiteY187" fmla="*/ 150253 h 2683098"/>
                  <a:gd name="connsiteX188" fmla="*/ 1068946 w 1227786"/>
                  <a:gd name="connsiteY188" fmla="*/ 120203 h 2683098"/>
                  <a:gd name="connsiteX189" fmla="*/ 1090411 w 1227786"/>
                  <a:gd name="connsiteY189" fmla="*/ 90152 h 2683098"/>
                  <a:gd name="connsiteX190" fmla="*/ 1094704 w 1227786"/>
                  <a:gd name="connsiteY190" fmla="*/ 77273 h 2683098"/>
                  <a:gd name="connsiteX191" fmla="*/ 1116169 w 1227786"/>
                  <a:gd name="connsiteY191" fmla="*/ 47222 h 2683098"/>
                  <a:gd name="connsiteX192" fmla="*/ 1129048 w 1227786"/>
                  <a:gd name="connsiteY192" fmla="*/ 25758 h 2683098"/>
                  <a:gd name="connsiteX193" fmla="*/ 1137634 w 1227786"/>
                  <a:gd name="connsiteY193" fmla="*/ 8586 h 2683098"/>
                  <a:gd name="connsiteX194" fmla="*/ 1150512 w 1227786"/>
                  <a:gd name="connsiteY194" fmla="*/ 0 h 2683098"/>
                  <a:gd name="connsiteX195" fmla="*/ 1163391 w 1227786"/>
                  <a:gd name="connsiteY195" fmla="*/ 4293 h 2683098"/>
                  <a:gd name="connsiteX196" fmla="*/ 1202028 w 1227786"/>
                  <a:gd name="connsiteY196" fmla="*/ 8586 h 2683098"/>
                  <a:gd name="connsiteX0" fmla="*/ 1227428 w 1228663"/>
                  <a:gd name="connsiteY0" fmla="*/ 471 h 2687683"/>
                  <a:gd name="connsiteX1" fmla="*/ 1206321 w 1228663"/>
                  <a:gd name="connsiteY1" fmla="*/ 21757 h 2687683"/>
                  <a:gd name="connsiteX2" fmla="*/ 1214907 w 1228663"/>
                  <a:gd name="connsiteY2" fmla="*/ 34635 h 2687683"/>
                  <a:gd name="connsiteX3" fmla="*/ 1223493 w 1228663"/>
                  <a:gd name="connsiteY3" fmla="*/ 60393 h 2687683"/>
                  <a:gd name="connsiteX4" fmla="*/ 1227786 w 1228663"/>
                  <a:gd name="connsiteY4" fmla="*/ 103323 h 2687683"/>
                  <a:gd name="connsiteX5" fmla="*/ 1223493 w 1228663"/>
                  <a:gd name="connsiteY5" fmla="*/ 189182 h 2687683"/>
                  <a:gd name="connsiteX6" fmla="*/ 1227786 w 1228663"/>
                  <a:gd name="connsiteY6" fmla="*/ 214940 h 2687683"/>
                  <a:gd name="connsiteX7" fmla="*/ 1223493 w 1228663"/>
                  <a:gd name="connsiteY7" fmla="*/ 240697 h 2687683"/>
                  <a:gd name="connsiteX8" fmla="*/ 1214907 w 1228663"/>
                  <a:gd name="connsiteY8" fmla="*/ 275041 h 2687683"/>
                  <a:gd name="connsiteX9" fmla="*/ 1202028 w 1228663"/>
                  <a:gd name="connsiteY9" fmla="*/ 330850 h 2687683"/>
                  <a:gd name="connsiteX10" fmla="*/ 1193442 w 1228663"/>
                  <a:gd name="connsiteY10" fmla="*/ 343728 h 2687683"/>
                  <a:gd name="connsiteX11" fmla="*/ 1184856 w 1228663"/>
                  <a:gd name="connsiteY11" fmla="*/ 369486 h 2687683"/>
                  <a:gd name="connsiteX12" fmla="*/ 1171977 w 1228663"/>
                  <a:gd name="connsiteY12" fmla="*/ 429588 h 2687683"/>
                  <a:gd name="connsiteX13" fmla="*/ 1163391 w 1228663"/>
                  <a:gd name="connsiteY13" fmla="*/ 455345 h 2687683"/>
                  <a:gd name="connsiteX14" fmla="*/ 1159098 w 1228663"/>
                  <a:gd name="connsiteY14" fmla="*/ 515447 h 2687683"/>
                  <a:gd name="connsiteX15" fmla="*/ 1150512 w 1228663"/>
                  <a:gd name="connsiteY15" fmla="*/ 541204 h 2687683"/>
                  <a:gd name="connsiteX16" fmla="*/ 1133341 w 1228663"/>
                  <a:gd name="connsiteY16" fmla="*/ 575548 h 2687683"/>
                  <a:gd name="connsiteX17" fmla="*/ 1124755 w 1228663"/>
                  <a:gd name="connsiteY17" fmla="*/ 609892 h 2687683"/>
                  <a:gd name="connsiteX18" fmla="*/ 1098997 w 1228663"/>
                  <a:gd name="connsiteY18" fmla="*/ 687165 h 2687683"/>
                  <a:gd name="connsiteX19" fmla="*/ 1094704 w 1228663"/>
                  <a:gd name="connsiteY19" fmla="*/ 700044 h 2687683"/>
                  <a:gd name="connsiteX20" fmla="*/ 1090411 w 1228663"/>
                  <a:gd name="connsiteY20" fmla="*/ 712923 h 2687683"/>
                  <a:gd name="connsiteX21" fmla="*/ 1086118 w 1228663"/>
                  <a:gd name="connsiteY21" fmla="*/ 730095 h 2687683"/>
                  <a:gd name="connsiteX22" fmla="*/ 1077532 w 1228663"/>
                  <a:gd name="connsiteY22" fmla="*/ 742973 h 2687683"/>
                  <a:gd name="connsiteX23" fmla="*/ 1056067 w 1228663"/>
                  <a:gd name="connsiteY23" fmla="*/ 777317 h 2687683"/>
                  <a:gd name="connsiteX24" fmla="*/ 1051774 w 1228663"/>
                  <a:gd name="connsiteY24" fmla="*/ 790196 h 2687683"/>
                  <a:gd name="connsiteX25" fmla="*/ 1034603 w 1228663"/>
                  <a:gd name="connsiteY25" fmla="*/ 824540 h 2687683"/>
                  <a:gd name="connsiteX26" fmla="*/ 1026017 w 1228663"/>
                  <a:gd name="connsiteY26" fmla="*/ 846004 h 2687683"/>
                  <a:gd name="connsiteX27" fmla="*/ 1021724 w 1228663"/>
                  <a:gd name="connsiteY27" fmla="*/ 858883 h 2687683"/>
                  <a:gd name="connsiteX28" fmla="*/ 1004552 w 1228663"/>
                  <a:gd name="connsiteY28" fmla="*/ 888934 h 2687683"/>
                  <a:gd name="connsiteX29" fmla="*/ 1000259 w 1228663"/>
                  <a:gd name="connsiteY29" fmla="*/ 901813 h 2687683"/>
                  <a:gd name="connsiteX30" fmla="*/ 991673 w 1228663"/>
                  <a:gd name="connsiteY30" fmla="*/ 914692 h 2687683"/>
                  <a:gd name="connsiteX31" fmla="*/ 987380 w 1228663"/>
                  <a:gd name="connsiteY31" fmla="*/ 927571 h 2687683"/>
                  <a:gd name="connsiteX32" fmla="*/ 974501 w 1228663"/>
                  <a:gd name="connsiteY32" fmla="*/ 944743 h 2687683"/>
                  <a:gd name="connsiteX33" fmla="*/ 965915 w 1228663"/>
                  <a:gd name="connsiteY33" fmla="*/ 957621 h 2687683"/>
                  <a:gd name="connsiteX34" fmla="*/ 875763 w 1228663"/>
                  <a:gd name="connsiteY34" fmla="*/ 1236664 h 2687683"/>
                  <a:gd name="connsiteX35" fmla="*/ 871470 w 1228663"/>
                  <a:gd name="connsiteY35" fmla="*/ 1249543 h 2687683"/>
                  <a:gd name="connsiteX36" fmla="*/ 837127 w 1228663"/>
                  <a:gd name="connsiteY36" fmla="*/ 1279593 h 2687683"/>
                  <a:gd name="connsiteX37" fmla="*/ 815662 w 1228663"/>
                  <a:gd name="connsiteY37" fmla="*/ 1301058 h 2687683"/>
                  <a:gd name="connsiteX38" fmla="*/ 798490 w 1228663"/>
                  <a:gd name="connsiteY38" fmla="*/ 1313937 h 2687683"/>
                  <a:gd name="connsiteX39" fmla="*/ 785611 w 1228663"/>
                  <a:gd name="connsiteY39" fmla="*/ 1322523 h 2687683"/>
                  <a:gd name="connsiteX40" fmla="*/ 768439 w 1228663"/>
                  <a:gd name="connsiteY40" fmla="*/ 1343988 h 2687683"/>
                  <a:gd name="connsiteX41" fmla="*/ 734096 w 1228663"/>
                  <a:gd name="connsiteY41" fmla="*/ 1382624 h 2687683"/>
                  <a:gd name="connsiteX42" fmla="*/ 716924 w 1228663"/>
                  <a:gd name="connsiteY42" fmla="*/ 1408382 h 2687683"/>
                  <a:gd name="connsiteX43" fmla="*/ 708338 w 1228663"/>
                  <a:gd name="connsiteY43" fmla="*/ 1421261 h 2687683"/>
                  <a:gd name="connsiteX44" fmla="*/ 699752 w 1228663"/>
                  <a:gd name="connsiteY44" fmla="*/ 1447019 h 2687683"/>
                  <a:gd name="connsiteX45" fmla="*/ 691166 w 1228663"/>
                  <a:gd name="connsiteY45" fmla="*/ 1481362 h 2687683"/>
                  <a:gd name="connsiteX46" fmla="*/ 678287 w 1228663"/>
                  <a:gd name="connsiteY46" fmla="*/ 1519999 h 2687683"/>
                  <a:gd name="connsiteX47" fmla="*/ 673994 w 1228663"/>
                  <a:gd name="connsiteY47" fmla="*/ 1532878 h 2687683"/>
                  <a:gd name="connsiteX48" fmla="*/ 665408 w 1228663"/>
                  <a:gd name="connsiteY48" fmla="*/ 1562928 h 2687683"/>
                  <a:gd name="connsiteX49" fmla="*/ 656822 w 1228663"/>
                  <a:gd name="connsiteY49" fmla="*/ 1575807 h 2687683"/>
                  <a:gd name="connsiteX50" fmla="*/ 652529 w 1228663"/>
                  <a:gd name="connsiteY50" fmla="*/ 1588686 h 2687683"/>
                  <a:gd name="connsiteX51" fmla="*/ 643943 w 1228663"/>
                  <a:gd name="connsiteY51" fmla="*/ 1601565 h 2687683"/>
                  <a:gd name="connsiteX52" fmla="*/ 639650 w 1228663"/>
                  <a:gd name="connsiteY52" fmla="*/ 1614444 h 2687683"/>
                  <a:gd name="connsiteX53" fmla="*/ 613893 w 1228663"/>
                  <a:gd name="connsiteY53" fmla="*/ 1640202 h 2687683"/>
                  <a:gd name="connsiteX54" fmla="*/ 575256 w 1228663"/>
                  <a:gd name="connsiteY54" fmla="*/ 1691717 h 2687683"/>
                  <a:gd name="connsiteX55" fmla="*/ 549498 w 1228663"/>
                  <a:gd name="connsiteY55" fmla="*/ 1717475 h 2687683"/>
                  <a:gd name="connsiteX56" fmla="*/ 540912 w 1228663"/>
                  <a:gd name="connsiteY56" fmla="*/ 1730354 h 2687683"/>
                  <a:gd name="connsiteX57" fmla="*/ 497983 w 1228663"/>
                  <a:gd name="connsiteY57" fmla="*/ 1781869 h 2687683"/>
                  <a:gd name="connsiteX58" fmla="*/ 489397 w 1228663"/>
                  <a:gd name="connsiteY58" fmla="*/ 1794748 h 2687683"/>
                  <a:gd name="connsiteX59" fmla="*/ 467932 w 1228663"/>
                  <a:gd name="connsiteY59" fmla="*/ 1833385 h 2687683"/>
                  <a:gd name="connsiteX60" fmla="*/ 459346 w 1228663"/>
                  <a:gd name="connsiteY60" fmla="*/ 1846264 h 2687683"/>
                  <a:gd name="connsiteX61" fmla="*/ 450760 w 1228663"/>
                  <a:gd name="connsiteY61" fmla="*/ 1872021 h 2687683"/>
                  <a:gd name="connsiteX62" fmla="*/ 433588 w 1228663"/>
                  <a:gd name="connsiteY62" fmla="*/ 1910658 h 2687683"/>
                  <a:gd name="connsiteX63" fmla="*/ 425003 w 1228663"/>
                  <a:gd name="connsiteY63" fmla="*/ 1936416 h 2687683"/>
                  <a:gd name="connsiteX64" fmla="*/ 403538 w 1228663"/>
                  <a:gd name="connsiteY64" fmla="*/ 1962173 h 2687683"/>
                  <a:gd name="connsiteX65" fmla="*/ 390659 w 1228663"/>
                  <a:gd name="connsiteY65" fmla="*/ 1975052 h 2687683"/>
                  <a:gd name="connsiteX66" fmla="*/ 360608 w 1228663"/>
                  <a:gd name="connsiteY66" fmla="*/ 2005103 h 2687683"/>
                  <a:gd name="connsiteX67" fmla="*/ 352022 w 1228663"/>
                  <a:gd name="connsiteY67" fmla="*/ 2030861 h 2687683"/>
                  <a:gd name="connsiteX68" fmla="*/ 343436 w 1228663"/>
                  <a:gd name="connsiteY68" fmla="*/ 2043740 h 2687683"/>
                  <a:gd name="connsiteX69" fmla="*/ 334850 w 1228663"/>
                  <a:gd name="connsiteY69" fmla="*/ 2069497 h 2687683"/>
                  <a:gd name="connsiteX70" fmla="*/ 330557 w 1228663"/>
                  <a:gd name="connsiteY70" fmla="*/ 2151064 h 2687683"/>
                  <a:gd name="connsiteX71" fmla="*/ 309093 w 1228663"/>
                  <a:gd name="connsiteY71" fmla="*/ 2189700 h 2687683"/>
                  <a:gd name="connsiteX72" fmla="*/ 291921 w 1228663"/>
                  <a:gd name="connsiteY72" fmla="*/ 2241216 h 2687683"/>
                  <a:gd name="connsiteX73" fmla="*/ 279042 w 1228663"/>
                  <a:gd name="connsiteY73" fmla="*/ 2279852 h 2687683"/>
                  <a:gd name="connsiteX74" fmla="*/ 274749 w 1228663"/>
                  <a:gd name="connsiteY74" fmla="*/ 2292731 h 2687683"/>
                  <a:gd name="connsiteX75" fmla="*/ 270456 w 1228663"/>
                  <a:gd name="connsiteY75" fmla="*/ 2305610 h 2687683"/>
                  <a:gd name="connsiteX76" fmla="*/ 244698 w 1228663"/>
                  <a:gd name="connsiteY76" fmla="*/ 2344247 h 2687683"/>
                  <a:gd name="connsiteX77" fmla="*/ 236112 w 1228663"/>
                  <a:gd name="connsiteY77" fmla="*/ 2357126 h 2687683"/>
                  <a:gd name="connsiteX78" fmla="*/ 227527 w 1228663"/>
                  <a:gd name="connsiteY78" fmla="*/ 2382883 h 2687683"/>
                  <a:gd name="connsiteX79" fmla="*/ 223234 w 1228663"/>
                  <a:gd name="connsiteY79" fmla="*/ 2395762 h 2687683"/>
                  <a:gd name="connsiteX80" fmla="*/ 214648 w 1228663"/>
                  <a:gd name="connsiteY80" fmla="*/ 2438692 h 2687683"/>
                  <a:gd name="connsiteX81" fmla="*/ 210355 w 1228663"/>
                  <a:gd name="connsiteY81" fmla="*/ 2451571 h 2687683"/>
                  <a:gd name="connsiteX82" fmla="*/ 193183 w 1228663"/>
                  <a:gd name="connsiteY82" fmla="*/ 2477328 h 2687683"/>
                  <a:gd name="connsiteX83" fmla="*/ 167425 w 1228663"/>
                  <a:gd name="connsiteY83" fmla="*/ 2503086 h 2687683"/>
                  <a:gd name="connsiteX84" fmla="*/ 154546 w 1228663"/>
                  <a:gd name="connsiteY84" fmla="*/ 2520258 h 2687683"/>
                  <a:gd name="connsiteX85" fmla="*/ 141667 w 1228663"/>
                  <a:gd name="connsiteY85" fmla="*/ 2533137 h 2687683"/>
                  <a:gd name="connsiteX86" fmla="*/ 133081 w 1228663"/>
                  <a:gd name="connsiteY86" fmla="*/ 2550309 h 2687683"/>
                  <a:gd name="connsiteX87" fmla="*/ 115910 w 1228663"/>
                  <a:gd name="connsiteY87" fmla="*/ 2588945 h 2687683"/>
                  <a:gd name="connsiteX88" fmla="*/ 107324 w 1228663"/>
                  <a:gd name="connsiteY88" fmla="*/ 2623289 h 2687683"/>
                  <a:gd name="connsiteX89" fmla="*/ 90152 w 1228663"/>
                  <a:gd name="connsiteY89" fmla="*/ 2649047 h 2687683"/>
                  <a:gd name="connsiteX90" fmla="*/ 81566 w 1228663"/>
                  <a:gd name="connsiteY90" fmla="*/ 2679097 h 2687683"/>
                  <a:gd name="connsiteX91" fmla="*/ 68687 w 1228663"/>
                  <a:gd name="connsiteY91" fmla="*/ 2687683 h 2687683"/>
                  <a:gd name="connsiteX92" fmla="*/ 17172 w 1228663"/>
                  <a:gd name="connsiteY92" fmla="*/ 2683390 h 2687683"/>
                  <a:gd name="connsiteX93" fmla="*/ 4293 w 1228663"/>
                  <a:gd name="connsiteY93" fmla="*/ 2679097 h 2687683"/>
                  <a:gd name="connsiteX94" fmla="*/ 0 w 1228663"/>
                  <a:gd name="connsiteY94" fmla="*/ 2666219 h 2687683"/>
                  <a:gd name="connsiteX95" fmla="*/ 4293 w 1228663"/>
                  <a:gd name="connsiteY95" fmla="*/ 2640461 h 2687683"/>
                  <a:gd name="connsiteX96" fmla="*/ 8586 w 1228663"/>
                  <a:gd name="connsiteY96" fmla="*/ 2584652 h 2687683"/>
                  <a:gd name="connsiteX97" fmla="*/ 12879 w 1228663"/>
                  <a:gd name="connsiteY97" fmla="*/ 2541723 h 2687683"/>
                  <a:gd name="connsiteX98" fmla="*/ 8586 w 1228663"/>
                  <a:gd name="connsiteY98" fmla="*/ 2520258 h 2687683"/>
                  <a:gd name="connsiteX99" fmla="*/ 21465 w 1228663"/>
                  <a:gd name="connsiteY99" fmla="*/ 2442985 h 2687683"/>
                  <a:gd name="connsiteX100" fmla="*/ 34343 w 1228663"/>
                  <a:gd name="connsiteY100" fmla="*/ 2412934 h 2687683"/>
                  <a:gd name="connsiteX101" fmla="*/ 47222 w 1228663"/>
                  <a:gd name="connsiteY101" fmla="*/ 2374297 h 2687683"/>
                  <a:gd name="connsiteX102" fmla="*/ 51515 w 1228663"/>
                  <a:gd name="connsiteY102" fmla="*/ 2357126 h 2687683"/>
                  <a:gd name="connsiteX103" fmla="*/ 55808 w 1228663"/>
                  <a:gd name="connsiteY103" fmla="*/ 2344247 h 2687683"/>
                  <a:gd name="connsiteX104" fmla="*/ 72980 w 1228663"/>
                  <a:gd name="connsiteY104" fmla="*/ 2284145 h 2687683"/>
                  <a:gd name="connsiteX105" fmla="*/ 81566 w 1228663"/>
                  <a:gd name="connsiteY105" fmla="*/ 2262681 h 2687683"/>
                  <a:gd name="connsiteX106" fmla="*/ 90152 w 1228663"/>
                  <a:gd name="connsiteY106" fmla="*/ 2249802 h 2687683"/>
                  <a:gd name="connsiteX107" fmla="*/ 94445 w 1228663"/>
                  <a:gd name="connsiteY107" fmla="*/ 2236923 h 2687683"/>
                  <a:gd name="connsiteX108" fmla="*/ 128788 w 1228663"/>
                  <a:gd name="connsiteY108" fmla="*/ 2193993 h 2687683"/>
                  <a:gd name="connsiteX109" fmla="*/ 137374 w 1228663"/>
                  <a:gd name="connsiteY109" fmla="*/ 2181114 h 2687683"/>
                  <a:gd name="connsiteX110" fmla="*/ 154546 w 1228663"/>
                  <a:gd name="connsiteY110" fmla="*/ 2159650 h 2687683"/>
                  <a:gd name="connsiteX111" fmla="*/ 163132 w 1228663"/>
                  <a:gd name="connsiteY111" fmla="*/ 2146771 h 2687683"/>
                  <a:gd name="connsiteX112" fmla="*/ 176011 w 1228663"/>
                  <a:gd name="connsiteY112" fmla="*/ 2133892 h 2687683"/>
                  <a:gd name="connsiteX113" fmla="*/ 184597 w 1228663"/>
                  <a:gd name="connsiteY113" fmla="*/ 2116720 h 2687683"/>
                  <a:gd name="connsiteX114" fmla="*/ 193183 w 1228663"/>
                  <a:gd name="connsiteY114" fmla="*/ 2103841 h 2687683"/>
                  <a:gd name="connsiteX115" fmla="*/ 201769 w 1228663"/>
                  <a:gd name="connsiteY115" fmla="*/ 2086669 h 2687683"/>
                  <a:gd name="connsiteX116" fmla="*/ 214648 w 1228663"/>
                  <a:gd name="connsiteY116" fmla="*/ 2078083 h 2687683"/>
                  <a:gd name="connsiteX117" fmla="*/ 240405 w 1228663"/>
                  <a:gd name="connsiteY117" fmla="*/ 2060912 h 2687683"/>
                  <a:gd name="connsiteX118" fmla="*/ 248991 w 1228663"/>
                  <a:gd name="connsiteY118" fmla="*/ 2048033 h 2687683"/>
                  <a:gd name="connsiteX119" fmla="*/ 253284 w 1228663"/>
                  <a:gd name="connsiteY119" fmla="*/ 2035154 h 2687683"/>
                  <a:gd name="connsiteX120" fmla="*/ 266163 w 1228663"/>
                  <a:gd name="connsiteY120" fmla="*/ 2030861 h 2687683"/>
                  <a:gd name="connsiteX121" fmla="*/ 274749 w 1228663"/>
                  <a:gd name="connsiteY121" fmla="*/ 2017982 h 2687683"/>
                  <a:gd name="connsiteX122" fmla="*/ 296214 w 1228663"/>
                  <a:gd name="connsiteY122" fmla="*/ 2000810 h 2687683"/>
                  <a:gd name="connsiteX123" fmla="*/ 309093 w 1228663"/>
                  <a:gd name="connsiteY123" fmla="*/ 1962173 h 2687683"/>
                  <a:gd name="connsiteX124" fmla="*/ 313386 w 1228663"/>
                  <a:gd name="connsiteY124" fmla="*/ 1949295 h 2687683"/>
                  <a:gd name="connsiteX125" fmla="*/ 321972 w 1228663"/>
                  <a:gd name="connsiteY125" fmla="*/ 1897779 h 2687683"/>
                  <a:gd name="connsiteX126" fmla="*/ 326265 w 1228663"/>
                  <a:gd name="connsiteY126" fmla="*/ 1884900 h 2687683"/>
                  <a:gd name="connsiteX127" fmla="*/ 330557 w 1228663"/>
                  <a:gd name="connsiteY127" fmla="*/ 1867728 h 2687683"/>
                  <a:gd name="connsiteX128" fmla="*/ 360608 w 1228663"/>
                  <a:gd name="connsiteY128" fmla="*/ 1829092 h 2687683"/>
                  <a:gd name="connsiteX129" fmla="*/ 369194 w 1228663"/>
                  <a:gd name="connsiteY129" fmla="*/ 1816213 h 2687683"/>
                  <a:gd name="connsiteX130" fmla="*/ 382073 w 1228663"/>
                  <a:gd name="connsiteY130" fmla="*/ 1803334 h 2687683"/>
                  <a:gd name="connsiteX131" fmla="*/ 390659 w 1228663"/>
                  <a:gd name="connsiteY131" fmla="*/ 1786162 h 2687683"/>
                  <a:gd name="connsiteX132" fmla="*/ 403538 w 1228663"/>
                  <a:gd name="connsiteY132" fmla="*/ 1768990 h 2687683"/>
                  <a:gd name="connsiteX133" fmla="*/ 420710 w 1228663"/>
                  <a:gd name="connsiteY133" fmla="*/ 1743233 h 2687683"/>
                  <a:gd name="connsiteX134" fmla="*/ 437881 w 1228663"/>
                  <a:gd name="connsiteY134" fmla="*/ 1717475 h 2687683"/>
                  <a:gd name="connsiteX135" fmla="*/ 442174 w 1228663"/>
                  <a:gd name="connsiteY135" fmla="*/ 1704596 h 2687683"/>
                  <a:gd name="connsiteX136" fmla="*/ 437881 w 1228663"/>
                  <a:gd name="connsiteY136" fmla="*/ 1657373 h 2687683"/>
                  <a:gd name="connsiteX137" fmla="*/ 446467 w 1228663"/>
                  <a:gd name="connsiteY137" fmla="*/ 1571514 h 2687683"/>
                  <a:gd name="connsiteX138" fmla="*/ 459346 w 1228663"/>
                  <a:gd name="connsiteY138" fmla="*/ 1519999 h 2687683"/>
                  <a:gd name="connsiteX139" fmla="*/ 463639 w 1228663"/>
                  <a:gd name="connsiteY139" fmla="*/ 1498534 h 2687683"/>
                  <a:gd name="connsiteX140" fmla="*/ 476518 w 1228663"/>
                  <a:gd name="connsiteY140" fmla="*/ 1459897 h 2687683"/>
                  <a:gd name="connsiteX141" fmla="*/ 480811 w 1228663"/>
                  <a:gd name="connsiteY141" fmla="*/ 1425554 h 2687683"/>
                  <a:gd name="connsiteX142" fmla="*/ 485104 w 1228663"/>
                  <a:gd name="connsiteY142" fmla="*/ 1399796 h 2687683"/>
                  <a:gd name="connsiteX143" fmla="*/ 489397 w 1228663"/>
                  <a:gd name="connsiteY143" fmla="*/ 1361159 h 2687683"/>
                  <a:gd name="connsiteX144" fmla="*/ 502276 w 1228663"/>
                  <a:gd name="connsiteY144" fmla="*/ 1322523 h 2687683"/>
                  <a:gd name="connsiteX145" fmla="*/ 515155 w 1228663"/>
                  <a:gd name="connsiteY145" fmla="*/ 1279593 h 2687683"/>
                  <a:gd name="connsiteX146" fmla="*/ 528034 w 1228663"/>
                  <a:gd name="connsiteY146" fmla="*/ 1236664 h 2687683"/>
                  <a:gd name="connsiteX147" fmla="*/ 536619 w 1228663"/>
                  <a:gd name="connsiteY147" fmla="*/ 1210906 h 2687683"/>
                  <a:gd name="connsiteX148" fmla="*/ 549498 w 1228663"/>
                  <a:gd name="connsiteY148" fmla="*/ 1189441 h 2687683"/>
                  <a:gd name="connsiteX149" fmla="*/ 562377 w 1228663"/>
                  <a:gd name="connsiteY149" fmla="*/ 1142219 h 2687683"/>
                  <a:gd name="connsiteX150" fmla="*/ 566670 w 1228663"/>
                  <a:gd name="connsiteY150" fmla="*/ 1116461 h 2687683"/>
                  <a:gd name="connsiteX151" fmla="*/ 579549 w 1228663"/>
                  <a:gd name="connsiteY151" fmla="*/ 1073531 h 2687683"/>
                  <a:gd name="connsiteX152" fmla="*/ 588135 w 1228663"/>
                  <a:gd name="connsiteY152" fmla="*/ 953328 h 2687683"/>
                  <a:gd name="connsiteX153" fmla="*/ 596721 w 1228663"/>
                  <a:gd name="connsiteY153" fmla="*/ 940450 h 2687683"/>
                  <a:gd name="connsiteX154" fmla="*/ 605307 w 1228663"/>
                  <a:gd name="connsiteY154" fmla="*/ 918985 h 2687683"/>
                  <a:gd name="connsiteX155" fmla="*/ 609600 w 1228663"/>
                  <a:gd name="connsiteY155" fmla="*/ 893227 h 2687683"/>
                  <a:gd name="connsiteX156" fmla="*/ 618186 w 1228663"/>
                  <a:gd name="connsiteY156" fmla="*/ 876055 h 2687683"/>
                  <a:gd name="connsiteX157" fmla="*/ 622479 w 1228663"/>
                  <a:gd name="connsiteY157" fmla="*/ 863176 h 2687683"/>
                  <a:gd name="connsiteX158" fmla="*/ 631065 w 1228663"/>
                  <a:gd name="connsiteY158" fmla="*/ 850297 h 2687683"/>
                  <a:gd name="connsiteX159" fmla="*/ 643943 w 1228663"/>
                  <a:gd name="connsiteY159" fmla="*/ 828833 h 2687683"/>
                  <a:gd name="connsiteX160" fmla="*/ 652529 w 1228663"/>
                  <a:gd name="connsiteY160" fmla="*/ 815954 h 2687683"/>
                  <a:gd name="connsiteX161" fmla="*/ 665408 w 1228663"/>
                  <a:gd name="connsiteY161" fmla="*/ 794489 h 2687683"/>
                  <a:gd name="connsiteX162" fmla="*/ 678287 w 1228663"/>
                  <a:gd name="connsiteY162" fmla="*/ 777317 h 2687683"/>
                  <a:gd name="connsiteX163" fmla="*/ 686873 w 1228663"/>
                  <a:gd name="connsiteY163" fmla="*/ 760145 h 2687683"/>
                  <a:gd name="connsiteX164" fmla="*/ 699752 w 1228663"/>
                  <a:gd name="connsiteY164" fmla="*/ 742973 h 2687683"/>
                  <a:gd name="connsiteX165" fmla="*/ 708338 w 1228663"/>
                  <a:gd name="connsiteY165" fmla="*/ 721509 h 2687683"/>
                  <a:gd name="connsiteX166" fmla="*/ 721217 w 1228663"/>
                  <a:gd name="connsiteY166" fmla="*/ 704337 h 2687683"/>
                  <a:gd name="connsiteX167" fmla="*/ 729803 w 1228663"/>
                  <a:gd name="connsiteY167" fmla="*/ 691458 h 2687683"/>
                  <a:gd name="connsiteX168" fmla="*/ 781318 w 1228663"/>
                  <a:gd name="connsiteY168" fmla="*/ 627064 h 2687683"/>
                  <a:gd name="connsiteX169" fmla="*/ 811369 w 1228663"/>
                  <a:gd name="connsiteY169" fmla="*/ 588427 h 2687683"/>
                  <a:gd name="connsiteX170" fmla="*/ 819955 w 1228663"/>
                  <a:gd name="connsiteY170" fmla="*/ 571255 h 2687683"/>
                  <a:gd name="connsiteX171" fmla="*/ 841419 w 1228663"/>
                  <a:gd name="connsiteY171" fmla="*/ 536912 h 2687683"/>
                  <a:gd name="connsiteX172" fmla="*/ 845712 w 1228663"/>
                  <a:gd name="connsiteY172" fmla="*/ 524033 h 2687683"/>
                  <a:gd name="connsiteX173" fmla="*/ 862884 w 1228663"/>
                  <a:gd name="connsiteY173" fmla="*/ 489689 h 2687683"/>
                  <a:gd name="connsiteX174" fmla="*/ 884349 w 1228663"/>
                  <a:gd name="connsiteY174" fmla="*/ 442466 h 2687683"/>
                  <a:gd name="connsiteX175" fmla="*/ 888642 w 1228663"/>
                  <a:gd name="connsiteY175" fmla="*/ 429588 h 2687683"/>
                  <a:gd name="connsiteX176" fmla="*/ 918693 w 1228663"/>
                  <a:gd name="connsiteY176" fmla="*/ 369486 h 2687683"/>
                  <a:gd name="connsiteX177" fmla="*/ 931572 w 1228663"/>
                  <a:gd name="connsiteY177" fmla="*/ 335143 h 2687683"/>
                  <a:gd name="connsiteX178" fmla="*/ 940157 w 1228663"/>
                  <a:gd name="connsiteY178" fmla="*/ 317971 h 2687683"/>
                  <a:gd name="connsiteX179" fmla="*/ 944450 w 1228663"/>
                  <a:gd name="connsiteY179" fmla="*/ 305092 h 2687683"/>
                  <a:gd name="connsiteX180" fmla="*/ 961622 w 1228663"/>
                  <a:gd name="connsiteY180" fmla="*/ 283627 h 2687683"/>
                  <a:gd name="connsiteX181" fmla="*/ 970208 w 1228663"/>
                  <a:gd name="connsiteY181" fmla="*/ 270748 h 2687683"/>
                  <a:gd name="connsiteX182" fmla="*/ 995966 w 1228663"/>
                  <a:gd name="connsiteY182" fmla="*/ 232112 h 2687683"/>
                  <a:gd name="connsiteX183" fmla="*/ 1004552 w 1228663"/>
                  <a:gd name="connsiteY183" fmla="*/ 219233 h 2687683"/>
                  <a:gd name="connsiteX184" fmla="*/ 1017431 w 1228663"/>
                  <a:gd name="connsiteY184" fmla="*/ 206354 h 2687683"/>
                  <a:gd name="connsiteX185" fmla="*/ 1026017 w 1228663"/>
                  <a:gd name="connsiteY185" fmla="*/ 189182 h 2687683"/>
                  <a:gd name="connsiteX186" fmla="*/ 1034603 w 1228663"/>
                  <a:gd name="connsiteY186" fmla="*/ 176303 h 2687683"/>
                  <a:gd name="connsiteX187" fmla="*/ 1047481 w 1228663"/>
                  <a:gd name="connsiteY187" fmla="*/ 154838 h 2687683"/>
                  <a:gd name="connsiteX188" fmla="*/ 1068946 w 1228663"/>
                  <a:gd name="connsiteY188" fmla="*/ 124788 h 2687683"/>
                  <a:gd name="connsiteX189" fmla="*/ 1090411 w 1228663"/>
                  <a:gd name="connsiteY189" fmla="*/ 94737 h 2687683"/>
                  <a:gd name="connsiteX190" fmla="*/ 1094704 w 1228663"/>
                  <a:gd name="connsiteY190" fmla="*/ 81858 h 2687683"/>
                  <a:gd name="connsiteX191" fmla="*/ 1116169 w 1228663"/>
                  <a:gd name="connsiteY191" fmla="*/ 51807 h 2687683"/>
                  <a:gd name="connsiteX192" fmla="*/ 1129048 w 1228663"/>
                  <a:gd name="connsiteY192" fmla="*/ 30343 h 2687683"/>
                  <a:gd name="connsiteX193" fmla="*/ 1137634 w 1228663"/>
                  <a:gd name="connsiteY193" fmla="*/ 13171 h 2687683"/>
                  <a:gd name="connsiteX194" fmla="*/ 1150512 w 1228663"/>
                  <a:gd name="connsiteY194" fmla="*/ 4585 h 2687683"/>
                  <a:gd name="connsiteX195" fmla="*/ 1163391 w 1228663"/>
                  <a:gd name="connsiteY195" fmla="*/ 8878 h 2687683"/>
                  <a:gd name="connsiteX196" fmla="*/ 1227428 w 1228663"/>
                  <a:gd name="connsiteY196" fmla="*/ 471 h 2687683"/>
                  <a:gd name="connsiteX0" fmla="*/ 1227428 w 1231563"/>
                  <a:gd name="connsiteY0" fmla="*/ 471 h 2687683"/>
                  <a:gd name="connsiteX1" fmla="*/ 1206321 w 1231563"/>
                  <a:gd name="connsiteY1" fmla="*/ 21757 h 2687683"/>
                  <a:gd name="connsiteX2" fmla="*/ 1230782 w 1231563"/>
                  <a:gd name="connsiteY2" fmla="*/ 37810 h 2687683"/>
                  <a:gd name="connsiteX3" fmla="*/ 1223493 w 1231563"/>
                  <a:gd name="connsiteY3" fmla="*/ 60393 h 2687683"/>
                  <a:gd name="connsiteX4" fmla="*/ 1227786 w 1231563"/>
                  <a:gd name="connsiteY4" fmla="*/ 103323 h 2687683"/>
                  <a:gd name="connsiteX5" fmla="*/ 1223493 w 1231563"/>
                  <a:gd name="connsiteY5" fmla="*/ 189182 h 2687683"/>
                  <a:gd name="connsiteX6" fmla="*/ 1227786 w 1231563"/>
                  <a:gd name="connsiteY6" fmla="*/ 214940 h 2687683"/>
                  <a:gd name="connsiteX7" fmla="*/ 1223493 w 1231563"/>
                  <a:gd name="connsiteY7" fmla="*/ 240697 h 2687683"/>
                  <a:gd name="connsiteX8" fmla="*/ 1214907 w 1231563"/>
                  <a:gd name="connsiteY8" fmla="*/ 275041 h 2687683"/>
                  <a:gd name="connsiteX9" fmla="*/ 1202028 w 1231563"/>
                  <a:gd name="connsiteY9" fmla="*/ 330850 h 2687683"/>
                  <a:gd name="connsiteX10" fmla="*/ 1193442 w 1231563"/>
                  <a:gd name="connsiteY10" fmla="*/ 343728 h 2687683"/>
                  <a:gd name="connsiteX11" fmla="*/ 1184856 w 1231563"/>
                  <a:gd name="connsiteY11" fmla="*/ 369486 h 2687683"/>
                  <a:gd name="connsiteX12" fmla="*/ 1171977 w 1231563"/>
                  <a:gd name="connsiteY12" fmla="*/ 429588 h 2687683"/>
                  <a:gd name="connsiteX13" fmla="*/ 1163391 w 1231563"/>
                  <a:gd name="connsiteY13" fmla="*/ 455345 h 2687683"/>
                  <a:gd name="connsiteX14" fmla="*/ 1159098 w 1231563"/>
                  <a:gd name="connsiteY14" fmla="*/ 515447 h 2687683"/>
                  <a:gd name="connsiteX15" fmla="*/ 1150512 w 1231563"/>
                  <a:gd name="connsiteY15" fmla="*/ 541204 h 2687683"/>
                  <a:gd name="connsiteX16" fmla="*/ 1133341 w 1231563"/>
                  <a:gd name="connsiteY16" fmla="*/ 575548 h 2687683"/>
                  <a:gd name="connsiteX17" fmla="*/ 1124755 w 1231563"/>
                  <a:gd name="connsiteY17" fmla="*/ 609892 h 2687683"/>
                  <a:gd name="connsiteX18" fmla="*/ 1098997 w 1231563"/>
                  <a:gd name="connsiteY18" fmla="*/ 687165 h 2687683"/>
                  <a:gd name="connsiteX19" fmla="*/ 1094704 w 1231563"/>
                  <a:gd name="connsiteY19" fmla="*/ 700044 h 2687683"/>
                  <a:gd name="connsiteX20" fmla="*/ 1090411 w 1231563"/>
                  <a:gd name="connsiteY20" fmla="*/ 712923 h 2687683"/>
                  <a:gd name="connsiteX21" fmla="*/ 1086118 w 1231563"/>
                  <a:gd name="connsiteY21" fmla="*/ 730095 h 2687683"/>
                  <a:gd name="connsiteX22" fmla="*/ 1077532 w 1231563"/>
                  <a:gd name="connsiteY22" fmla="*/ 742973 h 2687683"/>
                  <a:gd name="connsiteX23" fmla="*/ 1056067 w 1231563"/>
                  <a:gd name="connsiteY23" fmla="*/ 777317 h 2687683"/>
                  <a:gd name="connsiteX24" fmla="*/ 1051774 w 1231563"/>
                  <a:gd name="connsiteY24" fmla="*/ 790196 h 2687683"/>
                  <a:gd name="connsiteX25" fmla="*/ 1034603 w 1231563"/>
                  <a:gd name="connsiteY25" fmla="*/ 824540 h 2687683"/>
                  <a:gd name="connsiteX26" fmla="*/ 1026017 w 1231563"/>
                  <a:gd name="connsiteY26" fmla="*/ 846004 h 2687683"/>
                  <a:gd name="connsiteX27" fmla="*/ 1021724 w 1231563"/>
                  <a:gd name="connsiteY27" fmla="*/ 858883 h 2687683"/>
                  <a:gd name="connsiteX28" fmla="*/ 1004552 w 1231563"/>
                  <a:gd name="connsiteY28" fmla="*/ 888934 h 2687683"/>
                  <a:gd name="connsiteX29" fmla="*/ 1000259 w 1231563"/>
                  <a:gd name="connsiteY29" fmla="*/ 901813 h 2687683"/>
                  <a:gd name="connsiteX30" fmla="*/ 991673 w 1231563"/>
                  <a:gd name="connsiteY30" fmla="*/ 914692 h 2687683"/>
                  <a:gd name="connsiteX31" fmla="*/ 987380 w 1231563"/>
                  <a:gd name="connsiteY31" fmla="*/ 927571 h 2687683"/>
                  <a:gd name="connsiteX32" fmla="*/ 974501 w 1231563"/>
                  <a:gd name="connsiteY32" fmla="*/ 944743 h 2687683"/>
                  <a:gd name="connsiteX33" fmla="*/ 965915 w 1231563"/>
                  <a:gd name="connsiteY33" fmla="*/ 957621 h 2687683"/>
                  <a:gd name="connsiteX34" fmla="*/ 875763 w 1231563"/>
                  <a:gd name="connsiteY34" fmla="*/ 1236664 h 2687683"/>
                  <a:gd name="connsiteX35" fmla="*/ 871470 w 1231563"/>
                  <a:gd name="connsiteY35" fmla="*/ 1249543 h 2687683"/>
                  <a:gd name="connsiteX36" fmla="*/ 837127 w 1231563"/>
                  <a:gd name="connsiteY36" fmla="*/ 1279593 h 2687683"/>
                  <a:gd name="connsiteX37" fmla="*/ 815662 w 1231563"/>
                  <a:gd name="connsiteY37" fmla="*/ 1301058 h 2687683"/>
                  <a:gd name="connsiteX38" fmla="*/ 798490 w 1231563"/>
                  <a:gd name="connsiteY38" fmla="*/ 1313937 h 2687683"/>
                  <a:gd name="connsiteX39" fmla="*/ 785611 w 1231563"/>
                  <a:gd name="connsiteY39" fmla="*/ 1322523 h 2687683"/>
                  <a:gd name="connsiteX40" fmla="*/ 768439 w 1231563"/>
                  <a:gd name="connsiteY40" fmla="*/ 1343988 h 2687683"/>
                  <a:gd name="connsiteX41" fmla="*/ 734096 w 1231563"/>
                  <a:gd name="connsiteY41" fmla="*/ 1382624 h 2687683"/>
                  <a:gd name="connsiteX42" fmla="*/ 716924 w 1231563"/>
                  <a:gd name="connsiteY42" fmla="*/ 1408382 h 2687683"/>
                  <a:gd name="connsiteX43" fmla="*/ 708338 w 1231563"/>
                  <a:gd name="connsiteY43" fmla="*/ 1421261 h 2687683"/>
                  <a:gd name="connsiteX44" fmla="*/ 699752 w 1231563"/>
                  <a:gd name="connsiteY44" fmla="*/ 1447019 h 2687683"/>
                  <a:gd name="connsiteX45" fmla="*/ 691166 w 1231563"/>
                  <a:gd name="connsiteY45" fmla="*/ 1481362 h 2687683"/>
                  <a:gd name="connsiteX46" fmla="*/ 678287 w 1231563"/>
                  <a:gd name="connsiteY46" fmla="*/ 1519999 h 2687683"/>
                  <a:gd name="connsiteX47" fmla="*/ 673994 w 1231563"/>
                  <a:gd name="connsiteY47" fmla="*/ 1532878 h 2687683"/>
                  <a:gd name="connsiteX48" fmla="*/ 665408 w 1231563"/>
                  <a:gd name="connsiteY48" fmla="*/ 1562928 h 2687683"/>
                  <a:gd name="connsiteX49" fmla="*/ 656822 w 1231563"/>
                  <a:gd name="connsiteY49" fmla="*/ 1575807 h 2687683"/>
                  <a:gd name="connsiteX50" fmla="*/ 652529 w 1231563"/>
                  <a:gd name="connsiteY50" fmla="*/ 1588686 h 2687683"/>
                  <a:gd name="connsiteX51" fmla="*/ 643943 w 1231563"/>
                  <a:gd name="connsiteY51" fmla="*/ 1601565 h 2687683"/>
                  <a:gd name="connsiteX52" fmla="*/ 639650 w 1231563"/>
                  <a:gd name="connsiteY52" fmla="*/ 1614444 h 2687683"/>
                  <a:gd name="connsiteX53" fmla="*/ 613893 w 1231563"/>
                  <a:gd name="connsiteY53" fmla="*/ 1640202 h 2687683"/>
                  <a:gd name="connsiteX54" fmla="*/ 575256 w 1231563"/>
                  <a:gd name="connsiteY54" fmla="*/ 1691717 h 2687683"/>
                  <a:gd name="connsiteX55" fmla="*/ 549498 w 1231563"/>
                  <a:gd name="connsiteY55" fmla="*/ 1717475 h 2687683"/>
                  <a:gd name="connsiteX56" fmla="*/ 540912 w 1231563"/>
                  <a:gd name="connsiteY56" fmla="*/ 1730354 h 2687683"/>
                  <a:gd name="connsiteX57" fmla="*/ 497983 w 1231563"/>
                  <a:gd name="connsiteY57" fmla="*/ 1781869 h 2687683"/>
                  <a:gd name="connsiteX58" fmla="*/ 489397 w 1231563"/>
                  <a:gd name="connsiteY58" fmla="*/ 1794748 h 2687683"/>
                  <a:gd name="connsiteX59" fmla="*/ 467932 w 1231563"/>
                  <a:gd name="connsiteY59" fmla="*/ 1833385 h 2687683"/>
                  <a:gd name="connsiteX60" fmla="*/ 459346 w 1231563"/>
                  <a:gd name="connsiteY60" fmla="*/ 1846264 h 2687683"/>
                  <a:gd name="connsiteX61" fmla="*/ 450760 w 1231563"/>
                  <a:gd name="connsiteY61" fmla="*/ 1872021 h 2687683"/>
                  <a:gd name="connsiteX62" fmla="*/ 433588 w 1231563"/>
                  <a:gd name="connsiteY62" fmla="*/ 1910658 h 2687683"/>
                  <a:gd name="connsiteX63" fmla="*/ 425003 w 1231563"/>
                  <a:gd name="connsiteY63" fmla="*/ 1936416 h 2687683"/>
                  <a:gd name="connsiteX64" fmla="*/ 403538 w 1231563"/>
                  <a:gd name="connsiteY64" fmla="*/ 1962173 h 2687683"/>
                  <a:gd name="connsiteX65" fmla="*/ 390659 w 1231563"/>
                  <a:gd name="connsiteY65" fmla="*/ 1975052 h 2687683"/>
                  <a:gd name="connsiteX66" fmla="*/ 360608 w 1231563"/>
                  <a:gd name="connsiteY66" fmla="*/ 2005103 h 2687683"/>
                  <a:gd name="connsiteX67" fmla="*/ 352022 w 1231563"/>
                  <a:gd name="connsiteY67" fmla="*/ 2030861 h 2687683"/>
                  <a:gd name="connsiteX68" fmla="*/ 343436 w 1231563"/>
                  <a:gd name="connsiteY68" fmla="*/ 2043740 h 2687683"/>
                  <a:gd name="connsiteX69" fmla="*/ 334850 w 1231563"/>
                  <a:gd name="connsiteY69" fmla="*/ 2069497 h 2687683"/>
                  <a:gd name="connsiteX70" fmla="*/ 330557 w 1231563"/>
                  <a:gd name="connsiteY70" fmla="*/ 2151064 h 2687683"/>
                  <a:gd name="connsiteX71" fmla="*/ 309093 w 1231563"/>
                  <a:gd name="connsiteY71" fmla="*/ 2189700 h 2687683"/>
                  <a:gd name="connsiteX72" fmla="*/ 291921 w 1231563"/>
                  <a:gd name="connsiteY72" fmla="*/ 2241216 h 2687683"/>
                  <a:gd name="connsiteX73" fmla="*/ 279042 w 1231563"/>
                  <a:gd name="connsiteY73" fmla="*/ 2279852 h 2687683"/>
                  <a:gd name="connsiteX74" fmla="*/ 274749 w 1231563"/>
                  <a:gd name="connsiteY74" fmla="*/ 2292731 h 2687683"/>
                  <a:gd name="connsiteX75" fmla="*/ 270456 w 1231563"/>
                  <a:gd name="connsiteY75" fmla="*/ 2305610 h 2687683"/>
                  <a:gd name="connsiteX76" fmla="*/ 244698 w 1231563"/>
                  <a:gd name="connsiteY76" fmla="*/ 2344247 h 2687683"/>
                  <a:gd name="connsiteX77" fmla="*/ 236112 w 1231563"/>
                  <a:gd name="connsiteY77" fmla="*/ 2357126 h 2687683"/>
                  <a:gd name="connsiteX78" fmla="*/ 227527 w 1231563"/>
                  <a:gd name="connsiteY78" fmla="*/ 2382883 h 2687683"/>
                  <a:gd name="connsiteX79" fmla="*/ 223234 w 1231563"/>
                  <a:gd name="connsiteY79" fmla="*/ 2395762 h 2687683"/>
                  <a:gd name="connsiteX80" fmla="*/ 214648 w 1231563"/>
                  <a:gd name="connsiteY80" fmla="*/ 2438692 h 2687683"/>
                  <a:gd name="connsiteX81" fmla="*/ 210355 w 1231563"/>
                  <a:gd name="connsiteY81" fmla="*/ 2451571 h 2687683"/>
                  <a:gd name="connsiteX82" fmla="*/ 193183 w 1231563"/>
                  <a:gd name="connsiteY82" fmla="*/ 2477328 h 2687683"/>
                  <a:gd name="connsiteX83" fmla="*/ 167425 w 1231563"/>
                  <a:gd name="connsiteY83" fmla="*/ 2503086 h 2687683"/>
                  <a:gd name="connsiteX84" fmla="*/ 154546 w 1231563"/>
                  <a:gd name="connsiteY84" fmla="*/ 2520258 h 2687683"/>
                  <a:gd name="connsiteX85" fmla="*/ 141667 w 1231563"/>
                  <a:gd name="connsiteY85" fmla="*/ 2533137 h 2687683"/>
                  <a:gd name="connsiteX86" fmla="*/ 133081 w 1231563"/>
                  <a:gd name="connsiteY86" fmla="*/ 2550309 h 2687683"/>
                  <a:gd name="connsiteX87" fmla="*/ 115910 w 1231563"/>
                  <a:gd name="connsiteY87" fmla="*/ 2588945 h 2687683"/>
                  <a:gd name="connsiteX88" fmla="*/ 107324 w 1231563"/>
                  <a:gd name="connsiteY88" fmla="*/ 2623289 h 2687683"/>
                  <a:gd name="connsiteX89" fmla="*/ 90152 w 1231563"/>
                  <a:gd name="connsiteY89" fmla="*/ 2649047 h 2687683"/>
                  <a:gd name="connsiteX90" fmla="*/ 81566 w 1231563"/>
                  <a:gd name="connsiteY90" fmla="*/ 2679097 h 2687683"/>
                  <a:gd name="connsiteX91" fmla="*/ 68687 w 1231563"/>
                  <a:gd name="connsiteY91" fmla="*/ 2687683 h 2687683"/>
                  <a:gd name="connsiteX92" fmla="*/ 17172 w 1231563"/>
                  <a:gd name="connsiteY92" fmla="*/ 2683390 h 2687683"/>
                  <a:gd name="connsiteX93" fmla="*/ 4293 w 1231563"/>
                  <a:gd name="connsiteY93" fmla="*/ 2679097 h 2687683"/>
                  <a:gd name="connsiteX94" fmla="*/ 0 w 1231563"/>
                  <a:gd name="connsiteY94" fmla="*/ 2666219 h 2687683"/>
                  <a:gd name="connsiteX95" fmla="*/ 4293 w 1231563"/>
                  <a:gd name="connsiteY95" fmla="*/ 2640461 h 2687683"/>
                  <a:gd name="connsiteX96" fmla="*/ 8586 w 1231563"/>
                  <a:gd name="connsiteY96" fmla="*/ 2584652 h 2687683"/>
                  <a:gd name="connsiteX97" fmla="*/ 12879 w 1231563"/>
                  <a:gd name="connsiteY97" fmla="*/ 2541723 h 2687683"/>
                  <a:gd name="connsiteX98" fmla="*/ 8586 w 1231563"/>
                  <a:gd name="connsiteY98" fmla="*/ 2520258 h 2687683"/>
                  <a:gd name="connsiteX99" fmla="*/ 21465 w 1231563"/>
                  <a:gd name="connsiteY99" fmla="*/ 2442985 h 2687683"/>
                  <a:gd name="connsiteX100" fmla="*/ 34343 w 1231563"/>
                  <a:gd name="connsiteY100" fmla="*/ 2412934 h 2687683"/>
                  <a:gd name="connsiteX101" fmla="*/ 47222 w 1231563"/>
                  <a:gd name="connsiteY101" fmla="*/ 2374297 h 2687683"/>
                  <a:gd name="connsiteX102" fmla="*/ 51515 w 1231563"/>
                  <a:gd name="connsiteY102" fmla="*/ 2357126 h 2687683"/>
                  <a:gd name="connsiteX103" fmla="*/ 55808 w 1231563"/>
                  <a:gd name="connsiteY103" fmla="*/ 2344247 h 2687683"/>
                  <a:gd name="connsiteX104" fmla="*/ 72980 w 1231563"/>
                  <a:gd name="connsiteY104" fmla="*/ 2284145 h 2687683"/>
                  <a:gd name="connsiteX105" fmla="*/ 81566 w 1231563"/>
                  <a:gd name="connsiteY105" fmla="*/ 2262681 h 2687683"/>
                  <a:gd name="connsiteX106" fmla="*/ 90152 w 1231563"/>
                  <a:gd name="connsiteY106" fmla="*/ 2249802 h 2687683"/>
                  <a:gd name="connsiteX107" fmla="*/ 94445 w 1231563"/>
                  <a:gd name="connsiteY107" fmla="*/ 2236923 h 2687683"/>
                  <a:gd name="connsiteX108" fmla="*/ 128788 w 1231563"/>
                  <a:gd name="connsiteY108" fmla="*/ 2193993 h 2687683"/>
                  <a:gd name="connsiteX109" fmla="*/ 137374 w 1231563"/>
                  <a:gd name="connsiteY109" fmla="*/ 2181114 h 2687683"/>
                  <a:gd name="connsiteX110" fmla="*/ 154546 w 1231563"/>
                  <a:gd name="connsiteY110" fmla="*/ 2159650 h 2687683"/>
                  <a:gd name="connsiteX111" fmla="*/ 163132 w 1231563"/>
                  <a:gd name="connsiteY111" fmla="*/ 2146771 h 2687683"/>
                  <a:gd name="connsiteX112" fmla="*/ 176011 w 1231563"/>
                  <a:gd name="connsiteY112" fmla="*/ 2133892 h 2687683"/>
                  <a:gd name="connsiteX113" fmla="*/ 184597 w 1231563"/>
                  <a:gd name="connsiteY113" fmla="*/ 2116720 h 2687683"/>
                  <a:gd name="connsiteX114" fmla="*/ 193183 w 1231563"/>
                  <a:gd name="connsiteY114" fmla="*/ 2103841 h 2687683"/>
                  <a:gd name="connsiteX115" fmla="*/ 201769 w 1231563"/>
                  <a:gd name="connsiteY115" fmla="*/ 2086669 h 2687683"/>
                  <a:gd name="connsiteX116" fmla="*/ 214648 w 1231563"/>
                  <a:gd name="connsiteY116" fmla="*/ 2078083 h 2687683"/>
                  <a:gd name="connsiteX117" fmla="*/ 240405 w 1231563"/>
                  <a:gd name="connsiteY117" fmla="*/ 2060912 h 2687683"/>
                  <a:gd name="connsiteX118" fmla="*/ 248991 w 1231563"/>
                  <a:gd name="connsiteY118" fmla="*/ 2048033 h 2687683"/>
                  <a:gd name="connsiteX119" fmla="*/ 253284 w 1231563"/>
                  <a:gd name="connsiteY119" fmla="*/ 2035154 h 2687683"/>
                  <a:gd name="connsiteX120" fmla="*/ 266163 w 1231563"/>
                  <a:gd name="connsiteY120" fmla="*/ 2030861 h 2687683"/>
                  <a:gd name="connsiteX121" fmla="*/ 274749 w 1231563"/>
                  <a:gd name="connsiteY121" fmla="*/ 2017982 h 2687683"/>
                  <a:gd name="connsiteX122" fmla="*/ 296214 w 1231563"/>
                  <a:gd name="connsiteY122" fmla="*/ 2000810 h 2687683"/>
                  <a:gd name="connsiteX123" fmla="*/ 309093 w 1231563"/>
                  <a:gd name="connsiteY123" fmla="*/ 1962173 h 2687683"/>
                  <a:gd name="connsiteX124" fmla="*/ 313386 w 1231563"/>
                  <a:gd name="connsiteY124" fmla="*/ 1949295 h 2687683"/>
                  <a:gd name="connsiteX125" fmla="*/ 321972 w 1231563"/>
                  <a:gd name="connsiteY125" fmla="*/ 1897779 h 2687683"/>
                  <a:gd name="connsiteX126" fmla="*/ 326265 w 1231563"/>
                  <a:gd name="connsiteY126" fmla="*/ 1884900 h 2687683"/>
                  <a:gd name="connsiteX127" fmla="*/ 330557 w 1231563"/>
                  <a:gd name="connsiteY127" fmla="*/ 1867728 h 2687683"/>
                  <a:gd name="connsiteX128" fmla="*/ 360608 w 1231563"/>
                  <a:gd name="connsiteY128" fmla="*/ 1829092 h 2687683"/>
                  <a:gd name="connsiteX129" fmla="*/ 369194 w 1231563"/>
                  <a:gd name="connsiteY129" fmla="*/ 1816213 h 2687683"/>
                  <a:gd name="connsiteX130" fmla="*/ 382073 w 1231563"/>
                  <a:gd name="connsiteY130" fmla="*/ 1803334 h 2687683"/>
                  <a:gd name="connsiteX131" fmla="*/ 390659 w 1231563"/>
                  <a:gd name="connsiteY131" fmla="*/ 1786162 h 2687683"/>
                  <a:gd name="connsiteX132" fmla="*/ 403538 w 1231563"/>
                  <a:gd name="connsiteY132" fmla="*/ 1768990 h 2687683"/>
                  <a:gd name="connsiteX133" fmla="*/ 420710 w 1231563"/>
                  <a:gd name="connsiteY133" fmla="*/ 1743233 h 2687683"/>
                  <a:gd name="connsiteX134" fmla="*/ 437881 w 1231563"/>
                  <a:gd name="connsiteY134" fmla="*/ 1717475 h 2687683"/>
                  <a:gd name="connsiteX135" fmla="*/ 442174 w 1231563"/>
                  <a:gd name="connsiteY135" fmla="*/ 1704596 h 2687683"/>
                  <a:gd name="connsiteX136" fmla="*/ 437881 w 1231563"/>
                  <a:gd name="connsiteY136" fmla="*/ 1657373 h 2687683"/>
                  <a:gd name="connsiteX137" fmla="*/ 446467 w 1231563"/>
                  <a:gd name="connsiteY137" fmla="*/ 1571514 h 2687683"/>
                  <a:gd name="connsiteX138" fmla="*/ 459346 w 1231563"/>
                  <a:gd name="connsiteY138" fmla="*/ 1519999 h 2687683"/>
                  <a:gd name="connsiteX139" fmla="*/ 463639 w 1231563"/>
                  <a:gd name="connsiteY139" fmla="*/ 1498534 h 2687683"/>
                  <a:gd name="connsiteX140" fmla="*/ 476518 w 1231563"/>
                  <a:gd name="connsiteY140" fmla="*/ 1459897 h 2687683"/>
                  <a:gd name="connsiteX141" fmla="*/ 480811 w 1231563"/>
                  <a:gd name="connsiteY141" fmla="*/ 1425554 h 2687683"/>
                  <a:gd name="connsiteX142" fmla="*/ 485104 w 1231563"/>
                  <a:gd name="connsiteY142" fmla="*/ 1399796 h 2687683"/>
                  <a:gd name="connsiteX143" fmla="*/ 489397 w 1231563"/>
                  <a:gd name="connsiteY143" fmla="*/ 1361159 h 2687683"/>
                  <a:gd name="connsiteX144" fmla="*/ 502276 w 1231563"/>
                  <a:gd name="connsiteY144" fmla="*/ 1322523 h 2687683"/>
                  <a:gd name="connsiteX145" fmla="*/ 515155 w 1231563"/>
                  <a:gd name="connsiteY145" fmla="*/ 1279593 h 2687683"/>
                  <a:gd name="connsiteX146" fmla="*/ 528034 w 1231563"/>
                  <a:gd name="connsiteY146" fmla="*/ 1236664 h 2687683"/>
                  <a:gd name="connsiteX147" fmla="*/ 536619 w 1231563"/>
                  <a:gd name="connsiteY147" fmla="*/ 1210906 h 2687683"/>
                  <a:gd name="connsiteX148" fmla="*/ 549498 w 1231563"/>
                  <a:gd name="connsiteY148" fmla="*/ 1189441 h 2687683"/>
                  <a:gd name="connsiteX149" fmla="*/ 562377 w 1231563"/>
                  <a:gd name="connsiteY149" fmla="*/ 1142219 h 2687683"/>
                  <a:gd name="connsiteX150" fmla="*/ 566670 w 1231563"/>
                  <a:gd name="connsiteY150" fmla="*/ 1116461 h 2687683"/>
                  <a:gd name="connsiteX151" fmla="*/ 579549 w 1231563"/>
                  <a:gd name="connsiteY151" fmla="*/ 1073531 h 2687683"/>
                  <a:gd name="connsiteX152" fmla="*/ 588135 w 1231563"/>
                  <a:gd name="connsiteY152" fmla="*/ 953328 h 2687683"/>
                  <a:gd name="connsiteX153" fmla="*/ 596721 w 1231563"/>
                  <a:gd name="connsiteY153" fmla="*/ 940450 h 2687683"/>
                  <a:gd name="connsiteX154" fmla="*/ 605307 w 1231563"/>
                  <a:gd name="connsiteY154" fmla="*/ 918985 h 2687683"/>
                  <a:gd name="connsiteX155" fmla="*/ 609600 w 1231563"/>
                  <a:gd name="connsiteY155" fmla="*/ 893227 h 2687683"/>
                  <a:gd name="connsiteX156" fmla="*/ 618186 w 1231563"/>
                  <a:gd name="connsiteY156" fmla="*/ 876055 h 2687683"/>
                  <a:gd name="connsiteX157" fmla="*/ 622479 w 1231563"/>
                  <a:gd name="connsiteY157" fmla="*/ 863176 h 2687683"/>
                  <a:gd name="connsiteX158" fmla="*/ 631065 w 1231563"/>
                  <a:gd name="connsiteY158" fmla="*/ 850297 h 2687683"/>
                  <a:gd name="connsiteX159" fmla="*/ 643943 w 1231563"/>
                  <a:gd name="connsiteY159" fmla="*/ 828833 h 2687683"/>
                  <a:gd name="connsiteX160" fmla="*/ 652529 w 1231563"/>
                  <a:gd name="connsiteY160" fmla="*/ 815954 h 2687683"/>
                  <a:gd name="connsiteX161" fmla="*/ 665408 w 1231563"/>
                  <a:gd name="connsiteY161" fmla="*/ 794489 h 2687683"/>
                  <a:gd name="connsiteX162" fmla="*/ 678287 w 1231563"/>
                  <a:gd name="connsiteY162" fmla="*/ 777317 h 2687683"/>
                  <a:gd name="connsiteX163" fmla="*/ 686873 w 1231563"/>
                  <a:gd name="connsiteY163" fmla="*/ 760145 h 2687683"/>
                  <a:gd name="connsiteX164" fmla="*/ 699752 w 1231563"/>
                  <a:gd name="connsiteY164" fmla="*/ 742973 h 2687683"/>
                  <a:gd name="connsiteX165" fmla="*/ 708338 w 1231563"/>
                  <a:gd name="connsiteY165" fmla="*/ 721509 h 2687683"/>
                  <a:gd name="connsiteX166" fmla="*/ 721217 w 1231563"/>
                  <a:gd name="connsiteY166" fmla="*/ 704337 h 2687683"/>
                  <a:gd name="connsiteX167" fmla="*/ 729803 w 1231563"/>
                  <a:gd name="connsiteY167" fmla="*/ 691458 h 2687683"/>
                  <a:gd name="connsiteX168" fmla="*/ 781318 w 1231563"/>
                  <a:gd name="connsiteY168" fmla="*/ 627064 h 2687683"/>
                  <a:gd name="connsiteX169" fmla="*/ 811369 w 1231563"/>
                  <a:gd name="connsiteY169" fmla="*/ 588427 h 2687683"/>
                  <a:gd name="connsiteX170" fmla="*/ 819955 w 1231563"/>
                  <a:gd name="connsiteY170" fmla="*/ 571255 h 2687683"/>
                  <a:gd name="connsiteX171" fmla="*/ 841419 w 1231563"/>
                  <a:gd name="connsiteY171" fmla="*/ 536912 h 2687683"/>
                  <a:gd name="connsiteX172" fmla="*/ 845712 w 1231563"/>
                  <a:gd name="connsiteY172" fmla="*/ 524033 h 2687683"/>
                  <a:gd name="connsiteX173" fmla="*/ 862884 w 1231563"/>
                  <a:gd name="connsiteY173" fmla="*/ 489689 h 2687683"/>
                  <a:gd name="connsiteX174" fmla="*/ 884349 w 1231563"/>
                  <a:gd name="connsiteY174" fmla="*/ 442466 h 2687683"/>
                  <a:gd name="connsiteX175" fmla="*/ 888642 w 1231563"/>
                  <a:gd name="connsiteY175" fmla="*/ 429588 h 2687683"/>
                  <a:gd name="connsiteX176" fmla="*/ 918693 w 1231563"/>
                  <a:gd name="connsiteY176" fmla="*/ 369486 h 2687683"/>
                  <a:gd name="connsiteX177" fmla="*/ 931572 w 1231563"/>
                  <a:gd name="connsiteY177" fmla="*/ 335143 h 2687683"/>
                  <a:gd name="connsiteX178" fmla="*/ 940157 w 1231563"/>
                  <a:gd name="connsiteY178" fmla="*/ 317971 h 2687683"/>
                  <a:gd name="connsiteX179" fmla="*/ 944450 w 1231563"/>
                  <a:gd name="connsiteY179" fmla="*/ 305092 h 2687683"/>
                  <a:gd name="connsiteX180" fmla="*/ 961622 w 1231563"/>
                  <a:gd name="connsiteY180" fmla="*/ 283627 h 2687683"/>
                  <a:gd name="connsiteX181" fmla="*/ 970208 w 1231563"/>
                  <a:gd name="connsiteY181" fmla="*/ 270748 h 2687683"/>
                  <a:gd name="connsiteX182" fmla="*/ 995966 w 1231563"/>
                  <a:gd name="connsiteY182" fmla="*/ 232112 h 2687683"/>
                  <a:gd name="connsiteX183" fmla="*/ 1004552 w 1231563"/>
                  <a:gd name="connsiteY183" fmla="*/ 219233 h 2687683"/>
                  <a:gd name="connsiteX184" fmla="*/ 1017431 w 1231563"/>
                  <a:gd name="connsiteY184" fmla="*/ 206354 h 2687683"/>
                  <a:gd name="connsiteX185" fmla="*/ 1026017 w 1231563"/>
                  <a:gd name="connsiteY185" fmla="*/ 189182 h 2687683"/>
                  <a:gd name="connsiteX186" fmla="*/ 1034603 w 1231563"/>
                  <a:gd name="connsiteY186" fmla="*/ 176303 h 2687683"/>
                  <a:gd name="connsiteX187" fmla="*/ 1047481 w 1231563"/>
                  <a:gd name="connsiteY187" fmla="*/ 154838 h 2687683"/>
                  <a:gd name="connsiteX188" fmla="*/ 1068946 w 1231563"/>
                  <a:gd name="connsiteY188" fmla="*/ 124788 h 2687683"/>
                  <a:gd name="connsiteX189" fmla="*/ 1090411 w 1231563"/>
                  <a:gd name="connsiteY189" fmla="*/ 94737 h 2687683"/>
                  <a:gd name="connsiteX190" fmla="*/ 1094704 w 1231563"/>
                  <a:gd name="connsiteY190" fmla="*/ 81858 h 2687683"/>
                  <a:gd name="connsiteX191" fmla="*/ 1116169 w 1231563"/>
                  <a:gd name="connsiteY191" fmla="*/ 51807 h 2687683"/>
                  <a:gd name="connsiteX192" fmla="*/ 1129048 w 1231563"/>
                  <a:gd name="connsiteY192" fmla="*/ 30343 h 2687683"/>
                  <a:gd name="connsiteX193" fmla="*/ 1137634 w 1231563"/>
                  <a:gd name="connsiteY193" fmla="*/ 13171 h 2687683"/>
                  <a:gd name="connsiteX194" fmla="*/ 1150512 w 1231563"/>
                  <a:gd name="connsiteY194" fmla="*/ 4585 h 2687683"/>
                  <a:gd name="connsiteX195" fmla="*/ 1163391 w 1231563"/>
                  <a:gd name="connsiteY195" fmla="*/ 8878 h 2687683"/>
                  <a:gd name="connsiteX196" fmla="*/ 1227428 w 1231563"/>
                  <a:gd name="connsiteY196" fmla="*/ 471 h 2687683"/>
                  <a:gd name="connsiteX0" fmla="*/ 1227428 w 1233670"/>
                  <a:gd name="connsiteY0" fmla="*/ 471 h 2687683"/>
                  <a:gd name="connsiteX1" fmla="*/ 1230782 w 1233670"/>
                  <a:gd name="connsiteY1" fmla="*/ 37810 h 2687683"/>
                  <a:gd name="connsiteX2" fmla="*/ 1223493 w 1233670"/>
                  <a:gd name="connsiteY2" fmla="*/ 60393 h 2687683"/>
                  <a:gd name="connsiteX3" fmla="*/ 1227786 w 1233670"/>
                  <a:gd name="connsiteY3" fmla="*/ 103323 h 2687683"/>
                  <a:gd name="connsiteX4" fmla="*/ 1223493 w 1233670"/>
                  <a:gd name="connsiteY4" fmla="*/ 189182 h 2687683"/>
                  <a:gd name="connsiteX5" fmla="*/ 1227786 w 1233670"/>
                  <a:gd name="connsiteY5" fmla="*/ 214940 h 2687683"/>
                  <a:gd name="connsiteX6" fmla="*/ 1223493 w 1233670"/>
                  <a:gd name="connsiteY6" fmla="*/ 240697 h 2687683"/>
                  <a:gd name="connsiteX7" fmla="*/ 1214907 w 1233670"/>
                  <a:gd name="connsiteY7" fmla="*/ 275041 h 2687683"/>
                  <a:gd name="connsiteX8" fmla="*/ 1202028 w 1233670"/>
                  <a:gd name="connsiteY8" fmla="*/ 330850 h 2687683"/>
                  <a:gd name="connsiteX9" fmla="*/ 1193442 w 1233670"/>
                  <a:gd name="connsiteY9" fmla="*/ 343728 h 2687683"/>
                  <a:gd name="connsiteX10" fmla="*/ 1184856 w 1233670"/>
                  <a:gd name="connsiteY10" fmla="*/ 369486 h 2687683"/>
                  <a:gd name="connsiteX11" fmla="*/ 1171977 w 1233670"/>
                  <a:gd name="connsiteY11" fmla="*/ 429588 h 2687683"/>
                  <a:gd name="connsiteX12" fmla="*/ 1163391 w 1233670"/>
                  <a:gd name="connsiteY12" fmla="*/ 455345 h 2687683"/>
                  <a:gd name="connsiteX13" fmla="*/ 1159098 w 1233670"/>
                  <a:gd name="connsiteY13" fmla="*/ 515447 h 2687683"/>
                  <a:gd name="connsiteX14" fmla="*/ 1150512 w 1233670"/>
                  <a:gd name="connsiteY14" fmla="*/ 541204 h 2687683"/>
                  <a:gd name="connsiteX15" fmla="*/ 1133341 w 1233670"/>
                  <a:gd name="connsiteY15" fmla="*/ 575548 h 2687683"/>
                  <a:gd name="connsiteX16" fmla="*/ 1124755 w 1233670"/>
                  <a:gd name="connsiteY16" fmla="*/ 609892 h 2687683"/>
                  <a:gd name="connsiteX17" fmla="*/ 1098997 w 1233670"/>
                  <a:gd name="connsiteY17" fmla="*/ 687165 h 2687683"/>
                  <a:gd name="connsiteX18" fmla="*/ 1094704 w 1233670"/>
                  <a:gd name="connsiteY18" fmla="*/ 700044 h 2687683"/>
                  <a:gd name="connsiteX19" fmla="*/ 1090411 w 1233670"/>
                  <a:gd name="connsiteY19" fmla="*/ 712923 h 2687683"/>
                  <a:gd name="connsiteX20" fmla="*/ 1086118 w 1233670"/>
                  <a:gd name="connsiteY20" fmla="*/ 730095 h 2687683"/>
                  <a:gd name="connsiteX21" fmla="*/ 1077532 w 1233670"/>
                  <a:gd name="connsiteY21" fmla="*/ 742973 h 2687683"/>
                  <a:gd name="connsiteX22" fmla="*/ 1056067 w 1233670"/>
                  <a:gd name="connsiteY22" fmla="*/ 777317 h 2687683"/>
                  <a:gd name="connsiteX23" fmla="*/ 1051774 w 1233670"/>
                  <a:gd name="connsiteY23" fmla="*/ 790196 h 2687683"/>
                  <a:gd name="connsiteX24" fmla="*/ 1034603 w 1233670"/>
                  <a:gd name="connsiteY24" fmla="*/ 824540 h 2687683"/>
                  <a:gd name="connsiteX25" fmla="*/ 1026017 w 1233670"/>
                  <a:gd name="connsiteY25" fmla="*/ 846004 h 2687683"/>
                  <a:gd name="connsiteX26" fmla="*/ 1021724 w 1233670"/>
                  <a:gd name="connsiteY26" fmla="*/ 858883 h 2687683"/>
                  <a:gd name="connsiteX27" fmla="*/ 1004552 w 1233670"/>
                  <a:gd name="connsiteY27" fmla="*/ 888934 h 2687683"/>
                  <a:gd name="connsiteX28" fmla="*/ 1000259 w 1233670"/>
                  <a:gd name="connsiteY28" fmla="*/ 901813 h 2687683"/>
                  <a:gd name="connsiteX29" fmla="*/ 991673 w 1233670"/>
                  <a:gd name="connsiteY29" fmla="*/ 914692 h 2687683"/>
                  <a:gd name="connsiteX30" fmla="*/ 987380 w 1233670"/>
                  <a:gd name="connsiteY30" fmla="*/ 927571 h 2687683"/>
                  <a:gd name="connsiteX31" fmla="*/ 974501 w 1233670"/>
                  <a:gd name="connsiteY31" fmla="*/ 944743 h 2687683"/>
                  <a:gd name="connsiteX32" fmla="*/ 965915 w 1233670"/>
                  <a:gd name="connsiteY32" fmla="*/ 957621 h 2687683"/>
                  <a:gd name="connsiteX33" fmla="*/ 875763 w 1233670"/>
                  <a:gd name="connsiteY33" fmla="*/ 1236664 h 2687683"/>
                  <a:gd name="connsiteX34" fmla="*/ 871470 w 1233670"/>
                  <a:gd name="connsiteY34" fmla="*/ 1249543 h 2687683"/>
                  <a:gd name="connsiteX35" fmla="*/ 837127 w 1233670"/>
                  <a:gd name="connsiteY35" fmla="*/ 1279593 h 2687683"/>
                  <a:gd name="connsiteX36" fmla="*/ 815662 w 1233670"/>
                  <a:gd name="connsiteY36" fmla="*/ 1301058 h 2687683"/>
                  <a:gd name="connsiteX37" fmla="*/ 798490 w 1233670"/>
                  <a:gd name="connsiteY37" fmla="*/ 1313937 h 2687683"/>
                  <a:gd name="connsiteX38" fmla="*/ 785611 w 1233670"/>
                  <a:gd name="connsiteY38" fmla="*/ 1322523 h 2687683"/>
                  <a:gd name="connsiteX39" fmla="*/ 768439 w 1233670"/>
                  <a:gd name="connsiteY39" fmla="*/ 1343988 h 2687683"/>
                  <a:gd name="connsiteX40" fmla="*/ 734096 w 1233670"/>
                  <a:gd name="connsiteY40" fmla="*/ 1382624 h 2687683"/>
                  <a:gd name="connsiteX41" fmla="*/ 716924 w 1233670"/>
                  <a:gd name="connsiteY41" fmla="*/ 1408382 h 2687683"/>
                  <a:gd name="connsiteX42" fmla="*/ 708338 w 1233670"/>
                  <a:gd name="connsiteY42" fmla="*/ 1421261 h 2687683"/>
                  <a:gd name="connsiteX43" fmla="*/ 699752 w 1233670"/>
                  <a:gd name="connsiteY43" fmla="*/ 1447019 h 2687683"/>
                  <a:gd name="connsiteX44" fmla="*/ 691166 w 1233670"/>
                  <a:gd name="connsiteY44" fmla="*/ 1481362 h 2687683"/>
                  <a:gd name="connsiteX45" fmla="*/ 678287 w 1233670"/>
                  <a:gd name="connsiteY45" fmla="*/ 1519999 h 2687683"/>
                  <a:gd name="connsiteX46" fmla="*/ 673994 w 1233670"/>
                  <a:gd name="connsiteY46" fmla="*/ 1532878 h 2687683"/>
                  <a:gd name="connsiteX47" fmla="*/ 665408 w 1233670"/>
                  <a:gd name="connsiteY47" fmla="*/ 1562928 h 2687683"/>
                  <a:gd name="connsiteX48" fmla="*/ 656822 w 1233670"/>
                  <a:gd name="connsiteY48" fmla="*/ 1575807 h 2687683"/>
                  <a:gd name="connsiteX49" fmla="*/ 652529 w 1233670"/>
                  <a:gd name="connsiteY49" fmla="*/ 1588686 h 2687683"/>
                  <a:gd name="connsiteX50" fmla="*/ 643943 w 1233670"/>
                  <a:gd name="connsiteY50" fmla="*/ 1601565 h 2687683"/>
                  <a:gd name="connsiteX51" fmla="*/ 639650 w 1233670"/>
                  <a:gd name="connsiteY51" fmla="*/ 1614444 h 2687683"/>
                  <a:gd name="connsiteX52" fmla="*/ 613893 w 1233670"/>
                  <a:gd name="connsiteY52" fmla="*/ 1640202 h 2687683"/>
                  <a:gd name="connsiteX53" fmla="*/ 575256 w 1233670"/>
                  <a:gd name="connsiteY53" fmla="*/ 1691717 h 2687683"/>
                  <a:gd name="connsiteX54" fmla="*/ 549498 w 1233670"/>
                  <a:gd name="connsiteY54" fmla="*/ 1717475 h 2687683"/>
                  <a:gd name="connsiteX55" fmla="*/ 540912 w 1233670"/>
                  <a:gd name="connsiteY55" fmla="*/ 1730354 h 2687683"/>
                  <a:gd name="connsiteX56" fmla="*/ 497983 w 1233670"/>
                  <a:gd name="connsiteY56" fmla="*/ 1781869 h 2687683"/>
                  <a:gd name="connsiteX57" fmla="*/ 489397 w 1233670"/>
                  <a:gd name="connsiteY57" fmla="*/ 1794748 h 2687683"/>
                  <a:gd name="connsiteX58" fmla="*/ 467932 w 1233670"/>
                  <a:gd name="connsiteY58" fmla="*/ 1833385 h 2687683"/>
                  <a:gd name="connsiteX59" fmla="*/ 459346 w 1233670"/>
                  <a:gd name="connsiteY59" fmla="*/ 1846264 h 2687683"/>
                  <a:gd name="connsiteX60" fmla="*/ 450760 w 1233670"/>
                  <a:gd name="connsiteY60" fmla="*/ 1872021 h 2687683"/>
                  <a:gd name="connsiteX61" fmla="*/ 433588 w 1233670"/>
                  <a:gd name="connsiteY61" fmla="*/ 1910658 h 2687683"/>
                  <a:gd name="connsiteX62" fmla="*/ 425003 w 1233670"/>
                  <a:gd name="connsiteY62" fmla="*/ 1936416 h 2687683"/>
                  <a:gd name="connsiteX63" fmla="*/ 403538 w 1233670"/>
                  <a:gd name="connsiteY63" fmla="*/ 1962173 h 2687683"/>
                  <a:gd name="connsiteX64" fmla="*/ 390659 w 1233670"/>
                  <a:gd name="connsiteY64" fmla="*/ 1975052 h 2687683"/>
                  <a:gd name="connsiteX65" fmla="*/ 360608 w 1233670"/>
                  <a:gd name="connsiteY65" fmla="*/ 2005103 h 2687683"/>
                  <a:gd name="connsiteX66" fmla="*/ 352022 w 1233670"/>
                  <a:gd name="connsiteY66" fmla="*/ 2030861 h 2687683"/>
                  <a:gd name="connsiteX67" fmla="*/ 343436 w 1233670"/>
                  <a:gd name="connsiteY67" fmla="*/ 2043740 h 2687683"/>
                  <a:gd name="connsiteX68" fmla="*/ 334850 w 1233670"/>
                  <a:gd name="connsiteY68" fmla="*/ 2069497 h 2687683"/>
                  <a:gd name="connsiteX69" fmla="*/ 330557 w 1233670"/>
                  <a:gd name="connsiteY69" fmla="*/ 2151064 h 2687683"/>
                  <a:gd name="connsiteX70" fmla="*/ 309093 w 1233670"/>
                  <a:gd name="connsiteY70" fmla="*/ 2189700 h 2687683"/>
                  <a:gd name="connsiteX71" fmla="*/ 291921 w 1233670"/>
                  <a:gd name="connsiteY71" fmla="*/ 2241216 h 2687683"/>
                  <a:gd name="connsiteX72" fmla="*/ 279042 w 1233670"/>
                  <a:gd name="connsiteY72" fmla="*/ 2279852 h 2687683"/>
                  <a:gd name="connsiteX73" fmla="*/ 274749 w 1233670"/>
                  <a:gd name="connsiteY73" fmla="*/ 2292731 h 2687683"/>
                  <a:gd name="connsiteX74" fmla="*/ 270456 w 1233670"/>
                  <a:gd name="connsiteY74" fmla="*/ 2305610 h 2687683"/>
                  <a:gd name="connsiteX75" fmla="*/ 244698 w 1233670"/>
                  <a:gd name="connsiteY75" fmla="*/ 2344247 h 2687683"/>
                  <a:gd name="connsiteX76" fmla="*/ 236112 w 1233670"/>
                  <a:gd name="connsiteY76" fmla="*/ 2357126 h 2687683"/>
                  <a:gd name="connsiteX77" fmla="*/ 227527 w 1233670"/>
                  <a:gd name="connsiteY77" fmla="*/ 2382883 h 2687683"/>
                  <a:gd name="connsiteX78" fmla="*/ 223234 w 1233670"/>
                  <a:gd name="connsiteY78" fmla="*/ 2395762 h 2687683"/>
                  <a:gd name="connsiteX79" fmla="*/ 214648 w 1233670"/>
                  <a:gd name="connsiteY79" fmla="*/ 2438692 h 2687683"/>
                  <a:gd name="connsiteX80" fmla="*/ 210355 w 1233670"/>
                  <a:gd name="connsiteY80" fmla="*/ 2451571 h 2687683"/>
                  <a:gd name="connsiteX81" fmla="*/ 193183 w 1233670"/>
                  <a:gd name="connsiteY81" fmla="*/ 2477328 h 2687683"/>
                  <a:gd name="connsiteX82" fmla="*/ 167425 w 1233670"/>
                  <a:gd name="connsiteY82" fmla="*/ 2503086 h 2687683"/>
                  <a:gd name="connsiteX83" fmla="*/ 154546 w 1233670"/>
                  <a:gd name="connsiteY83" fmla="*/ 2520258 h 2687683"/>
                  <a:gd name="connsiteX84" fmla="*/ 141667 w 1233670"/>
                  <a:gd name="connsiteY84" fmla="*/ 2533137 h 2687683"/>
                  <a:gd name="connsiteX85" fmla="*/ 133081 w 1233670"/>
                  <a:gd name="connsiteY85" fmla="*/ 2550309 h 2687683"/>
                  <a:gd name="connsiteX86" fmla="*/ 115910 w 1233670"/>
                  <a:gd name="connsiteY86" fmla="*/ 2588945 h 2687683"/>
                  <a:gd name="connsiteX87" fmla="*/ 107324 w 1233670"/>
                  <a:gd name="connsiteY87" fmla="*/ 2623289 h 2687683"/>
                  <a:gd name="connsiteX88" fmla="*/ 90152 w 1233670"/>
                  <a:gd name="connsiteY88" fmla="*/ 2649047 h 2687683"/>
                  <a:gd name="connsiteX89" fmla="*/ 81566 w 1233670"/>
                  <a:gd name="connsiteY89" fmla="*/ 2679097 h 2687683"/>
                  <a:gd name="connsiteX90" fmla="*/ 68687 w 1233670"/>
                  <a:gd name="connsiteY90" fmla="*/ 2687683 h 2687683"/>
                  <a:gd name="connsiteX91" fmla="*/ 17172 w 1233670"/>
                  <a:gd name="connsiteY91" fmla="*/ 2683390 h 2687683"/>
                  <a:gd name="connsiteX92" fmla="*/ 4293 w 1233670"/>
                  <a:gd name="connsiteY92" fmla="*/ 2679097 h 2687683"/>
                  <a:gd name="connsiteX93" fmla="*/ 0 w 1233670"/>
                  <a:gd name="connsiteY93" fmla="*/ 2666219 h 2687683"/>
                  <a:gd name="connsiteX94" fmla="*/ 4293 w 1233670"/>
                  <a:gd name="connsiteY94" fmla="*/ 2640461 h 2687683"/>
                  <a:gd name="connsiteX95" fmla="*/ 8586 w 1233670"/>
                  <a:gd name="connsiteY95" fmla="*/ 2584652 h 2687683"/>
                  <a:gd name="connsiteX96" fmla="*/ 12879 w 1233670"/>
                  <a:gd name="connsiteY96" fmla="*/ 2541723 h 2687683"/>
                  <a:gd name="connsiteX97" fmla="*/ 8586 w 1233670"/>
                  <a:gd name="connsiteY97" fmla="*/ 2520258 h 2687683"/>
                  <a:gd name="connsiteX98" fmla="*/ 21465 w 1233670"/>
                  <a:gd name="connsiteY98" fmla="*/ 2442985 h 2687683"/>
                  <a:gd name="connsiteX99" fmla="*/ 34343 w 1233670"/>
                  <a:gd name="connsiteY99" fmla="*/ 2412934 h 2687683"/>
                  <a:gd name="connsiteX100" fmla="*/ 47222 w 1233670"/>
                  <a:gd name="connsiteY100" fmla="*/ 2374297 h 2687683"/>
                  <a:gd name="connsiteX101" fmla="*/ 51515 w 1233670"/>
                  <a:gd name="connsiteY101" fmla="*/ 2357126 h 2687683"/>
                  <a:gd name="connsiteX102" fmla="*/ 55808 w 1233670"/>
                  <a:gd name="connsiteY102" fmla="*/ 2344247 h 2687683"/>
                  <a:gd name="connsiteX103" fmla="*/ 72980 w 1233670"/>
                  <a:gd name="connsiteY103" fmla="*/ 2284145 h 2687683"/>
                  <a:gd name="connsiteX104" fmla="*/ 81566 w 1233670"/>
                  <a:gd name="connsiteY104" fmla="*/ 2262681 h 2687683"/>
                  <a:gd name="connsiteX105" fmla="*/ 90152 w 1233670"/>
                  <a:gd name="connsiteY105" fmla="*/ 2249802 h 2687683"/>
                  <a:gd name="connsiteX106" fmla="*/ 94445 w 1233670"/>
                  <a:gd name="connsiteY106" fmla="*/ 2236923 h 2687683"/>
                  <a:gd name="connsiteX107" fmla="*/ 128788 w 1233670"/>
                  <a:gd name="connsiteY107" fmla="*/ 2193993 h 2687683"/>
                  <a:gd name="connsiteX108" fmla="*/ 137374 w 1233670"/>
                  <a:gd name="connsiteY108" fmla="*/ 2181114 h 2687683"/>
                  <a:gd name="connsiteX109" fmla="*/ 154546 w 1233670"/>
                  <a:gd name="connsiteY109" fmla="*/ 2159650 h 2687683"/>
                  <a:gd name="connsiteX110" fmla="*/ 163132 w 1233670"/>
                  <a:gd name="connsiteY110" fmla="*/ 2146771 h 2687683"/>
                  <a:gd name="connsiteX111" fmla="*/ 176011 w 1233670"/>
                  <a:gd name="connsiteY111" fmla="*/ 2133892 h 2687683"/>
                  <a:gd name="connsiteX112" fmla="*/ 184597 w 1233670"/>
                  <a:gd name="connsiteY112" fmla="*/ 2116720 h 2687683"/>
                  <a:gd name="connsiteX113" fmla="*/ 193183 w 1233670"/>
                  <a:gd name="connsiteY113" fmla="*/ 2103841 h 2687683"/>
                  <a:gd name="connsiteX114" fmla="*/ 201769 w 1233670"/>
                  <a:gd name="connsiteY114" fmla="*/ 2086669 h 2687683"/>
                  <a:gd name="connsiteX115" fmla="*/ 214648 w 1233670"/>
                  <a:gd name="connsiteY115" fmla="*/ 2078083 h 2687683"/>
                  <a:gd name="connsiteX116" fmla="*/ 240405 w 1233670"/>
                  <a:gd name="connsiteY116" fmla="*/ 2060912 h 2687683"/>
                  <a:gd name="connsiteX117" fmla="*/ 248991 w 1233670"/>
                  <a:gd name="connsiteY117" fmla="*/ 2048033 h 2687683"/>
                  <a:gd name="connsiteX118" fmla="*/ 253284 w 1233670"/>
                  <a:gd name="connsiteY118" fmla="*/ 2035154 h 2687683"/>
                  <a:gd name="connsiteX119" fmla="*/ 266163 w 1233670"/>
                  <a:gd name="connsiteY119" fmla="*/ 2030861 h 2687683"/>
                  <a:gd name="connsiteX120" fmla="*/ 274749 w 1233670"/>
                  <a:gd name="connsiteY120" fmla="*/ 2017982 h 2687683"/>
                  <a:gd name="connsiteX121" fmla="*/ 296214 w 1233670"/>
                  <a:gd name="connsiteY121" fmla="*/ 2000810 h 2687683"/>
                  <a:gd name="connsiteX122" fmla="*/ 309093 w 1233670"/>
                  <a:gd name="connsiteY122" fmla="*/ 1962173 h 2687683"/>
                  <a:gd name="connsiteX123" fmla="*/ 313386 w 1233670"/>
                  <a:gd name="connsiteY123" fmla="*/ 1949295 h 2687683"/>
                  <a:gd name="connsiteX124" fmla="*/ 321972 w 1233670"/>
                  <a:gd name="connsiteY124" fmla="*/ 1897779 h 2687683"/>
                  <a:gd name="connsiteX125" fmla="*/ 326265 w 1233670"/>
                  <a:gd name="connsiteY125" fmla="*/ 1884900 h 2687683"/>
                  <a:gd name="connsiteX126" fmla="*/ 330557 w 1233670"/>
                  <a:gd name="connsiteY126" fmla="*/ 1867728 h 2687683"/>
                  <a:gd name="connsiteX127" fmla="*/ 360608 w 1233670"/>
                  <a:gd name="connsiteY127" fmla="*/ 1829092 h 2687683"/>
                  <a:gd name="connsiteX128" fmla="*/ 369194 w 1233670"/>
                  <a:gd name="connsiteY128" fmla="*/ 1816213 h 2687683"/>
                  <a:gd name="connsiteX129" fmla="*/ 382073 w 1233670"/>
                  <a:gd name="connsiteY129" fmla="*/ 1803334 h 2687683"/>
                  <a:gd name="connsiteX130" fmla="*/ 390659 w 1233670"/>
                  <a:gd name="connsiteY130" fmla="*/ 1786162 h 2687683"/>
                  <a:gd name="connsiteX131" fmla="*/ 403538 w 1233670"/>
                  <a:gd name="connsiteY131" fmla="*/ 1768990 h 2687683"/>
                  <a:gd name="connsiteX132" fmla="*/ 420710 w 1233670"/>
                  <a:gd name="connsiteY132" fmla="*/ 1743233 h 2687683"/>
                  <a:gd name="connsiteX133" fmla="*/ 437881 w 1233670"/>
                  <a:gd name="connsiteY133" fmla="*/ 1717475 h 2687683"/>
                  <a:gd name="connsiteX134" fmla="*/ 442174 w 1233670"/>
                  <a:gd name="connsiteY134" fmla="*/ 1704596 h 2687683"/>
                  <a:gd name="connsiteX135" fmla="*/ 437881 w 1233670"/>
                  <a:gd name="connsiteY135" fmla="*/ 1657373 h 2687683"/>
                  <a:gd name="connsiteX136" fmla="*/ 446467 w 1233670"/>
                  <a:gd name="connsiteY136" fmla="*/ 1571514 h 2687683"/>
                  <a:gd name="connsiteX137" fmla="*/ 459346 w 1233670"/>
                  <a:gd name="connsiteY137" fmla="*/ 1519999 h 2687683"/>
                  <a:gd name="connsiteX138" fmla="*/ 463639 w 1233670"/>
                  <a:gd name="connsiteY138" fmla="*/ 1498534 h 2687683"/>
                  <a:gd name="connsiteX139" fmla="*/ 476518 w 1233670"/>
                  <a:gd name="connsiteY139" fmla="*/ 1459897 h 2687683"/>
                  <a:gd name="connsiteX140" fmla="*/ 480811 w 1233670"/>
                  <a:gd name="connsiteY140" fmla="*/ 1425554 h 2687683"/>
                  <a:gd name="connsiteX141" fmla="*/ 485104 w 1233670"/>
                  <a:gd name="connsiteY141" fmla="*/ 1399796 h 2687683"/>
                  <a:gd name="connsiteX142" fmla="*/ 489397 w 1233670"/>
                  <a:gd name="connsiteY142" fmla="*/ 1361159 h 2687683"/>
                  <a:gd name="connsiteX143" fmla="*/ 502276 w 1233670"/>
                  <a:gd name="connsiteY143" fmla="*/ 1322523 h 2687683"/>
                  <a:gd name="connsiteX144" fmla="*/ 515155 w 1233670"/>
                  <a:gd name="connsiteY144" fmla="*/ 1279593 h 2687683"/>
                  <a:gd name="connsiteX145" fmla="*/ 528034 w 1233670"/>
                  <a:gd name="connsiteY145" fmla="*/ 1236664 h 2687683"/>
                  <a:gd name="connsiteX146" fmla="*/ 536619 w 1233670"/>
                  <a:gd name="connsiteY146" fmla="*/ 1210906 h 2687683"/>
                  <a:gd name="connsiteX147" fmla="*/ 549498 w 1233670"/>
                  <a:gd name="connsiteY147" fmla="*/ 1189441 h 2687683"/>
                  <a:gd name="connsiteX148" fmla="*/ 562377 w 1233670"/>
                  <a:gd name="connsiteY148" fmla="*/ 1142219 h 2687683"/>
                  <a:gd name="connsiteX149" fmla="*/ 566670 w 1233670"/>
                  <a:gd name="connsiteY149" fmla="*/ 1116461 h 2687683"/>
                  <a:gd name="connsiteX150" fmla="*/ 579549 w 1233670"/>
                  <a:gd name="connsiteY150" fmla="*/ 1073531 h 2687683"/>
                  <a:gd name="connsiteX151" fmla="*/ 588135 w 1233670"/>
                  <a:gd name="connsiteY151" fmla="*/ 953328 h 2687683"/>
                  <a:gd name="connsiteX152" fmla="*/ 596721 w 1233670"/>
                  <a:gd name="connsiteY152" fmla="*/ 940450 h 2687683"/>
                  <a:gd name="connsiteX153" fmla="*/ 605307 w 1233670"/>
                  <a:gd name="connsiteY153" fmla="*/ 918985 h 2687683"/>
                  <a:gd name="connsiteX154" fmla="*/ 609600 w 1233670"/>
                  <a:gd name="connsiteY154" fmla="*/ 893227 h 2687683"/>
                  <a:gd name="connsiteX155" fmla="*/ 618186 w 1233670"/>
                  <a:gd name="connsiteY155" fmla="*/ 876055 h 2687683"/>
                  <a:gd name="connsiteX156" fmla="*/ 622479 w 1233670"/>
                  <a:gd name="connsiteY156" fmla="*/ 863176 h 2687683"/>
                  <a:gd name="connsiteX157" fmla="*/ 631065 w 1233670"/>
                  <a:gd name="connsiteY157" fmla="*/ 850297 h 2687683"/>
                  <a:gd name="connsiteX158" fmla="*/ 643943 w 1233670"/>
                  <a:gd name="connsiteY158" fmla="*/ 828833 h 2687683"/>
                  <a:gd name="connsiteX159" fmla="*/ 652529 w 1233670"/>
                  <a:gd name="connsiteY159" fmla="*/ 815954 h 2687683"/>
                  <a:gd name="connsiteX160" fmla="*/ 665408 w 1233670"/>
                  <a:gd name="connsiteY160" fmla="*/ 794489 h 2687683"/>
                  <a:gd name="connsiteX161" fmla="*/ 678287 w 1233670"/>
                  <a:gd name="connsiteY161" fmla="*/ 777317 h 2687683"/>
                  <a:gd name="connsiteX162" fmla="*/ 686873 w 1233670"/>
                  <a:gd name="connsiteY162" fmla="*/ 760145 h 2687683"/>
                  <a:gd name="connsiteX163" fmla="*/ 699752 w 1233670"/>
                  <a:gd name="connsiteY163" fmla="*/ 742973 h 2687683"/>
                  <a:gd name="connsiteX164" fmla="*/ 708338 w 1233670"/>
                  <a:gd name="connsiteY164" fmla="*/ 721509 h 2687683"/>
                  <a:gd name="connsiteX165" fmla="*/ 721217 w 1233670"/>
                  <a:gd name="connsiteY165" fmla="*/ 704337 h 2687683"/>
                  <a:gd name="connsiteX166" fmla="*/ 729803 w 1233670"/>
                  <a:gd name="connsiteY166" fmla="*/ 691458 h 2687683"/>
                  <a:gd name="connsiteX167" fmla="*/ 781318 w 1233670"/>
                  <a:gd name="connsiteY167" fmla="*/ 627064 h 2687683"/>
                  <a:gd name="connsiteX168" fmla="*/ 811369 w 1233670"/>
                  <a:gd name="connsiteY168" fmla="*/ 588427 h 2687683"/>
                  <a:gd name="connsiteX169" fmla="*/ 819955 w 1233670"/>
                  <a:gd name="connsiteY169" fmla="*/ 571255 h 2687683"/>
                  <a:gd name="connsiteX170" fmla="*/ 841419 w 1233670"/>
                  <a:gd name="connsiteY170" fmla="*/ 536912 h 2687683"/>
                  <a:gd name="connsiteX171" fmla="*/ 845712 w 1233670"/>
                  <a:gd name="connsiteY171" fmla="*/ 524033 h 2687683"/>
                  <a:gd name="connsiteX172" fmla="*/ 862884 w 1233670"/>
                  <a:gd name="connsiteY172" fmla="*/ 489689 h 2687683"/>
                  <a:gd name="connsiteX173" fmla="*/ 884349 w 1233670"/>
                  <a:gd name="connsiteY173" fmla="*/ 442466 h 2687683"/>
                  <a:gd name="connsiteX174" fmla="*/ 888642 w 1233670"/>
                  <a:gd name="connsiteY174" fmla="*/ 429588 h 2687683"/>
                  <a:gd name="connsiteX175" fmla="*/ 918693 w 1233670"/>
                  <a:gd name="connsiteY175" fmla="*/ 369486 h 2687683"/>
                  <a:gd name="connsiteX176" fmla="*/ 931572 w 1233670"/>
                  <a:gd name="connsiteY176" fmla="*/ 335143 h 2687683"/>
                  <a:gd name="connsiteX177" fmla="*/ 940157 w 1233670"/>
                  <a:gd name="connsiteY177" fmla="*/ 317971 h 2687683"/>
                  <a:gd name="connsiteX178" fmla="*/ 944450 w 1233670"/>
                  <a:gd name="connsiteY178" fmla="*/ 305092 h 2687683"/>
                  <a:gd name="connsiteX179" fmla="*/ 961622 w 1233670"/>
                  <a:gd name="connsiteY179" fmla="*/ 283627 h 2687683"/>
                  <a:gd name="connsiteX180" fmla="*/ 970208 w 1233670"/>
                  <a:gd name="connsiteY180" fmla="*/ 270748 h 2687683"/>
                  <a:gd name="connsiteX181" fmla="*/ 995966 w 1233670"/>
                  <a:gd name="connsiteY181" fmla="*/ 232112 h 2687683"/>
                  <a:gd name="connsiteX182" fmla="*/ 1004552 w 1233670"/>
                  <a:gd name="connsiteY182" fmla="*/ 219233 h 2687683"/>
                  <a:gd name="connsiteX183" fmla="*/ 1017431 w 1233670"/>
                  <a:gd name="connsiteY183" fmla="*/ 206354 h 2687683"/>
                  <a:gd name="connsiteX184" fmla="*/ 1026017 w 1233670"/>
                  <a:gd name="connsiteY184" fmla="*/ 189182 h 2687683"/>
                  <a:gd name="connsiteX185" fmla="*/ 1034603 w 1233670"/>
                  <a:gd name="connsiteY185" fmla="*/ 176303 h 2687683"/>
                  <a:gd name="connsiteX186" fmla="*/ 1047481 w 1233670"/>
                  <a:gd name="connsiteY186" fmla="*/ 154838 h 2687683"/>
                  <a:gd name="connsiteX187" fmla="*/ 1068946 w 1233670"/>
                  <a:gd name="connsiteY187" fmla="*/ 124788 h 2687683"/>
                  <a:gd name="connsiteX188" fmla="*/ 1090411 w 1233670"/>
                  <a:gd name="connsiteY188" fmla="*/ 94737 h 2687683"/>
                  <a:gd name="connsiteX189" fmla="*/ 1094704 w 1233670"/>
                  <a:gd name="connsiteY189" fmla="*/ 81858 h 2687683"/>
                  <a:gd name="connsiteX190" fmla="*/ 1116169 w 1233670"/>
                  <a:gd name="connsiteY190" fmla="*/ 51807 h 2687683"/>
                  <a:gd name="connsiteX191" fmla="*/ 1129048 w 1233670"/>
                  <a:gd name="connsiteY191" fmla="*/ 30343 h 2687683"/>
                  <a:gd name="connsiteX192" fmla="*/ 1137634 w 1233670"/>
                  <a:gd name="connsiteY192" fmla="*/ 13171 h 2687683"/>
                  <a:gd name="connsiteX193" fmla="*/ 1150512 w 1233670"/>
                  <a:gd name="connsiteY193" fmla="*/ 4585 h 2687683"/>
                  <a:gd name="connsiteX194" fmla="*/ 1163391 w 1233670"/>
                  <a:gd name="connsiteY194" fmla="*/ 8878 h 2687683"/>
                  <a:gd name="connsiteX195" fmla="*/ 1227428 w 1233670"/>
                  <a:gd name="connsiteY195" fmla="*/ 471 h 2687683"/>
                  <a:gd name="connsiteX0" fmla="*/ 1227428 w 1233448"/>
                  <a:gd name="connsiteY0" fmla="*/ 471 h 2687683"/>
                  <a:gd name="connsiteX1" fmla="*/ 1230782 w 1233448"/>
                  <a:gd name="connsiteY1" fmla="*/ 37810 h 2687683"/>
                  <a:gd name="connsiteX2" fmla="*/ 1227786 w 1233448"/>
                  <a:gd name="connsiteY2" fmla="*/ 103323 h 2687683"/>
                  <a:gd name="connsiteX3" fmla="*/ 1223493 w 1233448"/>
                  <a:gd name="connsiteY3" fmla="*/ 189182 h 2687683"/>
                  <a:gd name="connsiteX4" fmla="*/ 1227786 w 1233448"/>
                  <a:gd name="connsiteY4" fmla="*/ 214940 h 2687683"/>
                  <a:gd name="connsiteX5" fmla="*/ 1223493 w 1233448"/>
                  <a:gd name="connsiteY5" fmla="*/ 240697 h 2687683"/>
                  <a:gd name="connsiteX6" fmla="*/ 1214907 w 1233448"/>
                  <a:gd name="connsiteY6" fmla="*/ 275041 h 2687683"/>
                  <a:gd name="connsiteX7" fmla="*/ 1202028 w 1233448"/>
                  <a:gd name="connsiteY7" fmla="*/ 330850 h 2687683"/>
                  <a:gd name="connsiteX8" fmla="*/ 1193442 w 1233448"/>
                  <a:gd name="connsiteY8" fmla="*/ 343728 h 2687683"/>
                  <a:gd name="connsiteX9" fmla="*/ 1184856 w 1233448"/>
                  <a:gd name="connsiteY9" fmla="*/ 369486 h 2687683"/>
                  <a:gd name="connsiteX10" fmla="*/ 1171977 w 1233448"/>
                  <a:gd name="connsiteY10" fmla="*/ 429588 h 2687683"/>
                  <a:gd name="connsiteX11" fmla="*/ 1163391 w 1233448"/>
                  <a:gd name="connsiteY11" fmla="*/ 455345 h 2687683"/>
                  <a:gd name="connsiteX12" fmla="*/ 1159098 w 1233448"/>
                  <a:gd name="connsiteY12" fmla="*/ 515447 h 2687683"/>
                  <a:gd name="connsiteX13" fmla="*/ 1150512 w 1233448"/>
                  <a:gd name="connsiteY13" fmla="*/ 541204 h 2687683"/>
                  <a:gd name="connsiteX14" fmla="*/ 1133341 w 1233448"/>
                  <a:gd name="connsiteY14" fmla="*/ 575548 h 2687683"/>
                  <a:gd name="connsiteX15" fmla="*/ 1124755 w 1233448"/>
                  <a:gd name="connsiteY15" fmla="*/ 609892 h 2687683"/>
                  <a:gd name="connsiteX16" fmla="*/ 1098997 w 1233448"/>
                  <a:gd name="connsiteY16" fmla="*/ 687165 h 2687683"/>
                  <a:gd name="connsiteX17" fmla="*/ 1094704 w 1233448"/>
                  <a:gd name="connsiteY17" fmla="*/ 700044 h 2687683"/>
                  <a:gd name="connsiteX18" fmla="*/ 1090411 w 1233448"/>
                  <a:gd name="connsiteY18" fmla="*/ 712923 h 2687683"/>
                  <a:gd name="connsiteX19" fmla="*/ 1086118 w 1233448"/>
                  <a:gd name="connsiteY19" fmla="*/ 730095 h 2687683"/>
                  <a:gd name="connsiteX20" fmla="*/ 1077532 w 1233448"/>
                  <a:gd name="connsiteY20" fmla="*/ 742973 h 2687683"/>
                  <a:gd name="connsiteX21" fmla="*/ 1056067 w 1233448"/>
                  <a:gd name="connsiteY21" fmla="*/ 777317 h 2687683"/>
                  <a:gd name="connsiteX22" fmla="*/ 1051774 w 1233448"/>
                  <a:gd name="connsiteY22" fmla="*/ 790196 h 2687683"/>
                  <a:gd name="connsiteX23" fmla="*/ 1034603 w 1233448"/>
                  <a:gd name="connsiteY23" fmla="*/ 824540 h 2687683"/>
                  <a:gd name="connsiteX24" fmla="*/ 1026017 w 1233448"/>
                  <a:gd name="connsiteY24" fmla="*/ 846004 h 2687683"/>
                  <a:gd name="connsiteX25" fmla="*/ 1021724 w 1233448"/>
                  <a:gd name="connsiteY25" fmla="*/ 858883 h 2687683"/>
                  <a:gd name="connsiteX26" fmla="*/ 1004552 w 1233448"/>
                  <a:gd name="connsiteY26" fmla="*/ 888934 h 2687683"/>
                  <a:gd name="connsiteX27" fmla="*/ 1000259 w 1233448"/>
                  <a:gd name="connsiteY27" fmla="*/ 901813 h 2687683"/>
                  <a:gd name="connsiteX28" fmla="*/ 991673 w 1233448"/>
                  <a:gd name="connsiteY28" fmla="*/ 914692 h 2687683"/>
                  <a:gd name="connsiteX29" fmla="*/ 987380 w 1233448"/>
                  <a:gd name="connsiteY29" fmla="*/ 927571 h 2687683"/>
                  <a:gd name="connsiteX30" fmla="*/ 974501 w 1233448"/>
                  <a:gd name="connsiteY30" fmla="*/ 944743 h 2687683"/>
                  <a:gd name="connsiteX31" fmla="*/ 965915 w 1233448"/>
                  <a:gd name="connsiteY31" fmla="*/ 957621 h 2687683"/>
                  <a:gd name="connsiteX32" fmla="*/ 875763 w 1233448"/>
                  <a:gd name="connsiteY32" fmla="*/ 1236664 h 2687683"/>
                  <a:gd name="connsiteX33" fmla="*/ 871470 w 1233448"/>
                  <a:gd name="connsiteY33" fmla="*/ 1249543 h 2687683"/>
                  <a:gd name="connsiteX34" fmla="*/ 837127 w 1233448"/>
                  <a:gd name="connsiteY34" fmla="*/ 1279593 h 2687683"/>
                  <a:gd name="connsiteX35" fmla="*/ 815662 w 1233448"/>
                  <a:gd name="connsiteY35" fmla="*/ 1301058 h 2687683"/>
                  <a:gd name="connsiteX36" fmla="*/ 798490 w 1233448"/>
                  <a:gd name="connsiteY36" fmla="*/ 1313937 h 2687683"/>
                  <a:gd name="connsiteX37" fmla="*/ 785611 w 1233448"/>
                  <a:gd name="connsiteY37" fmla="*/ 1322523 h 2687683"/>
                  <a:gd name="connsiteX38" fmla="*/ 768439 w 1233448"/>
                  <a:gd name="connsiteY38" fmla="*/ 1343988 h 2687683"/>
                  <a:gd name="connsiteX39" fmla="*/ 734096 w 1233448"/>
                  <a:gd name="connsiteY39" fmla="*/ 1382624 h 2687683"/>
                  <a:gd name="connsiteX40" fmla="*/ 716924 w 1233448"/>
                  <a:gd name="connsiteY40" fmla="*/ 1408382 h 2687683"/>
                  <a:gd name="connsiteX41" fmla="*/ 708338 w 1233448"/>
                  <a:gd name="connsiteY41" fmla="*/ 1421261 h 2687683"/>
                  <a:gd name="connsiteX42" fmla="*/ 699752 w 1233448"/>
                  <a:gd name="connsiteY42" fmla="*/ 1447019 h 2687683"/>
                  <a:gd name="connsiteX43" fmla="*/ 691166 w 1233448"/>
                  <a:gd name="connsiteY43" fmla="*/ 1481362 h 2687683"/>
                  <a:gd name="connsiteX44" fmla="*/ 678287 w 1233448"/>
                  <a:gd name="connsiteY44" fmla="*/ 1519999 h 2687683"/>
                  <a:gd name="connsiteX45" fmla="*/ 673994 w 1233448"/>
                  <a:gd name="connsiteY45" fmla="*/ 1532878 h 2687683"/>
                  <a:gd name="connsiteX46" fmla="*/ 665408 w 1233448"/>
                  <a:gd name="connsiteY46" fmla="*/ 1562928 h 2687683"/>
                  <a:gd name="connsiteX47" fmla="*/ 656822 w 1233448"/>
                  <a:gd name="connsiteY47" fmla="*/ 1575807 h 2687683"/>
                  <a:gd name="connsiteX48" fmla="*/ 652529 w 1233448"/>
                  <a:gd name="connsiteY48" fmla="*/ 1588686 h 2687683"/>
                  <a:gd name="connsiteX49" fmla="*/ 643943 w 1233448"/>
                  <a:gd name="connsiteY49" fmla="*/ 1601565 h 2687683"/>
                  <a:gd name="connsiteX50" fmla="*/ 639650 w 1233448"/>
                  <a:gd name="connsiteY50" fmla="*/ 1614444 h 2687683"/>
                  <a:gd name="connsiteX51" fmla="*/ 613893 w 1233448"/>
                  <a:gd name="connsiteY51" fmla="*/ 1640202 h 2687683"/>
                  <a:gd name="connsiteX52" fmla="*/ 575256 w 1233448"/>
                  <a:gd name="connsiteY52" fmla="*/ 1691717 h 2687683"/>
                  <a:gd name="connsiteX53" fmla="*/ 549498 w 1233448"/>
                  <a:gd name="connsiteY53" fmla="*/ 1717475 h 2687683"/>
                  <a:gd name="connsiteX54" fmla="*/ 540912 w 1233448"/>
                  <a:gd name="connsiteY54" fmla="*/ 1730354 h 2687683"/>
                  <a:gd name="connsiteX55" fmla="*/ 497983 w 1233448"/>
                  <a:gd name="connsiteY55" fmla="*/ 1781869 h 2687683"/>
                  <a:gd name="connsiteX56" fmla="*/ 489397 w 1233448"/>
                  <a:gd name="connsiteY56" fmla="*/ 1794748 h 2687683"/>
                  <a:gd name="connsiteX57" fmla="*/ 467932 w 1233448"/>
                  <a:gd name="connsiteY57" fmla="*/ 1833385 h 2687683"/>
                  <a:gd name="connsiteX58" fmla="*/ 459346 w 1233448"/>
                  <a:gd name="connsiteY58" fmla="*/ 1846264 h 2687683"/>
                  <a:gd name="connsiteX59" fmla="*/ 450760 w 1233448"/>
                  <a:gd name="connsiteY59" fmla="*/ 1872021 h 2687683"/>
                  <a:gd name="connsiteX60" fmla="*/ 433588 w 1233448"/>
                  <a:gd name="connsiteY60" fmla="*/ 1910658 h 2687683"/>
                  <a:gd name="connsiteX61" fmla="*/ 425003 w 1233448"/>
                  <a:gd name="connsiteY61" fmla="*/ 1936416 h 2687683"/>
                  <a:gd name="connsiteX62" fmla="*/ 403538 w 1233448"/>
                  <a:gd name="connsiteY62" fmla="*/ 1962173 h 2687683"/>
                  <a:gd name="connsiteX63" fmla="*/ 390659 w 1233448"/>
                  <a:gd name="connsiteY63" fmla="*/ 1975052 h 2687683"/>
                  <a:gd name="connsiteX64" fmla="*/ 360608 w 1233448"/>
                  <a:gd name="connsiteY64" fmla="*/ 2005103 h 2687683"/>
                  <a:gd name="connsiteX65" fmla="*/ 352022 w 1233448"/>
                  <a:gd name="connsiteY65" fmla="*/ 2030861 h 2687683"/>
                  <a:gd name="connsiteX66" fmla="*/ 343436 w 1233448"/>
                  <a:gd name="connsiteY66" fmla="*/ 2043740 h 2687683"/>
                  <a:gd name="connsiteX67" fmla="*/ 334850 w 1233448"/>
                  <a:gd name="connsiteY67" fmla="*/ 2069497 h 2687683"/>
                  <a:gd name="connsiteX68" fmla="*/ 330557 w 1233448"/>
                  <a:gd name="connsiteY68" fmla="*/ 2151064 h 2687683"/>
                  <a:gd name="connsiteX69" fmla="*/ 309093 w 1233448"/>
                  <a:gd name="connsiteY69" fmla="*/ 2189700 h 2687683"/>
                  <a:gd name="connsiteX70" fmla="*/ 291921 w 1233448"/>
                  <a:gd name="connsiteY70" fmla="*/ 2241216 h 2687683"/>
                  <a:gd name="connsiteX71" fmla="*/ 279042 w 1233448"/>
                  <a:gd name="connsiteY71" fmla="*/ 2279852 h 2687683"/>
                  <a:gd name="connsiteX72" fmla="*/ 274749 w 1233448"/>
                  <a:gd name="connsiteY72" fmla="*/ 2292731 h 2687683"/>
                  <a:gd name="connsiteX73" fmla="*/ 270456 w 1233448"/>
                  <a:gd name="connsiteY73" fmla="*/ 2305610 h 2687683"/>
                  <a:gd name="connsiteX74" fmla="*/ 244698 w 1233448"/>
                  <a:gd name="connsiteY74" fmla="*/ 2344247 h 2687683"/>
                  <a:gd name="connsiteX75" fmla="*/ 236112 w 1233448"/>
                  <a:gd name="connsiteY75" fmla="*/ 2357126 h 2687683"/>
                  <a:gd name="connsiteX76" fmla="*/ 227527 w 1233448"/>
                  <a:gd name="connsiteY76" fmla="*/ 2382883 h 2687683"/>
                  <a:gd name="connsiteX77" fmla="*/ 223234 w 1233448"/>
                  <a:gd name="connsiteY77" fmla="*/ 2395762 h 2687683"/>
                  <a:gd name="connsiteX78" fmla="*/ 214648 w 1233448"/>
                  <a:gd name="connsiteY78" fmla="*/ 2438692 h 2687683"/>
                  <a:gd name="connsiteX79" fmla="*/ 210355 w 1233448"/>
                  <a:gd name="connsiteY79" fmla="*/ 2451571 h 2687683"/>
                  <a:gd name="connsiteX80" fmla="*/ 193183 w 1233448"/>
                  <a:gd name="connsiteY80" fmla="*/ 2477328 h 2687683"/>
                  <a:gd name="connsiteX81" fmla="*/ 167425 w 1233448"/>
                  <a:gd name="connsiteY81" fmla="*/ 2503086 h 2687683"/>
                  <a:gd name="connsiteX82" fmla="*/ 154546 w 1233448"/>
                  <a:gd name="connsiteY82" fmla="*/ 2520258 h 2687683"/>
                  <a:gd name="connsiteX83" fmla="*/ 141667 w 1233448"/>
                  <a:gd name="connsiteY83" fmla="*/ 2533137 h 2687683"/>
                  <a:gd name="connsiteX84" fmla="*/ 133081 w 1233448"/>
                  <a:gd name="connsiteY84" fmla="*/ 2550309 h 2687683"/>
                  <a:gd name="connsiteX85" fmla="*/ 115910 w 1233448"/>
                  <a:gd name="connsiteY85" fmla="*/ 2588945 h 2687683"/>
                  <a:gd name="connsiteX86" fmla="*/ 107324 w 1233448"/>
                  <a:gd name="connsiteY86" fmla="*/ 2623289 h 2687683"/>
                  <a:gd name="connsiteX87" fmla="*/ 90152 w 1233448"/>
                  <a:gd name="connsiteY87" fmla="*/ 2649047 h 2687683"/>
                  <a:gd name="connsiteX88" fmla="*/ 81566 w 1233448"/>
                  <a:gd name="connsiteY88" fmla="*/ 2679097 h 2687683"/>
                  <a:gd name="connsiteX89" fmla="*/ 68687 w 1233448"/>
                  <a:gd name="connsiteY89" fmla="*/ 2687683 h 2687683"/>
                  <a:gd name="connsiteX90" fmla="*/ 17172 w 1233448"/>
                  <a:gd name="connsiteY90" fmla="*/ 2683390 h 2687683"/>
                  <a:gd name="connsiteX91" fmla="*/ 4293 w 1233448"/>
                  <a:gd name="connsiteY91" fmla="*/ 2679097 h 2687683"/>
                  <a:gd name="connsiteX92" fmla="*/ 0 w 1233448"/>
                  <a:gd name="connsiteY92" fmla="*/ 2666219 h 2687683"/>
                  <a:gd name="connsiteX93" fmla="*/ 4293 w 1233448"/>
                  <a:gd name="connsiteY93" fmla="*/ 2640461 h 2687683"/>
                  <a:gd name="connsiteX94" fmla="*/ 8586 w 1233448"/>
                  <a:gd name="connsiteY94" fmla="*/ 2584652 h 2687683"/>
                  <a:gd name="connsiteX95" fmla="*/ 12879 w 1233448"/>
                  <a:gd name="connsiteY95" fmla="*/ 2541723 h 2687683"/>
                  <a:gd name="connsiteX96" fmla="*/ 8586 w 1233448"/>
                  <a:gd name="connsiteY96" fmla="*/ 2520258 h 2687683"/>
                  <a:gd name="connsiteX97" fmla="*/ 21465 w 1233448"/>
                  <a:gd name="connsiteY97" fmla="*/ 2442985 h 2687683"/>
                  <a:gd name="connsiteX98" fmla="*/ 34343 w 1233448"/>
                  <a:gd name="connsiteY98" fmla="*/ 2412934 h 2687683"/>
                  <a:gd name="connsiteX99" fmla="*/ 47222 w 1233448"/>
                  <a:gd name="connsiteY99" fmla="*/ 2374297 h 2687683"/>
                  <a:gd name="connsiteX100" fmla="*/ 51515 w 1233448"/>
                  <a:gd name="connsiteY100" fmla="*/ 2357126 h 2687683"/>
                  <a:gd name="connsiteX101" fmla="*/ 55808 w 1233448"/>
                  <a:gd name="connsiteY101" fmla="*/ 2344247 h 2687683"/>
                  <a:gd name="connsiteX102" fmla="*/ 72980 w 1233448"/>
                  <a:gd name="connsiteY102" fmla="*/ 2284145 h 2687683"/>
                  <a:gd name="connsiteX103" fmla="*/ 81566 w 1233448"/>
                  <a:gd name="connsiteY103" fmla="*/ 2262681 h 2687683"/>
                  <a:gd name="connsiteX104" fmla="*/ 90152 w 1233448"/>
                  <a:gd name="connsiteY104" fmla="*/ 2249802 h 2687683"/>
                  <a:gd name="connsiteX105" fmla="*/ 94445 w 1233448"/>
                  <a:gd name="connsiteY105" fmla="*/ 2236923 h 2687683"/>
                  <a:gd name="connsiteX106" fmla="*/ 128788 w 1233448"/>
                  <a:gd name="connsiteY106" fmla="*/ 2193993 h 2687683"/>
                  <a:gd name="connsiteX107" fmla="*/ 137374 w 1233448"/>
                  <a:gd name="connsiteY107" fmla="*/ 2181114 h 2687683"/>
                  <a:gd name="connsiteX108" fmla="*/ 154546 w 1233448"/>
                  <a:gd name="connsiteY108" fmla="*/ 2159650 h 2687683"/>
                  <a:gd name="connsiteX109" fmla="*/ 163132 w 1233448"/>
                  <a:gd name="connsiteY109" fmla="*/ 2146771 h 2687683"/>
                  <a:gd name="connsiteX110" fmla="*/ 176011 w 1233448"/>
                  <a:gd name="connsiteY110" fmla="*/ 2133892 h 2687683"/>
                  <a:gd name="connsiteX111" fmla="*/ 184597 w 1233448"/>
                  <a:gd name="connsiteY111" fmla="*/ 2116720 h 2687683"/>
                  <a:gd name="connsiteX112" fmla="*/ 193183 w 1233448"/>
                  <a:gd name="connsiteY112" fmla="*/ 2103841 h 2687683"/>
                  <a:gd name="connsiteX113" fmla="*/ 201769 w 1233448"/>
                  <a:gd name="connsiteY113" fmla="*/ 2086669 h 2687683"/>
                  <a:gd name="connsiteX114" fmla="*/ 214648 w 1233448"/>
                  <a:gd name="connsiteY114" fmla="*/ 2078083 h 2687683"/>
                  <a:gd name="connsiteX115" fmla="*/ 240405 w 1233448"/>
                  <a:gd name="connsiteY115" fmla="*/ 2060912 h 2687683"/>
                  <a:gd name="connsiteX116" fmla="*/ 248991 w 1233448"/>
                  <a:gd name="connsiteY116" fmla="*/ 2048033 h 2687683"/>
                  <a:gd name="connsiteX117" fmla="*/ 253284 w 1233448"/>
                  <a:gd name="connsiteY117" fmla="*/ 2035154 h 2687683"/>
                  <a:gd name="connsiteX118" fmla="*/ 266163 w 1233448"/>
                  <a:gd name="connsiteY118" fmla="*/ 2030861 h 2687683"/>
                  <a:gd name="connsiteX119" fmla="*/ 274749 w 1233448"/>
                  <a:gd name="connsiteY119" fmla="*/ 2017982 h 2687683"/>
                  <a:gd name="connsiteX120" fmla="*/ 296214 w 1233448"/>
                  <a:gd name="connsiteY120" fmla="*/ 2000810 h 2687683"/>
                  <a:gd name="connsiteX121" fmla="*/ 309093 w 1233448"/>
                  <a:gd name="connsiteY121" fmla="*/ 1962173 h 2687683"/>
                  <a:gd name="connsiteX122" fmla="*/ 313386 w 1233448"/>
                  <a:gd name="connsiteY122" fmla="*/ 1949295 h 2687683"/>
                  <a:gd name="connsiteX123" fmla="*/ 321972 w 1233448"/>
                  <a:gd name="connsiteY123" fmla="*/ 1897779 h 2687683"/>
                  <a:gd name="connsiteX124" fmla="*/ 326265 w 1233448"/>
                  <a:gd name="connsiteY124" fmla="*/ 1884900 h 2687683"/>
                  <a:gd name="connsiteX125" fmla="*/ 330557 w 1233448"/>
                  <a:gd name="connsiteY125" fmla="*/ 1867728 h 2687683"/>
                  <a:gd name="connsiteX126" fmla="*/ 360608 w 1233448"/>
                  <a:gd name="connsiteY126" fmla="*/ 1829092 h 2687683"/>
                  <a:gd name="connsiteX127" fmla="*/ 369194 w 1233448"/>
                  <a:gd name="connsiteY127" fmla="*/ 1816213 h 2687683"/>
                  <a:gd name="connsiteX128" fmla="*/ 382073 w 1233448"/>
                  <a:gd name="connsiteY128" fmla="*/ 1803334 h 2687683"/>
                  <a:gd name="connsiteX129" fmla="*/ 390659 w 1233448"/>
                  <a:gd name="connsiteY129" fmla="*/ 1786162 h 2687683"/>
                  <a:gd name="connsiteX130" fmla="*/ 403538 w 1233448"/>
                  <a:gd name="connsiteY130" fmla="*/ 1768990 h 2687683"/>
                  <a:gd name="connsiteX131" fmla="*/ 420710 w 1233448"/>
                  <a:gd name="connsiteY131" fmla="*/ 1743233 h 2687683"/>
                  <a:gd name="connsiteX132" fmla="*/ 437881 w 1233448"/>
                  <a:gd name="connsiteY132" fmla="*/ 1717475 h 2687683"/>
                  <a:gd name="connsiteX133" fmla="*/ 442174 w 1233448"/>
                  <a:gd name="connsiteY133" fmla="*/ 1704596 h 2687683"/>
                  <a:gd name="connsiteX134" fmla="*/ 437881 w 1233448"/>
                  <a:gd name="connsiteY134" fmla="*/ 1657373 h 2687683"/>
                  <a:gd name="connsiteX135" fmla="*/ 446467 w 1233448"/>
                  <a:gd name="connsiteY135" fmla="*/ 1571514 h 2687683"/>
                  <a:gd name="connsiteX136" fmla="*/ 459346 w 1233448"/>
                  <a:gd name="connsiteY136" fmla="*/ 1519999 h 2687683"/>
                  <a:gd name="connsiteX137" fmla="*/ 463639 w 1233448"/>
                  <a:gd name="connsiteY137" fmla="*/ 1498534 h 2687683"/>
                  <a:gd name="connsiteX138" fmla="*/ 476518 w 1233448"/>
                  <a:gd name="connsiteY138" fmla="*/ 1459897 h 2687683"/>
                  <a:gd name="connsiteX139" fmla="*/ 480811 w 1233448"/>
                  <a:gd name="connsiteY139" fmla="*/ 1425554 h 2687683"/>
                  <a:gd name="connsiteX140" fmla="*/ 485104 w 1233448"/>
                  <a:gd name="connsiteY140" fmla="*/ 1399796 h 2687683"/>
                  <a:gd name="connsiteX141" fmla="*/ 489397 w 1233448"/>
                  <a:gd name="connsiteY141" fmla="*/ 1361159 h 2687683"/>
                  <a:gd name="connsiteX142" fmla="*/ 502276 w 1233448"/>
                  <a:gd name="connsiteY142" fmla="*/ 1322523 h 2687683"/>
                  <a:gd name="connsiteX143" fmla="*/ 515155 w 1233448"/>
                  <a:gd name="connsiteY143" fmla="*/ 1279593 h 2687683"/>
                  <a:gd name="connsiteX144" fmla="*/ 528034 w 1233448"/>
                  <a:gd name="connsiteY144" fmla="*/ 1236664 h 2687683"/>
                  <a:gd name="connsiteX145" fmla="*/ 536619 w 1233448"/>
                  <a:gd name="connsiteY145" fmla="*/ 1210906 h 2687683"/>
                  <a:gd name="connsiteX146" fmla="*/ 549498 w 1233448"/>
                  <a:gd name="connsiteY146" fmla="*/ 1189441 h 2687683"/>
                  <a:gd name="connsiteX147" fmla="*/ 562377 w 1233448"/>
                  <a:gd name="connsiteY147" fmla="*/ 1142219 h 2687683"/>
                  <a:gd name="connsiteX148" fmla="*/ 566670 w 1233448"/>
                  <a:gd name="connsiteY148" fmla="*/ 1116461 h 2687683"/>
                  <a:gd name="connsiteX149" fmla="*/ 579549 w 1233448"/>
                  <a:gd name="connsiteY149" fmla="*/ 1073531 h 2687683"/>
                  <a:gd name="connsiteX150" fmla="*/ 588135 w 1233448"/>
                  <a:gd name="connsiteY150" fmla="*/ 953328 h 2687683"/>
                  <a:gd name="connsiteX151" fmla="*/ 596721 w 1233448"/>
                  <a:gd name="connsiteY151" fmla="*/ 940450 h 2687683"/>
                  <a:gd name="connsiteX152" fmla="*/ 605307 w 1233448"/>
                  <a:gd name="connsiteY152" fmla="*/ 918985 h 2687683"/>
                  <a:gd name="connsiteX153" fmla="*/ 609600 w 1233448"/>
                  <a:gd name="connsiteY153" fmla="*/ 893227 h 2687683"/>
                  <a:gd name="connsiteX154" fmla="*/ 618186 w 1233448"/>
                  <a:gd name="connsiteY154" fmla="*/ 876055 h 2687683"/>
                  <a:gd name="connsiteX155" fmla="*/ 622479 w 1233448"/>
                  <a:gd name="connsiteY155" fmla="*/ 863176 h 2687683"/>
                  <a:gd name="connsiteX156" fmla="*/ 631065 w 1233448"/>
                  <a:gd name="connsiteY156" fmla="*/ 850297 h 2687683"/>
                  <a:gd name="connsiteX157" fmla="*/ 643943 w 1233448"/>
                  <a:gd name="connsiteY157" fmla="*/ 828833 h 2687683"/>
                  <a:gd name="connsiteX158" fmla="*/ 652529 w 1233448"/>
                  <a:gd name="connsiteY158" fmla="*/ 815954 h 2687683"/>
                  <a:gd name="connsiteX159" fmla="*/ 665408 w 1233448"/>
                  <a:gd name="connsiteY159" fmla="*/ 794489 h 2687683"/>
                  <a:gd name="connsiteX160" fmla="*/ 678287 w 1233448"/>
                  <a:gd name="connsiteY160" fmla="*/ 777317 h 2687683"/>
                  <a:gd name="connsiteX161" fmla="*/ 686873 w 1233448"/>
                  <a:gd name="connsiteY161" fmla="*/ 760145 h 2687683"/>
                  <a:gd name="connsiteX162" fmla="*/ 699752 w 1233448"/>
                  <a:gd name="connsiteY162" fmla="*/ 742973 h 2687683"/>
                  <a:gd name="connsiteX163" fmla="*/ 708338 w 1233448"/>
                  <a:gd name="connsiteY163" fmla="*/ 721509 h 2687683"/>
                  <a:gd name="connsiteX164" fmla="*/ 721217 w 1233448"/>
                  <a:gd name="connsiteY164" fmla="*/ 704337 h 2687683"/>
                  <a:gd name="connsiteX165" fmla="*/ 729803 w 1233448"/>
                  <a:gd name="connsiteY165" fmla="*/ 691458 h 2687683"/>
                  <a:gd name="connsiteX166" fmla="*/ 781318 w 1233448"/>
                  <a:gd name="connsiteY166" fmla="*/ 627064 h 2687683"/>
                  <a:gd name="connsiteX167" fmla="*/ 811369 w 1233448"/>
                  <a:gd name="connsiteY167" fmla="*/ 588427 h 2687683"/>
                  <a:gd name="connsiteX168" fmla="*/ 819955 w 1233448"/>
                  <a:gd name="connsiteY168" fmla="*/ 571255 h 2687683"/>
                  <a:gd name="connsiteX169" fmla="*/ 841419 w 1233448"/>
                  <a:gd name="connsiteY169" fmla="*/ 536912 h 2687683"/>
                  <a:gd name="connsiteX170" fmla="*/ 845712 w 1233448"/>
                  <a:gd name="connsiteY170" fmla="*/ 524033 h 2687683"/>
                  <a:gd name="connsiteX171" fmla="*/ 862884 w 1233448"/>
                  <a:gd name="connsiteY171" fmla="*/ 489689 h 2687683"/>
                  <a:gd name="connsiteX172" fmla="*/ 884349 w 1233448"/>
                  <a:gd name="connsiteY172" fmla="*/ 442466 h 2687683"/>
                  <a:gd name="connsiteX173" fmla="*/ 888642 w 1233448"/>
                  <a:gd name="connsiteY173" fmla="*/ 429588 h 2687683"/>
                  <a:gd name="connsiteX174" fmla="*/ 918693 w 1233448"/>
                  <a:gd name="connsiteY174" fmla="*/ 369486 h 2687683"/>
                  <a:gd name="connsiteX175" fmla="*/ 931572 w 1233448"/>
                  <a:gd name="connsiteY175" fmla="*/ 335143 h 2687683"/>
                  <a:gd name="connsiteX176" fmla="*/ 940157 w 1233448"/>
                  <a:gd name="connsiteY176" fmla="*/ 317971 h 2687683"/>
                  <a:gd name="connsiteX177" fmla="*/ 944450 w 1233448"/>
                  <a:gd name="connsiteY177" fmla="*/ 305092 h 2687683"/>
                  <a:gd name="connsiteX178" fmla="*/ 961622 w 1233448"/>
                  <a:gd name="connsiteY178" fmla="*/ 283627 h 2687683"/>
                  <a:gd name="connsiteX179" fmla="*/ 970208 w 1233448"/>
                  <a:gd name="connsiteY179" fmla="*/ 270748 h 2687683"/>
                  <a:gd name="connsiteX180" fmla="*/ 995966 w 1233448"/>
                  <a:gd name="connsiteY180" fmla="*/ 232112 h 2687683"/>
                  <a:gd name="connsiteX181" fmla="*/ 1004552 w 1233448"/>
                  <a:gd name="connsiteY181" fmla="*/ 219233 h 2687683"/>
                  <a:gd name="connsiteX182" fmla="*/ 1017431 w 1233448"/>
                  <a:gd name="connsiteY182" fmla="*/ 206354 h 2687683"/>
                  <a:gd name="connsiteX183" fmla="*/ 1026017 w 1233448"/>
                  <a:gd name="connsiteY183" fmla="*/ 189182 h 2687683"/>
                  <a:gd name="connsiteX184" fmla="*/ 1034603 w 1233448"/>
                  <a:gd name="connsiteY184" fmla="*/ 176303 h 2687683"/>
                  <a:gd name="connsiteX185" fmla="*/ 1047481 w 1233448"/>
                  <a:gd name="connsiteY185" fmla="*/ 154838 h 2687683"/>
                  <a:gd name="connsiteX186" fmla="*/ 1068946 w 1233448"/>
                  <a:gd name="connsiteY186" fmla="*/ 124788 h 2687683"/>
                  <a:gd name="connsiteX187" fmla="*/ 1090411 w 1233448"/>
                  <a:gd name="connsiteY187" fmla="*/ 94737 h 2687683"/>
                  <a:gd name="connsiteX188" fmla="*/ 1094704 w 1233448"/>
                  <a:gd name="connsiteY188" fmla="*/ 81858 h 2687683"/>
                  <a:gd name="connsiteX189" fmla="*/ 1116169 w 1233448"/>
                  <a:gd name="connsiteY189" fmla="*/ 51807 h 2687683"/>
                  <a:gd name="connsiteX190" fmla="*/ 1129048 w 1233448"/>
                  <a:gd name="connsiteY190" fmla="*/ 30343 h 2687683"/>
                  <a:gd name="connsiteX191" fmla="*/ 1137634 w 1233448"/>
                  <a:gd name="connsiteY191" fmla="*/ 13171 h 2687683"/>
                  <a:gd name="connsiteX192" fmla="*/ 1150512 w 1233448"/>
                  <a:gd name="connsiteY192" fmla="*/ 4585 h 2687683"/>
                  <a:gd name="connsiteX193" fmla="*/ 1163391 w 1233448"/>
                  <a:gd name="connsiteY193" fmla="*/ 8878 h 2687683"/>
                  <a:gd name="connsiteX194" fmla="*/ 1227428 w 1233448"/>
                  <a:gd name="connsiteY194" fmla="*/ 471 h 2687683"/>
                  <a:gd name="connsiteX0" fmla="*/ 1227428 w 1243751"/>
                  <a:gd name="connsiteY0" fmla="*/ 471 h 2687683"/>
                  <a:gd name="connsiteX1" fmla="*/ 1230782 w 1243751"/>
                  <a:gd name="connsiteY1" fmla="*/ 37810 h 2687683"/>
                  <a:gd name="connsiteX2" fmla="*/ 1243661 w 1243751"/>
                  <a:gd name="connsiteY2" fmla="*/ 109673 h 2687683"/>
                  <a:gd name="connsiteX3" fmla="*/ 1223493 w 1243751"/>
                  <a:gd name="connsiteY3" fmla="*/ 189182 h 2687683"/>
                  <a:gd name="connsiteX4" fmla="*/ 1227786 w 1243751"/>
                  <a:gd name="connsiteY4" fmla="*/ 214940 h 2687683"/>
                  <a:gd name="connsiteX5" fmla="*/ 1223493 w 1243751"/>
                  <a:gd name="connsiteY5" fmla="*/ 240697 h 2687683"/>
                  <a:gd name="connsiteX6" fmla="*/ 1214907 w 1243751"/>
                  <a:gd name="connsiteY6" fmla="*/ 275041 h 2687683"/>
                  <a:gd name="connsiteX7" fmla="*/ 1202028 w 1243751"/>
                  <a:gd name="connsiteY7" fmla="*/ 330850 h 2687683"/>
                  <a:gd name="connsiteX8" fmla="*/ 1193442 w 1243751"/>
                  <a:gd name="connsiteY8" fmla="*/ 343728 h 2687683"/>
                  <a:gd name="connsiteX9" fmla="*/ 1184856 w 1243751"/>
                  <a:gd name="connsiteY9" fmla="*/ 369486 h 2687683"/>
                  <a:gd name="connsiteX10" fmla="*/ 1171977 w 1243751"/>
                  <a:gd name="connsiteY10" fmla="*/ 429588 h 2687683"/>
                  <a:gd name="connsiteX11" fmla="*/ 1163391 w 1243751"/>
                  <a:gd name="connsiteY11" fmla="*/ 455345 h 2687683"/>
                  <a:gd name="connsiteX12" fmla="*/ 1159098 w 1243751"/>
                  <a:gd name="connsiteY12" fmla="*/ 515447 h 2687683"/>
                  <a:gd name="connsiteX13" fmla="*/ 1150512 w 1243751"/>
                  <a:gd name="connsiteY13" fmla="*/ 541204 h 2687683"/>
                  <a:gd name="connsiteX14" fmla="*/ 1133341 w 1243751"/>
                  <a:gd name="connsiteY14" fmla="*/ 575548 h 2687683"/>
                  <a:gd name="connsiteX15" fmla="*/ 1124755 w 1243751"/>
                  <a:gd name="connsiteY15" fmla="*/ 609892 h 2687683"/>
                  <a:gd name="connsiteX16" fmla="*/ 1098997 w 1243751"/>
                  <a:gd name="connsiteY16" fmla="*/ 687165 h 2687683"/>
                  <a:gd name="connsiteX17" fmla="*/ 1094704 w 1243751"/>
                  <a:gd name="connsiteY17" fmla="*/ 700044 h 2687683"/>
                  <a:gd name="connsiteX18" fmla="*/ 1090411 w 1243751"/>
                  <a:gd name="connsiteY18" fmla="*/ 712923 h 2687683"/>
                  <a:gd name="connsiteX19" fmla="*/ 1086118 w 1243751"/>
                  <a:gd name="connsiteY19" fmla="*/ 730095 h 2687683"/>
                  <a:gd name="connsiteX20" fmla="*/ 1077532 w 1243751"/>
                  <a:gd name="connsiteY20" fmla="*/ 742973 h 2687683"/>
                  <a:gd name="connsiteX21" fmla="*/ 1056067 w 1243751"/>
                  <a:gd name="connsiteY21" fmla="*/ 777317 h 2687683"/>
                  <a:gd name="connsiteX22" fmla="*/ 1051774 w 1243751"/>
                  <a:gd name="connsiteY22" fmla="*/ 790196 h 2687683"/>
                  <a:gd name="connsiteX23" fmla="*/ 1034603 w 1243751"/>
                  <a:gd name="connsiteY23" fmla="*/ 824540 h 2687683"/>
                  <a:gd name="connsiteX24" fmla="*/ 1026017 w 1243751"/>
                  <a:gd name="connsiteY24" fmla="*/ 846004 h 2687683"/>
                  <a:gd name="connsiteX25" fmla="*/ 1021724 w 1243751"/>
                  <a:gd name="connsiteY25" fmla="*/ 858883 h 2687683"/>
                  <a:gd name="connsiteX26" fmla="*/ 1004552 w 1243751"/>
                  <a:gd name="connsiteY26" fmla="*/ 888934 h 2687683"/>
                  <a:gd name="connsiteX27" fmla="*/ 1000259 w 1243751"/>
                  <a:gd name="connsiteY27" fmla="*/ 901813 h 2687683"/>
                  <a:gd name="connsiteX28" fmla="*/ 991673 w 1243751"/>
                  <a:gd name="connsiteY28" fmla="*/ 914692 h 2687683"/>
                  <a:gd name="connsiteX29" fmla="*/ 987380 w 1243751"/>
                  <a:gd name="connsiteY29" fmla="*/ 927571 h 2687683"/>
                  <a:gd name="connsiteX30" fmla="*/ 974501 w 1243751"/>
                  <a:gd name="connsiteY30" fmla="*/ 944743 h 2687683"/>
                  <a:gd name="connsiteX31" fmla="*/ 965915 w 1243751"/>
                  <a:gd name="connsiteY31" fmla="*/ 957621 h 2687683"/>
                  <a:gd name="connsiteX32" fmla="*/ 875763 w 1243751"/>
                  <a:gd name="connsiteY32" fmla="*/ 1236664 h 2687683"/>
                  <a:gd name="connsiteX33" fmla="*/ 871470 w 1243751"/>
                  <a:gd name="connsiteY33" fmla="*/ 1249543 h 2687683"/>
                  <a:gd name="connsiteX34" fmla="*/ 837127 w 1243751"/>
                  <a:gd name="connsiteY34" fmla="*/ 1279593 h 2687683"/>
                  <a:gd name="connsiteX35" fmla="*/ 815662 w 1243751"/>
                  <a:gd name="connsiteY35" fmla="*/ 1301058 h 2687683"/>
                  <a:gd name="connsiteX36" fmla="*/ 798490 w 1243751"/>
                  <a:gd name="connsiteY36" fmla="*/ 1313937 h 2687683"/>
                  <a:gd name="connsiteX37" fmla="*/ 785611 w 1243751"/>
                  <a:gd name="connsiteY37" fmla="*/ 1322523 h 2687683"/>
                  <a:gd name="connsiteX38" fmla="*/ 768439 w 1243751"/>
                  <a:gd name="connsiteY38" fmla="*/ 1343988 h 2687683"/>
                  <a:gd name="connsiteX39" fmla="*/ 734096 w 1243751"/>
                  <a:gd name="connsiteY39" fmla="*/ 1382624 h 2687683"/>
                  <a:gd name="connsiteX40" fmla="*/ 716924 w 1243751"/>
                  <a:gd name="connsiteY40" fmla="*/ 1408382 h 2687683"/>
                  <a:gd name="connsiteX41" fmla="*/ 708338 w 1243751"/>
                  <a:gd name="connsiteY41" fmla="*/ 1421261 h 2687683"/>
                  <a:gd name="connsiteX42" fmla="*/ 699752 w 1243751"/>
                  <a:gd name="connsiteY42" fmla="*/ 1447019 h 2687683"/>
                  <a:gd name="connsiteX43" fmla="*/ 691166 w 1243751"/>
                  <a:gd name="connsiteY43" fmla="*/ 1481362 h 2687683"/>
                  <a:gd name="connsiteX44" fmla="*/ 678287 w 1243751"/>
                  <a:gd name="connsiteY44" fmla="*/ 1519999 h 2687683"/>
                  <a:gd name="connsiteX45" fmla="*/ 673994 w 1243751"/>
                  <a:gd name="connsiteY45" fmla="*/ 1532878 h 2687683"/>
                  <a:gd name="connsiteX46" fmla="*/ 665408 w 1243751"/>
                  <a:gd name="connsiteY46" fmla="*/ 1562928 h 2687683"/>
                  <a:gd name="connsiteX47" fmla="*/ 656822 w 1243751"/>
                  <a:gd name="connsiteY47" fmla="*/ 1575807 h 2687683"/>
                  <a:gd name="connsiteX48" fmla="*/ 652529 w 1243751"/>
                  <a:gd name="connsiteY48" fmla="*/ 1588686 h 2687683"/>
                  <a:gd name="connsiteX49" fmla="*/ 643943 w 1243751"/>
                  <a:gd name="connsiteY49" fmla="*/ 1601565 h 2687683"/>
                  <a:gd name="connsiteX50" fmla="*/ 639650 w 1243751"/>
                  <a:gd name="connsiteY50" fmla="*/ 1614444 h 2687683"/>
                  <a:gd name="connsiteX51" fmla="*/ 613893 w 1243751"/>
                  <a:gd name="connsiteY51" fmla="*/ 1640202 h 2687683"/>
                  <a:gd name="connsiteX52" fmla="*/ 575256 w 1243751"/>
                  <a:gd name="connsiteY52" fmla="*/ 1691717 h 2687683"/>
                  <a:gd name="connsiteX53" fmla="*/ 549498 w 1243751"/>
                  <a:gd name="connsiteY53" fmla="*/ 1717475 h 2687683"/>
                  <a:gd name="connsiteX54" fmla="*/ 540912 w 1243751"/>
                  <a:gd name="connsiteY54" fmla="*/ 1730354 h 2687683"/>
                  <a:gd name="connsiteX55" fmla="*/ 497983 w 1243751"/>
                  <a:gd name="connsiteY55" fmla="*/ 1781869 h 2687683"/>
                  <a:gd name="connsiteX56" fmla="*/ 489397 w 1243751"/>
                  <a:gd name="connsiteY56" fmla="*/ 1794748 h 2687683"/>
                  <a:gd name="connsiteX57" fmla="*/ 467932 w 1243751"/>
                  <a:gd name="connsiteY57" fmla="*/ 1833385 h 2687683"/>
                  <a:gd name="connsiteX58" fmla="*/ 459346 w 1243751"/>
                  <a:gd name="connsiteY58" fmla="*/ 1846264 h 2687683"/>
                  <a:gd name="connsiteX59" fmla="*/ 450760 w 1243751"/>
                  <a:gd name="connsiteY59" fmla="*/ 1872021 h 2687683"/>
                  <a:gd name="connsiteX60" fmla="*/ 433588 w 1243751"/>
                  <a:gd name="connsiteY60" fmla="*/ 1910658 h 2687683"/>
                  <a:gd name="connsiteX61" fmla="*/ 425003 w 1243751"/>
                  <a:gd name="connsiteY61" fmla="*/ 1936416 h 2687683"/>
                  <a:gd name="connsiteX62" fmla="*/ 403538 w 1243751"/>
                  <a:gd name="connsiteY62" fmla="*/ 1962173 h 2687683"/>
                  <a:gd name="connsiteX63" fmla="*/ 390659 w 1243751"/>
                  <a:gd name="connsiteY63" fmla="*/ 1975052 h 2687683"/>
                  <a:gd name="connsiteX64" fmla="*/ 360608 w 1243751"/>
                  <a:gd name="connsiteY64" fmla="*/ 2005103 h 2687683"/>
                  <a:gd name="connsiteX65" fmla="*/ 352022 w 1243751"/>
                  <a:gd name="connsiteY65" fmla="*/ 2030861 h 2687683"/>
                  <a:gd name="connsiteX66" fmla="*/ 343436 w 1243751"/>
                  <a:gd name="connsiteY66" fmla="*/ 2043740 h 2687683"/>
                  <a:gd name="connsiteX67" fmla="*/ 334850 w 1243751"/>
                  <a:gd name="connsiteY67" fmla="*/ 2069497 h 2687683"/>
                  <a:gd name="connsiteX68" fmla="*/ 330557 w 1243751"/>
                  <a:gd name="connsiteY68" fmla="*/ 2151064 h 2687683"/>
                  <a:gd name="connsiteX69" fmla="*/ 309093 w 1243751"/>
                  <a:gd name="connsiteY69" fmla="*/ 2189700 h 2687683"/>
                  <a:gd name="connsiteX70" fmla="*/ 291921 w 1243751"/>
                  <a:gd name="connsiteY70" fmla="*/ 2241216 h 2687683"/>
                  <a:gd name="connsiteX71" fmla="*/ 279042 w 1243751"/>
                  <a:gd name="connsiteY71" fmla="*/ 2279852 h 2687683"/>
                  <a:gd name="connsiteX72" fmla="*/ 274749 w 1243751"/>
                  <a:gd name="connsiteY72" fmla="*/ 2292731 h 2687683"/>
                  <a:gd name="connsiteX73" fmla="*/ 270456 w 1243751"/>
                  <a:gd name="connsiteY73" fmla="*/ 2305610 h 2687683"/>
                  <a:gd name="connsiteX74" fmla="*/ 244698 w 1243751"/>
                  <a:gd name="connsiteY74" fmla="*/ 2344247 h 2687683"/>
                  <a:gd name="connsiteX75" fmla="*/ 236112 w 1243751"/>
                  <a:gd name="connsiteY75" fmla="*/ 2357126 h 2687683"/>
                  <a:gd name="connsiteX76" fmla="*/ 227527 w 1243751"/>
                  <a:gd name="connsiteY76" fmla="*/ 2382883 h 2687683"/>
                  <a:gd name="connsiteX77" fmla="*/ 223234 w 1243751"/>
                  <a:gd name="connsiteY77" fmla="*/ 2395762 h 2687683"/>
                  <a:gd name="connsiteX78" fmla="*/ 214648 w 1243751"/>
                  <a:gd name="connsiteY78" fmla="*/ 2438692 h 2687683"/>
                  <a:gd name="connsiteX79" fmla="*/ 210355 w 1243751"/>
                  <a:gd name="connsiteY79" fmla="*/ 2451571 h 2687683"/>
                  <a:gd name="connsiteX80" fmla="*/ 193183 w 1243751"/>
                  <a:gd name="connsiteY80" fmla="*/ 2477328 h 2687683"/>
                  <a:gd name="connsiteX81" fmla="*/ 167425 w 1243751"/>
                  <a:gd name="connsiteY81" fmla="*/ 2503086 h 2687683"/>
                  <a:gd name="connsiteX82" fmla="*/ 154546 w 1243751"/>
                  <a:gd name="connsiteY82" fmla="*/ 2520258 h 2687683"/>
                  <a:gd name="connsiteX83" fmla="*/ 141667 w 1243751"/>
                  <a:gd name="connsiteY83" fmla="*/ 2533137 h 2687683"/>
                  <a:gd name="connsiteX84" fmla="*/ 133081 w 1243751"/>
                  <a:gd name="connsiteY84" fmla="*/ 2550309 h 2687683"/>
                  <a:gd name="connsiteX85" fmla="*/ 115910 w 1243751"/>
                  <a:gd name="connsiteY85" fmla="*/ 2588945 h 2687683"/>
                  <a:gd name="connsiteX86" fmla="*/ 107324 w 1243751"/>
                  <a:gd name="connsiteY86" fmla="*/ 2623289 h 2687683"/>
                  <a:gd name="connsiteX87" fmla="*/ 90152 w 1243751"/>
                  <a:gd name="connsiteY87" fmla="*/ 2649047 h 2687683"/>
                  <a:gd name="connsiteX88" fmla="*/ 81566 w 1243751"/>
                  <a:gd name="connsiteY88" fmla="*/ 2679097 h 2687683"/>
                  <a:gd name="connsiteX89" fmla="*/ 68687 w 1243751"/>
                  <a:gd name="connsiteY89" fmla="*/ 2687683 h 2687683"/>
                  <a:gd name="connsiteX90" fmla="*/ 17172 w 1243751"/>
                  <a:gd name="connsiteY90" fmla="*/ 2683390 h 2687683"/>
                  <a:gd name="connsiteX91" fmla="*/ 4293 w 1243751"/>
                  <a:gd name="connsiteY91" fmla="*/ 2679097 h 2687683"/>
                  <a:gd name="connsiteX92" fmla="*/ 0 w 1243751"/>
                  <a:gd name="connsiteY92" fmla="*/ 2666219 h 2687683"/>
                  <a:gd name="connsiteX93" fmla="*/ 4293 w 1243751"/>
                  <a:gd name="connsiteY93" fmla="*/ 2640461 h 2687683"/>
                  <a:gd name="connsiteX94" fmla="*/ 8586 w 1243751"/>
                  <a:gd name="connsiteY94" fmla="*/ 2584652 h 2687683"/>
                  <a:gd name="connsiteX95" fmla="*/ 12879 w 1243751"/>
                  <a:gd name="connsiteY95" fmla="*/ 2541723 h 2687683"/>
                  <a:gd name="connsiteX96" fmla="*/ 8586 w 1243751"/>
                  <a:gd name="connsiteY96" fmla="*/ 2520258 h 2687683"/>
                  <a:gd name="connsiteX97" fmla="*/ 21465 w 1243751"/>
                  <a:gd name="connsiteY97" fmla="*/ 2442985 h 2687683"/>
                  <a:gd name="connsiteX98" fmla="*/ 34343 w 1243751"/>
                  <a:gd name="connsiteY98" fmla="*/ 2412934 h 2687683"/>
                  <a:gd name="connsiteX99" fmla="*/ 47222 w 1243751"/>
                  <a:gd name="connsiteY99" fmla="*/ 2374297 h 2687683"/>
                  <a:gd name="connsiteX100" fmla="*/ 51515 w 1243751"/>
                  <a:gd name="connsiteY100" fmla="*/ 2357126 h 2687683"/>
                  <a:gd name="connsiteX101" fmla="*/ 55808 w 1243751"/>
                  <a:gd name="connsiteY101" fmla="*/ 2344247 h 2687683"/>
                  <a:gd name="connsiteX102" fmla="*/ 72980 w 1243751"/>
                  <a:gd name="connsiteY102" fmla="*/ 2284145 h 2687683"/>
                  <a:gd name="connsiteX103" fmla="*/ 81566 w 1243751"/>
                  <a:gd name="connsiteY103" fmla="*/ 2262681 h 2687683"/>
                  <a:gd name="connsiteX104" fmla="*/ 90152 w 1243751"/>
                  <a:gd name="connsiteY104" fmla="*/ 2249802 h 2687683"/>
                  <a:gd name="connsiteX105" fmla="*/ 94445 w 1243751"/>
                  <a:gd name="connsiteY105" fmla="*/ 2236923 h 2687683"/>
                  <a:gd name="connsiteX106" fmla="*/ 128788 w 1243751"/>
                  <a:gd name="connsiteY106" fmla="*/ 2193993 h 2687683"/>
                  <a:gd name="connsiteX107" fmla="*/ 137374 w 1243751"/>
                  <a:gd name="connsiteY107" fmla="*/ 2181114 h 2687683"/>
                  <a:gd name="connsiteX108" fmla="*/ 154546 w 1243751"/>
                  <a:gd name="connsiteY108" fmla="*/ 2159650 h 2687683"/>
                  <a:gd name="connsiteX109" fmla="*/ 163132 w 1243751"/>
                  <a:gd name="connsiteY109" fmla="*/ 2146771 h 2687683"/>
                  <a:gd name="connsiteX110" fmla="*/ 176011 w 1243751"/>
                  <a:gd name="connsiteY110" fmla="*/ 2133892 h 2687683"/>
                  <a:gd name="connsiteX111" fmla="*/ 184597 w 1243751"/>
                  <a:gd name="connsiteY111" fmla="*/ 2116720 h 2687683"/>
                  <a:gd name="connsiteX112" fmla="*/ 193183 w 1243751"/>
                  <a:gd name="connsiteY112" fmla="*/ 2103841 h 2687683"/>
                  <a:gd name="connsiteX113" fmla="*/ 201769 w 1243751"/>
                  <a:gd name="connsiteY113" fmla="*/ 2086669 h 2687683"/>
                  <a:gd name="connsiteX114" fmla="*/ 214648 w 1243751"/>
                  <a:gd name="connsiteY114" fmla="*/ 2078083 h 2687683"/>
                  <a:gd name="connsiteX115" fmla="*/ 240405 w 1243751"/>
                  <a:gd name="connsiteY115" fmla="*/ 2060912 h 2687683"/>
                  <a:gd name="connsiteX116" fmla="*/ 248991 w 1243751"/>
                  <a:gd name="connsiteY116" fmla="*/ 2048033 h 2687683"/>
                  <a:gd name="connsiteX117" fmla="*/ 253284 w 1243751"/>
                  <a:gd name="connsiteY117" fmla="*/ 2035154 h 2687683"/>
                  <a:gd name="connsiteX118" fmla="*/ 266163 w 1243751"/>
                  <a:gd name="connsiteY118" fmla="*/ 2030861 h 2687683"/>
                  <a:gd name="connsiteX119" fmla="*/ 274749 w 1243751"/>
                  <a:gd name="connsiteY119" fmla="*/ 2017982 h 2687683"/>
                  <a:gd name="connsiteX120" fmla="*/ 296214 w 1243751"/>
                  <a:gd name="connsiteY120" fmla="*/ 2000810 h 2687683"/>
                  <a:gd name="connsiteX121" fmla="*/ 309093 w 1243751"/>
                  <a:gd name="connsiteY121" fmla="*/ 1962173 h 2687683"/>
                  <a:gd name="connsiteX122" fmla="*/ 313386 w 1243751"/>
                  <a:gd name="connsiteY122" fmla="*/ 1949295 h 2687683"/>
                  <a:gd name="connsiteX123" fmla="*/ 321972 w 1243751"/>
                  <a:gd name="connsiteY123" fmla="*/ 1897779 h 2687683"/>
                  <a:gd name="connsiteX124" fmla="*/ 326265 w 1243751"/>
                  <a:gd name="connsiteY124" fmla="*/ 1884900 h 2687683"/>
                  <a:gd name="connsiteX125" fmla="*/ 330557 w 1243751"/>
                  <a:gd name="connsiteY125" fmla="*/ 1867728 h 2687683"/>
                  <a:gd name="connsiteX126" fmla="*/ 360608 w 1243751"/>
                  <a:gd name="connsiteY126" fmla="*/ 1829092 h 2687683"/>
                  <a:gd name="connsiteX127" fmla="*/ 369194 w 1243751"/>
                  <a:gd name="connsiteY127" fmla="*/ 1816213 h 2687683"/>
                  <a:gd name="connsiteX128" fmla="*/ 382073 w 1243751"/>
                  <a:gd name="connsiteY128" fmla="*/ 1803334 h 2687683"/>
                  <a:gd name="connsiteX129" fmla="*/ 390659 w 1243751"/>
                  <a:gd name="connsiteY129" fmla="*/ 1786162 h 2687683"/>
                  <a:gd name="connsiteX130" fmla="*/ 403538 w 1243751"/>
                  <a:gd name="connsiteY130" fmla="*/ 1768990 h 2687683"/>
                  <a:gd name="connsiteX131" fmla="*/ 420710 w 1243751"/>
                  <a:gd name="connsiteY131" fmla="*/ 1743233 h 2687683"/>
                  <a:gd name="connsiteX132" fmla="*/ 437881 w 1243751"/>
                  <a:gd name="connsiteY132" fmla="*/ 1717475 h 2687683"/>
                  <a:gd name="connsiteX133" fmla="*/ 442174 w 1243751"/>
                  <a:gd name="connsiteY133" fmla="*/ 1704596 h 2687683"/>
                  <a:gd name="connsiteX134" fmla="*/ 437881 w 1243751"/>
                  <a:gd name="connsiteY134" fmla="*/ 1657373 h 2687683"/>
                  <a:gd name="connsiteX135" fmla="*/ 446467 w 1243751"/>
                  <a:gd name="connsiteY135" fmla="*/ 1571514 h 2687683"/>
                  <a:gd name="connsiteX136" fmla="*/ 459346 w 1243751"/>
                  <a:gd name="connsiteY136" fmla="*/ 1519999 h 2687683"/>
                  <a:gd name="connsiteX137" fmla="*/ 463639 w 1243751"/>
                  <a:gd name="connsiteY137" fmla="*/ 1498534 h 2687683"/>
                  <a:gd name="connsiteX138" fmla="*/ 476518 w 1243751"/>
                  <a:gd name="connsiteY138" fmla="*/ 1459897 h 2687683"/>
                  <a:gd name="connsiteX139" fmla="*/ 480811 w 1243751"/>
                  <a:gd name="connsiteY139" fmla="*/ 1425554 h 2687683"/>
                  <a:gd name="connsiteX140" fmla="*/ 485104 w 1243751"/>
                  <a:gd name="connsiteY140" fmla="*/ 1399796 h 2687683"/>
                  <a:gd name="connsiteX141" fmla="*/ 489397 w 1243751"/>
                  <a:gd name="connsiteY141" fmla="*/ 1361159 h 2687683"/>
                  <a:gd name="connsiteX142" fmla="*/ 502276 w 1243751"/>
                  <a:gd name="connsiteY142" fmla="*/ 1322523 h 2687683"/>
                  <a:gd name="connsiteX143" fmla="*/ 515155 w 1243751"/>
                  <a:gd name="connsiteY143" fmla="*/ 1279593 h 2687683"/>
                  <a:gd name="connsiteX144" fmla="*/ 528034 w 1243751"/>
                  <a:gd name="connsiteY144" fmla="*/ 1236664 h 2687683"/>
                  <a:gd name="connsiteX145" fmla="*/ 536619 w 1243751"/>
                  <a:gd name="connsiteY145" fmla="*/ 1210906 h 2687683"/>
                  <a:gd name="connsiteX146" fmla="*/ 549498 w 1243751"/>
                  <a:gd name="connsiteY146" fmla="*/ 1189441 h 2687683"/>
                  <a:gd name="connsiteX147" fmla="*/ 562377 w 1243751"/>
                  <a:gd name="connsiteY147" fmla="*/ 1142219 h 2687683"/>
                  <a:gd name="connsiteX148" fmla="*/ 566670 w 1243751"/>
                  <a:gd name="connsiteY148" fmla="*/ 1116461 h 2687683"/>
                  <a:gd name="connsiteX149" fmla="*/ 579549 w 1243751"/>
                  <a:gd name="connsiteY149" fmla="*/ 1073531 h 2687683"/>
                  <a:gd name="connsiteX150" fmla="*/ 588135 w 1243751"/>
                  <a:gd name="connsiteY150" fmla="*/ 953328 h 2687683"/>
                  <a:gd name="connsiteX151" fmla="*/ 596721 w 1243751"/>
                  <a:gd name="connsiteY151" fmla="*/ 940450 h 2687683"/>
                  <a:gd name="connsiteX152" fmla="*/ 605307 w 1243751"/>
                  <a:gd name="connsiteY152" fmla="*/ 918985 h 2687683"/>
                  <a:gd name="connsiteX153" fmla="*/ 609600 w 1243751"/>
                  <a:gd name="connsiteY153" fmla="*/ 893227 h 2687683"/>
                  <a:gd name="connsiteX154" fmla="*/ 618186 w 1243751"/>
                  <a:gd name="connsiteY154" fmla="*/ 876055 h 2687683"/>
                  <a:gd name="connsiteX155" fmla="*/ 622479 w 1243751"/>
                  <a:gd name="connsiteY155" fmla="*/ 863176 h 2687683"/>
                  <a:gd name="connsiteX156" fmla="*/ 631065 w 1243751"/>
                  <a:gd name="connsiteY156" fmla="*/ 850297 h 2687683"/>
                  <a:gd name="connsiteX157" fmla="*/ 643943 w 1243751"/>
                  <a:gd name="connsiteY157" fmla="*/ 828833 h 2687683"/>
                  <a:gd name="connsiteX158" fmla="*/ 652529 w 1243751"/>
                  <a:gd name="connsiteY158" fmla="*/ 815954 h 2687683"/>
                  <a:gd name="connsiteX159" fmla="*/ 665408 w 1243751"/>
                  <a:gd name="connsiteY159" fmla="*/ 794489 h 2687683"/>
                  <a:gd name="connsiteX160" fmla="*/ 678287 w 1243751"/>
                  <a:gd name="connsiteY160" fmla="*/ 777317 h 2687683"/>
                  <a:gd name="connsiteX161" fmla="*/ 686873 w 1243751"/>
                  <a:gd name="connsiteY161" fmla="*/ 760145 h 2687683"/>
                  <a:gd name="connsiteX162" fmla="*/ 699752 w 1243751"/>
                  <a:gd name="connsiteY162" fmla="*/ 742973 h 2687683"/>
                  <a:gd name="connsiteX163" fmla="*/ 708338 w 1243751"/>
                  <a:gd name="connsiteY163" fmla="*/ 721509 h 2687683"/>
                  <a:gd name="connsiteX164" fmla="*/ 721217 w 1243751"/>
                  <a:gd name="connsiteY164" fmla="*/ 704337 h 2687683"/>
                  <a:gd name="connsiteX165" fmla="*/ 729803 w 1243751"/>
                  <a:gd name="connsiteY165" fmla="*/ 691458 h 2687683"/>
                  <a:gd name="connsiteX166" fmla="*/ 781318 w 1243751"/>
                  <a:gd name="connsiteY166" fmla="*/ 627064 h 2687683"/>
                  <a:gd name="connsiteX167" fmla="*/ 811369 w 1243751"/>
                  <a:gd name="connsiteY167" fmla="*/ 588427 h 2687683"/>
                  <a:gd name="connsiteX168" fmla="*/ 819955 w 1243751"/>
                  <a:gd name="connsiteY168" fmla="*/ 571255 h 2687683"/>
                  <a:gd name="connsiteX169" fmla="*/ 841419 w 1243751"/>
                  <a:gd name="connsiteY169" fmla="*/ 536912 h 2687683"/>
                  <a:gd name="connsiteX170" fmla="*/ 845712 w 1243751"/>
                  <a:gd name="connsiteY170" fmla="*/ 524033 h 2687683"/>
                  <a:gd name="connsiteX171" fmla="*/ 862884 w 1243751"/>
                  <a:gd name="connsiteY171" fmla="*/ 489689 h 2687683"/>
                  <a:gd name="connsiteX172" fmla="*/ 884349 w 1243751"/>
                  <a:gd name="connsiteY172" fmla="*/ 442466 h 2687683"/>
                  <a:gd name="connsiteX173" fmla="*/ 888642 w 1243751"/>
                  <a:gd name="connsiteY173" fmla="*/ 429588 h 2687683"/>
                  <a:gd name="connsiteX174" fmla="*/ 918693 w 1243751"/>
                  <a:gd name="connsiteY174" fmla="*/ 369486 h 2687683"/>
                  <a:gd name="connsiteX175" fmla="*/ 931572 w 1243751"/>
                  <a:gd name="connsiteY175" fmla="*/ 335143 h 2687683"/>
                  <a:gd name="connsiteX176" fmla="*/ 940157 w 1243751"/>
                  <a:gd name="connsiteY176" fmla="*/ 317971 h 2687683"/>
                  <a:gd name="connsiteX177" fmla="*/ 944450 w 1243751"/>
                  <a:gd name="connsiteY177" fmla="*/ 305092 h 2687683"/>
                  <a:gd name="connsiteX178" fmla="*/ 961622 w 1243751"/>
                  <a:gd name="connsiteY178" fmla="*/ 283627 h 2687683"/>
                  <a:gd name="connsiteX179" fmla="*/ 970208 w 1243751"/>
                  <a:gd name="connsiteY179" fmla="*/ 270748 h 2687683"/>
                  <a:gd name="connsiteX180" fmla="*/ 995966 w 1243751"/>
                  <a:gd name="connsiteY180" fmla="*/ 232112 h 2687683"/>
                  <a:gd name="connsiteX181" fmla="*/ 1004552 w 1243751"/>
                  <a:gd name="connsiteY181" fmla="*/ 219233 h 2687683"/>
                  <a:gd name="connsiteX182" fmla="*/ 1017431 w 1243751"/>
                  <a:gd name="connsiteY182" fmla="*/ 206354 h 2687683"/>
                  <a:gd name="connsiteX183" fmla="*/ 1026017 w 1243751"/>
                  <a:gd name="connsiteY183" fmla="*/ 189182 h 2687683"/>
                  <a:gd name="connsiteX184" fmla="*/ 1034603 w 1243751"/>
                  <a:gd name="connsiteY184" fmla="*/ 176303 h 2687683"/>
                  <a:gd name="connsiteX185" fmla="*/ 1047481 w 1243751"/>
                  <a:gd name="connsiteY185" fmla="*/ 154838 h 2687683"/>
                  <a:gd name="connsiteX186" fmla="*/ 1068946 w 1243751"/>
                  <a:gd name="connsiteY186" fmla="*/ 124788 h 2687683"/>
                  <a:gd name="connsiteX187" fmla="*/ 1090411 w 1243751"/>
                  <a:gd name="connsiteY187" fmla="*/ 94737 h 2687683"/>
                  <a:gd name="connsiteX188" fmla="*/ 1094704 w 1243751"/>
                  <a:gd name="connsiteY188" fmla="*/ 81858 h 2687683"/>
                  <a:gd name="connsiteX189" fmla="*/ 1116169 w 1243751"/>
                  <a:gd name="connsiteY189" fmla="*/ 51807 h 2687683"/>
                  <a:gd name="connsiteX190" fmla="*/ 1129048 w 1243751"/>
                  <a:gd name="connsiteY190" fmla="*/ 30343 h 2687683"/>
                  <a:gd name="connsiteX191" fmla="*/ 1137634 w 1243751"/>
                  <a:gd name="connsiteY191" fmla="*/ 13171 h 2687683"/>
                  <a:gd name="connsiteX192" fmla="*/ 1150512 w 1243751"/>
                  <a:gd name="connsiteY192" fmla="*/ 4585 h 2687683"/>
                  <a:gd name="connsiteX193" fmla="*/ 1163391 w 1243751"/>
                  <a:gd name="connsiteY193" fmla="*/ 8878 h 2687683"/>
                  <a:gd name="connsiteX194" fmla="*/ 1227428 w 1243751"/>
                  <a:gd name="connsiteY194" fmla="*/ 471 h 2687683"/>
                  <a:gd name="connsiteX0" fmla="*/ 1227428 w 1234391"/>
                  <a:gd name="connsiteY0" fmla="*/ 471 h 2687683"/>
                  <a:gd name="connsiteX1" fmla="*/ 1230782 w 1234391"/>
                  <a:gd name="connsiteY1" fmla="*/ 37810 h 2687683"/>
                  <a:gd name="connsiteX2" fmla="*/ 1234136 w 1234391"/>
                  <a:gd name="connsiteY2" fmla="*/ 112848 h 2687683"/>
                  <a:gd name="connsiteX3" fmla="*/ 1223493 w 1234391"/>
                  <a:gd name="connsiteY3" fmla="*/ 189182 h 2687683"/>
                  <a:gd name="connsiteX4" fmla="*/ 1227786 w 1234391"/>
                  <a:gd name="connsiteY4" fmla="*/ 214940 h 2687683"/>
                  <a:gd name="connsiteX5" fmla="*/ 1223493 w 1234391"/>
                  <a:gd name="connsiteY5" fmla="*/ 240697 h 2687683"/>
                  <a:gd name="connsiteX6" fmla="*/ 1214907 w 1234391"/>
                  <a:gd name="connsiteY6" fmla="*/ 275041 h 2687683"/>
                  <a:gd name="connsiteX7" fmla="*/ 1202028 w 1234391"/>
                  <a:gd name="connsiteY7" fmla="*/ 330850 h 2687683"/>
                  <a:gd name="connsiteX8" fmla="*/ 1193442 w 1234391"/>
                  <a:gd name="connsiteY8" fmla="*/ 343728 h 2687683"/>
                  <a:gd name="connsiteX9" fmla="*/ 1184856 w 1234391"/>
                  <a:gd name="connsiteY9" fmla="*/ 369486 h 2687683"/>
                  <a:gd name="connsiteX10" fmla="*/ 1171977 w 1234391"/>
                  <a:gd name="connsiteY10" fmla="*/ 429588 h 2687683"/>
                  <a:gd name="connsiteX11" fmla="*/ 1163391 w 1234391"/>
                  <a:gd name="connsiteY11" fmla="*/ 455345 h 2687683"/>
                  <a:gd name="connsiteX12" fmla="*/ 1159098 w 1234391"/>
                  <a:gd name="connsiteY12" fmla="*/ 515447 h 2687683"/>
                  <a:gd name="connsiteX13" fmla="*/ 1150512 w 1234391"/>
                  <a:gd name="connsiteY13" fmla="*/ 541204 h 2687683"/>
                  <a:gd name="connsiteX14" fmla="*/ 1133341 w 1234391"/>
                  <a:gd name="connsiteY14" fmla="*/ 575548 h 2687683"/>
                  <a:gd name="connsiteX15" fmla="*/ 1124755 w 1234391"/>
                  <a:gd name="connsiteY15" fmla="*/ 609892 h 2687683"/>
                  <a:gd name="connsiteX16" fmla="*/ 1098997 w 1234391"/>
                  <a:gd name="connsiteY16" fmla="*/ 687165 h 2687683"/>
                  <a:gd name="connsiteX17" fmla="*/ 1094704 w 1234391"/>
                  <a:gd name="connsiteY17" fmla="*/ 700044 h 2687683"/>
                  <a:gd name="connsiteX18" fmla="*/ 1090411 w 1234391"/>
                  <a:gd name="connsiteY18" fmla="*/ 712923 h 2687683"/>
                  <a:gd name="connsiteX19" fmla="*/ 1086118 w 1234391"/>
                  <a:gd name="connsiteY19" fmla="*/ 730095 h 2687683"/>
                  <a:gd name="connsiteX20" fmla="*/ 1077532 w 1234391"/>
                  <a:gd name="connsiteY20" fmla="*/ 742973 h 2687683"/>
                  <a:gd name="connsiteX21" fmla="*/ 1056067 w 1234391"/>
                  <a:gd name="connsiteY21" fmla="*/ 777317 h 2687683"/>
                  <a:gd name="connsiteX22" fmla="*/ 1051774 w 1234391"/>
                  <a:gd name="connsiteY22" fmla="*/ 790196 h 2687683"/>
                  <a:gd name="connsiteX23" fmla="*/ 1034603 w 1234391"/>
                  <a:gd name="connsiteY23" fmla="*/ 824540 h 2687683"/>
                  <a:gd name="connsiteX24" fmla="*/ 1026017 w 1234391"/>
                  <a:gd name="connsiteY24" fmla="*/ 846004 h 2687683"/>
                  <a:gd name="connsiteX25" fmla="*/ 1021724 w 1234391"/>
                  <a:gd name="connsiteY25" fmla="*/ 858883 h 2687683"/>
                  <a:gd name="connsiteX26" fmla="*/ 1004552 w 1234391"/>
                  <a:gd name="connsiteY26" fmla="*/ 888934 h 2687683"/>
                  <a:gd name="connsiteX27" fmla="*/ 1000259 w 1234391"/>
                  <a:gd name="connsiteY27" fmla="*/ 901813 h 2687683"/>
                  <a:gd name="connsiteX28" fmla="*/ 991673 w 1234391"/>
                  <a:gd name="connsiteY28" fmla="*/ 914692 h 2687683"/>
                  <a:gd name="connsiteX29" fmla="*/ 987380 w 1234391"/>
                  <a:gd name="connsiteY29" fmla="*/ 927571 h 2687683"/>
                  <a:gd name="connsiteX30" fmla="*/ 974501 w 1234391"/>
                  <a:gd name="connsiteY30" fmla="*/ 944743 h 2687683"/>
                  <a:gd name="connsiteX31" fmla="*/ 965915 w 1234391"/>
                  <a:gd name="connsiteY31" fmla="*/ 957621 h 2687683"/>
                  <a:gd name="connsiteX32" fmla="*/ 875763 w 1234391"/>
                  <a:gd name="connsiteY32" fmla="*/ 1236664 h 2687683"/>
                  <a:gd name="connsiteX33" fmla="*/ 871470 w 1234391"/>
                  <a:gd name="connsiteY33" fmla="*/ 1249543 h 2687683"/>
                  <a:gd name="connsiteX34" fmla="*/ 837127 w 1234391"/>
                  <a:gd name="connsiteY34" fmla="*/ 1279593 h 2687683"/>
                  <a:gd name="connsiteX35" fmla="*/ 815662 w 1234391"/>
                  <a:gd name="connsiteY35" fmla="*/ 1301058 h 2687683"/>
                  <a:gd name="connsiteX36" fmla="*/ 798490 w 1234391"/>
                  <a:gd name="connsiteY36" fmla="*/ 1313937 h 2687683"/>
                  <a:gd name="connsiteX37" fmla="*/ 785611 w 1234391"/>
                  <a:gd name="connsiteY37" fmla="*/ 1322523 h 2687683"/>
                  <a:gd name="connsiteX38" fmla="*/ 768439 w 1234391"/>
                  <a:gd name="connsiteY38" fmla="*/ 1343988 h 2687683"/>
                  <a:gd name="connsiteX39" fmla="*/ 734096 w 1234391"/>
                  <a:gd name="connsiteY39" fmla="*/ 1382624 h 2687683"/>
                  <a:gd name="connsiteX40" fmla="*/ 716924 w 1234391"/>
                  <a:gd name="connsiteY40" fmla="*/ 1408382 h 2687683"/>
                  <a:gd name="connsiteX41" fmla="*/ 708338 w 1234391"/>
                  <a:gd name="connsiteY41" fmla="*/ 1421261 h 2687683"/>
                  <a:gd name="connsiteX42" fmla="*/ 699752 w 1234391"/>
                  <a:gd name="connsiteY42" fmla="*/ 1447019 h 2687683"/>
                  <a:gd name="connsiteX43" fmla="*/ 691166 w 1234391"/>
                  <a:gd name="connsiteY43" fmla="*/ 1481362 h 2687683"/>
                  <a:gd name="connsiteX44" fmla="*/ 678287 w 1234391"/>
                  <a:gd name="connsiteY44" fmla="*/ 1519999 h 2687683"/>
                  <a:gd name="connsiteX45" fmla="*/ 673994 w 1234391"/>
                  <a:gd name="connsiteY45" fmla="*/ 1532878 h 2687683"/>
                  <a:gd name="connsiteX46" fmla="*/ 665408 w 1234391"/>
                  <a:gd name="connsiteY46" fmla="*/ 1562928 h 2687683"/>
                  <a:gd name="connsiteX47" fmla="*/ 656822 w 1234391"/>
                  <a:gd name="connsiteY47" fmla="*/ 1575807 h 2687683"/>
                  <a:gd name="connsiteX48" fmla="*/ 652529 w 1234391"/>
                  <a:gd name="connsiteY48" fmla="*/ 1588686 h 2687683"/>
                  <a:gd name="connsiteX49" fmla="*/ 643943 w 1234391"/>
                  <a:gd name="connsiteY49" fmla="*/ 1601565 h 2687683"/>
                  <a:gd name="connsiteX50" fmla="*/ 639650 w 1234391"/>
                  <a:gd name="connsiteY50" fmla="*/ 1614444 h 2687683"/>
                  <a:gd name="connsiteX51" fmla="*/ 613893 w 1234391"/>
                  <a:gd name="connsiteY51" fmla="*/ 1640202 h 2687683"/>
                  <a:gd name="connsiteX52" fmla="*/ 575256 w 1234391"/>
                  <a:gd name="connsiteY52" fmla="*/ 1691717 h 2687683"/>
                  <a:gd name="connsiteX53" fmla="*/ 549498 w 1234391"/>
                  <a:gd name="connsiteY53" fmla="*/ 1717475 h 2687683"/>
                  <a:gd name="connsiteX54" fmla="*/ 540912 w 1234391"/>
                  <a:gd name="connsiteY54" fmla="*/ 1730354 h 2687683"/>
                  <a:gd name="connsiteX55" fmla="*/ 497983 w 1234391"/>
                  <a:gd name="connsiteY55" fmla="*/ 1781869 h 2687683"/>
                  <a:gd name="connsiteX56" fmla="*/ 489397 w 1234391"/>
                  <a:gd name="connsiteY56" fmla="*/ 1794748 h 2687683"/>
                  <a:gd name="connsiteX57" fmla="*/ 467932 w 1234391"/>
                  <a:gd name="connsiteY57" fmla="*/ 1833385 h 2687683"/>
                  <a:gd name="connsiteX58" fmla="*/ 459346 w 1234391"/>
                  <a:gd name="connsiteY58" fmla="*/ 1846264 h 2687683"/>
                  <a:gd name="connsiteX59" fmla="*/ 450760 w 1234391"/>
                  <a:gd name="connsiteY59" fmla="*/ 1872021 h 2687683"/>
                  <a:gd name="connsiteX60" fmla="*/ 433588 w 1234391"/>
                  <a:gd name="connsiteY60" fmla="*/ 1910658 h 2687683"/>
                  <a:gd name="connsiteX61" fmla="*/ 425003 w 1234391"/>
                  <a:gd name="connsiteY61" fmla="*/ 1936416 h 2687683"/>
                  <a:gd name="connsiteX62" fmla="*/ 403538 w 1234391"/>
                  <a:gd name="connsiteY62" fmla="*/ 1962173 h 2687683"/>
                  <a:gd name="connsiteX63" fmla="*/ 390659 w 1234391"/>
                  <a:gd name="connsiteY63" fmla="*/ 1975052 h 2687683"/>
                  <a:gd name="connsiteX64" fmla="*/ 360608 w 1234391"/>
                  <a:gd name="connsiteY64" fmla="*/ 2005103 h 2687683"/>
                  <a:gd name="connsiteX65" fmla="*/ 352022 w 1234391"/>
                  <a:gd name="connsiteY65" fmla="*/ 2030861 h 2687683"/>
                  <a:gd name="connsiteX66" fmla="*/ 343436 w 1234391"/>
                  <a:gd name="connsiteY66" fmla="*/ 2043740 h 2687683"/>
                  <a:gd name="connsiteX67" fmla="*/ 334850 w 1234391"/>
                  <a:gd name="connsiteY67" fmla="*/ 2069497 h 2687683"/>
                  <a:gd name="connsiteX68" fmla="*/ 330557 w 1234391"/>
                  <a:gd name="connsiteY68" fmla="*/ 2151064 h 2687683"/>
                  <a:gd name="connsiteX69" fmla="*/ 309093 w 1234391"/>
                  <a:gd name="connsiteY69" fmla="*/ 2189700 h 2687683"/>
                  <a:gd name="connsiteX70" fmla="*/ 291921 w 1234391"/>
                  <a:gd name="connsiteY70" fmla="*/ 2241216 h 2687683"/>
                  <a:gd name="connsiteX71" fmla="*/ 279042 w 1234391"/>
                  <a:gd name="connsiteY71" fmla="*/ 2279852 h 2687683"/>
                  <a:gd name="connsiteX72" fmla="*/ 274749 w 1234391"/>
                  <a:gd name="connsiteY72" fmla="*/ 2292731 h 2687683"/>
                  <a:gd name="connsiteX73" fmla="*/ 270456 w 1234391"/>
                  <a:gd name="connsiteY73" fmla="*/ 2305610 h 2687683"/>
                  <a:gd name="connsiteX74" fmla="*/ 244698 w 1234391"/>
                  <a:gd name="connsiteY74" fmla="*/ 2344247 h 2687683"/>
                  <a:gd name="connsiteX75" fmla="*/ 236112 w 1234391"/>
                  <a:gd name="connsiteY75" fmla="*/ 2357126 h 2687683"/>
                  <a:gd name="connsiteX76" fmla="*/ 227527 w 1234391"/>
                  <a:gd name="connsiteY76" fmla="*/ 2382883 h 2687683"/>
                  <a:gd name="connsiteX77" fmla="*/ 223234 w 1234391"/>
                  <a:gd name="connsiteY77" fmla="*/ 2395762 h 2687683"/>
                  <a:gd name="connsiteX78" fmla="*/ 214648 w 1234391"/>
                  <a:gd name="connsiteY78" fmla="*/ 2438692 h 2687683"/>
                  <a:gd name="connsiteX79" fmla="*/ 210355 w 1234391"/>
                  <a:gd name="connsiteY79" fmla="*/ 2451571 h 2687683"/>
                  <a:gd name="connsiteX80" fmla="*/ 193183 w 1234391"/>
                  <a:gd name="connsiteY80" fmla="*/ 2477328 h 2687683"/>
                  <a:gd name="connsiteX81" fmla="*/ 167425 w 1234391"/>
                  <a:gd name="connsiteY81" fmla="*/ 2503086 h 2687683"/>
                  <a:gd name="connsiteX82" fmla="*/ 154546 w 1234391"/>
                  <a:gd name="connsiteY82" fmla="*/ 2520258 h 2687683"/>
                  <a:gd name="connsiteX83" fmla="*/ 141667 w 1234391"/>
                  <a:gd name="connsiteY83" fmla="*/ 2533137 h 2687683"/>
                  <a:gd name="connsiteX84" fmla="*/ 133081 w 1234391"/>
                  <a:gd name="connsiteY84" fmla="*/ 2550309 h 2687683"/>
                  <a:gd name="connsiteX85" fmla="*/ 115910 w 1234391"/>
                  <a:gd name="connsiteY85" fmla="*/ 2588945 h 2687683"/>
                  <a:gd name="connsiteX86" fmla="*/ 107324 w 1234391"/>
                  <a:gd name="connsiteY86" fmla="*/ 2623289 h 2687683"/>
                  <a:gd name="connsiteX87" fmla="*/ 90152 w 1234391"/>
                  <a:gd name="connsiteY87" fmla="*/ 2649047 h 2687683"/>
                  <a:gd name="connsiteX88" fmla="*/ 81566 w 1234391"/>
                  <a:gd name="connsiteY88" fmla="*/ 2679097 h 2687683"/>
                  <a:gd name="connsiteX89" fmla="*/ 68687 w 1234391"/>
                  <a:gd name="connsiteY89" fmla="*/ 2687683 h 2687683"/>
                  <a:gd name="connsiteX90" fmla="*/ 17172 w 1234391"/>
                  <a:gd name="connsiteY90" fmla="*/ 2683390 h 2687683"/>
                  <a:gd name="connsiteX91" fmla="*/ 4293 w 1234391"/>
                  <a:gd name="connsiteY91" fmla="*/ 2679097 h 2687683"/>
                  <a:gd name="connsiteX92" fmla="*/ 0 w 1234391"/>
                  <a:gd name="connsiteY92" fmla="*/ 2666219 h 2687683"/>
                  <a:gd name="connsiteX93" fmla="*/ 4293 w 1234391"/>
                  <a:gd name="connsiteY93" fmla="*/ 2640461 h 2687683"/>
                  <a:gd name="connsiteX94" fmla="*/ 8586 w 1234391"/>
                  <a:gd name="connsiteY94" fmla="*/ 2584652 h 2687683"/>
                  <a:gd name="connsiteX95" fmla="*/ 12879 w 1234391"/>
                  <a:gd name="connsiteY95" fmla="*/ 2541723 h 2687683"/>
                  <a:gd name="connsiteX96" fmla="*/ 8586 w 1234391"/>
                  <a:gd name="connsiteY96" fmla="*/ 2520258 h 2687683"/>
                  <a:gd name="connsiteX97" fmla="*/ 21465 w 1234391"/>
                  <a:gd name="connsiteY97" fmla="*/ 2442985 h 2687683"/>
                  <a:gd name="connsiteX98" fmla="*/ 34343 w 1234391"/>
                  <a:gd name="connsiteY98" fmla="*/ 2412934 h 2687683"/>
                  <a:gd name="connsiteX99" fmla="*/ 47222 w 1234391"/>
                  <a:gd name="connsiteY99" fmla="*/ 2374297 h 2687683"/>
                  <a:gd name="connsiteX100" fmla="*/ 51515 w 1234391"/>
                  <a:gd name="connsiteY100" fmla="*/ 2357126 h 2687683"/>
                  <a:gd name="connsiteX101" fmla="*/ 55808 w 1234391"/>
                  <a:gd name="connsiteY101" fmla="*/ 2344247 h 2687683"/>
                  <a:gd name="connsiteX102" fmla="*/ 72980 w 1234391"/>
                  <a:gd name="connsiteY102" fmla="*/ 2284145 h 2687683"/>
                  <a:gd name="connsiteX103" fmla="*/ 81566 w 1234391"/>
                  <a:gd name="connsiteY103" fmla="*/ 2262681 h 2687683"/>
                  <a:gd name="connsiteX104" fmla="*/ 90152 w 1234391"/>
                  <a:gd name="connsiteY104" fmla="*/ 2249802 h 2687683"/>
                  <a:gd name="connsiteX105" fmla="*/ 94445 w 1234391"/>
                  <a:gd name="connsiteY105" fmla="*/ 2236923 h 2687683"/>
                  <a:gd name="connsiteX106" fmla="*/ 128788 w 1234391"/>
                  <a:gd name="connsiteY106" fmla="*/ 2193993 h 2687683"/>
                  <a:gd name="connsiteX107" fmla="*/ 137374 w 1234391"/>
                  <a:gd name="connsiteY107" fmla="*/ 2181114 h 2687683"/>
                  <a:gd name="connsiteX108" fmla="*/ 154546 w 1234391"/>
                  <a:gd name="connsiteY108" fmla="*/ 2159650 h 2687683"/>
                  <a:gd name="connsiteX109" fmla="*/ 163132 w 1234391"/>
                  <a:gd name="connsiteY109" fmla="*/ 2146771 h 2687683"/>
                  <a:gd name="connsiteX110" fmla="*/ 176011 w 1234391"/>
                  <a:gd name="connsiteY110" fmla="*/ 2133892 h 2687683"/>
                  <a:gd name="connsiteX111" fmla="*/ 184597 w 1234391"/>
                  <a:gd name="connsiteY111" fmla="*/ 2116720 h 2687683"/>
                  <a:gd name="connsiteX112" fmla="*/ 193183 w 1234391"/>
                  <a:gd name="connsiteY112" fmla="*/ 2103841 h 2687683"/>
                  <a:gd name="connsiteX113" fmla="*/ 201769 w 1234391"/>
                  <a:gd name="connsiteY113" fmla="*/ 2086669 h 2687683"/>
                  <a:gd name="connsiteX114" fmla="*/ 214648 w 1234391"/>
                  <a:gd name="connsiteY114" fmla="*/ 2078083 h 2687683"/>
                  <a:gd name="connsiteX115" fmla="*/ 240405 w 1234391"/>
                  <a:gd name="connsiteY115" fmla="*/ 2060912 h 2687683"/>
                  <a:gd name="connsiteX116" fmla="*/ 248991 w 1234391"/>
                  <a:gd name="connsiteY116" fmla="*/ 2048033 h 2687683"/>
                  <a:gd name="connsiteX117" fmla="*/ 253284 w 1234391"/>
                  <a:gd name="connsiteY117" fmla="*/ 2035154 h 2687683"/>
                  <a:gd name="connsiteX118" fmla="*/ 266163 w 1234391"/>
                  <a:gd name="connsiteY118" fmla="*/ 2030861 h 2687683"/>
                  <a:gd name="connsiteX119" fmla="*/ 274749 w 1234391"/>
                  <a:gd name="connsiteY119" fmla="*/ 2017982 h 2687683"/>
                  <a:gd name="connsiteX120" fmla="*/ 296214 w 1234391"/>
                  <a:gd name="connsiteY120" fmla="*/ 2000810 h 2687683"/>
                  <a:gd name="connsiteX121" fmla="*/ 309093 w 1234391"/>
                  <a:gd name="connsiteY121" fmla="*/ 1962173 h 2687683"/>
                  <a:gd name="connsiteX122" fmla="*/ 313386 w 1234391"/>
                  <a:gd name="connsiteY122" fmla="*/ 1949295 h 2687683"/>
                  <a:gd name="connsiteX123" fmla="*/ 321972 w 1234391"/>
                  <a:gd name="connsiteY123" fmla="*/ 1897779 h 2687683"/>
                  <a:gd name="connsiteX124" fmla="*/ 326265 w 1234391"/>
                  <a:gd name="connsiteY124" fmla="*/ 1884900 h 2687683"/>
                  <a:gd name="connsiteX125" fmla="*/ 330557 w 1234391"/>
                  <a:gd name="connsiteY125" fmla="*/ 1867728 h 2687683"/>
                  <a:gd name="connsiteX126" fmla="*/ 360608 w 1234391"/>
                  <a:gd name="connsiteY126" fmla="*/ 1829092 h 2687683"/>
                  <a:gd name="connsiteX127" fmla="*/ 369194 w 1234391"/>
                  <a:gd name="connsiteY127" fmla="*/ 1816213 h 2687683"/>
                  <a:gd name="connsiteX128" fmla="*/ 382073 w 1234391"/>
                  <a:gd name="connsiteY128" fmla="*/ 1803334 h 2687683"/>
                  <a:gd name="connsiteX129" fmla="*/ 390659 w 1234391"/>
                  <a:gd name="connsiteY129" fmla="*/ 1786162 h 2687683"/>
                  <a:gd name="connsiteX130" fmla="*/ 403538 w 1234391"/>
                  <a:gd name="connsiteY130" fmla="*/ 1768990 h 2687683"/>
                  <a:gd name="connsiteX131" fmla="*/ 420710 w 1234391"/>
                  <a:gd name="connsiteY131" fmla="*/ 1743233 h 2687683"/>
                  <a:gd name="connsiteX132" fmla="*/ 437881 w 1234391"/>
                  <a:gd name="connsiteY132" fmla="*/ 1717475 h 2687683"/>
                  <a:gd name="connsiteX133" fmla="*/ 442174 w 1234391"/>
                  <a:gd name="connsiteY133" fmla="*/ 1704596 h 2687683"/>
                  <a:gd name="connsiteX134" fmla="*/ 437881 w 1234391"/>
                  <a:gd name="connsiteY134" fmla="*/ 1657373 h 2687683"/>
                  <a:gd name="connsiteX135" fmla="*/ 446467 w 1234391"/>
                  <a:gd name="connsiteY135" fmla="*/ 1571514 h 2687683"/>
                  <a:gd name="connsiteX136" fmla="*/ 459346 w 1234391"/>
                  <a:gd name="connsiteY136" fmla="*/ 1519999 h 2687683"/>
                  <a:gd name="connsiteX137" fmla="*/ 463639 w 1234391"/>
                  <a:gd name="connsiteY137" fmla="*/ 1498534 h 2687683"/>
                  <a:gd name="connsiteX138" fmla="*/ 476518 w 1234391"/>
                  <a:gd name="connsiteY138" fmla="*/ 1459897 h 2687683"/>
                  <a:gd name="connsiteX139" fmla="*/ 480811 w 1234391"/>
                  <a:gd name="connsiteY139" fmla="*/ 1425554 h 2687683"/>
                  <a:gd name="connsiteX140" fmla="*/ 485104 w 1234391"/>
                  <a:gd name="connsiteY140" fmla="*/ 1399796 h 2687683"/>
                  <a:gd name="connsiteX141" fmla="*/ 489397 w 1234391"/>
                  <a:gd name="connsiteY141" fmla="*/ 1361159 h 2687683"/>
                  <a:gd name="connsiteX142" fmla="*/ 502276 w 1234391"/>
                  <a:gd name="connsiteY142" fmla="*/ 1322523 h 2687683"/>
                  <a:gd name="connsiteX143" fmla="*/ 515155 w 1234391"/>
                  <a:gd name="connsiteY143" fmla="*/ 1279593 h 2687683"/>
                  <a:gd name="connsiteX144" fmla="*/ 528034 w 1234391"/>
                  <a:gd name="connsiteY144" fmla="*/ 1236664 h 2687683"/>
                  <a:gd name="connsiteX145" fmla="*/ 536619 w 1234391"/>
                  <a:gd name="connsiteY145" fmla="*/ 1210906 h 2687683"/>
                  <a:gd name="connsiteX146" fmla="*/ 549498 w 1234391"/>
                  <a:gd name="connsiteY146" fmla="*/ 1189441 h 2687683"/>
                  <a:gd name="connsiteX147" fmla="*/ 562377 w 1234391"/>
                  <a:gd name="connsiteY147" fmla="*/ 1142219 h 2687683"/>
                  <a:gd name="connsiteX148" fmla="*/ 566670 w 1234391"/>
                  <a:gd name="connsiteY148" fmla="*/ 1116461 h 2687683"/>
                  <a:gd name="connsiteX149" fmla="*/ 579549 w 1234391"/>
                  <a:gd name="connsiteY149" fmla="*/ 1073531 h 2687683"/>
                  <a:gd name="connsiteX150" fmla="*/ 588135 w 1234391"/>
                  <a:gd name="connsiteY150" fmla="*/ 953328 h 2687683"/>
                  <a:gd name="connsiteX151" fmla="*/ 596721 w 1234391"/>
                  <a:gd name="connsiteY151" fmla="*/ 940450 h 2687683"/>
                  <a:gd name="connsiteX152" fmla="*/ 605307 w 1234391"/>
                  <a:gd name="connsiteY152" fmla="*/ 918985 h 2687683"/>
                  <a:gd name="connsiteX153" fmla="*/ 609600 w 1234391"/>
                  <a:gd name="connsiteY153" fmla="*/ 893227 h 2687683"/>
                  <a:gd name="connsiteX154" fmla="*/ 618186 w 1234391"/>
                  <a:gd name="connsiteY154" fmla="*/ 876055 h 2687683"/>
                  <a:gd name="connsiteX155" fmla="*/ 622479 w 1234391"/>
                  <a:gd name="connsiteY155" fmla="*/ 863176 h 2687683"/>
                  <a:gd name="connsiteX156" fmla="*/ 631065 w 1234391"/>
                  <a:gd name="connsiteY156" fmla="*/ 850297 h 2687683"/>
                  <a:gd name="connsiteX157" fmla="*/ 643943 w 1234391"/>
                  <a:gd name="connsiteY157" fmla="*/ 828833 h 2687683"/>
                  <a:gd name="connsiteX158" fmla="*/ 652529 w 1234391"/>
                  <a:gd name="connsiteY158" fmla="*/ 815954 h 2687683"/>
                  <a:gd name="connsiteX159" fmla="*/ 665408 w 1234391"/>
                  <a:gd name="connsiteY159" fmla="*/ 794489 h 2687683"/>
                  <a:gd name="connsiteX160" fmla="*/ 678287 w 1234391"/>
                  <a:gd name="connsiteY160" fmla="*/ 777317 h 2687683"/>
                  <a:gd name="connsiteX161" fmla="*/ 686873 w 1234391"/>
                  <a:gd name="connsiteY161" fmla="*/ 760145 h 2687683"/>
                  <a:gd name="connsiteX162" fmla="*/ 699752 w 1234391"/>
                  <a:gd name="connsiteY162" fmla="*/ 742973 h 2687683"/>
                  <a:gd name="connsiteX163" fmla="*/ 708338 w 1234391"/>
                  <a:gd name="connsiteY163" fmla="*/ 721509 h 2687683"/>
                  <a:gd name="connsiteX164" fmla="*/ 721217 w 1234391"/>
                  <a:gd name="connsiteY164" fmla="*/ 704337 h 2687683"/>
                  <a:gd name="connsiteX165" fmla="*/ 729803 w 1234391"/>
                  <a:gd name="connsiteY165" fmla="*/ 691458 h 2687683"/>
                  <a:gd name="connsiteX166" fmla="*/ 781318 w 1234391"/>
                  <a:gd name="connsiteY166" fmla="*/ 627064 h 2687683"/>
                  <a:gd name="connsiteX167" fmla="*/ 811369 w 1234391"/>
                  <a:gd name="connsiteY167" fmla="*/ 588427 h 2687683"/>
                  <a:gd name="connsiteX168" fmla="*/ 819955 w 1234391"/>
                  <a:gd name="connsiteY168" fmla="*/ 571255 h 2687683"/>
                  <a:gd name="connsiteX169" fmla="*/ 841419 w 1234391"/>
                  <a:gd name="connsiteY169" fmla="*/ 536912 h 2687683"/>
                  <a:gd name="connsiteX170" fmla="*/ 845712 w 1234391"/>
                  <a:gd name="connsiteY170" fmla="*/ 524033 h 2687683"/>
                  <a:gd name="connsiteX171" fmla="*/ 862884 w 1234391"/>
                  <a:gd name="connsiteY171" fmla="*/ 489689 h 2687683"/>
                  <a:gd name="connsiteX172" fmla="*/ 884349 w 1234391"/>
                  <a:gd name="connsiteY172" fmla="*/ 442466 h 2687683"/>
                  <a:gd name="connsiteX173" fmla="*/ 888642 w 1234391"/>
                  <a:gd name="connsiteY173" fmla="*/ 429588 h 2687683"/>
                  <a:gd name="connsiteX174" fmla="*/ 918693 w 1234391"/>
                  <a:gd name="connsiteY174" fmla="*/ 369486 h 2687683"/>
                  <a:gd name="connsiteX175" fmla="*/ 931572 w 1234391"/>
                  <a:gd name="connsiteY175" fmla="*/ 335143 h 2687683"/>
                  <a:gd name="connsiteX176" fmla="*/ 940157 w 1234391"/>
                  <a:gd name="connsiteY176" fmla="*/ 317971 h 2687683"/>
                  <a:gd name="connsiteX177" fmla="*/ 944450 w 1234391"/>
                  <a:gd name="connsiteY177" fmla="*/ 305092 h 2687683"/>
                  <a:gd name="connsiteX178" fmla="*/ 961622 w 1234391"/>
                  <a:gd name="connsiteY178" fmla="*/ 283627 h 2687683"/>
                  <a:gd name="connsiteX179" fmla="*/ 970208 w 1234391"/>
                  <a:gd name="connsiteY179" fmla="*/ 270748 h 2687683"/>
                  <a:gd name="connsiteX180" fmla="*/ 995966 w 1234391"/>
                  <a:gd name="connsiteY180" fmla="*/ 232112 h 2687683"/>
                  <a:gd name="connsiteX181" fmla="*/ 1004552 w 1234391"/>
                  <a:gd name="connsiteY181" fmla="*/ 219233 h 2687683"/>
                  <a:gd name="connsiteX182" fmla="*/ 1017431 w 1234391"/>
                  <a:gd name="connsiteY182" fmla="*/ 206354 h 2687683"/>
                  <a:gd name="connsiteX183" fmla="*/ 1026017 w 1234391"/>
                  <a:gd name="connsiteY183" fmla="*/ 189182 h 2687683"/>
                  <a:gd name="connsiteX184" fmla="*/ 1034603 w 1234391"/>
                  <a:gd name="connsiteY184" fmla="*/ 176303 h 2687683"/>
                  <a:gd name="connsiteX185" fmla="*/ 1047481 w 1234391"/>
                  <a:gd name="connsiteY185" fmla="*/ 154838 h 2687683"/>
                  <a:gd name="connsiteX186" fmla="*/ 1068946 w 1234391"/>
                  <a:gd name="connsiteY186" fmla="*/ 124788 h 2687683"/>
                  <a:gd name="connsiteX187" fmla="*/ 1090411 w 1234391"/>
                  <a:gd name="connsiteY187" fmla="*/ 94737 h 2687683"/>
                  <a:gd name="connsiteX188" fmla="*/ 1094704 w 1234391"/>
                  <a:gd name="connsiteY188" fmla="*/ 81858 h 2687683"/>
                  <a:gd name="connsiteX189" fmla="*/ 1116169 w 1234391"/>
                  <a:gd name="connsiteY189" fmla="*/ 51807 h 2687683"/>
                  <a:gd name="connsiteX190" fmla="*/ 1129048 w 1234391"/>
                  <a:gd name="connsiteY190" fmla="*/ 30343 h 2687683"/>
                  <a:gd name="connsiteX191" fmla="*/ 1137634 w 1234391"/>
                  <a:gd name="connsiteY191" fmla="*/ 13171 h 2687683"/>
                  <a:gd name="connsiteX192" fmla="*/ 1150512 w 1234391"/>
                  <a:gd name="connsiteY192" fmla="*/ 4585 h 2687683"/>
                  <a:gd name="connsiteX193" fmla="*/ 1163391 w 1234391"/>
                  <a:gd name="connsiteY193" fmla="*/ 8878 h 2687683"/>
                  <a:gd name="connsiteX194" fmla="*/ 1227428 w 1234391"/>
                  <a:gd name="connsiteY194" fmla="*/ 471 h 2687683"/>
                  <a:gd name="connsiteX0" fmla="*/ 1227428 w 1234391"/>
                  <a:gd name="connsiteY0" fmla="*/ 471 h 2687683"/>
                  <a:gd name="connsiteX1" fmla="*/ 1230782 w 1234391"/>
                  <a:gd name="connsiteY1" fmla="*/ 37810 h 2687683"/>
                  <a:gd name="connsiteX2" fmla="*/ 1234136 w 1234391"/>
                  <a:gd name="connsiteY2" fmla="*/ 112848 h 2687683"/>
                  <a:gd name="connsiteX3" fmla="*/ 1223493 w 1234391"/>
                  <a:gd name="connsiteY3" fmla="*/ 189182 h 2687683"/>
                  <a:gd name="connsiteX4" fmla="*/ 1227786 w 1234391"/>
                  <a:gd name="connsiteY4" fmla="*/ 214940 h 2687683"/>
                  <a:gd name="connsiteX5" fmla="*/ 1223493 w 1234391"/>
                  <a:gd name="connsiteY5" fmla="*/ 240697 h 2687683"/>
                  <a:gd name="connsiteX6" fmla="*/ 1214907 w 1234391"/>
                  <a:gd name="connsiteY6" fmla="*/ 275041 h 2687683"/>
                  <a:gd name="connsiteX7" fmla="*/ 1202028 w 1234391"/>
                  <a:gd name="connsiteY7" fmla="*/ 330850 h 2687683"/>
                  <a:gd name="connsiteX8" fmla="*/ 1193442 w 1234391"/>
                  <a:gd name="connsiteY8" fmla="*/ 343728 h 2687683"/>
                  <a:gd name="connsiteX9" fmla="*/ 1184856 w 1234391"/>
                  <a:gd name="connsiteY9" fmla="*/ 369486 h 2687683"/>
                  <a:gd name="connsiteX10" fmla="*/ 1171977 w 1234391"/>
                  <a:gd name="connsiteY10" fmla="*/ 429588 h 2687683"/>
                  <a:gd name="connsiteX11" fmla="*/ 1163391 w 1234391"/>
                  <a:gd name="connsiteY11" fmla="*/ 455345 h 2687683"/>
                  <a:gd name="connsiteX12" fmla="*/ 1159098 w 1234391"/>
                  <a:gd name="connsiteY12" fmla="*/ 515447 h 2687683"/>
                  <a:gd name="connsiteX13" fmla="*/ 1150512 w 1234391"/>
                  <a:gd name="connsiteY13" fmla="*/ 541204 h 2687683"/>
                  <a:gd name="connsiteX14" fmla="*/ 1133341 w 1234391"/>
                  <a:gd name="connsiteY14" fmla="*/ 575548 h 2687683"/>
                  <a:gd name="connsiteX15" fmla="*/ 1124755 w 1234391"/>
                  <a:gd name="connsiteY15" fmla="*/ 609892 h 2687683"/>
                  <a:gd name="connsiteX16" fmla="*/ 1098997 w 1234391"/>
                  <a:gd name="connsiteY16" fmla="*/ 687165 h 2687683"/>
                  <a:gd name="connsiteX17" fmla="*/ 1094704 w 1234391"/>
                  <a:gd name="connsiteY17" fmla="*/ 700044 h 2687683"/>
                  <a:gd name="connsiteX18" fmla="*/ 1090411 w 1234391"/>
                  <a:gd name="connsiteY18" fmla="*/ 712923 h 2687683"/>
                  <a:gd name="connsiteX19" fmla="*/ 1086118 w 1234391"/>
                  <a:gd name="connsiteY19" fmla="*/ 730095 h 2687683"/>
                  <a:gd name="connsiteX20" fmla="*/ 1077532 w 1234391"/>
                  <a:gd name="connsiteY20" fmla="*/ 742973 h 2687683"/>
                  <a:gd name="connsiteX21" fmla="*/ 1056067 w 1234391"/>
                  <a:gd name="connsiteY21" fmla="*/ 777317 h 2687683"/>
                  <a:gd name="connsiteX22" fmla="*/ 1051774 w 1234391"/>
                  <a:gd name="connsiteY22" fmla="*/ 790196 h 2687683"/>
                  <a:gd name="connsiteX23" fmla="*/ 1034603 w 1234391"/>
                  <a:gd name="connsiteY23" fmla="*/ 824540 h 2687683"/>
                  <a:gd name="connsiteX24" fmla="*/ 1026017 w 1234391"/>
                  <a:gd name="connsiteY24" fmla="*/ 846004 h 2687683"/>
                  <a:gd name="connsiteX25" fmla="*/ 1021724 w 1234391"/>
                  <a:gd name="connsiteY25" fmla="*/ 858883 h 2687683"/>
                  <a:gd name="connsiteX26" fmla="*/ 1004552 w 1234391"/>
                  <a:gd name="connsiteY26" fmla="*/ 888934 h 2687683"/>
                  <a:gd name="connsiteX27" fmla="*/ 1000259 w 1234391"/>
                  <a:gd name="connsiteY27" fmla="*/ 901813 h 2687683"/>
                  <a:gd name="connsiteX28" fmla="*/ 991673 w 1234391"/>
                  <a:gd name="connsiteY28" fmla="*/ 914692 h 2687683"/>
                  <a:gd name="connsiteX29" fmla="*/ 987380 w 1234391"/>
                  <a:gd name="connsiteY29" fmla="*/ 927571 h 2687683"/>
                  <a:gd name="connsiteX30" fmla="*/ 974501 w 1234391"/>
                  <a:gd name="connsiteY30" fmla="*/ 944743 h 2687683"/>
                  <a:gd name="connsiteX31" fmla="*/ 965915 w 1234391"/>
                  <a:gd name="connsiteY31" fmla="*/ 957621 h 2687683"/>
                  <a:gd name="connsiteX32" fmla="*/ 875763 w 1234391"/>
                  <a:gd name="connsiteY32" fmla="*/ 1236664 h 2687683"/>
                  <a:gd name="connsiteX33" fmla="*/ 871470 w 1234391"/>
                  <a:gd name="connsiteY33" fmla="*/ 1249543 h 2687683"/>
                  <a:gd name="connsiteX34" fmla="*/ 837127 w 1234391"/>
                  <a:gd name="connsiteY34" fmla="*/ 1279593 h 2687683"/>
                  <a:gd name="connsiteX35" fmla="*/ 815662 w 1234391"/>
                  <a:gd name="connsiteY35" fmla="*/ 1301058 h 2687683"/>
                  <a:gd name="connsiteX36" fmla="*/ 798490 w 1234391"/>
                  <a:gd name="connsiteY36" fmla="*/ 1313937 h 2687683"/>
                  <a:gd name="connsiteX37" fmla="*/ 785611 w 1234391"/>
                  <a:gd name="connsiteY37" fmla="*/ 1322523 h 2687683"/>
                  <a:gd name="connsiteX38" fmla="*/ 768439 w 1234391"/>
                  <a:gd name="connsiteY38" fmla="*/ 1343988 h 2687683"/>
                  <a:gd name="connsiteX39" fmla="*/ 734096 w 1234391"/>
                  <a:gd name="connsiteY39" fmla="*/ 1382624 h 2687683"/>
                  <a:gd name="connsiteX40" fmla="*/ 716924 w 1234391"/>
                  <a:gd name="connsiteY40" fmla="*/ 1408382 h 2687683"/>
                  <a:gd name="connsiteX41" fmla="*/ 708338 w 1234391"/>
                  <a:gd name="connsiteY41" fmla="*/ 1421261 h 2687683"/>
                  <a:gd name="connsiteX42" fmla="*/ 699752 w 1234391"/>
                  <a:gd name="connsiteY42" fmla="*/ 1447019 h 2687683"/>
                  <a:gd name="connsiteX43" fmla="*/ 691166 w 1234391"/>
                  <a:gd name="connsiteY43" fmla="*/ 1481362 h 2687683"/>
                  <a:gd name="connsiteX44" fmla="*/ 678287 w 1234391"/>
                  <a:gd name="connsiteY44" fmla="*/ 1519999 h 2687683"/>
                  <a:gd name="connsiteX45" fmla="*/ 673994 w 1234391"/>
                  <a:gd name="connsiteY45" fmla="*/ 1532878 h 2687683"/>
                  <a:gd name="connsiteX46" fmla="*/ 665408 w 1234391"/>
                  <a:gd name="connsiteY46" fmla="*/ 1562928 h 2687683"/>
                  <a:gd name="connsiteX47" fmla="*/ 656822 w 1234391"/>
                  <a:gd name="connsiteY47" fmla="*/ 1575807 h 2687683"/>
                  <a:gd name="connsiteX48" fmla="*/ 652529 w 1234391"/>
                  <a:gd name="connsiteY48" fmla="*/ 1588686 h 2687683"/>
                  <a:gd name="connsiteX49" fmla="*/ 643943 w 1234391"/>
                  <a:gd name="connsiteY49" fmla="*/ 1601565 h 2687683"/>
                  <a:gd name="connsiteX50" fmla="*/ 639650 w 1234391"/>
                  <a:gd name="connsiteY50" fmla="*/ 1614444 h 2687683"/>
                  <a:gd name="connsiteX51" fmla="*/ 613893 w 1234391"/>
                  <a:gd name="connsiteY51" fmla="*/ 1640202 h 2687683"/>
                  <a:gd name="connsiteX52" fmla="*/ 575256 w 1234391"/>
                  <a:gd name="connsiteY52" fmla="*/ 1691717 h 2687683"/>
                  <a:gd name="connsiteX53" fmla="*/ 549498 w 1234391"/>
                  <a:gd name="connsiteY53" fmla="*/ 1717475 h 2687683"/>
                  <a:gd name="connsiteX54" fmla="*/ 540912 w 1234391"/>
                  <a:gd name="connsiteY54" fmla="*/ 1730354 h 2687683"/>
                  <a:gd name="connsiteX55" fmla="*/ 497983 w 1234391"/>
                  <a:gd name="connsiteY55" fmla="*/ 1781869 h 2687683"/>
                  <a:gd name="connsiteX56" fmla="*/ 489397 w 1234391"/>
                  <a:gd name="connsiteY56" fmla="*/ 1794748 h 2687683"/>
                  <a:gd name="connsiteX57" fmla="*/ 467932 w 1234391"/>
                  <a:gd name="connsiteY57" fmla="*/ 1833385 h 2687683"/>
                  <a:gd name="connsiteX58" fmla="*/ 459346 w 1234391"/>
                  <a:gd name="connsiteY58" fmla="*/ 1846264 h 2687683"/>
                  <a:gd name="connsiteX59" fmla="*/ 450760 w 1234391"/>
                  <a:gd name="connsiteY59" fmla="*/ 1872021 h 2687683"/>
                  <a:gd name="connsiteX60" fmla="*/ 433588 w 1234391"/>
                  <a:gd name="connsiteY60" fmla="*/ 1910658 h 2687683"/>
                  <a:gd name="connsiteX61" fmla="*/ 425003 w 1234391"/>
                  <a:gd name="connsiteY61" fmla="*/ 1936416 h 2687683"/>
                  <a:gd name="connsiteX62" fmla="*/ 403538 w 1234391"/>
                  <a:gd name="connsiteY62" fmla="*/ 1962173 h 2687683"/>
                  <a:gd name="connsiteX63" fmla="*/ 377959 w 1234391"/>
                  <a:gd name="connsiteY63" fmla="*/ 1975052 h 2687683"/>
                  <a:gd name="connsiteX64" fmla="*/ 360608 w 1234391"/>
                  <a:gd name="connsiteY64" fmla="*/ 2005103 h 2687683"/>
                  <a:gd name="connsiteX65" fmla="*/ 352022 w 1234391"/>
                  <a:gd name="connsiteY65" fmla="*/ 2030861 h 2687683"/>
                  <a:gd name="connsiteX66" fmla="*/ 343436 w 1234391"/>
                  <a:gd name="connsiteY66" fmla="*/ 2043740 h 2687683"/>
                  <a:gd name="connsiteX67" fmla="*/ 334850 w 1234391"/>
                  <a:gd name="connsiteY67" fmla="*/ 2069497 h 2687683"/>
                  <a:gd name="connsiteX68" fmla="*/ 330557 w 1234391"/>
                  <a:gd name="connsiteY68" fmla="*/ 2151064 h 2687683"/>
                  <a:gd name="connsiteX69" fmla="*/ 309093 w 1234391"/>
                  <a:gd name="connsiteY69" fmla="*/ 2189700 h 2687683"/>
                  <a:gd name="connsiteX70" fmla="*/ 291921 w 1234391"/>
                  <a:gd name="connsiteY70" fmla="*/ 2241216 h 2687683"/>
                  <a:gd name="connsiteX71" fmla="*/ 279042 w 1234391"/>
                  <a:gd name="connsiteY71" fmla="*/ 2279852 h 2687683"/>
                  <a:gd name="connsiteX72" fmla="*/ 274749 w 1234391"/>
                  <a:gd name="connsiteY72" fmla="*/ 2292731 h 2687683"/>
                  <a:gd name="connsiteX73" fmla="*/ 270456 w 1234391"/>
                  <a:gd name="connsiteY73" fmla="*/ 2305610 h 2687683"/>
                  <a:gd name="connsiteX74" fmla="*/ 244698 w 1234391"/>
                  <a:gd name="connsiteY74" fmla="*/ 2344247 h 2687683"/>
                  <a:gd name="connsiteX75" fmla="*/ 236112 w 1234391"/>
                  <a:gd name="connsiteY75" fmla="*/ 2357126 h 2687683"/>
                  <a:gd name="connsiteX76" fmla="*/ 227527 w 1234391"/>
                  <a:gd name="connsiteY76" fmla="*/ 2382883 h 2687683"/>
                  <a:gd name="connsiteX77" fmla="*/ 223234 w 1234391"/>
                  <a:gd name="connsiteY77" fmla="*/ 2395762 h 2687683"/>
                  <a:gd name="connsiteX78" fmla="*/ 214648 w 1234391"/>
                  <a:gd name="connsiteY78" fmla="*/ 2438692 h 2687683"/>
                  <a:gd name="connsiteX79" fmla="*/ 210355 w 1234391"/>
                  <a:gd name="connsiteY79" fmla="*/ 2451571 h 2687683"/>
                  <a:gd name="connsiteX80" fmla="*/ 193183 w 1234391"/>
                  <a:gd name="connsiteY80" fmla="*/ 2477328 h 2687683"/>
                  <a:gd name="connsiteX81" fmla="*/ 167425 w 1234391"/>
                  <a:gd name="connsiteY81" fmla="*/ 2503086 h 2687683"/>
                  <a:gd name="connsiteX82" fmla="*/ 154546 w 1234391"/>
                  <a:gd name="connsiteY82" fmla="*/ 2520258 h 2687683"/>
                  <a:gd name="connsiteX83" fmla="*/ 141667 w 1234391"/>
                  <a:gd name="connsiteY83" fmla="*/ 2533137 h 2687683"/>
                  <a:gd name="connsiteX84" fmla="*/ 133081 w 1234391"/>
                  <a:gd name="connsiteY84" fmla="*/ 2550309 h 2687683"/>
                  <a:gd name="connsiteX85" fmla="*/ 115910 w 1234391"/>
                  <a:gd name="connsiteY85" fmla="*/ 2588945 h 2687683"/>
                  <a:gd name="connsiteX86" fmla="*/ 107324 w 1234391"/>
                  <a:gd name="connsiteY86" fmla="*/ 2623289 h 2687683"/>
                  <a:gd name="connsiteX87" fmla="*/ 90152 w 1234391"/>
                  <a:gd name="connsiteY87" fmla="*/ 2649047 h 2687683"/>
                  <a:gd name="connsiteX88" fmla="*/ 81566 w 1234391"/>
                  <a:gd name="connsiteY88" fmla="*/ 2679097 h 2687683"/>
                  <a:gd name="connsiteX89" fmla="*/ 68687 w 1234391"/>
                  <a:gd name="connsiteY89" fmla="*/ 2687683 h 2687683"/>
                  <a:gd name="connsiteX90" fmla="*/ 17172 w 1234391"/>
                  <a:gd name="connsiteY90" fmla="*/ 2683390 h 2687683"/>
                  <a:gd name="connsiteX91" fmla="*/ 4293 w 1234391"/>
                  <a:gd name="connsiteY91" fmla="*/ 2679097 h 2687683"/>
                  <a:gd name="connsiteX92" fmla="*/ 0 w 1234391"/>
                  <a:gd name="connsiteY92" fmla="*/ 2666219 h 2687683"/>
                  <a:gd name="connsiteX93" fmla="*/ 4293 w 1234391"/>
                  <a:gd name="connsiteY93" fmla="*/ 2640461 h 2687683"/>
                  <a:gd name="connsiteX94" fmla="*/ 8586 w 1234391"/>
                  <a:gd name="connsiteY94" fmla="*/ 2584652 h 2687683"/>
                  <a:gd name="connsiteX95" fmla="*/ 12879 w 1234391"/>
                  <a:gd name="connsiteY95" fmla="*/ 2541723 h 2687683"/>
                  <a:gd name="connsiteX96" fmla="*/ 8586 w 1234391"/>
                  <a:gd name="connsiteY96" fmla="*/ 2520258 h 2687683"/>
                  <a:gd name="connsiteX97" fmla="*/ 21465 w 1234391"/>
                  <a:gd name="connsiteY97" fmla="*/ 2442985 h 2687683"/>
                  <a:gd name="connsiteX98" fmla="*/ 34343 w 1234391"/>
                  <a:gd name="connsiteY98" fmla="*/ 2412934 h 2687683"/>
                  <a:gd name="connsiteX99" fmla="*/ 47222 w 1234391"/>
                  <a:gd name="connsiteY99" fmla="*/ 2374297 h 2687683"/>
                  <a:gd name="connsiteX100" fmla="*/ 51515 w 1234391"/>
                  <a:gd name="connsiteY100" fmla="*/ 2357126 h 2687683"/>
                  <a:gd name="connsiteX101" fmla="*/ 55808 w 1234391"/>
                  <a:gd name="connsiteY101" fmla="*/ 2344247 h 2687683"/>
                  <a:gd name="connsiteX102" fmla="*/ 72980 w 1234391"/>
                  <a:gd name="connsiteY102" fmla="*/ 2284145 h 2687683"/>
                  <a:gd name="connsiteX103" fmla="*/ 81566 w 1234391"/>
                  <a:gd name="connsiteY103" fmla="*/ 2262681 h 2687683"/>
                  <a:gd name="connsiteX104" fmla="*/ 90152 w 1234391"/>
                  <a:gd name="connsiteY104" fmla="*/ 2249802 h 2687683"/>
                  <a:gd name="connsiteX105" fmla="*/ 94445 w 1234391"/>
                  <a:gd name="connsiteY105" fmla="*/ 2236923 h 2687683"/>
                  <a:gd name="connsiteX106" fmla="*/ 128788 w 1234391"/>
                  <a:gd name="connsiteY106" fmla="*/ 2193993 h 2687683"/>
                  <a:gd name="connsiteX107" fmla="*/ 137374 w 1234391"/>
                  <a:gd name="connsiteY107" fmla="*/ 2181114 h 2687683"/>
                  <a:gd name="connsiteX108" fmla="*/ 154546 w 1234391"/>
                  <a:gd name="connsiteY108" fmla="*/ 2159650 h 2687683"/>
                  <a:gd name="connsiteX109" fmla="*/ 163132 w 1234391"/>
                  <a:gd name="connsiteY109" fmla="*/ 2146771 h 2687683"/>
                  <a:gd name="connsiteX110" fmla="*/ 176011 w 1234391"/>
                  <a:gd name="connsiteY110" fmla="*/ 2133892 h 2687683"/>
                  <a:gd name="connsiteX111" fmla="*/ 184597 w 1234391"/>
                  <a:gd name="connsiteY111" fmla="*/ 2116720 h 2687683"/>
                  <a:gd name="connsiteX112" fmla="*/ 193183 w 1234391"/>
                  <a:gd name="connsiteY112" fmla="*/ 2103841 h 2687683"/>
                  <a:gd name="connsiteX113" fmla="*/ 201769 w 1234391"/>
                  <a:gd name="connsiteY113" fmla="*/ 2086669 h 2687683"/>
                  <a:gd name="connsiteX114" fmla="*/ 214648 w 1234391"/>
                  <a:gd name="connsiteY114" fmla="*/ 2078083 h 2687683"/>
                  <a:gd name="connsiteX115" fmla="*/ 240405 w 1234391"/>
                  <a:gd name="connsiteY115" fmla="*/ 2060912 h 2687683"/>
                  <a:gd name="connsiteX116" fmla="*/ 248991 w 1234391"/>
                  <a:gd name="connsiteY116" fmla="*/ 2048033 h 2687683"/>
                  <a:gd name="connsiteX117" fmla="*/ 253284 w 1234391"/>
                  <a:gd name="connsiteY117" fmla="*/ 2035154 h 2687683"/>
                  <a:gd name="connsiteX118" fmla="*/ 266163 w 1234391"/>
                  <a:gd name="connsiteY118" fmla="*/ 2030861 h 2687683"/>
                  <a:gd name="connsiteX119" fmla="*/ 274749 w 1234391"/>
                  <a:gd name="connsiteY119" fmla="*/ 2017982 h 2687683"/>
                  <a:gd name="connsiteX120" fmla="*/ 296214 w 1234391"/>
                  <a:gd name="connsiteY120" fmla="*/ 2000810 h 2687683"/>
                  <a:gd name="connsiteX121" fmla="*/ 309093 w 1234391"/>
                  <a:gd name="connsiteY121" fmla="*/ 1962173 h 2687683"/>
                  <a:gd name="connsiteX122" fmla="*/ 313386 w 1234391"/>
                  <a:gd name="connsiteY122" fmla="*/ 1949295 h 2687683"/>
                  <a:gd name="connsiteX123" fmla="*/ 321972 w 1234391"/>
                  <a:gd name="connsiteY123" fmla="*/ 1897779 h 2687683"/>
                  <a:gd name="connsiteX124" fmla="*/ 326265 w 1234391"/>
                  <a:gd name="connsiteY124" fmla="*/ 1884900 h 2687683"/>
                  <a:gd name="connsiteX125" fmla="*/ 330557 w 1234391"/>
                  <a:gd name="connsiteY125" fmla="*/ 1867728 h 2687683"/>
                  <a:gd name="connsiteX126" fmla="*/ 360608 w 1234391"/>
                  <a:gd name="connsiteY126" fmla="*/ 1829092 h 2687683"/>
                  <a:gd name="connsiteX127" fmla="*/ 369194 w 1234391"/>
                  <a:gd name="connsiteY127" fmla="*/ 1816213 h 2687683"/>
                  <a:gd name="connsiteX128" fmla="*/ 382073 w 1234391"/>
                  <a:gd name="connsiteY128" fmla="*/ 1803334 h 2687683"/>
                  <a:gd name="connsiteX129" fmla="*/ 390659 w 1234391"/>
                  <a:gd name="connsiteY129" fmla="*/ 1786162 h 2687683"/>
                  <a:gd name="connsiteX130" fmla="*/ 403538 w 1234391"/>
                  <a:gd name="connsiteY130" fmla="*/ 1768990 h 2687683"/>
                  <a:gd name="connsiteX131" fmla="*/ 420710 w 1234391"/>
                  <a:gd name="connsiteY131" fmla="*/ 1743233 h 2687683"/>
                  <a:gd name="connsiteX132" fmla="*/ 437881 w 1234391"/>
                  <a:gd name="connsiteY132" fmla="*/ 1717475 h 2687683"/>
                  <a:gd name="connsiteX133" fmla="*/ 442174 w 1234391"/>
                  <a:gd name="connsiteY133" fmla="*/ 1704596 h 2687683"/>
                  <a:gd name="connsiteX134" fmla="*/ 437881 w 1234391"/>
                  <a:gd name="connsiteY134" fmla="*/ 1657373 h 2687683"/>
                  <a:gd name="connsiteX135" fmla="*/ 446467 w 1234391"/>
                  <a:gd name="connsiteY135" fmla="*/ 1571514 h 2687683"/>
                  <a:gd name="connsiteX136" fmla="*/ 459346 w 1234391"/>
                  <a:gd name="connsiteY136" fmla="*/ 1519999 h 2687683"/>
                  <a:gd name="connsiteX137" fmla="*/ 463639 w 1234391"/>
                  <a:gd name="connsiteY137" fmla="*/ 1498534 h 2687683"/>
                  <a:gd name="connsiteX138" fmla="*/ 476518 w 1234391"/>
                  <a:gd name="connsiteY138" fmla="*/ 1459897 h 2687683"/>
                  <a:gd name="connsiteX139" fmla="*/ 480811 w 1234391"/>
                  <a:gd name="connsiteY139" fmla="*/ 1425554 h 2687683"/>
                  <a:gd name="connsiteX140" fmla="*/ 485104 w 1234391"/>
                  <a:gd name="connsiteY140" fmla="*/ 1399796 h 2687683"/>
                  <a:gd name="connsiteX141" fmla="*/ 489397 w 1234391"/>
                  <a:gd name="connsiteY141" fmla="*/ 1361159 h 2687683"/>
                  <a:gd name="connsiteX142" fmla="*/ 502276 w 1234391"/>
                  <a:gd name="connsiteY142" fmla="*/ 1322523 h 2687683"/>
                  <a:gd name="connsiteX143" fmla="*/ 515155 w 1234391"/>
                  <a:gd name="connsiteY143" fmla="*/ 1279593 h 2687683"/>
                  <a:gd name="connsiteX144" fmla="*/ 528034 w 1234391"/>
                  <a:gd name="connsiteY144" fmla="*/ 1236664 h 2687683"/>
                  <a:gd name="connsiteX145" fmla="*/ 536619 w 1234391"/>
                  <a:gd name="connsiteY145" fmla="*/ 1210906 h 2687683"/>
                  <a:gd name="connsiteX146" fmla="*/ 549498 w 1234391"/>
                  <a:gd name="connsiteY146" fmla="*/ 1189441 h 2687683"/>
                  <a:gd name="connsiteX147" fmla="*/ 562377 w 1234391"/>
                  <a:gd name="connsiteY147" fmla="*/ 1142219 h 2687683"/>
                  <a:gd name="connsiteX148" fmla="*/ 566670 w 1234391"/>
                  <a:gd name="connsiteY148" fmla="*/ 1116461 h 2687683"/>
                  <a:gd name="connsiteX149" fmla="*/ 579549 w 1234391"/>
                  <a:gd name="connsiteY149" fmla="*/ 1073531 h 2687683"/>
                  <a:gd name="connsiteX150" fmla="*/ 588135 w 1234391"/>
                  <a:gd name="connsiteY150" fmla="*/ 953328 h 2687683"/>
                  <a:gd name="connsiteX151" fmla="*/ 596721 w 1234391"/>
                  <a:gd name="connsiteY151" fmla="*/ 940450 h 2687683"/>
                  <a:gd name="connsiteX152" fmla="*/ 605307 w 1234391"/>
                  <a:gd name="connsiteY152" fmla="*/ 918985 h 2687683"/>
                  <a:gd name="connsiteX153" fmla="*/ 609600 w 1234391"/>
                  <a:gd name="connsiteY153" fmla="*/ 893227 h 2687683"/>
                  <a:gd name="connsiteX154" fmla="*/ 618186 w 1234391"/>
                  <a:gd name="connsiteY154" fmla="*/ 876055 h 2687683"/>
                  <a:gd name="connsiteX155" fmla="*/ 622479 w 1234391"/>
                  <a:gd name="connsiteY155" fmla="*/ 863176 h 2687683"/>
                  <a:gd name="connsiteX156" fmla="*/ 631065 w 1234391"/>
                  <a:gd name="connsiteY156" fmla="*/ 850297 h 2687683"/>
                  <a:gd name="connsiteX157" fmla="*/ 643943 w 1234391"/>
                  <a:gd name="connsiteY157" fmla="*/ 828833 h 2687683"/>
                  <a:gd name="connsiteX158" fmla="*/ 652529 w 1234391"/>
                  <a:gd name="connsiteY158" fmla="*/ 815954 h 2687683"/>
                  <a:gd name="connsiteX159" fmla="*/ 665408 w 1234391"/>
                  <a:gd name="connsiteY159" fmla="*/ 794489 h 2687683"/>
                  <a:gd name="connsiteX160" fmla="*/ 678287 w 1234391"/>
                  <a:gd name="connsiteY160" fmla="*/ 777317 h 2687683"/>
                  <a:gd name="connsiteX161" fmla="*/ 686873 w 1234391"/>
                  <a:gd name="connsiteY161" fmla="*/ 760145 h 2687683"/>
                  <a:gd name="connsiteX162" fmla="*/ 699752 w 1234391"/>
                  <a:gd name="connsiteY162" fmla="*/ 742973 h 2687683"/>
                  <a:gd name="connsiteX163" fmla="*/ 708338 w 1234391"/>
                  <a:gd name="connsiteY163" fmla="*/ 721509 h 2687683"/>
                  <a:gd name="connsiteX164" fmla="*/ 721217 w 1234391"/>
                  <a:gd name="connsiteY164" fmla="*/ 704337 h 2687683"/>
                  <a:gd name="connsiteX165" fmla="*/ 729803 w 1234391"/>
                  <a:gd name="connsiteY165" fmla="*/ 691458 h 2687683"/>
                  <a:gd name="connsiteX166" fmla="*/ 781318 w 1234391"/>
                  <a:gd name="connsiteY166" fmla="*/ 627064 h 2687683"/>
                  <a:gd name="connsiteX167" fmla="*/ 811369 w 1234391"/>
                  <a:gd name="connsiteY167" fmla="*/ 588427 h 2687683"/>
                  <a:gd name="connsiteX168" fmla="*/ 819955 w 1234391"/>
                  <a:gd name="connsiteY168" fmla="*/ 571255 h 2687683"/>
                  <a:gd name="connsiteX169" fmla="*/ 841419 w 1234391"/>
                  <a:gd name="connsiteY169" fmla="*/ 536912 h 2687683"/>
                  <a:gd name="connsiteX170" fmla="*/ 845712 w 1234391"/>
                  <a:gd name="connsiteY170" fmla="*/ 524033 h 2687683"/>
                  <a:gd name="connsiteX171" fmla="*/ 862884 w 1234391"/>
                  <a:gd name="connsiteY171" fmla="*/ 489689 h 2687683"/>
                  <a:gd name="connsiteX172" fmla="*/ 884349 w 1234391"/>
                  <a:gd name="connsiteY172" fmla="*/ 442466 h 2687683"/>
                  <a:gd name="connsiteX173" fmla="*/ 888642 w 1234391"/>
                  <a:gd name="connsiteY173" fmla="*/ 429588 h 2687683"/>
                  <a:gd name="connsiteX174" fmla="*/ 918693 w 1234391"/>
                  <a:gd name="connsiteY174" fmla="*/ 369486 h 2687683"/>
                  <a:gd name="connsiteX175" fmla="*/ 931572 w 1234391"/>
                  <a:gd name="connsiteY175" fmla="*/ 335143 h 2687683"/>
                  <a:gd name="connsiteX176" fmla="*/ 940157 w 1234391"/>
                  <a:gd name="connsiteY176" fmla="*/ 317971 h 2687683"/>
                  <a:gd name="connsiteX177" fmla="*/ 944450 w 1234391"/>
                  <a:gd name="connsiteY177" fmla="*/ 305092 h 2687683"/>
                  <a:gd name="connsiteX178" fmla="*/ 961622 w 1234391"/>
                  <a:gd name="connsiteY178" fmla="*/ 283627 h 2687683"/>
                  <a:gd name="connsiteX179" fmla="*/ 970208 w 1234391"/>
                  <a:gd name="connsiteY179" fmla="*/ 270748 h 2687683"/>
                  <a:gd name="connsiteX180" fmla="*/ 995966 w 1234391"/>
                  <a:gd name="connsiteY180" fmla="*/ 232112 h 2687683"/>
                  <a:gd name="connsiteX181" fmla="*/ 1004552 w 1234391"/>
                  <a:gd name="connsiteY181" fmla="*/ 219233 h 2687683"/>
                  <a:gd name="connsiteX182" fmla="*/ 1017431 w 1234391"/>
                  <a:gd name="connsiteY182" fmla="*/ 206354 h 2687683"/>
                  <a:gd name="connsiteX183" fmla="*/ 1026017 w 1234391"/>
                  <a:gd name="connsiteY183" fmla="*/ 189182 h 2687683"/>
                  <a:gd name="connsiteX184" fmla="*/ 1034603 w 1234391"/>
                  <a:gd name="connsiteY184" fmla="*/ 176303 h 2687683"/>
                  <a:gd name="connsiteX185" fmla="*/ 1047481 w 1234391"/>
                  <a:gd name="connsiteY185" fmla="*/ 154838 h 2687683"/>
                  <a:gd name="connsiteX186" fmla="*/ 1068946 w 1234391"/>
                  <a:gd name="connsiteY186" fmla="*/ 124788 h 2687683"/>
                  <a:gd name="connsiteX187" fmla="*/ 1090411 w 1234391"/>
                  <a:gd name="connsiteY187" fmla="*/ 94737 h 2687683"/>
                  <a:gd name="connsiteX188" fmla="*/ 1094704 w 1234391"/>
                  <a:gd name="connsiteY188" fmla="*/ 81858 h 2687683"/>
                  <a:gd name="connsiteX189" fmla="*/ 1116169 w 1234391"/>
                  <a:gd name="connsiteY189" fmla="*/ 51807 h 2687683"/>
                  <a:gd name="connsiteX190" fmla="*/ 1129048 w 1234391"/>
                  <a:gd name="connsiteY190" fmla="*/ 30343 h 2687683"/>
                  <a:gd name="connsiteX191" fmla="*/ 1137634 w 1234391"/>
                  <a:gd name="connsiteY191" fmla="*/ 13171 h 2687683"/>
                  <a:gd name="connsiteX192" fmla="*/ 1150512 w 1234391"/>
                  <a:gd name="connsiteY192" fmla="*/ 4585 h 2687683"/>
                  <a:gd name="connsiteX193" fmla="*/ 1163391 w 1234391"/>
                  <a:gd name="connsiteY193" fmla="*/ 8878 h 2687683"/>
                  <a:gd name="connsiteX194" fmla="*/ 1227428 w 1234391"/>
                  <a:gd name="connsiteY194" fmla="*/ 471 h 2687683"/>
                  <a:gd name="connsiteX0" fmla="*/ 1227428 w 1234391"/>
                  <a:gd name="connsiteY0" fmla="*/ 471 h 2687683"/>
                  <a:gd name="connsiteX1" fmla="*/ 1230782 w 1234391"/>
                  <a:gd name="connsiteY1" fmla="*/ 37810 h 2687683"/>
                  <a:gd name="connsiteX2" fmla="*/ 1234136 w 1234391"/>
                  <a:gd name="connsiteY2" fmla="*/ 112848 h 2687683"/>
                  <a:gd name="connsiteX3" fmla="*/ 1223493 w 1234391"/>
                  <a:gd name="connsiteY3" fmla="*/ 189182 h 2687683"/>
                  <a:gd name="connsiteX4" fmla="*/ 1227786 w 1234391"/>
                  <a:gd name="connsiteY4" fmla="*/ 214940 h 2687683"/>
                  <a:gd name="connsiteX5" fmla="*/ 1223493 w 1234391"/>
                  <a:gd name="connsiteY5" fmla="*/ 240697 h 2687683"/>
                  <a:gd name="connsiteX6" fmla="*/ 1214907 w 1234391"/>
                  <a:gd name="connsiteY6" fmla="*/ 275041 h 2687683"/>
                  <a:gd name="connsiteX7" fmla="*/ 1202028 w 1234391"/>
                  <a:gd name="connsiteY7" fmla="*/ 330850 h 2687683"/>
                  <a:gd name="connsiteX8" fmla="*/ 1193442 w 1234391"/>
                  <a:gd name="connsiteY8" fmla="*/ 343728 h 2687683"/>
                  <a:gd name="connsiteX9" fmla="*/ 1184856 w 1234391"/>
                  <a:gd name="connsiteY9" fmla="*/ 369486 h 2687683"/>
                  <a:gd name="connsiteX10" fmla="*/ 1171977 w 1234391"/>
                  <a:gd name="connsiteY10" fmla="*/ 429588 h 2687683"/>
                  <a:gd name="connsiteX11" fmla="*/ 1163391 w 1234391"/>
                  <a:gd name="connsiteY11" fmla="*/ 455345 h 2687683"/>
                  <a:gd name="connsiteX12" fmla="*/ 1159098 w 1234391"/>
                  <a:gd name="connsiteY12" fmla="*/ 515447 h 2687683"/>
                  <a:gd name="connsiteX13" fmla="*/ 1150512 w 1234391"/>
                  <a:gd name="connsiteY13" fmla="*/ 541204 h 2687683"/>
                  <a:gd name="connsiteX14" fmla="*/ 1133341 w 1234391"/>
                  <a:gd name="connsiteY14" fmla="*/ 575548 h 2687683"/>
                  <a:gd name="connsiteX15" fmla="*/ 1124755 w 1234391"/>
                  <a:gd name="connsiteY15" fmla="*/ 609892 h 2687683"/>
                  <a:gd name="connsiteX16" fmla="*/ 1098997 w 1234391"/>
                  <a:gd name="connsiteY16" fmla="*/ 687165 h 2687683"/>
                  <a:gd name="connsiteX17" fmla="*/ 1094704 w 1234391"/>
                  <a:gd name="connsiteY17" fmla="*/ 700044 h 2687683"/>
                  <a:gd name="connsiteX18" fmla="*/ 1090411 w 1234391"/>
                  <a:gd name="connsiteY18" fmla="*/ 712923 h 2687683"/>
                  <a:gd name="connsiteX19" fmla="*/ 1086118 w 1234391"/>
                  <a:gd name="connsiteY19" fmla="*/ 730095 h 2687683"/>
                  <a:gd name="connsiteX20" fmla="*/ 1077532 w 1234391"/>
                  <a:gd name="connsiteY20" fmla="*/ 742973 h 2687683"/>
                  <a:gd name="connsiteX21" fmla="*/ 1056067 w 1234391"/>
                  <a:gd name="connsiteY21" fmla="*/ 777317 h 2687683"/>
                  <a:gd name="connsiteX22" fmla="*/ 1051774 w 1234391"/>
                  <a:gd name="connsiteY22" fmla="*/ 790196 h 2687683"/>
                  <a:gd name="connsiteX23" fmla="*/ 1034603 w 1234391"/>
                  <a:gd name="connsiteY23" fmla="*/ 824540 h 2687683"/>
                  <a:gd name="connsiteX24" fmla="*/ 1026017 w 1234391"/>
                  <a:gd name="connsiteY24" fmla="*/ 846004 h 2687683"/>
                  <a:gd name="connsiteX25" fmla="*/ 1021724 w 1234391"/>
                  <a:gd name="connsiteY25" fmla="*/ 858883 h 2687683"/>
                  <a:gd name="connsiteX26" fmla="*/ 1004552 w 1234391"/>
                  <a:gd name="connsiteY26" fmla="*/ 888934 h 2687683"/>
                  <a:gd name="connsiteX27" fmla="*/ 1000259 w 1234391"/>
                  <a:gd name="connsiteY27" fmla="*/ 901813 h 2687683"/>
                  <a:gd name="connsiteX28" fmla="*/ 991673 w 1234391"/>
                  <a:gd name="connsiteY28" fmla="*/ 914692 h 2687683"/>
                  <a:gd name="connsiteX29" fmla="*/ 987380 w 1234391"/>
                  <a:gd name="connsiteY29" fmla="*/ 927571 h 2687683"/>
                  <a:gd name="connsiteX30" fmla="*/ 974501 w 1234391"/>
                  <a:gd name="connsiteY30" fmla="*/ 944743 h 2687683"/>
                  <a:gd name="connsiteX31" fmla="*/ 965915 w 1234391"/>
                  <a:gd name="connsiteY31" fmla="*/ 957621 h 2687683"/>
                  <a:gd name="connsiteX32" fmla="*/ 875763 w 1234391"/>
                  <a:gd name="connsiteY32" fmla="*/ 1236664 h 2687683"/>
                  <a:gd name="connsiteX33" fmla="*/ 871470 w 1234391"/>
                  <a:gd name="connsiteY33" fmla="*/ 1249543 h 2687683"/>
                  <a:gd name="connsiteX34" fmla="*/ 837127 w 1234391"/>
                  <a:gd name="connsiteY34" fmla="*/ 1279593 h 2687683"/>
                  <a:gd name="connsiteX35" fmla="*/ 815662 w 1234391"/>
                  <a:gd name="connsiteY35" fmla="*/ 1301058 h 2687683"/>
                  <a:gd name="connsiteX36" fmla="*/ 798490 w 1234391"/>
                  <a:gd name="connsiteY36" fmla="*/ 1313937 h 2687683"/>
                  <a:gd name="connsiteX37" fmla="*/ 785611 w 1234391"/>
                  <a:gd name="connsiteY37" fmla="*/ 1322523 h 2687683"/>
                  <a:gd name="connsiteX38" fmla="*/ 768439 w 1234391"/>
                  <a:gd name="connsiteY38" fmla="*/ 1343988 h 2687683"/>
                  <a:gd name="connsiteX39" fmla="*/ 734096 w 1234391"/>
                  <a:gd name="connsiteY39" fmla="*/ 1382624 h 2687683"/>
                  <a:gd name="connsiteX40" fmla="*/ 716924 w 1234391"/>
                  <a:gd name="connsiteY40" fmla="*/ 1408382 h 2687683"/>
                  <a:gd name="connsiteX41" fmla="*/ 708338 w 1234391"/>
                  <a:gd name="connsiteY41" fmla="*/ 1421261 h 2687683"/>
                  <a:gd name="connsiteX42" fmla="*/ 699752 w 1234391"/>
                  <a:gd name="connsiteY42" fmla="*/ 1447019 h 2687683"/>
                  <a:gd name="connsiteX43" fmla="*/ 691166 w 1234391"/>
                  <a:gd name="connsiteY43" fmla="*/ 1481362 h 2687683"/>
                  <a:gd name="connsiteX44" fmla="*/ 678287 w 1234391"/>
                  <a:gd name="connsiteY44" fmla="*/ 1519999 h 2687683"/>
                  <a:gd name="connsiteX45" fmla="*/ 673994 w 1234391"/>
                  <a:gd name="connsiteY45" fmla="*/ 1532878 h 2687683"/>
                  <a:gd name="connsiteX46" fmla="*/ 665408 w 1234391"/>
                  <a:gd name="connsiteY46" fmla="*/ 1562928 h 2687683"/>
                  <a:gd name="connsiteX47" fmla="*/ 656822 w 1234391"/>
                  <a:gd name="connsiteY47" fmla="*/ 1575807 h 2687683"/>
                  <a:gd name="connsiteX48" fmla="*/ 652529 w 1234391"/>
                  <a:gd name="connsiteY48" fmla="*/ 1588686 h 2687683"/>
                  <a:gd name="connsiteX49" fmla="*/ 643943 w 1234391"/>
                  <a:gd name="connsiteY49" fmla="*/ 1601565 h 2687683"/>
                  <a:gd name="connsiteX50" fmla="*/ 639650 w 1234391"/>
                  <a:gd name="connsiteY50" fmla="*/ 1614444 h 2687683"/>
                  <a:gd name="connsiteX51" fmla="*/ 613893 w 1234391"/>
                  <a:gd name="connsiteY51" fmla="*/ 1640202 h 2687683"/>
                  <a:gd name="connsiteX52" fmla="*/ 575256 w 1234391"/>
                  <a:gd name="connsiteY52" fmla="*/ 1691717 h 2687683"/>
                  <a:gd name="connsiteX53" fmla="*/ 549498 w 1234391"/>
                  <a:gd name="connsiteY53" fmla="*/ 1717475 h 2687683"/>
                  <a:gd name="connsiteX54" fmla="*/ 540912 w 1234391"/>
                  <a:gd name="connsiteY54" fmla="*/ 1730354 h 2687683"/>
                  <a:gd name="connsiteX55" fmla="*/ 497983 w 1234391"/>
                  <a:gd name="connsiteY55" fmla="*/ 1781869 h 2687683"/>
                  <a:gd name="connsiteX56" fmla="*/ 489397 w 1234391"/>
                  <a:gd name="connsiteY56" fmla="*/ 1794748 h 2687683"/>
                  <a:gd name="connsiteX57" fmla="*/ 467932 w 1234391"/>
                  <a:gd name="connsiteY57" fmla="*/ 1833385 h 2687683"/>
                  <a:gd name="connsiteX58" fmla="*/ 459346 w 1234391"/>
                  <a:gd name="connsiteY58" fmla="*/ 1846264 h 2687683"/>
                  <a:gd name="connsiteX59" fmla="*/ 450760 w 1234391"/>
                  <a:gd name="connsiteY59" fmla="*/ 1872021 h 2687683"/>
                  <a:gd name="connsiteX60" fmla="*/ 433588 w 1234391"/>
                  <a:gd name="connsiteY60" fmla="*/ 1910658 h 2687683"/>
                  <a:gd name="connsiteX61" fmla="*/ 425003 w 1234391"/>
                  <a:gd name="connsiteY61" fmla="*/ 1936416 h 2687683"/>
                  <a:gd name="connsiteX62" fmla="*/ 403538 w 1234391"/>
                  <a:gd name="connsiteY62" fmla="*/ 1962173 h 2687683"/>
                  <a:gd name="connsiteX63" fmla="*/ 377959 w 1234391"/>
                  <a:gd name="connsiteY63" fmla="*/ 1975052 h 2687683"/>
                  <a:gd name="connsiteX64" fmla="*/ 360608 w 1234391"/>
                  <a:gd name="connsiteY64" fmla="*/ 2005103 h 2687683"/>
                  <a:gd name="connsiteX65" fmla="*/ 352022 w 1234391"/>
                  <a:gd name="connsiteY65" fmla="*/ 2030861 h 2687683"/>
                  <a:gd name="connsiteX66" fmla="*/ 343436 w 1234391"/>
                  <a:gd name="connsiteY66" fmla="*/ 2043740 h 2687683"/>
                  <a:gd name="connsiteX67" fmla="*/ 334850 w 1234391"/>
                  <a:gd name="connsiteY67" fmla="*/ 2069497 h 2687683"/>
                  <a:gd name="connsiteX68" fmla="*/ 330557 w 1234391"/>
                  <a:gd name="connsiteY68" fmla="*/ 2151064 h 2687683"/>
                  <a:gd name="connsiteX69" fmla="*/ 309093 w 1234391"/>
                  <a:gd name="connsiteY69" fmla="*/ 2189700 h 2687683"/>
                  <a:gd name="connsiteX70" fmla="*/ 291921 w 1234391"/>
                  <a:gd name="connsiteY70" fmla="*/ 2241216 h 2687683"/>
                  <a:gd name="connsiteX71" fmla="*/ 279042 w 1234391"/>
                  <a:gd name="connsiteY71" fmla="*/ 2279852 h 2687683"/>
                  <a:gd name="connsiteX72" fmla="*/ 274749 w 1234391"/>
                  <a:gd name="connsiteY72" fmla="*/ 2292731 h 2687683"/>
                  <a:gd name="connsiteX73" fmla="*/ 270456 w 1234391"/>
                  <a:gd name="connsiteY73" fmla="*/ 2305610 h 2687683"/>
                  <a:gd name="connsiteX74" fmla="*/ 244698 w 1234391"/>
                  <a:gd name="connsiteY74" fmla="*/ 2344247 h 2687683"/>
                  <a:gd name="connsiteX75" fmla="*/ 236112 w 1234391"/>
                  <a:gd name="connsiteY75" fmla="*/ 2357126 h 2687683"/>
                  <a:gd name="connsiteX76" fmla="*/ 227527 w 1234391"/>
                  <a:gd name="connsiteY76" fmla="*/ 2382883 h 2687683"/>
                  <a:gd name="connsiteX77" fmla="*/ 223234 w 1234391"/>
                  <a:gd name="connsiteY77" fmla="*/ 2395762 h 2687683"/>
                  <a:gd name="connsiteX78" fmla="*/ 214648 w 1234391"/>
                  <a:gd name="connsiteY78" fmla="*/ 2438692 h 2687683"/>
                  <a:gd name="connsiteX79" fmla="*/ 210355 w 1234391"/>
                  <a:gd name="connsiteY79" fmla="*/ 2451571 h 2687683"/>
                  <a:gd name="connsiteX80" fmla="*/ 193183 w 1234391"/>
                  <a:gd name="connsiteY80" fmla="*/ 2477328 h 2687683"/>
                  <a:gd name="connsiteX81" fmla="*/ 167425 w 1234391"/>
                  <a:gd name="connsiteY81" fmla="*/ 2503086 h 2687683"/>
                  <a:gd name="connsiteX82" fmla="*/ 154546 w 1234391"/>
                  <a:gd name="connsiteY82" fmla="*/ 2520258 h 2687683"/>
                  <a:gd name="connsiteX83" fmla="*/ 141667 w 1234391"/>
                  <a:gd name="connsiteY83" fmla="*/ 2533137 h 2687683"/>
                  <a:gd name="connsiteX84" fmla="*/ 133081 w 1234391"/>
                  <a:gd name="connsiteY84" fmla="*/ 2550309 h 2687683"/>
                  <a:gd name="connsiteX85" fmla="*/ 115910 w 1234391"/>
                  <a:gd name="connsiteY85" fmla="*/ 2588945 h 2687683"/>
                  <a:gd name="connsiteX86" fmla="*/ 107324 w 1234391"/>
                  <a:gd name="connsiteY86" fmla="*/ 2623289 h 2687683"/>
                  <a:gd name="connsiteX87" fmla="*/ 90152 w 1234391"/>
                  <a:gd name="connsiteY87" fmla="*/ 2649047 h 2687683"/>
                  <a:gd name="connsiteX88" fmla="*/ 81566 w 1234391"/>
                  <a:gd name="connsiteY88" fmla="*/ 2679097 h 2687683"/>
                  <a:gd name="connsiteX89" fmla="*/ 68687 w 1234391"/>
                  <a:gd name="connsiteY89" fmla="*/ 2687683 h 2687683"/>
                  <a:gd name="connsiteX90" fmla="*/ 4293 w 1234391"/>
                  <a:gd name="connsiteY90" fmla="*/ 2679097 h 2687683"/>
                  <a:gd name="connsiteX91" fmla="*/ 0 w 1234391"/>
                  <a:gd name="connsiteY91" fmla="*/ 2666219 h 2687683"/>
                  <a:gd name="connsiteX92" fmla="*/ 4293 w 1234391"/>
                  <a:gd name="connsiteY92" fmla="*/ 2640461 h 2687683"/>
                  <a:gd name="connsiteX93" fmla="*/ 8586 w 1234391"/>
                  <a:gd name="connsiteY93" fmla="*/ 2584652 h 2687683"/>
                  <a:gd name="connsiteX94" fmla="*/ 12879 w 1234391"/>
                  <a:gd name="connsiteY94" fmla="*/ 2541723 h 2687683"/>
                  <a:gd name="connsiteX95" fmla="*/ 8586 w 1234391"/>
                  <a:gd name="connsiteY95" fmla="*/ 2520258 h 2687683"/>
                  <a:gd name="connsiteX96" fmla="*/ 21465 w 1234391"/>
                  <a:gd name="connsiteY96" fmla="*/ 2442985 h 2687683"/>
                  <a:gd name="connsiteX97" fmla="*/ 34343 w 1234391"/>
                  <a:gd name="connsiteY97" fmla="*/ 2412934 h 2687683"/>
                  <a:gd name="connsiteX98" fmla="*/ 47222 w 1234391"/>
                  <a:gd name="connsiteY98" fmla="*/ 2374297 h 2687683"/>
                  <a:gd name="connsiteX99" fmla="*/ 51515 w 1234391"/>
                  <a:gd name="connsiteY99" fmla="*/ 2357126 h 2687683"/>
                  <a:gd name="connsiteX100" fmla="*/ 55808 w 1234391"/>
                  <a:gd name="connsiteY100" fmla="*/ 2344247 h 2687683"/>
                  <a:gd name="connsiteX101" fmla="*/ 72980 w 1234391"/>
                  <a:gd name="connsiteY101" fmla="*/ 2284145 h 2687683"/>
                  <a:gd name="connsiteX102" fmla="*/ 81566 w 1234391"/>
                  <a:gd name="connsiteY102" fmla="*/ 2262681 h 2687683"/>
                  <a:gd name="connsiteX103" fmla="*/ 90152 w 1234391"/>
                  <a:gd name="connsiteY103" fmla="*/ 2249802 h 2687683"/>
                  <a:gd name="connsiteX104" fmla="*/ 94445 w 1234391"/>
                  <a:gd name="connsiteY104" fmla="*/ 2236923 h 2687683"/>
                  <a:gd name="connsiteX105" fmla="*/ 128788 w 1234391"/>
                  <a:gd name="connsiteY105" fmla="*/ 2193993 h 2687683"/>
                  <a:gd name="connsiteX106" fmla="*/ 137374 w 1234391"/>
                  <a:gd name="connsiteY106" fmla="*/ 2181114 h 2687683"/>
                  <a:gd name="connsiteX107" fmla="*/ 154546 w 1234391"/>
                  <a:gd name="connsiteY107" fmla="*/ 2159650 h 2687683"/>
                  <a:gd name="connsiteX108" fmla="*/ 163132 w 1234391"/>
                  <a:gd name="connsiteY108" fmla="*/ 2146771 h 2687683"/>
                  <a:gd name="connsiteX109" fmla="*/ 176011 w 1234391"/>
                  <a:gd name="connsiteY109" fmla="*/ 2133892 h 2687683"/>
                  <a:gd name="connsiteX110" fmla="*/ 184597 w 1234391"/>
                  <a:gd name="connsiteY110" fmla="*/ 2116720 h 2687683"/>
                  <a:gd name="connsiteX111" fmla="*/ 193183 w 1234391"/>
                  <a:gd name="connsiteY111" fmla="*/ 2103841 h 2687683"/>
                  <a:gd name="connsiteX112" fmla="*/ 201769 w 1234391"/>
                  <a:gd name="connsiteY112" fmla="*/ 2086669 h 2687683"/>
                  <a:gd name="connsiteX113" fmla="*/ 214648 w 1234391"/>
                  <a:gd name="connsiteY113" fmla="*/ 2078083 h 2687683"/>
                  <a:gd name="connsiteX114" fmla="*/ 240405 w 1234391"/>
                  <a:gd name="connsiteY114" fmla="*/ 2060912 h 2687683"/>
                  <a:gd name="connsiteX115" fmla="*/ 248991 w 1234391"/>
                  <a:gd name="connsiteY115" fmla="*/ 2048033 h 2687683"/>
                  <a:gd name="connsiteX116" fmla="*/ 253284 w 1234391"/>
                  <a:gd name="connsiteY116" fmla="*/ 2035154 h 2687683"/>
                  <a:gd name="connsiteX117" fmla="*/ 266163 w 1234391"/>
                  <a:gd name="connsiteY117" fmla="*/ 2030861 h 2687683"/>
                  <a:gd name="connsiteX118" fmla="*/ 274749 w 1234391"/>
                  <a:gd name="connsiteY118" fmla="*/ 2017982 h 2687683"/>
                  <a:gd name="connsiteX119" fmla="*/ 296214 w 1234391"/>
                  <a:gd name="connsiteY119" fmla="*/ 2000810 h 2687683"/>
                  <a:gd name="connsiteX120" fmla="*/ 309093 w 1234391"/>
                  <a:gd name="connsiteY120" fmla="*/ 1962173 h 2687683"/>
                  <a:gd name="connsiteX121" fmla="*/ 313386 w 1234391"/>
                  <a:gd name="connsiteY121" fmla="*/ 1949295 h 2687683"/>
                  <a:gd name="connsiteX122" fmla="*/ 321972 w 1234391"/>
                  <a:gd name="connsiteY122" fmla="*/ 1897779 h 2687683"/>
                  <a:gd name="connsiteX123" fmla="*/ 326265 w 1234391"/>
                  <a:gd name="connsiteY123" fmla="*/ 1884900 h 2687683"/>
                  <a:gd name="connsiteX124" fmla="*/ 330557 w 1234391"/>
                  <a:gd name="connsiteY124" fmla="*/ 1867728 h 2687683"/>
                  <a:gd name="connsiteX125" fmla="*/ 360608 w 1234391"/>
                  <a:gd name="connsiteY125" fmla="*/ 1829092 h 2687683"/>
                  <a:gd name="connsiteX126" fmla="*/ 369194 w 1234391"/>
                  <a:gd name="connsiteY126" fmla="*/ 1816213 h 2687683"/>
                  <a:gd name="connsiteX127" fmla="*/ 382073 w 1234391"/>
                  <a:gd name="connsiteY127" fmla="*/ 1803334 h 2687683"/>
                  <a:gd name="connsiteX128" fmla="*/ 390659 w 1234391"/>
                  <a:gd name="connsiteY128" fmla="*/ 1786162 h 2687683"/>
                  <a:gd name="connsiteX129" fmla="*/ 403538 w 1234391"/>
                  <a:gd name="connsiteY129" fmla="*/ 1768990 h 2687683"/>
                  <a:gd name="connsiteX130" fmla="*/ 420710 w 1234391"/>
                  <a:gd name="connsiteY130" fmla="*/ 1743233 h 2687683"/>
                  <a:gd name="connsiteX131" fmla="*/ 437881 w 1234391"/>
                  <a:gd name="connsiteY131" fmla="*/ 1717475 h 2687683"/>
                  <a:gd name="connsiteX132" fmla="*/ 442174 w 1234391"/>
                  <a:gd name="connsiteY132" fmla="*/ 1704596 h 2687683"/>
                  <a:gd name="connsiteX133" fmla="*/ 437881 w 1234391"/>
                  <a:gd name="connsiteY133" fmla="*/ 1657373 h 2687683"/>
                  <a:gd name="connsiteX134" fmla="*/ 446467 w 1234391"/>
                  <a:gd name="connsiteY134" fmla="*/ 1571514 h 2687683"/>
                  <a:gd name="connsiteX135" fmla="*/ 459346 w 1234391"/>
                  <a:gd name="connsiteY135" fmla="*/ 1519999 h 2687683"/>
                  <a:gd name="connsiteX136" fmla="*/ 463639 w 1234391"/>
                  <a:gd name="connsiteY136" fmla="*/ 1498534 h 2687683"/>
                  <a:gd name="connsiteX137" fmla="*/ 476518 w 1234391"/>
                  <a:gd name="connsiteY137" fmla="*/ 1459897 h 2687683"/>
                  <a:gd name="connsiteX138" fmla="*/ 480811 w 1234391"/>
                  <a:gd name="connsiteY138" fmla="*/ 1425554 h 2687683"/>
                  <a:gd name="connsiteX139" fmla="*/ 485104 w 1234391"/>
                  <a:gd name="connsiteY139" fmla="*/ 1399796 h 2687683"/>
                  <a:gd name="connsiteX140" fmla="*/ 489397 w 1234391"/>
                  <a:gd name="connsiteY140" fmla="*/ 1361159 h 2687683"/>
                  <a:gd name="connsiteX141" fmla="*/ 502276 w 1234391"/>
                  <a:gd name="connsiteY141" fmla="*/ 1322523 h 2687683"/>
                  <a:gd name="connsiteX142" fmla="*/ 515155 w 1234391"/>
                  <a:gd name="connsiteY142" fmla="*/ 1279593 h 2687683"/>
                  <a:gd name="connsiteX143" fmla="*/ 528034 w 1234391"/>
                  <a:gd name="connsiteY143" fmla="*/ 1236664 h 2687683"/>
                  <a:gd name="connsiteX144" fmla="*/ 536619 w 1234391"/>
                  <a:gd name="connsiteY144" fmla="*/ 1210906 h 2687683"/>
                  <a:gd name="connsiteX145" fmla="*/ 549498 w 1234391"/>
                  <a:gd name="connsiteY145" fmla="*/ 1189441 h 2687683"/>
                  <a:gd name="connsiteX146" fmla="*/ 562377 w 1234391"/>
                  <a:gd name="connsiteY146" fmla="*/ 1142219 h 2687683"/>
                  <a:gd name="connsiteX147" fmla="*/ 566670 w 1234391"/>
                  <a:gd name="connsiteY147" fmla="*/ 1116461 h 2687683"/>
                  <a:gd name="connsiteX148" fmla="*/ 579549 w 1234391"/>
                  <a:gd name="connsiteY148" fmla="*/ 1073531 h 2687683"/>
                  <a:gd name="connsiteX149" fmla="*/ 588135 w 1234391"/>
                  <a:gd name="connsiteY149" fmla="*/ 953328 h 2687683"/>
                  <a:gd name="connsiteX150" fmla="*/ 596721 w 1234391"/>
                  <a:gd name="connsiteY150" fmla="*/ 940450 h 2687683"/>
                  <a:gd name="connsiteX151" fmla="*/ 605307 w 1234391"/>
                  <a:gd name="connsiteY151" fmla="*/ 918985 h 2687683"/>
                  <a:gd name="connsiteX152" fmla="*/ 609600 w 1234391"/>
                  <a:gd name="connsiteY152" fmla="*/ 893227 h 2687683"/>
                  <a:gd name="connsiteX153" fmla="*/ 618186 w 1234391"/>
                  <a:gd name="connsiteY153" fmla="*/ 876055 h 2687683"/>
                  <a:gd name="connsiteX154" fmla="*/ 622479 w 1234391"/>
                  <a:gd name="connsiteY154" fmla="*/ 863176 h 2687683"/>
                  <a:gd name="connsiteX155" fmla="*/ 631065 w 1234391"/>
                  <a:gd name="connsiteY155" fmla="*/ 850297 h 2687683"/>
                  <a:gd name="connsiteX156" fmla="*/ 643943 w 1234391"/>
                  <a:gd name="connsiteY156" fmla="*/ 828833 h 2687683"/>
                  <a:gd name="connsiteX157" fmla="*/ 652529 w 1234391"/>
                  <a:gd name="connsiteY157" fmla="*/ 815954 h 2687683"/>
                  <a:gd name="connsiteX158" fmla="*/ 665408 w 1234391"/>
                  <a:gd name="connsiteY158" fmla="*/ 794489 h 2687683"/>
                  <a:gd name="connsiteX159" fmla="*/ 678287 w 1234391"/>
                  <a:gd name="connsiteY159" fmla="*/ 777317 h 2687683"/>
                  <a:gd name="connsiteX160" fmla="*/ 686873 w 1234391"/>
                  <a:gd name="connsiteY160" fmla="*/ 760145 h 2687683"/>
                  <a:gd name="connsiteX161" fmla="*/ 699752 w 1234391"/>
                  <a:gd name="connsiteY161" fmla="*/ 742973 h 2687683"/>
                  <a:gd name="connsiteX162" fmla="*/ 708338 w 1234391"/>
                  <a:gd name="connsiteY162" fmla="*/ 721509 h 2687683"/>
                  <a:gd name="connsiteX163" fmla="*/ 721217 w 1234391"/>
                  <a:gd name="connsiteY163" fmla="*/ 704337 h 2687683"/>
                  <a:gd name="connsiteX164" fmla="*/ 729803 w 1234391"/>
                  <a:gd name="connsiteY164" fmla="*/ 691458 h 2687683"/>
                  <a:gd name="connsiteX165" fmla="*/ 781318 w 1234391"/>
                  <a:gd name="connsiteY165" fmla="*/ 627064 h 2687683"/>
                  <a:gd name="connsiteX166" fmla="*/ 811369 w 1234391"/>
                  <a:gd name="connsiteY166" fmla="*/ 588427 h 2687683"/>
                  <a:gd name="connsiteX167" fmla="*/ 819955 w 1234391"/>
                  <a:gd name="connsiteY167" fmla="*/ 571255 h 2687683"/>
                  <a:gd name="connsiteX168" fmla="*/ 841419 w 1234391"/>
                  <a:gd name="connsiteY168" fmla="*/ 536912 h 2687683"/>
                  <a:gd name="connsiteX169" fmla="*/ 845712 w 1234391"/>
                  <a:gd name="connsiteY169" fmla="*/ 524033 h 2687683"/>
                  <a:gd name="connsiteX170" fmla="*/ 862884 w 1234391"/>
                  <a:gd name="connsiteY170" fmla="*/ 489689 h 2687683"/>
                  <a:gd name="connsiteX171" fmla="*/ 884349 w 1234391"/>
                  <a:gd name="connsiteY171" fmla="*/ 442466 h 2687683"/>
                  <a:gd name="connsiteX172" fmla="*/ 888642 w 1234391"/>
                  <a:gd name="connsiteY172" fmla="*/ 429588 h 2687683"/>
                  <a:gd name="connsiteX173" fmla="*/ 918693 w 1234391"/>
                  <a:gd name="connsiteY173" fmla="*/ 369486 h 2687683"/>
                  <a:gd name="connsiteX174" fmla="*/ 931572 w 1234391"/>
                  <a:gd name="connsiteY174" fmla="*/ 335143 h 2687683"/>
                  <a:gd name="connsiteX175" fmla="*/ 940157 w 1234391"/>
                  <a:gd name="connsiteY175" fmla="*/ 317971 h 2687683"/>
                  <a:gd name="connsiteX176" fmla="*/ 944450 w 1234391"/>
                  <a:gd name="connsiteY176" fmla="*/ 305092 h 2687683"/>
                  <a:gd name="connsiteX177" fmla="*/ 961622 w 1234391"/>
                  <a:gd name="connsiteY177" fmla="*/ 283627 h 2687683"/>
                  <a:gd name="connsiteX178" fmla="*/ 970208 w 1234391"/>
                  <a:gd name="connsiteY178" fmla="*/ 270748 h 2687683"/>
                  <a:gd name="connsiteX179" fmla="*/ 995966 w 1234391"/>
                  <a:gd name="connsiteY179" fmla="*/ 232112 h 2687683"/>
                  <a:gd name="connsiteX180" fmla="*/ 1004552 w 1234391"/>
                  <a:gd name="connsiteY180" fmla="*/ 219233 h 2687683"/>
                  <a:gd name="connsiteX181" fmla="*/ 1017431 w 1234391"/>
                  <a:gd name="connsiteY181" fmla="*/ 206354 h 2687683"/>
                  <a:gd name="connsiteX182" fmla="*/ 1026017 w 1234391"/>
                  <a:gd name="connsiteY182" fmla="*/ 189182 h 2687683"/>
                  <a:gd name="connsiteX183" fmla="*/ 1034603 w 1234391"/>
                  <a:gd name="connsiteY183" fmla="*/ 176303 h 2687683"/>
                  <a:gd name="connsiteX184" fmla="*/ 1047481 w 1234391"/>
                  <a:gd name="connsiteY184" fmla="*/ 154838 h 2687683"/>
                  <a:gd name="connsiteX185" fmla="*/ 1068946 w 1234391"/>
                  <a:gd name="connsiteY185" fmla="*/ 124788 h 2687683"/>
                  <a:gd name="connsiteX186" fmla="*/ 1090411 w 1234391"/>
                  <a:gd name="connsiteY186" fmla="*/ 94737 h 2687683"/>
                  <a:gd name="connsiteX187" fmla="*/ 1094704 w 1234391"/>
                  <a:gd name="connsiteY187" fmla="*/ 81858 h 2687683"/>
                  <a:gd name="connsiteX188" fmla="*/ 1116169 w 1234391"/>
                  <a:gd name="connsiteY188" fmla="*/ 51807 h 2687683"/>
                  <a:gd name="connsiteX189" fmla="*/ 1129048 w 1234391"/>
                  <a:gd name="connsiteY189" fmla="*/ 30343 h 2687683"/>
                  <a:gd name="connsiteX190" fmla="*/ 1137634 w 1234391"/>
                  <a:gd name="connsiteY190" fmla="*/ 13171 h 2687683"/>
                  <a:gd name="connsiteX191" fmla="*/ 1150512 w 1234391"/>
                  <a:gd name="connsiteY191" fmla="*/ 4585 h 2687683"/>
                  <a:gd name="connsiteX192" fmla="*/ 1163391 w 1234391"/>
                  <a:gd name="connsiteY192" fmla="*/ 8878 h 2687683"/>
                  <a:gd name="connsiteX193" fmla="*/ 1227428 w 1234391"/>
                  <a:gd name="connsiteY193" fmla="*/ 471 h 2687683"/>
                  <a:gd name="connsiteX0" fmla="*/ 1228067 w 1235030"/>
                  <a:gd name="connsiteY0" fmla="*/ 471 h 2687683"/>
                  <a:gd name="connsiteX1" fmla="*/ 1231421 w 1235030"/>
                  <a:gd name="connsiteY1" fmla="*/ 37810 h 2687683"/>
                  <a:gd name="connsiteX2" fmla="*/ 1234775 w 1235030"/>
                  <a:gd name="connsiteY2" fmla="*/ 112848 h 2687683"/>
                  <a:gd name="connsiteX3" fmla="*/ 1224132 w 1235030"/>
                  <a:gd name="connsiteY3" fmla="*/ 189182 h 2687683"/>
                  <a:gd name="connsiteX4" fmla="*/ 1228425 w 1235030"/>
                  <a:gd name="connsiteY4" fmla="*/ 214940 h 2687683"/>
                  <a:gd name="connsiteX5" fmla="*/ 1224132 w 1235030"/>
                  <a:gd name="connsiteY5" fmla="*/ 240697 h 2687683"/>
                  <a:gd name="connsiteX6" fmla="*/ 1215546 w 1235030"/>
                  <a:gd name="connsiteY6" fmla="*/ 275041 h 2687683"/>
                  <a:gd name="connsiteX7" fmla="*/ 1202667 w 1235030"/>
                  <a:gd name="connsiteY7" fmla="*/ 330850 h 2687683"/>
                  <a:gd name="connsiteX8" fmla="*/ 1194081 w 1235030"/>
                  <a:gd name="connsiteY8" fmla="*/ 343728 h 2687683"/>
                  <a:gd name="connsiteX9" fmla="*/ 1185495 w 1235030"/>
                  <a:gd name="connsiteY9" fmla="*/ 369486 h 2687683"/>
                  <a:gd name="connsiteX10" fmla="*/ 1172616 w 1235030"/>
                  <a:gd name="connsiteY10" fmla="*/ 429588 h 2687683"/>
                  <a:gd name="connsiteX11" fmla="*/ 1164030 w 1235030"/>
                  <a:gd name="connsiteY11" fmla="*/ 455345 h 2687683"/>
                  <a:gd name="connsiteX12" fmla="*/ 1159737 w 1235030"/>
                  <a:gd name="connsiteY12" fmla="*/ 515447 h 2687683"/>
                  <a:gd name="connsiteX13" fmla="*/ 1151151 w 1235030"/>
                  <a:gd name="connsiteY13" fmla="*/ 541204 h 2687683"/>
                  <a:gd name="connsiteX14" fmla="*/ 1133980 w 1235030"/>
                  <a:gd name="connsiteY14" fmla="*/ 575548 h 2687683"/>
                  <a:gd name="connsiteX15" fmla="*/ 1125394 w 1235030"/>
                  <a:gd name="connsiteY15" fmla="*/ 609892 h 2687683"/>
                  <a:gd name="connsiteX16" fmla="*/ 1099636 w 1235030"/>
                  <a:gd name="connsiteY16" fmla="*/ 687165 h 2687683"/>
                  <a:gd name="connsiteX17" fmla="*/ 1095343 w 1235030"/>
                  <a:gd name="connsiteY17" fmla="*/ 700044 h 2687683"/>
                  <a:gd name="connsiteX18" fmla="*/ 1091050 w 1235030"/>
                  <a:gd name="connsiteY18" fmla="*/ 712923 h 2687683"/>
                  <a:gd name="connsiteX19" fmla="*/ 1086757 w 1235030"/>
                  <a:gd name="connsiteY19" fmla="*/ 730095 h 2687683"/>
                  <a:gd name="connsiteX20" fmla="*/ 1078171 w 1235030"/>
                  <a:gd name="connsiteY20" fmla="*/ 742973 h 2687683"/>
                  <a:gd name="connsiteX21" fmla="*/ 1056706 w 1235030"/>
                  <a:gd name="connsiteY21" fmla="*/ 777317 h 2687683"/>
                  <a:gd name="connsiteX22" fmla="*/ 1052413 w 1235030"/>
                  <a:gd name="connsiteY22" fmla="*/ 790196 h 2687683"/>
                  <a:gd name="connsiteX23" fmla="*/ 1035242 w 1235030"/>
                  <a:gd name="connsiteY23" fmla="*/ 824540 h 2687683"/>
                  <a:gd name="connsiteX24" fmla="*/ 1026656 w 1235030"/>
                  <a:gd name="connsiteY24" fmla="*/ 846004 h 2687683"/>
                  <a:gd name="connsiteX25" fmla="*/ 1022363 w 1235030"/>
                  <a:gd name="connsiteY25" fmla="*/ 858883 h 2687683"/>
                  <a:gd name="connsiteX26" fmla="*/ 1005191 w 1235030"/>
                  <a:gd name="connsiteY26" fmla="*/ 888934 h 2687683"/>
                  <a:gd name="connsiteX27" fmla="*/ 1000898 w 1235030"/>
                  <a:gd name="connsiteY27" fmla="*/ 901813 h 2687683"/>
                  <a:gd name="connsiteX28" fmla="*/ 992312 w 1235030"/>
                  <a:gd name="connsiteY28" fmla="*/ 914692 h 2687683"/>
                  <a:gd name="connsiteX29" fmla="*/ 988019 w 1235030"/>
                  <a:gd name="connsiteY29" fmla="*/ 927571 h 2687683"/>
                  <a:gd name="connsiteX30" fmla="*/ 975140 w 1235030"/>
                  <a:gd name="connsiteY30" fmla="*/ 944743 h 2687683"/>
                  <a:gd name="connsiteX31" fmla="*/ 966554 w 1235030"/>
                  <a:gd name="connsiteY31" fmla="*/ 957621 h 2687683"/>
                  <a:gd name="connsiteX32" fmla="*/ 876402 w 1235030"/>
                  <a:gd name="connsiteY32" fmla="*/ 1236664 h 2687683"/>
                  <a:gd name="connsiteX33" fmla="*/ 872109 w 1235030"/>
                  <a:gd name="connsiteY33" fmla="*/ 1249543 h 2687683"/>
                  <a:gd name="connsiteX34" fmla="*/ 837766 w 1235030"/>
                  <a:gd name="connsiteY34" fmla="*/ 1279593 h 2687683"/>
                  <a:gd name="connsiteX35" fmla="*/ 816301 w 1235030"/>
                  <a:gd name="connsiteY35" fmla="*/ 1301058 h 2687683"/>
                  <a:gd name="connsiteX36" fmla="*/ 799129 w 1235030"/>
                  <a:gd name="connsiteY36" fmla="*/ 1313937 h 2687683"/>
                  <a:gd name="connsiteX37" fmla="*/ 786250 w 1235030"/>
                  <a:gd name="connsiteY37" fmla="*/ 1322523 h 2687683"/>
                  <a:gd name="connsiteX38" fmla="*/ 769078 w 1235030"/>
                  <a:gd name="connsiteY38" fmla="*/ 1343988 h 2687683"/>
                  <a:gd name="connsiteX39" fmla="*/ 734735 w 1235030"/>
                  <a:gd name="connsiteY39" fmla="*/ 1382624 h 2687683"/>
                  <a:gd name="connsiteX40" fmla="*/ 717563 w 1235030"/>
                  <a:gd name="connsiteY40" fmla="*/ 1408382 h 2687683"/>
                  <a:gd name="connsiteX41" fmla="*/ 708977 w 1235030"/>
                  <a:gd name="connsiteY41" fmla="*/ 1421261 h 2687683"/>
                  <a:gd name="connsiteX42" fmla="*/ 700391 w 1235030"/>
                  <a:gd name="connsiteY42" fmla="*/ 1447019 h 2687683"/>
                  <a:gd name="connsiteX43" fmla="*/ 691805 w 1235030"/>
                  <a:gd name="connsiteY43" fmla="*/ 1481362 h 2687683"/>
                  <a:gd name="connsiteX44" fmla="*/ 678926 w 1235030"/>
                  <a:gd name="connsiteY44" fmla="*/ 1519999 h 2687683"/>
                  <a:gd name="connsiteX45" fmla="*/ 674633 w 1235030"/>
                  <a:gd name="connsiteY45" fmla="*/ 1532878 h 2687683"/>
                  <a:gd name="connsiteX46" fmla="*/ 666047 w 1235030"/>
                  <a:gd name="connsiteY46" fmla="*/ 1562928 h 2687683"/>
                  <a:gd name="connsiteX47" fmla="*/ 657461 w 1235030"/>
                  <a:gd name="connsiteY47" fmla="*/ 1575807 h 2687683"/>
                  <a:gd name="connsiteX48" fmla="*/ 653168 w 1235030"/>
                  <a:gd name="connsiteY48" fmla="*/ 1588686 h 2687683"/>
                  <a:gd name="connsiteX49" fmla="*/ 644582 w 1235030"/>
                  <a:gd name="connsiteY49" fmla="*/ 1601565 h 2687683"/>
                  <a:gd name="connsiteX50" fmla="*/ 640289 w 1235030"/>
                  <a:gd name="connsiteY50" fmla="*/ 1614444 h 2687683"/>
                  <a:gd name="connsiteX51" fmla="*/ 614532 w 1235030"/>
                  <a:gd name="connsiteY51" fmla="*/ 1640202 h 2687683"/>
                  <a:gd name="connsiteX52" fmla="*/ 575895 w 1235030"/>
                  <a:gd name="connsiteY52" fmla="*/ 1691717 h 2687683"/>
                  <a:gd name="connsiteX53" fmla="*/ 550137 w 1235030"/>
                  <a:gd name="connsiteY53" fmla="*/ 1717475 h 2687683"/>
                  <a:gd name="connsiteX54" fmla="*/ 541551 w 1235030"/>
                  <a:gd name="connsiteY54" fmla="*/ 1730354 h 2687683"/>
                  <a:gd name="connsiteX55" fmla="*/ 498622 w 1235030"/>
                  <a:gd name="connsiteY55" fmla="*/ 1781869 h 2687683"/>
                  <a:gd name="connsiteX56" fmla="*/ 490036 w 1235030"/>
                  <a:gd name="connsiteY56" fmla="*/ 1794748 h 2687683"/>
                  <a:gd name="connsiteX57" fmla="*/ 468571 w 1235030"/>
                  <a:gd name="connsiteY57" fmla="*/ 1833385 h 2687683"/>
                  <a:gd name="connsiteX58" fmla="*/ 459985 w 1235030"/>
                  <a:gd name="connsiteY58" fmla="*/ 1846264 h 2687683"/>
                  <a:gd name="connsiteX59" fmla="*/ 451399 w 1235030"/>
                  <a:gd name="connsiteY59" fmla="*/ 1872021 h 2687683"/>
                  <a:gd name="connsiteX60" fmla="*/ 434227 w 1235030"/>
                  <a:gd name="connsiteY60" fmla="*/ 1910658 h 2687683"/>
                  <a:gd name="connsiteX61" fmla="*/ 425642 w 1235030"/>
                  <a:gd name="connsiteY61" fmla="*/ 1936416 h 2687683"/>
                  <a:gd name="connsiteX62" fmla="*/ 404177 w 1235030"/>
                  <a:gd name="connsiteY62" fmla="*/ 1962173 h 2687683"/>
                  <a:gd name="connsiteX63" fmla="*/ 378598 w 1235030"/>
                  <a:gd name="connsiteY63" fmla="*/ 1975052 h 2687683"/>
                  <a:gd name="connsiteX64" fmla="*/ 361247 w 1235030"/>
                  <a:gd name="connsiteY64" fmla="*/ 2005103 h 2687683"/>
                  <a:gd name="connsiteX65" fmla="*/ 352661 w 1235030"/>
                  <a:gd name="connsiteY65" fmla="*/ 2030861 h 2687683"/>
                  <a:gd name="connsiteX66" fmla="*/ 344075 w 1235030"/>
                  <a:gd name="connsiteY66" fmla="*/ 2043740 h 2687683"/>
                  <a:gd name="connsiteX67" fmla="*/ 335489 w 1235030"/>
                  <a:gd name="connsiteY67" fmla="*/ 2069497 h 2687683"/>
                  <a:gd name="connsiteX68" fmla="*/ 331196 w 1235030"/>
                  <a:gd name="connsiteY68" fmla="*/ 2151064 h 2687683"/>
                  <a:gd name="connsiteX69" fmla="*/ 309732 w 1235030"/>
                  <a:gd name="connsiteY69" fmla="*/ 2189700 h 2687683"/>
                  <a:gd name="connsiteX70" fmla="*/ 292560 w 1235030"/>
                  <a:gd name="connsiteY70" fmla="*/ 2241216 h 2687683"/>
                  <a:gd name="connsiteX71" fmla="*/ 279681 w 1235030"/>
                  <a:gd name="connsiteY71" fmla="*/ 2279852 h 2687683"/>
                  <a:gd name="connsiteX72" fmla="*/ 275388 w 1235030"/>
                  <a:gd name="connsiteY72" fmla="*/ 2292731 h 2687683"/>
                  <a:gd name="connsiteX73" fmla="*/ 271095 w 1235030"/>
                  <a:gd name="connsiteY73" fmla="*/ 2305610 h 2687683"/>
                  <a:gd name="connsiteX74" fmla="*/ 245337 w 1235030"/>
                  <a:gd name="connsiteY74" fmla="*/ 2344247 h 2687683"/>
                  <a:gd name="connsiteX75" fmla="*/ 236751 w 1235030"/>
                  <a:gd name="connsiteY75" fmla="*/ 2357126 h 2687683"/>
                  <a:gd name="connsiteX76" fmla="*/ 228166 w 1235030"/>
                  <a:gd name="connsiteY76" fmla="*/ 2382883 h 2687683"/>
                  <a:gd name="connsiteX77" fmla="*/ 223873 w 1235030"/>
                  <a:gd name="connsiteY77" fmla="*/ 2395762 h 2687683"/>
                  <a:gd name="connsiteX78" fmla="*/ 215287 w 1235030"/>
                  <a:gd name="connsiteY78" fmla="*/ 2438692 h 2687683"/>
                  <a:gd name="connsiteX79" fmla="*/ 210994 w 1235030"/>
                  <a:gd name="connsiteY79" fmla="*/ 2451571 h 2687683"/>
                  <a:gd name="connsiteX80" fmla="*/ 193822 w 1235030"/>
                  <a:gd name="connsiteY80" fmla="*/ 2477328 h 2687683"/>
                  <a:gd name="connsiteX81" fmla="*/ 168064 w 1235030"/>
                  <a:gd name="connsiteY81" fmla="*/ 2503086 h 2687683"/>
                  <a:gd name="connsiteX82" fmla="*/ 155185 w 1235030"/>
                  <a:gd name="connsiteY82" fmla="*/ 2520258 h 2687683"/>
                  <a:gd name="connsiteX83" fmla="*/ 142306 w 1235030"/>
                  <a:gd name="connsiteY83" fmla="*/ 2533137 h 2687683"/>
                  <a:gd name="connsiteX84" fmla="*/ 133720 w 1235030"/>
                  <a:gd name="connsiteY84" fmla="*/ 2550309 h 2687683"/>
                  <a:gd name="connsiteX85" fmla="*/ 116549 w 1235030"/>
                  <a:gd name="connsiteY85" fmla="*/ 2588945 h 2687683"/>
                  <a:gd name="connsiteX86" fmla="*/ 107963 w 1235030"/>
                  <a:gd name="connsiteY86" fmla="*/ 2623289 h 2687683"/>
                  <a:gd name="connsiteX87" fmla="*/ 90791 w 1235030"/>
                  <a:gd name="connsiteY87" fmla="*/ 2649047 h 2687683"/>
                  <a:gd name="connsiteX88" fmla="*/ 82205 w 1235030"/>
                  <a:gd name="connsiteY88" fmla="*/ 2679097 h 2687683"/>
                  <a:gd name="connsiteX89" fmla="*/ 69326 w 1235030"/>
                  <a:gd name="connsiteY89" fmla="*/ 2687683 h 2687683"/>
                  <a:gd name="connsiteX90" fmla="*/ 4932 w 1235030"/>
                  <a:gd name="connsiteY90" fmla="*/ 2679097 h 2687683"/>
                  <a:gd name="connsiteX91" fmla="*/ 4932 w 1235030"/>
                  <a:gd name="connsiteY91" fmla="*/ 2640461 h 2687683"/>
                  <a:gd name="connsiteX92" fmla="*/ 9225 w 1235030"/>
                  <a:gd name="connsiteY92" fmla="*/ 2584652 h 2687683"/>
                  <a:gd name="connsiteX93" fmla="*/ 13518 w 1235030"/>
                  <a:gd name="connsiteY93" fmla="*/ 2541723 h 2687683"/>
                  <a:gd name="connsiteX94" fmla="*/ 9225 w 1235030"/>
                  <a:gd name="connsiteY94" fmla="*/ 2520258 h 2687683"/>
                  <a:gd name="connsiteX95" fmla="*/ 22104 w 1235030"/>
                  <a:gd name="connsiteY95" fmla="*/ 2442985 h 2687683"/>
                  <a:gd name="connsiteX96" fmla="*/ 34982 w 1235030"/>
                  <a:gd name="connsiteY96" fmla="*/ 2412934 h 2687683"/>
                  <a:gd name="connsiteX97" fmla="*/ 47861 w 1235030"/>
                  <a:gd name="connsiteY97" fmla="*/ 2374297 h 2687683"/>
                  <a:gd name="connsiteX98" fmla="*/ 52154 w 1235030"/>
                  <a:gd name="connsiteY98" fmla="*/ 2357126 h 2687683"/>
                  <a:gd name="connsiteX99" fmla="*/ 56447 w 1235030"/>
                  <a:gd name="connsiteY99" fmla="*/ 2344247 h 2687683"/>
                  <a:gd name="connsiteX100" fmla="*/ 73619 w 1235030"/>
                  <a:gd name="connsiteY100" fmla="*/ 2284145 h 2687683"/>
                  <a:gd name="connsiteX101" fmla="*/ 82205 w 1235030"/>
                  <a:gd name="connsiteY101" fmla="*/ 2262681 h 2687683"/>
                  <a:gd name="connsiteX102" fmla="*/ 90791 w 1235030"/>
                  <a:gd name="connsiteY102" fmla="*/ 2249802 h 2687683"/>
                  <a:gd name="connsiteX103" fmla="*/ 95084 w 1235030"/>
                  <a:gd name="connsiteY103" fmla="*/ 2236923 h 2687683"/>
                  <a:gd name="connsiteX104" fmla="*/ 129427 w 1235030"/>
                  <a:gd name="connsiteY104" fmla="*/ 2193993 h 2687683"/>
                  <a:gd name="connsiteX105" fmla="*/ 138013 w 1235030"/>
                  <a:gd name="connsiteY105" fmla="*/ 2181114 h 2687683"/>
                  <a:gd name="connsiteX106" fmla="*/ 155185 w 1235030"/>
                  <a:gd name="connsiteY106" fmla="*/ 2159650 h 2687683"/>
                  <a:gd name="connsiteX107" fmla="*/ 163771 w 1235030"/>
                  <a:gd name="connsiteY107" fmla="*/ 2146771 h 2687683"/>
                  <a:gd name="connsiteX108" fmla="*/ 176650 w 1235030"/>
                  <a:gd name="connsiteY108" fmla="*/ 2133892 h 2687683"/>
                  <a:gd name="connsiteX109" fmla="*/ 185236 w 1235030"/>
                  <a:gd name="connsiteY109" fmla="*/ 2116720 h 2687683"/>
                  <a:gd name="connsiteX110" fmla="*/ 193822 w 1235030"/>
                  <a:gd name="connsiteY110" fmla="*/ 2103841 h 2687683"/>
                  <a:gd name="connsiteX111" fmla="*/ 202408 w 1235030"/>
                  <a:gd name="connsiteY111" fmla="*/ 2086669 h 2687683"/>
                  <a:gd name="connsiteX112" fmla="*/ 215287 w 1235030"/>
                  <a:gd name="connsiteY112" fmla="*/ 2078083 h 2687683"/>
                  <a:gd name="connsiteX113" fmla="*/ 241044 w 1235030"/>
                  <a:gd name="connsiteY113" fmla="*/ 2060912 h 2687683"/>
                  <a:gd name="connsiteX114" fmla="*/ 249630 w 1235030"/>
                  <a:gd name="connsiteY114" fmla="*/ 2048033 h 2687683"/>
                  <a:gd name="connsiteX115" fmla="*/ 253923 w 1235030"/>
                  <a:gd name="connsiteY115" fmla="*/ 2035154 h 2687683"/>
                  <a:gd name="connsiteX116" fmla="*/ 266802 w 1235030"/>
                  <a:gd name="connsiteY116" fmla="*/ 2030861 h 2687683"/>
                  <a:gd name="connsiteX117" fmla="*/ 275388 w 1235030"/>
                  <a:gd name="connsiteY117" fmla="*/ 2017982 h 2687683"/>
                  <a:gd name="connsiteX118" fmla="*/ 296853 w 1235030"/>
                  <a:gd name="connsiteY118" fmla="*/ 2000810 h 2687683"/>
                  <a:gd name="connsiteX119" fmla="*/ 309732 w 1235030"/>
                  <a:gd name="connsiteY119" fmla="*/ 1962173 h 2687683"/>
                  <a:gd name="connsiteX120" fmla="*/ 314025 w 1235030"/>
                  <a:gd name="connsiteY120" fmla="*/ 1949295 h 2687683"/>
                  <a:gd name="connsiteX121" fmla="*/ 322611 w 1235030"/>
                  <a:gd name="connsiteY121" fmla="*/ 1897779 h 2687683"/>
                  <a:gd name="connsiteX122" fmla="*/ 326904 w 1235030"/>
                  <a:gd name="connsiteY122" fmla="*/ 1884900 h 2687683"/>
                  <a:gd name="connsiteX123" fmla="*/ 331196 w 1235030"/>
                  <a:gd name="connsiteY123" fmla="*/ 1867728 h 2687683"/>
                  <a:gd name="connsiteX124" fmla="*/ 361247 w 1235030"/>
                  <a:gd name="connsiteY124" fmla="*/ 1829092 h 2687683"/>
                  <a:gd name="connsiteX125" fmla="*/ 369833 w 1235030"/>
                  <a:gd name="connsiteY125" fmla="*/ 1816213 h 2687683"/>
                  <a:gd name="connsiteX126" fmla="*/ 382712 w 1235030"/>
                  <a:gd name="connsiteY126" fmla="*/ 1803334 h 2687683"/>
                  <a:gd name="connsiteX127" fmla="*/ 391298 w 1235030"/>
                  <a:gd name="connsiteY127" fmla="*/ 1786162 h 2687683"/>
                  <a:gd name="connsiteX128" fmla="*/ 404177 w 1235030"/>
                  <a:gd name="connsiteY128" fmla="*/ 1768990 h 2687683"/>
                  <a:gd name="connsiteX129" fmla="*/ 421349 w 1235030"/>
                  <a:gd name="connsiteY129" fmla="*/ 1743233 h 2687683"/>
                  <a:gd name="connsiteX130" fmla="*/ 438520 w 1235030"/>
                  <a:gd name="connsiteY130" fmla="*/ 1717475 h 2687683"/>
                  <a:gd name="connsiteX131" fmla="*/ 442813 w 1235030"/>
                  <a:gd name="connsiteY131" fmla="*/ 1704596 h 2687683"/>
                  <a:gd name="connsiteX132" fmla="*/ 438520 w 1235030"/>
                  <a:gd name="connsiteY132" fmla="*/ 1657373 h 2687683"/>
                  <a:gd name="connsiteX133" fmla="*/ 447106 w 1235030"/>
                  <a:gd name="connsiteY133" fmla="*/ 1571514 h 2687683"/>
                  <a:gd name="connsiteX134" fmla="*/ 459985 w 1235030"/>
                  <a:gd name="connsiteY134" fmla="*/ 1519999 h 2687683"/>
                  <a:gd name="connsiteX135" fmla="*/ 464278 w 1235030"/>
                  <a:gd name="connsiteY135" fmla="*/ 1498534 h 2687683"/>
                  <a:gd name="connsiteX136" fmla="*/ 477157 w 1235030"/>
                  <a:gd name="connsiteY136" fmla="*/ 1459897 h 2687683"/>
                  <a:gd name="connsiteX137" fmla="*/ 481450 w 1235030"/>
                  <a:gd name="connsiteY137" fmla="*/ 1425554 h 2687683"/>
                  <a:gd name="connsiteX138" fmla="*/ 485743 w 1235030"/>
                  <a:gd name="connsiteY138" fmla="*/ 1399796 h 2687683"/>
                  <a:gd name="connsiteX139" fmla="*/ 490036 w 1235030"/>
                  <a:gd name="connsiteY139" fmla="*/ 1361159 h 2687683"/>
                  <a:gd name="connsiteX140" fmla="*/ 502915 w 1235030"/>
                  <a:gd name="connsiteY140" fmla="*/ 1322523 h 2687683"/>
                  <a:gd name="connsiteX141" fmla="*/ 515794 w 1235030"/>
                  <a:gd name="connsiteY141" fmla="*/ 1279593 h 2687683"/>
                  <a:gd name="connsiteX142" fmla="*/ 528673 w 1235030"/>
                  <a:gd name="connsiteY142" fmla="*/ 1236664 h 2687683"/>
                  <a:gd name="connsiteX143" fmla="*/ 537258 w 1235030"/>
                  <a:gd name="connsiteY143" fmla="*/ 1210906 h 2687683"/>
                  <a:gd name="connsiteX144" fmla="*/ 550137 w 1235030"/>
                  <a:gd name="connsiteY144" fmla="*/ 1189441 h 2687683"/>
                  <a:gd name="connsiteX145" fmla="*/ 563016 w 1235030"/>
                  <a:gd name="connsiteY145" fmla="*/ 1142219 h 2687683"/>
                  <a:gd name="connsiteX146" fmla="*/ 567309 w 1235030"/>
                  <a:gd name="connsiteY146" fmla="*/ 1116461 h 2687683"/>
                  <a:gd name="connsiteX147" fmla="*/ 580188 w 1235030"/>
                  <a:gd name="connsiteY147" fmla="*/ 1073531 h 2687683"/>
                  <a:gd name="connsiteX148" fmla="*/ 588774 w 1235030"/>
                  <a:gd name="connsiteY148" fmla="*/ 953328 h 2687683"/>
                  <a:gd name="connsiteX149" fmla="*/ 597360 w 1235030"/>
                  <a:gd name="connsiteY149" fmla="*/ 940450 h 2687683"/>
                  <a:gd name="connsiteX150" fmla="*/ 605946 w 1235030"/>
                  <a:gd name="connsiteY150" fmla="*/ 918985 h 2687683"/>
                  <a:gd name="connsiteX151" fmla="*/ 610239 w 1235030"/>
                  <a:gd name="connsiteY151" fmla="*/ 893227 h 2687683"/>
                  <a:gd name="connsiteX152" fmla="*/ 618825 w 1235030"/>
                  <a:gd name="connsiteY152" fmla="*/ 876055 h 2687683"/>
                  <a:gd name="connsiteX153" fmla="*/ 623118 w 1235030"/>
                  <a:gd name="connsiteY153" fmla="*/ 863176 h 2687683"/>
                  <a:gd name="connsiteX154" fmla="*/ 631704 w 1235030"/>
                  <a:gd name="connsiteY154" fmla="*/ 850297 h 2687683"/>
                  <a:gd name="connsiteX155" fmla="*/ 644582 w 1235030"/>
                  <a:gd name="connsiteY155" fmla="*/ 828833 h 2687683"/>
                  <a:gd name="connsiteX156" fmla="*/ 653168 w 1235030"/>
                  <a:gd name="connsiteY156" fmla="*/ 815954 h 2687683"/>
                  <a:gd name="connsiteX157" fmla="*/ 666047 w 1235030"/>
                  <a:gd name="connsiteY157" fmla="*/ 794489 h 2687683"/>
                  <a:gd name="connsiteX158" fmla="*/ 678926 w 1235030"/>
                  <a:gd name="connsiteY158" fmla="*/ 777317 h 2687683"/>
                  <a:gd name="connsiteX159" fmla="*/ 687512 w 1235030"/>
                  <a:gd name="connsiteY159" fmla="*/ 760145 h 2687683"/>
                  <a:gd name="connsiteX160" fmla="*/ 700391 w 1235030"/>
                  <a:gd name="connsiteY160" fmla="*/ 742973 h 2687683"/>
                  <a:gd name="connsiteX161" fmla="*/ 708977 w 1235030"/>
                  <a:gd name="connsiteY161" fmla="*/ 721509 h 2687683"/>
                  <a:gd name="connsiteX162" fmla="*/ 721856 w 1235030"/>
                  <a:gd name="connsiteY162" fmla="*/ 704337 h 2687683"/>
                  <a:gd name="connsiteX163" fmla="*/ 730442 w 1235030"/>
                  <a:gd name="connsiteY163" fmla="*/ 691458 h 2687683"/>
                  <a:gd name="connsiteX164" fmla="*/ 781957 w 1235030"/>
                  <a:gd name="connsiteY164" fmla="*/ 627064 h 2687683"/>
                  <a:gd name="connsiteX165" fmla="*/ 812008 w 1235030"/>
                  <a:gd name="connsiteY165" fmla="*/ 588427 h 2687683"/>
                  <a:gd name="connsiteX166" fmla="*/ 820594 w 1235030"/>
                  <a:gd name="connsiteY166" fmla="*/ 571255 h 2687683"/>
                  <a:gd name="connsiteX167" fmla="*/ 842058 w 1235030"/>
                  <a:gd name="connsiteY167" fmla="*/ 536912 h 2687683"/>
                  <a:gd name="connsiteX168" fmla="*/ 846351 w 1235030"/>
                  <a:gd name="connsiteY168" fmla="*/ 524033 h 2687683"/>
                  <a:gd name="connsiteX169" fmla="*/ 863523 w 1235030"/>
                  <a:gd name="connsiteY169" fmla="*/ 489689 h 2687683"/>
                  <a:gd name="connsiteX170" fmla="*/ 884988 w 1235030"/>
                  <a:gd name="connsiteY170" fmla="*/ 442466 h 2687683"/>
                  <a:gd name="connsiteX171" fmla="*/ 889281 w 1235030"/>
                  <a:gd name="connsiteY171" fmla="*/ 429588 h 2687683"/>
                  <a:gd name="connsiteX172" fmla="*/ 919332 w 1235030"/>
                  <a:gd name="connsiteY172" fmla="*/ 369486 h 2687683"/>
                  <a:gd name="connsiteX173" fmla="*/ 932211 w 1235030"/>
                  <a:gd name="connsiteY173" fmla="*/ 335143 h 2687683"/>
                  <a:gd name="connsiteX174" fmla="*/ 940796 w 1235030"/>
                  <a:gd name="connsiteY174" fmla="*/ 317971 h 2687683"/>
                  <a:gd name="connsiteX175" fmla="*/ 945089 w 1235030"/>
                  <a:gd name="connsiteY175" fmla="*/ 305092 h 2687683"/>
                  <a:gd name="connsiteX176" fmla="*/ 962261 w 1235030"/>
                  <a:gd name="connsiteY176" fmla="*/ 283627 h 2687683"/>
                  <a:gd name="connsiteX177" fmla="*/ 970847 w 1235030"/>
                  <a:gd name="connsiteY177" fmla="*/ 270748 h 2687683"/>
                  <a:gd name="connsiteX178" fmla="*/ 996605 w 1235030"/>
                  <a:gd name="connsiteY178" fmla="*/ 232112 h 2687683"/>
                  <a:gd name="connsiteX179" fmla="*/ 1005191 w 1235030"/>
                  <a:gd name="connsiteY179" fmla="*/ 219233 h 2687683"/>
                  <a:gd name="connsiteX180" fmla="*/ 1018070 w 1235030"/>
                  <a:gd name="connsiteY180" fmla="*/ 206354 h 2687683"/>
                  <a:gd name="connsiteX181" fmla="*/ 1026656 w 1235030"/>
                  <a:gd name="connsiteY181" fmla="*/ 189182 h 2687683"/>
                  <a:gd name="connsiteX182" fmla="*/ 1035242 w 1235030"/>
                  <a:gd name="connsiteY182" fmla="*/ 176303 h 2687683"/>
                  <a:gd name="connsiteX183" fmla="*/ 1048120 w 1235030"/>
                  <a:gd name="connsiteY183" fmla="*/ 154838 h 2687683"/>
                  <a:gd name="connsiteX184" fmla="*/ 1069585 w 1235030"/>
                  <a:gd name="connsiteY184" fmla="*/ 124788 h 2687683"/>
                  <a:gd name="connsiteX185" fmla="*/ 1091050 w 1235030"/>
                  <a:gd name="connsiteY185" fmla="*/ 94737 h 2687683"/>
                  <a:gd name="connsiteX186" fmla="*/ 1095343 w 1235030"/>
                  <a:gd name="connsiteY186" fmla="*/ 81858 h 2687683"/>
                  <a:gd name="connsiteX187" fmla="*/ 1116808 w 1235030"/>
                  <a:gd name="connsiteY187" fmla="*/ 51807 h 2687683"/>
                  <a:gd name="connsiteX188" fmla="*/ 1129687 w 1235030"/>
                  <a:gd name="connsiteY188" fmla="*/ 30343 h 2687683"/>
                  <a:gd name="connsiteX189" fmla="*/ 1138273 w 1235030"/>
                  <a:gd name="connsiteY189" fmla="*/ 13171 h 2687683"/>
                  <a:gd name="connsiteX190" fmla="*/ 1151151 w 1235030"/>
                  <a:gd name="connsiteY190" fmla="*/ 4585 h 2687683"/>
                  <a:gd name="connsiteX191" fmla="*/ 1164030 w 1235030"/>
                  <a:gd name="connsiteY191" fmla="*/ 8878 h 2687683"/>
                  <a:gd name="connsiteX192" fmla="*/ 1228067 w 1235030"/>
                  <a:gd name="connsiteY192" fmla="*/ 471 h 2687683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383666 w 1235984"/>
                  <a:gd name="connsiteY125" fmla="*/ 1803334 h 2683406"/>
                  <a:gd name="connsiteX126" fmla="*/ 392252 w 1235984"/>
                  <a:gd name="connsiteY126" fmla="*/ 1786162 h 2683406"/>
                  <a:gd name="connsiteX127" fmla="*/ 405131 w 1235984"/>
                  <a:gd name="connsiteY127" fmla="*/ 1768990 h 2683406"/>
                  <a:gd name="connsiteX128" fmla="*/ 422303 w 1235984"/>
                  <a:gd name="connsiteY128" fmla="*/ 1743233 h 2683406"/>
                  <a:gd name="connsiteX129" fmla="*/ 439474 w 1235984"/>
                  <a:gd name="connsiteY129" fmla="*/ 1717475 h 2683406"/>
                  <a:gd name="connsiteX130" fmla="*/ 443767 w 1235984"/>
                  <a:gd name="connsiteY130" fmla="*/ 1704596 h 2683406"/>
                  <a:gd name="connsiteX131" fmla="*/ 439474 w 1235984"/>
                  <a:gd name="connsiteY131" fmla="*/ 1657373 h 2683406"/>
                  <a:gd name="connsiteX132" fmla="*/ 448060 w 1235984"/>
                  <a:gd name="connsiteY132" fmla="*/ 1571514 h 2683406"/>
                  <a:gd name="connsiteX133" fmla="*/ 460939 w 1235984"/>
                  <a:gd name="connsiteY133" fmla="*/ 1519999 h 2683406"/>
                  <a:gd name="connsiteX134" fmla="*/ 465232 w 1235984"/>
                  <a:gd name="connsiteY134" fmla="*/ 1498534 h 2683406"/>
                  <a:gd name="connsiteX135" fmla="*/ 478111 w 1235984"/>
                  <a:gd name="connsiteY135" fmla="*/ 1459897 h 2683406"/>
                  <a:gd name="connsiteX136" fmla="*/ 482404 w 1235984"/>
                  <a:gd name="connsiteY136" fmla="*/ 1425554 h 2683406"/>
                  <a:gd name="connsiteX137" fmla="*/ 486697 w 1235984"/>
                  <a:gd name="connsiteY137" fmla="*/ 1399796 h 2683406"/>
                  <a:gd name="connsiteX138" fmla="*/ 490990 w 1235984"/>
                  <a:gd name="connsiteY138" fmla="*/ 1361159 h 2683406"/>
                  <a:gd name="connsiteX139" fmla="*/ 503869 w 1235984"/>
                  <a:gd name="connsiteY139" fmla="*/ 1322523 h 2683406"/>
                  <a:gd name="connsiteX140" fmla="*/ 516748 w 1235984"/>
                  <a:gd name="connsiteY140" fmla="*/ 1279593 h 2683406"/>
                  <a:gd name="connsiteX141" fmla="*/ 529627 w 1235984"/>
                  <a:gd name="connsiteY141" fmla="*/ 1236664 h 2683406"/>
                  <a:gd name="connsiteX142" fmla="*/ 538212 w 1235984"/>
                  <a:gd name="connsiteY142" fmla="*/ 1210906 h 2683406"/>
                  <a:gd name="connsiteX143" fmla="*/ 551091 w 1235984"/>
                  <a:gd name="connsiteY143" fmla="*/ 1189441 h 2683406"/>
                  <a:gd name="connsiteX144" fmla="*/ 563970 w 1235984"/>
                  <a:gd name="connsiteY144" fmla="*/ 1142219 h 2683406"/>
                  <a:gd name="connsiteX145" fmla="*/ 568263 w 1235984"/>
                  <a:gd name="connsiteY145" fmla="*/ 1116461 h 2683406"/>
                  <a:gd name="connsiteX146" fmla="*/ 581142 w 1235984"/>
                  <a:gd name="connsiteY146" fmla="*/ 1073531 h 2683406"/>
                  <a:gd name="connsiteX147" fmla="*/ 589728 w 1235984"/>
                  <a:gd name="connsiteY147" fmla="*/ 953328 h 2683406"/>
                  <a:gd name="connsiteX148" fmla="*/ 598314 w 1235984"/>
                  <a:gd name="connsiteY148" fmla="*/ 940450 h 2683406"/>
                  <a:gd name="connsiteX149" fmla="*/ 606900 w 1235984"/>
                  <a:gd name="connsiteY149" fmla="*/ 918985 h 2683406"/>
                  <a:gd name="connsiteX150" fmla="*/ 611193 w 1235984"/>
                  <a:gd name="connsiteY150" fmla="*/ 893227 h 2683406"/>
                  <a:gd name="connsiteX151" fmla="*/ 619779 w 1235984"/>
                  <a:gd name="connsiteY151" fmla="*/ 876055 h 2683406"/>
                  <a:gd name="connsiteX152" fmla="*/ 624072 w 1235984"/>
                  <a:gd name="connsiteY152" fmla="*/ 863176 h 2683406"/>
                  <a:gd name="connsiteX153" fmla="*/ 632658 w 1235984"/>
                  <a:gd name="connsiteY153" fmla="*/ 850297 h 2683406"/>
                  <a:gd name="connsiteX154" fmla="*/ 645536 w 1235984"/>
                  <a:gd name="connsiteY154" fmla="*/ 828833 h 2683406"/>
                  <a:gd name="connsiteX155" fmla="*/ 654122 w 1235984"/>
                  <a:gd name="connsiteY155" fmla="*/ 815954 h 2683406"/>
                  <a:gd name="connsiteX156" fmla="*/ 667001 w 1235984"/>
                  <a:gd name="connsiteY156" fmla="*/ 794489 h 2683406"/>
                  <a:gd name="connsiteX157" fmla="*/ 679880 w 1235984"/>
                  <a:gd name="connsiteY157" fmla="*/ 777317 h 2683406"/>
                  <a:gd name="connsiteX158" fmla="*/ 688466 w 1235984"/>
                  <a:gd name="connsiteY158" fmla="*/ 760145 h 2683406"/>
                  <a:gd name="connsiteX159" fmla="*/ 701345 w 1235984"/>
                  <a:gd name="connsiteY159" fmla="*/ 742973 h 2683406"/>
                  <a:gd name="connsiteX160" fmla="*/ 709931 w 1235984"/>
                  <a:gd name="connsiteY160" fmla="*/ 721509 h 2683406"/>
                  <a:gd name="connsiteX161" fmla="*/ 722810 w 1235984"/>
                  <a:gd name="connsiteY161" fmla="*/ 704337 h 2683406"/>
                  <a:gd name="connsiteX162" fmla="*/ 731396 w 1235984"/>
                  <a:gd name="connsiteY162" fmla="*/ 691458 h 2683406"/>
                  <a:gd name="connsiteX163" fmla="*/ 782911 w 1235984"/>
                  <a:gd name="connsiteY163" fmla="*/ 627064 h 2683406"/>
                  <a:gd name="connsiteX164" fmla="*/ 812962 w 1235984"/>
                  <a:gd name="connsiteY164" fmla="*/ 588427 h 2683406"/>
                  <a:gd name="connsiteX165" fmla="*/ 821548 w 1235984"/>
                  <a:gd name="connsiteY165" fmla="*/ 571255 h 2683406"/>
                  <a:gd name="connsiteX166" fmla="*/ 843012 w 1235984"/>
                  <a:gd name="connsiteY166" fmla="*/ 536912 h 2683406"/>
                  <a:gd name="connsiteX167" fmla="*/ 847305 w 1235984"/>
                  <a:gd name="connsiteY167" fmla="*/ 524033 h 2683406"/>
                  <a:gd name="connsiteX168" fmla="*/ 864477 w 1235984"/>
                  <a:gd name="connsiteY168" fmla="*/ 489689 h 2683406"/>
                  <a:gd name="connsiteX169" fmla="*/ 885942 w 1235984"/>
                  <a:gd name="connsiteY169" fmla="*/ 442466 h 2683406"/>
                  <a:gd name="connsiteX170" fmla="*/ 890235 w 1235984"/>
                  <a:gd name="connsiteY170" fmla="*/ 429588 h 2683406"/>
                  <a:gd name="connsiteX171" fmla="*/ 920286 w 1235984"/>
                  <a:gd name="connsiteY171" fmla="*/ 369486 h 2683406"/>
                  <a:gd name="connsiteX172" fmla="*/ 933165 w 1235984"/>
                  <a:gd name="connsiteY172" fmla="*/ 335143 h 2683406"/>
                  <a:gd name="connsiteX173" fmla="*/ 941750 w 1235984"/>
                  <a:gd name="connsiteY173" fmla="*/ 317971 h 2683406"/>
                  <a:gd name="connsiteX174" fmla="*/ 946043 w 1235984"/>
                  <a:gd name="connsiteY174" fmla="*/ 305092 h 2683406"/>
                  <a:gd name="connsiteX175" fmla="*/ 963215 w 1235984"/>
                  <a:gd name="connsiteY175" fmla="*/ 283627 h 2683406"/>
                  <a:gd name="connsiteX176" fmla="*/ 971801 w 1235984"/>
                  <a:gd name="connsiteY176" fmla="*/ 270748 h 2683406"/>
                  <a:gd name="connsiteX177" fmla="*/ 997559 w 1235984"/>
                  <a:gd name="connsiteY177" fmla="*/ 232112 h 2683406"/>
                  <a:gd name="connsiteX178" fmla="*/ 1006145 w 1235984"/>
                  <a:gd name="connsiteY178" fmla="*/ 219233 h 2683406"/>
                  <a:gd name="connsiteX179" fmla="*/ 1019024 w 1235984"/>
                  <a:gd name="connsiteY179" fmla="*/ 206354 h 2683406"/>
                  <a:gd name="connsiteX180" fmla="*/ 1027610 w 1235984"/>
                  <a:gd name="connsiteY180" fmla="*/ 189182 h 2683406"/>
                  <a:gd name="connsiteX181" fmla="*/ 1036196 w 1235984"/>
                  <a:gd name="connsiteY181" fmla="*/ 176303 h 2683406"/>
                  <a:gd name="connsiteX182" fmla="*/ 1049074 w 1235984"/>
                  <a:gd name="connsiteY182" fmla="*/ 154838 h 2683406"/>
                  <a:gd name="connsiteX183" fmla="*/ 1070539 w 1235984"/>
                  <a:gd name="connsiteY183" fmla="*/ 124788 h 2683406"/>
                  <a:gd name="connsiteX184" fmla="*/ 1092004 w 1235984"/>
                  <a:gd name="connsiteY184" fmla="*/ 94737 h 2683406"/>
                  <a:gd name="connsiteX185" fmla="*/ 1096297 w 1235984"/>
                  <a:gd name="connsiteY185" fmla="*/ 81858 h 2683406"/>
                  <a:gd name="connsiteX186" fmla="*/ 1117762 w 1235984"/>
                  <a:gd name="connsiteY186" fmla="*/ 51807 h 2683406"/>
                  <a:gd name="connsiteX187" fmla="*/ 1130641 w 1235984"/>
                  <a:gd name="connsiteY187" fmla="*/ 30343 h 2683406"/>
                  <a:gd name="connsiteX188" fmla="*/ 1139227 w 1235984"/>
                  <a:gd name="connsiteY188" fmla="*/ 13171 h 2683406"/>
                  <a:gd name="connsiteX189" fmla="*/ 1152105 w 1235984"/>
                  <a:gd name="connsiteY189" fmla="*/ 4585 h 2683406"/>
                  <a:gd name="connsiteX190" fmla="*/ 1164984 w 1235984"/>
                  <a:gd name="connsiteY190" fmla="*/ 8878 h 2683406"/>
                  <a:gd name="connsiteX191" fmla="*/ 1229021 w 1235984"/>
                  <a:gd name="connsiteY191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383666 w 1235984"/>
                  <a:gd name="connsiteY125" fmla="*/ 1803334 h 2683406"/>
                  <a:gd name="connsiteX126" fmla="*/ 392252 w 1235984"/>
                  <a:gd name="connsiteY126" fmla="*/ 1786162 h 2683406"/>
                  <a:gd name="connsiteX127" fmla="*/ 405131 w 1235984"/>
                  <a:gd name="connsiteY127" fmla="*/ 1768990 h 2683406"/>
                  <a:gd name="connsiteX128" fmla="*/ 422303 w 1235984"/>
                  <a:gd name="connsiteY128" fmla="*/ 1743233 h 2683406"/>
                  <a:gd name="connsiteX129" fmla="*/ 439474 w 1235984"/>
                  <a:gd name="connsiteY129" fmla="*/ 1717475 h 2683406"/>
                  <a:gd name="connsiteX130" fmla="*/ 439474 w 1235984"/>
                  <a:gd name="connsiteY130" fmla="*/ 1657373 h 2683406"/>
                  <a:gd name="connsiteX131" fmla="*/ 448060 w 1235984"/>
                  <a:gd name="connsiteY131" fmla="*/ 1571514 h 2683406"/>
                  <a:gd name="connsiteX132" fmla="*/ 460939 w 1235984"/>
                  <a:gd name="connsiteY132" fmla="*/ 1519999 h 2683406"/>
                  <a:gd name="connsiteX133" fmla="*/ 465232 w 1235984"/>
                  <a:gd name="connsiteY133" fmla="*/ 1498534 h 2683406"/>
                  <a:gd name="connsiteX134" fmla="*/ 478111 w 1235984"/>
                  <a:gd name="connsiteY134" fmla="*/ 1459897 h 2683406"/>
                  <a:gd name="connsiteX135" fmla="*/ 482404 w 1235984"/>
                  <a:gd name="connsiteY135" fmla="*/ 1425554 h 2683406"/>
                  <a:gd name="connsiteX136" fmla="*/ 486697 w 1235984"/>
                  <a:gd name="connsiteY136" fmla="*/ 1399796 h 2683406"/>
                  <a:gd name="connsiteX137" fmla="*/ 490990 w 1235984"/>
                  <a:gd name="connsiteY137" fmla="*/ 1361159 h 2683406"/>
                  <a:gd name="connsiteX138" fmla="*/ 503869 w 1235984"/>
                  <a:gd name="connsiteY138" fmla="*/ 1322523 h 2683406"/>
                  <a:gd name="connsiteX139" fmla="*/ 516748 w 1235984"/>
                  <a:gd name="connsiteY139" fmla="*/ 1279593 h 2683406"/>
                  <a:gd name="connsiteX140" fmla="*/ 529627 w 1235984"/>
                  <a:gd name="connsiteY140" fmla="*/ 1236664 h 2683406"/>
                  <a:gd name="connsiteX141" fmla="*/ 538212 w 1235984"/>
                  <a:gd name="connsiteY141" fmla="*/ 1210906 h 2683406"/>
                  <a:gd name="connsiteX142" fmla="*/ 551091 w 1235984"/>
                  <a:gd name="connsiteY142" fmla="*/ 1189441 h 2683406"/>
                  <a:gd name="connsiteX143" fmla="*/ 563970 w 1235984"/>
                  <a:gd name="connsiteY143" fmla="*/ 1142219 h 2683406"/>
                  <a:gd name="connsiteX144" fmla="*/ 568263 w 1235984"/>
                  <a:gd name="connsiteY144" fmla="*/ 1116461 h 2683406"/>
                  <a:gd name="connsiteX145" fmla="*/ 581142 w 1235984"/>
                  <a:gd name="connsiteY145" fmla="*/ 1073531 h 2683406"/>
                  <a:gd name="connsiteX146" fmla="*/ 589728 w 1235984"/>
                  <a:gd name="connsiteY146" fmla="*/ 953328 h 2683406"/>
                  <a:gd name="connsiteX147" fmla="*/ 598314 w 1235984"/>
                  <a:gd name="connsiteY147" fmla="*/ 940450 h 2683406"/>
                  <a:gd name="connsiteX148" fmla="*/ 606900 w 1235984"/>
                  <a:gd name="connsiteY148" fmla="*/ 918985 h 2683406"/>
                  <a:gd name="connsiteX149" fmla="*/ 611193 w 1235984"/>
                  <a:gd name="connsiteY149" fmla="*/ 893227 h 2683406"/>
                  <a:gd name="connsiteX150" fmla="*/ 619779 w 1235984"/>
                  <a:gd name="connsiteY150" fmla="*/ 876055 h 2683406"/>
                  <a:gd name="connsiteX151" fmla="*/ 624072 w 1235984"/>
                  <a:gd name="connsiteY151" fmla="*/ 863176 h 2683406"/>
                  <a:gd name="connsiteX152" fmla="*/ 632658 w 1235984"/>
                  <a:gd name="connsiteY152" fmla="*/ 850297 h 2683406"/>
                  <a:gd name="connsiteX153" fmla="*/ 645536 w 1235984"/>
                  <a:gd name="connsiteY153" fmla="*/ 828833 h 2683406"/>
                  <a:gd name="connsiteX154" fmla="*/ 654122 w 1235984"/>
                  <a:gd name="connsiteY154" fmla="*/ 815954 h 2683406"/>
                  <a:gd name="connsiteX155" fmla="*/ 667001 w 1235984"/>
                  <a:gd name="connsiteY155" fmla="*/ 794489 h 2683406"/>
                  <a:gd name="connsiteX156" fmla="*/ 679880 w 1235984"/>
                  <a:gd name="connsiteY156" fmla="*/ 777317 h 2683406"/>
                  <a:gd name="connsiteX157" fmla="*/ 688466 w 1235984"/>
                  <a:gd name="connsiteY157" fmla="*/ 760145 h 2683406"/>
                  <a:gd name="connsiteX158" fmla="*/ 701345 w 1235984"/>
                  <a:gd name="connsiteY158" fmla="*/ 742973 h 2683406"/>
                  <a:gd name="connsiteX159" fmla="*/ 709931 w 1235984"/>
                  <a:gd name="connsiteY159" fmla="*/ 721509 h 2683406"/>
                  <a:gd name="connsiteX160" fmla="*/ 722810 w 1235984"/>
                  <a:gd name="connsiteY160" fmla="*/ 704337 h 2683406"/>
                  <a:gd name="connsiteX161" fmla="*/ 731396 w 1235984"/>
                  <a:gd name="connsiteY161" fmla="*/ 691458 h 2683406"/>
                  <a:gd name="connsiteX162" fmla="*/ 782911 w 1235984"/>
                  <a:gd name="connsiteY162" fmla="*/ 627064 h 2683406"/>
                  <a:gd name="connsiteX163" fmla="*/ 812962 w 1235984"/>
                  <a:gd name="connsiteY163" fmla="*/ 588427 h 2683406"/>
                  <a:gd name="connsiteX164" fmla="*/ 821548 w 1235984"/>
                  <a:gd name="connsiteY164" fmla="*/ 571255 h 2683406"/>
                  <a:gd name="connsiteX165" fmla="*/ 843012 w 1235984"/>
                  <a:gd name="connsiteY165" fmla="*/ 536912 h 2683406"/>
                  <a:gd name="connsiteX166" fmla="*/ 847305 w 1235984"/>
                  <a:gd name="connsiteY166" fmla="*/ 524033 h 2683406"/>
                  <a:gd name="connsiteX167" fmla="*/ 864477 w 1235984"/>
                  <a:gd name="connsiteY167" fmla="*/ 489689 h 2683406"/>
                  <a:gd name="connsiteX168" fmla="*/ 885942 w 1235984"/>
                  <a:gd name="connsiteY168" fmla="*/ 442466 h 2683406"/>
                  <a:gd name="connsiteX169" fmla="*/ 890235 w 1235984"/>
                  <a:gd name="connsiteY169" fmla="*/ 429588 h 2683406"/>
                  <a:gd name="connsiteX170" fmla="*/ 920286 w 1235984"/>
                  <a:gd name="connsiteY170" fmla="*/ 369486 h 2683406"/>
                  <a:gd name="connsiteX171" fmla="*/ 933165 w 1235984"/>
                  <a:gd name="connsiteY171" fmla="*/ 335143 h 2683406"/>
                  <a:gd name="connsiteX172" fmla="*/ 941750 w 1235984"/>
                  <a:gd name="connsiteY172" fmla="*/ 317971 h 2683406"/>
                  <a:gd name="connsiteX173" fmla="*/ 946043 w 1235984"/>
                  <a:gd name="connsiteY173" fmla="*/ 305092 h 2683406"/>
                  <a:gd name="connsiteX174" fmla="*/ 963215 w 1235984"/>
                  <a:gd name="connsiteY174" fmla="*/ 283627 h 2683406"/>
                  <a:gd name="connsiteX175" fmla="*/ 971801 w 1235984"/>
                  <a:gd name="connsiteY175" fmla="*/ 270748 h 2683406"/>
                  <a:gd name="connsiteX176" fmla="*/ 997559 w 1235984"/>
                  <a:gd name="connsiteY176" fmla="*/ 232112 h 2683406"/>
                  <a:gd name="connsiteX177" fmla="*/ 1006145 w 1235984"/>
                  <a:gd name="connsiteY177" fmla="*/ 219233 h 2683406"/>
                  <a:gd name="connsiteX178" fmla="*/ 1019024 w 1235984"/>
                  <a:gd name="connsiteY178" fmla="*/ 206354 h 2683406"/>
                  <a:gd name="connsiteX179" fmla="*/ 1027610 w 1235984"/>
                  <a:gd name="connsiteY179" fmla="*/ 189182 h 2683406"/>
                  <a:gd name="connsiteX180" fmla="*/ 1036196 w 1235984"/>
                  <a:gd name="connsiteY180" fmla="*/ 176303 h 2683406"/>
                  <a:gd name="connsiteX181" fmla="*/ 1049074 w 1235984"/>
                  <a:gd name="connsiteY181" fmla="*/ 154838 h 2683406"/>
                  <a:gd name="connsiteX182" fmla="*/ 1070539 w 1235984"/>
                  <a:gd name="connsiteY182" fmla="*/ 124788 h 2683406"/>
                  <a:gd name="connsiteX183" fmla="*/ 1092004 w 1235984"/>
                  <a:gd name="connsiteY183" fmla="*/ 94737 h 2683406"/>
                  <a:gd name="connsiteX184" fmla="*/ 1096297 w 1235984"/>
                  <a:gd name="connsiteY184" fmla="*/ 81858 h 2683406"/>
                  <a:gd name="connsiteX185" fmla="*/ 1117762 w 1235984"/>
                  <a:gd name="connsiteY185" fmla="*/ 51807 h 2683406"/>
                  <a:gd name="connsiteX186" fmla="*/ 1130641 w 1235984"/>
                  <a:gd name="connsiteY186" fmla="*/ 30343 h 2683406"/>
                  <a:gd name="connsiteX187" fmla="*/ 1139227 w 1235984"/>
                  <a:gd name="connsiteY187" fmla="*/ 13171 h 2683406"/>
                  <a:gd name="connsiteX188" fmla="*/ 1152105 w 1235984"/>
                  <a:gd name="connsiteY188" fmla="*/ 4585 h 2683406"/>
                  <a:gd name="connsiteX189" fmla="*/ 1164984 w 1235984"/>
                  <a:gd name="connsiteY189" fmla="*/ 8878 h 2683406"/>
                  <a:gd name="connsiteX190" fmla="*/ 1229021 w 1235984"/>
                  <a:gd name="connsiteY190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383666 w 1235984"/>
                  <a:gd name="connsiteY125" fmla="*/ 1803334 h 2683406"/>
                  <a:gd name="connsiteX126" fmla="*/ 392252 w 1235984"/>
                  <a:gd name="connsiteY126" fmla="*/ 1786162 h 2683406"/>
                  <a:gd name="connsiteX127" fmla="*/ 405131 w 1235984"/>
                  <a:gd name="connsiteY127" fmla="*/ 1768990 h 2683406"/>
                  <a:gd name="connsiteX128" fmla="*/ 422303 w 1235984"/>
                  <a:gd name="connsiteY128" fmla="*/ 1743233 h 2683406"/>
                  <a:gd name="connsiteX129" fmla="*/ 439474 w 1235984"/>
                  <a:gd name="connsiteY129" fmla="*/ 1657373 h 2683406"/>
                  <a:gd name="connsiteX130" fmla="*/ 448060 w 1235984"/>
                  <a:gd name="connsiteY130" fmla="*/ 1571514 h 2683406"/>
                  <a:gd name="connsiteX131" fmla="*/ 460939 w 1235984"/>
                  <a:gd name="connsiteY131" fmla="*/ 1519999 h 2683406"/>
                  <a:gd name="connsiteX132" fmla="*/ 465232 w 1235984"/>
                  <a:gd name="connsiteY132" fmla="*/ 1498534 h 2683406"/>
                  <a:gd name="connsiteX133" fmla="*/ 478111 w 1235984"/>
                  <a:gd name="connsiteY133" fmla="*/ 1459897 h 2683406"/>
                  <a:gd name="connsiteX134" fmla="*/ 482404 w 1235984"/>
                  <a:gd name="connsiteY134" fmla="*/ 1425554 h 2683406"/>
                  <a:gd name="connsiteX135" fmla="*/ 486697 w 1235984"/>
                  <a:gd name="connsiteY135" fmla="*/ 1399796 h 2683406"/>
                  <a:gd name="connsiteX136" fmla="*/ 490990 w 1235984"/>
                  <a:gd name="connsiteY136" fmla="*/ 1361159 h 2683406"/>
                  <a:gd name="connsiteX137" fmla="*/ 503869 w 1235984"/>
                  <a:gd name="connsiteY137" fmla="*/ 1322523 h 2683406"/>
                  <a:gd name="connsiteX138" fmla="*/ 516748 w 1235984"/>
                  <a:gd name="connsiteY138" fmla="*/ 1279593 h 2683406"/>
                  <a:gd name="connsiteX139" fmla="*/ 529627 w 1235984"/>
                  <a:gd name="connsiteY139" fmla="*/ 1236664 h 2683406"/>
                  <a:gd name="connsiteX140" fmla="*/ 538212 w 1235984"/>
                  <a:gd name="connsiteY140" fmla="*/ 1210906 h 2683406"/>
                  <a:gd name="connsiteX141" fmla="*/ 551091 w 1235984"/>
                  <a:gd name="connsiteY141" fmla="*/ 1189441 h 2683406"/>
                  <a:gd name="connsiteX142" fmla="*/ 563970 w 1235984"/>
                  <a:gd name="connsiteY142" fmla="*/ 1142219 h 2683406"/>
                  <a:gd name="connsiteX143" fmla="*/ 568263 w 1235984"/>
                  <a:gd name="connsiteY143" fmla="*/ 1116461 h 2683406"/>
                  <a:gd name="connsiteX144" fmla="*/ 581142 w 1235984"/>
                  <a:gd name="connsiteY144" fmla="*/ 1073531 h 2683406"/>
                  <a:gd name="connsiteX145" fmla="*/ 589728 w 1235984"/>
                  <a:gd name="connsiteY145" fmla="*/ 953328 h 2683406"/>
                  <a:gd name="connsiteX146" fmla="*/ 598314 w 1235984"/>
                  <a:gd name="connsiteY146" fmla="*/ 940450 h 2683406"/>
                  <a:gd name="connsiteX147" fmla="*/ 606900 w 1235984"/>
                  <a:gd name="connsiteY147" fmla="*/ 918985 h 2683406"/>
                  <a:gd name="connsiteX148" fmla="*/ 611193 w 1235984"/>
                  <a:gd name="connsiteY148" fmla="*/ 893227 h 2683406"/>
                  <a:gd name="connsiteX149" fmla="*/ 619779 w 1235984"/>
                  <a:gd name="connsiteY149" fmla="*/ 876055 h 2683406"/>
                  <a:gd name="connsiteX150" fmla="*/ 624072 w 1235984"/>
                  <a:gd name="connsiteY150" fmla="*/ 863176 h 2683406"/>
                  <a:gd name="connsiteX151" fmla="*/ 632658 w 1235984"/>
                  <a:gd name="connsiteY151" fmla="*/ 850297 h 2683406"/>
                  <a:gd name="connsiteX152" fmla="*/ 645536 w 1235984"/>
                  <a:gd name="connsiteY152" fmla="*/ 828833 h 2683406"/>
                  <a:gd name="connsiteX153" fmla="*/ 654122 w 1235984"/>
                  <a:gd name="connsiteY153" fmla="*/ 815954 h 2683406"/>
                  <a:gd name="connsiteX154" fmla="*/ 667001 w 1235984"/>
                  <a:gd name="connsiteY154" fmla="*/ 794489 h 2683406"/>
                  <a:gd name="connsiteX155" fmla="*/ 679880 w 1235984"/>
                  <a:gd name="connsiteY155" fmla="*/ 777317 h 2683406"/>
                  <a:gd name="connsiteX156" fmla="*/ 688466 w 1235984"/>
                  <a:gd name="connsiteY156" fmla="*/ 760145 h 2683406"/>
                  <a:gd name="connsiteX157" fmla="*/ 701345 w 1235984"/>
                  <a:gd name="connsiteY157" fmla="*/ 742973 h 2683406"/>
                  <a:gd name="connsiteX158" fmla="*/ 709931 w 1235984"/>
                  <a:gd name="connsiteY158" fmla="*/ 721509 h 2683406"/>
                  <a:gd name="connsiteX159" fmla="*/ 722810 w 1235984"/>
                  <a:gd name="connsiteY159" fmla="*/ 704337 h 2683406"/>
                  <a:gd name="connsiteX160" fmla="*/ 731396 w 1235984"/>
                  <a:gd name="connsiteY160" fmla="*/ 691458 h 2683406"/>
                  <a:gd name="connsiteX161" fmla="*/ 782911 w 1235984"/>
                  <a:gd name="connsiteY161" fmla="*/ 627064 h 2683406"/>
                  <a:gd name="connsiteX162" fmla="*/ 812962 w 1235984"/>
                  <a:gd name="connsiteY162" fmla="*/ 588427 h 2683406"/>
                  <a:gd name="connsiteX163" fmla="*/ 821548 w 1235984"/>
                  <a:gd name="connsiteY163" fmla="*/ 571255 h 2683406"/>
                  <a:gd name="connsiteX164" fmla="*/ 843012 w 1235984"/>
                  <a:gd name="connsiteY164" fmla="*/ 536912 h 2683406"/>
                  <a:gd name="connsiteX165" fmla="*/ 847305 w 1235984"/>
                  <a:gd name="connsiteY165" fmla="*/ 524033 h 2683406"/>
                  <a:gd name="connsiteX166" fmla="*/ 864477 w 1235984"/>
                  <a:gd name="connsiteY166" fmla="*/ 489689 h 2683406"/>
                  <a:gd name="connsiteX167" fmla="*/ 885942 w 1235984"/>
                  <a:gd name="connsiteY167" fmla="*/ 442466 h 2683406"/>
                  <a:gd name="connsiteX168" fmla="*/ 890235 w 1235984"/>
                  <a:gd name="connsiteY168" fmla="*/ 429588 h 2683406"/>
                  <a:gd name="connsiteX169" fmla="*/ 920286 w 1235984"/>
                  <a:gd name="connsiteY169" fmla="*/ 369486 h 2683406"/>
                  <a:gd name="connsiteX170" fmla="*/ 933165 w 1235984"/>
                  <a:gd name="connsiteY170" fmla="*/ 335143 h 2683406"/>
                  <a:gd name="connsiteX171" fmla="*/ 941750 w 1235984"/>
                  <a:gd name="connsiteY171" fmla="*/ 317971 h 2683406"/>
                  <a:gd name="connsiteX172" fmla="*/ 946043 w 1235984"/>
                  <a:gd name="connsiteY172" fmla="*/ 305092 h 2683406"/>
                  <a:gd name="connsiteX173" fmla="*/ 963215 w 1235984"/>
                  <a:gd name="connsiteY173" fmla="*/ 283627 h 2683406"/>
                  <a:gd name="connsiteX174" fmla="*/ 971801 w 1235984"/>
                  <a:gd name="connsiteY174" fmla="*/ 270748 h 2683406"/>
                  <a:gd name="connsiteX175" fmla="*/ 997559 w 1235984"/>
                  <a:gd name="connsiteY175" fmla="*/ 232112 h 2683406"/>
                  <a:gd name="connsiteX176" fmla="*/ 1006145 w 1235984"/>
                  <a:gd name="connsiteY176" fmla="*/ 219233 h 2683406"/>
                  <a:gd name="connsiteX177" fmla="*/ 1019024 w 1235984"/>
                  <a:gd name="connsiteY177" fmla="*/ 206354 h 2683406"/>
                  <a:gd name="connsiteX178" fmla="*/ 1027610 w 1235984"/>
                  <a:gd name="connsiteY178" fmla="*/ 189182 h 2683406"/>
                  <a:gd name="connsiteX179" fmla="*/ 1036196 w 1235984"/>
                  <a:gd name="connsiteY179" fmla="*/ 176303 h 2683406"/>
                  <a:gd name="connsiteX180" fmla="*/ 1049074 w 1235984"/>
                  <a:gd name="connsiteY180" fmla="*/ 154838 h 2683406"/>
                  <a:gd name="connsiteX181" fmla="*/ 1070539 w 1235984"/>
                  <a:gd name="connsiteY181" fmla="*/ 124788 h 2683406"/>
                  <a:gd name="connsiteX182" fmla="*/ 1092004 w 1235984"/>
                  <a:gd name="connsiteY182" fmla="*/ 94737 h 2683406"/>
                  <a:gd name="connsiteX183" fmla="*/ 1096297 w 1235984"/>
                  <a:gd name="connsiteY183" fmla="*/ 81858 h 2683406"/>
                  <a:gd name="connsiteX184" fmla="*/ 1117762 w 1235984"/>
                  <a:gd name="connsiteY184" fmla="*/ 51807 h 2683406"/>
                  <a:gd name="connsiteX185" fmla="*/ 1130641 w 1235984"/>
                  <a:gd name="connsiteY185" fmla="*/ 30343 h 2683406"/>
                  <a:gd name="connsiteX186" fmla="*/ 1139227 w 1235984"/>
                  <a:gd name="connsiteY186" fmla="*/ 13171 h 2683406"/>
                  <a:gd name="connsiteX187" fmla="*/ 1152105 w 1235984"/>
                  <a:gd name="connsiteY187" fmla="*/ 4585 h 2683406"/>
                  <a:gd name="connsiteX188" fmla="*/ 1164984 w 1235984"/>
                  <a:gd name="connsiteY188" fmla="*/ 8878 h 2683406"/>
                  <a:gd name="connsiteX189" fmla="*/ 1229021 w 1235984"/>
                  <a:gd name="connsiteY189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383666 w 1235984"/>
                  <a:gd name="connsiteY125" fmla="*/ 1803334 h 2683406"/>
                  <a:gd name="connsiteX126" fmla="*/ 392252 w 1235984"/>
                  <a:gd name="connsiteY126" fmla="*/ 1786162 h 2683406"/>
                  <a:gd name="connsiteX127" fmla="*/ 405131 w 1235984"/>
                  <a:gd name="connsiteY127" fmla="*/ 1768990 h 2683406"/>
                  <a:gd name="connsiteX128" fmla="*/ 439474 w 1235984"/>
                  <a:gd name="connsiteY128" fmla="*/ 1657373 h 2683406"/>
                  <a:gd name="connsiteX129" fmla="*/ 448060 w 1235984"/>
                  <a:gd name="connsiteY129" fmla="*/ 1571514 h 2683406"/>
                  <a:gd name="connsiteX130" fmla="*/ 460939 w 1235984"/>
                  <a:gd name="connsiteY130" fmla="*/ 1519999 h 2683406"/>
                  <a:gd name="connsiteX131" fmla="*/ 465232 w 1235984"/>
                  <a:gd name="connsiteY131" fmla="*/ 1498534 h 2683406"/>
                  <a:gd name="connsiteX132" fmla="*/ 478111 w 1235984"/>
                  <a:gd name="connsiteY132" fmla="*/ 1459897 h 2683406"/>
                  <a:gd name="connsiteX133" fmla="*/ 482404 w 1235984"/>
                  <a:gd name="connsiteY133" fmla="*/ 1425554 h 2683406"/>
                  <a:gd name="connsiteX134" fmla="*/ 486697 w 1235984"/>
                  <a:gd name="connsiteY134" fmla="*/ 1399796 h 2683406"/>
                  <a:gd name="connsiteX135" fmla="*/ 490990 w 1235984"/>
                  <a:gd name="connsiteY135" fmla="*/ 1361159 h 2683406"/>
                  <a:gd name="connsiteX136" fmla="*/ 503869 w 1235984"/>
                  <a:gd name="connsiteY136" fmla="*/ 1322523 h 2683406"/>
                  <a:gd name="connsiteX137" fmla="*/ 516748 w 1235984"/>
                  <a:gd name="connsiteY137" fmla="*/ 1279593 h 2683406"/>
                  <a:gd name="connsiteX138" fmla="*/ 529627 w 1235984"/>
                  <a:gd name="connsiteY138" fmla="*/ 1236664 h 2683406"/>
                  <a:gd name="connsiteX139" fmla="*/ 538212 w 1235984"/>
                  <a:gd name="connsiteY139" fmla="*/ 1210906 h 2683406"/>
                  <a:gd name="connsiteX140" fmla="*/ 551091 w 1235984"/>
                  <a:gd name="connsiteY140" fmla="*/ 1189441 h 2683406"/>
                  <a:gd name="connsiteX141" fmla="*/ 563970 w 1235984"/>
                  <a:gd name="connsiteY141" fmla="*/ 1142219 h 2683406"/>
                  <a:gd name="connsiteX142" fmla="*/ 568263 w 1235984"/>
                  <a:gd name="connsiteY142" fmla="*/ 1116461 h 2683406"/>
                  <a:gd name="connsiteX143" fmla="*/ 581142 w 1235984"/>
                  <a:gd name="connsiteY143" fmla="*/ 1073531 h 2683406"/>
                  <a:gd name="connsiteX144" fmla="*/ 589728 w 1235984"/>
                  <a:gd name="connsiteY144" fmla="*/ 953328 h 2683406"/>
                  <a:gd name="connsiteX145" fmla="*/ 598314 w 1235984"/>
                  <a:gd name="connsiteY145" fmla="*/ 940450 h 2683406"/>
                  <a:gd name="connsiteX146" fmla="*/ 606900 w 1235984"/>
                  <a:gd name="connsiteY146" fmla="*/ 918985 h 2683406"/>
                  <a:gd name="connsiteX147" fmla="*/ 611193 w 1235984"/>
                  <a:gd name="connsiteY147" fmla="*/ 893227 h 2683406"/>
                  <a:gd name="connsiteX148" fmla="*/ 619779 w 1235984"/>
                  <a:gd name="connsiteY148" fmla="*/ 876055 h 2683406"/>
                  <a:gd name="connsiteX149" fmla="*/ 624072 w 1235984"/>
                  <a:gd name="connsiteY149" fmla="*/ 863176 h 2683406"/>
                  <a:gd name="connsiteX150" fmla="*/ 632658 w 1235984"/>
                  <a:gd name="connsiteY150" fmla="*/ 850297 h 2683406"/>
                  <a:gd name="connsiteX151" fmla="*/ 645536 w 1235984"/>
                  <a:gd name="connsiteY151" fmla="*/ 828833 h 2683406"/>
                  <a:gd name="connsiteX152" fmla="*/ 654122 w 1235984"/>
                  <a:gd name="connsiteY152" fmla="*/ 815954 h 2683406"/>
                  <a:gd name="connsiteX153" fmla="*/ 667001 w 1235984"/>
                  <a:gd name="connsiteY153" fmla="*/ 794489 h 2683406"/>
                  <a:gd name="connsiteX154" fmla="*/ 679880 w 1235984"/>
                  <a:gd name="connsiteY154" fmla="*/ 777317 h 2683406"/>
                  <a:gd name="connsiteX155" fmla="*/ 688466 w 1235984"/>
                  <a:gd name="connsiteY155" fmla="*/ 760145 h 2683406"/>
                  <a:gd name="connsiteX156" fmla="*/ 701345 w 1235984"/>
                  <a:gd name="connsiteY156" fmla="*/ 742973 h 2683406"/>
                  <a:gd name="connsiteX157" fmla="*/ 709931 w 1235984"/>
                  <a:gd name="connsiteY157" fmla="*/ 721509 h 2683406"/>
                  <a:gd name="connsiteX158" fmla="*/ 722810 w 1235984"/>
                  <a:gd name="connsiteY158" fmla="*/ 704337 h 2683406"/>
                  <a:gd name="connsiteX159" fmla="*/ 731396 w 1235984"/>
                  <a:gd name="connsiteY159" fmla="*/ 691458 h 2683406"/>
                  <a:gd name="connsiteX160" fmla="*/ 782911 w 1235984"/>
                  <a:gd name="connsiteY160" fmla="*/ 627064 h 2683406"/>
                  <a:gd name="connsiteX161" fmla="*/ 812962 w 1235984"/>
                  <a:gd name="connsiteY161" fmla="*/ 588427 h 2683406"/>
                  <a:gd name="connsiteX162" fmla="*/ 821548 w 1235984"/>
                  <a:gd name="connsiteY162" fmla="*/ 571255 h 2683406"/>
                  <a:gd name="connsiteX163" fmla="*/ 843012 w 1235984"/>
                  <a:gd name="connsiteY163" fmla="*/ 536912 h 2683406"/>
                  <a:gd name="connsiteX164" fmla="*/ 847305 w 1235984"/>
                  <a:gd name="connsiteY164" fmla="*/ 524033 h 2683406"/>
                  <a:gd name="connsiteX165" fmla="*/ 864477 w 1235984"/>
                  <a:gd name="connsiteY165" fmla="*/ 489689 h 2683406"/>
                  <a:gd name="connsiteX166" fmla="*/ 885942 w 1235984"/>
                  <a:gd name="connsiteY166" fmla="*/ 442466 h 2683406"/>
                  <a:gd name="connsiteX167" fmla="*/ 890235 w 1235984"/>
                  <a:gd name="connsiteY167" fmla="*/ 429588 h 2683406"/>
                  <a:gd name="connsiteX168" fmla="*/ 920286 w 1235984"/>
                  <a:gd name="connsiteY168" fmla="*/ 369486 h 2683406"/>
                  <a:gd name="connsiteX169" fmla="*/ 933165 w 1235984"/>
                  <a:gd name="connsiteY169" fmla="*/ 335143 h 2683406"/>
                  <a:gd name="connsiteX170" fmla="*/ 941750 w 1235984"/>
                  <a:gd name="connsiteY170" fmla="*/ 317971 h 2683406"/>
                  <a:gd name="connsiteX171" fmla="*/ 946043 w 1235984"/>
                  <a:gd name="connsiteY171" fmla="*/ 305092 h 2683406"/>
                  <a:gd name="connsiteX172" fmla="*/ 963215 w 1235984"/>
                  <a:gd name="connsiteY172" fmla="*/ 283627 h 2683406"/>
                  <a:gd name="connsiteX173" fmla="*/ 971801 w 1235984"/>
                  <a:gd name="connsiteY173" fmla="*/ 270748 h 2683406"/>
                  <a:gd name="connsiteX174" fmla="*/ 997559 w 1235984"/>
                  <a:gd name="connsiteY174" fmla="*/ 232112 h 2683406"/>
                  <a:gd name="connsiteX175" fmla="*/ 1006145 w 1235984"/>
                  <a:gd name="connsiteY175" fmla="*/ 219233 h 2683406"/>
                  <a:gd name="connsiteX176" fmla="*/ 1019024 w 1235984"/>
                  <a:gd name="connsiteY176" fmla="*/ 206354 h 2683406"/>
                  <a:gd name="connsiteX177" fmla="*/ 1027610 w 1235984"/>
                  <a:gd name="connsiteY177" fmla="*/ 189182 h 2683406"/>
                  <a:gd name="connsiteX178" fmla="*/ 1036196 w 1235984"/>
                  <a:gd name="connsiteY178" fmla="*/ 176303 h 2683406"/>
                  <a:gd name="connsiteX179" fmla="*/ 1049074 w 1235984"/>
                  <a:gd name="connsiteY179" fmla="*/ 154838 h 2683406"/>
                  <a:gd name="connsiteX180" fmla="*/ 1070539 w 1235984"/>
                  <a:gd name="connsiteY180" fmla="*/ 124788 h 2683406"/>
                  <a:gd name="connsiteX181" fmla="*/ 1092004 w 1235984"/>
                  <a:gd name="connsiteY181" fmla="*/ 94737 h 2683406"/>
                  <a:gd name="connsiteX182" fmla="*/ 1096297 w 1235984"/>
                  <a:gd name="connsiteY182" fmla="*/ 81858 h 2683406"/>
                  <a:gd name="connsiteX183" fmla="*/ 1117762 w 1235984"/>
                  <a:gd name="connsiteY183" fmla="*/ 51807 h 2683406"/>
                  <a:gd name="connsiteX184" fmla="*/ 1130641 w 1235984"/>
                  <a:gd name="connsiteY184" fmla="*/ 30343 h 2683406"/>
                  <a:gd name="connsiteX185" fmla="*/ 1139227 w 1235984"/>
                  <a:gd name="connsiteY185" fmla="*/ 13171 h 2683406"/>
                  <a:gd name="connsiteX186" fmla="*/ 1152105 w 1235984"/>
                  <a:gd name="connsiteY186" fmla="*/ 4585 h 2683406"/>
                  <a:gd name="connsiteX187" fmla="*/ 1164984 w 1235984"/>
                  <a:gd name="connsiteY187" fmla="*/ 8878 h 2683406"/>
                  <a:gd name="connsiteX188" fmla="*/ 1229021 w 1235984"/>
                  <a:gd name="connsiteY188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383666 w 1235984"/>
                  <a:gd name="connsiteY125" fmla="*/ 1803334 h 2683406"/>
                  <a:gd name="connsiteX126" fmla="*/ 392252 w 1235984"/>
                  <a:gd name="connsiteY126" fmla="*/ 1786162 h 2683406"/>
                  <a:gd name="connsiteX127" fmla="*/ 439474 w 1235984"/>
                  <a:gd name="connsiteY127" fmla="*/ 1657373 h 2683406"/>
                  <a:gd name="connsiteX128" fmla="*/ 448060 w 1235984"/>
                  <a:gd name="connsiteY128" fmla="*/ 1571514 h 2683406"/>
                  <a:gd name="connsiteX129" fmla="*/ 460939 w 1235984"/>
                  <a:gd name="connsiteY129" fmla="*/ 1519999 h 2683406"/>
                  <a:gd name="connsiteX130" fmla="*/ 465232 w 1235984"/>
                  <a:gd name="connsiteY130" fmla="*/ 1498534 h 2683406"/>
                  <a:gd name="connsiteX131" fmla="*/ 478111 w 1235984"/>
                  <a:gd name="connsiteY131" fmla="*/ 1459897 h 2683406"/>
                  <a:gd name="connsiteX132" fmla="*/ 482404 w 1235984"/>
                  <a:gd name="connsiteY132" fmla="*/ 1425554 h 2683406"/>
                  <a:gd name="connsiteX133" fmla="*/ 486697 w 1235984"/>
                  <a:gd name="connsiteY133" fmla="*/ 1399796 h 2683406"/>
                  <a:gd name="connsiteX134" fmla="*/ 490990 w 1235984"/>
                  <a:gd name="connsiteY134" fmla="*/ 1361159 h 2683406"/>
                  <a:gd name="connsiteX135" fmla="*/ 503869 w 1235984"/>
                  <a:gd name="connsiteY135" fmla="*/ 1322523 h 2683406"/>
                  <a:gd name="connsiteX136" fmla="*/ 516748 w 1235984"/>
                  <a:gd name="connsiteY136" fmla="*/ 1279593 h 2683406"/>
                  <a:gd name="connsiteX137" fmla="*/ 529627 w 1235984"/>
                  <a:gd name="connsiteY137" fmla="*/ 1236664 h 2683406"/>
                  <a:gd name="connsiteX138" fmla="*/ 538212 w 1235984"/>
                  <a:gd name="connsiteY138" fmla="*/ 1210906 h 2683406"/>
                  <a:gd name="connsiteX139" fmla="*/ 551091 w 1235984"/>
                  <a:gd name="connsiteY139" fmla="*/ 1189441 h 2683406"/>
                  <a:gd name="connsiteX140" fmla="*/ 563970 w 1235984"/>
                  <a:gd name="connsiteY140" fmla="*/ 1142219 h 2683406"/>
                  <a:gd name="connsiteX141" fmla="*/ 568263 w 1235984"/>
                  <a:gd name="connsiteY141" fmla="*/ 1116461 h 2683406"/>
                  <a:gd name="connsiteX142" fmla="*/ 581142 w 1235984"/>
                  <a:gd name="connsiteY142" fmla="*/ 1073531 h 2683406"/>
                  <a:gd name="connsiteX143" fmla="*/ 589728 w 1235984"/>
                  <a:gd name="connsiteY143" fmla="*/ 953328 h 2683406"/>
                  <a:gd name="connsiteX144" fmla="*/ 598314 w 1235984"/>
                  <a:gd name="connsiteY144" fmla="*/ 940450 h 2683406"/>
                  <a:gd name="connsiteX145" fmla="*/ 606900 w 1235984"/>
                  <a:gd name="connsiteY145" fmla="*/ 918985 h 2683406"/>
                  <a:gd name="connsiteX146" fmla="*/ 611193 w 1235984"/>
                  <a:gd name="connsiteY146" fmla="*/ 893227 h 2683406"/>
                  <a:gd name="connsiteX147" fmla="*/ 619779 w 1235984"/>
                  <a:gd name="connsiteY147" fmla="*/ 876055 h 2683406"/>
                  <a:gd name="connsiteX148" fmla="*/ 624072 w 1235984"/>
                  <a:gd name="connsiteY148" fmla="*/ 863176 h 2683406"/>
                  <a:gd name="connsiteX149" fmla="*/ 632658 w 1235984"/>
                  <a:gd name="connsiteY149" fmla="*/ 850297 h 2683406"/>
                  <a:gd name="connsiteX150" fmla="*/ 645536 w 1235984"/>
                  <a:gd name="connsiteY150" fmla="*/ 828833 h 2683406"/>
                  <a:gd name="connsiteX151" fmla="*/ 654122 w 1235984"/>
                  <a:gd name="connsiteY151" fmla="*/ 815954 h 2683406"/>
                  <a:gd name="connsiteX152" fmla="*/ 667001 w 1235984"/>
                  <a:gd name="connsiteY152" fmla="*/ 794489 h 2683406"/>
                  <a:gd name="connsiteX153" fmla="*/ 679880 w 1235984"/>
                  <a:gd name="connsiteY153" fmla="*/ 777317 h 2683406"/>
                  <a:gd name="connsiteX154" fmla="*/ 688466 w 1235984"/>
                  <a:gd name="connsiteY154" fmla="*/ 760145 h 2683406"/>
                  <a:gd name="connsiteX155" fmla="*/ 701345 w 1235984"/>
                  <a:gd name="connsiteY155" fmla="*/ 742973 h 2683406"/>
                  <a:gd name="connsiteX156" fmla="*/ 709931 w 1235984"/>
                  <a:gd name="connsiteY156" fmla="*/ 721509 h 2683406"/>
                  <a:gd name="connsiteX157" fmla="*/ 722810 w 1235984"/>
                  <a:gd name="connsiteY157" fmla="*/ 704337 h 2683406"/>
                  <a:gd name="connsiteX158" fmla="*/ 731396 w 1235984"/>
                  <a:gd name="connsiteY158" fmla="*/ 691458 h 2683406"/>
                  <a:gd name="connsiteX159" fmla="*/ 782911 w 1235984"/>
                  <a:gd name="connsiteY159" fmla="*/ 627064 h 2683406"/>
                  <a:gd name="connsiteX160" fmla="*/ 812962 w 1235984"/>
                  <a:gd name="connsiteY160" fmla="*/ 588427 h 2683406"/>
                  <a:gd name="connsiteX161" fmla="*/ 821548 w 1235984"/>
                  <a:gd name="connsiteY161" fmla="*/ 571255 h 2683406"/>
                  <a:gd name="connsiteX162" fmla="*/ 843012 w 1235984"/>
                  <a:gd name="connsiteY162" fmla="*/ 536912 h 2683406"/>
                  <a:gd name="connsiteX163" fmla="*/ 847305 w 1235984"/>
                  <a:gd name="connsiteY163" fmla="*/ 524033 h 2683406"/>
                  <a:gd name="connsiteX164" fmla="*/ 864477 w 1235984"/>
                  <a:gd name="connsiteY164" fmla="*/ 489689 h 2683406"/>
                  <a:gd name="connsiteX165" fmla="*/ 885942 w 1235984"/>
                  <a:gd name="connsiteY165" fmla="*/ 442466 h 2683406"/>
                  <a:gd name="connsiteX166" fmla="*/ 890235 w 1235984"/>
                  <a:gd name="connsiteY166" fmla="*/ 429588 h 2683406"/>
                  <a:gd name="connsiteX167" fmla="*/ 920286 w 1235984"/>
                  <a:gd name="connsiteY167" fmla="*/ 369486 h 2683406"/>
                  <a:gd name="connsiteX168" fmla="*/ 933165 w 1235984"/>
                  <a:gd name="connsiteY168" fmla="*/ 335143 h 2683406"/>
                  <a:gd name="connsiteX169" fmla="*/ 941750 w 1235984"/>
                  <a:gd name="connsiteY169" fmla="*/ 317971 h 2683406"/>
                  <a:gd name="connsiteX170" fmla="*/ 946043 w 1235984"/>
                  <a:gd name="connsiteY170" fmla="*/ 305092 h 2683406"/>
                  <a:gd name="connsiteX171" fmla="*/ 963215 w 1235984"/>
                  <a:gd name="connsiteY171" fmla="*/ 283627 h 2683406"/>
                  <a:gd name="connsiteX172" fmla="*/ 971801 w 1235984"/>
                  <a:gd name="connsiteY172" fmla="*/ 270748 h 2683406"/>
                  <a:gd name="connsiteX173" fmla="*/ 997559 w 1235984"/>
                  <a:gd name="connsiteY173" fmla="*/ 232112 h 2683406"/>
                  <a:gd name="connsiteX174" fmla="*/ 1006145 w 1235984"/>
                  <a:gd name="connsiteY174" fmla="*/ 219233 h 2683406"/>
                  <a:gd name="connsiteX175" fmla="*/ 1019024 w 1235984"/>
                  <a:gd name="connsiteY175" fmla="*/ 206354 h 2683406"/>
                  <a:gd name="connsiteX176" fmla="*/ 1027610 w 1235984"/>
                  <a:gd name="connsiteY176" fmla="*/ 189182 h 2683406"/>
                  <a:gd name="connsiteX177" fmla="*/ 1036196 w 1235984"/>
                  <a:gd name="connsiteY177" fmla="*/ 176303 h 2683406"/>
                  <a:gd name="connsiteX178" fmla="*/ 1049074 w 1235984"/>
                  <a:gd name="connsiteY178" fmla="*/ 154838 h 2683406"/>
                  <a:gd name="connsiteX179" fmla="*/ 1070539 w 1235984"/>
                  <a:gd name="connsiteY179" fmla="*/ 124788 h 2683406"/>
                  <a:gd name="connsiteX180" fmla="*/ 1092004 w 1235984"/>
                  <a:gd name="connsiteY180" fmla="*/ 94737 h 2683406"/>
                  <a:gd name="connsiteX181" fmla="*/ 1096297 w 1235984"/>
                  <a:gd name="connsiteY181" fmla="*/ 81858 h 2683406"/>
                  <a:gd name="connsiteX182" fmla="*/ 1117762 w 1235984"/>
                  <a:gd name="connsiteY182" fmla="*/ 51807 h 2683406"/>
                  <a:gd name="connsiteX183" fmla="*/ 1130641 w 1235984"/>
                  <a:gd name="connsiteY183" fmla="*/ 30343 h 2683406"/>
                  <a:gd name="connsiteX184" fmla="*/ 1139227 w 1235984"/>
                  <a:gd name="connsiteY184" fmla="*/ 13171 h 2683406"/>
                  <a:gd name="connsiteX185" fmla="*/ 1152105 w 1235984"/>
                  <a:gd name="connsiteY185" fmla="*/ 4585 h 2683406"/>
                  <a:gd name="connsiteX186" fmla="*/ 1164984 w 1235984"/>
                  <a:gd name="connsiteY186" fmla="*/ 8878 h 2683406"/>
                  <a:gd name="connsiteX187" fmla="*/ 1229021 w 1235984"/>
                  <a:gd name="connsiteY187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383666 w 1235984"/>
                  <a:gd name="connsiteY125" fmla="*/ 1803334 h 2683406"/>
                  <a:gd name="connsiteX126" fmla="*/ 439474 w 1235984"/>
                  <a:gd name="connsiteY126" fmla="*/ 1657373 h 2683406"/>
                  <a:gd name="connsiteX127" fmla="*/ 448060 w 1235984"/>
                  <a:gd name="connsiteY127" fmla="*/ 1571514 h 2683406"/>
                  <a:gd name="connsiteX128" fmla="*/ 460939 w 1235984"/>
                  <a:gd name="connsiteY128" fmla="*/ 1519999 h 2683406"/>
                  <a:gd name="connsiteX129" fmla="*/ 465232 w 1235984"/>
                  <a:gd name="connsiteY129" fmla="*/ 1498534 h 2683406"/>
                  <a:gd name="connsiteX130" fmla="*/ 478111 w 1235984"/>
                  <a:gd name="connsiteY130" fmla="*/ 1459897 h 2683406"/>
                  <a:gd name="connsiteX131" fmla="*/ 482404 w 1235984"/>
                  <a:gd name="connsiteY131" fmla="*/ 1425554 h 2683406"/>
                  <a:gd name="connsiteX132" fmla="*/ 486697 w 1235984"/>
                  <a:gd name="connsiteY132" fmla="*/ 1399796 h 2683406"/>
                  <a:gd name="connsiteX133" fmla="*/ 490990 w 1235984"/>
                  <a:gd name="connsiteY133" fmla="*/ 1361159 h 2683406"/>
                  <a:gd name="connsiteX134" fmla="*/ 503869 w 1235984"/>
                  <a:gd name="connsiteY134" fmla="*/ 1322523 h 2683406"/>
                  <a:gd name="connsiteX135" fmla="*/ 516748 w 1235984"/>
                  <a:gd name="connsiteY135" fmla="*/ 1279593 h 2683406"/>
                  <a:gd name="connsiteX136" fmla="*/ 529627 w 1235984"/>
                  <a:gd name="connsiteY136" fmla="*/ 1236664 h 2683406"/>
                  <a:gd name="connsiteX137" fmla="*/ 538212 w 1235984"/>
                  <a:gd name="connsiteY137" fmla="*/ 1210906 h 2683406"/>
                  <a:gd name="connsiteX138" fmla="*/ 551091 w 1235984"/>
                  <a:gd name="connsiteY138" fmla="*/ 1189441 h 2683406"/>
                  <a:gd name="connsiteX139" fmla="*/ 563970 w 1235984"/>
                  <a:gd name="connsiteY139" fmla="*/ 1142219 h 2683406"/>
                  <a:gd name="connsiteX140" fmla="*/ 568263 w 1235984"/>
                  <a:gd name="connsiteY140" fmla="*/ 1116461 h 2683406"/>
                  <a:gd name="connsiteX141" fmla="*/ 581142 w 1235984"/>
                  <a:gd name="connsiteY141" fmla="*/ 1073531 h 2683406"/>
                  <a:gd name="connsiteX142" fmla="*/ 589728 w 1235984"/>
                  <a:gd name="connsiteY142" fmla="*/ 953328 h 2683406"/>
                  <a:gd name="connsiteX143" fmla="*/ 598314 w 1235984"/>
                  <a:gd name="connsiteY143" fmla="*/ 940450 h 2683406"/>
                  <a:gd name="connsiteX144" fmla="*/ 606900 w 1235984"/>
                  <a:gd name="connsiteY144" fmla="*/ 918985 h 2683406"/>
                  <a:gd name="connsiteX145" fmla="*/ 611193 w 1235984"/>
                  <a:gd name="connsiteY145" fmla="*/ 893227 h 2683406"/>
                  <a:gd name="connsiteX146" fmla="*/ 619779 w 1235984"/>
                  <a:gd name="connsiteY146" fmla="*/ 876055 h 2683406"/>
                  <a:gd name="connsiteX147" fmla="*/ 624072 w 1235984"/>
                  <a:gd name="connsiteY147" fmla="*/ 863176 h 2683406"/>
                  <a:gd name="connsiteX148" fmla="*/ 632658 w 1235984"/>
                  <a:gd name="connsiteY148" fmla="*/ 850297 h 2683406"/>
                  <a:gd name="connsiteX149" fmla="*/ 645536 w 1235984"/>
                  <a:gd name="connsiteY149" fmla="*/ 828833 h 2683406"/>
                  <a:gd name="connsiteX150" fmla="*/ 654122 w 1235984"/>
                  <a:gd name="connsiteY150" fmla="*/ 815954 h 2683406"/>
                  <a:gd name="connsiteX151" fmla="*/ 667001 w 1235984"/>
                  <a:gd name="connsiteY151" fmla="*/ 794489 h 2683406"/>
                  <a:gd name="connsiteX152" fmla="*/ 679880 w 1235984"/>
                  <a:gd name="connsiteY152" fmla="*/ 777317 h 2683406"/>
                  <a:gd name="connsiteX153" fmla="*/ 688466 w 1235984"/>
                  <a:gd name="connsiteY153" fmla="*/ 760145 h 2683406"/>
                  <a:gd name="connsiteX154" fmla="*/ 701345 w 1235984"/>
                  <a:gd name="connsiteY154" fmla="*/ 742973 h 2683406"/>
                  <a:gd name="connsiteX155" fmla="*/ 709931 w 1235984"/>
                  <a:gd name="connsiteY155" fmla="*/ 721509 h 2683406"/>
                  <a:gd name="connsiteX156" fmla="*/ 722810 w 1235984"/>
                  <a:gd name="connsiteY156" fmla="*/ 704337 h 2683406"/>
                  <a:gd name="connsiteX157" fmla="*/ 731396 w 1235984"/>
                  <a:gd name="connsiteY157" fmla="*/ 691458 h 2683406"/>
                  <a:gd name="connsiteX158" fmla="*/ 782911 w 1235984"/>
                  <a:gd name="connsiteY158" fmla="*/ 627064 h 2683406"/>
                  <a:gd name="connsiteX159" fmla="*/ 812962 w 1235984"/>
                  <a:gd name="connsiteY159" fmla="*/ 588427 h 2683406"/>
                  <a:gd name="connsiteX160" fmla="*/ 821548 w 1235984"/>
                  <a:gd name="connsiteY160" fmla="*/ 571255 h 2683406"/>
                  <a:gd name="connsiteX161" fmla="*/ 843012 w 1235984"/>
                  <a:gd name="connsiteY161" fmla="*/ 536912 h 2683406"/>
                  <a:gd name="connsiteX162" fmla="*/ 847305 w 1235984"/>
                  <a:gd name="connsiteY162" fmla="*/ 524033 h 2683406"/>
                  <a:gd name="connsiteX163" fmla="*/ 864477 w 1235984"/>
                  <a:gd name="connsiteY163" fmla="*/ 489689 h 2683406"/>
                  <a:gd name="connsiteX164" fmla="*/ 885942 w 1235984"/>
                  <a:gd name="connsiteY164" fmla="*/ 442466 h 2683406"/>
                  <a:gd name="connsiteX165" fmla="*/ 890235 w 1235984"/>
                  <a:gd name="connsiteY165" fmla="*/ 429588 h 2683406"/>
                  <a:gd name="connsiteX166" fmla="*/ 920286 w 1235984"/>
                  <a:gd name="connsiteY166" fmla="*/ 369486 h 2683406"/>
                  <a:gd name="connsiteX167" fmla="*/ 933165 w 1235984"/>
                  <a:gd name="connsiteY167" fmla="*/ 335143 h 2683406"/>
                  <a:gd name="connsiteX168" fmla="*/ 941750 w 1235984"/>
                  <a:gd name="connsiteY168" fmla="*/ 317971 h 2683406"/>
                  <a:gd name="connsiteX169" fmla="*/ 946043 w 1235984"/>
                  <a:gd name="connsiteY169" fmla="*/ 305092 h 2683406"/>
                  <a:gd name="connsiteX170" fmla="*/ 963215 w 1235984"/>
                  <a:gd name="connsiteY170" fmla="*/ 283627 h 2683406"/>
                  <a:gd name="connsiteX171" fmla="*/ 971801 w 1235984"/>
                  <a:gd name="connsiteY171" fmla="*/ 270748 h 2683406"/>
                  <a:gd name="connsiteX172" fmla="*/ 997559 w 1235984"/>
                  <a:gd name="connsiteY172" fmla="*/ 232112 h 2683406"/>
                  <a:gd name="connsiteX173" fmla="*/ 1006145 w 1235984"/>
                  <a:gd name="connsiteY173" fmla="*/ 219233 h 2683406"/>
                  <a:gd name="connsiteX174" fmla="*/ 1019024 w 1235984"/>
                  <a:gd name="connsiteY174" fmla="*/ 206354 h 2683406"/>
                  <a:gd name="connsiteX175" fmla="*/ 1027610 w 1235984"/>
                  <a:gd name="connsiteY175" fmla="*/ 189182 h 2683406"/>
                  <a:gd name="connsiteX176" fmla="*/ 1036196 w 1235984"/>
                  <a:gd name="connsiteY176" fmla="*/ 176303 h 2683406"/>
                  <a:gd name="connsiteX177" fmla="*/ 1049074 w 1235984"/>
                  <a:gd name="connsiteY177" fmla="*/ 154838 h 2683406"/>
                  <a:gd name="connsiteX178" fmla="*/ 1070539 w 1235984"/>
                  <a:gd name="connsiteY178" fmla="*/ 124788 h 2683406"/>
                  <a:gd name="connsiteX179" fmla="*/ 1092004 w 1235984"/>
                  <a:gd name="connsiteY179" fmla="*/ 94737 h 2683406"/>
                  <a:gd name="connsiteX180" fmla="*/ 1096297 w 1235984"/>
                  <a:gd name="connsiteY180" fmla="*/ 81858 h 2683406"/>
                  <a:gd name="connsiteX181" fmla="*/ 1117762 w 1235984"/>
                  <a:gd name="connsiteY181" fmla="*/ 51807 h 2683406"/>
                  <a:gd name="connsiteX182" fmla="*/ 1130641 w 1235984"/>
                  <a:gd name="connsiteY182" fmla="*/ 30343 h 2683406"/>
                  <a:gd name="connsiteX183" fmla="*/ 1139227 w 1235984"/>
                  <a:gd name="connsiteY183" fmla="*/ 13171 h 2683406"/>
                  <a:gd name="connsiteX184" fmla="*/ 1152105 w 1235984"/>
                  <a:gd name="connsiteY184" fmla="*/ 4585 h 2683406"/>
                  <a:gd name="connsiteX185" fmla="*/ 1164984 w 1235984"/>
                  <a:gd name="connsiteY185" fmla="*/ 8878 h 2683406"/>
                  <a:gd name="connsiteX186" fmla="*/ 1229021 w 1235984"/>
                  <a:gd name="connsiteY186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439474 w 1235984"/>
                  <a:gd name="connsiteY125" fmla="*/ 1657373 h 2683406"/>
                  <a:gd name="connsiteX126" fmla="*/ 448060 w 1235984"/>
                  <a:gd name="connsiteY126" fmla="*/ 1571514 h 2683406"/>
                  <a:gd name="connsiteX127" fmla="*/ 460939 w 1235984"/>
                  <a:gd name="connsiteY127" fmla="*/ 1519999 h 2683406"/>
                  <a:gd name="connsiteX128" fmla="*/ 465232 w 1235984"/>
                  <a:gd name="connsiteY128" fmla="*/ 1498534 h 2683406"/>
                  <a:gd name="connsiteX129" fmla="*/ 478111 w 1235984"/>
                  <a:gd name="connsiteY129" fmla="*/ 1459897 h 2683406"/>
                  <a:gd name="connsiteX130" fmla="*/ 482404 w 1235984"/>
                  <a:gd name="connsiteY130" fmla="*/ 1425554 h 2683406"/>
                  <a:gd name="connsiteX131" fmla="*/ 486697 w 1235984"/>
                  <a:gd name="connsiteY131" fmla="*/ 1399796 h 2683406"/>
                  <a:gd name="connsiteX132" fmla="*/ 490990 w 1235984"/>
                  <a:gd name="connsiteY132" fmla="*/ 1361159 h 2683406"/>
                  <a:gd name="connsiteX133" fmla="*/ 503869 w 1235984"/>
                  <a:gd name="connsiteY133" fmla="*/ 1322523 h 2683406"/>
                  <a:gd name="connsiteX134" fmla="*/ 516748 w 1235984"/>
                  <a:gd name="connsiteY134" fmla="*/ 1279593 h 2683406"/>
                  <a:gd name="connsiteX135" fmla="*/ 529627 w 1235984"/>
                  <a:gd name="connsiteY135" fmla="*/ 1236664 h 2683406"/>
                  <a:gd name="connsiteX136" fmla="*/ 538212 w 1235984"/>
                  <a:gd name="connsiteY136" fmla="*/ 1210906 h 2683406"/>
                  <a:gd name="connsiteX137" fmla="*/ 551091 w 1235984"/>
                  <a:gd name="connsiteY137" fmla="*/ 1189441 h 2683406"/>
                  <a:gd name="connsiteX138" fmla="*/ 563970 w 1235984"/>
                  <a:gd name="connsiteY138" fmla="*/ 1142219 h 2683406"/>
                  <a:gd name="connsiteX139" fmla="*/ 568263 w 1235984"/>
                  <a:gd name="connsiteY139" fmla="*/ 1116461 h 2683406"/>
                  <a:gd name="connsiteX140" fmla="*/ 581142 w 1235984"/>
                  <a:gd name="connsiteY140" fmla="*/ 1073531 h 2683406"/>
                  <a:gd name="connsiteX141" fmla="*/ 589728 w 1235984"/>
                  <a:gd name="connsiteY141" fmla="*/ 953328 h 2683406"/>
                  <a:gd name="connsiteX142" fmla="*/ 598314 w 1235984"/>
                  <a:gd name="connsiteY142" fmla="*/ 940450 h 2683406"/>
                  <a:gd name="connsiteX143" fmla="*/ 606900 w 1235984"/>
                  <a:gd name="connsiteY143" fmla="*/ 918985 h 2683406"/>
                  <a:gd name="connsiteX144" fmla="*/ 611193 w 1235984"/>
                  <a:gd name="connsiteY144" fmla="*/ 893227 h 2683406"/>
                  <a:gd name="connsiteX145" fmla="*/ 619779 w 1235984"/>
                  <a:gd name="connsiteY145" fmla="*/ 876055 h 2683406"/>
                  <a:gd name="connsiteX146" fmla="*/ 624072 w 1235984"/>
                  <a:gd name="connsiteY146" fmla="*/ 863176 h 2683406"/>
                  <a:gd name="connsiteX147" fmla="*/ 632658 w 1235984"/>
                  <a:gd name="connsiteY147" fmla="*/ 850297 h 2683406"/>
                  <a:gd name="connsiteX148" fmla="*/ 645536 w 1235984"/>
                  <a:gd name="connsiteY148" fmla="*/ 828833 h 2683406"/>
                  <a:gd name="connsiteX149" fmla="*/ 654122 w 1235984"/>
                  <a:gd name="connsiteY149" fmla="*/ 815954 h 2683406"/>
                  <a:gd name="connsiteX150" fmla="*/ 667001 w 1235984"/>
                  <a:gd name="connsiteY150" fmla="*/ 794489 h 2683406"/>
                  <a:gd name="connsiteX151" fmla="*/ 679880 w 1235984"/>
                  <a:gd name="connsiteY151" fmla="*/ 777317 h 2683406"/>
                  <a:gd name="connsiteX152" fmla="*/ 688466 w 1235984"/>
                  <a:gd name="connsiteY152" fmla="*/ 760145 h 2683406"/>
                  <a:gd name="connsiteX153" fmla="*/ 701345 w 1235984"/>
                  <a:gd name="connsiteY153" fmla="*/ 742973 h 2683406"/>
                  <a:gd name="connsiteX154" fmla="*/ 709931 w 1235984"/>
                  <a:gd name="connsiteY154" fmla="*/ 721509 h 2683406"/>
                  <a:gd name="connsiteX155" fmla="*/ 722810 w 1235984"/>
                  <a:gd name="connsiteY155" fmla="*/ 704337 h 2683406"/>
                  <a:gd name="connsiteX156" fmla="*/ 731396 w 1235984"/>
                  <a:gd name="connsiteY156" fmla="*/ 691458 h 2683406"/>
                  <a:gd name="connsiteX157" fmla="*/ 782911 w 1235984"/>
                  <a:gd name="connsiteY157" fmla="*/ 627064 h 2683406"/>
                  <a:gd name="connsiteX158" fmla="*/ 812962 w 1235984"/>
                  <a:gd name="connsiteY158" fmla="*/ 588427 h 2683406"/>
                  <a:gd name="connsiteX159" fmla="*/ 821548 w 1235984"/>
                  <a:gd name="connsiteY159" fmla="*/ 571255 h 2683406"/>
                  <a:gd name="connsiteX160" fmla="*/ 843012 w 1235984"/>
                  <a:gd name="connsiteY160" fmla="*/ 536912 h 2683406"/>
                  <a:gd name="connsiteX161" fmla="*/ 847305 w 1235984"/>
                  <a:gd name="connsiteY161" fmla="*/ 524033 h 2683406"/>
                  <a:gd name="connsiteX162" fmla="*/ 864477 w 1235984"/>
                  <a:gd name="connsiteY162" fmla="*/ 489689 h 2683406"/>
                  <a:gd name="connsiteX163" fmla="*/ 885942 w 1235984"/>
                  <a:gd name="connsiteY163" fmla="*/ 442466 h 2683406"/>
                  <a:gd name="connsiteX164" fmla="*/ 890235 w 1235984"/>
                  <a:gd name="connsiteY164" fmla="*/ 429588 h 2683406"/>
                  <a:gd name="connsiteX165" fmla="*/ 920286 w 1235984"/>
                  <a:gd name="connsiteY165" fmla="*/ 369486 h 2683406"/>
                  <a:gd name="connsiteX166" fmla="*/ 933165 w 1235984"/>
                  <a:gd name="connsiteY166" fmla="*/ 335143 h 2683406"/>
                  <a:gd name="connsiteX167" fmla="*/ 941750 w 1235984"/>
                  <a:gd name="connsiteY167" fmla="*/ 317971 h 2683406"/>
                  <a:gd name="connsiteX168" fmla="*/ 946043 w 1235984"/>
                  <a:gd name="connsiteY168" fmla="*/ 305092 h 2683406"/>
                  <a:gd name="connsiteX169" fmla="*/ 963215 w 1235984"/>
                  <a:gd name="connsiteY169" fmla="*/ 283627 h 2683406"/>
                  <a:gd name="connsiteX170" fmla="*/ 971801 w 1235984"/>
                  <a:gd name="connsiteY170" fmla="*/ 270748 h 2683406"/>
                  <a:gd name="connsiteX171" fmla="*/ 997559 w 1235984"/>
                  <a:gd name="connsiteY171" fmla="*/ 232112 h 2683406"/>
                  <a:gd name="connsiteX172" fmla="*/ 1006145 w 1235984"/>
                  <a:gd name="connsiteY172" fmla="*/ 219233 h 2683406"/>
                  <a:gd name="connsiteX173" fmla="*/ 1019024 w 1235984"/>
                  <a:gd name="connsiteY173" fmla="*/ 206354 h 2683406"/>
                  <a:gd name="connsiteX174" fmla="*/ 1027610 w 1235984"/>
                  <a:gd name="connsiteY174" fmla="*/ 189182 h 2683406"/>
                  <a:gd name="connsiteX175" fmla="*/ 1036196 w 1235984"/>
                  <a:gd name="connsiteY175" fmla="*/ 176303 h 2683406"/>
                  <a:gd name="connsiteX176" fmla="*/ 1049074 w 1235984"/>
                  <a:gd name="connsiteY176" fmla="*/ 154838 h 2683406"/>
                  <a:gd name="connsiteX177" fmla="*/ 1070539 w 1235984"/>
                  <a:gd name="connsiteY177" fmla="*/ 124788 h 2683406"/>
                  <a:gd name="connsiteX178" fmla="*/ 1092004 w 1235984"/>
                  <a:gd name="connsiteY178" fmla="*/ 94737 h 2683406"/>
                  <a:gd name="connsiteX179" fmla="*/ 1096297 w 1235984"/>
                  <a:gd name="connsiteY179" fmla="*/ 81858 h 2683406"/>
                  <a:gd name="connsiteX180" fmla="*/ 1117762 w 1235984"/>
                  <a:gd name="connsiteY180" fmla="*/ 51807 h 2683406"/>
                  <a:gd name="connsiteX181" fmla="*/ 1130641 w 1235984"/>
                  <a:gd name="connsiteY181" fmla="*/ 30343 h 2683406"/>
                  <a:gd name="connsiteX182" fmla="*/ 1139227 w 1235984"/>
                  <a:gd name="connsiteY182" fmla="*/ 13171 h 2683406"/>
                  <a:gd name="connsiteX183" fmla="*/ 1152105 w 1235984"/>
                  <a:gd name="connsiteY183" fmla="*/ 4585 h 2683406"/>
                  <a:gd name="connsiteX184" fmla="*/ 1164984 w 1235984"/>
                  <a:gd name="connsiteY184" fmla="*/ 8878 h 2683406"/>
                  <a:gd name="connsiteX185" fmla="*/ 1229021 w 1235984"/>
                  <a:gd name="connsiteY185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370787 w 1235984"/>
                  <a:gd name="connsiteY124" fmla="*/ 1816213 h 2683406"/>
                  <a:gd name="connsiteX125" fmla="*/ 448060 w 1235984"/>
                  <a:gd name="connsiteY125" fmla="*/ 1571514 h 2683406"/>
                  <a:gd name="connsiteX126" fmla="*/ 460939 w 1235984"/>
                  <a:gd name="connsiteY126" fmla="*/ 1519999 h 2683406"/>
                  <a:gd name="connsiteX127" fmla="*/ 465232 w 1235984"/>
                  <a:gd name="connsiteY127" fmla="*/ 1498534 h 2683406"/>
                  <a:gd name="connsiteX128" fmla="*/ 478111 w 1235984"/>
                  <a:gd name="connsiteY128" fmla="*/ 1459897 h 2683406"/>
                  <a:gd name="connsiteX129" fmla="*/ 482404 w 1235984"/>
                  <a:gd name="connsiteY129" fmla="*/ 1425554 h 2683406"/>
                  <a:gd name="connsiteX130" fmla="*/ 486697 w 1235984"/>
                  <a:gd name="connsiteY130" fmla="*/ 1399796 h 2683406"/>
                  <a:gd name="connsiteX131" fmla="*/ 490990 w 1235984"/>
                  <a:gd name="connsiteY131" fmla="*/ 1361159 h 2683406"/>
                  <a:gd name="connsiteX132" fmla="*/ 503869 w 1235984"/>
                  <a:gd name="connsiteY132" fmla="*/ 1322523 h 2683406"/>
                  <a:gd name="connsiteX133" fmla="*/ 516748 w 1235984"/>
                  <a:gd name="connsiteY133" fmla="*/ 1279593 h 2683406"/>
                  <a:gd name="connsiteX134" fmla="*/ 529627 w 1235984"/>
                  <a:gd name="connsiteY134" fmla="*/ 1236664 h 2683406"/>
                  <a:gd name="connsiteX135" fmla="*/ 538212 w 1235984"/>
                  <a:gd name="connsiteY135" fmla="*/ 1210906 h 2683406"/>
                  <a:gd name="connsiteX136" fmla="*/ 551091 w 1235984"/>
                  <a:gd name="connsiteY136" fmla="*/ 1189441 h 2683406"/>
                  <a:gd name="connsiteX137" fmla="*/ 563970 w 1235984"/>
                  <a:gd name="connsiteY137" fmla="*/ 1142219 h 2683406"/>
                  <a:gd name="connsiteX138" fmla="*/ 568263 w 1235984"/>
                  <a:gd name="connsiteY138" fmla="*/ 1116461 h 2683406"/>
                  <a:gd name="connsiteX139" fmla="*/ 581142 w 1235984"/>
                  <a:gd name="connsiteY139" fmla="*/ 1073531 h 2683406"/>
                  <a:gd name="connsiteX140" fmla="*/ 589728 w 1235984"/>
                  <a:gd name="connsiteY140" fmla="*/ 953328 h 2683406"/>
                  <a:gd name="connsiteX141" fmla="*/ 598314 w 1235984"/>
                  <a:gd name="connsiteY141" fmla="*/ 940450 h 2683406"/>
                  <a:gd name="connsiteX142" fmla="*/ 606900 w 1235984"/>
                  <a:gd name="connsiteY142" fmla="*/ 918985 h 2683406"/>
                  <a:gd name="connsiteX143" fmla="*/ 611193 w 1235984"/>
                  <a:gd name="connsiteY143" fmla="*/ 893227 h 2683406"/>
                  <a:gd name="connsiteX144" fmla="*/ 619779 w 1235984"/>
                  <a:gd name="connsiteY144" fmla="*/ 876055 h 2683406"/>
                  <a:gd name="connsiteX145" fmla="*/ 624072 w 1235984"/>
                  <a:gd name="connsiteY145" fmla="*/ 863176 h 2683406"/>
                  <a:gd name="connsiteX146" fmla="*/ 632658 w 1235984"/>
                  <a:gd name="connsiteY146" fmla="*/ 850297 h 2683406"/>
                  <a:gd name="connsiteX147" fmla="*/ 645536 w 1235984"/>
                  <a:gd name="connsiteY147" fmla="*/ 828833 h 2683406"/>
                  <a:gd name="connsiteX148" fmla="*/ 654122 w 1235984"/>
                  <a:gd name="connsiteY148" fmla="*/ 815954 h 2683406"/>
                  <a:gd name="connsiteX149" fmla="*/ 667001 w 1235984"/>
                  <a:gd name="connsiteY149" fmla="*/ 794489 h 2683406"/>
                  <a:gd name="connsiteX150" fmla="*/ 679880 w 1235984"/>
                  <a:gd name="connsiteY150" fmla="*/ 777317 h 2683406"/>
                  <a:gd name="connsiteX151" fmla="*/ 688466 w 1235984"/>
                  <a:gd name="connsiteY151" fmla="*/ 760145 h 2683406"/>
                  <a:gd name="connsiteX152" fmla="*/ 701345 w 1235984"/>
                  <a:gd name="connsiteY152" fmla="*/ 742973 h 2683406"/>
                  <a:gd name="connsiteX153" fmla="*/ 709931 w 1235984"/>
                  <a:gd name="connsiteY153" fmla="*/ 721509 h 2683406"/>
                  <a:gd name="connsiteX154" fmla="*/ 722810 w 1235984"/>
                  <a:gd name="connsiteY154" fmla="*/ 704337 h 2683406"/>
                  <a:gd name="connsiteX155" fmla="*/ 731396 w 1235984"/>
                  <a:gd name="connsiteY155" fmla="*/ 691458 h 2683406"/>
                  <a:gd name="connsiteX156" fmla="*/ 782911 w 1235984"/>
                  <a:gd name="connsiteY156" fmla="*/ 627064 h 2683406"/>
                  <a:gd name="connsiteX157" fmla="*/ 812962 w 1235984"/>
                  <a:gd name="connsiteY157" fmla="*/ 588427 h 2683406"/>
                  <a:gd name="connsiteX158" fmla="*/ 821548 w 1235984"/>
                  <a:gd name="connsiteY158" fmla="*/ 571255 h 2683406"/>
                  <a:gd name="connsiteX159" fmla="*/ 843012 w 1235984"/>
                  <a:gd name="connsiteY159" fmla="*/ 536912 h 2683406"/>
                  <a:gd name="connsiteX160" fmla="*/ 847305 w 1235984"/>
                  <a:gd name="connsiteY160" fmla="*/ 524033 h 2683406"/>
                  <a:gd name="connsiteX161" fmla="*/ 864477 w 1235984"/>
                  <a:gd name="connsiteY161" fmla="*/ 489689 h 2683406"/>
                  <a:gd name="connsiteX162" fmla="*/ 885942 w 1235984"/>
                  <a:gd name="connsiteY162" fmla="*/ 442466 h 2683406"/>
                  <a:gd name="connsiteX163" fmla="*/ 890235 w 1235984"/>
                  <a:gd name="connsiteY163" fmla="*/ 429588 h 2683406"/>
                  <a:gd name="connsiteX164" fmla="*/ 920286 w 1235984"/>
                  <a:gd name="connsiteY164" fmla="*/ 369486 h 2683406"/>
                  <a:gd name="connsiteX165" fmla="*/ 933165 w 1235984"/>
                  <a:gd name="connsiteY165" fmla="*/ 335143 h 2683406"/>
                  <a:gd name="connsiteX166" fmla="*/ 941750 w 1235984"/>
                  <a:gd name="connsiteY166" fmla="*/ 317971 h 2683406"/>
                  <a:gd name="connsiteX167" fmla="*/ 946043 w 1235984"/>
                  <a:gd name="connsiteY167" fmla="*/ 305092 h 2683406"/>
                  <a:gd name="connsiteX168" fmla="*/ 963215 w 1235984"/>
                  <a:gd name="connsiteY168" fmla="*/ 283627 h 2683406"/>
                  <a:gd name="connsiteX169" fmla="*/ 971801 w 1235984"/>
                  <a:gd name="connsiteY169" fmla="*/ 270748 h 2683406"/>
                  <a:gd name="connsiteX170" fmla="*/ 997559 w 1235984"/>
                  <a:gd name="connsiteY170" fmla="*/ 232112 h 2683406"/>
                  <a:gd name="connsiteX171" fmla="*/ 1006145 w 1235984"/>
                  <a:gd name="connsiteY171" fmla="*/ 219233 h 2683406"/>
                  <a:gd name="connsiteX172" fmla="*/ 1019024 w 1235984"/>
                  <a:gd name="connsiteY172" fmla="*/ 206354 h 2683406"/>
                  <a:gd name="connsiteX173" fmla="*/ 1027610 w 1235984"/>
                  <a:gd name="connsiteY173" fmla="*/ 189182 h 2683406"/>
                  <a:gd name="connsiteX174" fmla="*/ 1036196 w 1235984"/>
                  <a:gd name="connsiteY174" fmla="*/ 176303 h 2683406"/>
                  <a:gd name="connsiteX175" fmla="*/ 1049074 w 1235984"/>
                  <a:gd name="connsiteY175" fmla="*/ 154838 h 2683406"/>
                  <a:gd name="connsiteX176" fmla="*/ 1070539 w 1235984"/>
                  <a:gd name="connsiteY176" fmla="*/ 124788 h 2683406"/>
                  <a:gd name="connsiteX177" fmla="*/ 1092004 w 1235984"/>
                  <a:gd name="connsiteY177" fmla="*/ 94737 h 2683406"/>
                  <a:gd name="connsiteX178" fmla="*/ 1096297 w 1235984"/>
                  <a:gd name="connsiteY178" fmla="*/ 81858 h 2683406"/>
                  <a:gd name="connsiteX179" fmla="*/ 1117762 w 1235984"/>
                  <a:gd name="connsiteY179" fmla="*/ 51807 h 2683406"/>
                  <a:gd name="connsiteX180" fmla="*/ 1130641 w 1235984"/>
                  <a:gd name="connsiteY180" fmla="*/ 30343 h 2683406"/>
                  <a:gd name="connsiteX181" fmla="*/ 1139227 w 1235984"/>
                  <a:gd name="connsiteY181" fmla="*/ 13171 h 2683406"/>
                  <a:gd name="connsiteX182" fmla="*/ 1152105 w 1235984"/>
                  <a:gd name="connsiteY182" fmla="*/ 4585 h 2683406"/>
                  <a:gd name="connsiteX183" fmla="*/ 1164984 w 1235984"/>
                  <a:gd name="connsiteY183" fmla="*/ 8878 h 2683406"/>
                  <a:gd name="connsiteX184" fmla="*/ 1229021 w 1235984"/>
                  <a:gd name="connsiteY184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362201 w 1235984"/>
                  <a:gd name="connsiteY123" fmla="*/ 1829092 h 2683406"/>
                  <a:gd name="connsiteX124" fmla="*/ 448060 w 1235984"/>
                  <a:gd name="connsiteY124" fmla="*/ 1571514 h 2683406"/>
                  <a:gd name="connsiteX125" fmla="*/ 460939 w 1235984"/>
                  <a:gd name="connsiteY125" fmla="*/ 1519999 h 2683406"/>
                  <a:gd name="connsiteX126" fmla="*/ 465232 w 1235984"/>
                  <a:gd name="connsiteY126" fmla="*/ 1498534 h 2683406"/>
                  <a:gd name="connsiteX127" fmla="*/ 478111 w 1235984"/>
                  <a:gd name="connsiteY127" fmla="*/ 1459897 h 2683406"/>
                  <a:gd name="connsiteX128" fmla="*/ 482404 w 1235984"/>
                  <a:gd name="connsiteY128" fmla="*/ 1425554 h 2683406"/>
                  <a:gd name="connsiteX129" fmla="*/ 486697 w 1235984"/>
                  <a:gd name="connsiteY129" fmla="*/ 1399796 h 2683406"/>
                  <a:gd name="connsiteX130" fmla="*/ 490990 w 1235984"/>
                  <a:gd name="connsiteY130" fmla="*/ 1361159 h 2683406"/>
                  <a:gd name="connsiteX131" fmla="*/ 503869 w 1235984"/>
                  <a:gd name="connsiteY131" fmla="*/ 1322523 h 2683406"/>
                  <a:gd name="connsiteX132" fmla="*/ 516748 w 1235984"/>
                  <a:gd name="connsiteY132" fmla="*/ 1279593 h 2683406"/>
                  <a:gd name="connsiteX133" fmla="*/ 529627 w 1235984"/>
                  <a:gd name="connsiteY133" fmla="*/ 1236664 h 2683406"/>
                  <a:gd name="connsiteX134" fmla="*/ 538212 w 1235984"/>
                  <a:gd name="connsiteY134" fmla="*/ 1210906 h 2683406"/>
                  <a:gd name="connsiteX135" fmla="*/ 551091 w 1235984"/>
                  <a:gd name="connsiteY135" fmla="*/ 1189441 h 2683406"/>
                  <a:gd name="connsiteX136" fmla="*/ 563970 w 1235984"/>
                  <a:gd name="connsiteY136" fmla="*/ 1142219 h 2683406"/>
                  <a:gd name="connsiteX137" fmla="*/ 568263 w 1235984"/>
                  <a:gd name="connsiteY137" fmla="*/ 1116461 h 2683406"/>
                  <a:gd name="connsiteX138" fmla="*/ 581142 w 1235984"/>
                  <a:gd name="connsiteY138" fmla="*/ 1073531 h 2683406"/>
                  <a:gd name="connsiteX139" fmla="*/ 589728 w 1235984"/>
                  <a:gd name="connsiteY139" fmla="*/ 953328 h 2683406"/>
                  <a:gd name="connsiteX140" fmla="*/ 598314 w 1235984"/>
                  <a:gd name="connsiteY140" fmla="*/ 940450 h 2683406"/>
                  <a:gd name="connsiteX141" fmla="*/ 606900 w 1235984"/>
                  <a:gd name="connsiteY141" fmla="*/ 918985 h 2683406"/>
                  <a:gd name="connsiteX142" fmla="*/ 611193 w 1235984"/>
                  <a:gd name="connsiteY142" fmla="*/ 893227 h 2683406"/>
                  <a:gd name="connsiteX143" fmla="*/ 619779 w 1235984"/>
                  <a:gd name="connsiteY143" fmla="*/ 876055 h 2683406"/>
                  <a:gd name="connsiteX144" fmla="*/ 624072 w 1235984"/>
                  <a:gd name="connsiteY144" fmla="*/ 863176 h 2683406"/>
                  <a:gd name="connsiteX145" fmla="*/ 632658 w 1235984"/>
                  <a:gd name="connsiteY145" fmla="*/ 850297 h 2683406"/>
                  <a:gd name="connsiteX146" fmla="*/ 645536 w 1235984"/>
                  <a:gd name="connsiteY146" fmla="*/ 828833 h 2683406"/>
                  <a:gd name="connsiteX147" fmla="*/ 654122 w 1235984"/>
                  <a:gd name="connsiteY147" fmla="*/ 815954 h 2683406"/>
                  <a:gd name="connsiteX148" fmla="*/ 667001 w 1235984"/>
                  <a:gd name="connsiteY148" fmla="*/ 794489 h 2683406"/>
                  <a:gd name="connsiteX149" fmla="*/ 679880 w 1235984"/>
                  <a:gd name="connsiteY149" fmla="*/ 777317 h 2683406"/>
                  <a:gd name="connsiteX150" fmla="*/ 688466 w 1235984"/>
                  <a:gd name="connsiteY150" fmla="*/ 760145 h 2683406"/>
                  <a:gd name="connsiteX151" fmla="*/ 701345 w 1235984"/>
                  <a:gd name="connsiteY151" fmla="*/ 742973 h 2683406"/>
                  <a:gd name="connsiteX152" fmla="*/ 709931 w 1235984"/>
                  <a:gd name="connsiteY152" fmla="*/ 721509 h 2683406"/>
                  <a:gd name="connsiteX153" fmla="*/ 722810 w 1235984"/>
                  <a:gd name="connsiteY153" fmla="*/ 704337 h 2683406"/>
                  <a:gd name="connsiteX154" fmla="*/ 731396 w 1235984"/>
                  <a:gd name="connsiteY154" fmla="*/ 691458 h 2683406"/>
                  <a:gd name="connsiteX155" fmla="*/ 782911 w 1235984"/>
                  <a:gd name="connsiteY155" fmla="*/ 627064 h 2683406"/>
                  <a:gd name="connsiteX156" fmla="*/ 812962 w 1235984"/>
                  <a:gd name="connsiteY156" fmla="*/ 588427 h 2683406"/>
                  <a:gd name="connsiteX157" fmla="*/ 821548 w 1235984"/>
                  <a:gd name="connsiteY157" fmla="*/ 571255 h 2683406"/>
                  <a:gd name="connsiteX158" fmla="*/ 843012 w 1235984"/>
                  <a:gd name="connsiteY158" fmla="*/ 536912 h 2683406"/>
                  <a:gd name="connsiteX159" fmla="*/ 847305 w 1235984"/>
                  <a:gd name="connsiteY159" fmla="*/ 524033 h 2683406"/>
                  <a:gd name="connsiteX160" fmla="*/ 864477 w 1235984"/>
                  <a:gd name="connsiteY160" fmla="*/ 489689 h 2683406"/>
                  <a:gd name="connsiteX161" fmla="*/ 885942 w 1235984"/>
                  <a:gd name="connsiteY161" fmla="*/ 442466 h 2683406"/>
                  <a:gd name="connsiteX162" fmla="*/ 890235 w 1235984"/>
                  <a:gd name="connsiteY162" fmla="*/ 429588 h 2683406"/>
                  <a:gd name="connsiteX163" fmla="*/ 920286 w 1235984"/>
                  <a:gd name="connsiteY163" fmla="*/ 369486 h 2683406"/>
                  <a:gd name="connsiteX164" fmla="*/ 933165 w 1235984"/>
                  <a:gd name="connsiteY164" fmla="*/ 335143 h 2683406"/>
                  <a:gd name="connsiteX165" fmla="*/ 941750 w 1235984"/>
                  <a:gd name="connsiteY165" fmla="*/ 317971 h 2683406"/>
                  <a:gd name="connsiteX166" fmla="*/ 946043 w 1235984"/>
                  <a:gd name="connsiteY166" fmla="*/ 305092 h 2683406"/>
                  <a:gd name="connsiteX167" fmla="*/ 963215 w 1235984"/>
                  <a:gd name="connsiteY167" fmla="*/ 283627 h 2683406"/>
                  <a:gd name="connsiteX168" fmla="*/ 971801 w 1235984"/>
                  <a:gd name="connsiteY168" fmla="*/ 270748 h 2683406"/>
                  <a:gd name="connsiteX169" fmla="*/ 997559 w 1235984"/>
                  <a:gd name="connsiteY169" fmla="*/ 232112 h 2683406"/>
                  <a:gd name="connsiteX170" fmla="*/ 1006145 w 1235984"/>
                  <a:gd name="connsiteY170" fmla="*/ 219233 h 2683406"/>
                  <a:gd name="connsiteX171" fmla="*/ 1019024 w 1235984"/>
                  <a:gd name="connsiteY171" fmla="*/ 206354 h 2683406"/>
                  <a:gd name="connsiteX172" fmla="*/ 1027610 w 1235984"/>
                  <a:gd name="connsiteY172" fmla="*/ 189182 h 2683406"/>
                  <a:gd name="connsiteX173" fmla="*/ 1036196 w 1235984"/>
                  <a:gd name="connsiteY173" fmla="*/ 176303 h 2683406"/>
                  <a:gd name="connsiteX174" fmla="*/ 1049074 w 1235984"/>
                  <a:gd name="connsiteY174" fmla="*/ 154838 h 2683406"/>
                  <a:gd name="connsiteX175" fmla="*/ 1070539 w 1235984"/>
                  <a:gd name="connsiteY175" fmla="*/ 124788 h 2683406"/>
                  <a:gd name="connsiteX176" fmla="*/ 1092004 w 1235984"/>
                  <a:gd name="connsiteY176" fmla="*/ 94737 h 2683406"/>
                  <a:gd name="connsiteX177" fmla="*/ 1096297 w 1235984"/>
                  <a:gd name="connsiteY177" fmla="*/ 81858 h 2683406"/>
                  <a:gd name="connsiteX178" fmla="*/ 1117762 w 1235984"/>
                  <a:gd name="connsiteY178" fmla="*/ 51807 h 2683406"/>
                  <a:gd name="connsiteX179" fmla="*/ 1130641 w 1235984"/>
                  <a:gd name="connsiteY179" fmla="*/ 30343 h 2683406"/>
                  <a:gd name="connsiteX180" fmla="*/ 1139227 w 1235984"/>
                  <a:gd name="connsiteY180" fmla="*/ 13171 h 2683406"/>
                  <a:gd name="connsiteX181" fmla="*/ 1152105 w 1235984"/>
                  <a:gd name="connsiteY181" fmla="*/ 4585 h 2683406"/>
                  <a:gd name="connsiteX182" fmla="*/ 1164984 w 1235984"/>
                  <a:gd name="connsiteY182" fmla="*/ 8878 h 2683406"/>
                  <a:gd name="connsiteX183" fmla="*/ 1229021 w 1235984"/>
                  <a:gd name="connsiteY183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35689 w 1235984"/>
                  <a:gd name="connsiteY39" fmla="*/ 1382624 h 2683406"/>
                  <a:gd name="connsiteX40" fmla="*/ 718517 w 1235984"/>
                  <a:gd name="connsiteY40" fmla="*/ 1408382 h 2683406"/>
                  <a:gd name="connsiteX41" fmla="*/ 709931 w 1235984"/>
                  <a:gd name="connsiteY41" fmla="*/ 1421261 h 2683406"/>
                  <a:gd name="connsiteX42" fmla="*/ 701345 w 1235984"/>
                  <a:gd name="connsiteY42" fmla="*/ 1447019 h 2683406"/>
                  <a:gd name="connsiteX43" fmla="*/ 692759 w 1235984"/>
                  <a:gd name="connsiteY43" fmla="*/ 1481362 h 2683406"/>
                  <a:gd name="connsiteX44" fmla="*/ 679880 w 1235984"/>
                  <a:gd name="connsiteY44" fmla="*/ 1519999 h 2683406"/>
                  <a:gd name="connsiteX45" fmla="*/ 675587 w 1235984"/>
                  <a:gd name="connsiteY45" fmla="*/ 1532878 h 2683406"/>
                  <a:gd name="connsiteX46" fmla="*/ 667001 w 1235984"/>
                  <a:gd name="connsiteY46" fmla="*/ 1562928 h 2683406"/>
                  <a:gd name="connsiteX47" fmla="*/ 658415 w 1235984"/>
                  <a:gd name="connsiteY47" fmla="*/ 1575807 h 2683406"/>
                  <a:gd name="connsiteX48" fmla="*/ 654122 w 1235984"/>
                  <a:gd name="connsiteY48" fmla="*/ 1588686 h 2683406"/>
                  <a:gd name="connsiteX49" fmla="*/ 645536 w 1235984"/>
                  <a:gd name="connsiteY49" fmla="*/ 1601565 h 2683406"/>
                  <a:gd name="connsiteX50" fmla="*/ 641243 w 1235984"/>
                  <a:gd name="connsiteY50" fmla="*/ 1614444 h 2683406"/>
                  <a:gd name="connsiteX51" fmla="*/ 615486 w 1235984"/>
                  <a:gd name="connsiteY51" fmla="*/ 1640202 h 2683406"/>
                  <a:gd name="connsiteX52" fmla="*/ 576849 w 1235984"/>
                  <a:gd name="connsiteY52" fmla="*/ 1691717 h 2683406"/>
                  <a:gd name="connsiteX53" fmla="*/ 551091 w 1235984"/>
                  <a:gd name="connsiteY53" fmla="*/ 1717475 h 2683406"/>
                  <a:gd name="connsiteX54" fmla="*/ 542505 w 1235984"/>
                  <a:gd name="connsiteY54" fmla="*/ 1730354 h 2683406"/>
                  <a:gd name="connsiteX55" fmla="*/ 499576 w 1235984"/>
                  <a:gd name="connsiteY55" fmla="*/ 1781869 h 2683406"/>
                  <a:gd name="connsiteX56" fmla="*/ 490990 w 1235984"/>
                  <a:gd name="connsiteY56" fmla="*/ 1794748 h 2683406"/>
                  <a:gd name="connsiteX57" fmla="*/ 469525 w 1235984"/>
                  <a:gd name="connsiteY57" fmla="*/ 1833385 h 2683406"/>
                  <a:gd name="connsiteX58" fmla="*/ 460939 w 1235984"/>
                  <a:gd name="connsiteY58" fmla="*/ 1846264 h 2683406"/>
                  <a:gd name="connsiteX59" fmla="*/ 452353 w 1235984"/>
                  <a:gd name="connsiteY59" fmla="*/ 1872021 h 2683406"/>
                  <a:gd name="connsiteX60" fmla="*/ 435181 w 1235984"/>
                  <a:gd name="connsiteY60" fmla="*/ 1910658 h 2683406"/>
                  <a:gd name="connsiteX61" fmla="*/ 426596 w 1235984"/>
                  <a:gd name="connsiteY61" fmla="*/ 1936416 h 2683406"/>
                  <a:gd name="connsiteX62" fmla="*/ 405131 w 1235984"/>
                  <a:gd name="connsiteY62" fmla="*/ 1962173 h 2683406"/>
                  <a:gd name="connsiteX63" fmla="*/ 379552 w 1235984"/>
                  <a:gd name="connsiteY63" fmla="*/ 1975052 h 2683406"/>
                  <a:gd name="connsiteX64" fmla="*/ 362201 w 1235984"/>
                  <a:gd name="connsiteY64" fmla="*/ 2005103 h 2683406"/>
                  <a:gd name="connsiteX65" fmla="*/ 353615 w 1235984"/>
                  <a:gd name="connsiteY65" fmla="*/ 2030861 h 2683406"/>
                  <a:gd name="connsiteX66" fmla="*/ 345029 w 1235984"/>
                  <a:gd name="connsiteY66" fmla="*/ 2043740 h 2683406"/>
                  <a:gd name="connsiteX67" fmla="*/ 336443 w 1235984"/>
                  <a:gd name="connsiteY67" fmla="*/ 2069497 h 2683406"/>
                  <a:gd name="connsiteX68" fmla="*/ 332150 w 1235984"/>
                  <a:gd name="connsiteY68" fmla="*/ 2151064 h 2683406"/>
                  <a:gd name="connsiteX69" fmla="*/ 310686 w 1235984"/>
                  <a:gd name="connsiteY69" fmla="*/ 2189700 h 2683406"/>
                  <a:gd name="connsiteX70" fmla="*/ 293514 w 1235984"/>
                  <a:gd name="connsiteY70" fmla="*/ 2241216 h 2683406"/>
                  <a:gd name="connsiteX71" fmla="*/ 280635 w 1235984"/>
                  <a:gd name="connsiteY71" fmla="*/ 2279852 h 2683406"/>
                  <a:gd name="connsiteX72" fmla="*/ 276342 w 1235984"/>
                  <a:gd name="connsiteY72" fmla="*/ 2292731 h 2683406"/>
                  <a:gd name="connsiteX73" fmla="*/ 272049 w 1235984"/>
                  <a:gd name="connsiteY73" fmla="*/ 2305610 h 2683406"/>
                  <a:gd name="connsiteX74" fmla="*/ 246291 w 1235984"/>
                  <a:gd name="connsiteY74" fmla="*/ 2344247 h 2683406"/>
                  <a:gd name="connsiteX75" fmla="*/ 237705 w 1235984"/>
                  <a:gd name="connsiteY75" fmla="*/ 2357126 h 2683406"/>
                  <a:gd name="connsiteX76" fmla="*/ 229120 w 1235984"/>
                  <a:gd name="connsiteY76" fmla="*/ 2382883 h 2683406"/>
                  <a:gd name="connsiteX77" fmla="*/ 224827 w 1235984"/>
                  <a:gd name="connsiteY77" fmla="*/ 2395762 h 2683406"/>
                  <a:gd name="connsiteX78" fmla="*/ 216241 w 1235984"/>
                  <a:gd name="connsiteY78" fmla="*/ 2438692 h 2683406"/>
                  <a:gd name="connsiteX79" fmla="*/ 211948 w 1235984"/>
                  <a:gd name="connsiteY79" fmla="*/ 2451571 h 2683406"/>
                  <a:gd name="connsiteX80" fmla="*/ 194776 w 1235984"/>
                  <a:gd name="connsiteY80" fmla="*/ 2477328 h 2683406"/>
                  <a:gd name="connsiteX81" fmla="*/ 169018 w 1235984"/>
                  <a:gd name="connsiteY81" fmla="*/ 2503086 h 2683406"/>
                  <a:gd name="connsiteX82" fmla="*/ 156139 w 1235984"/>
                  <a:gd name="connsiteY82" fmla="*/ 2520258 h 2683406"/>
                  <a:gd name="connsiteX83" fmla="*/ 143260 w 1235984"/>
                  <a:gd name="connsiteY83" fmla="*/ 2533137 h 2683406"/>
                  <a:gd name="connsiteX84" fmla="*/ 134674 w 1235984"/>
                  <a:gd name="connsiteY84" fmla="*/ 2550309 h 2683406"/>
                  <a:gd name="connsiteX85" fmla="*/ 117503 w 1235984"/>
                  <a:gd name="connsiteY85" fmla="*/ 2588945 h 2683406"/>
                  <a:gd name="connsiteX86" fmla="*/ 108917 w 1235984"/>
                  <a:gd name="connsiteY86" fmla="*/ 2623289 h 2683406"/>
                  <a:gd name="connsiteX87" fmla="*/ 91745 w 1235984"/>
                  <a:gd name="connsiteY87" fmla="*/ 2649047 h 2683406"/>
                  <a:gd name="connsiteX88" fmla="*/ 83159 w 1235984"/>
                  <a:gd name="connsiteY88" fmla="*/ 2679097 h 2683406"/>
                  <a:gd name="connsiteX89" fmla="*/ 5886 w 1235984"/>
                  <a:gd name="connsiteY89" fmla="*/ 2679097 h 2683406"/>
                  <a:gd name="connsiteX90" fmla="*/ 5886 w 1235984"/>
                  <a:gd name="connsiteY90" fmla="*/ 2640461 h 2683406"/>
                  <a:gd name="connsiteX91" fmla="*/ 10179 w 1235984"/>
                  <a:gd name="connsiteY91" fmla="*/ 2584652 h 2683406"/>
                  <a:gd name="connsiteX92" fmla="*/ 14472 w 1235984"/>
                  <a:gd name="connsiteY92" fmla="*/ 2541723 h 2683406"/>
                  <a:gd name="connsiteX93" fmla="*/ 10179 w 1235984"/>
                  <a:gd name="connsiteY93" fmla="*/ 2520258 h 2683406"/>
                  <a:gd name="connsiteX94" fmla="*/ 23058 w 1235984"/>
                  <a:gd name="connsiteY94" fmla="*/ 2442985 h 2683406"/>
                  <a:gd name="connsiteX95" fmla="*/ 35936 w 1235984"/>
                  <a:gd name="connsiteY95" fmla="*/ 2412934 h 2683406"/>
                  <a:gd name="connsiteX96" fmla="*/ 48815 w 1235984"/>
                  <a:gd name="connsiteY96" fmla="*/ 2374297 h 2683406"/>
                  <a:gd name="connsiteX97" fmla="*/ 53108 w 1235984"/>
                  <a:gd name="connsiteY97" fmla="*/ 2357126 h 2683406"/>
                  <a:gd name="connsiteX98" fmla="*/ 57401 w 1235984"/>
                  <a:gd name="connsiteY98" fmla="*/ 2344247 h 2683406"/>
                  <a:gd name="connsiteX99" fmla="*/ 74573 w 1235984"/>
                  <a:gd name="connsiteY99" fmla="*/ 2284145 h 2683406"/>
                  <a:gd name="connsiteX100" fmla="*/ 83159 w 1235984"/>
                  <a:gd name="connsiteY100" fmla="*/ 2262681 h 2683406"/>
                  <a:gd name="connsiteX101" fmla="*/ 91745 w 1235984"/>
                  <a:gd name="connsiteY101" fmla="*/ 2249802 h 2683406"/>
                  <a:gd name="connsiteX102" fmla="*/ 96038 w 1235984"/>
                  <a:gd name="connsiteY102" fmla="*/ 2236923 h 2683406"/>
                  <a:gd name="connsiteX103" fmla="*/ 130381 w 1235984"/>
                  <a:gd name="connsiteY103" fmla="*/ 2193993 h 2683406"/>
                  <a:gd name="connsiteX104" fmla="*/ 138967 w 1235984"/>
                  <a:gd name="connsiteY104" fmla="*/ 2181114 h 2683406"/>
                  <a:gd name="connsiteX105" fmla="*/ 156139 w 1235984"/>
                  <a:gd name="connsiteY105" fmla="*/ 2159650 h 2683406"/>
                  <a:gd name="connsiteX106" fmla="*/ 164725 w 1235984"/>
                  <a:gd name="connsiteY106" fmla="*/ 2146771 h 2683406"/>
                  <a:gd name="connsiteX107" fmla="*/ 177604 w 1235984"/>
                  <a:gd name="connsiteY107" fmla="*/ 2133892 h 2683406"/>
                  <a:gd name="connsiteX108" fmla="*/ 186190 w 1235984"/>
                  <a:gd name="connsiteY108" fmla="*/ 2116720 h 2683406"/>
                  <a:gd name="connsiteX109" fmla="*/ 194776 w 1235984"/>
                  <a:gd name="connsiteY109" fmla="*/ 2103841 h 2683406"/>
                  <a:gd name="connsiteX110" fmla="*/ 203362 w 1235984"/>
                  <a:gd name="connsiteY110" fmla="*/ 2086669 h 2683406"/>
                  <a:gd name="connsiteX111" fmla="*/ 216241 w 1235984"/>
                  <a:gd name="connsiteY111" fmla="*/ 2078083 h 2683406"/>
                  <a:gd name="connsiteX112" fmla="*/ 241998 w 1235984"/>
                  <a:gd name="connsiteY112" fmla="*/ 2060912 h 2683406"/>
                  <a:gd name="connsiteX113" fmla="*/ 250584 w 1235984"/>
                  <a:gd name="connsiteY113" fmla="*/ 2048033 h 2683406"/>
                  <a:gd name="connsiteX114" fmla="*/ 254877 w 1235984"/>
                  <a:gd name="connsiteY114" fmla="*/ 2035154 h 2683406"/>
                  <a:gd name="connsiteX115" fmla="*/ 267756 w 1235984"/>
                  <a:gd name="connsiteY115" fmla="*/ 2030861 h 2683406"/>
                  <a:gd name="connsiteX116" fmla="*/ 276342 w 1235984"/>
                  <a:gd name="connsiteY116" fmla="*/ 2017982 h 2683406"/>
                  <a:gd name="connsiteX117" fmla="*/ 297807 w 1235984"/>
                  <a:gd name="connsiteY117" fmla="*/ 2000810 h 2683406"/>
                  <a:gd name="connsiteX118" fmla="*/ 310686 w 1235984"/>
                  <a:gd name="connsiteY118" fmla="*/ 1962173 h 2683406"/>
                  <a:gd name="connsiteX119" fmla="*/ 314979 w 1235984"/>
                  <a:gd name="connsiteY119" fmla="*/ 1949295 h 2683406"/>
                  <a:gd name="connsiteX120" fmla="*/ 323565 w 1235984"/>
                  <a:gd name="connsiteY120" fmla="*/ 1897779 h 2683406"/>
                  <a:gd name="connsiteX121" fmla="*/ 327858 w 1235984"/>
                  <a:gd name="connsiteY121" fmla="*/ 1884900 h 2683406"/>
                  <a:gd name="connsiteX122" fmla="*/ 332150 w 1235984"/>
                  <a:gd name="connsiteY122" fmla="*/ 1867728 h 2683406"/>
                  <a:gd name="connsiteX123" fmla="*/ 448060 w 1235984"/>
                  <a:gd name="connsiteY123" fmla="*/ 1571514 h 2683406"/>
                  <a:gd name="connsiteX124" fmla="*/ 460939 w 1235984"/>
                  <a:gd name="connsiteY124" fmla="*/ 1519999 h 2683406"/>
                  <a:gd name="connsiteX125" fmla="*/ 465232 w 1235984"/>
                  <a:gd name="connsiteY125" fmla="*/ 1498534 h 2683406"/>
                  <a:gd name="connsiteX126" fmla="*/ 478111 w 1235984"/>
                  <a:gd name="connsiteY126" fmla="*/ 1459897 h 2683406"/>
                  <a:gd name="connsiteX127" fmla="*/ 482404 w 1235984"/>
                  <a:gd name="connsiteY127" fmla="*/ 1425554 h 2683406"/>
                  <a:gd name="connsiteX128" fmla="*/ 486697 w 1235984"/>
                  <a:gd name="connsiteY128" fmla="*/ 1399796 h 2683406"/>
                  <a:gd name="connsiteX129" fmla="*/ 490990 w 1235984"/>
                  <a:gd name="connsiteY129" fmla="*/ 1361159 h 2683406"/>
                  <a:gd name="connsiteX130" fmla="*/ 503869 w 1235984"/>
                  <a:gd name="connsiteY130" fmla="*/ 1322523 h 2683406"/>
                  <a:gd name="connsiteX131" fmla="*/ 516748 w 1235984"/>
                  <a:gd name="connsiteY131" fmla="*/ 1279593 h 2683406"/>
                  <a:gd name="connsiteX132" fmla="*/ 529627 w 1235984"/>
                  <a:gd name="connsiteY132" fmla="*/ 1236664 h 2683406"/>
                  <a:gd name="connsiteX133" fmla="*/ 538212 w 1235984"/>
                  <a:gd name="connsiteY133" fmla="*/ 1210906 h 2683406"/>
                  <a:gd name="connsiteX134" fmla="*/ 551091 w 1235984"/>
                  <a:gd name="connsiteY134" fmla="*/ 1189441 h 2683406"/>
                  <a:gd name="connsiteX135" fmla="*/ 563970 w 1235984"/>
                  <a:gd name="connsiteY135" fmla="*/ 1142219 h 2683406"/>
                  <a:gd name="connsiteX136" fmla="*/ 568263 w 1235984"/>
                  <a:gd name="connsiteY136" fmla="*/ 1116461 h 2683406"/>
                  <a:gd name="connsiteX137" fmla="*/ 581142 w 1235984"/>
                  <a:gd name="connsiteY137" fmla="*/ 1073531 h 2683406"/>
                  <a:gd name="connsiteX138" fmla="*/ 589728 w 1235984"/>
                  <a:gd name="connsiteY138" fmla="*/ 953328 h 2683406"/>
                  <a:gd name="connsiteX139" fmla="*/ 598314 w 1235984"/>
                  <a:gd name="connsiteY139" fmla="*/ 940450 h 2683406"/>
                  <a:gd name="connsiteX140" fmla="*/ 606900 w 1235984"/>
                  <a:gd name="connsiteY140" fmla="*/ 918985 h 2683406"/>
                  <a:gd name="connsiteX141" fmla="*/ 611193 w 1235984"/>
                  <a:gd name="connsiteY141" fmla="*/ 893227 h 2683406"/>
                  <a:gd name="connsiteX142" fmla="*/ 619779 w 1235984"/>
                  <a:gd name="connsiteY142" fmla="*/ 876055 h 2683406"/>
                  <a:gd name="connsiteX143" fmla="*/ 624072 w 1235984"/>
                  <a:gd name="connsiteY143" fmla="*/ 863176 h 2683406"/>
                  <a:gd name="connsiteX144" fmla="*/ 632658 w 1235984"/>
                  <a:gd name="connsiteY144" fmla="*/ 850297 h 2683406"/>
                  <a:gd name="connsiteX145" fmla="*/ 645536 w 1235984"/>
                  <a:gd name="connsiteY145" fmla="*/ 828833 h 2683406"/>
                  <a:gd name="connsiteX146" fmla="*/ 654122 w 1235984"/>
                  <a:gd name="connsiteY146" fmla="*/ 815954 h 2683406"/>
                  <a:gd name="connsiteX147" fmla="*/ 667001 w 1235984"/>
                  <a:gd name="connsiteY147" fmla="*/ 794489 h 2683406"/>
                  <a:gd name="connsiteX148" fmla="*/ 679880 w 1235984"/>
                  <a:gd name="connsiteY148" fmla="*/ 777317 h 2683406"/>
                  <a:gd name="connsiteX149" fmla="*/ 688466 w 1235984"/>
                  <a:gd name="connsiteY149" fmla="*/ 760145 h 2683406"/>
                  <a:gd name="connsiteX150" fmla="*/ 701345 w 1235984"/>
                  <a:gd name="connsiteY150" fmla="*/ 742973 h 2683406"/>
                  <a:gd name="connsiteX151" fmla="*/ 709931 w 1235984"/>
                  <a:gd name="connsiteY151" fmla="*/ 721509 h 2683406"/>
                  <a:gd name="connsiteX152" fmla="*/ 722810 w 1235984"/>
                  <a:gd name="connsiteY152" fmla="*/ 704337 h 2683406"/>
                  <a:gd name="connsiteX153" fmla="*/ 731396 w 1235984"/>
                  <a:gd name="connsiteY153" fmla="*/ 691458 h 2683406"/>
                  <a:gd name="connsiteX154" fmla="*/ 782911 w 1235984"/>
                  <a:gd name="connsiteY154" fmla="*/ 627064 h 2683406"/>
                  <a:gd name="connsiteX155" fmla="*/ 812962 w 1235984"/>
                  <a:gd name="connsiteY155" fmla="*/ 588427 h 2683406"/>
                  <a:gd name="connsiteX156" fmla="*/ 821548 w 1235984"/>
                  <a:gd name="connsiteY156" fmla="*/ 571255 h 2683406"/>
                  <a:gd name="connsiteX157" fmla="*/ 843012 w 1235984"/>
                  <a:gd name="connsiteY157" fmla="*/ 536912 h 2683406"/>
                  <a:gd name="connsiteX158" fmla="*/ 847305 w 1235984"/>
                  <a:gd name="connsiteY158" fmla="*/ 524033 h 2683406"/>
                  <a:gd name="connsiteX159" fmla="*/ 864477 w 1235984"/>
                  <a:gd name="connsiteY159" fmla="*/ 489689 h 2683406"/>
                  <a:gd name="connsiteX160" fmla="*/ 885942 w 1235984"/>
                  <a:gd name="connsiteY160" fmla="*/ 442466 h 2683406"/>
                  <a:gd name="connsiteX161" fmla="*/ 890235 w 1235984"/>
                  <a:gd name="connsiteY161" fmla="*/ 429588 h 2683406"/>
                  <a:gd name="connsiteX162" fmla="*/ 920286 w 1235984"/>
                  <a:gd name="connsiteY162" fmla="*/ 369486 h 2683406"/>
                  <a:gd name="connsiteX163" fmla="*/ 933165 w 1235984"/>
                  <a:gd name="connsiteY163" fmla="*/ 335143 h 2683406"/>
                  <a:gd name="connsiteX164" fmla="*/ 941750 w 1235984"/>
                  <a:gd name="connsiteY164" fmla="*/ 317971 h 2683406"/>
                  <a:gd name="connsiteX165" fmla="*/ 946043 w 1235984"/>
                  <a:gd name="connsiteY165" fmla="*/ 305092 h 2683406"/>
                  <a:gd name="connsiteX166" fmla="*/ 963215 w 1235984"/>
                  <a:gd name="connsiteY166" fmla="*/ 283627 h 2683406"/>
                  <a:gd name="connsiteX167" fmla="*/ 971801 w 1235984"/>
                  <a:gd name="connsiteY167" fmla="*/ 270748 h 2683406"/>
                  <a:gd name="connsiteX168" fmla="*/ 997559 w 1235984"/>
                  <a:gd name="connsiteY168" fmla="*/ 232112 h 2683406"/>
                  <a:gd name="connsiteX169" fmla="*/ 1006145 w 1235984"/>
                  <a:gd name="connsiteY169" fmla="*/ 219233 h 2683406"/>
                  <a:gd name="connsiteX170" fmla="*/ 1019024 w 1235984"/>
                  <a:gd name="connsiteY170" fmla="*/ 206354 h 2683406"/>
                  <a:gd name="connsiteX171" fmla="*/ 1027610 w 1235984"/>
                  <a:gd name="connsiteY171" fmla="*/ 189182 h 2683406"/>
                  <a:gd name="connsiteX172" fmla="*/ 1036196 w 1235984"/>
                  <a:gd name="connsiteY172" fmla="*/ 176303 h 2683406"/>
                  <a:gd name="connsiteX173" fmla="*/ 1049074 w 1235984"/>
                  <a:gd name="connsiteY173" fmla="*/ 154838 h 2683406"/>
                  <a:gd name="connsiteX174" fmla="*/ 1070539 w 1235984"/>
                  <a:gd name="connsiteY174" fmla="*/ 124788 h 2683406"/>
                  <a:gd name="connsiteX175" fmla="*/ 1092004 w 1235984"/>
                  <a:gd name="connsiteY175" fmla="*/ 94737 h 2683406"/>
                  <a:gd name="connsiteX176" fmla="*/ 1096297 w 1235984"/>
                  <a:gd name="connsiteY176" fmla="*/ 81858 h 2683406"/>
                  <a:gd name="connsiteX177" fmla="*/ 1117762 w 1235984"/>
                  <a:gd name="connsiteY177" fmla="*/ 51807 h 2683406"/>
                  <a:gd name="connsiteX178" fmla="*/ 1130641 w 1235984"/>
                  <a:gd name="connsiteY178" fmla="*/ 30343 h 2683406"/>
                  <a:gd name="connsiteX179" fmla="*/ 1139227 w 1235984"/>
                  <a:gd name="connsiteY179" fmla="*/ 13171 h 2683406"/>
                  <a:gd name="connsiteX180" fmla="*/ 1152105 w 1235984"/>
                  <a:gd name="connsiteY180" fmla="*/ 4585 h 2683406"/>
                  <a:gd name="connsiteX181" fmla="*/ 1164984 w 1235984"/>
                  <a:gd name="connsiteY181" fmla="*/ 8878 h 2683406"/>
                  <a:gd name="connsiteX182" fmla="*/ 1229021 w 1235984"/>
                  <a:gd name="connsiteY182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18517 w 1235984"/>
                  <a:gd name="connsiteY39" fmla="*/ 1408382 h 2683406"/>
                  <a:gd name="connsiteX40" fmla="*/ 709931 w 1235984"/>
                  <a:gd name="connsiteY40" fmla="*/ 1421261 h 2683406"/>
                  <a:gd name="connsiteX41" fmla="*/ 701345 w 1235984"/>
                  <a:gd name="connsiteY41" fmla="*/ 1447019 h 2683406"/>
                  <a:gd name="connsiteX42" fmla="*/ 692759 w 1235984"/>
                  <a:gd name="connsiteY42" fmla="*/ 1481362 h 2683406"/>
                  <a:gd name="connsiteX43" fmla="*/ 679880 w 1235984"/>
                  <a:gd name="connsiteY43" fmla="*/ 1519999 h 2683406"/>
                  <a:gd name="connsiteX44" fmla="*/ 675587 w 1235984"/>
                  <a:gd name="connsiteY44" fmla="*/ 1532878 h 2683406"/>
                  <a:gd name="connsiteX45" fmla="*/ 667001 w 1235984"/>
                  <a:gd name="connsiteY45" fmla="*/ 1562928 h 2683406"/>
                  <a:gd name="connsiteX46" fmla="*/ 658415 w 1235984"/>
                  <a:gd name="connsiteY46" fmla="*/ 1575807 h 2683406"/>
                  <a:gd name="connsiteX47" fmla="*/ 654122 w 1235984"/>
                  <a:gd name="connsiteY47" fmla="*/ 1588686 h 2683406"/>
                  <a:gd name="connsiteX48" fmla="*/ 645536 w 1235984"/>
                  <a:gd name="connsiteY48" fmla="*/ 1601565 h 2683406"/>
                  <a:gd name="connsiteX49" fmla="*/ 641243 w 1235984"/>
                  <a:gd name="connsiteY49" fmla="*/ 1614444 h 2683406"/>
                  <a:gd name="connsiteX50" fmla="*/ 615486 w 1235984"/>
                  <a:gd name="connsiteY50" fmla="*/ 1640202 h 2683406"/>
                  <a:gd name="connsiteX51" fmla="*/ 576849 w 1235984"/>
                  <a:gd name="connsiteY51" fmla="*/ 1691717 h 2683406"/>
                  <a:gd name="connsiteX52" fmla="*/ 551091 w 1235984"/>
                  <a:gd name="connsiteY52" fmla="*/ 1717475 h 2683406"/>
                  <a:gd name="connsiteX53" fmla="*/ 542505 w 1235984"/>
                  <a:gd name="connsiteY53" fmla="*/ 1730354 h 2683406"/>
                  <a:gd name="connsiteX54" fmla="*/ 499576 w 1235984"/>
                  <a:gd name="connsiteY54" fmla="*/ 1781869 h 2683406"/>
                  <a:gd name="connsiteX55" fmla="*/ 490990 w 1235984"/>
                  <a:gd name="connsiteY55" fmla="*/ 1794748 h 2683406"/>
                  <a:gd name="connsiteX56" fmla="*/ 469525 w 1235984"/>
                  <a:gd name="connsiteY56" fmla="*/ 1833385 h 2683406"/>
                  <a:gd name="connsiteX57" fmla="*/ 460939 w 1235984"/>
                  <a:gd name="connsiteY57" fmla="*/ 1846264 h 2683406"/>
                  <a:gd name="connsiteX58" fmla="*/ 452353 w 1235984"/>
                  <a:gd name="connsiteY58" fmla="*/ 1872021 h 2683406"/>
                  <a:gd name="connsiteX59" fmla="*/ 435181 w 1235984"/>
                  <a:gd name="connsiteY59" fmla="*/ 1910658 h 2683406"/>
                  <a:gd name="connsiteX60" fmla="*/ 426596 w 1235984"/>
                  <a:gd name="connsiteY60" fmla="*/ 1936416 h 2683406"/>
                  <a:gd name="connsiteX61" fmla="*/ 405131 w 1235984"/>
                  <a:gd name="connsiteY61" fmla="*/ 1962173 h 2683406"/>
                  <a:gd name="connsiteX62" fmla="*/ 379552 w 1235984"/>
                  <a:gd name="connsiteY62" fmla="*/ 1975052 h 2683406"/>
                  <a:gd name="connsiteX63" fmla="*/ 362201 w 1235984"/>
                  <a:gd name="connsiteY63" fmla="*/ 2005103 h 2683406"/>
                  <a:gd name="connsiteX64" fmla="*/ 353615 w 1235984"/>
                  <a:gd name="connsiteY64" fmla="*/ 2030861 h 2683406"/>
                  <a:gd name="connsiteX65" fmla="*/ 345029 w 1235984"/>
                  <a:gd name="connsiteY65" fmla="*/ 2043740 h 2683406"/>
                  <a:gd name="connsiteX66" fmla="*/ 336443 w 1235984"/>
                  <a:gd name="connsiteY66" fmla="*/ 2069497 h 2683406"/>
                  <a:gd name="connsiteX67" fmla="*/ 332150 w 1235984"/>
                  <a:gd name="connsiteY67" fmla="*/ 2151064 h 2683406"/>
                  <a:gd name="connsiteX68" fmla="*/ 310686 w 1235984"/>
                  <a:gd name="connsiteY68" fmla="*/ 2189700 h 2683406"/>
                  <a:gd name="connsiteX69" fmla="*/ 293514 w 1235984"/>
                  <a:gd name="connsiteY69" fmla="*/ 2241216 h 2683406"/>
                  <a:gd name="connsiteX70" fmla="*/ 280635 w 1235984"/>
                  <a:gd name="connsiteY70" fmla="*/ 2279852 h 2683406"/>
                  <a:gd name="connsiteX71" fmla="*/ 276342 w 1235984"/>
                  <a:gd name="connsiteY71" fmla="*/ 2292731 h 2683406"/>
                  <a:gd name="connsiteX72" fmla="*/ 272049 w 1235984"/>
                  <a:gd name="connsiteY72" fmla="*/ 2305610 h 2683406"/>
                  <a:gd name="connsiteX73" fmla="*/ 246291 w 1235984"/>
                  <a:gd name="connsiteY73" fmla="*/ 2344247 h 2683406"/>
                  <a:gd name="connsiteX74" fmla="*/ 237705 w 1235984"/>
                  <a:gd name="connsiteY74" fmla="*/ 2357126 h 2683406"/>
                  <a:gd name="connsiteX75" fmla="*/ 229120 w 1235984"/>
                  <a:gd name="connsiteY75" fmla="*/ 2382883 h 2683406"/>
                  <a:gd name="connsiteX76" fmla="*/ 224827 w 1235984"/>
                  <a:gd name="connsiteY76" fmla="*/ 2395762 h 2683406"/>
                  <a:gd name="connsiteX77" fmla="*/ 216241 w 1235984"/>
                  <a:gd name="connsiteY77" fmla="*/ 2438692 h 2683406"/>
                  <a:gd name="connsiteX78" fmla="*/ 211948 w 1235984"/>
                  <a:gd name="connsiteY78" fmla="*/ 2451571 h 2683406"/>
                  <a:gd name="connsiteX79" fmla="*/ 194776 w 1235984"/>
                  <a:gd name="connsiteY79" fmla="*/ 2477328 h 2683406"/>
                  <a:gd name="connsiteX80" fmla="*/ 169018 w 1235984"/>
                  <a:gd name="connsiteY80" fmla="*/ 2503086 h 2683406"/>
                  <a:gd name="connsiteX81" fmla="*/ 156139 w 1235984"/>
                  <a:gd name="connsiteY81" fmla="*/ 2520258 h 2683406"/>
                  <a:gd name="connsiteX82" fmla="*/ 143260 w 1235984"/>
                  <a:gd name="connsiteY82" fmla="*/ 2533137 h 2683406"/>
                  <a:gd name="connsiteX83" fmla="*/ 134674 w 1235984"/>
                  <a:gd name="connsiteY83" fmla="*/ 2550309 h 2683406"/>
                  <a:gd name="connsiteX84" fmla="*/ 117503 w 1235984"/>
                  <a:gd name="connsiteY84" fmla="*/ 2588945 h 2683406"/>
                  <a:gd name="connsiteX85" fmla="*/ 108917 w 1235984"/>
                  <a:gd name="connsiteY85" fmla="*/ 2623289 h 2683406"/>
                  <a:gd name="connsiteX86" fmla="*/ 91745 w 1235984"/>
                  <a:gd name="connsiteY86" fmla="*/ 2649047 h 2683406"/>
                  <a:gd name="connsiteX87" fmla="*/ 83159 w 1235984"/>
                  <a:gd name="connsiteY87" fmla="*/ 2679097 h 2683406"/>
                  <a:gd name="connsiteX88" fmla="*/ 5886 w 1235984"/>
                  <a:gd name="connsiteY88" fmla="*/ 2679097 h 2683406"/>
                  <a:gd name="connsiteX89" fmla="*/ 5886 w 1235984"/>
                  <a:gd name="connsiteY89" fmla="*/ 2640461 h 2683406"/>
                  <a:gd name="connsiteX90" fmla="*/ 10179 w 1235984"/>
                  <a:gd name="connsiteY90" fmla="*/ 2584652 h 2683406"/>
                  <a:gd name="connsiteX91" fmla="*/ 14472 w 1235984"/>
                  <a:gd name="connsiteY91" fmla="*/ 2541723 h 2683406"/>
                  <a:gd name="connsiteX92" fmla="*/ 10179 w 1235984"/>
                  <a:gd name="connsiteY92" fmla="*/ 2520258 h 2683406"/>
                  <a:gd name="connsiteX93" fmla="*/ 23058 w 1235984"/>
                  <a:gd name="connsiteY93" fmla="*/ 2442985 h 2683406"/>
                  <a:gd name="connsiteX94" fmla="*/ 35936 w 1235984"/>
                  <a:gd name="connsiteY94" fmla="*/ 2412934 h 2683406"/>
                  <a:gd name="connsiteX95" fmla="*/ 48815 w 1235984"/>
                  <a:gd name="connsiteY95" fmla="*/ 2374297 h 2683406"/>
                  <a:gd name="connsiteX96" fmla="*/ 53108 w 1235984"/>
                  <a:gd name="connsiteY96" fmla="*/ 2357126 h 2683406"/>
                  <a:gd name="connsiteX97" fmla="*/ 57401 w 1235984"/>
                  <a:gd name="connsiteY97" fmla="*/ 2344247 h 2683406"/>
                  <a:gd name="connsiteX98" fmla="*/ 74573 w 1235984"/>
                  <a:gd name="connsiteY98" fmla="*/ 2284145 h 2683406"/>
                  <a:gd name="connsiteX99" fmla="*/ 83159 w 1235984"/>
                  <a:gd name="connsiteY99" fmla="*/ 2262681 h 2683406"/>
                  <a:gd name="connsiteX100" fmla="*/ 91745 w 1235984"/>
                  <a:gd name="connsiteY100" fmla="*/ 2249802 h 2683406"/>
                  <a:gd name="connsiteX101" fmla="*/ 96038 w 1235984"/>
                  <a:gd name="connsiteY101" fmla="*/ 2236923 h 2683406"/>
                  <a:gd name="connsiteX102" fmla="*/ 130381 w 1235984"/>
                  <a:gd name="connsiteY102" fmla="*/ 2193993 h 2683406"/>
                  <a:gd name="connsiteX103" fmla="*/ 138967 w 1235984"/>
                  <a:gd name="connsiteY103" fmla="*/ 2181114 h 2683406"/>
                  <a:gd name="connsiteX104" fmla="*/ 156139 w 1235984"/>
                  <a:gd name="connsiteY104" fmla="*/ 2159650 h 2683406"/>
                  <a:gd name="connsiteX105" fmla="*/ 164725 w 1235984"/>
                  <a:gd name="connsiteY105" fmla="*/ 2146771 h 2683406"/>
                  <a:gd name="connsiteX106" fmla="*/ 177604 w 1235984"/>
                  <a:gd name="connsiteY106" fmla="*/ 2133892 h 2683406"/>
                  <a:gd name="connsiteX107" fmla="*/ 186190 w 1235984"/>
                  <a:gd name="connsiteY107" fmla="*/ 2116720 h 2683406"/>
                  <a:gd name="connsiteX108" fmla="*/ 194776 w 1235984"/>
                  <a:gd name="connsiteY108" fmla="*/ 2103841 h 2683406"/>
                  <a:gd name="connsiteX109" fmla="*/ 203362 w 1235984"/>
                  <a:gd name="connsiteY109" fmla="*/ 2086669 h 2683406"/>
                  <a:gd name="connsiteX110" fmla="*/ 216241 w 1235984"/>
                  <a:gd name="connsiteY110" fmla="*/ 2078083 h 2683406"/>
                  <a:gd name="connsiteX111" fmla="*/ 241998 w 1235984"/>
                  <a:gd name="connsiteY111" fmla="*/ 2060912 h 2683406"/>
                  <a:gd name="connsiteX112" fmla="*/ 250584 w 1235984"/>
                  <a:gd name="connsiteY112" fmla="*/ 2048033 h 2683406"/>
                  <a:gd name="connsiteX113" fmla="*/ 254877 w 1235984"/>
                  <a:gd name="connsiteY113" fmla="*/ 2035154 h 2683406"/>
                  <a:gd name="connsiteX114" fmla="*/ 267756 w 1235984"/>
                  <a:gd name="connsiteY114" fmla="*/ 2030861 h 2683406"/>
                  <a:gd name="connsiteX115" fmla="*/ 276342 w 1235984"/>
                  <a:gd name="connsiteY115" fmla="*/ 2017982 h 2683406"/>
                  <a:gd name="connsiteX116" fmla="*/ 297807 w 1235984"/>
                  <a:gd name="connsiteY116" fmla="*/ 2000810 h 2683406"/>
                  <a:gd name="connsiteX117" fmla="*/ 310686 w 1235984"/>
                  <a:gd name="connsiteY117" fmla="*/ 1962173 h 2683406"/>
                  <a:gd name="connsiteX118" fmla="*/ 314979 w 1235984"/>
                  <a:gd name="connsiteY118" fmla="*/ 1949295 h 2683406"/>
                  <a:gd name="connsiteX119" fmla="*/ 323565 w 1235984"/>
                  <a:gd name="connsiteY119" fmla="*/ 1897779 h 2683406"/>
                  <a:gd name="connsiteX120" fmla="*/ 327858 w 1235984"/>
                  <a:gd name="connsiteY120" fmla="*/ 1884900 h 2683406"/>
                  <a:gd name="connsiteX121" fmla="*/ 332150 w 1235984"/>
                  <a:gd name="connsiteY121" fmla="*/ 1867728 h 2683406"/>
                  <a:gd name="connsiteX122" fmla="*/ 448060 w 1235984"/>
                  <a:gd name="connsiteY122" fmla="*/ 1571514 h 2683406"/>
                  <a:gd name="connsiteX123" fmla="*/ 460939 w 1235984"/>
                  <a:gd name="connsiteY123" fmla="*/ 1519999 h 2683406"/>
                  <a:gd name="connsiteX124" fmla="*/ 465232 w 1235984"/>
                  <a:gd name="connsiteY124" fmla="*/ 1498534 h 2683406"/>
                  <a:gd name="connsiteX125" fmla="*/ 478111 w 1235984"/>
                  <a:gd name="connsiteY125" fmla="*/ 1459897 h 2683406"/>
                  <a:gd name="connsiteX126" fmla="*/ 482404 w 1235984"/>
                  <a:gd name="connsiteY126" fmla="*/ 1425554 h 2683406"/>
                  <a:gd name="connsiteX127" fmla="*/ 486697 w 1235984"/>
                  <a:gd name="connsiteY127" fmla="*/ 1399796 h 2683406"/>
                  <a:gd name="connsiteX128" fmla="*/ 490990 w 1235984"/>
                  <a:gd name="connsiteY128" fmla="*/ 1361159 h 2683406"/>
                  <a:gd name="connsiteX129" fmla="*/ 503869 w 1235984"/>
                  <a:gd name="connsiteY129" fmla="*/ 1322523 h 2683406"/>
                  <a:gd name="connsiteX130" fmla="*/ 516748 w 1235984"/>
                  <a:gd name="connsiteY130" fmla="*/ 1279593 h 2683406"/>
                  <a:gd name="connsiteX131" fmla="*/ 529627 w 1235984"/>
                  <a:gd name="connsiteY131" fmla="*/ 1236664 h 2683406"/>
                  <a:gd name="connsiteX132" fmla="*/ 538212 w 1235984"/>
                  <a:gd name="connsiteY132" fmla="*/ 1210906 h 2683406"/>
                  <a:gd name="connsiteX133" fmla="*/ 551091 w 1235984"/>
                  <a:gd name="connsiteY133" fmla="*/ 1189441 h 2683406"/>
                  <a:gd name="connsiteX134" fmla="*/ 563970 w 1235984"/>
                  <a:gd name="connsiteY134" fmla="*/ 1142219 h 2683406"/>
                  <a:gd name="connsiteX135" fmla="*/ 568263 w 1235984"/>
                  <a:gd name="connsiteY135" fmla="*/ 1116461 h 2683406"/>
                  <a:gd name="connsiteX136" fmla="*/ 581142 w 1235984"/>
                  <a:gd name="connsiteY136" fmla="*/ 1073531 h 2683406"/>
                  <a:gd name="connsiteX137" fmla="*/ 589728 w 1235984"/>
                  <a:gd name="connsiteY137" fmla="*/ 953328 h 2683406"/>
                  <a:gd name="connsiteX138" fmla="*/ 598314 w 1235984"/>
                  <a:gd name="connsiteY138" fmla="*/ 940450 h 2683406"/>
                  <a:gd name="connsiteX139" fmla="*/ 606900 w 1235984"/>
                  <a:gd name="connsiteY139" fmla="*/ 918985 h 2683406"/>
                  <a:gd name="connsiteX140" fmla="*/ 611193 w 1235984"/>
                  <a:gd name="connsiteY140" fmla="*/ 893227 h 2683406"/>
                  <a:gd name="connsiteX141" fmla="*/ 619779 w 1235984"/>
                  <a:gd name="connsiteY141" fmla="*/ 876055 h 2683406"/>
                  <a:gd name="connsiteX142" fmla="*/ 624072 w 1235984"/>
                  <a:gd name="connsiteY142" fmla="*/ 863176 h 2683406"/>
                  <a:gd name="connsiteX143" fmla="*/ 632658 w 1235984"/>
                  <a:gd name="connsiteY143" fmla="*/ 850297 h 2683406"/>
                  <a:gd name="connsiteX144" fmla="*/ 645536 w 1235984"/>
                  <a:gd name="connsiteY144" fmla="*/ 828833 h 2683406"/>
                  <a:gd name="connsiteX145" fmla="*/ 654122 w 1235984"/>
                  <a:gd name="connsiteY145" fmla="*/ 815954 h 2683406"/>
                  <a:gd name="connsiteX146" fmla="*/ 667001 w 1235984"/>
                  <a:gd name="connsiteY146" fmla="*/ 794489 h 2683406"/>
                  <a:gd name="connsiteX147" fmla="*/ 679880 w 1235984"/>
                  <a:gd name="connsiteY147" fmla="*/ 777317 h 2683406"/>
                  <a:gd name="connsiteX148" fmla="*/ 688466 w 1235984"/>
                  <a:gd name="connsiteY148" fmla="*/ 760145 h 2683406"/>
                  <a:gd name="connsiteX149" fmla="*/ 701345 w 1235984"/>
                  <a:gd name="connsiteY149" fmla="*/ 742973 h 2683406"/>
                  <a:gd name="connsiteX150" fmla="*/ 709931 w 1235984"/>
                  <a:gd name="connsiteY150" fmla="*/ 721509 h 2683406"/>
                  <a:gd name="connsiteX151" fmla="*/ 722810 w 1235984"/>
                  <a:gd name="connsiteY151" fmla="*/ 704337 h 2683406"/>
                  <a:gd name="connsiteX152" fmla="*/ 731396 w 1235984"/>
                  <a:gd name="connsiteY152" fmla="*/ 691458 h 2683406"/>
                  <a:gd name="connsiteX153" fmla="*/ 782911 w 1235984"/>
                  <a:gd name="connsiteY153" fmla="*/ 627064 h 2683406"/>
                  <a:gd name="connsiteX154" fmla="*/ 812962 w 1235984"/>
                  <a:gd name="connsiteY154" fmla="*/ 588427 h 2683406"/>
                  <a:gd name="connsiteX155" fmla="*/ 821548 w 1235984"/>
                  <a:gd name="connsiteY155" fmla="*/ 571255 h 2683406"/>
                  <a:gd name="connsiteX156" fmla="*/ 843012 w 1235984"/>
                  <a:gd name="connsiteY156" fmla="*/ 536912 h 2683406"/>
                  <a:gd name="connsiteX157" fmla="*/ 847305 w 1235984"/>
                  <a:gd name="connsiteY157" fmla="*/ 524033 h 2683406"/>
                  <a:gd name="connsiteX158" fmla="*/ 864477 w 1235984"/>
                  <a:gd name="connsiteY158" fmla="*/ 489689 h 2683406"/>
                  <a:gd name="connsiteX159" fmla="*/ 885942 w 1235984"/>
                  <a:gd name="connsiteY159" fmla="*/ 442466 h 2683406"/>
                  <a:gd name="connsiteX160" fmla="*/ 890235 w 1235984"/>
                  <a:gd name="connsiteY160" fmla="*/ 429588 h 2683406"/>
                  <a:gd name="connsiteX161" fmla="*/ 920286 w 1235984"/>
                  <a:gd name="connsiteY161" fmla="*/ 369486 h 2683406"/>
                  <a:gd name="connsiteX162" fmla="*/ 933165 w 1235984"/>
                  <a:gd name="connsiteY162" fmla="*/ 335143 h 2683406"/>
                  <a:gd name="connsiteX163" fmla="*/ 941750 w 1235984"/>
                  <a:gd name="connsiteY163" fmla="*/ 317971 h 2683406"/>
                  <a:gd name="connsiteX164" fmla="*/ 946043 w 1235984"/>
                  <a:gd name="connsiteY164" fmla="*/ 305092 h 2683406"/>
                  <a:gd name="connsiteX165" fmla="*/ 963215 w 1235984"/>
                  <a:gd name="connsiteY165" fmla="*/ 283627 h 2683406"/>
                  <a:gd name="connsiteX166" fmla="*/ 971801 w 1235984"/>
                  <a:gd name="connsiteY166" fmla="*/ 270748 h 2683406"/>
                  <a:gd name="connsiteX167" fmla="*/ 997559 w 1235984"/>
                  <a:gd name="connsiteY167" fmla="*/ 232112 h 2683406"/>
                  <a:gd name="connsiteX168" fmla="*/ 1006145 w 1235984"/>
                  <a:gd name="connsiteY168" fmla="*/ 219233 h 2683406"/>
                  <a:gd name="connsiteX169" fmla="*/ 1019024 w 1235984"/>
                  <a:gd name="connsiteY169" fmla="*/ 206354 h 2683406"/>
                  <a:gd name="connsiteX170" fmla="*/ 1027610 w 1235984"/>
                  <a:gd name="connsiteY170" fmla="*/ 189182 h 2683406"/>
                  <a:gd name="connsiteX171" fmla="*/ 1036196 w 1235984"/>
                  <a:gd name="connsiteY171" fmla="*/ 176303 h 2683406"/>
                  <a:gd name="connsiteX172" fmla="*/ 1049074 w 1235984"/>
                  <a:gd name="connsiteY172" fmla="*/ 154838 h 2683406"/>
                  <a:gd name="connsiteX173" fmla="*/ 1070539 w 1235984"/>
                  <a:gd name="connsiteY173" fmla="*/ 124788 h 2683406"/>
                  <a:gd name="connsiteX174" fmla="*/ 1092004 w 1235984"/>
                  <a:gd name="connsiteY174" fmla="*/ 94737 h 2683406"/>
                  <a:gd name="connsiteX175" fmla="*/ 1096297 w 1235984"/>
                  <a:gd name="connsiteY175" fmla="*/ 81858 h 2683406"/>
                  <a:gd name="connsiteX176" fmla="*/ 1117762 w 1235984"/>
                  <a:gd name="connsiteY176" fmla="*/ 51807 h 2683406"/>
                  <a:gd name="connsiteX177" fmla="*/ 1130641 w 1235984"/>
                  <a:gd name="connsiteY177" fmla="*/ 30343 h 2683406"/>
                  <a:gd name="connsiteX178" fmla="*/ 1139227 w 1235984"/>
                  <a:gd name="connsiteY178" fmla="*/ 13171 h 2683406"/>
                  <a:gd name="connsiteX179" fmla="*/ 1152105 w 1235984"/>
                  <a:gd name="connsiteY179" fmla="*/ 4585 h 2683406"/>
                  <a:gd name="connsiteX180" fmla="*/ 1164984 w 1235984"/>
                  <a:gd name="connsiteY180" fmla="*/ 8878 h 2683406"/>
                  <a:gd name="connsiteX181" fmla="*/ 1229021 w 1235984"/>
                  <a:gd name="connsiteY181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09931 w 1235984"/>
                  <a:gd name="connsiteY39" fmla="*/ 1421261 h 2683406"/>
                  <a:gd name="connsiteX40" fmla="*/ 701345 w 1235984"/>
                  <a:gd name="connsiteY40" fmla="*/ 1447019 h 2683406"/>
                  <a:gd name="connsiteX41" fmla="*/ 692759 w 1235984"/>
                  <a:gd name="connsiteY41" fmla="*/ 1481362 h 2683406"/>
                  <a:gd name="connsiteX42" fmla="*/ 679880 w 1235984"/>
                  <a:gd name="connsiteY42" fmla="*/ 1519999 h 2683406"/>
                  <a:gd name="connsiteX43" fmla="*/ 675587 w 1235984"/>
                  <a:gd name="connsiteY43" fmla="*/ 1532878 h 2683406"/>
                  <a:gd name="connsiteX44" fmla="*/ 667001 w 1235984"/>
                  <a:gd name="connsiteY44" fmla="*/ 1562928 h 2683406"/>
                  <a:gd name="connsiteX45" fmla="*/ 658415 w 1235984"/>
                  <a:gd name="connsiteY45" fmla="*/ 1575807 h 2683406"/>
                  <a:gd name="connsiteX46" fmla="*/ 654122 w 1235984"/>
                  <a:gd name="connsiteY46" fmla="*/ 1588686 h 2683406"/>
                  <a:gd name="connsiteX47" fmla="*/ 645536 w 1235984"/>
                  <a:gd name="connsiteY47" fmla="*/ 1601565 h 2683406"/>
                  <a:gd name="connsiteX48" fmla="*/ 641243 w 1235984"/>
                  <a:gd name="connsiteY48" fmla="*/ 1614444 h 2683406"/>
                  <a:gd name="connsiteX49" fmla="*/ 615486 w 1235984"/>
                  <a:gd name="connsiteY49" fmla="*/ 1640202 h 2683406"/>
                  <a:gd name="connsiteX50" fmla="*/ 576849 w 1235984"/>
                  <a:gd name="connsiteY50" fmla="*/ 1691717 h 2683406"/>
                  <a:gd name="connsiteX51" fmla="*/ 551091 w 1235984"/>
                  <a:gd name="connsiteY51" fmla="*/ 1717475 h 2683406"/>
                  <a:gd name="connsiteX52" fmla="*/ 542505 w 1235984"/>
                  <a:gd name="connsiteY52" fmla="*/ 1730354 h 2683406"/>
                  <a:gd name="connsiteX53" fmla="*/ 499576 w 1235984"/>
                  <a:gd name="connsiteY53" fmla="*/ 1781869 h 2683406"/>
                  <a:gd name="connsiteX54" fmla="*/ 490990 w 1235984"/>
                  <a:gd name="connsiteY54" fmla="*/ 1794748 h 2683406"/>
                  <a:gd name="connsiteX55" fmla="*/ 469525 w 1235984"/>
                  <a:gd name="connsiteY55" fmla="*/ 1833385 h 2683406"/>
                  <a:gd name="connsiteX56" fmla="*/ 460939 w 1235984"/>
                  <a:gd name="connsiteY56" fmla="*/ 1846264 h 2683406"/>
                  <a:gd name="connsiteX57" fmla="*/ 452353 w 1235984"/>
                  <a:gd name="connsiteY57" fmla="*/ 1872021 h 2683406"/>
                  <a:gd name="connsiteX58" fmla="*/ 435181 w 1235984"/>
                  <a:gd name="connsiteY58" fmla="*/ 1910658 h 2683406"/>
                  <a:gd name="connsiteX59" fmla="*/ 426596 w 1235984"/>
                  <a:gd name="connsiteY59" fmla="*/ 1936416 h 2683406"/>
                  <a:gd name="connsiteX60" fmla="*/ 405131 w 1235984"/>
                  <a:gd name="connsiteY60" fmla="*/ 1962173 h 2683406"/>
                  <a:gd name="connsiteX61" fmla="*/ 379552 w 1235984"/>
                  <a:gd name="connsiteY61" fmla="*/ 1975052 h 2683406"/>
                  <a:gd name="connsiteX62" fmla="*/ 362201 w 1235984"/>
                  <a:gd name="connsiteY62" fmla="*/ 2005103 h 2683406"/>
                  <a:gd name="connsiteX63" fmla="*/ 353615 w 1235984"/>
                  <a:gd name="connsiteY63" fmla="*/ 2030861 h 2683406"/>
                  <a:gd name="connsiteX64" fmla="*/ 345029 w 1235984"/>
                  <a:gd name="connsiteY64" fmla="*/ 2043740 h 2683406"/>
                  <a:gd name="connsiteX65" fmla="*/ 336443 w 1235984"/>
                  <a:gd name="connsiteY65" fmla="*/ 2069497 h 2683406"/>
                  <a:gd name="connsiteX66" fmla="*/ 332150 w 1235984"/>
                  <a:gd name="connsiteY66" fmla="*/ 2151064 h 2683406"/>
                  <a:gd name="connsiteX67" fmla="*/ 310686 w 1235984"/>
                  <a:gd name="connsiteY67" fmla="*/ 2189700 h 2683406"/>
                  <a:gd name="connsiteX68" fmla="*/ 293514 w 1235984"/>
                  <a:gd name="connsiteY68" fmla="*/ 2241216 h 2683406"/>
                  <a:gd name="connsiteX69" fmla="*/ 280635 w 1235984"/>
                  <a:gd name="connsiteY69" fmla="*/ 2279852 h 2683406"/>
                  <a:gd name="connsiteX70" fmla="*/ 276342 w 1235984"/>
                  <a:gd name="connsiteY70" fmla="*/ 2292731 h 2683406"/>
                  <a:gd name="connsiteX71" fmla="*/ 272049 w 1235984"/>
                  <a:gd name="connsiteY71" fmla="*/ 2305610 h 2683406"/>
                  <a:gd name="connsiteX72" fmla="*/ 246291 w 1235984"/>
                  <a:gd name="connsiteY72" fmla="*/ 2344247 h 2683406"/>
                  <a:gd name="connsiteX73" fmla="*/ 237705 w 1235984"/>
                  <a:gd name="connsiteY73" fmla="*/ 2357126 h 2683406"/>
                  <a:gd name="connsiteX74" fmla="*/ 229120 w 1235984"/>
                  <a:gd name="connsiteY74" fmla="*/ 2382883 h 2683406"/>
                  <a:gd name="connsiteX75" fmla="*/ 224827 w 1235984"/>
                  <a:gd name="connsiteY75" fmla="*/ 2395762 h 2683406"/>
                  <a:gd name="connsiteX76" fmla="*/ 216241 w 1235984"/>
                  <a:gd name="connsiteY76" fmla="*/ 2438692 h 2683406"/>
                  <a:gd name="connsiteX77" fmla="*/ 211948 w 1235984"/>
                  <a:gd name="connsiteY77" fmla="*/ 2451571 h 2683406"/>
                  <a:gd name="connsiteX78" fmla="*/ 194776 w 1235984"/>
                  <a:gd name="connsiteY78" fmla="*/ 2477328 h 2683406"/>
                  <a:gd name="connsiteX79" fmla="*/ 169018 w 1235984"/>
                  <a:gd name="connsiteY79" fmla="*/ 2503086 h 2683406"/>
                  <a:gd name="connsiteX80" fmla="*/ 156139 w 1235984"/>
                  <a:gd name="connsiteY80" fmla="*/ 2520258 h 2683406"/>
                  <a:gd name="connsiteX81" fmla="*/ 143260 w 1235984"/>
                  <a:gd name="connsiteY81" fmla="*/ 2533137 h 2683406"/>
                  <a:gd name="connsiteX82" fmla="*/ 134674 w 1235984"/>
                  <a:gd name="connsiteY82" fmla="*/ 2550309 h 2683406"/>
                  <a:gd name="connsiteX83" fmla="*/ 117503 w 1235984"/>
                  <a:gd name="connsiteY83" fmla="*/ 2588945 h 2683406"/>
                  <a:gd name="connsiteX84" fmla="*/ 108917 w 1235984"/>
                  <a:gd name="connsiteY84" fmla="*/ 2623289 h 2683406"/>
                  <a:gd name="connsiteX85" fmla="*/ 91745 w 1235984"/>
                  <a:gd name="connsiteY85" fmla="*/ 2649047 h 2683406"/>
                  <a:gd name="connsiteX86" fmla="*/ 83159 w 1235984"/>
                  <a:gd name="connsiteY86" fmla="*/ 2679097 h 2683406"/>
                  <a:gd name="connsiteX87" fmla="*/ 5886 w 1235984"/>
                  <a:gd name="connsiteY87" fmla="*/ 2679097 h 2683406"/>
                  <a:gd name="connsiteX88" fmla="*/ 5886 w 1235984"/>
                  <a:gd name="connsiteY88" fmla="*/ 2640461 h 2683406"/>
                  <a:gd name="connsiteX89" fmla="*/ 10179 w 1235984"/>
                  <a:gd name="connsiteY89" fmla="*/ 2584652 h 2683406"/>
                  <a:gd name="connsiteX90" fmla="*/ 14472 w 1235984"/>
                  <a:gd name="connsiteY90" fmla="*/ 2541723 h 2683406"/>
                  <a:gd name="connsiteX91" fmla="*/ 10179 w 1235984"/>
                  <a:gd name="connsiteY91" fmla="*/ 2520258 h 2683406"/>
                  <a:gd name="connsiteX92" fmla="*/ 23058 w 1235984"/>
                  <a:gd name="connsiteY92" fmla="*/ 2442985 h 2683406"/>
                  <a:gd name="connsiteX93" fmla="*/ 35936 w 1235984"/>
                  <a:gd name="connsiteY93" fmla="*/ 2412934 h 2683406"/>
                  <a:gd name="connsiteX94" fmla="*/ 48815 w 1235984"/>
                  <a:gd name="connsiteY94" fmla="*/ 2374297 h 2683406"/>
                  <a:gd name="connsiteX95" fmla="*/ 53108 w 1235984"/>
                  <a:gd name="connsiteY95" fmla="*/ 2357126 h 2683406"/>
                  <a:gd name="connsiteX96" fmla="*/ 57401 w 1235984"/>
                  <a:gd name="connsiteY96" fmla="*/ 2344247 h 2683406"/>
                  <a:gd name="connsiteX97" fmla="*/ 74573 w 1235984"/>
                  <a:gd name="connsiteY97" fmla="*/ 2284145 h 2683406"/>
                  <a:gd name="connsiteX98" fmla="*/ 83159 w 1235984"/>
                  <a:gd name="connsiteY98" fmla="*/ 2262681 h 2683406"/>
                  <a:gd name="connsiteX99" fmla="*/ 91745 w 1235984"/>
                  <a:gd name="connsiteY99" fmla="*/ 2249802 h 2683406"/>
                  <a:gd name="connsiteX100" fmla="*/ 96038 w 1235984"/>
                  <a:gd name="connsiteY100" fmla="*/ 2236923 h 2683406"/>
                  <a:gd name="connsiteX101" fmla="*/ 130381 w 1235984"/>
                  <a:gd name="connsiteY101" fmla="*/ 2193993 h 2683406"/>
                  <a:gd name="connsiteX102" fmla="*/ 138967 w 1235984"/>
                  <a:gd name="connsiteY102" fmla="*/ 2181114 h 2683406"/>
                  <a:gd name="connsiteX103" fmla="*/ 156139 w 1235984"/>
                  <a:gd name="connsiteY103" fmla="*/ 2159650 h 2683406"/>
                  <a:gd name="connsiteX104" fmla="*/ 164725 w 1235984"/>
                  <a:gd name="connsiteY104" fmla="*/ 2146771 h 2683406"/>
                  <a:gd name="connsiteX105" fmla="*/ 177604 w 1235984"/>
                  <a:gd name="connsiteY105" fmla="*/ 2133892 h 2683406"/>
                  <a:gd name="connsiteX106" fmla="*/ 186190 w 1235984"/>
                  <a:gd name="connsiteY106" fmla="*/ 2116720 h 2683406"/>
                  <a:gd name="connsiteX107" fmla="*/ 194776 w 1235984"/>
                  <a:gd name="connsiteY107" fmla="*/ 2103841 h 2683406"/>
                  <a:gd name="connsiteX108" fmla="*/ 203362 w 1235984"/>
                  <a:gd name="connsiteY108" fmla="*/ 2086669 h 2683406"/>
                  <a:gd name="connsiteX109" fmla="*/ 216241 w 1235984"/>
                  <a:gd name="connsiteY109" fmla="*/ 2078083 h 2683406"/>
                  <a:gd name="connsiteX110" fmla="*/ 241998 w 1235984"/>
                  <a:gd name="connsiteY110" fmla="*/ 2060912 h 2683406"/>
                  <a:gd name="connsiteX111" fmla="*/ 250584 w 1235984"/>
                  <a:gd name="connsiteY111" fmla="*/ 2048033 h 2683406"/>
                  <a:gd name="connsiteX112" fmla="*/ 254877 w 1235984"/>
                  <a:gd name="connsiteY112" fmla="*/ 2035154 h 2683406"/>
                  <a:gd name="connsiteX113" fmla="*/ 267756 w 1235984"/>
                  <a:gd name="connsiteY113" fmla="*/ 2030861 h 2683406"/>
                  <a:gd name="connsiteX114" fmla="*/ 276342 w 1235984"/>
                  <a:gd name="connsiteY114" fmla="*/ 2017982 h 2683406"/>
                  <a:gd name="connsiteX115" fmla="*/ 297807 w 1235984"/>
                  <a:gd name="connsiteY115" fmla="*/ 2000810 h 2683406"/>
                  <a:gd name="connsiteX116" fmla="*/ 310686 w 1235984"/>
                  <a:gd name="connsiteY116" fmla="*/ 1962173 h 2683406"/>
                  <a:gd name="connsiteX117" fmla="*/ 314979 w 1235984"/>
                  <a:gd name="connsiteY117" fmla="*/ 1949295 h 2683406"/>
                  <a:gd name="connsiteX118" fmla="*/ 323565 w 1235984"/>
                  <a:gd name="connsiteY118" fmla="*/ 1897779 h 2683406"/>
                  <a:gd name="connsiteX119" fmla="*/ 327858 w 1235984"/>
                  <a:gd name="connsiteY119" fmla="*/ 1884900 h 2683406"/>
                  <a:gd name="connsiteX120" fmla="*/ 332150 w 1235984"/>
                  <a:gd name="connsiteY120" fmla="*/ 1867728 h 2683406"/>
                  <a:gd name="connsiteX121" fmla="*/ 448060 w 1235984"/>
                  <a:gd name="connsiteY121" fmla="*/ 1571514 h 2683406"/>
                  <a:gd name="connsiteX122" fmla="*/ 460939 w 1235984"/>
                  <a:gd name="connsiteY122" fmla="*/ 1519999 h 2683406"/>
                  <a:gd name="connsiteX123" fmla="*/ 465232 w 1235984"/>
                  <a:gd name="connsiteY123" fmla="*/ 1498534 h 2683406"/>
                  <a:gd name="connsiteX124" fmla="*/ 478111 w 1235984"/>
                  <a:gd name="connsiteY124" fmla="*/ 1459897 h 2683406"/>
                  <a:gd name="connsiteX125" fmla="*/ 482404 w 1235984"/>
                  <a:gd name="connsiteY125" fmla="*/ 1425554 h 2683406"/>
                  <a:gd name="connsiteX126" fmla="*/ 486697 w 1235984"/>
                  <a:gd name="connsiteY126" fmla="*/ 1399796 h 2683406"/>
                  <a:gd name="connsiteX127" fmla="*/ 490990 w 1235984"/>
                  <a:gd name="connsiteY127" fmla="*/ 1361159 h 2683406"/>
                  <a:gd name="connsiteX128" fmla="*/ 503869 w 1235984"/>
                  <a:gd name="connsiteY128" fmla="*/ 1322523 h 2683406"/>
                  <a:gd name="connsiteX129" fmla="*/ 516748 w 1235984"/>
                  <a:gd name="connsiteY129" fmla="*/ 1279593 h 2683406"/>
                  <a:gd name="connsiteX130" fmla="*/ 529627 w 1235984"/>
                  <a:gd name="connsiteY130" fmla="*/ 1236664 h 2683406"/>
                  <a:gd name="connsiteX131" fmla="*/ 538212 w 1235984"/>
                  <a:gd name="connsiteY131" fmla="*/ 1210906 h 2683406"/>
                  <a:gd name="connsiteX132" fmla="*/ 551091 w 1235984"/>
                  <a:gd name="connsiteY132" fmla="*/ 1189441 h 2683406"/>
                  <a:gd name="connsiteX133" fmla="*/ 563970 w 1235984"/>
                  <a:gd name="connsiteY133" fmla="*/ 1142219 h 2683406"/>
                  <a:gd name="connsiteX134" fmla="*/ 568263 w 1235984"/>
                  <a:gd name="connsiteY134" fmla="*/ 1116461 h 2683406"/>
                  <a:gd name="connsiteX135" fmla="*/ 581142 w 1235984"/>
                  <a:gd name="connsiteY135" fmla="*/ 1073531 h 2683406"/>
                  <a:gd name="connsiteX136" fmla="*/ 589728 w 1235984"/>
                  <a:gd name="connsiteY136" fmla="*/ 953328 h 2683406"/>
                  <a:gd name="connsiteX137" fmla="*/ 598314 w 1235984"/>
                  <a:gd name="connsiteY137" fmla="*/ 940450 h 2683406"/>
                  <a:gd name="connsiteX138" fmla="*/ 606900 w 1235984"/>
                  <a:gd name="connsiteY138" fmla="*/ 918985 h 2683406"/>
                  <a:gd name="connsiteX139" fmla="*/ 611193 w 1235984"/>
                  <a:gd name="connsiteY139" fmla="*/ 893227 h 2683406"/>
                  <a:gd name="connsiteX140" fmla="*/ 619779 w 1235984"/>
                  <a:gd name="connsiteY140" fmla="*/ 876055 h 2683406"/>
                  <a:gd name="connsiteX141" fmla="*/ 624072 w 1235984"/>
                  <a:gd name="connsiteY141" fmla="*/ 863176 h 2683406"/>
                  <a:gd name="connsiteX142" fmla="*/ 632658 w 1235984"/>
                  <a:gd name="connsiteY142" fmla="*/ 850297 h 2683406"/>
                  <a:gd name="connsiteX143" fmla="*/ 645536 w 1235984"/>
                  <a:gd name="connsiteY143" fmla="*/ 828833 h 2683406"/>
                  <a:gd name="connsiteX144" fmla="*/ 654122 w 1235984"/>
                  <a:gd name="connsiteY144" fmla="*/ 815954 h 2683406"/>
                  <a:gd name="connsiteX145" fmla="*/ 667001 w 1235984"/>
                  <a:gd name="connsiteY145" fmla="*/ 794489 h 2683406"/>
                  <a:gd name="connsiteX146" fmla="*/ 679880 w 1235984"/>
                  <a:gd name="connsiteY146" fmla="*/ 777317 h 2683406"/>
                  <a:gd name="connsiteX147" fmla="*/ 688466 w 1235984"/>
                  <a:gd name="connsiteY147" fmla="*/ 760145 h 2683406"/>
                  <a:gd name="connsiteX148" fmla="*/ 701345 w 1235984"/>
                  <a:gd name="connsiteY148" fmla="*/ 742973 h 2683406"/>
                  <a:gd name="connsiteX149" fmla="*/ 709931 w 1235984"/>
                  <a:gd name="connsiteY149" fmla="*/ 721509 h 2683406"/>
                  <a:gd name="connsiteX150" fmla="*/ 722810 w 1235984"/>
                  <a:gd name="connsiteY150" fmla="*/ 704337 h 2683406"/>
                  <a:gd name="connsiteX151" fmla="*/ 731396 w 1235984"/>
                  <a:gd name="connsiteY151" fmla="*/ 691458 h 2683406"/>
                  <a:gd name="connsiteX152" fmla="*/ 782911 w 1235984"/>
                  <a:gd name="connsiteY152" fmla="*/ 627064 h 2683406"/>
                  <a:gd name="connsiteX153" fmla="*/ 812962 w 1235984"/>
                  <a:gd name="connsiteY153" fmla="*/ 588427 h 2683406"/>
                  <a:gd name="connsiteX154" fmla="*/ 821548 w 1235984"/>
                  <a:gd name="connsiteY154" fmla="*/ 571255 h 2683406"/>
                  <a:gd name="connsiteX155" fmla="*/ 843012 w 1235984"/>
                  <a:gd name="connsiteY155" fmla="*/ 536912 h 2683406"/>
                  <a:gd name="connsiteX156" fmla="*/ 847305 w 1235984"/>
                  <a:gd name="connsiteY156" fmla="*/ 524033 h 2683406"/>
                  <a:gd name="connsiteX157" fmla="*/ 864477 w 1235984"/>
                  <a:gd name="connsiteY157" fmla="*/ 489689 h 2683406"/>
                  <a:gd name="connsiteX158" fmla="*/ 885942 w 1235984"/>
                  <a:gd name="connsiteY158" fmla="*/ 442466 h 2683406"/>
                  <a:gd name="connsiteX159" fmla="*/ 890235 w 1235984"/>
                  <a:gd name="connsiteY159" fmla="*/ 429588 h 2683406"/>
                  <a:gd name="connsiteX160" fmla="*/ 920286 w 1235984"/>
                  <a:gd name="connsiteY160" fmla="*/ 369486 h 2683406"/>
                  <a:gd name="connsiteX161" fmla="*/ 933165 w 1235984"/>
                  <a:gd name="connsiteY161" fmla="*/ 335143 h 2683406"/>
                  <a:gd name="connsiteX162" fmla="*/ 941750 w 1235984"/>
                  <a:gd name="connsiteY162" fmla="*/ 317971 h 2683406"/>
                  <a:gd name="connsiteX163" fmla="*/ 946043 w 1235984"/>
                  <a:gd name="connsiteY163" fmla="*/ 305092 h 2683406"/>
                  <a:gd name="connsiteX164" fmla="*/ 963215 w 1235984"/>
                  <a:gd name="connsiteY164" fmla="*/ 283627 h 2683406"/>
                  <a:gd name="connsiteX165" fmla="*/ 971801 w 1235984"/>
                  <a:gd name="connsiteY165" fmla="*/ 270748 h 2683406"/>
                  <a:gd name="connsiteX166" fmla="*/ 997559 w 1235984"/>
                  <a:gd name="connsiteY166" fmla="*/ 232112 h 2683406"/>
                  <a:gd name="connsiteX167" fmla="*/ 1006145 w 1235984"/>
                  <a:gd name="connsiteY167" fmla="*/ 219233 h 2683406"/>
                  <a:gd name="connsiteX168" fmla="*/ 1019024 w 1235984"/>
                  <a:gd name="connsiteY168" fmla="*/ 206354 h 2683406"/>
                  <a:gd name="connsiteX169" fmla="*/ 1027610 w 1235984"/>
                  <a:gd name="connsiteY169" fmla="*/ 189182 h 2683406"/>
                  <a:gd name="connsiteX170" fmla="*/ 1036196 w 1235984"/>
                  <a:gd name="connsiteY170" fmla="*/ 176303 h 2683406"/>
                  <a:gd name="connsiteX171" fmla="*/ 1049074 w 1235984"/>
                  <a:gd name="connsiteY171" fmla="*/ 154838 h 2683406"/>
                  <a:gd name="connsiteX172" fmla="*/ 1070539 w 1235984"/>
                  <a:gd name="connsiteY172" fmla="*/ 124788 h 2683406"/>
                  <a:gd name="connsiteX173" fmla="*/ 1092004 w 1235984"/>
                  <a:gd name="connsiteY173" fmla="*/ 94737 h 2683406"/>
                  <a:gd name="connsiteX174" fmla="*/ 1096297 w 1235984"/>
                  <a:gd name="connsiteY174" fmla="*/ 81858 h 2683406"/>
                  <a:gd name="connsiteX175" fmla="*/ 1117762 w 1235984"/>
                  <a:gd name="connsiteY175" fmla="*/ 51807 h 2683406"/>
                  <a:gd name="connsiteX176" fmla="*/ 1130641 w 1235984"/>
                  <a:gd name="connsiteY176" fmla="*/ 30343 h 2683406"/>
                  <a:gd name="connsiteX177" fmla="*/ 1139227 w 1235984"/>
                  <a:gd name="connsiteY177" fmla="*/ 13171 h 2683406"/>
                  <a:gd name="connsiteX178" fmla="*/ 1152105 w 1235984"/>
                  <a:gd name="connsiteY178" fmla="*/ 4585 h 2683406"/>
                  <a:gd name="connsiteX179" fmla="*/ 1164984 w 1235984"/>
                  <a:gd name="connsiteY179" fmla="*/ 8878 h 2683406"/>
                  <a:gd name="connsiteX180" fmla="*/ 1229021 w 1235984"/>
                  <a:gd name="connsiteY180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701345 w 1235984"/>
                  <a:gd name="connsiteY39" fmla="*/ 1447019 h 2683406"/>
                  <a:gd name="connsiteX40" fmla="*/ 692759 w 1235984"/>
                  <a:gd name="connsiteY40" fmla="*/ 1481362 h 2683406"/>
                  <a:gd name="connsiteX41" fmla="*/ 679880 w 1235984"/>
                  <a:gd name="connsiteY41" fmla="*/ 1519999 h 2683406"/>
                  <a:gd name="connsiteX42" fmla="*/ 675587 w 1235984"/>
                  <a:gd name="connsiteY42" fmla="*/ 1532878 h 2683406"/>
                  <a:gd name="connsiteX43" fmla="*/ 667001 w 1235984"/>
                  <a:gd name="connsiteY43" fmla="*/ 1562928 h 2683406"/>
                  <a:gd name="connsiteX44" fmla="*/ 658415 w 1235984"/>
                  <a:gd name="connsiteY44" fmla="*/ 1575807 h 2683406"/>
                  <a:gd name="connsiteX45" fmla="*/ 654122 w 1235984"/>
                  <a:gd name="connsiteY45" fmla="*/ 1588686 h 2683406"/>
                  <a:gd name="connsiteX46" fmla="*/ 645536 w 1235984"/>
                  <a:gd name="connsiteY46" fmla="*/ 1601565 h 2683406"/>
                  <a:gd name="connsiteX47" fmla="*/ 641243 w 1235984"/>
                  <a:gd name="connsiteY47" fmla="*/ 1614444 h 2683406"/>
                  <a:gd name="connsiteX48" fmla="*/ 615486 w 1235984"/>
                  <a:gd name="connsiteY48" fmla="*/ 1640202 h 2683406"/>
                  <a:gd name="connsiteX49" fmla="*/ 576849 w 1235984"/>
                  <a:gd name="connsiteY49" fmla="*/ 1691717 h 2683406"/>
                  <a:gd name="connsiteX50" fmla="*/ 551091 w 1235984"/>
                  <a:gd name="connsiteY50" fmla="*/ 1717475 h 2683406"/>
                  <a:gd name="connsiteX51" fmla="*/ 542505 w 1235984"/>
                  <a:gd name="connsiteY51" fmla="*/ 1730354 h 2683406"/>
                  <a:gd name="connsiteX52" fmla="*/ 499576 w 1235984"/>
                  <a:gd name="connsiteY52" fmla="*/ 1781869 h 2683406"/>
                  <a:gd name="connsiteX53" fmla="*/ 490990 w 1235984"/>
                  <a:gd name="connsiteY53" fmla="*/ 1794748 h 2683406"/>
                  <a:gd name="connsiteX54" fmla="*/ 469525 w 1235984"/>
                  <a:gd name="connsiteY54" fmla="*/ 1833385 h 2683406"/>
                  <a:gd name="connsiteX55" fmla="*/ 460939 w 1235984"/>
                  <a:gd name="connsiteY55" fmla="*/ 1846264 h 2683406"/>
                  <a:gd name="connsiteX56" fmla="*/ 452353 w 1235984"/>
                  <a:gd name="connsiteY56" fmla="*/ 1872021 h 2683406"/>
                  <a:gd name="connsiteX57" fmla="*/ 435181 w 1235984"/>
                  <a:gd name="connsiteY57" fmla="*/ 1910658 h 2683406"/>
                  <a:gd name="connsiteX58" fmla="*/ 426596 w 1235984"/>
                  <a:gd name="connsiteY58" fmla="*/ 1936416 h 2683406"/>
                  <a:gd name="connsiteX59" fmla="*/ 405131 w 1235984"/>
                  <a:gd name="connsiteY59" fmla="*/ 1962173 h 2683406"/>
                  <a:gd name="connsiteX60" fmla="*/ 379552 w 1235984"/>
                  <a:gd name="connsiteY60" fmla="*/ 1975052 h 2683406"/>
                  <a:gd name="connsiteX61" fmla="*/ 362201 w 1235984"/>
                  <a:gd name="connsiteY61" fmla="*/ 2005103 h 2683406"/>
                  <a:gd name="connsiteX62" fmla="*/ 353615 w 1235984"/>
                  <a:gd name="connsiteY62" fmla="*/ 2030861 h 2683406"/>
                  <a:gd name="connsiteX63" fmla="*/ 345029 w 1235984"/>
                  <a:gd name="connsiteY63" fmla="*/ 2043740 h 2683406"/>
                  <a:gd name="connsiteX64" fmla="*/ 336443 w 1235984"/>
                  <a:gd name="connsiteY64" fmla="*/ 2069497 h 2683406"/>
                  <a:gd name="connsiteX65" fmla="*/ 332150 w 1235984"/>
                  <a:gd name="connsiteY65" fmla="*/ 2151064 h 2683406"/>
                  <a:gd name="connsiteX66" fmla="*/ 310686 w 1235984"/>
                  <a:gd name="connsiteY66" fmla="*/ 2189700 h 2683406"/>
                  <a:gd name="connsiteX67" fmla="*/ 293514 w 1235984"/>
                  <a:gd name="connsiteY67" fmla="*/ 2241216 h 2683406"/>
                  <a:gd name="connsiteX68" fmla="*/ 280635 w 1235984"/>
                  <a:gd name="connsiteY68" fmla="*/ 2279852 h 2683406"/>
                  <a:gd name="connsiteX69" fmla="*/ 276342 w 1235984"/>
                  <a:gd name="connsiteY69" fmla="*/ 2292731 h 2683406"/>
                  <a:gd name="connsiteX70" fmla="*/ 272049 w 1235984"/>
                  <a:gd name="connsiteY70" fmla="*/ 2305610 h 2683406"/>
                  <a:gd name="connsiteX71" fmla="*/ 246291 w 1235984"/>
                  <a:gd name="connsiteY71" fmla="*/ 2344247 h 2683406"/>
                  <a:gd name="connsiteX72" fmla="*/ 237705 w 1235984"/>
                  <a:gd name="connsiteY72" fmla="*/ 2357126 h 2683406"/>
                  <a:gd name="connsiteX73" fmla="*/ 229120 w 1235984"/>
                  <a:gd name="connsiteY73" fmla="*/ 2382883 h 2683406"/>
                  <a:gd name="connsiteX74" fmla="*/ 224827 w 1235984"/>
                  <a:gd name="connsiteY74" fmla="*/ 2395762 h 2683406"/>
                  <a:gd name="connsiteX75" fmla="*/ 216241 w 1235984"/>
                  <a:gd name="connsiteY75" fmla="*/ 2438692 h 2683406"/>
                  <a:gd name="connsiteX76" fmla="*/ 211948 w 1235984"/>
                  <a:gd name="connsiteY76" fmla="*/ 2451571 h 2683406"/>
                  <a:gd name="connsiteX77" fmla="*/ 194776 w 1235984"/>
                  <a:gd name="connsiteY77" fmla="*/ 2477328 h 2683406"/>
                  <a:gd name="connsiteX78" fmla="*/ 169018 w 1235984"/>
                  <a:gd name="connsiteY78" fmla="*/ 2503086 h 2683406"/>
                  <a:gd name="connsiteX79" fmla="*/ 156139 w 1235984"/>
                  <a:gd name="connsiteY79" fmla="*/ 2520258 h 2683406"/>
                  <a:gd name="connsiteX80" fmla="*/ 143260 w 1235984"/>
                  <a:gd name="connsiteY80" fmla="*/ 2533137 h 2683406"/>
                  <a:gd name="connsiteX81" fmla="*/ 134674 w 1235984"/>
                  <a:gd name="connsiteY81" fmla="*/ 2550309 h 2683406"/>
                  <a:gd name="connsiteX82" fmla="*/ 117503 w 1235984"/>
                  <a:gd name="connsiteY82" fmla="*/ 2588945 h 2683406"/>
                  <a:gd name="connsiteX83" fmla="*/ 108917 w 1235984"/>
                  <a:gd name="connsiteY83" fmla="*/ 2623289 h 2683406"/>
                  <a:gd name="connsiteX84" fmla="*/ 91745 w 1235984"/>
                  <a:gd name="connsiteY84" fmla="*/ 2649047 h 2683406"/>
                  <a:gd name="connsiteX85" fmla="*/ 83159 w 1235984"/>
                  <a:gd name="connsiteY85" fmla="*/ 2679097 h 2683406"/>
                  <a:gd name="connsiteX86" fmla="*/ 5886 w 1235984"/>
                  <a:gd name="connsiteY86" fmla="*/ 2679097 h 2683406"/>
                  <a:gd name="connsiteX87" fmla="*/ 5886 w 1235984"/>
                  <a:gd name="connsiteY87" fmla="*/ 2640461 h 2683406"/>
                  <a:gd name="connsiteX88" fmla="*/ 10179 w 1235984"/>
                  <a:gd name="connsiteY88" fmla="*/ 2584652 h 2683406"/>
                  <a:gd name="connsiteX89" fmla="*/ 14472 w 1235984"/>
                  <a:gd name="connsiteY89" fmla="*/ 2541723 h 2683406"/>
                  <a:gd name="connsiteX90" fmla="*/ 10179 w 1235984"/>
                  <a:gd name="connsiteY90" fmla="*/ 2520258 h 2683406"/>
                  <a:gd name="connsiteX91" fmla="*/ 23058 w 1235984"/>
                  <a:gd name="connsiteY91" fmla="*/ 2442985 h 2683406"/>
                  <a:gd name="connsiteX92" fmla="*/ 35936 w 1235984"/>
                  <a:gd name="connsiteY92" fmla="*/ 2412934 h 2683406"/>
                  <a:gd name="connsiteX93" fmla="*/ 48815 w 1235984"/>
                  <a:gd name="connsiteY93" fmla="*/ 2374297 h 2683406"/>
                  <a:gd name="connsiteX94" fmla="*/ 53108 w 1235984"/>
                  <a:gd name="connsiteY94" fmla="*/ 2357126 h 2683406"/>
                  <a:gd name="connsiteX95" fmla="*/ 57401 w 1235984"/>
                  <a:gd name="connsiteY95" fmla="*/ 2344247 h 2683406"/>
                  <a:gd name="connsiteX96" fmla="*/ 74573 w 1235984"/>
                  <a:gd name="connsiteY96" fmla="*/ 2284145 h 2683406"/>
                  <a:gd name="connsiteX97" fmla="*/ 83159 w 1235984"/>
                  <a:gd name="connsiteY97" fmla="*/ 2262681 h 2683406"/>
                  <a:gd name="connsiteX98" fmla="*/ 91745 w 1235984"/>
                  <a:gd name="connsiteY98" fmla="*/ 2249802 h 2683406"/>
                  <a:gd name="connsiteX99" fmla="*/ 96038 w 1235984"/>
                  <a:gd name="connsiteY99" fmla="*/ 2236923 h 2683406"/>
                  <a:gd name="connsiteX100" fmla="*/ 130381 w 1235984"/>
                  <a:gd name="connsiteY100" fmla="*/ 2193993 h 2683406"/>
                  <a:gd name="connsiteX101" fmla="*/ 138967 w 1235984"/>
                  <a:gd name="connsiteY101" fmla="*/ 2181114 h 2683406"/>
                  <a:gd name="connsiteX102" fmla="*/ 156139 w 1235984"/>
                  <a:gd name="connsiteY102" fmla="*/ 2159650 h 2683406"/>
                  <a:gd name="connsiteX103" fmla="*/ 164725 w 1235984"/>
                  <a:gd name="connsiteY103" fmla="*/ 2146771 h 2683406"/>
                  <a:gd name="connsiteX104" fmla="*/ 177604 w 1235984"/>
                  <a:gd name="connsiteY104" fmla="*/ 2133892 h 2683406"/>
                  <a:gd name="connsiteX105" fmla="*/ 186190 w 1235984"/>
                  <a:gd name="connsiteY105" fmla="*/ 2116720 h 2683406"/>
                  <a:gd name="connsiteX106" fmla="*/ 194776 w 1235984"/>
                  <a:gd name="connsiteY106" fmla="*/ 2103841 h 2683406"/>
                  <a:gd name="connsiteX107" fmla="*/ 203362 w 1235984"/>
                  <a:gd name="connsiteY107" fmla="*/ 2086669 h 2683406"/>
                  <a:gd name="connsiteX108" fmla="*/ 216241 w 1235984"/>
                  <a:gd name="connsiteY108" fmla="*/ 2078083 h 2683406"/>
                  <a:gd name="connsiteX109" fmla="*/ 241998 w 1235984"/>
                  <a:gd name="connsiteY109" fmla="*/ 2060912 h 2683406"/>
                  <a:gd name="connsiteX110" fmla="*/ 250584 w 1235984"/>
                  <a:gd name="connsiteY110" fmla="*/ 2048033 h 2683406"/>
                  <a:gd name="connsiteX111" fmla="*/ 254877 w 1235984"/>
                  <a:gd name="connsiteY111" fmla="*/ 2035154 h 2683406"/>
                  <a:gd name="connsiteX112" fmla="*/ 267756 w 1235984"/>
                  <a:gd name="connsiteY112" fmla="*/ 2030861 h 2683406"/>
                  <a:gd name="connsiteX113" fmla="*/ 276342 w 1235984"/>
                  <a:gd name="connsiteY113" fmla="*/ 2017982 h 2683406"/>
                  <a:gd name="connsiteX114" fmla="*/ 297807 w 1235984"/>
                  <a:gd name="connsiteY114" fmla="*/ 2000810 h 2683406"/>
                  <a:gd name="connsiteX115" fmla="*/ 310686 w 1235984"/>
                  <a:gd name="connsiteY115" fmla="*/ 1962173 h 2683406"/>
                  <a:gd name="connsiteX116" fmla="*/ 314979 w 1235984"/>
                  <a:gd name="connsiteY116" fmla="*/ 1949295 h 2683406"/>
                  <a:gd name="connsiteX117" fmla="*/ 323565 w 1235984"/>
                  <a:gd name="connsiteY117" fmla="*/ 1897779 h 2683406"/>
                  <a:gd name="connsiteX118" fmla="*/ 327858 w 1235984"/>
                  <a:gd name="connsiteY118" fmla="*/ 1884900 h 2683406"/>
                  <a:gd name="connsiteX119" fmla="*/ 332150 w 1235984"/>
                  <a:gd name="connsiteY119" fmla="*/ 1867728 h 2683406"/>
                  <a:gd name="connsiteX120" fmla="*/ 448060 w 1235984"/>
                  <a:gd name="connsiteY120" fmla="*/ 1571514 h 2683406"/>
                  <a:gd name="connsiteX121" fmla="*/ 460939 w 1235984"/>
                  <a:gd name="connsiteY121" fmla="*/ 1519999 h 2683406"/>
                  <a:gd name="connsiteX122" fmla="*/ 465232 w 1235984"/>
                  <a:gd name="connsiteY122" fmla="*/ 1498534 h 2683406"/>
                  <a:gd name="connsiteX123" fmla="*/ 478111 w 1235984"/>
                  <a:gd name="connsiteY123" fmla="*/ 1459897 h 2683406"/>
                  <a:gd name="connsiteX124" fmla="*/ 482404 w 1235984"/>
                  <a:gd name="connsiteY124" fmla="*/ 1425554 h 2683406"/>
                  <a:gd name="connsiteX125" fmla="*/ 486697 w 1235984"/>
                  <a:gd name="connsiteY125" fmla="*/ 1399796 h 2683406"/>
                  <a:gd name="connsiteX126" fmla="*/ 490990 w 1235984"/>
                  <a:gd name="connsiteY126" fmla="*/ 1361159 h 2683406"/>
                  <a:gd name="connsiteX127" fmla="*/ 503869 w 1235984"/>
                  <a:gd name="connsiteY127" fmla="*/ 1322523 h 2683406"/>
                  <a:gd name="connsiteX128" fmla="*/ 516748 w 1235984"/>
                  <a:gd name="connsiteY128" fmla="*/ 1279593 h 2683406"/>
                  <a:gd name="connsiteX129" fmla="*/ 529627 w 1235984"/>
                  <a:gd name="connsiteY129" fmla="*/ 1236664 h 2683406"/>
                  <a:gd name="connsiteX130" fmla="*/ 538212 w 1235984"/>
                  <a:gd name="connsiteY130" fmla="*/ 1210906 h 2683406"/>
                  <a:gd name="connsiteX131" fmla="*/ 551091 w 1235984"/>
                  <a:gd name="connsiteY131" fmla="*/ 1189441 h 2683406"/>
                  <a:gd name="connsiteX132" fmla="*/ 563970 w 1235984"/>
                  <a:gd name="connsiteY132" fmla="*/ 1142219 h 2683406"/>
                  <a:gd name="connsiteX133" fmla="*/ 568263 w 1235984"/>
                  <a:gd name="connsiteY133" fmla="*/ 1116461 h 2683406"/>
                  <a:gd name="connsiteX134" fmla="*/ 581142 w 1235984"/>
                  <a:gd name="connsiteY134" fmla="*/ 1073531 h 2683406"/>
                  <a:gd name="connsiteX135" fmla="*/ 589728 w 1235984"/>
                  <a:gd name="connsiteY135" fmla="*/ 953328 h 2683406"/>
                  <a:gd name="connsiteX136" fmla="*/ 598314 w 1235984"/>
                  <a:gd name="connsiteY136" fmla="*/ 940450 h 2683406"/>
                  <a:gd name="connsiteX137" fmla="*/ 606900 w 1235984"/>
                  <a:gd name="connsiteY137" fmla="*/ 918985 h 2683406"/>
                  <a:gd name="connsiteX138" fmla="*/ 611193 w 1235984"/>
                  <a:gd name="connsiteY138" fmla="*/ 893227 h 2683406"/>
                  <a:gd name="connsiteX139" fmla="*/ 619779 w 1235984"/>
                  <a:gd name="connsiteY139" fmla="*/ 876055 h 2683406"/>
                  <a:gd name="connsiteX140" fmla="*/ 624072 w 1235984"/>
                  <a:gd name="connsiteY140" fmla="*/ 863176 h 2683406"/>
                  <a:gd name="connsiteX141" fmla="*/ 632658 w 1235984"/>
                  <a:gd name="connsiteY141" fmla="*/ 850297 h 2683406"/>
                  <a:gd name="connsiteX142" fmla="*/ 645536 w 1235984"/>
                  <a:gd name="connsiteY142" fmla="*/ 828833 h 2683406"/>
                  <a:gd name="connsiteX143" fmla="*/ 654122 w 1235984"/>
                  <a:gd name="connsiteY143" fmla="*/ 815954 h 2683406"/>
                  <a:gd name="connsiteX144" fmla="*/ 667001 w 1235984"/>
                  <a:gd name="connsiteY144" fmla="*/ 794489 h 2683406"/>
                  <a:gd name="connsiteX145" fmla="*/ 679880 w 1235984"/>
                  <a:gd name="connsiteY145" fmla="*/ 777317 h 2683406"/>
                  <a:gd name="connsiteX146" fmla="*/ 688466 w 1235984"/>
                  <a:gd name="connsiteY146" fmla="*/ 760145 h 2683406"/>
                  <a:gd name="connsiteX147" fmla="*/ 701345 w 1235984"/>
                  <a:gd name="connsiteY147" fmla="*/ 742973 h 2683406"/>
                  <a:gd name="connsiteX148" fmla="*/ 709931 w 1235984"/>
                  <a:gd name="connsiteY148" fmla="*/ 721509 h 2683406"/>
                  <a:gd name="connsiteX149" fmla="*/ 722810 w 1235984"/>
                  <a:gd name="connsiteY149" fmla="*/ 704337 h 2683406"/>
                  <a:gd name="connsiteX150" fmla="*/ 731396 w 1235984"/>
                  <a:gd name="connsiteY150" fmla="*/ 691458 h 2683406"/>
                  <a:gd name="connsiteX151" fmla="*/ 782911 w 1235984"/>
                  <a:gd name="connsiteY151" fmla="*/ 627064 h 2683406"/>
                  <a:gd name="connsiteX152" fmla="*/ 812962 w 1235984"/>
                  <a:gd name="connsiteY152" fmla="*/ 588427 h 2683406"/>
                  <a:gd name="connsiteX153" fmla="*/ 821548 w 1235984"/>
                  <a:gd name="connsiteY153" fmla="*/ 571255 h 2683406"/>
                  <a:gd name="connsiteX154" fmla="*/ 843012 w 1235984"/>
                  <a:gd name="connsiteY154" fmla="*/ 536912 h 2683406"/>
                  <a:gd name="connsiteX155" fmla="*/ 847305 w 1235984"/>
                  <a:gd name="connsiteY155" fmla="*/ 524033 h 2683406"/>
                  <a:gd name="connsiteX156" fmla="*/ 864477 w 1235984"/>
                  <a:gd name="connsiteY156" fmla="*/ 489689 h 2683406"/>
                  <a:gd name="connsiteX157" fmla="*/ 885942 w 1235984"/>
                  <a:gd name="connsiteY157" fmla="*/ 442466 h 2683406"/>
                  <a:gd name="connsiteX158" fmla="*/ 890235 w 1235984"/>
                  <a:gd name="connsiteY158" fmla="*/ 429588 h 2683406"/>
                  <a:gd name="connsiteX159" fmla="*/ 920286 w 1235984"/>
                  <a:gd name="connsiteY159" fmla="*/ 369486 h 2683406"/>
                  <a:gd name="connsiteX160" fmla="*/ 933165 w 1235984"/>
                  <a:gd name="connsiteY160" fmla="*/ 335143 h 2683406"/>
                  <a:gd name="connsiteX161" fmla="*/ 941750 w 1235984"/>
                  <a:gd name="connsiteY161" fmla="*/ 317971 h 2683406"/>
                  <a:gd name="connsiteX162" fmla="*/ 946043 w 1235984"/>
                  <a:gd name="connsiteY162" fmla="*/ 305092 h 2683406"/>
                  <a:gd name="connsiteX163" fmla="*/ 963215 w 1235984"/>
                  <a:gd name="connsiteY163" fmla="*/ 283627 h 2683406"/>
                  <a:gd name="connsiteX164" fmla="*/ 971801 w 1235984"/>
                  <a:gd name="connsiteY164" fmla="*/ 270748 h 2683406"/>
                  <a:gd name="connsiteX165" fmla="*/ 997559 w 1235984"/>
                  <a:gd name="connsiteY165" fmla="*/ 232112 h 2683406"/>
                  <a:gd name="connsiteX166" fmla="*/ 1006145 w 1235984"/>
                  <a:gd name="connsiteY166" fmla="*/ 219233 h 2683406"/>
                  <a:gd name="connsiteX167" fmla="*/ 1019024 w 1235984"/>
                  <a:gd name="connsiteY167" fmla="*/ 206354 h 2683406"/>
                  <a:gd name="connsiteX168" fmla="*/ 1027610 w 1235984"/>
                  <a:gd name="connsiteY168" fmla="*/ 189182 h 2683406"/>
                  <a:gd name="connsiteX169" fmla="*/ 1036196 w 1235984"/>
                  <a:gd name="connsiteY169" fmla="*/ 176303 h 2683406"/>
                  <a:gd name="connsiteX170" fmla="*/ 1049074 w 1235984"/>
                  <a:gd name="connsiteY170" fmla="*/ 154838 h 2683406"/>
                  <a:gd name="connsiteX171" fmla="*/ 1070539 w 1235984"/>
                  <a:gd name="connsiteY171" fmla="*/ 124788 h 2683406"/>
                  <a:gd name="connsiteX172" fmla="*/ 1092004 w 1235984"/>
                  <a:gd name="connsiteY172" fmla="*/ 94737 h 2683406"/>
                  <a:gd name="connsiteX173" fmla="*/ 1096297 w 1235984"/>
                  <a:gd name="connsiteY173" fmla="*/ 81858 h 2683406"/>
                  <a:gd name="connsiteX174" fmla="*/ 1117762 w 1235984"/>
                  <a:gd name="connsiteY174" fmla="*/ 51807 h 2683406"/>
                  <a:gd name="connsiteX175" fmla="*/ 1130641 w 1235984"/>
                  <a:gd name="connsiteY175" fmla="*/ 30343 h 2683406"/>
                  <a:gd name="connsiteX176" fmla="*/ 1139227 w 1235984"/>
                  <a:gd name="connsiteY176" fmla="*/ 13171 h 2683406"/>
                  <a:gd name="connsiteX177" fmla="*/ 1152105 w 1235984"/>
                  <a:gd name="connsiteY177" fmla="*/ 4585 h 2683406"/>
                  <a:gd name="connsiteX178" fmla="*/ 1164984 w 1235984"/>
                  <a:gd name="connsiteY178" fmla="*/ 8878 h 2683406"/>
                  <a:gd name="connsiteX179" fmla="*/ 1229021 w 1235984"/>
                  <a:gd name="connsiteY179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692759 w 1235984"/>
                  <a:gd name="connsiteY39" fmla="*/ 1481362 h 2683406"/>
                  <a:gd name="connsiteX40" fmla="*/ 679880 w 1235984"/>
                  <a:gd name="connsiteY40" fmla="*/ 1519999 h 2683406"/>
                  <a:gd name="connsiteX41" fmla="*/ 675587 w 1235984"/>
                  <a:gd name="connsiteY41" fmla="*/ 1532878 h 2683406"/>
                  <a:gd name="connsiteX42" fmla="*/ 667001 w 1235984"/>
                  <a:gd name="connsiteY42" fmla="*/ 1562928 h 2683406"/>
                  <a:gd name="connsiteX43" fmla="*/ 658415 w 1235984"/>
                  <a:gd name="connsiteY43" fmla="*/ 1575807 h 2683406"/>
                  <a:gd name="connsiteX44" fmla="*/ 654122 w 1235984"/>
                  <a:gd name="connsiteY44" fmla="*/ 1588686 h 2683406"/>
                  <a:gd name="connsiteX45" fmla="*/ 645536 w 1235984"/>
                  <a:gd name="connsiteY45" fmla="*/ 1601565 h 2683406"/>
                  <a:gd name="connsiteX46" fmla="*/ 641243 w 1235984"/>
                  <a:gd name="connsiteY46" fmla="*/ 1614444 h 2683406"/>
                  <a:gd name="connsiteX47" fmla="*/ 615486 w 1235984"/>
                  <a:gd name="connsiteY47" fmla="*/ 1640202 h 2683406"/>
                  <a:gd name="connsiteX48" fmla="*/ 576849 w 1235984"/>
                  <a:gd name="connsiteY48" fmla="*/ 1691717 h 2683406"/>
                  <a:gd name="connsiteX49" fmla="*/ 551091 w 1235984"/>
                  <a:gd name="connsiteY49" fmla="*/ 1717475 h 2683406"/>
                  <a:gd name="connsiteX50" fmla="*/ 542505 w 1235984"/>
                  <a:gd name="connsiteY50" fmla="*/ 1730354 h 2683406"/>
                  <a:gd name="connsiteX51" fmla="*/ 499576 w 1235984"/>
                  <a:gd name="connsiteY51" fmla="*/ 1781869 h 2683406"/>
                  <a:gd name="connsiteX52" fmla="*/ 490990 w 1235984"/>
                  <a:gd name="connsiteY52" fmla="*/ 1794748 h 2683406"/>
                  <a:gd name="connsiteX53" fmla="*/ 469525 w 1235984"/>
                  <a:gd name="connsiteY53" fmla="*/ 1833385 h 2683406"/>
                  <a:gd name="connsiteX54" fmla="*/ 460939 w 1235984"/>
                  <a:gd name="connsiteY54" fmla="*/ 1846264 h 2683406"/>
                  <a:gd name="connsiteX55" fmla="*/ 452353 w 1235984"/>
                  <a:gd name="connsiteY55" fmla="*/ 1872021 h 2683406"/>
                  <a:gd name="connsiteX56" fmla="*/ 435181 w 1235984"/>
                  <a:gd name="connsiteY56" fmla="*/ 1910658 h 2683406"/>
                  <a:gd name="connsiteX57" fmla="*/ 426596 w 1235984"/>
                  <a:gd name="connsiteY57" fmla="*/ 1936416 h 2683406"/>
                  <a:gd name="connsiteX58" fmla="*/ 405131 w 1235984"/>
                  <a:gd name="connsiteY58" fmla="*/ 1962173 h 2683406"/>
                  <a:gd name="connsiteX59" fmla="*/ 379552 w 1235984"/>
                  <a:gd name="connsiteY59" fmla="*/ 1975052 h 2683406"/>
                  <a:gd name="connsiteX60" fmla="*/ 362201 w 1235984"/>
                  <a:gd name="connsiteY60" fmla="*/ 2005103 h 2683406"/>
                  <a:gd name="connsiteX61" fmla="*/ 353615 w 1235984"/>
                  <a:gd name="connsiteY61" fmla="*/ 2030861 h 2683406"/>
                  <a:gd name="connsiteX62" fmla="*/ 345029 w 1235984"/>
                  <a:gd name="connsiteY62" fmla="*/ 2043740 h 2683406"/>
                  <a:gd name="connsiteX63" fmla="*/ 336443 w 1235984"/>
                  <a:gd name="connsiteY63" fmla="*/ 2069497 h 2683406"/>
                  <a:gd name="connsiteX64" fmla="*/ 332150 w 1235984"/>
                  <a:gd name="connsiteY64" fmla="*/ 2151064 h 2683406"/>
                  <a:gd name="connsiteX65" fmla="*/ 310686 w 1235984"/>
                  <a:gd name="connsiteY65" fmla="*/ 2189700 h 2683406"/>
                  <a:gd name="connsiteX66" fmla="*/ 293514 w 1235984"/>
                  <a:gd name="connsiteY66" fmla="*/ 2241216 h 2683406"/>
                  <a:gd name="connsiteX67" fmla="*/ 280635 w 1235984"/>
                  <a:gd name="connsiteY67" fmla="*/ 2279852 h 2683406"/>
                  <a:gd name="connsiteX68" fmla="*/ 276342 w 1235984"/>
                  <a:gd name="connsiteY68" fmla="*/ 2292731 h 2683406"/>
                  <a:gd name="connsiteX69" fmla="*/ 272049 w 1235984"/>
                  <a:gd name="connsiteY69" fmla="*/ 2305610 h 2683406"/>
                  <a:gd name="connsiteX70" fmla="*/ 246291 w 1235984"/>
                  <a:gd name="connsiteY70" fmla="*/ 2344247 h 2683406"/>
                  <a:gd name="connsiteX71" fmla="*/ 237705 w 1235984"/>
                  <a:gd name="connsiteY71" fmla="*/ 2357126 h 2683406"/>
                  <a:gd name="connsiteX72" fmla="*/ 229120 w 1235984"/>
                  <a:gd name="connsiteY72" fmla="*/ 2382883 h 2683406"/>
                  <a:gd name="connsiteX73" fmla="*/ 224827 w 1235984"/>
                  <a:gd name="connsiteY73" fmla="*/ 2395762 h 2683406"/>
                  <a:gd name="connsiteX74" fmla="*/ 216241 w 1235984"/>
                  <a:gd name="connsiteY74" fmla="*/ 2438692 h 2683406"/>
                  <a:gd name="connsiteX75" fmla="*/ 211948 w 1235984"/>
                  <a:gd name="connsiteY75" fmla="*/ 2451571 h 2683406"/>
                  <a:gd name="connsiteX76" fmla="*/ 194776 w 1235984"/>
                  <a:gd name="connsiteY76" fmla="*/ 2477328 h 2683406"/>
                  <a:gd name="connsiteX77" fmla="*/ 169018 w 1235984"/>
                  <a:gd name="connsiteY77" fmla="*/ 2503086 h 2683406"/>
                  <a:gd name="connsiteX78" fmla="*/ 156139 w 1235984"/>
                  <a:gd name="connsiteY78" fmla="*/ 2520258 h 2683406"/>
                  <a:gd name="connsiteX79" fmla="*/ 143260 w 1235984"/>
                  <a:gd name="connsiteY79" fmla="*/ 2533137 h 2683406"/>
                  <a:gd name="connsiteX80" fmla="*/ 134674 w 1235984"/>
                  <a:gd name="connsiteY80" fmla="*/ 2550309 h 2683406"/>
                  <a:gd name="connsiteX81" fmla="*/ 117503 w 1235984"/>
                  <a:gd name="connsiteY81" fmla="*/ 2588945 h 2683406"/>
                  <a:gd name="connsiteX82" fmla="*/ 108917 w 1235984"/>
                  <a:gd name="connsiteY82" fmla="*/ 2623289 h 2683406"/>
                  <a:gd name="connsiteX83" fmla="*/ 91745 w 1235984"/>
                  <a:gd name="connsiteY83" fmla="*/ 2649047 h 2683406"/>
                  <a:gd name="connsiteX84" fmla="*/ 83159 w 1235984"/>
                  <a:gd name="connsiteY84" fmla="*/ 2679097 h 2683406"/>
                  <a:gd name="connsiteX85" fmla="*/ 5886 w 1235984"/>
                  <a:gd name="connsiteY85" fmla="*/ 2679097 h 2683406"/>
                  <a:gd name="connsiteX86" fmla="*/ 5886 w 1235984"/>
                  <a:gd name="connsiteY86" fmla="*/ 2640461 h 2683406"/>
                  <a:gd name="connsiteX87" fmla="*/ 10179 w 1235984"/>
                  <a:gd name="connsiteY87" fmla="*/ 2584652 h 2683406"/>
                  <a:gd name="connsiteX88" fmla="*/ 14472 w 1235984"/>
                  <a:gd name="connsiteY88" fmla="*/ 2541723 h 2683406"/>
                  <a:gd name="connsiteX89" fmla="*/ 10179 w 1235984"/>
                  <a:gd name="connsiteY89" fmla="*/ 2520258 h 2683406"/>
                  <a:gd name="connsiteX90" fmla="*/ 23058 w 1235984"/>
                  <a:gd name="connsiteY90" fmla="*/ 2442985 h 2683406"/>
                  <a:gd name="connsiteX91" fmla="*/ 35936 w 1235984"/>
                  <a:gd name="connsiteY91" fmla="*/ 2412934 h 2683406"/>
                  <a:gd name="connsiteX92" fmla="*/ 48815 w 1235984"/>
                  <a:gd name="connsiteY92" fmla="*/ 2374297 h 2683406"/>
                  <a:gd name="connsiteX93" fmla="*/ 53108 w 1235984"/>
                  <a:gd name="connsiteY93" fmla="*/ 2357126 h 2683406"/>
                  <a:gd name="connsiteX94" fmla="*/ 57401 w 1235984"/>
                  <a:gd name="connsiteY94" fmla="*/ 2344247 h 2683406"/>
                  <a:gd name="connsiteX95" fmla="*/ 74573 w 1235984"/>
                  <a:gd name="connsiteY95" fmla="*/ 2284145 h 2683406"/>
                  <a:gd name="connsiteX96" fmla="*/ 83159 w 1235984"/>
                  <a:gd name="connsiteY96" fmla="*/ 2262681 h 2683406"/>
                  <a:gd name="connsiteX97" fmla="*/ 91745 w 1235984"/>
                  <a:gd name="connsiteY97" fmla="*/ 2249802 h 2683406"/>
                  <a:gd name="connsiteX98" fmla="*/ 96038 w 1235984"/>
                  <a:gd name="connsiteY98" fmla="*/ 2236923 h 2683406"/>
                  <a:gd name="connsiteX99" fmla="*/ 130381 w 1235984"/>
                  <a:gd name="connsiteY99" fmla="*/ 2193993 h 2683406"/>
                  <a:gd name="connsiteX100" fmla="*/ 138967 w 1235984"/>
                  <a:gd name="connsiteY100" fmla="*/ 2181114 h 2683406"/>
                  <a:gd name="connsiteX101" fmla="*/ 156139 w 1235984"/>
                  <a:gd name="connsiteY101" fmla="*/ 2159650 h 2683406"/>
                  <a:gd name="connsiteX102" fmla="*/ 164725 w 1235984"/>
                  <a:gd name="connsiteY102" fmla="*/ 2146771 h 2683406"/>
                  <a:gd name="connsiteX103" fmla="*/ 177604 w 1235984"/>
                  <a:gd name="connsiteY103" fmla="*/ 2133892 h 2683406"/>
                  <a:gd name="connsiteX104" fmla="*/ 186190 w 1235984"/>
                  <a:gd name="connsiteY104" fmla="*/ 2116720 h 2683406"/>
                  <a:gd name="connsiteX105" fmla="*/ 194776 w 1235984"/>
                  <a:gd name="connsiteY105" fmla="*/ 2103841 h 2683406"/>
                  <a:gd name="connsiteX106" fmla="*/ 203362 w 1235984"/>
                  <a:gd name="connsiteY106" fmla="*/ 2086669 h 2683406"/>
                  <a:gd name="connsiteX107" fmla="*/ 216241 w 1235984"/>
                  <a:gd name="connsiteY107" fmla="*/ 2078083 h 2683406"/>
                  <a:gd name="connsiteX108" fmla="*/ 241998 w 1235984"/>
                  <a:gd name="connsiteY108" fmla="*/ 2060912 h 2683406"/>
                  <a:gd name="connsiteX109" fmla="*/ 250584 w 1235984"/>
                  <a:gd name="connsiteY109" fmla="*/ 2048033 h 2683406"/>
                  <a:gd name="connsiteX110" fmla="*/ 254877 w 1235984"/>
                  <a:gd name="connsiteY110" fmla="*/ 2035154 h 2683406"/>
                  <a:gd name="connsiteX111" fmla="*/ 267756 w 1235984"/>
                  <a:gd name="connsiteY111" fmla="*/ 2030861 h 2683406"/>
                  <a:gd name="connsiteX112" fmla="*/ 276342 w 1235984"/>
                  <a:gd name="connsiteY112" fmla="*/ 2017982 h 2683406"/>
                  <a:gd name="connsiteX113" fmla="*/ 297807 w 1235984"/>
                  <a:gd name="connsiteY113" fmla="*/ 2000810 h 2683406"/>
                  <a:gd name="connsiteX114" fmla="*/ 310686 w 1235984"/>
                  <a:gd name="connsiteY114" fmla="*/ 1962173 h 2683406"/>
                  <a:gd name="connsiteX115" fmla="*/ 314979 w 1235984"/>
                  <a:gd name="connsiteY115" fmla="*/ 1949295 h 2683406"/>
                  <a:gd name="connsiteX116" fmla="*/ 323565 w 1235984"/>
                  <a:gd name="connsiteY116" fmla="*/ 1897779 h 2683406"/>
                  <a:gd name="connsiteX117" fmla="*/ 327858 w 1235984"/>
                  <a:gd name="connsiteY117" fmla="*/ 1884900 h 2683406"/>
                  <a:gd name="connsiteX118" fmla="*/ 332150 w 1235984"/>
                  <a:gd name="connsiteY118" fmla="*/ 1867728 h 2683406"/>
                  <a:gd name="connsiteX119" fmla="*/ 448060 w 1235984"/>
                  <a:gd name="connsiteY119" fmla="*/ 1571514 h 2683406"/>
                  <a:gd name="connsiteX120" fmla="*/ 460939 w 1235984"/>
                  <a:gd name="connsiteY120" fmla="*/ 1519999 h 2683406"/>
                  <a:gd name="connsiteX121" fmla="*/ 465232 w 1235984"/>
                  <a:gd name="connsiteY121" fmla="*/ 1498534 h 2683406"/>
                  <a:gd name="connsiteX122" fmla="*/ 478111 w 1235984"/>
                  <a:gd name="connsiteY122" fmla="*/ 1459897 h 2683406"/>
                  <a:gd name="connsiteX123" fmla="*/ 482404 w 1235984"/>
                  <a:gd name="connsiteY123" fmla="*/ 1425554 h 2683406"/>
                  <a:gd name="connsiteX124" fmla="*/ 486697 w 1235984"/>
                  <a:gd name="connsiteY124" fmla="*/ 1399796 h 2683406"/>
                  <a:gd name="connsiteX125" fmla="*/ 490990 w 1235984"/>
                  <a:gd name="connsiteY125" fmla="*/ 1361159 h 2683406"/>
                  <a:gd name="connsiteX126" fmla="*/ 503869 w 1235984"/>
                  <a:gd name="connsiteY126" fmla="*/ 1322523 h 2683406"/>
                  <a:gd name="connsiteX127" fmla="*/ 516748 w 1235984"/>
                  <a:gd name="connsiteY127" fmla="*/ 1279593 h 2683406"/>
                  <a:gd name="connsiteX128" fmla="*/ 529627 w 1235984"/>
                  <a:gd name="connsiteY128" fmla="*/ 1236664 h 2683406"/>
                  <a:gd name="connsiteX129" fmla="*/ 538212 w 1235984"/>
                  <a:gd name="connsiteY129" fmla="*/ 1210906 h 2683406"/>
                  <a:gd name="connsiteX130" fmla="*/ 551091 w 1235984"/>
                  <a:gd name="connsiteY130" fmla="*/ 1189441 h 2683406"/>
                  <a:gd name="connsiteX131" fmla="*/ 563970 w 1235984"/>
                  <a:gd name="connsiteY131" fmla="*/ 1142219 h 2683406"/>
                  <a:gd name="connsiteX132" fmla="*/ 568263 w 1235984"/>
                  <a:gd name="connsiteY132" fmla="*/ 1116461 h 2683406"/>
                  <a:gd name="connsiteX133" fmla="*/ 581142 w 1235984"/>
                  <a:gd name="connsiteY133" fmla="*/ 1073531 h 2683406"/>
                  <a:gd name="connsiteX134" fmla="*/ 589728 w 1235984"/>
                  <a:gd name="connsiteY134" fmla="*/ 953328 h 2683406"/>
                  <a:gd name="connsiteX135" fmla="*/ 598314 w 1235984"/>
                  <a:gd name="connsiteY135" fmla="*/ 940450 h 2683406"/>
                  <a:gd name="connsiteX136" fmla="*/ 606900 w 1235984"/>
                  <a:gd name="connsiteY136" fmla="*/ 918985 h 2683406"/>
                  <a:gd name="connsiteX137" fmla="*/ 611193 w 1235984"/>
                  <a:gd name="connsiteY137" fmla="*/ 893227 h 2683406"/>
                  <a:gd name="connsiteX138" fmla="*/ 619779 w 1235984"/>
                  <a:gd name="connsiteY138" fmla="*/ 876055 h 2683406"/>
                  <a:gd name="connsiteX139" fmla="*/ 624072 w 1235984"/>
                  <a:gd name="connsiteY139" fmla="*/ 863176 h 2683406"/>
                  <a:gd name="connsiteX140" fmla="*/ 632658 w 1235984"/>
                  <a:gd name="connsiteY140" fmla="*/ 850297 h 2683406"/>
                  <a:gd name="connsiteX141" fmla="*/ 645536 w 1235984"/>
                  <a:gd name="connsiteY141" fmla="*/ 828833 h 2683406"/>
                  <a:gd name="connsiteX142" fmla="*/ 654122 w 1235984"/>
                  <a:gd name="connsiteY142" fmla="*/ 815954 h 2683406"/>
                  <a:gd name="connsiteX143" fmla="*/ 667001 w 1235984"/>
                  <a:gd name="connsiteY143" fmla="*/ 794489 h 2683406"/>
                  <a:gd name="connsiteX144" fmla="*/ 679880 w 1235984"/>
                  <a:gd name="connsiteY144" fmla="*/ 777317 h 2683406"/>
                  <a:gd name="connsiteX145" fmla="*/ 688466 w 1235984"/>
                  <a:gd name="connsiteY145" fmla="*/ 760145 h 2683406"/>
                  <a:gd name="connsiteX146" fmla="*/ 701345 w 1235984"/>
                  <a:gd name="connsiteY146" fmla="*/ 742973 h 2683406"/>
                  <a:gd name="connsiteX147" fmla="*/ 709931 w 1235984"/>
                  <a:gd name="connsiteY147" fmla="*/ 721509 h 2683406"/>
                  <a:gd name="connsiteX148" fmla="*/ 722810 w 1235984"/>
                  <a:gd name="connsiteY148" fmla="*/ 704337 h 2683406"/>
                  <a:gd name="connsiteX149" fmla="*/ 731396 w 1235984"/>
                  <a:gd name="connsiteY149" fmla="*/ 691458 h 2683406"/>
                  <a:gd name="connsiteX150" fmla="*/ 782911 w 1235984"/>
                  <a:gd name="connsiteY150" fmla="*/ 627064 h 2683406"/>
                  <a:gd name="connsiteX151" fmla="*/ 812962 w 1235984"/>
                  <a:gd name="connsiteY151" fmla="*/ 588427 h 2683406"/>
                  <a:gd name="connsiteX152" fmla="*/ 821548 w 1235984"/>
                  <a:gd name="connsiteY152" fmla="*/ 571255 h 2683406"/>
                  <a:gd name="connsiteX153" fmla="*/ 843012 w 1235984"/>
                  <a:gd name="connsiteY153" fmla="*/ 536912 h 2683406"/>
                  <a:gd name="connsiteX154" fmla="*/ 847305 w 1235984"/>
                  <a:gd name="connsiteY154" fmla="*/ 524033 h 2683406"/>
                  <a:gd name="connsiteX155" fmla="*/ 864477 w 1235984"/>
                  <a:gd name="connsiteY155" fmla="*/ 489689 h 2683406"/>
                  <a:gd name="connsiteX156" fmla="*/ 885942 w 1235984"/>
                  <a:gd name="connsiteY156" fmla="*/ 442466 h 2683406"/>
                  <a:gd name="connsiteX157" fmla="*/ 890235 w 1235984"/>
                  <a:gd name="connsiteY157" fmla="*/ 429588 h 2683406"/>
                  <a:gd name="connsiteX158" fmla="*/ 920286 w 1235984"/>
                  <a:gd name="connsiteY158" fmla="*/ 369486 h 2683406"/>
                  <a:gd name="connsiteX159" fmla="*/ 933165 w 1235984"/>
                  <a:gd name="connsiteY159" fmla="*/ 335143 h 2683406"/>
                  <a:gd name="connsiteX160" fmla="*/ 941750 w 1235984"/>
                  <a:gd name="connsiteY160" fmla="*/ 317971 h 2683406"/>
                  <a:gd name="connsiteX161" fmla="*/ 946043 w 1235984"/>
                  <a:gd name="connsiteY161" fmla="*/ 305092 h 2683406"/>
                  <a:gd name="connsiteX162" fmla="*/ 963215 w 1235984"/>
                  <a:gd name="connsiteY162" fmla="*/ 283627 h 2683406"/>
                  <a:gd name="connsiteX163" fmla="*/ 971801 w 1235984"/>
                  <a:gd name="connsiteY163" fmla="*/ 270748 h 2683406"/>
                  <a:gd name="connsiteX164" fmla="*/ 997559 w 1235984"/>
                  <a:gd name="connsiteY164" fmla="*/ 232112 h 2683406"/>
                  <a:gd name="connsiteX165" fmla="*/ 1006145 w 1235984"/>
                  <a:gd name="connsiteY165" fmla="*/ 219233 h 2683406"/>
                  <a:gd name="connsiteX166" fmla="*/ 1019024 w 1235984"/>
                  <a:gd name="connsiteY166" fmla="*/ 206354 h 2683406"/>
                  <a:gd name="connsiteX167" fmla="*/ 1027610 w 1235984"/>
                  <a:gd name="connsiteY167" fmla="*/ 189182 h 2683406"/>
                  <a:gd name="connsiteX168" fmla="*/ 1036196 w 1235984"/>
                  <a:gd name="connsiteY168" fmla="*/ 176303 h 2683406"/>
                  <a:gd name="connsiteX169" fmla="*/ 1049074 w 1235984"/>
                  <a:gd name="connsiteY169" fmla="*/ 154838 h 2683406"/>
                  <a:gd name="connsiteX170" fmla="*/ 1070539 w 1235984"/>
                  <a:gd name="connsiteY170" fmla="*/ 124788 h 2683406"/>
                  <a:gd name="connsiteX171" fmla="*/ 1092004 w 1235984"/>
                  <a:gd name="connsiteY171" fmla="*/ 94737 h 2683406"/>
                  <a:gd name="connsiteX172" fmla="*/ 1096297 w 1235984"/>
                  <a:gd name="connsiteY172" fmla="*/ 81858 h 2683406"/>
                  <a:gd name="connsiteX173" fmla="*/ 1117762 w 1235984"/>
                  <a:gd name="connsiteY173" fmla="*/ 51807 h 2683406"/>
                  <a:gd name="connsiteX174" fmla="*/ 1130641 w 1235984"/>
                  <a:gd name="connsiteY174" fmla="*/ 30343 h 2683406"/>
                  <a:gd name="connsiteX175" fmla="*/ 1139227 w 1235984"/>
                  <a:gd name="connsiteY175" fmla="*/ 13171 h 2683406"/>
                  <a:gd name="connsiteX176" fmla="*/ 1152105 w 1235984"/>
                  <a:gd name="connsiteY176" fmla="*/ 4585 h 2683406"/>
                  <a:gd name="connsiteX177" fmla="*/ 1164984 w 1235984"/>
                  <a:gd name="connsiteY177" fmla="*/ 8878 h 2683406"/>
                  <a:gd name="connsiteX178" fmla="*/ 1229021 w 1235984"/>
                  <a:gd name="connsiteY178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770032 w 1235984"/>
                  <a:gd name="connsiteY38" fmla="*/ 1343988 h 2683406"/>
                  <a:gd name="connsiteX39" fmla="*/ 679880 w 1235984"/>
                  <a:gd name="connsiteY39" fmla="*/ 1519999 h 2683406"/>
                  <a:gd name="connsiteX40" fmla="*/ 675587 w 1235984"/>
                  <a:gd name="connsiteY40" fmla="*/ 1532878 h 2683406"/>
                  <a:gd name="connsiteX41" fmla="*/ 667001 w 1235984"/>
                  <a:gd name="connsiteY41" fmla="*/ 1562928 h 2683406"/>
                  <a:gd name="connsiteX42" fmla="*/ 658415 w 1235984"/>
                  <a:gd name="connsiteY42" fmla="*/ 1575807 h 2683406"/>
                  <a:gd name="connsiteX43" fmla="*/ 654122 w 1235984"/>
                  <a:gd name="connsiteY43" fmla="*/ 1588686 h 2683406"/>
                  <a:gd name="connsiteX44" fmla="*/ 645536 w 1235984"/>
                  <a:gd name="connsiteY44" fmla="*/ 1601565 h 2683406"/>
                  <a:gd name="connsiteX45" fmla="*/ 641243 w 1235984"/>
                  <a:gd name="connsiteY45" fmla="*/ 1614444 h 2683406"/>
                  <a:gd name="connsiteX46" fmla="*/ 615486 w 1235984"/>
                  <a:gd name="connsiteY46" fmla="*/ 1640202 h 2683406"/>
                  <a:gd name="connsiteX47" fmla="*/ 576849 w 1235984"/>
                  <a:gd name="connsiteY47" fmla="*/ 1691717 h 2683406"/>
                  <a:gd name="connsiteX48" fmla="*/ 551091 w 1235984"/>
                  <a:gd name="connsiteY48" fmla="*/ 1717475 h 2683406"/>
                  <a:gd name="connsiteX49" fmla="*/ 542505 w 1235984"/>
                  <a:gd name="connsiteY49" fmla="*/ 1730354 h 2683406"/>
                  <a:gd name="connsiteX50" fmla="*/ 499576 w 1235984"/>
                  <a:gd name="connsiteY50" fmla="*/ 1781869 h 2683406"/>
                  <a:gd name="connsiteX51" fmla="*/ 490990 w 1235984"/>
                  <a:gd name="connsiteY51" fmla="*/ 1794748 h 2683406"/>
                  <a:gd name="connsiteX52" fmla="*/ 469525 w 1235984"/>
                  <a:gd name="connsiteY52" fmla="*/ 1833385 h 2683406"/>
                  <a:gd name="connsiteX53" fmla="*/ 460939 w 1235984"/>
                  <a:gd name="connsiteY53" fmla="*/ 1846264 h 2683406"/>
                  <a:gd name="connsiteX54" fmla="*/ 452353 w 1235984"/>
                  <a:gd name="connsiteY54" fmla="*/ 1872021 h 2683406"/>
                  <a:gd name="connsiteX55" fmla="*/ 435181 w 1235984"/>
                  <a:gd name="connsiteY55" fmla="*/ 1910658 h 2683406"/>
                  <a:gd name="connsiteX56" fmla="*/ 426596 w 1235984"/>
                  <a:gd name="connsiteY56" fmla="*/ 1936416 h 2683406"/>
                  <a:gd name="connsiteX57" fmla="*/ 405131 w 1235984"/>
                  <a:gd name="connsiteY57" fmla="*/ 1962173 h 2683406"/>
                  <a:gd name="connsiteX58" fmla="*/ 379552 w 1235984"/>
                  <a:gd name="connsiteY58" fmla="*/ 1975052 h 2683406"/>
                  <a:gd name="connsiteX59" fmla="*/ 362201 w 1235984"/>
                  <a:gd name="connsiteY59" fmla="*/ 2005103 h 2683406"/>
                  <a:gd name="connsiteX60" fmla="*/ 353615 w 1235984"/>
                  <a:gd name="connsiteY60" fmla="*/ 2030861 h 2683406"/>
                  <a:gd name="connsiteX61" fmla="*/ 345029 w 1235984"/>
                  <a:gd name="connsiteY61" fmla="*/ 2043740 h 2683406"/>
                  <a:gd name="connsiteX62" fmla="*/ 336443 w 1235984"/>
                  <a:gd name="connsiteY62" fmla="*/ 2069497 h 2683406"/>
                  <a:gd name="connsiteX63" fmla="*/ 332150 w 1235984"/>
                  <a:gd name="connsiteY63" fmla="*/ 2151064 h 2683406"/>
                  <a:gd name="connsiteX64" fmla="*/ 310686 w 1235984"/>
                  <a:gd name="connsiteY64" fmla="*/ 2189700 h 2683406"/>
                  <a:gd name="connsiteX65" fmla="*/ 293514 w 1235984"/>
                  <a:gd name="connsiteY65" fmla="*/ 2241216 h 2683406"/>
                  <a:gd name="connsiteX66" fmla="*/ 280635 w 1235984"/>
                  <a:gd name="connsiteY66" fmla="*/ 2279852 h 2683406"/>
                  <a:gd name="connsiteX67" fmla="*/ 276342 w 1235984"/>
                  <a:gd name="connsiteY67" fmla="*/ 2292731 h 2683406"/>
                  <a:gd name="connsiteX68" fmla="*/ 272049 w 1235984"/>
                  <a:gd name="connsiteY68" fmla="*/ 2305610 h 2683406"/>
                  <a:gd name="connsiteX69" fmla="*/ 246291 w 1235984"/>
                  <a:gd name="connsiteY69" fmla="*/ 2344247 h 2683406"/>
                  <a:gd name="connsiteX70" fmla="*/ 237705 w 1235984"/>
                  <a:gd name="connsiteY70" fmla="*/ 2357126 h 2683406"/>
                  <a:gd name="connsiteX71" fmla="*/ 229120 w 1235984"/>
                  <a:gd name="connsiteY71" fmla="*/ 2382883 h 2683406"/>
                  <a:gd name="connsiteX72" fmla="*/ 224827 w 1235984"/>
                  <a:gd name="connsiteY72" fmla="*/ 2395762 h 2683406"/>
                  <a:gd name="connsiteX73" fmla="*/ 216241 w 1235984"/>
                  <a:gd name="connsiteY73" fmla="*/ 2438692 h 2683406"/>
                  <a:gd name="connsiteX74" fmla="*/ 211948 w 1235984"/>
                  <a:gd name="connsiteY74" fmla="*/ 2451571 h 2683406"/>
                  <a:gd name="connsiteX75" fmla="*/ 194776 w 1235984"/>
                  <a:gd name="connsiteY75" fmla="*/ 2477328 h 2683406"/>
                  <a:gd name="connsiteX76" fmla="*/ 169018 w 1235984"/>
                  <a:gd name="connsiteY76" fmla="*/ 2503086 h 2683406"/>
                  <a:gd name="connsiteX77" fmla="*/ 156139 w 1235984"/>
                  <a:gd name="connsiteY77" fmla="*/ 2520258 h 2683406"/>
                  <a:gd name="connsiteX78" fmla="*/ 143260 w 1235984"/>
                  <a:gd name="connsiteY78" fmla="*/ 2533137 h 2683406"/>
                  <a:gd name="connsiteX79" fmla="*/ 134674 w 1235984"/>
                  <a:gd name="connsiteY79" fmla="*/ 2550309 h 2683406"/>
                  <a:gd name="connsiteX80" fmla="*/ 117503 w 1235984"/>
                  <a:gd name="connsiteY80" fmla="*/ 2588945 h 2683406"/>
                  <a:gd name="connsiteX81" fmla="*/ 108917 w 1235984"/>
                  <a:gd name="connsiteY81" fmla="*/ 2623289 h 2683406"/>
                  <a:gd name="connsiteX82" fmla="*/ 91745 w 1235984"/>
                  <a:gd name="connsiteY82" fmla="*/ 2649047 h 2683406"/>
                  <a:gd name="connsiteX83" fmla="*/ 83159 w 1235984"/>
                  <a:gd name="connsiteY83" fmla="*/ 2679097 h 2683406"/>
                  <a:gd name="connsiteX84" fmla="*/ 5886 w 1235984"/>
                  <a:gd name="connsiteY84" fmla="*/ 2679097 h 2683406"/>
                  <a:gd name="connsiteX85" fmla="*/ 5886 w 1235984"/>
                  <a:gd name="connsiteY85" fmla="*/ 2640461 h 2683406"/>
                  <a:gd name="connsiteX86" fmla="*/ 10179 w 1235984"/>
                  <a:gd name="connsiteY86" fmla="*/ 2584652 h 2683406"/>
                  <a:gd name="connsiteX87" fmla="*/ 14472 w 1235984"/>
                  <a:gd name="connsiteY87" fmla="*/ 2541723 h 2683406"/>
                  <a:gd name="connsiteX88" fmla="*/ 10179 w 1235984"/>
                  <a:gd name="connsiteY88" fmla="*/ 2520258 h 2683406"/>
                  <a:gd name="connsiteX89" fmla="*/ 23058 w 1235984"/>
                  <a:gd name="connsiteY89" fmla="*/ 2442985 h 2683406"/>
                  <a:gd name="connsiteX90" fmla="*/ 35936 w 1235984"/>
                  <a:gd name="connsiteY90" fmla="*/ 2412934 h 2683406"/>
                  <a:gd name="connsiteX91" fmla="*/ 48815 w 1235984"/>
                  <a:gd name="connsiteY91" fmla="*/ 2374297 h 2683406"/>
                  <a:gd name="connsiteX92" fmla="*/ 53108 w 1235984"/>
                  <a:gd name="connsiteY92" fmla="*/ 2357126 h 2683406"/>
                  <a:gd name="connsiteX93" fmla="*/ 57401 w 1235984"/>
                  <a:gd name="connsiteY93" fmla="*/ 2344247 h 2683406"/>
                  <a:gd name="connsiteX94" fmla="*/ 74573 w 1235984"/>
                  <a:gd name="connsiteY94" fmla="*/ 2284145 h 2683406"/>
                  <a:gd name="connsiteX95" fmla="*/ 83159 w 1235984"/>
                  <a:gd name="connsiteY95" fmla="*/ 2262681 h 2683406"/>
                  <a:gd name="connsiteX96" fmla="*/ 91745 w 1235984"/>
                  <a:gd name="connsiteY96" fmla="*/ 2249802 h 2683406"/>
                  <a:gd name="connsiteX97" fmla="*/ 96038 w 1235984"/>
                  <a:gd name="connsiteY97" fmla="*/ 2236923 h 2683406"/>
                  <a:gd name="connsiteX98" fmla="*/ 130381 w 1235984"/>
                  <a:gd name="connsiteY98" fmla="*/ 2193993 h 2683406"/>
                  <a:gd name="connsiteX99" fmla="*/ 138967 w 1235984"/>
                  <a:gd name="connsiteY99" fmla="*/ 2181114 h 2683406"/>
                  <a:gd name="connsiteX100" fmla="*/ 156139 w 1235984"/>
                  <a:gd name="connsiteY100" fmla="*/ 2159650 h 2683406"/>
                  <a:gd name="connsiteX101" fmla="*/ 164725 w 1235984"/>
                  <a:gd name="connsiteY101" fmla="*/ 2146771 h 2683406"/>
                  <a:gd name="connsiteX102" fmla="*/ 177604 w 1235984"/>
                  <a:gd name="connsiteY102" fmla="*/ 2133892 h 2683406"/>
                  <a:gd name="connsiteX103" fmla="*/ 186190 w 1235984"/>
                  <a:gd name="connsiteY103" fmla="*/ 2116720 h 2683406"/>
                  <a:gd name="connsiteX104" fmla="*/ 194776 w 1235984"/>
                  <a:gd name="connsiteY104" fmla="*/ 2103841 h 2683406"/>
                  <a:gd name="connsiteX105" fmla="*/ 203362 w 1235984"/>
                  <a:gd name="connsiteY105" fmla="*/ 2086669 h 2683406"/>
                  <a:gd name="connsiteX106" fmla="*/ 216241 w 1235984"/>
                  <a:gd name="connsiteY106" fmla="*/ 2078083 h 2683406"/>
                  <a:gd name="connsiteX107" fmla="*/ 241998 w 1235984"/>
                  <a:gd name="connsiteY107" fmla="*/ 2060912 h 2683406"/>
                  <a:gd name="connsiteX108" fmla="*/ 250584 w 1235984"/>
                  <a:gd name="connsiteY108" fmla="*/ 2048033 h 2683406"/>
                  <a:gd name="connsiteX109" fmla="*/ 254877 w 1235984"/>
                  <a:gd name="connsiteY109" fmla="*/ 2035154 h 2683406"/>
                  <a:gd name="connsiteX110" fmla="*/ 267756 w 1235984"/>
                  <a:gd name="connsiteY110" fmla="*/ 2030861 h 2683406"/>
                  <a:gd name="connsiteX111" fmla="*/ 276342 w 1235984"/>
                  <a:gd name="connsiteY111" fmla="*/ 2017982 h 2683406"/>
                  <a:gd name="connsiteX112" fmla="*/ 297807 w 1235984"/>
                  <a:gd name="connsiteY112" fmla="*/ 2000810 h 2683406"/>
                  <a:gd name="connsiteX113" fmla="*/ 310686 w 1235984"/>
                  <a:gd name="connsiteY113" fmla="*/ 1962173 h 2683406"/>
                  <a:gd name="connsiteX114" fmla="*/ 314979 w 1235984"/>
                  <a:gd name="connsiteY114" fmla="*/ 1949295 h 2683406"/>
                  <a:gd name="connsiteX115" fmla="*/ 323565 w 1235984"/>
                  <a:gd name="connsiteY115" fmla="*/ 1897779 h 2683406"/>
                  <a:gd name="connsiteX116" fmla="*/ 327858 w 1235984"/>
                  <a:gd name="connsiteY116" fmla="*/ 1884900 h 2683406"/>
                  <a:gd name="connsiteX117" fmla="*/ 332150 w 1235984"/>
                  <a:gd name="connsiteY117" fmla="*/ 1867728 h 2683406"/>
                  <a:gd name="connsiteX118" fmla="*/ 448060 w 1235984"/>
                  <a:gd name="connsiteY118" fmla="*/ 1571514 h 2683406"/>
                  <a:gd name="connsiteX119" fmla="*/ 460939 w 1235984"/>
                  <a:gd name="connsiteY119" fmla="*/ 1519999 h 2683406"/>
                  <a:gd name="connsiteX120" fmla="*/ 465232 w 1235984"/>
                  <a:gd name="connsiteY120" fmla="*/ 1498534 h 2683406"/>
                  <a:gd name="connsiteX121" fmla="*/ 478111 w 1235984"/>
                  <a:gd name="connsiteY121" fmla="*/ 1459897 h 2683406"/>
                  <a:gd name="connsiteX122" fmla="*/ 482404 w 1235984"/>
                  <a:gd name="connsiteY122" fmla="*/ 1425554 h 2683406"/>
                  <a:gd name="connsiteX123" fmla="*/ 486697 w 1235984"/>
                  <a:gd name="connsiteY123" fmla="*/ 1399796 h 2683406"/>
                  <a:gd name="connsiteX124" fmla="*/ 490990 w 1235984"/>
                  <a:gd name="connsiteY124" fmla="*/ 1361159 h 2683406"/>
                  <a:gd name="connsiteX125" fmla="*/ 503869 w 1235984"/>
                  <a:gd name="connsiteY125" fmla="*/ 1322523 h 2683406"/>
                  <a:gd name="connsiteX126" fmla="*/ 516748 w 1235984"/>
                  <a:gd name="connsiteY126" fmla="*/ 1279593 h 2683406"/>
                  <a:gd name="connsiteX127" fmla="*/ 529627 w 1235984"/>
                  <a:gd name="connsiteY127" fmla="*/ 1236664 h 2683406"/>
                  <a:gd name="connsiteX128" fmla="*/ 538212 w 1235984"/>
                  <a:gd name="connsiteY128" fmla="*/ 1210906 h 2683406"/>
                  <a:gd name="connsiteX129" fmla="*/ 551091 w 1235984"/>
                  <a:gd name="connsiteY129" fmla="*/ 1189441 h 2683406"/>
                  <a:gd name="connsiteX130" fmla="*/ 563970 w 1235984"/>
                  <a:gd name="connsiteY130" fmla="*/ 1142219 h 2683406"/>
                  <a:gd name="connsiteX131" fmla="*/ 568263 w 1235984"/>
                  <a:gd name="connsiteY131" fmla="*/ 1116461 h 2683406"/>
                  <a:gd name="connsiteX132" fmla="*/ 581142 w 1235984"/>
                  <a:gd name="connsiteY132" fmla="*/ 1073531 h 2683406"/>
                  <a:gd name="connsiteX133" fmla="*/ 589728 w 1235984"/>
                  <a:gd name="connsiteY133" fmla="*/ 953328 h 2683406"/>
                  <a:gd name="connsiteX134" fmla="*/ 598314 w 1235984"/>
                  <a:gd name="connsiteY134" fmla="*/ 940450 h 2683406"/>
                  <a:gd name="connsiteX135" fmla="*/ 606900 w 1235984"/>
                  <a:gd name="connsiteY135" fmla="*/ 918985 h 2683406"/>
                  <a:gd name="connsiteX136" fmla="*/ 611193 w 1235984"/>
                  <a:gd name="connsiteY136" fmla="*/ 893227 h 2683406"/>
                  <a:gd name="connsiteX137" fmla="*/ 619779 w 1235984"/>
                  <a:gd name="connsiteY137" fmla="*/ 876055 h 2683406"/>
                  <a:gd name="connsiteX138" fmla="*/ 624072 w 1235984"/>
                  <a:gd name="connsiteY138" fmla="*/ 863176 h 2683406"/>
                  <a:gd name="connsiteX139" fmla="*/ 632658 w 1235984"/>
                  <a:gd name="connsiteY139" fmla="*/ 850297 h 2683406"/>
                  <a:gd name="connsiteX140" fmla="*/ 645536 w 1235984"/>
                  <a:gd name="connsiteY140" fmla="*/ 828833 h 2683406"/>
                  <a:gd name="connsiteX141" fmla="*/ 654122 w 1235984"/>
                  <a:gd name="connsiteY141" fmla="*/ 815954 h 2683406"/>
                  <a:gd name="connsiteX142" fmla="*/ 667001 w 1235984"/>
                  <a:gd name="connsiteY142" fmla="*/ 794489 h 2683406"/>
                  <a:gd name="connsiteX143" fmla="*/ 679880 w 1235984"/>
                  <a:gd name="connsiteY143" fmla="*/ 777317 h 2683406"/>
                  <a:gd name="connsiteX144" fmla="*/ 688466 w 1235984"/>
                  <a:gd name="connsiteY144" fmla="*/ 760145 h 2683406"/>
                  <a:gd name="connsiteX145" fmla="*/ 701345 w 1235984"/>
                  <a:gd name="connsiteY145" fmla="*/ 742973 h 2683406"/>
                  <a:gd name="connsiteX146" fmla="*/ 709931 w 1235984"/>
                  <a:gd name="connsiteY146" fmla="*/ 721509 h 2683406"/>
                  <a:gd name="connsiteX147" fmla="*/ 722810 w 1235984"/>
                  <a:gd name="connsiteY147" fmla="*/ 704337 h 2683406"/>
                  <a:gd name="connsiteX148" fmla="*/ 731396 w 1235984"/>
                  <a:gd name="connsiteY148" fmla="*/ 691458 h 2683406"/>
                  <a:gd name="connsiteX149" fmla="*/ 782911 w 1235984"/>
                  <a:gd name="connsiteY149" fmla="*/ 627064 h 2683406"/>
                  <a:gd name="connsiteX150" fmla="*/ 812962 w 1235984"/>
                  <a:gd name="connsiteY150" fmla="*/ 588427 h 2683406"/>
                  <a:gd name="connsiteX151" fmla="*/ 821548 w 1235984"/>
                  <a:gd name="connsiteY151" fmla="*/ 571255 h 2683406"/>
                  <a:gd name="connsiteX152" fmla="*/ 843012 w 1235984"/>
                  <a:gd name="connsiteY152" fmla="*/ 536912 h 2683406"/>
                  <a:gd name="connsiteX153" fmla="*/ 847305 w 1235984"/>
                  <a:gd name="connsiteY153" fmla="*/ 524033 h 2683406"/>
                  <a:gd name="connsiteX154" fmla="*/ 864477 w 1235984"/>
                  <a:gd name="connsiteY154" fmla="*/ 489689 h 2683406"/>
                  <a:gd name="connsiteX155" fmla="*/ 885942 w 1235984"/>
                  <a:gd name="connsiteY155" fmla="*/ 442466 h 2683406"/>
                  <a:gd name="connsiteX156" fmla="*/ 890235 w 1235984"/>
                  <a:gd name="connsiteY156" fmla="*/ 429588 h 2683406"/>
                  <a:gd name="connsiteX157" fmla="*/ 920286 w 1235984"/>
                  <a:gd name="connsiteY157" fmla="*/ 369486 h 2683406"/>
                  <a:gd name="connsiteX158" fmla="*/ 933165 w 1235984"/>
                  <a:gd name="connsiteY158" fmla="*/ 335143 h 2683406"/>
                  <a:gd name="connsiteX159" fmla="*/ 941750 w 1235984"/>
                  <a:gd name="connsiteY159" fmla="*/ 317971 h 2683406"/>
                  <a:gd name="connsiteX160" fmla="*/ 946043 w 1235984"/>
                  <a:gd name="connsiteY160" fmla="*/ 305092 h 2683406"/>
                  <a:gd name="connsiteX161" fmla="*/ 963215 w 1235984"/>
                  <a:gd name="connsiteY161" fmla="*/ 283627 h 2683406"/>
                  <a:gd name="connsiteX162" fmla="*/ 971801 w 1235984"/>
                  <a:gd name="connsiteY162" fmla="*/ 270748 h 2683406"/>
                  <a:gd name="connsiteX163" fmla="*/ 997559 w 1235984"/>
                  <a:gd name="connsiteY163" fmla="*/ 232112 h 2683406"/>
                  <a:gd name="connsiteX164" fmla="*/ 1006145 w 1235984"/>
                  <a:gd name="connsiteY164" fmla="*/ 219233 h 2683406"/>
                  <a:gd name="connsiteX165" fmla="*/ 1019024 w 1235984"/>
                  <a:gd name="connsiteY165" fmla="*/ 206354 h 2683406"/>
                  <a:gd name="connsiteX166" fmla="*/ 1027610 w 1235984"/>
                  <a:gd name="connsiteY166" fmla="*/ 189182 h 2683406"/>
                  <a:gd name="connsiteX167" fmla="*/ 1036196 w 1235984"/>
                  <a:gd name="connsiteY167" fmla="*/ 176303 h 2683406"/>
                  <a:gd name="connsiteX168" fmla="*/ 1049074 w 1235984"/>
                  <a:gd name="connsiteY168" fmla="*/ 154838 h 2683406"/>
                  <a:gd name="connsiteX169" fmla="*/ 1070539 w 1235984"/>
                  <a:gd name="connsiteY169" fmla="*/ 124788 h 2683406"/>
                  <a:gd name="connsiteX170" fmla="*/ 1092004 w 1235984"/>
                  <a:gd name="connsiteY170" fmla="*/ 94737 h 2683406"/>
                  <a:gd name="connsiteX171" fmla="*/ 1096297 w 1235984"/>
                  <a:gd name="connsiteY171" fmla="*/ 81858 h 2683406"/>
                  <a:gd name="connsiteX172" fmla="*/ 1117762 w 1235984"/>
                  <a:gd name="connsiteY172" fmla="*/ 51807 h 2683406"/>
                  <a:gd name="connsiteX173" fmla="*/ 1130641 w 1235984"/>
                  <a:gd name="connsiteY173" fmla="*/ 30343 h 2683406"/>
                  <a:gd name="connsiteX174" fmla="*/ 1139227 w 1235984"/>
                  <a:gd name="connsiteY174" fmla="*/ 13171 h 2683406"/>
                  <a:gd name="connsiteX175" fmla="*/ 1152105 w 1235984"/>
                  <a:gd name="connsiteY175" fmla="*/ 4585 h 2683406"/>
                  <a:gd name="connsiteX176" fmla="*/ 1164984 w 1235984"/>
                  <a:gd name="connsiteY176" fmla="*/ 8878 h 2683406"/>
                  <a:gd name="connsiteX177" fmla="*/ 1229021 w 1235984"/>
                  <a:gd name="connsiteY177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679880 w 1235984"/>
                  <a:gd name="connsiteY38" fmla="*/ 1519999 h 2683406"/>
                  <a:gd name="connsiteX39" fmla="*/ 675587 w 1235984"/>
                  <a:gd name="connsiteY39" fmla="*/ 1532878 h 2683406"/>
                  <a:gd name="connsiteX40" fmla="*/ 667001 w 1235984"/>
                  <a:gd name="connsiteY40" fmla="*/ 1562928 h 2683406"/>
                  <a:gd name="connsiteX41" fmla="*/ 658415 w 1235984"/>
                  <a:gd name="connsiteY41" fmla="*/ 1575807 h 2683406"/>
                  <a:gd name="connsiteX42" fmla="*/ 654122 w 1235984"/>
                  <a:gd name="connsiteY42" fmla="*/ 1588686 h 2683406"/>
                  <a:gd name="connsiteX43" fmla="*/ 645536 w 1235984"/>
                  <a:gd name="connsiteY43" fmla="*/ 1601565 h 2683406"/>
                  <a:gd name="connsiteX44" fmla="*/ 641243 w 1235984"/>
                  <a:gd name="connsiteY44" fmla="*/ 1614444 h 2683406"/>
                  <a:gd name="connsiteX45" fmla="*/ 615486 w 1235984"/>
                  <a:gd name="connsiteY45" fmla="*/ 1640202 h 2683406"/>
                  <a:gd name="connsiteX46" fmla="*/ 576849 w 1235984"/>
                  <a:gd name="connsiteY46" fmla="*/ 1691717 h 2683406"/>
                  <a:gd name="connsiteX47" fmla="*/ 551091 w 1235984"/>
                  <a:gd name="connsiteY47" fmla="*/ 1717475 h 2683406"/>
                  <a:gd name="connsiteX48" fmla="*/ 542505 w 1235984"/>
                  <a:gd name="connsiteY48" fmla="*/ 1730354 h 2683406"/>
                  <a:gd name="connsiteX49" fmla="*/ 499576 w 1235984"/>
                  <a:gd name="connsiteY49" fmla="*/ 1781869 h 2683406"/>
                  <a:gd name="connsiteX50" fmla="*/ 490990 w 1235984"/>
                  <a:gd name="connsiteY50" fmla="*/ 1794748 h 2683406"/>
                  <a:gd name="connsiteX51" fmla="*/ 469525 w 1235984"/>
                  <a:gd name="connsiteY51" fmla="*/ 1833385 h 2683406"/>
                  <a:gd name="connsiteX52" fmla="*/ 460939 w 1235984"/>
                  <a:gd name="connsiteY52" fmla="*/ 1846264 h 2683406"/>
                  <a:gd name="connsiteX53" fmla="*/ 452353 w 1235984"/>
                  <a:gd name="connsiteY53" fmla="*/ 1872021 h 2683406"/>
                  <a:gd name="connsiteX54" fmla="*/ 435181 w 1235984"/>
                  <a:gd name="connsiteY54" fmla="*/ 1910658 h 2683406"/>
                  <a:gd name="connsiteX55" fmla="*/ 426596 w 1235984"/>
                  <a:gd name="connsiteY55" fmla="*/ 1936416 h 2683406"/>
                  <a:gd name="connsiteX56" fmla="*/ 405131 w 1235984"/>
                  <a:gd name="connsiteY56" fmla="*/ 1962173 h 2683406"/>
                  <a:gd name="connsiteX57" fmla="*/ 379552 w 1235984"/>
                  <a:gd name="connsiteY57" fmla="*/ 1975052 h 2683406"/>
                  <a:gd name="connsiteX58" fmla="*/ 362201 w 1235984"/>
                  <a:gd name="connsiteY58" fmla="*/ 2005103 h 2683406"/>
                  <a:gd name="connsiteX59" fmla="*/ 353615 w 1235984"/>
                  <a:gd name="connsiteY59" fmla="*/ 2030861 h 2683406"/>
                  <a:gd name="connsiteX60" fmla="*/ 345029 w 1235984"/>
                  <a:gd name="connsiteY60" fmla="*/ 2043740 h 2683406"/>
                  <a:gd name="connsiteX61" fmla="*/ 336443 w 1235984"/>
                  <a:gd name="connsiteY61" fmla="*/ 2069497 h 2683406"/>
                  <a:gd name="connsiteX62" fmla="*/ 332150 w 1235984"/>
                  <a:gd name="connsiteY62" fmla="*/ 2151064 h 2683406"/>
                  <a:gd name="connsiteX63" fmla="*/ 310686 w 1235984"/>
                  <a:gd name="connsiteY63" fmla="*/ 2189700 h 2683406"/>
                  <a:gd name="connsiteX64" fmla="*/ 293514 w 1235984"/>
                  <a:gd name="connsiteY64" fmla="*/ 2241216 h 2683406"/>
                  <a:gd name="connsiteX65" fmla="*/ 280635 w 1235984"/>
                  <a:gd name="connsiteY65" fmla="*/ 2279852 h 2683406"/>
                  <a:gd name="connsiteX66" fmla="*/ 276342 w 1235984"/>
                  <a:gd name="connsiteY66" fmla="*/ 2292731 h 2683406"/>
                  <a:gd name="connsiteX67" fmla="*/ 272049 w 1235984"/>
                  <a:gd name="connsiteY67" fmla="*/ 2305610 h 2683406"/>
                  <a:gd name="connsiteX68" fmla="*/ 246291 w 1235984"/>
                  <a:gd name="connsiteY68" fmla="*/ 2344247 h 2683406"/>
                  <a:gd name="connsiteX69" fmla="*/ 237705 w 1235984"/>
                  <a:gd name="connsiteY69" fmla="*/ 2357126 h 2683406"/>
                  <a:gd name="connsiteX70" fmla="*/ 229120 w 1235984"/>
                  <a:gd name="connsiteY70" fmla="*/ 2382883 h 2683406"/>
                  <a:gd name="connsiteX71" fmla="*/ 224827 w 1235984"/>
                  <a:gd name="connsiteY71" fmla="*/ 2395762 h 2683406"/>
                  <a:gd name="connsiteX72" fmla="*/ 216241 w 1235984"/>
                  <a:gd name="connsiteY72" fmla="*/ 2438692 h 2683406"/>
                  <a:gd name="connsiteX73" fmla="*/ 211948 w 1235984"/>
                  <a:gd name="connsiteY73" fmla="*/ 2451571 h 2683406"/>
                  <a:gd name="connsiteX74" fmla="*/ 194776 w 1235984"/>
                  <a:gd name="connsiteY74" fmla="*/ 2477328 h 2683406"/>
                  <a:gd name="connsiteX75" fmla="*/ 169018 w 1235984"/>
                  <a:gd name="connsiteY75" fmla="*/ 2503086 h 2683406"/>
                  <a:gd name="connsiteX76" fmla="*/ 156139 w 1235984"/>
                  <a:gd name="connsiteY76" fmla="*/ 2520258 h 2683406"/>
                  <a:gd name="connsiteX77" fmla="*/ 143260 w 1235984"/>
                  <a:gd name="connsiteY77" fmla="*/ 2533137 h 2683406"/>
                  <a:gd name="connsiteX78" fmla="*/ 134674 w 1235984"/>
                  <a:gd name="connsiteY78" fmla="*/ 2550309 h 2683406"/>
                  <a:gd name="connsiteX79" fmla="*/ 117503 w 1235984"/>
                  <a:gd name="connsiteY79" fmla="*/ 2588945 h 2683406"/>
                  <a:gd name="connsiteX80" fmla="*/ 108917 w 1235984"/>
                  <a:gd name="connsiteY80" fmla="*/ 2623289 h 2683406"/>
                  <a:gd name="connsiteX81" fmla="*/ 91745 w 1235984"/>
                  <a:gd name="connsiteY81" fmla="*/ 2649047 h 2683406"/>
                  <a:gd name="connsiteX82" fmla="*/ 83159 w 1235984"/>
                  <a:gd name="connsiteY82" fmla="*/ 2679097 h 2683406"/>
                  <a:gd name="connsiteX83" fmla="*/ 5886 w 1235984"/>
                  <a:gd name="connsiteY83" fmla="*/ 2679097 h 2683406"/>
                  <a:gd name="connsiteX84" fmla="*/ 5886 w 1235984"/>
                  <a:gd name="connsiteY84" fmla="*/ 2640461 h 2683406"/>
                  <a:gd name="connsiteX85" fmla="*/ 10179 w 1235984"/>
                  <a:gd name="connsiteY85" fmla="*/ 2584652 h 2683406"/>
                  <a:gd name="connsiteX86" fmla="*/ 14472 w 1235984"/>
                  <a:gd name="connsiteY86" fmla="*/ 2541723 h 2683406"/>
                  <a:gd name="connsiteX87" fmla="*/ 10179 w 1235984"/>
                  <a:gd name="connsiteY87" fmla="*/ 2520258 h 2683406"/>
                  <a:gd name="connsiteX88" fmla="*/ 23058 w 1235984"/>
                  <a:gd name="connsiteY88" fmla="*/ 2442985 h 2683406"/>
                  <a:gd name="connsiteX89" fmla="*/ 35936 w 1235984"/>
                  <a:gd name="connsiteY89" fmla="*/ 2412934 h 2683406"/>
                  <a:gd name="connsiteX90" fmla="*/ 48815 w 1235984"/>
                  <a:gd name="connsiteY90" fmla="*/ 2374297 h 2683406"/>
                  <a:gd name="connsiteX91" fmla="*/ 53108 w 1235984"/>
                  <a:gd name="connsiteY91" fmla="*/ 2357126 h 2683406"/>
                  <a:gd name="connsiteX92" fmla="*/ 57401 w 1235984"/>
                  <a:gd name="connsiteY92" fmla="*/ 2344247 h 2683406"/>
                  <a:gd name="connsiteX93" fmla="*/ 74573 w 1235984"/>
                  <a:gd name="connsiteY93" fmla="*/ 2284145 h 2683406"/>
                  <a:gd name="connsiteX94" fmla="*/ 83159 w 1235984"/>
                  <a:gd name="connsiteY94" fmla="*/ 2262681 h 2683406"/>
                  <a:gd name="connsiteX95" fmla="*/ 91745 w 1235984"/>
                  <a:gd name="connsiteY95" fmla="*/ 2249802 h 2683406"/>
                  <a:gd name="connsiteX96" fmla="*/ 96038 w 1235984"/>
                  <a:gd name="connsiteY96" fmla="*/ 2236923 h 2683406"/>
                  <a:gd name="connsiteX97" fmla="*/ 130381 w 1235984"/>
                  <a:gd name="connsiteY97" fmla="*/ 2193993 h 2683406"/>
                  <a:gd name="connsiteX98" fmla="*/ 138967 w 1235984"/>
                  <a:gd name="connsiteY98" fmla="*/ 2181114 h 2683406"/>
                  <a:gd name="connsiteX99" fmla="*/ 156139 w 1235984"/>
                  <a:gd name="connsiteY99" fmla="*/ 2159650 h 2683406"/>
                  <a:gd name="connsiteX100" fmla="*/ 164725 w 1235984"/>
                  <a:gd name="connsiteY100" fmla="*/ 2146771 h 2683406"/>
                  <a:gd name="connsiteX101" fmla="*/ 177604 w 1235984"/>
                  <a:gd name="connsiteY101" fmla="*/ 2133892 h 2683406"/>
                  <a:gd name="connsiteX102" fmla="*/ 186190 w 1235984"/>
                  <a:gd name="connsiteY102" fmla="*/ 2116720 h 2683406"/>
                  <a:gd name="connsiteX103" fmla="*/ 194776 w 1235984"/>
                  <a:gd name="connsiteY103" fmla="*/ 2103841 h 2683406"/>
                  <a:gd name="connsiteX104" fmla="*/ 203362 w 1235984"/>
                  <a:gd name="connsiteY104" fmla="*/ 2086669 h 2683406"/>
                  <a:gd name="connsiteX105" fmla="*/ 216241 w 1235984"/>
                  <a:gd name="connsiteY105" fmla="*/ 2078083 h 2683406"/>
                  <a:gd name="connsiteX106" fmla="*/ 241998 w 1235984"/>
                  <a:gd name="connsiteY106" fmla="*/ 2060912 h 2683406"/>
                  <a:gd name="connsiteX107" fmla="*/ 250584 w 1235984"/>
                  <a:gd name="connsiteY107" fmla="*/ 2048033 h 2683406"/>
                  <a:gd name="connsiteX108" fmla="*/ 254877 w 1235984"/>
                  <a:gd name="connsiteY108" fmla="*/ 2035154 h 2683406"/>
                  <a:gd name="connsiteX109" fmla="*/ 267756 w 1235984"/>
                  <a:gd name="connsiteY109" fmla="*/ 2030861 h 2683406"/>
                  <a:gd name="connsiteX110" fmla="*/ 276342 w 1235984"/>
                  <a:gd name="connsiteY110" fmla="*/ 2017982 h 2683406"/>
                  <a:gd name="connsiteX111" fmla="*/ 297807 w 1235984"/>
                  <a:gd name="connsiteY111" fmla="*/ 2000810 h 2683406"/>
                  <a:gd name="connsiteX112" fmla="*/ 310686 w 1235984"/>
                  <a:gd name="connsiteY112" fmla="*/ 1962173 h 2683406"/>
                  <a:gd name="connsiteX113" fmla="*/ 314979 w 1235984"/>
                  <a:gd name="connsiteY113" fmla="*/ 1949295 h 2683406"/>
                  <a:gd name="connsiteX114" fmla="*/ 323565 w 1235984"/>
                  <a:gd name="connsiteY114" fmla="*/ 1897779 h 2683406"/>
                  <a:gd name="connsiteX115" fmla="*/ 327858 w 1235984"/>
                  <a:gd name="connsiteY115" fmla="*/ 1884900 h 2683406"/>
                  <a:gd name="connsiteX116" fmla="*/ 332150 w 1235984"/>
                  <a:gd name="connsiteY116" fmla="*/ 1867728 h 2683406"/>
                  <a:gd name="connsiteX117" fmla="*/ 448060 w 1235984"/>
                  <a:gd name="connsiteY117" fmla="*/ 1571514 h 2683406"/>
                  <a:gd name="connsiteX118" fmla="*/ 460939 w 1235984"/>
                  <a:gd name="connsiteY118" fmla="*/ 1519999 h 2683406"/>
                  <a:gd name="connsiteX119" fmla="*/ 465232 w 1235984"/>
                  <a:gd name="connsiteY119" fmla="*/ 1498534 h 2683406"/>
                  <a:gd name="connsiteX120" fmla="*/ 478111 w 1235984"/>
                  <a:gd name="connsiteY120" fmla="*/ 1459897 h 2683406"/>
                  <a:gd name="connsiteX121" fmla="*/ 482404 w 1235984"/>
                  <a:gd name="connsiteY121" fmla="*/ 1425554 h 2683406"/>
                  <a:gd name="connsiteX122" fmla="*/ 486697 w 1235984"/>
                  <a:gd name="connsiteY122" fmla="*/ 1399796 h 2683406"/>
                  <a:gd name="connsiteX123" fmla="*/ 490990 w 1235984"/>
                  <a:gd name="connsiteY123" fmla="*/ 1361159 h 2683406"/>
                  <a:gd name="connsiteX124" fmla="*/ 503869 w 1235984"/>
                  <a:gd name="connsiteY124" fmla="*/ 1322523 h 2683406"/>
                  <a:gd name="connsiteX125" fmla="*/ 516748 w 1235984"/>
                  <a:gd name="connsiteY125" fmla="*/ 1279593 h 2683406"/>
                  <a:gd name="connsiteX126" fmla="*/ 529627 w 1235984"/>
                  <a:gd name="connsiteY126" fmla="*/ 1236664 h 2683406"/>
                  <a:gd name="connsiteX127" fmla="*/ 538212 w 1235984"/>
                  <a:gd name="connsiteY127" fmla="*/ 1210906 h 2683406"/>
                  <a:gd name="connsiteX128" fmla="*/ 551091 w 1235984"/>
                  <a:gd name="connsiteY128" fmla="*/ 1189441 h 2683406"/>
                  <a:gd name="connsiteX129" fmla="*/ 563970 w 1235984"/>
                  <a:gd name="connsiteY129" fmla="*/ 1142219 h 2683406"/>
                  <a:gd name="connsiteX130" fmla="*/ 568263 w 1235984"/>
                  <a:gd name="connsiteY130" fmla="*/ 1116461 h 2683406"/>
                  <a:gd name="connsiteX131" fmla="*/ 581142 w 1235984"/>
                  <a:gd name="connsiteY131" fmla="*/ 1073531 h 2683406"/>
                  <a:gd name="connsiteX132" fmla="*/ 589728 w 1235984"/>
                  <a:gd name="connsiteY132" fmla="*/ 953328 h 2683406"/>
                  <a:gd name="connsiteX133" fmla="*/ 598314 w 1235984"/>
                  <a:gd name="connsiteY133" fmla="*/ 940450 h 2683406"/>
                  <a:gd name="connsiteX134" fmla="*/ 606900 w 1235984"/>
                  <a:gd name="connsiteY134" fmla="*/ 918985 h 2683406"/>
                  <a:gd name="connsiteX135" fmla="*/ 611193 w 1235984"/>
                  <a:gd name="connsiteY135" fmla="*/ 893227 h 2683406"/>
                  <a:gd name="connsiteX136" fmla="*/ 619779 w 1235984"/>
                  <a:gd name="connsiteY136" fmla="*/ 876055 h 2683406"/>
                  <a:gd name="connsiteX137" fmla="*/ 624072 w 1235984"/>
                  <a:gd name="connsiteY137" fmla="*/ 863176 h 2683406"/>
                  <a:gd name="connsiteX138" fmla="*/ 632658 w 1235984"/>
                  <a:gd name="connsiteY138" fmla="*/ 850297 h 2683406"/>
                  <a:gd name="connsiteX139" fmla="*/ 645536 w 1235984"/>
                  <a:gd name="connsiteY139" fmla="*/ 828833 h 2683406"/>
                  <a:gd name="connsiteX140" fmla="*/ 654122 w 1235984"/>
                  <a:gd name="connsiteY140" fmla="*/ 815954 h 2683406"/>
                  <a:gd name="connsiteX141" fmla="*/ 667001 w 1235984"/>
                  <a:gd name="connsiteY141" fmla="*/ 794489 h 2683406"/>
                  <a:gd name="connsiteX142" fmla="*/ 679880 w 1235984"/>
                  <a:gd name="connsiteY142" fmla="*/ 777317 h 2683406"/>
                  <a:gd name="connsiteX143" fmla="*/ 688466 w 1235984"/>
                  <a:gd name="connsiteY143" fmla="*/ 760145 h 2683406"/>
                  <a:gd name="connsiteX144" fmla="*/ 701345 w 1235984"/>
                  <a:gd name="connsiteY144" fmla="*/ 742973 h 2683406"/>
                  <a:gd name="connsiteX145" fmla="*/ 709931 w 1235984"/>
                  <a:gd name="connsiteY145" fmla="*/ 721509 h 2683406"/>
                  <a:gd name="connsiteX146" fmla="*/ 722810 w 1235984"/>
                  <a:gd name="connsiteY146" fmla="*/ 704337 h 2683406"/>
                  <a:gd name="connsiteX147" fmla="*/ 731396 w 1235984"/>
                  <a:gd name="connsiteY147" fmla="*/ 691458 h 2683406"/>
                  <a:gd name="connsiteX148" fmla="*/ 782911 w 1235984"/>
                  <a:gd name="connsiteY148" fmla="*/ 627064 h 2683406"/>
                  <a:gd name="connsiteX149" fmla="*/ 812962 w 1235984"/>
                  <a:gd name="connsiteY149" fmla="*/ 588427 h 2683406"/>
                  <a:gd name="connsiteX150" fmla="*/ 821548 w 1235984"/>
                  <a:gd name="connsiteY150" fmla="*/ 571255 h 2683406"/>
                  <a:gd name="connsiteX151" fmla="*/ 843012 w 1235984"/>
                  <a:gd name="connsiteY151" fmla="*/ 536912 h 2683406"/>
                  <a:gd name="connsiteX152" fmla="*/ 847305 w 1235984"/>
                  <a:gd name="connsiteY152" fmla="*/ 524033 h 2683406"/>
                  <a:gd name="connsiteX153" fmla="*/ 864477 w 1235984"/>
                  <a:gd name="connsiteY153" fmla="*/ 489689 h 2683406"/>
                  <a:gd name="connsiteX154" fmla="*/ 885942 w 1235984"/>
                  <a:gd name="connsiteY154" fmla="*/ 442466 h 2683406"/>
                  <a:gd name="connsiteX155" fmla="*/ 890235 w 1235984"/>
                  <a:gd name="connsiteY155" fmla="*/ 429588 h 2683406"/>
                  <a:gd name="connsiteX156" fmla="*/ 920286 w 1235984"/>
                  <a:gd name="connsiteY156" fmla="*/ 369486 h 2683406"/>
                  <a:gd name="connsiteX157" fmla="*/ 933165 w 1235984"/>
                  <a:gd name="connsiteY157" fmla="*/ 335143 h 2683406"/>
                  <a:gd name="connsiteX158" fmla="*/ 941750 w 1235984"/>
                  <a:gd name="connsiteY158" fmla="*/ 317971 h 2683406"/>
                  <a:gd name="connsiteX159" fmla="*/ 946043 w 1235984"/>
                  <a:gd name="connsiteY159" fmla="*/ 305092 h 2683406"/>
                  <a:gd name="connsiteX160" fmla="*/ 963215 w 1235984"/>
                  <a:gd name="connsiteY160" fmla="*/ 283627 h 2683406"/>
                  <a:gd name="connsiteX161" fmla="*/ 971801 w 1235984"/>
                  <a:gd name="connsiteY161" fmla="*/ 270748 h 2683406"/>
                  <a:gd name="connsiteX162" fmla="*/ 997559 w 1235984"/>
                  <a:gd name="connsiteY162" fmla="*/ 232112 h 2683406"/>
                  <a:gd name="connsiteX163" fmla="*/ 1006145 w 1235984"/>
                  <a:gd name="connsiteY163" fmla="*/ 219233 h 2683406"/>
                  <a:gd name="connsiteX164" fmla="*/ 1019024 w 1235984"/>
                  <a:gd name="connsiteY164" fmla="*/ 206354 h 2683406"/>
                  <a:gd name="connsiteX165" fmla="*/ 1027610 w 1235984"/>
                  <a:gd name="connsiteY165" fmla="*/ 189182 h 2683406"/>
                  <a:gd name="connsiteX166" fmla="*/ 1036196 w 1235984"/>
                  <a:gd name="connsiteY166" fmla="*/ 176303 h 2683406"/>
                  <a:gd name="connsiteX167" fmla="*/ 1049074 w 1235984"/>
                  <a:gd name="connsiteY167" fmla="*/ 154838 h 2683406"/>
                  <a:gd name="connsiteX168" fmla="*/ 1070539 w 1235984"/>
                  <a:gd name="connsiteY168" fmla="*/ 124788 h 2683406"/>
                  <a:gd name="connsiteX169" fmla="*/ 1092004 w 1235984"/>
                  <a:gd name="connsiteY169" fmla="*/ 94737 h 2683406"/>
                  <a:gd name="connsiteX170" fmla="*/ 1096297 w 1235984"/>
                  <a:gd name="connsiteY170" fmla="*/ 81858 h 2683406"/>
                  <a:gd name="connsiteX171" fmla="*/ 1117762 w 1235984"/>
                  <a:gd name="connsiteY171" fmla="*/ 51807 h 2683406"/>
                  <a:gd name="connsiteX172" fmla="*/ 1130641 w 1235984"/>
                  <a:gd name="connsiteY172" fmla="*/ 30343 h 2683406"/>
                  <a:gd name="connsiteX173" fmla="*/ 1139227 w 1235984"/>
                  <a:gd name="connsiteY173" fmla="*/ 13171 h 2683406"/>
                  <a:gd name="connsiteX174" fmla="*/ 1152105 w 1235984"/>
                  <a:gd name="connsiteY174" fmla="*/ 4585 h 2683406"/>
                  <a:gd name="connsiteX175" fmla="*/ 1164984 w 1235984"/>
                  <a:gd name="connsiteY175" fmla="*/ 8878 h 2683406"/>
                  <a:gd name="connsiteX176" fmla="*/ 1229021 w 1235984"/>
                  <a:gd name="connsiteY176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679880 w 1235984"/>
                  <a:gd name="connsiteY38" fmla="*/ 1519999 h 2683406"/>
                  <a:gd name="connsiteX39" fmla="*/ 675587 w 1235984"/>
                  <a:gd name="connsiteY39" fmla="*/ 1532878 h 2683406"/>
                  <a:gd name="connsiteX40" fmla="*/ 667001 w 1235984"/>
                  <a:gd name="connsiteY40" fmla="*/ 1562928 h 2683406"/>
                  <a:gd name="connsiteX41" fmla="*/ 658415 w 1235984"/>
                  <a:gd name="connsiteY41" fmla="*/ 1575807 h 2683406"/>
                  <a:gd name="connsiteX42" fmla="*/ 654122 w 1235984"/>
                  <a:gd name="connsiteY42" fmla="*/ 1588686 h 2683406"/>
                  <a:gd name="connsiteX43" fmla="*/ 645536 w 1235984"/>
                  <a:gd name="connsiteY43" fmla="*/ 1601565 h 2683406"/>
                  <a:gd name="connsiteX44" fmla="*/ 641243 w 1235984"/>
                  <a:gd name="connsiteY44" fmla="*/ 1614444 h 2683406"/>
                  <a:gd name="connsiteX45" fmla="*/ 615486 w 1235984"/>
                  <a:gd name="connsiteY45" fmla="*/ 1640202 h 2683406"/>
                  <a:gd name="connsiteX46" fmla="*/ 576849 w 1235984"/>
                  <a:gd name="connsiteY46" fmla="*/ 1691717 h 2683406"/>
                  <a:gd name="connsiteX47" fmla="*/ 551091 w 1235984"/>
                  <a:gd name="connsiteY47" fmla="*/ 1717475 h 2683406"/>
                  <a:gd name="connsiteX48" fmla="*/ 542505 w 1235984"/>
                  <a:gd name="connsiteY48" fmla="*/ 1730354 h 2683406"/>
                  <a:gd name="connsiteX49" fmla="*/ 499576 w 1235984"/>
                  <a:gd name="connsiteY49" fmla="*/ 1781869 h 2683406"/>
                  <a:gd name="connsiteX50" fmla="*/ 469525 w 1235984"/>
                  <a:gd name="connsiteY50" fmla="*/ 1833385 h 2683406"/>
                  <a:gd name="connsiteX51" fmla="*/ 460939 w 1235984"/>
                  <a:gd name="connsiteY51" fmla="*/ 1846264 h 2683406"/>
                  <a:gd name="connsiteX52" fmla="*/ 452353 w 1235984"/>
                  <a:gd name="connsiteY52" fmla="*/ 1872021 h 2683406"/>
                  <a:gd name="connsiteX53" fmla="*/ 435181 w 1235984"/>
                  <a:gd name="connsiteY53" fmla="*/ 1910658 h 2683406"/>
                  <a:gd name="connsiteX54" fmla="*/ 426596 w 1235984"/>
                  <a:gd name="connsiteY54" fmla="*/ 1936416 h 2683406"/>
                  <a:gd name="connsiteX55" fmla="*/ 405131 w 1235984"/>
                  <a:gd name="connsiteY55" fmla="*/ 1962173 h 2683406"/>
                  <a:gd name="connsiteX56" fmla="*/ 379552 w 1235984"/>
                  <a:gd name="connsiteY56" fmla="*/ 1975052 h 2683406"/>
                  <a:gd name="connsiteX57" fmla="*/ 362201 w 1235984"/>
                  <a:gd name="connsiteY57" fmla="*/ 2005103 h 2683406"/>
                  <a:gd name="connsiteX58" fmla="*/ 353615 w 1235984"/>
                  <a:gd name="connsiteY58" fmla="*/ 2030861 h 2683406"/>
                  <a:gd name="connsiteX59" fmla="*/ 345029 w 1235984"/>
                  <a:gd name="connsiteY59" fmla="*/ 2043740 h 2683406"/>
                  <a:gd name="connsiteX60" fmla="*/ 336443 w 1235984"/>
                  <a:gd name="connsiteY60" fmla="*/ 2069497 h 2683406"/>
                  <a:gd name="connsiteX61" fmla="*/ 332150 w 1235984"/>
                  <a:gd name="connsiteY61" fmla="*/ 2151064 h 2683406"/>
                  <a:gd name="connsiteX62" fmla="*/ 310686 w 1235984"/>
                  <a:gd name="connsiteY62" fmla="*/ 2189700 h 2683406"/>
                  <a:gd name="connsiteX63" fmla="*/ 293514 w 1235984"/>
                  <a:gd name="connsiteY63" fmla="*/ 2241216 h 2683406"/>
                  <a:gd name="connsiteX64" fmla="*/ 280635 w 1235984"/>
                  <a:gd name="connsiteY64" fmla="*/ 2279852 h 2683406"/>
                  <a:gd name="connsiteX65" fmla="*/ 276342 w 1235984"/>
                  <a:gd name="connsiteY65" fmla="*/ 2292731 h 2683406"/>
                  <a:gd name="connsiteX66" fmla="*/ 272049 w 1235984"/>
                  <a:gd name="connsiteY66" fmla="*/ 2305610 h 2683406"/>
                  <a:gd name="connsiteX67" fmla="*/ 246291 w 1235984"/>
                  <a:gd name="connsiteY67" fmla="*/ 2344247 h 2683406"/>
                  <a:gd name="connsiteX68" fmla="*/ 237705 w 1235984"/>
                  <a:gd name="connsiteY68" fmla="*/ 2357126 h 2683406"/>
                  <a:gd name="connsiteX69" fmla="*/ 229120 w 1235984"/>
                  <a:gd name="connsiteY69" fmla="*/ 2382883 h 2683406"/>
                  <a:gd name="connsiteX70" fmla="*/ 224827 w 1235984"/>
                  <a:gd name="connsiteY70" fmla="*/ 2395762 h 2683406"/>
                  <a:gd name="connsiteX71" fmla="*/ 216241 w 1235984"/>
                  <a:gd name="connsiteY71" fmla="*/ 2438692 h 2683406"/>
                  <a:gd name="connsiteX72" fmla="*/ 211948 w 1235984"/>
                  <a:gd name="connsiteY72" fmla="*/ 2451571 h 2683406"/>
                  <a:gd name="connsiteX73" fmla="*/ 194776 w 1235984"/>
                  <a:gd name="connsiteY73" fmla="*/ 2477328 h 2683406"/>
                  <a:gd name="connsiteX74" fmla="*/ 169018 w 1235984"/>
                  <a:gd name="connsiteY74" fmla="*/ 2503086 h 2683406"/>
                  <a:gd name="connsiteX75" fmla="*/ 156139 w 1235984"/>
                  <a:gd name="connsiteY75" fmla="*/ 2520258 h 2683406"/>
                  <a:gd name="connsiteX76" fmla="*/ 143260 w 1235984"/>
                  <a:gd name="connsiteY76" fmla="*/ 2533137 h 2683406"/>
                  <a:gd name="connsiteX77" fmla="*/ 134674 w 1235984"/>
                  <a:gd name="connsiteY77" fmla="*/ 2550309 h 2683406"/>
                  <a:gd name="connsiteX78" fmla="*/ 117503 w 1235984"/>
                  <a:gd name="connsiteY78" fmla="*/ 2588945 h 2683406"/>
                  <a:gd name="connsiteX79" fmla="*/ 108917 w 1235984"/>
                  <a:gd name="connsiteY79" fmla="*/ 2623289 h 2683406"/>
                  <a:gd name="connsiteX80" fmla="*/ 91745 w 1235984"/>
                  <a:gd name="connsiteY80" fmla="*/ 2649047 h 2683406"/>
                  <a:gd name="connsiteX81" fmla="*/ 83159 w 1235984"/>
                  <a:gd name="connsiteY81" fmla="*/ 2679097 h 2683406"/>
                  <a:gd name="connsiteX82" fmla="*/ 5886 w 1235984"/>
                  <a:gd name="connsiteY82" fmla="*/ 2679097 h 2683406"/>
                  <a:gd name="connsiteX83" fmla="*/ 5886 w 1235984"/>
                  <a:gd name="connsiteY83" fmla="*/ 2640461 h 2683406"/>
                  <a:gd name="connsiteX84" fmla="*/ 10179 w 1235984"/>
                  <a:gd name="connsiteY84" fmla="*/ 2584652 h 2683406"/>
                  <a:gd name="connsiteX85" fmla="*/ 14472 w 1235984"/>
                  <a:gd name="connsiteY85" fmla="*/ 2541723 h 2683406"/>
                  <a:gd name="connsiteX86" fmla="*/ 10179 w 1235984"/>
                  <a:gd name="connsiteY86" fmla="*/ 2520258 h 2683406"/>
                  <a:gd name="connsiteX87" fmla="*/ 23058 w 1235984"/>
                  <a:gd name="connsiteY87" fmla="*/ 2442985 h 2683406"/>
                  <a:gd name="connsiteX88" fmla="*/ 35936 w 1235984"/>
                  <a:gd name="connsiteY88" fmla="*/ 2412934 h 2683406"/>
                  <a:gd name="connsiteX89" fmla="*/ 48815 w 1235984"/>
                  <a:gd name="connsiteY89" fmla="*/ 2374297 h 2683406"/>
                  <a:gd name="connsiteX90" fmla="*/ 53108 w 1235984"/>
                  <a:gd name="connsiteY90" fmla="*/ 2357126 h 2683406"/>
                  <a:gd name="connsiteX91" fmla="*/ 57401 w 1235984"/>
                  <a:gd name="connsiteY91" fmla="*/ 2344247 h 2683406"/>
                  <a:gd name="connsiteX92" fmla="*/ 74573 w 1235984"/>
                  <a:gd name="connsiteY92" fmla="*/ 2284145 h 2683406"/>
                  <a:gd name="connsiteX93" fmla="*/ 83159 w 1235984"/>
                  <a:gd name="connsiteY93" fmla="*/ 2262681 h 2683406"/>
                  <a:gd name="connsiteX94" fmla="*/ 91745 w 1235984"/>
                  <a:gd name="connsiteY94" fmla="*/ 2249802 h 2683406"/>
                  <a:gd name="connsiteX95" fmla="*/ 96038 w 1235984"/>
                  <a:gd name="connsiteY95" fmla="*/ 2236923 h 2683406"/>
                  <a:gd name="connsiteX96" fmla="*/ 130381 w 1235984"/>
                  <a:gd name="connsiteY96" fmla="*/ 2193993 h 2683406"/>
                  <a:gd name="connsiteX97" fmla="*/ 138967 w 1235984"/>
                  <a:gd name="connsiteY97" fmla="*/ 2181114 h 2683406"/>
                  <a:gd name="connsiteX98" fmla="*/ 156139 w 1235984"/>
                  <a:gd name="connsiteY98" fmla="*/ 2159650 h 2683406"/>
                  <a:gd name="connsiteX99" fmla="*/ 164725 w 1235984"/>
                  <a:gd name="connsiteY99" fmla="*/ 2146771 h 2683406"/>
                  <a:gd name="connsiteX100" fmla="*/ 177604 w 1235984"/>
                  <a:gd name="connsiteY100" fmla="*/ 2133892 h 2683406"/>
                  <a:gd name="connsiteX101" fmla="*/ 186190 w 1235984"/>
                  <a:gd name="connsiteY101" fmla="*/ 2116720 h 2683406"/>
                  <a:gd name="connsiteX102" fmla="*/ 194776 w 1235984"/>
                  <a:gd name="connsiteY102" fmla="*/ 2103841 h 2683406"/>
                  <a:gd name="connsiteX103" fmla="*/ 203362 w 1235984"/>
                  <a:gd name="connsiteY103" fmla="*/ 2086669 h 2683406"/>
                  <a:gd name="connsiteX104" fmla="*/ 216241 w 1235984"/>
                  <a:gd name="connsiteY104" fmla="*/ 2078083 h 2683406"/>
                  <a:gd name="connsiteX105" fmla="*/ 241998 w 1235984"/>
                  <a:gd name="connsiteY105" fmla="*/ 2060912 h 2683406"/>
                  <a:gd name="connsiteX106" fmla="*/ 250584 w 1235984"/>
                  <a:gd name="connsiteY106" fmla="*/ 2048033 h 2683406"/>
                  <a:gd name="connsiteX107" fmla="*/ 254877 w 1235984"/>
                  <a:gd name="connsiteY107" fmla="*/ 2035154 h 2683406"/>
                  <a:gd name="connsiteX108" fmla="*/ 267756 w 1235984"/>
                  <a:gd name="connsiteY108" fmla="*/ 2030861 h 2683406"/>
                  <a:gd name="connsiteX109" fmla="*/ 276342 w 1235984"/>
                  <a:gd name="connsiteY109" fmla="*/ 2017982 h 2683406"/>
                  <a:gd name="connsiteX110" fmla="*/ 297807 w 1235984"/>
                  <a:gd name="connsiteY110" fmla="*/ 2000810 h 2683406"/>
                  <a:gd name="connsiteX111" fmla="*/ 310686 w 1235984"/>
                  <a:gd name="connsiteY111" fmla="*/ 1962173 h 2683406"/>
                  <a:gd name="connsiteX112" fmla="*/ 314979 w 1235984"/>
                  <a:gd name="connsiteY112" fmla="*/ 1949295 h 2683406"/>
                  <a:gd name="connsiteX113" fmla="*/ 323565 w 1235984"/>
                  <a:gd name="connsiteY113" fmla="*/ 1897779 h 2683406"/>
                  <a:gd name="connsiteX114" fmla="*/ 327858 w 1235984"/>
                  <a:gd name="connsiteY114" fmla="*/ 1884900 h 2683406"/>
                  <a:gd name="connsiteX115" fmla="*/ 332150 w 1235984"/>
                  <a:gd name="connsiteY115" fmla="*/ 1867728 h 2683406"/>
                  <a:gd name="connsiteX116" fmla="*/ 448060 w 1235984"/>
                  <a:gd name="connsiteY116" fmla="*/ 1571514 h 2683406"/>
                  <a:gd name="connsiteX117" fmla="*/ 460939 w 1235984"/>
                  <a:gd name="connsiteY117" fmla="*/ 1519999 h 2683406"/>
                  <a:gd name="connsiteX118" fmla="*/ 465232 w 1235984"/>
                  <a:gd name="connsiteY118" fmla="*/ 1498534 h 2683406"/>
                  <a:gd name="connsiteX119" fmla="*/ 478111 w 1235984"/>
                  <a:gd name="connsiteY119" fmla="*/ 1459897 h 2683406"/>
                  <a:gd name="connsiteX120" fmla="*/ 482404 w 1235984"/>
                  <a:gd name="connsiteY120" fmla="*/ 1425554 h 2683406"/>
                  <a:gd name="connsiteX121" fmla="*/ 486697 w 1235984"/>
                  <a:gd name="connsiteY121" fmla="*/ 1399796 h 2683406"/>
                  <a:gd name="connsiteX122" fmla="*/ 490990 w 1235984"/>
                  <a:gd name="connsiteY122" fmla="*/ 1361159 h 2683406"/>
                  <a:gd name="connsiteX123" fmla="*/ 503869 w 1235984"/>
                  <a:gd name="connsiteY123" fmla="*/ 1322523 h 2683406"/>
                  <a:gd name="connsiteX124" fmla="*/ 516748 w 1235984"/>
                  <a:gd name="connsiteY124" fmla="*/ 1279593 h 2683406"/>
                  <a:gd name="connsiteX125" fmla="*/ 529627 w 1235984"/>
                  <a:gd name="connsiteY125" fmla="*/ 1236664 h 2683406"/>
                  <a:gd name="connsiteX126" fmla="*/ 538212 w 1235984"/>
                  <a:gd name="connsiteY126" fmla="*/ 1210906 h 2683406"/>
                  <a:gd name="connsiteX127" fmla="*/ 551091 w 1235984"/>
                  <a:gd name="connsiteY127" fmla="*/ 1189441 h 2683406"/>
                  <a:gd name="connsiteX128" fmla="*/ 563970 w 1235984"/>
                  <a:gd name="connsiteY128" fmla="*/ 1142219 h 2683406"/>
                  <a:gd name="connsiteX129" fmla="*/ 568263 w 1235984"/>
                  <a:gd name="connsiteY129" fmla="*/ 1116461 h 2683406"/>
                  <a:gd name="connsiteX130" fmla="*/ 581142 w 1235984"/>
                  <a:gd name="connsiteY130" fmla="*/ 1073531 h 2683406"/>
                  <a:gd name="connsiteX131" fmla="*/ 589728 w 1235984"/>
                  <a:gd name="connsiteY131" fmla="*/ 953328 h 2683406"/>
                  <a:gd name="connsiteX132" fmla="*/ 598314 w 1235984"/>
                  <a:gd name="connsiteY132" fmla="*/ 940450 h 2683406"/>
                  <a:gd name="connsiteX133" fmla="*/ 606900 w 1235984"/>
                  <a:gd name="connsiteY133" fmla="*/ 918985 h 2683406"/>
                  <a:gd name="connsiteX134" fmla="*/ 611193 w 1235984"/>
                  <a:gd name="connsiteY134" fmla="*/ 893227 h 2683406"/>
                  <a:gd name="connsiteX135" fmla="*/ 619779 w 1235984"/>
                  <a:gd name="connsiteY135" fmla="*/ 876055 h 2683406"/>
                  <a:gd name="connsiteX136" fmla="*/ 624072 w 1235984"/>
                  <a:gd name="connsiteY136" fmla="*/ 863176 h 2683406"/>
                  <a:gd name="connsiteX137" fmla="*/ 632658 w 1235984"/>
                  <a:gd name="connsiteY137" fmla="*/ 850297 h 2683406"/>
                  <a:gd name="connsiteX138" fmla="*/ 645536 w 1235984"/>
                  <a:gd name="connsiteY138" fmla="*/ 828833 h 2683406"/>
                  <a:gd name="connsiteX139" fmla="*/ 654122 w 1235984"/>
                  <a:gd name="connsiteY139" fmla="*/ 815954 h 2683406"/>
                  <a:gd name="connsiteX140" fmla="*/ 667001 w 1235984"/>
                  <a:gd name="connsiteY140" fmla="*/ 794489 h 2683406"/>
                  <a:gd name="connsiteX141" fmla="*/ 679880 w 1235984"/>
                  <a:gd name="connsiteY141" fmla="*/ 777317 h 2683406"/>
                  <a:gd name="connsiteX142" fmla="*/ 688466 w 1235984"/>
                  <a:gd name="connsiteY142" fmla="*/ 760145 h 2683406"/>
                  <a:gd name="connsiteX143" fmla="*/ 701345 w 1235984"/>
                  <a:gd name="connsiteY143" fmla="*/ 742973 h 2683406"/>
                  <a:gd name="connsiteX144" fmla="*/ 709931 w 1235984"/>
                  <a:gd name="connsiteY144" fmla="*/ 721509 h 2683406"/>
                  <a:gd name="connsiteX145" fmla="*/ 722810 w 1235984"/>
                  <a:gd name="connsiteY145" fmla="*/ 704337 h 2683406"/>
                  <a:gd name="connsiteX146" fmla="*/ 731396 w 1235984"/>
                  <a:gd name="connsiteY146" fmla="*/ 691458 h 2683406"/>
                  <a:gd name="connsiteX147" fmla="*/ 782911 w 1235984"/>
                  <a:gd name="connsiteY147" fmla="*/ 627064 h 2683406"/>
                  <a:gd name="connsiteX148" fmla="*/ 812962 w 1235984"/>
                  <a:gd name="connsiteY148" fmla="*/ 588427 h 2683406"/>
                  <a:gd name="connsiteX149" fmla="*/ 821548 w 1235984"/>
                  <a:gd name="connsiteY149" fmla="*/ 571255 h 2683406"/>
                  <a:gd name="connsiteX150" fmla="*/ 843012 w 1235984"/>
                  <a:gd name="connsiteY150" fmla="*/ 536912 h 2683406"/>
                  <a:gd name="connsiteX151" fmla="*/ 847305 w 1235984"/>
                  <a:gd name="connsiteY151" fmla="*/ 524033 h 2683406"/>
                  <a:gd name="connsiteX152" fmla="*/ 864477 w 1235984"/>
                  <a:gd name="connsiteY152" fmla="*/ 489689 h 2683406"/>
                  <a:gd name="connsiteX153" fmla="*/ 885942 w 1235984"/>
                  <a:gd name="connsiteY153" fmla="*/ 442466 h 2683406"/>
                  <a:gd name="connsiteX154" fmla="*/ 890235 w 1235984"/>
                  <a:gd name="connsiteY154" fmla="*/ 429588 h 2683406"/>
                  <a:gd name="connsiteX155" fmla="*/ 920286 w 1235984"/>
                  <a:gd name="connsiteY155" fmla="*/ 369486 h 2683406"/>
                  <a:gd name="connsiteX156" fmla="*/ 933165 w 1235984"/>
                  <a:gd name="connsiteY156" fmla="*/ 335143 h 2683406"/>
                  <a:gd name="connsiteX157" fmla="*/ 941750 w 1235984"/>
                  <a:gd name="connsiteY157" fmla="*/ 317971 h 2683406"/>
                  <a:gd name="connsiteX158" fmla="*/ 946043 w 1235984"/>
                  <a:gd name="connsiteY158" fmla="*/ 305092 h 2683406"/>
                  <a:gd name="connsiteX159" fmla="*/ 963215 w 1235984"/>
                  <a:gd name="connsiteY159" fmla="*/ 283627 h 2683406"/>
                  <a:gd name="connsiteX160" fmla="*/ 971801 w 1235984"/>
                  <a:gd name="connsiteY160" fmla="*/ 270748 h 2683406"/>
                  <a:gd name="connsiteX161" fmla="*/ 997559 w 1235984"/>
                  <a:gd name="connsiteY161" fmla="*/ 232112 h 2683406"/>
                  <a:gd name="connsiteX162" fmla="*/ 1006145 w 1235984"/>
                  <a:gd name="connsiteY162" fmla="*/ 219233 h 2683406"/>
                  <a:gd name="connsiteX163" fmla="*/ 1019024 w 1235984"/>
                  <a:gd name="connsiteY163" fmla="*/ 206354 h 2683406"/>
                  <a:gd name="connsiteX164" fmla="*/ 1027610 w 1235984"/>
                  <a:gd name="connsiteY164" fmla="*/ 189182 h 2683406"/>
                  <a:gd name="connsiteX165" fmla="*/ 1036196 w 1235984"/>
                  <a:gd name="connsiteY165" fmla="*/ 176303 h 2683406"/>
                  <a:gd name="connsiteX166" fmla="*/ 1049074 w 1235984"/>
                  <a:gd name="connsiteY166" fmla="*/ 154838 h 2683406"/>
                  <a:gd name="connsiteX167" fmla="*/ 1070539 w 1235984"/>
                  <a:gd name="connsiteY167" fmla="*/ 124788 h 2683406"/>
                  <a:gd name="connsiteX168" fmla="*/ 1092004 w 1235984"/>
                  <a:gd name="connsiteY168" fmla="*/ 94737 h 2683406"/>
                  <a:gd name="connsiteX169" fmla="*/ 1096297 w 1235984"/>
                  <a:gd name="connsiteY169" fmla="*/ 81858 h 2683406"/>
                  <a:gd name="connsiteX170" fmla="*/ 1117762 w 1235984"/>
                  <a:gd name="connsiteY170" fmla="*/ 51807 h 2683406"/>
                  <a:gd name="connsiteX171" fmla="*/ 1130641 w 1235984"/>
                  <a:gd name="connsiteY171" fmla="*/ 30343 h 2683406"/>
                  <a:gd name="connsiteX172" fmla="*/ 1139227 w 1235984"/>
                  <a:gd name="connsiteY172" fmla="*/ 13171 h 2683406"/>
                  <a:gd name="connsiteX173" fmla="*/ 1152105 w 1235984"/>
                  <a:gd name="connsiteY173" fmla="*/ 4585 h 2683406"/>
                  <a:gd name="connsiteX174" fmla="*/ 1164984 w 1235984"/>
                  <a:gd name="connsiteY174" fmla="*/ 8878 h 2683406"/>
                  <a:gd name="connsiteX175" fmla="*/ 1229021 w 1235984"/>
                  <a:gd name="connsiteY175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679880 w 1235984"/>
                  <a:gd name="connsiteY38" fmla="*/ 1519999 h 2683406"/>
                  <a:gd name="connsiteX39" fmla="*/ 675587 w 1235984"/>
                  <a:gd name="connsiteY39" fmla="*/ 1532878 h 2683406"/>
                  <a:gd name="connsiteX40" fmla="*/ 667001 w 1235984"/>
                  <a:gd name="connsiteY40" fmla="*/ 1562928 h 2683406"/>
                  <a:gd name="connsiteX41" fmla="*/ 658415 w 1235984"/>
                  <a:gd name="connsiteY41" fmla="*/ 1575807 h 2683406"/>
                  <a:gd name="connsiteX42" fmla="*/ 654122 w 1235984"/>
                  <a:gd name="connsiteY42" fmla="*/ 1588686 h 2683406"/>
                  <a:gd name="connsiteX43" fmla="*/ 645536 w 1235984"/>
                  <a:gd name="connsiteY43" fmla="*/ 1601565 h 2683406"/>
                  <a:gd name="connsiteX44" fmla="*/ 641243 w 1235984"/>
                  <a:gd name="connsiteY44" fmla="*/ 1614444 h 2683406"/>
                  <a:gd name="connsiteX45" fmla="*/ 615486 w 1235984"/>
                  <a:gd name="connsiteY45" fmla="*/ 1640202 h 2683406"/>
                  <a:gd name="connsiteX46" fmla="*/ 576849 w 1235984"/>
                  <a:gd name="connsiteY46" fmla="*/ 1691717 h 2683406"/>
                  <a:gd name="connsiteX47" fmla="*/ 551091 w 1235984"/>
                  <a:gd name="connsiteY47" fmla="*/ 1717475 h 2683406"/>
                  <a:gd name="connsiteX48" fmla="*/ 542505 w 1235984"/>
                  <a:gd name="connsiteY48" fmla="*/ 1730354 h 2683406"/>
                  <a:gd name="connsiteX49" fmla="*/ 469525 w 1235984"/>
                  <a:gd name="connsiteY49" fmla="*/ 1833385 h 2683406"/>
                  <a:gd name="connsiteX50" fmla="*/ 460939 w 1235984"/>
                  <a:gd name="connsiteY50" fmla="*/ 1846264 h 2683406"/>
                  <a:gd name="connsiteX51" fmla="*/ 452353 w 1235984"/>
                  <a:gd name="connsiteY51" fmla="*/ 1872021 h 2683406"/>
                  <a:gd name="connsiteX52" fmla="*/ 435181 w 1235984"/>
                  <a:gd name="connsiteY52" fmla="*/ 1910658 h 2683406"/>
                  <a:gd name="connsiteX53" fmla="*/ 426596 w 1235984"/>
                  <a:gd name="connsiteY53" fmla="*/ 1936416 h 2683406"/>
                  <a:gd name="connsiteX54" fmla="*/ 405131 w 1235984"/>
                  <a:gd name="connsiteY54" fmla="*/ 1962173 h 2683406"/>
                  <a:gd name="connsiteX55" fmla="*/ 379552 w 1235984"/>
                  <a:gd name="connsiteY55" fmla="*/ 1975052 h 2683406"/>
                  <a:gd name="connsiteX56" fmla="*/ 362201 w 1235984"/>
                  <a:gd name="connsiteY56" fmla="*/ 2005103 h 2683406"/>
                  <a:gd name="connsiteX57" fmla="*/ 353615 w 1235984"/>
                  <a:gd name="connsiteY57" fmla="*/ 2030861 h 2683406"/>
                  <a:gd name="connsiteX58" fmla="*/ 345029 w 1235984"/>
                  <a:gd name="connsiteY58" fmla="*/ 2043740 h 2683406"/>
                  <a:gd name="connsiteX59" fmla="*/ 336443 w 1235984"/>
                  <a:gd name="connsiteY59" fmla="*/ 2069497 h 2683406"/>
                  <a:gd name="connsiteX60" fmla="*/ 332150 w 1235984"/>
                  <a:gd name="connsiteY60" fmla="*/ 2151064 h 2683406"/>
                  <a:gd name="connsiteX61" fmla="*/ 310686 w 1235984"/>
                  <a:gd name="connsiteY61" fmla="*/ 2189700 h 2683406"/>
                  <a:gd name="connsiteX62" fmla="*/ 293514 w 1235984"/>
                  <a:gd name="connsiteY62" fmla="*/ 2241216 h 2683406"/>
                  <a:gd name="connsiteX63" fmla="*/ 280635 w 1235984"/>
                  <a:gd name="connsiteY63" fmla="*/ 2279852 h 2683406"/>
                  <a:gd name="connsiteX64" fmla="*/ 276342 w 1235984"/>
                  <a:gd name="connsiteY64" fmla="*/ 2292731 h 2683406"/>
                  <a:gd name="connsiteX65" fmla="*/ 272049 w 1235984"/>
                  <a:gd name="connsiteY65" fmla="*/ 2305610 h 2683406"/>
                  <a:gd name="connsiteX66" fmla="*/ 246291 w 1235984"/>
                  <a:gd name="connsiteY66" fmla="*/ 2344247 h 2683406"/>
                  <a:gd name="connsiteX67" fmla="*/ 237705 w 1235984"/>
                  <a:gd name="connsiteY67" fmla="*/ 2357126 h 2683406"/>
                  <a:gd name="connsiteX68" fmla="*/ 229120 w 1235984"/>
                  <a:gd name="connsiteY68" fmla="*/ 2382883 h 2683406"/>
                  <a:gd name="connsiteX69" fmla="*/ 224827 w 1235984"/>
                  <a:gd name="connsiteY69" fmla="*/ 2395762 h 2683406"/>
                  <a:gd name="connsiteX70" fmla="*/ 216241 w 1235984"/>
                  <a:gd name="connsiteY70" fmla="*/ 2438692 h 2683406"/>
                  <a:gd name="connsiteX71" fmla="*/ 211948 w 1235984"/>
                  <a:gd name="connsiteY71" fmla="*/ 2451571 h 2683406"/>
                  <a:gd name="connsiteX72" fmla="*/ 194776 w 1235984"/>
                  <a:gd name="connsiteY72" fmla="*/ 2477328 h 2683406"/>
                  <a:gd name="connsiteX73" fmla="*/ 169018 w 1235984"/>
                  <a:gd name="connsiteY73" fmla="*/ 2503086 h 2683406"/>
                  <a:gd name="connsiteX74" fmla="*/ 156139 w 1235984"/>
                  <a:gd name="connsiteY74" fmla="*/ 2520258 h 2683406"/>
                  <a:gd name="connsiteX75" fmla="*/ 143260 w 1235984"/>
                  <a:gd name="connsiteY75" fmla="*/ 2533137 h 2683406"/>
                  <a:gd name="connsiteX76" fmla="*/ 134674 w 1235984"/>
                  <a:gd name="connsiteY76" fmla="*/ 2550309 h 2683406"/>
                  <a:gd name="connsiteX77" fmla="*/ 117503 w 1235984"/>
                  <a:gd name="connsiteY77" fmla="*/ 2588945 h 2683406"/>
                  <a:gd name="connsiteX78" fmla="*/ 108917 w 1235984"/>
                  <a:gd name="connsiteY78" fmla="*/ 2623289 h 2683406"/>
                  <a:gd name="connsiteX79" fmla="*/ 91745 w 1235984"/>
                  <a:gd name="connsiteY79" fmla="*/ 2649047 h 2683406"/>
                  <a:gd name="connsiteX80" fmla="*/ 83159 w 1235984"/>
                  <a:gd name="connsiteY80" fmla="*/ 2679097 h 2683406"/>
                  <a:gd name="connsiteX81" fmla="*/ 5886 w 1235984"/>
                  <a:gd name="connsiteY81" fmla="*/ 2679097 h 2683406"/>
                  <a:gd name="connsiteX82" fmla="*/ 5886 w 1235984"/>
                  <a:gd name="connsiteY82" fmla="*/ 2640461 h 2683406"/>
                  <a:gd name="connsiteX83" fmla="*/ 10179 w 1235984"/>
                  <a:gd name="connsiteY83" fmla="*/ 2584652 h 2683406"/>
                  <a:gd name="connsiteX84" fmla="*/ 14472 w 1235984"/>
                  <a:gd name="connsiteY84" fmla="*/ 2541723 h 2683406"/>
                  <a:gd name="connsiteX85" fmla="*/ 10179 w 1235984"/>
                  <a:gd name="connsiteY85" fmla="*/ 2520258 h 2683406"/>
                  <a:gd name="connsiteX86" fmla="*/ 23058 w 1235984"/>
                  <a:gd name="connsiteY86" fmla="*/ 2442985 h 2683406"/>
                  <a:gd name="connsiteX87" fmla="*/ 35936 w 1235984"/>
                  <a:gd name="connsiteY87" fmla="*/ 2412934 h 2683406"/>
                  <a:gd name="connsiteX88" fmla="*/ 48815 w 1235984"/>
                  <a:gd name="connsiteY88" fmla="*/ 2374297 h 2683406"/>
                  <a:gd name="connsiteX89" fmla="*/ 53108 w 1235984"/>
                  <a:gd name="connsiteY89" fmla="*/ 2357126 h 2683406"/>
                  <a:gd name="connsiteX90" fmla="*/ 57401 w 1235984"/>
                  <a:gd name="connsiteY90" fmla="*/ 2344247 h 2683406"/>
                  <a:gd name="connsiteX91" fmla="*/ 74573 w 1235984"/>
                  <a:gd name="connsiteY91" fmla="*/ 2284145 h 2683406"/>
                  <a:gd name="connsiteX92" fmla="*/ 83159 w 1235984"/>
                  <a:gd name="connsiteY92" fmla="*/ 2262681 h 2683406"/>
                  <a:gd name="connsiteX93" fmla="*/ 91745 w 1235984"/>
                  <a:gd name="connsiteY93" fmla="*/ 2249802 h 2683406"/>
                  <a:gd name="connsiteX94" fmla="*/ 96038 w 1235984"/>
                  <a:gd name="connsiteY94" fmla="*/ 2236923 h 2683406"/>
                  <a:gd name="connsiteX95" fmla="*/ 130381 w 1235984"/>
                  <a:gd name="connsiteY95" fmla="*/ 2193993 h 2683406"/>
                  <a:gd name="connsiteX96" fmla="*/ 138967 w 1235984"/>
                  <a:gd name="connsiteY96" fmla="*/ 2181114 h 2683406"/>
                  <a:gd name="connsiteX97" fmla="*/ 156139 w 1235984"/>
                  <a:gd name="connsiteY97" fmla="*/ 2159650 h 2683406"/>
                  <a:gd name="connsiteX98" fmla="*/ 164725 w 1235984"/>
                  <a:gd name="connsiteY98" fmla="*/ 2146771 h 2683406"/>
                  <a:gd name="connsiteX99" fmla="*/ 177604 w 1235984"/>
                  <a:gd name="connsiteY99" fmla="*/ 2133892 h 2683406"/>
                  <a:gd name="connsiteX100" fmla="*/ 186190 w 1235984"/>
                  <a:gd name="connsiteY100" fmla="*/ 2116720 h 2683406"/>
                  <a:gd name="connsiteX101" fmla="*/ 194776 w 1235984"/>
                  <a:gd name="connsiteY101" fmla="*/ 2103841 h 2683406"/>
                  <a:gd name="connsiteX102" fmla="*/ 203362 w 1235984"/>
                  <a:gd name="connsiteY102" fmla="*/ 2086669 h 2683406"/>
                  <a:gd name="connsiteX103" fmla="*/ 216241 w 1235984"/>
                  <a:gd name="connsiteY103" fmla="*/ 2078083 h 2683406"/>
                  <a:gd name="connsiteX104" fmla="*/ 241998 w 1235984"/>
                  <a:gd name="connsiteY104" fmla="*/ 2060912 h 2683406"/>
                  <a:gd name="connsiteX105" fmla="*/ 250584 w 1235984"/>
                  <a:gd name="connsiteY105" fmla="*/ 2048033 h 2683406"/>
                  <a:gd name="connsiteX106" fmla="*/ 254877 w 1235984"/>
                  <a:gd name="connsiteY106" fmla="*/ 2035154 h 2683406"/>
                  <a:gd name="connsiteX107" fmla="*/ 267756 w 1235984"/>
                  <a:gd name="connsiteY107" fmla="*/ 2030861 h 2683406"/>
                  <a:gd name="connsiteX108" fmla="*/ 276342 w 1235984"/>
                  <a:gd name="connsiteY108" fmla="*/ 2017982 h 2683406"/>
                  <a:gd name="connsiteX109" fmla="*/ 297807 w 1235984"/>
                  <a:gd name="connsiteY109" fmla="*/ 2000810 h 2683406"/>
                  <a:gd name="connsiteX110" fmla="*/ 310686 w 1235984"/>
                  <a:gd name="connsiteY110" fmla="*/ 1962173 h 2683406"/>
                  <a:gd name="connsiteX111" fmla="*/ 314979 w 1235984"/>
                  <a:gd name="connsiteY111" fmla="*/ 1949295 h 2683406"/>
                  <a:gd name="connsiteX112" fmla="*/ 323565 w 1235984"/>
                  <a:gd name="connsiteY112" fmla="*/ 1897779 h 2683406"/>
                  <a:gd name="connsiteX113" fmla="*/ 327858 w 1235984"/>
                  <a:gd name="connsiteY113" fmla="*/ 1884900 h 2683406"/>
                  <a:gd name="connsiteX114" fmla="*/ 332150 w 1235984"/>
                  <a:gd name="connsiteY114" fmla="*/ 1867728 h 2683406"/>
                  <a:gd name="connsiteX115" fmla="*/ 448060 w 1235984"/>
                  <a:gd name="connsiteY115" fmla="*/ 1571514 h 2683406"/>
                  <a:gd name="connsiteX116" fmla="*/ 460939 w 1235984"/>
                  <a:gd name="connsiteY116" fmla="*/ 1519999 h 2683406"/>
                  <a:gd name="connsiteX117" fmla="*/ 465232 w 1235984"/>
                  <a:gd name="connsiteY117" fmla="*/ 1498534 h 2683406"/>
                  <a:gd name="connsiteX118" fmla="*/ 478111 w 1235984"/>
                  <a:gd name="connsiteY118" fmla="*/ 1459897 h 2683406"/>
                  <a:gd name="connsiteX119" fmla="*/ 482404 w 1235984"/>
                  <a:gd name="connsiteY119" fmla="*/ 1425554 h 2683406"/>
                  <a:gd name="connsiteX120" fmla="*/ 486697 w 1235984"/>
                  <a:gd name="connsiteY120" fmla="*/ 1399796 h 2683406"/>
                  <a:gd name="connsiteX121" fmla="*/ 490990 w 1235984"/>
                  <a:gd name="connsiteY121" fmla="*/ 1361159 h 2683406"/>
                  <a:gd name="connsiteX122" fmla="*/ 503869 w 1235984"/>
                  <a:gd name="connsiteY122" fmla="*/ 1322523 h 2683406"/>
                  <a:gd name="connsiteX123" fmla="*/ 516748 w 1235984"/>
                  <a:gd name="connsiteY123" fmla="*/ 1279593 h 2683406"/>
                  <a:gd name="connsiteX124" fmla="*/ 529627 w 1235984"/>
                  <a:gd name="connsiteY124" fmla="*/ 1236664 h 2683406"/>
                  <a:gd name="connsiteX125" fmla="*/ 538212 w 1235984"/>
                  <a:gd name="connsiteY125" fmla="*/ 1210906 h 2683406"/>
                  <a:gd name="connsiteX126" fmla="*/ 551091 w 1235984"/>
                  <a:gd name="connsiteY126" fmla="*/ 1189441 h 2683406"/>
                  <a:gd name="connsiteX127" fmla="*/ 563970 w 1235984"/>
                  <a:gd name="connsiteY127" fmla="*/ 1142219 h 2683406"/>
                  <a:gd name="connsiteX128" fmla="*/ 568263 w 1235984"/>
                  <a:gd name="connsiteY128" fmla="*/ 1116461 h 2683406"/>
                  <a:gd name="connsiteX129" fmla="*/ 581142 w 1235984"/>
                  <a:gd name="connsiteY129" fmla="*/ 1073531 h 2683406"/>
                  <a:gd name="connsiteX130" fmla="*/ 589728 w 1235984"/>
                  <a:gd name="connsiteY130" fmla="*/ 953328 h 2683406"/>
                  <a:gd name="connsiteX131" fmla="*/ 598314 w 1235984"/>
                  <a:gd name="connsiteY131" fmla="*/ 940450 h 2683406"/>
                  <a:gd name="connsiteX132" fmla="*/ 606900 w 1235984"/>
                  <a:gd name="connsiteY132" fmla="*/ 918985 h 2683406"/>
                  <a:gd name="connsiteX133" fmla="*/ 611193 w 1235984"/>
                  <a:gd name="connsiteY133" fmla="*/ 893227 h 2683406"/>
                  <a:gd name="connsiteX134" fmla="*/ 619779 w 1235984"/>
                  <a:gd name="connsiteY134" fmla="*/ 876055 h 2683406"/>
                  <a:gd name="connsiteX135" fmla="*/ 624072 w 1235984"/>
                  <a:gd name="connsiteY135" fmla="*/ 863176 h 2683406"/>
                  <a:gd name="connsiteX136" fmla="*/ 632658 w 1235984"/>
                  <a:gd name="connsiteY136" fmla="*/ 850297 h 2683406"/>
                  <a:gd name="connsiteX137" fmla="*/ 645536 w 1235984"/>
                  <a:gd name="connsiteY137" fmla="*/ 828833 h 2683406"/>
                  <a:gd name="connsiteX138" fmla="*/ 654122 w 1235984"/>
                  <a:gd name="connsiteY138" fmla="*/ 815954 h 2683406"/>
                  <a:gd name="connsiteX139" fmla="*/ 667001 w 1235984"/>
                  <a:gd name="connsiteY139" fmla="*/ 794489 h 2683406"/>
                  <a:gd name="connsiteX140" fmla="*/ 679880 w 1235984"/>
                  <a:gd name="connsiteY140" fmla="*/ 777317 h 2683406"/>
                  <a:gd name="connsiteX141" fmla="*/ 688466 w 1235984"/>
                  <a:gd name="connsiteY141" fmla="*/ 760145 h 2683406"/>
                  <a:gd name="connsiteX142" fmla="*/ 701345 w 1235984"/>
                  <a:gd name="connsiteY142" fmla="*/ 742973 h 2683406"/>
                  <a:gd name="connsiteX143" fmla="*/ 709931 w 1235984"/>
                  <a:gd name="connsiteY143" fmla="*/ 721509 h 2683406"/>
                  <a:gd name="connsiteX144" fmla="*/ 722810 w 1235984"/>
                  <a:gd name="connsiteY144" fmla="*/ 704337 h 2683406"/>
                  <a:gd name="connsiteX145" fmla="*/ 731396 w 1235984"/>
                  <a:gd name="connsiteY145" fmla="*/ 691458 h 2683406"/>
                  <a:gd name="connsiteX146" fmla="*/ 782911 w 1235984"/>
                  <a:gd name="connsiteY146" fmla="*/ 627064 h 2683406"/>
                  <a:gd name="connsiteX147" fmla="*/ 812962 w 1235984"/>
                  <a:gd name="connsiteY147" fmla="*/ 588427 h 2683406"/>
                  <a:gd name="connsiteX148" fmla="*/ 821548 w 1235984"/>
                  <a:gd name="connsiteY148" fmla="*/ 571255 h 2683406"/>
                  <a:gd name="connsiteX149" fmla="*/ 843012 w 1235984"/>
                  <a:gd name="connsiteY149" fmla="*/ 536912 h 2683406"/>
                  <a:gd name="connsiteX150" fmla="*/ 847305 w 1235984"/>
                  <a:gd name="connsiteY150" fmla="*/ 524033 h 2683406"/>
                  <a:gd name="connsiteX151" fmla="*/ 864477 w 1235984"/>
                  <a:gd name="connsiteY151" fmla="*/ 489689 h 2683406"/>
                  <a:gd name="connsiteX152" fmla="*/ 885942 w 1235984"/>
                  <a:gd name="connsiteY152" fmla="*/ 442466 h 2683406"/>
                  <a:gd name="connsiteX153" fmla="*/ 890235 w 1235984"/>
                  <a:gd name="connsiteY153" fmla="*/ 429588 h 2683406"/>
                  <a:gd name="connsiteX154" fmla="*/ 920286 w 1235984"/>
                  <a:gd name="connsiteY154" fmla="*/ 369486 h 2683406"/>
                  <a:gd name="connsiteX155" fmla="*/ 933165 w 1235984"/>
                  <a:gd name="connsiteY155" fmla="*/ 335143 h 2683406"/>
                  <a:gd name="connsiteX156" fmla="*/ 941750 w 1235984"/>
                  <a:gd name="connsiteY156" fmla="*/ 317971 h 2683406"/>
                  <a:gd name="connsiteX157" fmla="*/ 946043 w 1235984"/>
                  <a:gd name="connsiteY157" fmla="*/ 305092 h 2683406"/>
                  <a:gd name="connsiteX158" fmla="*/ 963215 w 1235984"/>
                  <a:gd name="connsiteY158" fmla="*/ 283627 h 2683406"/>
                  <a:gd name="connsiteX159" fmla="*/ 971801 w 1235984"/>
                  <a:gd name="connsiteY159" fmla="*/ 270748 h 2683406"/>
                  <a:gd name="connsiteX160" fmla="*/ 997559 w 1235984"/>
                  <a:gd name="connsiteY160" fmla="*/ 232112 h 2683406"/>
                  <a:gd name="connsiteX161" fmla="*/ 1006145 w 1235984"/>
                  <a:gd name="connsiteY161" fmla="*/ 219233 h 2683406"/>
                  <a:gd name="connsiteX162" fmla="*/ 1019024 w 1235984"/>
                  <a:gd name="connsiteY162" fmla="*/ 206354 h 2683406"/>
                  <a:gd name="connsiteX163" fmla="*/ 1027610 w 1235984"/>
                  <a:gd name="connsiteY163" fmla="*/ 189182 h 2683406"/>
                  <a:gd name="connsiteX164" fmla="*/ 1036196 w 1235984"/>
                  <a:gd name="connsiteY164" fmla="*/ 176303 h 2683406"/>
                  <a:gd name="connsiteX165" fmla="*/ 1049074 w 1235984"/>
                  <a:gd name="connsiteY165" fmla="*/ 154838 h 2683406"/>
                  <a:gd name="connsiteX166" fmla="*/ 1070539 w 1235984"/>
                  <a:gd name="connsiteY166" fmla="*/ 124788 h 2683406"/>
                  <a:gd name="connsiteX167" fmla="*/ 1092004 w 1235984"/>
                  <a:gd name="connsiteY167" fmla="*/ 94737 h 2683406"/>
                  <a:gd name="connsiteX168" fmla="*/ 1096297 w 1235984"/>
                  <a:gd name="connsiteY168" fmla="*/ 81858 h 2683406"/>
                  <a:gd name="connsiteX169" fmla="*/ 1117762 w 1235984"/>
                  <a:gd name="connsiteY169" fmla="*/ 51807 h 2683406"/>
                  <a:gd name="connsiteX170" fmla="*/ 1130641 w 1235984"/>
                  <a:gd name="connsiteY170" fmla="*/ 30343 h 2683406"/>
                  <a:gd name="connsiteX171" fmla="*/ 1139227 w 1235984"/>
                  <a:gd name="connsiteY171" fmla="*/ 13171 h 2683406"/>
                  <a:gd name="connsiteX172" fmla="*/ 1152105 w 1235984"/>
                  <a:gd name="connsiteY172" fmla="*/ 4585 h 2683406"/>
                  <a:gd name="connsiteX173" fmla="*/ 1164984 w 1235984"/>
                  <a:gd name="connsiteY173" fmla="*/ 8878 h 2683406"/>
                  <a:gd name="connsiteX174" fmla="*/ 1229021 w 1235984"/>
                  <a:gd name="connsiteY174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679880 w 1235984"/>
                  <a:gd name="connsiteY38" fmla="*/ 1519999 h 2683406"/>
                  <a:gd name="connsiteX39" fmla="*/ 675587 w 1235984"/>
                  <a:gd name="connsiteY39" fmla="*/ 1532878 h 2683406"/>
                  <a:gd name="connsiteX40" fmla="*/ 667001 w 1235984"/>
                  <a:gd name="connsiteY40" fmla="*/ 1562928 h 2683406"/>
                  <a:gd name="connsiteX41" fmla="*/ 658415 w 1235984"/>
                  <a:gd name="connsiteY41" fmla="*/ 1575807 h 2683406"/>
                  <a:gd name="connsiteX42" fmla="*/ 654122 w 1235984"/>
                  <a:gd name="connsiteY42" fmla="*/ 1588686 h 2683406"/>
                  <a:gd name="connsiteX43" fmla="*/ 645536 w 1235984"/>
                  <a:gd name="connsiteY43" fmla="*/ 1601565 h 2683406"/>
                  <a:gd name="connsiteX44" fmla="*/ 641243 w 1235984"/>
                  <a:gd name="connsiteY44" fmla="*/ 1614444 h 2683406"/>
                  <a:gd name="connsiteX45" fmla="*/ 615486 w 1235984"/>
                  <a:gd name="connsiteY45" fmla="*/ 1640202 h 2683406"/>
                  <a:gd name="connsiteX46" fmla="*/ 576849 w 1235984"/>
                  <a:gd name="connsiteY46" fmla="*/ 1691717 h 2683406"/>
                  <a:gd name="connsiteX47" fmla="*/ 551091 w 1235984"/>
                  <a:gd name="connsiteY47" fmla="*/ 1717475 h 2683406"/>
                  <a:gd name="connsiteX48" fmla="*/ 542505 w 1235984"/>
                  <a:gd name="connsiteY48" fmla="*/ 1730354 h 2683406"/>
                  <a:gd name="connsiteX49" fmla="*/ 469525 w 1235984"/>
                  <a:gd name="connsiteY49" fmla="*/ 1833385 h 2683406"/>
                  <a:gd name="connsiteX50" fmla="*/ 452353 w 1235984"/>
                  <a:gd name="connsiteY50" fmla="*/ 1872021 h 2683406"/>
                  <a:gd name="connsiteX51" fmla="*/ 435181 w 1235984"/>
                  <a:gd name="connsiteY51" fmla="*/ 1910658 h 2683406"/>
                  <a:gd name="connsiteX52" fmla="*/ 426596 w 1235984"/>
                  <a:gd name="connsiteY52" fmla="*/ 1936416 h 2683406"/>
                  <a:gd name="connsiteX53" fmla="*/ 405131 w 1235984"/>
                  <a:gd name="connsiteY53" fmla="*/ 1962173 h 2683406"/>
                  <a:gd name="connsiteX54" fmla="*/ 379552 w 1235984"/>
                  <a:gd name="connsiteY54" fmla="*/ 1975052 h 2683406"/>
                  <a:gd name="connsiteX55" fmla="*/ 362201 w 1235984"/>
                  <a:gd name="connsiteY55" fmla="*/ 2005103 h 2683406"/>
                  <a:gd name="connsiteX56" fmla="*/ 353615 w 1235984"/>
                  <a:gd name="connsiteY56" fmla="*/ 2030861 h 2683406"/>
                  <a:gd name="connsiteX57" fmla="*/ 345029 w 1235984"/>
                  <a:gd name="connsiteY57" fmla="*/ 2043740 h 2683406"/>
                  <a:gd name="connsiteX58" fmla="*/ 336443 w 1235984"/>
                  <a:gd name="connsiteY58" fmla="*/ 2069497 h 2683406"/>
                  <a:gd name="connsiteX59" fmla="*/ 332150 w 1235984"/>
                  <a:gd name="connsiteY59" fmla="*/ 2151064 h 2683406"/>
                  <a:gd name="connsiteX60" fmla="*/ 310686 w 1235984"/>
                  <a:gd name="connsiteY60" fmla="*/ 2189700 h 2683406"/>
                  <a:gd name="connsiteX61" fmla="*/ 293514 w 1235984"/>
                  <a:gd name="connsiteY61" fmla="*/ 2241216 h 2683406"/>
                  <a:gd name="connsiteX62" fmla="*/ 280635 w 1235984"/>
                  <a:gd name="connsiteY62" fmla="*/ 2279852 h 2683406"/>
                  <a:gd name="connsiteX63" fmla="*/ 276342 w 1235984"/>
                  <a:gd name="connsiteY63" fmla="*/ 2292731 h 2683406"/>
                  <a:gd name="connsiteX64" fmla="*/ 272049 w 1235984"/>
                  <a:gd name="connsiteY64" fmla="*/ 2305610 h 2683406"/>
                  <a:gd name="connsiteX65" fmla="*/ 246291 w 1235984"/>
                  <a:gd name="connsiteY65" fmla="*/ 2344247 h 2683406"/>
                  <a:gd name="connsiteX66" fmla="*/ 237705 w 1235984"/>
                  <a:gd name="connsiteY66" fmla="*/ 2357126 h 2683406"/>
                  <a:gd name="connsiteX67" fmla="*/ 229120 w 1235984"/>
                  <a:gd name="connsiteY67" fmla="*/ 2382883 h 2683406"/>
                  <a:gd name="connsiteX68" fmla="*/ 224827 w 1235984"/>
                  <a:gd name="connsiteY68" fmla="*/ 2395762 h 2683406"/>
                  <a:gd name="connsiteX69" fmla="*/ 216241 w 1235984"/>
                  <a:gd name="connsiteY69" fmla="*/ 2438692 h 2683406"/>
                  <a:gd name="connsiteX70" fmla="*/ 211948 w 1235984"/>
                  <a:gd name="connsiteY70" fmla="*/ 2451571 h 2683406"/>
                  <a:gd name="connsiteX71" fmla="*/ 194776 w 1235984"/>
                  <a:gd name="connsiteY71" fmla="*/ 2477328 h 2683406"/>
                  <a:gd name="connsiteX72" fmla="*/ 169018 w 1235984"/>
                  <a:gd name="connsiteY72" fmla="*/ 2503086 h 2683406"/>
                  <a:gd name="connsiteX73" fmla="*/ 156139 w 1235984"/>
                  <a:gd name="connsiteY73" fmla="*/ 2520258 h 2683406"/>
                  <a:gd name="connsiteX74" fmla="*/ 143260 w 1235984"/>
                  <a:gd name="connsiteY74" fmla="*/ 2533137 h 2683406"/>
                  <a:gd name="connsiteX75" fmla="*/ 134674 w 1235984"/>
                  <a:gd name="connsiteY75" fmla="*/ 2550309 h 2683406"/>
                  <a:gd name="connsiteX76" fmla="*/ 117503 w 1235984"/>
                  <a:gd name="connsiteY76" fmla="*/ 2588945 h 2683406"/>
                  <a:gd name="connsiteX77" fmla="*/ 108917 w 1235984"/>
                  <a:gd name="connsiteY77" fmla="*/ 2623289 h 2683406"/>
                  <a:gd name="connsiteX78" fmla="*/ 91745 w 1235984"/>
                  <a:gd name="connsiteY78" fmla="*/ 2649047 h 2683406"/>
                  <a:gd name="connsiteX79" fmla="*/ 83159 w 1235984"/>
                  <a:gd name="connsiteY79" fmla="*/ 2679097 h 2683406"/>
                  <a:gd name="connsiteX80" fmla="*/ 5886 w 1235984"/>
                  <a:gd name="connsiteY80" fmla="*/ 2679097 h 2683406"/>
                  <a:gd name="connsiteX81" fmla="*/ 5886 w 1235984"/>
                  <a:gd name="connsiteY81" fmla="*/ 2640461 h 2683406"/>
                  <a:gd name="connsiteX82" fmla="*/ 10179 w 1235984"/>
                  <a:gd name="connsiteY82" fmla="*/ 2584652 h 2683406"/>
                  <a:gd name="connsiteX83" fmla="*/ 14472 w 1235984"/>
                  <a:gd name="connsiteY83" fmla="*/ 2541723 h 2683406"/>
                  <a:gd name="connsiteX84" fmla="*/ 10179 w 1235984"/>
                  <a:gd name="connsiteY84" fmla="*/ 2520258 h 2683406"/>
                  <a:gd name="connsiteX85" fmla="*/ 23058 w 1235984"/>
                  <a:gd name="connsiteY85" fmla="*/ 2442985 h 2683406"/>
                  <a:gd name="connsiteX86" fmla="*/ 35936 w 1235984"/>
                  <a:gd name="connsiteY86" fmla="*/ 2412934 h 2683406"/>
                  <a:gd name="connsiteX87" fmla="*/ 48815 w 1235984"/>
                  <a:gd name="connsiteY87" fmla="*/ 2374297 h 2683406"/>
                  <a:gd name="connsiteX88" fmla="*/ 53108 w 1235984"/>
                  <a:gd name="connsiteY88" fmla="*/ 2357126 h 2683406"/>
                  <a:gd name="connsiteX89" fmla="*/ 57401 w 1235984"/>
                  <a:gd name="connsiteY89" fmla="*/ 2344247 h 2683406"/>
                  <a:gd name="connsiteX90" fmla="*/ 74573 w 1235984"/>
                  <a:gd name="connsiteY90" fmla="*/ 2284145 h 2683406"/>
                  <a:gd name="connsiteX91" fmla="*/ 83159 w 1235984"/>
                  <a:gd name="connsiteY91" fmla="*/ 2262681 h 2683406"/>
                  <a:gd name="connsiteX92" fmla="*/ 91745 w 1235984"/>
                  <a:gd name="connsiteY92" fmla="*/ 2249802 h 2683406"/>
                  <a:gd name="connsiteX93" fmla="*/ 96038 w 1235984"/>
                  <a:gd name="connsiteY93" fmla="*/ 2236923 h 2683406"/>
                  <a:gd name="connsiteX94" fmla="*/ 130381 w 1235984"/>
                  <a:gd name="connsiteY94" fmla="*/ 2193993 h 2683406"/>
                  <a:gd name="connsiteX95" fmla="*/ 138967 w 1235984"/>
                  <a:gd name="connsiteY95" fmla="*/ 2181114 h 2683406"/>
                  <a:gd name="connsiteX96" fmla="*/ 156139 w 1235984"/>
                  <a:gd name="connsiteY96" fmla="*/ 2159650 h 2683406"/>
                  <a:gd name="connsiteX97" fmla="*/ 164725 w 1235984"/>
                  <a:gd name="connsiteY97" fmla="*/ 2146771 h 2683406"/>
                  <a:gd name="connsiteX98" fmla="*/ 177604 w 1235984"/>
                  <a:gd name="connsiteY98" fmla="*/ 2133892 h 2683406"/>
                  <a:gd name="connsiteX99" fmla="*/ 186190 w 1235984"/>
                  <a:gd name="connsiteY99" fmla="*/ 2116720 h 2683406"/>
                  <a:gd name="connsiteX100" fmla="*/ 194776 w 1235984"/>
                  <a:gd name="connsiteY100" fmla="*/ 2103841 h 2683406"/>
                  <a:gd name="connsiteX101" fmla="*/ 203362 w 1235984"/>
                  <a:gd name="connsiteY101" fmla="*/ 2086669 h 2683406"/>
                  <a:gd name="connsiteX102" fmla="*/ 216241 w 1235984"/>
                  <a:gd name="connsiteY102" fmla="*/ 2078083 h 2683406"/>
                  <a:gd name="connsiteX103" fmla="*/ 241998 w 1235984"/>
                  <a:gd name="connsiteY103" fmla="*/ 2060912 h 2683406"/>
                  <a:gd name="connsiteX104" fmla="*/ 250584 w 1235984"/>
                  <a:gd name="connsiteY104" fmla="*/ 2048033 h 2683406"/>
                  <a:gd name="connsiteX105" fmla="*/ 254877 w 1235984"/>
                  <a:gd name="connsiteY105" fmla="*/ 2035154 h 2683406"/>
                  <a:gd name="connsiteX106" fmla="*/ 267756 w 1235984"/>
                  <a:gd name="connsiteY106" fmla="*/ 2030861 h 2683406"/>
                  <a:gd name="connsiteX107" fmla="*/ 276342 w 1235984"/>
                  <a:gd name="connsiteY107" fmla="*/ 2017982 h 2683406"/>
                  <a:gd name="connsiteX108" fmla="*/ 297807 w 1235984"/>
                  <a:gd name="connsiteY108" fmla="*/ 2000810 h 2683406"/>
                  <a:gd name="connsiteX109" fmla="*/ 310686 w 1235984"/>
                  <a:gd name="connsiteY109" fmla="*/ 1962173 h 2683406"/>
                  <a:gd name="connsiteX110" fmla="*/ 314979 w 1235984"/>
                  <a:gd name="connsiteY110" fmla="*/ 1949295 h 2683406"/>
                  <a:gd name="connsiteX111" fmla="*/ 323565 w 1235984"/>
                  <a:gd name="connsiteY111" fmla="*/ 1897779 h 2683406"/>
                  <a:gd name="connsiteX112" fmla="*/ 327858 w 1235984"/>
                  <a:gd name="connsiteY112" fmla="*/ 1884900 h 2683406"/>
                  <a:gd name="connsiteX113" fmla="*/ 332150 w 1235984"/>
                  <a:gd name="connsiteY113" fmla="*/ 1867728 h 2683406"/>
                  <a:gd name="connsiteX114" fmla="*/ 448060 w 1235984"/>
                  <a:gd name="connsiteY114" fmla="*/ 1571514 h 2683406"/>
                  <a:gd name="connsiteX115" fmla="*/ 460939 w 1235984"/>
                  <a:gd name="connsiteY115" fmla="*/ 1519999 h 2683406"/>
                  <a:gd name="connsiteX116" fmla="*/ 465232 w 1235984"/>
                  <a:gd name="connsiteY116" fmla="*/ 1498534 h 2683406"/>
                  <a:gd name="connsiteX117" fmla="*/ 478111 w 1235984"/>
                  <a:gd name="connsiteY117" fmla="*/ 1459897 h 2683406"/>
                  <a:gd name="connsiteX118" fmla="*/ 482404 w 1235984"/>
                  <a:gd name="connsiteY118" fmla="*/ 1425554 h 2683406"/>
                  <a:gd name="connsiteX119" fmla="*/ 486697 w 1235984"/>
                  <a:gd name="connsiteY119" fmla="*/ 1399796 h 2683406"/>
                  <a:gd name="connsiteX120" fmla="*/ 490990 w 1235984"/>
                  <a:gd name="connsiteY120" fmla="*/ 1361159 h 2683406"/>
                  <a:gd name="connsiteX121" fmla="*/ 503869 w 1235984"/>
                  <a:gd name="connsiteY121" fmla="*/ 1322523 h 2683406"/>
                  <a:gd name="connsiteX122" fmla="*/ 516748 w 1235984"/>
                  <a:gd name="connsiteY122" fmla="*/ 1279593 h 2683406"/>
                  <a:gd name="connsiteX123" fmla="*/ 529627 w 1235984"/>
                  <a:gd name="connsiteY123" fmla="*/ 1236664 h 2683406"/>
                  <a:gd name="connsiteX124" fmla="*/ 538212 w 1235984"/>
                  <a:gd name="connsiteY124" fmla="*/ 1210906 h 2683406"/>
                  <a:gd name="connsiteX125" fmla="*/ 551091 w 1235984"/>
                  <a:gd name="connsiteY125" fmla="*/ 1189441 h 2683406"/>
                  <a:gd name="connsiteX126" fmla="*/ 563970 w 1235984"/>
                  <a:gd name="connsiteY126" fmla="*/ 1142219 h 2683406"/>
                  <a:gd name="connsiteX127" fmla="*/ 568263 w 1235984"/>
                  <a:gd name="connsiteY127" fmla="*/ 1116461 h 2683406"/>
                  <a:gd name="connsiteX128" fmla="*/ 581142 w 1235984"/>
                  <a:gd name="connsiteY128" fmla="*/ 1073531 h 2683406"/>
                  <a:gd name="connsiteX129" fmla="*/ 589728 w 1235984"/>
                  <a:gd name="connsiteY129" fmla="*/ 953328 h 2683406"/>
                  <a:gd name="connsiteX130" fmla="*/ 598314 w 1235984"/>
                  <a:gd name="connsiteY130" fmla="*/ 940450 h 2683406"/>
                  <a:gd name="connsiteX131" fmla="*/ 606900 w 1235984"/>
                  <a:gd name="connsiteY131" fmla="*/ 918985 h 2683406"/>
                  <a:gd name="connsiteX132" fmla="*/ 611193 w 1235984"/>
                  <a:gd name="connsiteY132" fmla="*/ 893227 h 2683406"/>
                  <a:gd name="connsiteX133" fmla="*/ 619779 w 1235984"/>
                  <a:gd name="connsiteY133" fmla="*/ 876055 h 2683406"/>
                  <a:gd name="connsiteX134" fmla="*/ 624072 w 1235984"/>
                  <a:gd name="connsiteY134" fmla="*/ 863176 h 2683406"/>
                  <a:gd name="connsiteX135" fmla="*/ 632658 w 1235984"/>
                  <a:gd name="connsiteY135" fmla="*/ 850297 h 2683406"/>
                  <a:gd name="connsiteX136" fmla="*/ 645536 w 1235984"/>
                  <a:gd name="connsiteY136" fmla="*/ 828833 h 2683406"/>
                  <a:gd name="connsiteX137" fmla="*/ 654122 w 1235984"/>
                  <a:gd name="connsiteY137" fmla="*/ 815954 h 2683406"/>
                  <a:gd name="connsiteX138" fmla="*/ 667001 w 1235984"/>
                  <a:gd name="connsiteY138" fmla="*/ 794489 h 2683406"/>
                  <a:gd name="connsiteX139" fmla="*/ 679880 w 1235984"/>
                  <a:gd name="connsiteY139" fmla="*/ 777317 h 2683406"/>
                  <a:gd name="connsiteX140" fmla="*/ 688466 w 1235984"/>
                  <a:gd name="connsiteY140" fmla="*/ 760145 h 2683406"/>
                  <a:gd name="connsiteX141" fmla="*/ 701345 w 1235984"/>
                  <a:gd name="connsiteY141" fmla="*/ 742973 h 2683406"/>
                  <a:gd name="connsiteX142" fmla="*/ 709931 w 1235984"/>
                  <a:gd name="connsiteY142" fmla="*/ 721509 h 2683406"/>
                  <a:gd name="connsiteX143" fmla="*/ 722810 w 1235984"/>
                  <a:gd name="connsiteY143" fmla="*/ 704337 h 2683406"/>
                  <a:gd name="connsiteX144" fmla="*/ 731396 w 1235984"/>
                  <a:gd name="connsiteY144" fmla="*/ 691458 h 2683406"/>
                  <a:gd name="connsiteX145" fmla="*/ 782911 w 1235984"/>
                  <a:gd name="connsiteY145" fmla="*/ 627064 h 2683406"/>
                  <a:gd name="connsiteX146" fmla="*/ 812962 w 1235984"/>
                  <a:gd name="connsiteY146" fmla="*/ 588427 h 2683406"/>
                  <a:gd name="connsiteX147" fmla="*/ 821548 w 1235984"/>
                  <a:gd name="connsiteY147" fmla="*/ 571255 h 2683406"/>
                  <a:gd name="connsiteX148" fmla="*/ 843012 w 1235984"/>
                  <a:gd name="connsiteY148" fmla="*/ 536912 h 2683406"/>
                  <a:gd name="connsiteX149" fmla="*/ 847305 w 1235984"/>
                  <a:gd name="connsiteY149" fmla="*/ 524033 h 2683406"/>
                  <a:gd name="connsiteX150" fmla="*/ 864477 w 1235984"/>
                  <a:gd name="connsiteY150" fmla="*/ 489689 h 2683406"/>
                  <a:gd name="connsiteX151" fmla="*/ 885942 w 1235984"/>
                  <a:gd name="connsiteY151" fmla="*/ 442466 h 2683406"/>
                  <a:gd name="connsiteX152" fmla="*/ 890235 w 1235984"/>
                  <a:gd name="connsiteY152" fmla="*/ 429588 h 2683406"/>
                  <a:gd name="connsiteX153" fmla="*/ 920286 w 1235984"/>
                  <a:gd name="connsiteY153" fmla="*/ 369486 h 2683406"/>
                  <a:gd name="connsiteX154" fmla="*/ 933165 w 1235984"/>
                  <a:gd name="connsiteY154" fmla="*/ 335143 h 2683406"/>
                  <a:gd name="connsiteX155" fmla="*/ 941750 w 1235984"/>
                  <a:gd name="connsiteY155" fmla="*/ 317971 h 2683406"/>
                  <a:gd name="connsiteX156" fmla="*/ 946043 w 1235984"/>
                  <a:gd name="connsiteY156" fmla="*/ 305092 h 2683406"/>
                  <a:gd name="connsiteX157" fmla="*/ 963215 w 1235984"/>
                  <a:gd name="connsiteY157" fmla="*/ 283627 h 2683406"/>
                  <a:gd name="connsiteX158" fmla="*/ 971801 w 1235984"/>
                  <a:gd name="connsiteY158" fmla="*/ 270748 h 2683406"/>
                  <a:gd name="connsiteX159" fmla="*/ 997559 w 1235984"/>
                  <a:gd name="connsiteY159" fmla="*/ 232112 h 2683406"/>
                  <a:gd name="connsiteX160" fmla="*/ 1006145 w 1235984"/>
                  <a:gd name="connsiteY160" fmla="*/ 219233 h 2683406"/>
                  <a:gd name="connsiteX161" fmla="*/ 1019024 w 1235984"/>
                  <a:gd name="connsiteY161" fmla="*/ 206354 h 2683406"/>
                  <a:gd name="connsiteX162" fmla="*/ 1027610 w 1235984"/>
                  <a:gd name="connsiteY162" fmla="*/ 189182 h 2683406"/>
                  <a:gd name="connsiteX163" fmla="*/ 1036196 w 1235984"/>
                  <a:gd name="connsiteY163" fmla="*/ 176303 h 2683406"/>
                  <a:gd name="connsiteX164" fmla="*/ 1049074 w 1235984"/>
                  <a:gd name="connsiteY164" fmla="*/ 154838 h 2683406"/>
                  <a:gd name="connsiteX165" fmla="*/ 1070539 w 1235984"/>
                  <a:gd name="connsiteY165" fmla="*/ 124788 h 2683406"/>
                  <a:gd name="connsiteX166" fmla="*/ 1092004 w 1235984"/>
                  <a:gd name="connsiteY166" fmla="*/ 94737 h 2683406"/>
                  <a:gd name="connsiteX167" fmla="*/ 1096297 w 1235984"/>
                  <a:gd name="connsiteY167" fmla="*/ 81858 h 2683406"/>
                  <a:gd name="connsiteX168" fmla="*/ 1117762 w 1235984"/>
                  <a:gd name="connsiteY168" fmla="*/ 51807 h 2683406"/>
                  <a:gd name="connsiteX169" fmla="*/ 1130641 w 1235984"/>
                  <a:gd name="connsiteY169" fmla="*/ 30343 h 2683406"/>
                  <a:gd name="connsiteX170" fmla="*/ 1139227 w 1235984"/>
                  <a:gd name="connsiteY170" fmla="*/ 13171 h 2683406"/>
                  <a:gd name="connsiteX171" fmla="*/ 1152105 w 1235984"/>
                  <a:gd name="connsiteY171" fmla="*/ 4585 h 2683406"/>
                  <a:gd name="connsiteX172" fmla="*/ 1164984 w 1235984"/>
                  <a:gd name="connsiteY172" fmla="*/ 8878 h 2683406"/>
                  <a:gd name="connsiteX173" fmla="*/ 1229021 w 1235984"/>
                  <a:gd name="connsiteY173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679880 w 1235984"/>
                  <a:gd name="connsiteY38" fmla="*/ 1519999 h 2683406"/>
                  <a:gd name="connsiteX39" fmla="*/ 675587 w 1235984"/>
                  <a:gd name="connsiteY39" fmla="*/ 1532878 h 2683406"/>
                  <a:gd name="connsiteX40" fmla="*/ 667001 w 1235984"/>
                  <a:gd name="connsiteY40" fmla="*/ 1562928 h 2683406"/>
                  <a:gd name="connsiteX41" fmla="*/ 658415 w 1235984"/>
                  <a:gd name="connsiteY41" fmla="*/ 1575807 h 2683406"/>
                  <a:gd name="connsiteX42" fmla="*/ 654122 w 1235984"/>
                  <a:gd name="connsiteY42" fmla="*/ 1588686 h 2683406"/>
                  <a:gd name="connsiteX43" fmla="*/ 645536 w 1235984"/>
                  <a:gd name="connsiteY43" fmla="*/ 1601565 h 2683406"/>
                  <a:gd name="connsiteX44" fmla="*/ 641243 w 1235984"/>
                  <a:gd name="connsiteY44" fmla="*/ 1614444 h 2683406"/>
                  <a:gd name="connsiteX45" fmla="*/ 615486 w 1235984"/>
                  <a:gd name="connsiteY45" fmla="*/ 1640202 h 2683406"/>
                  <a:gd name="connsiteX46" fmla="*/ 576849 w 1235984"/>
                  <a:gd name="connsiteY46" fmla="*/ 1691717 h 2683406"/>
                  <a:gd name="connsiteX47" fmla="*/ 551091 w 1235984"/>
                  <a:gd name="connsiteY47" fmla="*/ 1717475 h 2683406"/>
                  <a:gd name="connsiteX48" fmla="*/ 542505 w 1235984"/>
                  <a:gd name="connsiteY48" fmla="*/ 1730354 h 2683406"/>
                  <a:gd name="connsiteX49" fmla="*/ 452353 w 1235984"/>
                  <a:gd name="connsiteY49" fmla="*/ 1872021 h 2683406"/>
                  <a:gd name="connsiteX50" fmla="*/ 435181 w 1235984"/>
                  <a:gd name="connsiteY50" fmla="*/ 1910658 h 2683406"/>
                  <a:gd name="connsiteX51" fmla="*/ 426596 w 1235984"/>
                  <a:gd name="connsiteY51" fmla="*/ 1936416 h 2683406"/>
                  <a:gd name="connsiteX52" fmla="*/ 405131 w 1235984"/>
                  <a:gd name="connsiteY52" fmla="*/ 1962173 h 2683406"/>
                  <a:gd name="connsiteX53" fmla="*/ 379552 w 1235984"/>
                  <a:gd name="connsiteY53" fmla="*/ 1975052 h 2683406"/>
                  <a:gd name="connsiteX54" fmla="*/ 362201 w 1235984"/>
                  <a:gd name="connsiteY54" fmla="*/ 2005103 h 2683406"/>
                  <a:gd name="connsiteX55" fmla="*/ 353615 w 1235984"/>
                  <a:gd name="connsiteY55" fmla="*/ 2030861 h 2683406"/>
                  <a:gd name="connsiteX56" fmla="*/ 345029 w 1235984"/>
                  <a:gd name="connsiteY56" fmla="*/ 2043740 h 2683406"/>
                  <a:gd name="connsiteX57" fmla="*/ 336443 w 1235984"/>
                  <a:gd name="connsiteY57" fmla="*/ 2069497 h 2683406"/>
                  <a:gd name="connsiteX58" fmla="*/ 332150 w 1235984"/>
                  <a:gd name="connsiteY58" fmla="*/ 2151064 h 2683406"/>
                  <a:gd name="connsiteX59" fmla="*/ 310686 w 1235984"/>
                  <a:gd name="connsiteY59" fmla="*/ 2189700 h 2683406"/>
                  <a:gd name="connsiteX60" fmla="*/ 293514 w 1235984"/>
                  <a:gd name="connsiteY60" fmla="*/ 2241216 h 2683406"/>
                  <a:gd name="connsiteX61" fmla="*/ 280635 w 1235984"/>
                  <a:gd name="connsiteY61" fmla="*/ 2279852 h 2683406"/>
                  <a:gd name="connsiteX62" fmla="*/ 276342 w 1235984"/>
                  <a:gd name="connsiteY62" fmla="*/ 2292731 h 2683406"/>
                  <a:gd name="connsiteX63" fmla="*/ 272049 w 1235984"/>
                  <a:gd name="connsiteY63" fmla="*/ 2305610 h 2683406"/>
                  <a:gd name="connsiteX64" fmla="*/ 246291 w 1235984"/>
                  <a:gd name="connsiteY64" fmla="*/ 2344247 h 2683406"/>
                  <a:gd name="connsiteX65" fmla="*/ 237705 w 1235984"/>
                  <a:gd name="connsiteY65" fmla="*/ 2357126 h 2683406"/>
                  <a:gd name="connsiteX66" fmla="*/ 229120 w 1235984"/>
                  <a:gd name="connsiteY66" fmla="*/ 2382883 h 2683406"/>
                  <a:gd name="connsiteX67" fmla="*/ 224827 w 1235984"/>
                  <a:gd name="connsiteY67" fmla="*/ 2395762 h 2683406"/>
                  <a:gd name="connsiteX68" fmla="*/ 216241 w 1235984"/>
                  <a:gd name="connsiteY68" fmla="*/ 2438692 h 2683406"/>
                  <a:gd name="connsiteX69" fmla="*/ 211948 w 1235984"/>
                  <a:gd name="connsiteY69" fmla="*/ 2451571 h 2683406"/>
                  <a:gd name="connsiteX70" fmla="*/ 194776 w 1235984"/>
                  <a:gd name="connsiteY70" fmla="*/ 2477328 h 2683406"/>
                  <a:gd name="connsiteX71" fmla="*/ 169018 w 1235984"/>
                  <a:gd name="connsiteY71" fmla="*/ 2503086 h 2683406"/>
                  <a:gd name="connsiteX72" fmla="*/ 156139 w 1235984"/>
                  <a:gd name="connsiteY72" fmla="*/ 2520258 h 2683406"/>
                  <a:gd name="connsiteX73" fmla="*/ 143260 w 1235984"/>
                  <a:gd name="connsiteY73" fmla="*/ 2533137 h 2683406"/>
                  <a:gd name="connsiteX74" fmla="*/ 134674 w 1235984"/>
                  <a:gd name="connsiteY74" fmla="*/ 2550309 h 2683406"/>
                  <a:gd name="connsiteX75" fmla="*/ 117503 w 1235984"/>
                  <a:gd name="connsiteY75" fmla="*/ 2588945 h 2683406"/>
                  <a:gd name="connsiteX76" fmla="*/ 108917 w 1235984"/>
                  <a:gd name="connsiteY76" fmla="*/ 2623289 h 2683406"/>
                  <a:gd name="connsiteX77" fmla="*/ 91745 w 1235984"/>
                  <a:gd name="connsiteY77" fmla="*/ 2649047 h 2683406"/>
                  <a:gd name="connsiteX78" fmla="*/ 83159 w 1235984"/>
                  <a:gd name="connsiteY78" fmla="*/ 2679097 h 2683406"/>
                  <a:gd name="connsiteX79" fmla="*/ 5886 w 1235984"/>
                  <a:gd name="connsiteY79" fmla="*/ 2679097 h 2683406"/>
                  <a:gd name="connsiteX80" fmla="*/ 5886 w 1235984"/>
                  <a:gd name="connsiteY80" fmla="*/ 2640461 h 2683406"/>
                  <a:gd name="connsiteX81" fmla="*/ 10179 w 1235984"/>
                  <a:gd name="connsiteY81" fmla="*/ 2584652 h 2683406"/>
                  <a:gd name="connsiteX82" fmla="*/ 14472 w 1235984"/>
                  <a:gd name="connsiteY82" fmla="*/ 2541723 h 2683406"/>
                  <a:gd name="connsiteX83" fmla="*/ 10179 w 1235984"/>
                  <a:gd name="connsiteY83" fmla="*/ 2520258 h 2683406"/>
                  <a:gd name="connsiteX84" fmla="*/ 23058 w 1235984"/>
                  <a:gd name="connsiteY84" fmla="*/ 2442985 h 2683406"/>
                  <a:gd name="connsiteX85" fmla="*/ 35936 w 1235984"/>
                  <a:gd name="connsiteY85" fmla="*/ 2412934 h 2683406"/>
                  <a:gd name="connsiteX86" fmla="*/ 48815 w 1235984"/>
                  <a:gd name="connsiteY86" fmla="*/ 2374297 h 2683406"/>
                  <a:gd name="connsiteX87" fmla="*/ 53108 w 1235984"/>
                  <a:gd name="connsiteY87" fmla="*/ 2357126 h 2683406"/>
                  <a:gd name="connsiteX88" fmla="*/ 57401 w 1235984"/>
                  <a:gd name="connsiteY88" fmla="*/ 2344247 h 2683406"/>
                  <a:gd name="connsiteX89" fmla="*/ 74573 w 1235984"/>
                  <a:gd name="connsiteY89" fmla="*/ 2284145 h 2683406"/>
                  <a:gd name="connsiteX90" fmla="*/ 83159 w 1235984"/>
                  <a:gd name="connsiteY90" fmla="*/ 2262681 h 2683406"/>
                  <a:gd name="connsiteX91" fmla="*/ 91745 w 1235984"/>
                  <a:gd name="connsiteY91" fmla="*/ 2249802 h 2683406"/>
                  <a:gd name="connsiteX92" fmla="*/ 96038 w 1235984"/>
                  <a:gd name="connsiteY92" fmla="*/ 2236923 h 2683406"/>
                  <a:gd name="connsiteX93" fmla="*/ 130381 w 1235984"/>
                  <a:gd name="connsiteY93" fmla="*/ 2193993 h 2683406"/>
                  <a:gd name="connsiteX94" fmla="*/ 138967 w 1235984"/>
                  <a:gd name="connsiteY94" fmla="*/ 2181114 h 2683406"/>
                  <a:gd name="connsiteX95" fmla="*/ 156139 w 1235984"/>
                  <a:gd name="connsiteY95" fmla="*/ 2159650 h 2683406"/>
                  <a:gd name="connsiteX96" fmla="*/ 164725 w 1235984"/>
                  <a:gd name="connsiteY96" fmla="*/ 2146771 h 2683406"/>
                  <a:gd name="connsiteX97" fmla="*/ 177604 w 1235984"/>
                  <a:gd name="connsiteY97" fmla="*/ 2133892 h 2683406"/>
                  <a:gd name="connsiteX98" fmla="*/ 186190 w 1235984"/>
                  <a:gd name="connsiteY98" fmla="*/ 2116720 h 2683406"/>
                  <a:gd name="connsiteX99" fmla="*/ 194776 w 1235984"/>
                  <a:gd name="connsiteY99" fmla="*/ 2103841 h 2683406"/>
                  <a:gd name="connsiteX100" fmla="*/ 203362 w 1235984"/>
                  <a:gd name="connsiteY100" fmla="*/ 2086669 h 2683406"/>
                  <a:gd name="connsiteX101" fmla="*/ 216241 w 1235984"/>
                  <a:gd name="connsiteY101" fmla="*/ 2078083 h 2683406"/>
                  <a:gd name="connsiteX102" fmla="*/ 241998 w 1235984"/>
                  <a:gd name="connsiteY102" fmla="*/ 2060912 h 2683406"/>
                  <a:gd name="connsiteX103" fmla="*/ 250584 w 1235984"/>
                  <a:gd name="connsiteY103" fmla="*/ 2048033 h 2683406"/>
                  <a:gd name="connsiteX104" fmla="*/ 254877 w 1235984"/>
                  <a:gd name="connsiteY104" fmla="*/ 2035154 h 2683406"/>
                  <a:gd name="connsiteX105" fmla="*/ 267756 w 1235984"/>
                  <a:gd name="connsiteY105" fmla="*/ 2030861 h 2683406"/>
                  <a:gd name="connsiteX106" fmla="*/ 276342 w 1235984"/>
                  <a:gd name="connsiteY106" fmla="*/ 2017982 h 2683406"/>
                  <a:gd name="connsiteX107" fmla="*/ 297807 w 1235984"/>
                  <a:gd name="connsiteY107" fmla="*/ 2000810 h 2683406"/>
                  <a:gd name="connsiteX108" fmla="*/ 310686 w 1235984"/>
                  <a:gd name="connsiteY108" fmla="*/ 1962173 h 2683406"/>
                  <a:gd name="connsiteX109" fmla="*/ 314979 w 1235984"/>
                  <a:gd name="connsiteY109" fmla="*/ 1949295 h 2683406"/>
                  <a:gd name="connsiteX110" fmla="*/ 323565 w 1235984"/>
                  <a:gd name="connsiteY110" fmla="*/ 1897779 h 2683406"/>
                  <a:gd name="connsiteX111" fmla="*/ 327858 w 1235984"/>
                  <a:gd name="connsiteY111" fmla="*/ 1884900 h 2683406"/>
                  <a:gd name="connsiteX112" fmla="*/ 332150 w 1235984"/>
                  <a:gd name="connsiteY112" fmla="*/ 1867728 h 2683406"/>
                  <a:gd name="connsiteX113" fmla="*/ 448060 w 1235984"/>
                  <a:gd name="connsiteY113" fmla="*/ 1571514 h 2683406"/>
                  <a:gd name="connsiteX114" fmla="*/ 460939 w 1235984"/>
                  <a:gd name="connsiteY114" fmla="*/ 1519999 h 2683406"/>
                  <a:gd name="connsiteX115" fmla="*/ 465232 w 1235984"/>
                  <a:gd name="connsiteY115" fmla="*/ 1498534 h 2683406"/>
                  <a:gd name="connsiteX116" fmla="*/ 478111 w 1235984"/>
                  <a:gd name="connsiteY116" fmla="*/ 1459897 h 2683406"/>
                  <a:gd name="connsiteX117" fmla="*/ 482404 w 1235984"/>
                  <a:gd name="connsiteY117" fmla="*/ 1425554 h 2683406"/>
                  <a:gd name="connsiteX118" fmla="*/ 486697 w 1235984"/>
                  <a:gd name="connsiteY118" fmla="*/ 1399796 h 2683406"/>
                  <a:gd name="connsiteX119" fmla="*/ 490990 w 1235984"/>
                  <a:gd name="connsiteY119" fmla="*/ 1361159 h 2683406"/>
                  <a:gd name="connsiteX120" fmla="*/ 503869 w 1235984"/>
                  <a:gd name="connsiteY120" fmla="*/ 1322523 h 2683406"/>
                  <a:gd name="connsiteX121" fmla="*/ 516748 w 1235984"/>
                  <a:gd name="connsiteY121" fmla="*/ 1279593 h 2683406"/>
                  <a:gd name="connsiteX122" fmla="*/ 529627 w 1235984"/>
                  <a:gd name="connsiteY122" fmla="*/ 1236664 h 2683406"/>
                  <a:gd name="connsiteX123" fmla="*/ 538212 w 1235984"/>
                  <a:gd name="connsiteY123" fmla="*/ 1210906 h 2683406"/>
                  <a:gd name="connsiteX124" fmla="*/ 551091 w 1235984"/>
                  <a:gd name="connsiteY124" fmla="*/ 1189441 h 2683406"/>
                  <a:gd name="connsiteX125" fmla="*/ 563970 w 1235984"/>
                  <a:gd name="connsiteY125" fmla="*/ 1142219 h 2683406"/>
                  <a:gd name="connsiteX126" fmla="*/ 568263 w 1235984"/>
                  <a:gd name="connsiteY126" fmla="*/ 1116461 h 2683406"/>
                  <a:gd name="connsiteX127" fmla="*/ 581142 w 1235984"/>
                  <a:gd name="connsiteY127" fmla="*/ 1073531 h 2683406"/>
                  <a:gd name="connsiteX128" fmla="*/ 589728 w 1235984"/>
                  <a:gd name="connsiteY128" fmla="*/ 953328 h 2683406"/>
                  <a:gd name="connsiteX129" fmla="*/ 598314 w 1235984"/>
                  <a:gd name="connsiteY129" fmla="*/ 940450 h 2683406"/>
                  <a:gd name="connsiteX130" fmla="*/ 606900 w 1235984"/>
                  <a:gd name="connsiteY130" fmla="*/ 918985 h 2683406"/>
                  <a:gd name="connsiteX131" fmla="*/ 611193 w 1235984"/>
                  <a:gd name="connsiteY131" fmla="*/ 893227 h 2683406"/>
                  <a:gd name="connsiteX132" fmla="*/ 619779 w 1235984"/>
                  <a:gd name="connsiteY132" fmla="*/ 876055 h 2683406"/>
                  <a:gd name="connsiteX133" fmla="*/ 624072 w 1235984"/>
                  <a:gd name="connsiteY133" fmla="*/ 863176 h 2683406"/>
                  <a:gd name="connsiteX134" fmla="*/ 632658 w 1235984"/>
                  <a:gd name="connsiteY134" fmla="*/ 850297 h 2683406"/>
                  <a:gd name="connsiteX135" fmla="*/ 645536 w 1235984"/>
                  <a:gd name="connsiteY135" fmla="*/ 828833 h 2683406"/>
                  <a:gd name="connsiteX136" fmla="*/ 654122 w 1235984"/>
                  <a:gd name="connsiteY136" fmla="*/ 815954 h 2683406"/>
                  <a:gd name="connsiteX137" fmla="*/ 667001 w 1235984"/>
                  <a:gd name="connsiteY137" fmla="*/ 794489 h 2683406"/>
                  <a:gd name="connsiteX138" fmla="*/ 679880 w 1235984"/>
                  <a:gd name="connsiteY138" fmla="*/ 777317 h 2683406"/>
                  <a:gd name="connsiteX139" fmla="*/ 688466 w 1235984"/>
                  <a:gd name="connsiteY139" fmla="*/ 760145 h 2683406"/>
                  <a:gd name="connsiteX140" fmla="*/ 701345 w 1235984"/>
                  <a:gd name="connsiteY140" fmla="*/ 742973 h 2683406"/>
                  <a:gd name="connsiteX141" fmla="*/ 709931 w 1235984"/>
                  <a:gd name="connsiteY141" fmla="*/ 721509 h 2683406"/>
                  <a:gd name="connsiteX142" fmla="*/ 722810 w 1235984"/>
                  <a:gd name="connsiteY142" fmla="*/ 704337 h 2683406"/>
                  <a:gd name="connsiteX143" fmla="*/ 731396 w 1235984"/>
                  <a:gd name="connsiteY143" fmla="*/ 691458 h 2683406"/>
                  <a:gd name="connsiteX144" fmla="*/ 782911 w 1235984"/>
                  <a:gd name="connsiteY144" fmla="*/ 627064 h 2683406"/>
                  <a:gd name="connsiteX145" fmla="*/ 812962 w 1235984"/>
                  <a:gd name="connsiteY145" fmla="*/ 588427 h 2683406"/>
                  <a:gd name="connsiteX146" fmla="*/ 821548 w 1235984"/>
                  <a:gd name="connsiteY146" fmla="*/ 571255 h 2683406"/>
                  <a:gd name="connsiteX147" fmla="*/ 843012 w 1235984"/>
                  <a:gd name="connsiteY147" fmla="*/ 536912 h 2683406"/>
                  <a:gd name="connsiteX148" fmla="*/ 847305 w 1235984"/>
                  <a:gd name="connsiteY148" fmla="*/ 524033 h 2683406"/>
                  <a:gd name="connsiteX149" fmla="*/ 864477 w 1235984"/>
                  <a:gd name="connsiteY149" fmla="*/ 489689 h 2683406"/>
                  <a:gd name="connsiteX150" fmla="*/ 885942 w 1235984"/>
                  <a:gd name="connsiteY150" fmla="*/ 442466 h 2683406"/>
                  <a:gd name="connsiteX151" fmla="*/ 890235 w 1235984"/>
                  <a:gd name="connsiteY151" fmla="*/ 429588 h 2683406"/>
                  <a:gd name="connsiteX152" fmla="*/ 920286 w 1235984"/>
                  <a:gd name="connsiteY152" fmla="*/ 369486 h 2683406"/>
                  <a:gd name="connsiteX153" fmla="*/ 933165 w 1235984"/>
                  <a:gd name="connsiteY153" fmla="*/ 335143 h 2683406"/>
                  <a:gd name="connsiteX154" fmla="*/ 941750 w 1235984"/>
                  <a:gd name="connsiteY154" fmla="*/ 317971 h 2683406"/>
                  <a:gd name="connsiteX155" fmla="*/ 946043 w 1235984"/>
                  <a:gd name="connsiteY155" fmla="*/ 305092 h 2683406"/>
                  <a:gd name="connsiteX156" fmla="*/ 963215 w 1235984"/>
                  <a:gd name="connsiteY156" fmla="*/ 283627 h 2683406"/>
                  <a:gd name="connsiteX157" fmla="*/ 971801 w 1235984"/>
                  <a:gd name="connsiteY157" fmla="*/ 270748 h 2683406"/>
                  <a:gd name="connsiteX158" fmla="*/ 997559 w 1235984"/>
                  <a:gd name="connsiteY158" fmla="*/ 232112 h 2683406"/>
                  <a:gd name="connsiteX159" fmla="*/ 1006145 w 1235984"/>
                  <a:gd name="connsiteY159" fmla="*/ 219233 h 2683406"/>
                  <a:gd name="connsiteX160" fmla="*/ 1019024 w 1235984"/>
                  <a:gd name="connsiteY160" fmla="*/ 206354 h 2683406"/>
                  <a:gd name="connsiteX161" fmla="*/ 1027610 w 1235984"/>
                  <a:gd name="connsiteY161" fmla="*/ 189182 h 2683406"/>
                  <a:gd name="connsiteX162" fmla="*/ 1036196 w 1235984"/>
                  <a:gd name="connsiteY162" fmla="*/ 176303 h 2683406"/>
                  <a:gd name="connsiteX163" fmla="*/ 1049074 w 1235984"/>
                  <a:gd name="connsiteY163" fmla="*/ 154838 h 2683406"/>
                  <a:gd name="connsiteX164" fmla="*/ 1070539 w 1235984"/>
                  <a:gd name="connsiteY164" fmla="*/ 124788 h 2683406"/>
                  <a:gd name="connsiteX165" fmla="*/ 1092004 w 1235984"/>
                  <a:gd name="connsiteY165" fmla="*/ 94737 h 2683406"/>
                  <a:gd name="connsiteX166" fmla="*/ 1096297 w 1235984"/>
                  <a:gd name="connsiteY166" fmla="*/ 81858 h 2683406"/>
                  <a:gd name="connsiteX167" fmla="*/ 1117762 w 1235984"/>
                  <a:gd name="connsiteY167" fmla="*/ 51807 h 2683406"/>
                  <a:gd name="connsiteX168" fmla="*/ 1130641 w 1235984"/>
                  <a:gd name="connsiteY168" fmla="*/ 30343 h 2683406"/>
                  <a:gd name="connsiteX169" fmla="*/ 1139227 w 1235984"/>
                  <a:gd name="connsiteY169" fmla="*/ 13171 h 2683406"/>
                  <a:gd name="connsiteX170" fmla="*/ 1152105 w 1235984"/>
                  <a:gd name="connsiteY170" fmla="*/ 4585 h 2683406"/>
                  <a:gd name="connsiteX171" fmla="*/ 1164984 w 1235984"/>
                  <a:gd name="connsiteY171" fmla="*/ 8878 h 2683406"/>
                  <a:gd name="connsiteX172" fmla="*/ 1229021 w 1235984"/>
                  <a:gd name="connsiteY172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679880 w 1235984"/>
                  <a:gd name="connsiteY38" fmla="*/ 1519999 h 2683406"/>
                  <a:gd name="connsiteX39" fmla="*/ 675587 w 1235984"/>
                  <a:gd name="connsiteY39" fmla="*/ 1532878 h 2683406"/>
                  <a:gd name="connsiteX40" fmla="*/ 667001 w 1235984"/>
                  <a:gd name="connsiteY40" fmla="*/ 1562928 h 2683406"/>
                  <a:gd name="connsiteX41" fmla="*/ 658415 w 1235984"/>
                  <a:gd name="connsiteY41" fmla="*/ 1575807 h 2683406"/>
                  <a:gd name="connsiteX42" fmla="*/ 654122 w 1235984"/>
                  <a:gd name="connsiteY42" fmla="*/ 1588686 h 2683406"/>
                  <a:gd name="connsiteX43" fmla="*/ 645536 w 1235984"/>
                  <a:gd name="connsiteY43" fmla="*/ 1601565 h 2683406"/>
                  <a:gd name="connsiteX44" fmla="*/ 641243 w 1235984"/>
                  <a:gd name="connsiteY44" fmla="*/ 1614444 h 2683406"/>
                  <a:gd name="connsiteX45" fmla="*/ 615486 w 1235984"/>
                  <a:gd name="connsiteY45" fmla="*/ 1640202 h 2683406"/>
                  <a:gd name="connsiteX46" fmla="*/ 576849 w 1235984"/>
                  <a:gd name="connsiteY46" fmla="*/ 1691717 h 2683406"/>
                  <a:gd name="connsiteX47" fmla="*/ 551091 w 1235984"/>
                  <a:gd name="connsiteY47" fmla="*/ 1717475 h 2683406"/>
                  <a:gd name="connsiteX48" fmla="*/ 542505 w 1235984"/>
                  <a:gd name="connsiteY48" fmla="*/ 1730354 h 2683406"/>
                  <a:gd name="connsiteX49" fmla="*/ 435181 w 1235984"/>
                  <a:gd name="connsiteY49" fmla="*/ 1910658 h 2683406"/>
                  <a:gd name="connsiteX50" fmla="*/ 426596 w 1235984"/>
                  <a:gd name="connsiteY50" fmla="*/ 1936416 h 2683406"/>
                  <a:gd name="connsiteX51" fmla="*/ 405131 w 1235984"/>
                  <a:gd name="connsiteY51" fmla="*/ 1962173 h 2683406"/>
                  <a:gd name="connsiteX52" fmla="*/ 379552 w 1235984"/>
                  <a:gd name="connsiteY52" fmla="*/ 1975052 h 2683406"/>
                  <a:gd name="connsiteX53" fmla="*/ 362201 w 1235984"/>
                  <a:gd name="connsiteY53" fmla="*/ 2005103 h 2683406"/>
                  <a:gd name="connsiteX54" fmla="*/ 353615 w 1235984"/>
                  <a:gd name="connsiteY54" fmla="*/ 2030861 h 2683406"/>
                  <a:gd name="connsiteX55" fmla="*/ 345029 w 1235984"/>
                  <a:gd name="connsiteY55" fmla="*/ 2043740 h 2683406"/>
                  <a:gd name="connsiteX56" fmla="*/ 336443 w 1235984"/>
                  <a:gd name="connsiteY56" fmla="*/ 2069497 h 2683406"/>
                  <a:gd name="connsiteX57" fmla="*/ 332150 w 1235984"/>
                  <a:gd name="connsiteY57" fmla="*/ 2151064 h 2683406"/>
                  <a:gd name="connsiteX58" fmla="*/ 310686 w 1235984"/>
                  <a:gd name="connsiteY58" fmla="*/ 2189700 h 2683406"/>
                  <a:gd name="connsiteX59" fmla="*/ 293514 w 1235984"/>
                  <a:gd name="connsiteY59" fmla="*/ 2241216 h 2683406"/>
                  <a:gd name="connsiteX60" fmla="*/ 280635 w 1235984"/>
                  <a:gd name="connsiteY60" fmla="*/ 2279852 h 2683406"/>
                  <a:gd name="connsiteX61" fmla="*/ 276342 w 1235984"/>
                  <a:gd name="connsiteY61" fmla="*/ 2292731 h 2683406"/>
                  <a:gd name="connsiteX62" fmla="*/ 272049 w 1235984"/>
                  <a:gd name="connsiteY62" fmla="*/ 2305610 h 2683406"/>
                  <a:gd name="connsiteX63" fmla="*/ 246291 w 1235984"/>
                  <a:gd name="connsiteY63" fmla="*/ 2344247 h 2683406"/>
                  <a:gd name="connsiteX64" fmla="*/ 237705 w 1235984"/>
                  <a:gd name="connsiteY64" fmla="*/ 2357126 h 2683406"/>
                  <a:gd name="connsiteX65" fmla="*/ 229120 w 1235984"/>
                  <a:gd name="connsiteY65" fmla="*/ 2382883 h 2683406"/>
                  <a:gd name="connsiteX66" fmla="*/ 224827 w 1235984"/>
                  <a:gd name="connsiteY66" fmla="*/ 2395762 h 2683406"/>
                  <a:gd name="connsiteX67" fmla="*/ 216241 w 1235984"/>
                  <a:gd name="connsiteY67" fmla="*/ 2438692 h 2683406"/>
                  <a:gd name="connsiteX68" fmla="*/ 211948 w 1235984"/>
                  <a:gd name="connsiteY68" fmla="*/ 2451571 h 2683406"/>
                  <a:gd name="connsiteX69" fmla="*/ 194776 w 1235984"/>
                  <a:gd name="connsiteY69" fmla="*/ 2477328 h 2683406"/>
                  <a:gd name="connsiteX70" fmla="*/ 169018 w 1235984"/>
                  <a:gd name="connsiteY70" fmla="*/ 2503086 h 2683406"/>
                  <a:gd name="connsiteX71" fmla="*/ 156139 w 1235984"/>
                  <a:gd name="connsiteY71" fmla="*/ 2520258 h 2683406"/>
                  <a:gd name="connsiteX72" fmla="*/ 143260 w 1235984"/>
                  <a:gd name="connsiteY72" fmla="*/ 2533137 h 2683406"/>
                  <a:gd name="connsiteX73" fmla="*/ 134674 w 1235984"/>
                  <a:gd name="connsiteY73" fmla="*/ 2550309 h 2683406"/>
                  <a:gd name="connsiteX74" fmla="*/ 117503 w 1235984"/>
                  <a:gd name="connsiteY74" fmla="*/ 2588945 h 2683406"/>
                  <a:gd name="connsiteX75" fmla="*/ 108917 w 1235984"/>
                  <a:gd name="connsiteY75" fmla="*/ 2623289 h 2683406"/>
                  <a:gd name="connsiteX76" fmla="*/ 91745 w 1235984"/>
                  <a:gd name="connsiteY76" fmla="*/ 2649047 h 2683406"/>
                  <a:gd name="connsiteX77" fmla="*/ 83159 w 1235984"/>
                  <a:gd name="connsiteY77" fmla="*/ 2679097 h 2683406"/>
                  <a:gd name="connsiteX78" fmla="*/ 5886 w 1235984"/>
                  <a:gd name="connsiteY78" fmla="*/ 2679097 h 2683406"/>
                  <a:gd name="connsiteX79" fmla="*/ 5886 w 1235984"/>
                  <a:gd name="connsiteY79" fmla="*/ 2640461 h 2683406"/>
                  <a:gd name="connsiteX80" fmla="*/ 10179 w 1235984"/>
                  <a:gd name="connsiteY80" fmla="*/ 2584652 h 2683406"/>
                  <a:gd name="connsiteX81" fmla="*/ 14472 w 1235984"/>
                  <a:gd name="connsiteY81" fmla="*/ 2541723 h 2683406"/>
                  <a:gd name="connsiteX82" fmla="*/ 10179 w 1235984"/>
                  <a:gd name="connsiteY82" fmla="*/ 2520258 h 2683406"/>
                  <a:gd name="connsiteX83" fmla="*/ 23058 w 1235984"/>
                  <a:gd name="connsiteY83" fmla="*/ 2442985 h 2683406"/>
                  <a:gd name="connsiteX84" fmla="*/ 35936 w 1235984"/>
                  <a:gd name="connsiteY84" fmla="*/ 2412934 h 2683406"/>
                  <a:gd name="connsiteX85" fmla="*/ 48815 w 1235984"/>
                  <a:gd name="connsiteY85" fmla="*/ 2374297 h 2683406"/>
                  <a:gd name="connsiteX86" fmla="*/ 53108 w 1235984"/>
                  <a:gd name="connsiteY86" fmla="*/ 2357126 h 2683406"/>
                  <a:gd name="connsiteX87" fmla="*/ 57401 w 1235984"/>
                  <a:gd name="connsiteY87" fmla="*/ 2344247 h 2683406"/>
                  <a:gd name="connsiteX88" fmla="*/ 74573 w 1235984"/>
                  <a:gd name="connsiteY88" fmla="*/ 2284145 h 2683406"/>
                  <a:gd name="connsiteX89" fmla="*/ 83159 w 1235984"/>
                  <a:gd name="connsiteY89" fmla="*/ 2262681 h 2683406"/>
                  <a:gd name="connsiteX90" fmla="*/ 91745 w 1235984"/>
                  <a:gd name="connsiteY90" fmla="*/ 2249802 h 2683406"/>
                  <a:gd name="connsiteX91" fmla="*/ 96038 w 1235984"/>
                  <a:gd name="connsiteY91" fmla="*/ 2236923 h 2683406"/>
                  <a:gd name="connsiteX92" fmla="*/ 130381 w 1235984"/>
                  <a:gd name="connsiteY92" fmla="*/ 2193993 h 2683406"/>
                  <a:gd name="connsiteX93" fmla="*/ 138967 w 1235984"/>
                  <a:gd name="connsiteY93" fmla="*/ 2181114 h 2683406"/>
                  <a:gd name="connsiteX94" fmla="*/ 156139 w 1235984"/>
                  <a:gd name="connsiteY94" fmla="*/ 2159650 h 2683406"/>
                  <a:gd name="connsiteX95" fmla="*/ 164725 w 1235984"/>
                  <a:gd name="connsiteY95" fmla="*/ 2146771 h 2683406"/>
                  <a:gd name="connsiteX96" fmla="*/ 177604 w 1235984"/>
                  <a:gd name="connsiteY96" fmla="*/ 2133892 h 2683406"/>
                  <a:gd name="connsiteX97" fmla="*/ 186190 w 1235984"/>
                  <a:gd name="connsiteY97" fmla="*/ 2116720 h 2683406"/>
                  <a:gd name="connsiteX98" fmla="*/ 194776 w 1235984"/>
                  <a:gd name="connsiteY98" fmla="*/ 2103841 h 2683406"/>
                  <a:gd name="connsiteX99" fmla="*/ 203362 w 1235984"/>
                  <a:gd name="connsiteY99" fmla="*/ 2086669 h 2683406"/>
                  <a:gd name="connsiteX100" fmla="*/ 216241 w 1235984"/>
                  <a:gd name="connsiteY100" fmla="*/ 2078083 h 2683406"/>
                  <a:gd name="connsiteX101" fmla="*/ 241998 w 1235984"/>
                  <a:gd name="connsiteY101" fmla="*/ 2060912 h 2683406"/>
                  <a:gd name="connsiteX102" fmla="*/ 250584 w 1235984"/>
                  <a:gd name="connsiteY102" fmla="*/ 2048033 h 2683406"/>
                  <a:gd name="connsiteX103" fmla="*/ 254877 w 1235984"/>
                  <a:gd name="connsiteY103" fmla="*/ 2035154 h 2683406"/>
                  <a:gd name="connsiteX104" fmla="*/ 267756 w 1235984"/>
                  <a:gd name="connsiteY104" fmla="*/ 2030861 h 2683406"/>
                  <a:gd name="connsiteX105" fmla="*/ 276342 w 1235984"/>
                  <a:gd name="connsiteY105" fmla="*/ 2017982 h 2683406"/>
                  <a:gd name="connsiteX106" fmla="*/ 297807 w 1235984"/>
                  <a:gd name="connsiteY106" fmla="*/ 2000810 h 2683406"/>
                  <a:gd name="connsiteX107" fmla="*/ 310686 w 1235984"/>
                  <a:gd name="connsiteY107" fmla="*/ 1962173 h 2683406"/>
                  <a:gd name="connsiteX108" fmla="*/ 314979 w 1235984"/>
                  <a:gd name="connsiteY108" fmla="*/ 1949295 h 2683406"/>
                  <a:gd name="connsiteX109" fmla="*/ 323565 w 1235984"/>
                  <a:gd name="connsiteY109" fmla="*/ 1897779 h 2683406"/>
                  <a:gd name="connsiteX110" fmla="*/ 327858 w 1235984"/>
                  <a:gd name="connsiteY110" fmla="*/ 1884900 h 2683406"/>
                  <a:gd name="connsiteX111" fmla="*/ 332150 w 1235984"/>
                  <a:gd name="connsiteY111" fmla="*/ 1867728 h 2683406"/>
                  <a:gd name="connsiteX112" fmla="*/ 448060 w 1235984"/>
                  <a:gd name="connsiteY112" fmla="*/ 1571514 h 2683406"/>
                  <a:gd name="connsiteX113" fmla="*/ 460939 w 1235984"/>
                  <a:gd name="connsiteY113" fmla="*/ 1519999 h 2683406"/>
                  <a:gd name="connsiteX114" fmla="*/ 465232 w 1235984"/>
                  <a:gd name="connsiteY114" fmla="*/ 1498534 h 2683406"/>
                  <a:gd name="connsiteX115" fmla="*/ 478111 w 1235984"/>
                  <a:gd name="connsiteY115" fmla="*/ 1459897 h 2683406"/>
                  <a:gd name="connsiteX116" fmla="*/ 482404 w 1235984"/>
                  <a:gd name="connsiteY116" fmla="*/ 1425554 h 2683406"/>
                  <a:gd name="connsiteX117" fmla="*/ 486697 w 1235984"/>
                  <a:gd name="connsiteY117" fmla="*/ 1399796 h 2683406"/>
                  <a:gd name="connsiteX118" fmla="*/ 490990 w 1235984"/>
                  <a:gd name="connsiteY118" fmla="*/ 1361159 h 2683406"/>
                  <a:gd name="connsiteX119" fmla="*/ 503869 w 1235984"/>
                  <a:gd name="connsiteY119" fmla="*/ 1322523 h 2683406"/>
                  <a:gd name="connsiteX120" fmla="*/ 516748 w 1235984"/>
                  <a:gd name="connsiteY120" fmla="*/ 1279593 h 2683406"/>
                  <a:gd name="connsiteX121" fmla="*/ 529627 w 1235984"/>
                  <a:gd name="connsiteY121" fmla="*/ 1236664 h 2683406"/>
                  <a:gd name="connsiteX122" fmla="*/ 538212 w 1235984"/>
                  <a:gd name="connsiteY122" fmla="*/ 1210906 h 2683406"/>
                  <a:gd name="connsiteX123" fmla="*/ 551091 w 1235984"/>
                  <a:gd name="connsiteY123" fmla="*/ 1189441 h 2683406"/>
                  <a:gd name="connsiteX124" fmla="*/ 563970 w 1235984"/>
                  <a:gd name="connsiteY124" fmla="*/ 1142219 h 2683406"/>
                  <a:gd name="connsiteX125" fmla="*/ 568263 w 1235984"/>
                  <a:gd name="connsiteY125" fmla="*/ 1116461 h 2683406"/>
                  <a:gd name="connsiteX126" fmla="*/ 581142 w 1235984"/>
                  <a:gd name="connsiteY126" fmla="*/ 1073531 h 2683406"/>
                  <a:gd name="connsiteX127" fmla="*/ 589728 w 1235984"/>
                  <a:gd name="connsiteY127" fmla="*/ 953328 h 2683406"/>
                  <a:gd name="connsiteX128" fmla="*/ 598314 w 1235984"/>
                  <a:gd name="connsiteY128" fmla="*/ 940450 h 2683406"/>
                  <a:gd name="connsiteX129" fmla="*/ 606900 w 1235984"/>
                  <a:gd name="connsiteY129" fmla="*/ 918985 h 2683406"/>
                  <a:gd name="connsiteX130" fmla="*/ 611193 w 1235984"/>
                  <a:gd name="connsiteY130" fmla="*/ 893227 h 2683406"/>
                  <a:gd name="connsiteX131" fmla="*/ 619779 w 1235984"/>
                  <a:gd name="connsiteY131" fmla="*/ 876055 h 2683406"/>
                  <a:gd name="connsiteX132" fmla="*/ 624072 w 1235984"/>
                  <a:gd name="connsiteY132" fmla="*/ 863176 h 2683406"/>
                  <a:gd name="connsiteX133" fmla="*/ 632658 w 1235984"/>
                  <a:gd name="connsiteY133" fmla="*/ 850297 h 2683406"/>
                  <a:gd name="connsiteX134" fmla="*/ 645536 w 1235984"/>
                  <a:gd name="connsiteY134" fmla="*/ 828833 h 2683406"/>
                  <a:gd name="connsiteX135" fmla="*/ 654122 w 1235984"/>
                  <a:gd name="connsiteY135" fmla="*/ 815954 h 2683406"/>
                  <a:gd name="connsiteX136" fmla="*/ 667001 w 1235984"/>
                  <a:gd name="connsiteY136" fmla="*/ 794489 h 2683406"/>
                  <a:gd name="connsiteX137" fmla="*/ 679880 w 1235984"/>
                  <a:gd name="connsiteY137" fmla="*/ 777317 h 2683406"/>
                  <a:gd name="connsiteX138" fmla="*/ 688466 w 1235984"/>
                  <a:gd name="connsiteY138" fmla="*/ 760145 h 2683406"/>
                  <a:gd name="connsiteX139" fmla="*/ 701345 w 1235984"/>
                  <a:gd name="connsiteY139" fmla="*/ 742973 h 2683406"/>
                  <a:gd name="connsiteX140" fmla="*/ 709931 w 1235984"/>
                  <a:gd name="connsiteY140" fmla="*/ 721509 h 2683406"/>
                  <a:gd name="connsiteX141" fmla="*/ 722810 w 1235984"/>
                  <a:gd name="connsiteY141" fmla="*/ 704337 h 2683406"/>
                  <a:gd name="connsiteX142" fmla="*/ 731396 w 1235984"/>
                  <a:gd name="connsiteY142" fmla="*/ 691458 h 2683406"/>
                  <a:gd name="connsiteX143" fmla="*/ 782911 w 1235984"/>
                  <a:gd name="connsiteY143" fmla="*/ 627064 h 2683406"/>
                  <a:gd name="connsiteX144" fmla="*/ 812962 w 1235984"/>
                  <a:gd name="connsiteY144" fmla="*/ 588427 h 2683406"/>
                  <a:gd name="connsiteX145" fmla="*/ 821548 w 1235984"/>
                  <a:gd name="connsiteY145" fmla="*/ 571255 h 2683406"/>
                  <a:gd name="connsiteX146" fmla="*/ 843012 w 1235984"/>
                  <a:gd name="connsiteY146" fmla="*/ 536912 h 2683406"/>
                  <a:gd name="connsiteX147" fmla="*/ 847305 w 1235984"/>
                  <a:gd name="connsiteY147" fmla="*/ 524033 h 2683406"/>
                  <a:gd name="connsiteX148" fmla="*/ 864477 w 1235984"/>
                  <a:gd name="connsiteY148" fmla="*/ 489689 h 2683406"/>
                  <a:gd name="connsiteX149" fmla="*/ 885942 w 1235984"/>
                  <a:gd name="connsiteY149" fmla="*/ 442466 h 2683406"/>
                  <a:gd name="connsiteX150" fmla="*/ 890235 w 1235984"/>
                  <a:gd name="connsiteY150" fmla="*/ 429588 h 2683406"/>
                  <a:gd name="connsiteX151" fmla="*/ 920286 w 1235984"/>
                  <a:gd name="connsiteY151" fmla="*/ 369486 h 2683406"/>
                  <a:gd name="connsiteX152" fmla="*/ 933165 w 1235984"/>
                  <a:gd name="connsiteY152" fmla="*/ 335143 h 2683406"/>
                  <a:gd name="connsiteX153" fmla="*/ 941750 w 1235984"/>
                  <a:gd name="connsiteY153" fmla="*/ 317971 h 2683406"/>
                  <a:gd name="connsiteX154" fmla="*/ 946043 w 1235984"/>
                  <a:gd name="connsiteY154" fmla="*/ 305092 h 2683406"/>
                  <a:gd name="connsiteX155" fmla="*/ 963215 w 1235984"/>
                  <a:gd name="connsiteY155" fmla="*/ 283627 h 2683406"/>
                  <a:gd name="connsiteX156" fmla="*/ 971801 w 1235984"/>
                  <a:gd name="connsiteY156" fmla="*/ 270748 h 2683406"/>
                  <a:gd name="connsiteX157" fmla="*/ 997559 w 1235984"/>
                  <a:gd name="connsiteY157" fmla="*/ 232112 h 2683406"/>
                  <a:gd name="connsiteX158" fmla="*/ 1006145 w 1235984"/>
                  <a:gd name="connsiteY158" fmla="*/ 219233 h 2683406"/>
                  <a:gd name="connsiteX159" fmla="*/ 1019024 w 1235984"/>
                  <a:gd name="connsiteY159" fmla="*/ 206354 h 2683406"/>
                  <a:gd name="connsiteX160" fmla="*/ 1027610 w 1235984"/>
                  <a:gd name="connsiteY160" fmla="*/ 189182 h 2683406"/>
                  <a:gd name="connsiteX161" fmla="*/ 1036196 w 1235984"/>
                  <a:gd name="connsiteY161" fmla="*/ 176303 h 2683406"/>
                  <a:gd name="connsiteX162" fmla="*/ 1049074 w 1235984"/>
                  <a:gd name="connsiteY162" fmla="*/ 154838 h 2683406"/>
                  <a:gd name="connsiteX163" fmla="*/ 1070539 w 1235984"/>
                  <a:gd name="connsiteY163" fmla="*/ 124788 h 2683406"/>
                  <a:gd name="connsiteX164" fmla="*/ 1092004 w 1235984"/>
                  <a:gd name="connsiteY164" fmla="*/ 94737 h 2683406"/>
                  <a:gd name="connsiteX165" fmla="*/ 1096297 w 1235984"/>
                  <a:gd name="connsiteY165" fmla="*/ 81858 h 2683406"/>
                  <a:gd name="connsiteX166" fmla="*/ 1117762 w 1235984"/>
                  <a:gd name="connsiteY166" fmla="*/ 51807 h 2683406"/>
                  <a:gd name="connsiteX167" fmla="*/ 1130641 w 1235984"/>
                  <a:gd name="connsiteY167" fmla="*/ 30343 h 2683406"/>
                  <a:gd name="connsiteX168" fmla="*/ 1139227 w 1235984"/>
                  <a:gd name="connsiteY168" fmla="*/ 13171 h 2683406"/>
                  <a:gd name="connsiteX169" fmla="*/ 1152105 w 1235984"/>
                  <a:gd name="connsiteY169" fmla="*/ 4585 h 2683406"/>
                  <a:gd name="connsiteX170" fmla="*/ 1164984 w 1235984"/>
                  <a:gd name="connsiteY170" fmla="*/ 8878 h 2683406"/>
                  <a:gd name="connsiteX171" fmla="*/ 1229021 w 1235984"/>
                  <a:gd name="connsiteY171" fmla="*/ 471 h 2683406"/>
                  <a:gd name="connsiteX0" fmla="*/ 1229021 w 1235984"/>
                  <a:gd name="connsiteY0" fmla="*/ 471 h 2683406"/>
                  <a:gd name="connsiteX1" fmla="*/ 1232375 w 1235984"/>
                  <a:gd name="connsiteY1" fmla="*/ 37810 h 2683406"/>
                  <a:gd name="connsiteX2" fmla="*/ 1235729 w 1235984"/>
                  <a:gd name="connsiteY2" fmla="*/ 112848 h 2683406"/>
                  <a:gd name="connsiteX3" fmla="*/ 1225086 w 1235984"/>
                  <a:gd name="connsiteY3" fmla="*/ 189182 h 2683406"/>
                  <a:gd name="connsiteX4" fmla="*/ 1229379 w 1235984"/>
                  <a:gd name="connsiteY4" fmla="*/ 214940 h 2683406"/>
                  <a:gd name="connsiteX5" fmla="*/ 1225086 w 1235984"/>
                  <a:gd name="connsiteY5" fmla="*/ 240697 h 2683406"/>
                  <a:gd name="connsiteX6" fmla="*/ 1216500 w 1235984"/>
                  <a:gd name="connsiteY6" fmla="*/ 275041 h 2683406"/>
                  <a:gd name="connsiteX7" fmla="*/ 1203621 w 1235984"/>
                  <a:gd name="connsiteY7" fmla="*/ 330850 h 2683406"/>
                  <a:gd name="connsiteX8" fmla="*/ 1195035 w 1235984"/>
                  <a:gd name="connsiteY8" fmla="*/ 343728 h 2683406"/>
                  <a:gd name="connsiteX9" fmla="*/ 1186449 w 1235984"/>
                  <a:gd name="connsiteY9" fmla="*/ 369486 h 2683406"/>
                  <a:gd name="connsiteX10" fmla="*/ 1173570 w 1235984"/>
                  <a:gd name="connsiteY10" fmla="*/ 429588 h 2683406"/>
                  <a:gd name="connsiteX11" fmla="*/ 1164984 w 1235984"/>
                  <a:gd name="connsiteY11" fmla="*/ 455345 h 2683406"/>
                  <a:gd name="connsiteX12" fmla="*/ 1160691 w 1235984"/>
                  <a:gd name="connsiteY12" fmla="*/ 515447 h 2683406"/>
                  <a:gd name="connsiteX13" fmla="*/ 1152105 w 1235984"/>
                  <a:gd name="connsiteY13" fmla="*/ 541204 h 2683406"/>
                  <a:gd name="connsiteX14" fmla="*/ 1134934 w 1235984"/>
                  <a:gd name="connsiteY14" fmla="*/ 575548 h 2683406"/>
                  <a:gd name="connsiteX15" fmla="*/ 1126348 w 1235984"/>
                  <a:gd name="connsiteY15" fmla="*/ 609892 h 2683406"/>
                  <a:gd name="connsiteX16" fmla="*/ 1100590 w 1235984"/>
                  <a:gd name="connsiteY16" fmla="*/ 687165 h 2683406"/>
                  <a:gd name="connsiteX17" fmla="*/ 1096297 w 1235984"/>
                  <a:gd name="connsiteY17" fmla="*/ 700044 h 2683406"/>
                  <a:gd name="connsiteX18" fmla="*/ 1092004 w 1235984"/>
                  <a:gd name="connsiteY18" fmla="*/ 712923 h 2683406"/>
                  <a:gd name="connsiteX19" fmla="*/ 1087711 w 1235984"/>
                  <a:gd name="connsiteY19" fmla="*/ 730095 h 2683406"/>
                  <a:gd name="connsiteX20" fmla="*/ 1079125 w 1235984"/>
                  <a:gd name="connsiteY20" fmla="*/ 742973 h 2683406"/>
                  <a:gd name="connsiteX21" fmla="*/ 1057660 w 1235984"/>
                  <a:gd name="connsiteY21" fmla="*/ 777317 h 2683406"/>
                  <a:gd name="connsiteX22" fmla="*/ 1053367 w 1235984"/>
                  <a:gd name="connsiteY22" fmla="*/ 790196 h 2683406"/>
                  <a:gd name="connsiteX23" fmla="*/ 1036196 w 1235984"/>
                  <a:gd name="connsiteY23" fmla="*/ 824540 h 2683406"/>
                  <a:gd name="connsiteX24" fmla="*/ 1027610 w 1235984"/>
                  <a:gd name="connsiteY24" fmla="*/ 846004 h 2683406"/>
                  <a:gd name="connsiteX25" fmla="*/ 1023317 w 1235984"/>
                  <a:gd name="connsiteY25" fmla="*/ 858883 h 2683406"/>
                  <a:gd name="connsiteX26" fmla="*/ 1006145 w 1235984"/>
                  <a:gd name="connsiteY26" fmla="*/ 888934 h 2683406"/>
                  <a:gd name="connsiteX27" fmla="*/ 1001852 w 1235984"/>
                  <a:gd name="connsiteY27" fmla="*/ 901813 h 2683406"/>
                  <a:gd name="connsiteX28" fmla="*/ 993266 w 1235984"/>
                  <a:gd name="connsiteY28" fmla="*/ 914692 h 2683406"/>
                  <a:gd name="connsiteX29" fmla="*/ 988973 w 1235984"/>
                  <a:gd name="connsiteY29" fmla="*/ 927571 h 2683406"/>
                  <a:gd name="connsiteX30" fmla="*/ 976094 w 1235984"/>
                  <a:gd name="connsiteY30" fmla="*/ 944743 h 2683406"/>
                  <a:gd name="connsiteX31" fmla="*/ 967508 w 1235984"/>
                  <a:gd name="connsiteY31" fmla="*/ 957621 h 2683406"/>
                  <a:gd name="connsiteX32" fmla="*/ 877356 w 1235984"/>
                  <a:gd name="connsiteY32" fmla="*/ 1236664 h 2683406"/>
                  <a:gd name="connsiteX33" fmla="*/ 873063 w 1235984"/>
                  <a:gd name="connsiteY33" fmla="*/ 1249543 h 2683406"/>
                  <a:gd name="connsiteX34" fmla="*/ 838720 w 1235984"/>
                  <a:gd name="connsiteY34" fmla="*/ 1279593 h 2683406"/>
                  <a:gd name="connsiteX35" fmla="*/ 817255 w 1235984"/>
                  <a:gd name="connsiteY35" fmla="*/ 1301058 h 2683406"/>
                  <a:gd name="connsiteX36" fmla="*/ 800083 w 1235984"/>
                  <a:gd name="connsiteY36" fmla="*/ 1313937 h 2683406"/>
                  <a:gd name="connsiteX37" fmla="*/ 787204 w 1235984"/>
                  <a:gd name="connsiteY37" fmla="*/ 1322523 h 2683406"/>
                  <a:gd name="connsiteX38" fmla="*/ 679880 w 1235984"/>
                  <a:gd name="connsiteY38" fmla="*/ 1519999 h 2683406"/>
                  <a:gd name="connsiteX39" fmla="*/ 675587 w 1235984"/>
                  <a:gd name="connsiteY39" fmla="*/ 1532878 h 2683406"/>
                  <a:gd name="connsiteX40" fmla="*/ 667001 w 1235984"/>
                  <a:gd name="connsiteY40" fmla="*/ 1562928 h 2683406"/>
                  <a:gd name="connsiteX41" fmla="*/ 658415 w 1235984"/>
                  <a:gd name="connsiteY41" fmla="*/ 1575807 h 2683406"/>
                  <a:gd name="connsiteX42" fmla="*/ 654122 w 1235984"/>
                  <a:gd name="connsiteY42" fmla="*/ 1588686 h 2683406"/>
                  <a:gd name="connsiteX43" fmla="*/ 645536 w 1235984"/>
                  <a:gd name="connsiteY43" fmla="*/ 1601565 h 2683406"/>
                  <a:gd name="connsiteX44" fmla="*/ 641243 w 1235984"/>
                  <a:gd name="connsiteY44" fmla="*/ 1614444 h 2683406"/>
                  <a:gd name="connsiteX45" fmla="*/ 615486 w 1235984"/>
                  <a:gd name="connsiteY45" fmla="*/ 1640202 h 2683406"/>
                  <a:gd name="connsiteX46" fmla="*/ 576849 w 1235984"/>
                  <a:gd name="connsiteY46" fmla="*/ 1691717 h 2683406"/>
                  <a:gd name="connsiteX47" fmla="*/ 551091 w 1235984"/>
                  <a:gd name="connsiteY47" fmla="*/ 1717475 h 2683406"/>
                  <a:gd name="connsiteX48" fmla="*/ 542505 w 1235984"/>
                  <a:gd name="connsiteY48" fmla="*/ 1730354 h 2683406"/>
                  <a:gd name="connsiteX49" fmla="*/ 426596 w 1235984"/>
                  <a:gd name="connsiteY49" fmla="*/ 1936416 h 2683406"/>
                  <a:gd name="connsiteX50" fmla="*/ 405131 w 1235984"/>
                  <a:gd name="connsiteY50" fmla="*/ 1962173 h 2683406"/>
                  <a:gd name="connsiteX51" fmla="*/ 379552 w 1235984"/>
                  <a:gd name="connsiteY51" fmla="*/ 1975052 h 2683406"/>
                  <a:gd name="connsiteX52" fmla="*/ 362201 w 1235984"/>
                  <a:gd name="connsiteY52" fmla="*/ 2005103 h 2683406"/>
                  <a:gd name="connsiteX53" fmla="*/ 353615 w 1235984"/>
                  <a:gd name="connsiteY53" fmla="*/ 2030861 h 2683406"/>
                  <a:gd name="connsiteX54" fmla="*/ 345029 w 1235984"/>
                  <a:gd name="connsiteY54" fmla="*/ 2043740 h 2683406"/>
                  <a:gd name="connsiteX55" fmla="*/ 336443 w 1235984"/>
                  <a:gd name="connsiteY55" fmla="*/ 2069497 h 2683406"/>
                  <a:gd name="connsiteX56" fmla="*/ 332150 w 1235984"/>
                  <a:gd name="connsiteY56" fmla="*/ 2151064 h 2683406"/>
                  <a:gd name="connsiteX57" fmla="*/ 310686 w 1235984"/>
                  <a:gd name="connsiteY57" fmla="*/ 2189700 h 2683406"/>
                  <a:gd name="connsiteX58" fmla="*/ 293514 w 1235984"/>
                  <a:gd name="connsiteY58" fmla="*/ 2241216 h 2683406"/>
                  <a:gd name="connsiteX59" fmla="*/ 280635 w 1235984"/>
                  <a:gd name="connsiteY59" fmla="*/ 2279852 h 2683406"/>
                  <a:gd name="connsiteX60" fmla="*/ 276342 w 1235984"/>
                  <a:gd name="connsiteY60" fmla="*/ 2292731 h 2683406"/>
                  <a:gd name="connsiteX61" fmla="*/ 272049 w 1235984"/>
                  <a:gd name="connsiteY61" fmla="*/ 2305610 h 2683406"/>
                  <a:gd name="connsiteX62" fmla="*/ 246291 w 1235984"/>
                  <a:gd name="connsiteY62" fmla="*/ 2344247 h 2683406"/>
                  <a:gd name="connsiteX63" fmla="*/ 237705 w 1235984"/>
                  <a:gd name="connsiteY63" fmla="*/ 2357126 h 2683406"/>
                  <a:gd name="connsiteX64" fmla="*/ 229120 w 1235984"/>
                  <a:gd name="connsiteY64" fmla="*/ 2382883 h 2683406"/>
                  <a:gd name="connsiteX65" fmla="*/ 224827 w 1235984"/>
                  <a:gd name="connsiteY65" fmla="*/ 2395762 h 2683406"/>
                  <a:gd name="connsiteX66" fmla="*/ 216241 w 1235984"/>
                  <a:gd name="connsiteY66" fmla="*/ 2438692 h 2683406"/>
                  <a:gd name="connsiteX67" fmla="*/ 211948 w 1235984"/>
                  <a:gd name="connsiteY67" fmla="*/ 2451571 h 2683406"/>
                  <a:gd name="connsiteX68" fmla="*/ 194776 w 1235984"/>
                  <a:gd name="connsiteY68" fmla="*/ 2477328 h 2683406"/>
                  <a:gd name="connsiteX69" fmla="*/ 169018 w 1235984"/>
                  <a:gd name="connsiteY69" fmla="*/ 2503086 h 2683406"/>
                  <a:gd name="connsiteX70" fmla="*/ 156139 w 1235984"/>
                  <a:gd name="connsiteY70" fmla="*/ 2520258 h 2683406"/>
                  <a:gd name="connsiteX71" fmla="*/ 143260 w 1235984"/>
                  <a:gd name="connsiteY71" fmla="*/ 2533137 h 2683406"/>
                  <a:gd name="connsiteX72" fmla="*/ 134674 w 1235984"/>
                  <a:gd name="connsiteY72" fmla="*/ 2550309 h 2683406"/>
                  <a:gd name="connsiteX73" fmla="*/ 117503 w 1235984"/>
                  <a:gd name="connsiteY73" fmla="*/ 2588945 h 2683406"/>
                  <a:gd name="connsiteX74" fmla="*/ 108917 w 1235984"/>
                  <a:gd name="connsiteY74" fmla="*/ 2623289 h 2683406"/>
                  <a:gd name="connsiteX75" fmla="*/ 91745 w 1235984"/>
                  <a:gd name="connsiteY75" fmla="*/ 2649047 h 2683406"/>
                  <a:gd name="connsiteX76" fmla="*/ 83159 w 1235984"/>
                  <a:gd name="connsiteY76" fmla="*/ 2679097 h 2683406"/>
                  <a:gd name="connsiteX77" fmla="*/ 5886 w 1235984"/>
                  <a:gd name="connsiteY77" fmla="*/ 2679097 h 2683406"/>
                  <a:gd name="connsiteX78" fmla="*/ 5886 w 1235984"/>
                  <a:gd name="connsiteY78" fmla="*/ 2640461 h 2683406"/>
                  <a:gd name="connsiteX79" fmla="*/ 10179 w 1235984"/>
                  <a:gd name="connsiteY79" fmla="*/ 2584652 h 2683406"/>
                  <a:gd name="connsiteX80" fmla="*/ 14472 w 1235984"/>
                  <a:gd name="connsiteY80" fmla="*/ 2541723 h 2683406"/>
                  <a:gd name="connsiteX81" fmla="*/ 10179 w 1235984"/>
                  <a:gd name="connsiteY81" fmla="*/ 2520258 h 2683406"/>
                  <a:gd name="connsiteX82" fmla="*/ 23058 w 1235984"/>
                  <a:gd name="connsiteY82" fmla="*/ 2442985 h 2683406"/>
                  <a:gd name="connsiteX83" fmla="*/ 35936 w 1235984"/>
                  <a:gd name="connsiteY83" fmla="*/ 2412934 h 2683406"/>
                  <a:gd name="connsiteX84" fmla="*/ 48815 w 1235984"/>
                  <a:gd name="connsiteY84" fmla="*/ 2374297 h 2683406"/>
                  <a:gd name="connsiteX85" fmla="*/ 53108 w 1235984"/>
                  <a:gd name="connsiteY85" fmla="*/ 2357126 h 2683406"/>
                  <a:gd name="connsiteX86" fmla="*/ 57401 w 1235984"/>
                  <a:gd name="connsiteY86" fmla="*/ 2344247 h 2683406"/>
                  <a:gd name="connsiteX87" fmla="*/ 74573 w 1235984"/>
                  <a:gd name="connsiteY87" fmla="*/ 2284145 h 2683406"/>
                  <a:gd name="connsiteX88" fmla="*/ 83159 w 1235984"/>
                  <a:gd name="connsiteY88" fmla="*/ 2262681 h 2683406"/>
                  <a:gd name="connsiteX89" fmla="*/ 91745 w 1235984"/>
                  <a:gd name="connsiteY89" fmla="*/ 2249802 h 2683406"/>
                  <a:gd name="connsiteX90" fmla="*/ 96038 w 1235984"/>
                  <a:gd name="connsiteY90" fmla="*/ 2236923 h 2683406"/>
                  <a:gd name="connsiteX91" fmla="*/ 130381 w 1235984"/>
                  <a:gd name="connsiteY91" fmla="*/ 2193993 h 2683406"/>
                  <a:gd name="connsiteX92" fmla="*/ 138967 w 1235984"/>
                  <a:gd name="connsiteY92" fmla="*/ 2181114 h 2683406"/>
                  <a:gd name="connsiteX93" fmla="*/ 156139 w 1235984"/>
                  <a:gd name="connsiteY93" fmla="*/ 2159650 h 2683406"/>
                  <a:gd name="connsiteX94" fmla="*/ 164725 w 1235984"/>
                  <a:gd name="connsiteY94" fmla="*/ 2146771 h 2683406"/>
                  <a:gd name="connsiteX95" fmla="*/ 177604 w 1235984"/>
                  <a:gd name="connsiteY95" fmla="*/ 2133892 h 2683406"/>
                  <a:gd name="connsiteX96" fmla="*/ 186190 w 1235984"/>
                  <a:gd name="connsiteY96" fmla="*/ 2116720 h 2683406"/>
                  <a:gd name="connsiteX97" fmla="*/ 194776 w 1235984"/>
                  <a:gd name="connsiteY97" fmla="*/ 2103841 h 2683406"/>
                  <a:gd name="connsiteX98" fmla="*/ 203362 w 1235984"/>
                  <a:gd name="connsiteY98" fmla="*/ 2086669 h 2683406"/>
                  <a:gd name="connsiteX99" fmla="*/ 216241 w 1235984"/>
                  <a:gd name="connsiteY99" fmla="*/ 2078083 h 2683406"/>
                  <a:gd name="connsiteX100" fmla="*/ 241998 w 1235984"/>
                  <a:gd name="connsiteY100" fmla="*/ 2060912 h 2683406"/>
                  <a:gd name="connsiteX101" fmla="*/ 250584 w 1235984"/>
                  <a:gd name="connsiteY101" fmla="*/ 2048033 h 2683406"/>
                  <a:gd name="connsiteX102" fmla="*/ 254877 w 1235984"/>
                  <a:gd name="connsiteY102" fmla="*/ 2035154 h 2683406"/>
                  <a:gd name="connsiteX103" fmla="*/ 267756 w 1235984"/>
                  <a:gd name="connsiteY103" fmla="*/ 2030861 h 2683406"/>
                  <a:gd name="connsiteX104" fmla="*/ 276342 w 1235984"/>
                  <a:gd name="connsiteY104" fmla="*/ 2017982 h 2683406"/>
                  <a:gd name="connsiteX105" fmla="*/ 297807 w 1235984"/>
                  <a:gd name="connsiteY105" fmla="*/ 2000810 h 2683406"/>
                  <a:gd name="connsiteX106" fmla="*/ 310686 w 1235984"/>
                  <a:gd name="connsiteY106" fmla="*/ 1962173 h 2683406"/>
                  <a:gd name="connsiteX107" fmla="*/ 314979 w 1235984"/>
                  <a:gd name="connsiteY107" fmla="*/ 1949295 h 2683406"/>
                  <a:gd name="connsiteX108" fmla="*/ 323565 w 1235984"/>
                  <a:gd name="connsiteY108" fmla="*/ 1897779 h 2683406"/>
                  <a:gd name="connsiteX109" fmla="*/ 327858 w 1235984"/>
                  <a:gd name="connsiteY109" fmla="*/ 1884900 h 2683406"/>
                  <a:gd name="connsiteX110" fmla="*/ 332150 w 1235984"/>
                  <a:gd name="connsiteY110" fmla="*/ 1867728 h 2683406"/>
                  <a:gd name="connsiteX111" fmla="*/ 448060 w 1235984"/>
                  <a:gd name="connsiteY111" fmla="*/ 1571514 h 2683406"/>
                  <a:gd name="connsiteX112" fmla="*/ 460939 w 1235984"/>
                  <a:gd name="connsiteY112" fmla="*/ 1519999 h 2683406"/>
                  <a:gd name="connsiteX113" fmla="*/ 465232 w 1235984"/>
                  <a:gd name="connsiteY113" fmla="*/ 1498534 h 2683406"/>
                  <a:gd name="connsiteX114" fmla="*/ 478111 w 1235984"/>
                  <a:gd name="connsiteY114" fmla="*/ 1459897 h 2683406"/>
                  <a:gd name="connsiteX115" fmla="*/ 482404 w 1235984"/>
                  <a:gd name="connsiteY115" fmla="*/ 1425554 h 2683406"/>
                  <a:gd name="connsiteX116" fmla="*/ 486697 w 1235984"/>
                  <a:gd name="connsiteY116" fmla="*/ 1399796 h 2683406"/>
                  <a:gd name="connsiteX117" fmla="*/ 490990 w 1235984"/>
                  <a:gd name="connsiteY117" fmla="*/ 1361159 h 2683406"/>
                  <a:gd name="connsiteX118" fmla="*/ 503869 w 1235984"/>
                  <a:gd name="connsiteY118" fmla="*/ 1322523 h 2683406"/>
                  <a:gd name="connsiteX119" fmla="*/ 516748 w 1235984"/>
                  <a:gd name="connsiteY119" fmla="*/ 1279593 h 2683406"/>
                  <a:gd name="connsiteX120" fmla="*/ 529627 w 1235984"/>
                  <a:gd name="connsiteY120" fmla="*/ 1236664 h 2683406"/>
                  <a:gd name="connsiteX121" fmla="*/ 538212 w 1235984"/>
                  <a:gd name="connsiteY121" fmla="*/ 1210906 h 2683406"/>
                  <a:gd name="connsiteX122" fmla="*/ 551091 w 1235984"/>
                  <a:gd name="connsiteY122" fmla="*/ 1189441 h 2683406"/>
                  <a:gd name="connsiteX123" fmla="*/ 563970 w 1235984"/>
                  <a:gd name="connsiteY123" fmla="*/ 1142219 h 2683406"/>
                  <a:gd name="connsiteX124" fmla="*/ 568263 w 1235984"/>
                  <a:gd name="connsiteY124" fmla="*/ 1116461 h 2683406"/>
                  <a:gd name="connsiteX125" fmla="*/ 581142 w 1235984"/>
                  <a:gd name="connsiteY125" fmla="*/ 1073531 h 2683406"/>
                  <a:gd name="connsiteX126" fmla="*/ 589728 w 1235984"/>
                  <a:gd name="connsiteY126" fmla="*/ 953328 h 2683406"/>
                  <a:gd name="connsiteX127" fmla="*/ 598314 w 1235984"/>
                  <a:gd name="connsiteY127" fmla="*/ 940450 h 2683406"/>
                  <a:gd name="connsiteX128" fmla="*/ 606900 w 1235984"/>
                  <a:gd name="connsiteY128" fmla="*/ 918985 h 2683406"/>
                  <a:gd name="connsiteX129" fmla="*/ 611193 w 1235984"/>
                  <a:gd name="connsiteY129" fmla="*/ 893227 h 2683406"/>
                  <a:gd name="connsiteX130" fmla="*/ 619779 w 1235984"/>
                  <a:gd name="connsiteY130" fmla="*/ 876055 h 2683406"/>
                  <a:gd name="connsiteX131" fmla="*/ 624072 w 1235984"/>
                  <a:gd name="connsiteY131" fmla="*/ 863176 h 2683406"/>
                  <a:gd name="connsiteX132" fmla="*/ 632658 w 1235984"/>
                  <a:gd name="connsiteY132" fmla="*/ 850297 h 2683406"/>
                  <a:gd name="connsiteX133" fmla="*/ 645536 w 1235984"/>
                  <a:gd name="connsiteY133" fmla="*/ 828833 h 2683406"/>
                  <a:gd name="connsiteX134" fmla="*/ 654122 w 1235984"/>
                  <a:gd name="connsiteY134" fmla="*/ 815954 h 2683406"/>
                  <a:gd name="connsiteX135" fmla="*/ 667001 w 1235984"/>
                  <a:gd name="connsiteY135" fmla="*/ 794489 h 2683406"/>
                  <a:gd name="connsiteX136" fmla="*/ 679880 w 1235984"/>
                  <a:gd name="connsiteY136" fmla="*/ 777317 h 2683406"/>
                  <a:gd name="connsiteX137" fmla="*/ 688466 w 1235984"/>
                  <a:gd name="connsiteY137" fmla="*/ 760145 h 2683406"/>
                  <a:gd name="connsiteX138" fmla="*/ 701345 w 1235984"/>
                  <a:gd name="connsiteY138" fmla="*/ 742973 h 2683406"/>
                  <a:gd name="connsiteX139" fmla="*/ 709931 w 1235984"/>
                  <a:gd name="connsiteY139" fmla="*/ 721509 h 2683406"/>
                  <a:gd name="connsiteX140" fmla="*/ 722810 w 1235984"/>
                  <a:gd name="connsiteY140" fmla="*/ 704337 h 2683406"/>
                  <a:gd name="connsiteX141" fmla="*/ 731396 w 1235984"/>
                  <a:gd name="connsiteY141" fmla="*/ 691458 h 2683406"/>
                  <a:gd name="connsiteX142" fmla="*/ 782911 w 1235984"/>
                  <a:gd name="connsiteY142" fmla="*/ 627064 h 2683406"/>
                  <a:gd name="connsiteX143" fmla="*/ 812962 w 1235984"/>
                  <a:gd name="connsiteY143" fmla="*/ 588427 h 2683406"/>
                  <a:gd name="connsiteX144" fmla="*/ 821548 w 1235984"/>
                  <a:gd name="connsiteY144" fmla="*/ 571255 h 2683406"/>
                  <a:gd name="connsiteX145" fmla="*/ 843012 w 1235984"/>
                  <a:gd name="connsiteY145" fmla="*/ 536912 h 2683406"/>
                  <a:gd name="connsiteX146" fmla="*/ 847305 w 1235984"/>
                  <a:gd name="connsiteY146" fmla="*/ 524033 h 2683406"/>
                  <a:gd name="connsiteX147" fmla="*/ 864477 w 1235984"/>
                  <a:gd name="connsiteY147" fmla="*/ 489689 h 2683406"/>
                  <a:gd name="connsiteX148" fmla="*/ 885942 w 1235984"/>
                  <a:gd name="connsiteY148" fmla="*/ 442466 h 2683406"/>
                  <a:gd name="connsiteX149" fmla="*/ 890235 w 1235984"/>
                  <a:gd name="connsiteY149" fmla="*/ 429588 h 2683406"/>
                  <a:gd name="connsiteX150" fmla="*/ 920286 w 1235984"/>
                  <a:gd name="connsiteY150" fmla="*/ 369486 h 2683406"/>
                  <a:gd name="connsiteX151" fmla="*/ 933165 w 1235984"/>
                  <a:gd name="connsiteY151" fmla="*/ 335143 h 2683406"/>
                  <a:gd name="connsiteX152" fmla="*/ 941750 w 1235984"/>
                  <a:gd name="connsiteY152" fmla="*/ 317971 h 2683406"/>
                  <a:gd name="connsiteX153" fmla="*/ 946043 w 1235984"/>
                  <a:gd name="connsiteY153" fmla="*/ 305092 h 2683406"/>
                  <a:gd name="connsiteX154" fmla="*/ 963215 w 1235984"/>
                  <a:gd name="connsiteY154" fmla="*/ 283627 h 2683406"/>
                  <a:gd name="connsiteX155" fmla="*/ 971801 w 1235984"/>
                  <a:gd name="connsiteY155" fmla="*/ 270748 h 2683406"/>
                  <a:gd name="connsiteX156" fmla="*/ 997559 w 1235984"/>
                  <a:gd name="connsiteY156" fmla="*/ 232112 h 2683406"/>
                  <a:gd name="connsiteX157" fmla="*/ 1006145 w 1235984"/>
                  <a:gd name="connsiteY157" fmla="*/ 219233 h 2683406"/>
                  <a:gd name="connsiteX158" fmla="*/ 1019024 w 1235984"/>
                  <a:gd name="connsiteY158" fmla="*/ 206354 h 2683406"/>
                  <a:gd name="connsiteX159" fmla="*/ 1027610 w 1235984"/>
                  <a:gd name="connsiteY159" fmla="*/ 189182 h 2683406"/>
                  <a:gd name="connsiteX160" fmla="*/ 1036196 w 1235984"/>
                  <a:gd name="connsiteY160" fmla="*/ 176303 h 2683406"/>
                  <a:gd name="connsiteX161" fmla="*/ 1049074 w 1235984"/>
                  <a:gd name="connsiteY161" fmla="*/ 154838 h 2683406"/>
                  <a:gd name="connsiteX162" fmla="*/ 1070539 w 1235984"/>
                  <a:gd name="connsiteY162" fmla="*/ 124788 h 2683406"/>
                  <a:gd name="connsiteX163" fmla="*/ 1092004 w 1235984"/>
                  <a:gd name="connsiteY163" fmla="*/ 94737 h 2683406"/>
                  <a:gd name="connsiteX164" fmla="*/ 1096297 w 1235984"/>
                  <a:gd name="connsiteY164" fmla="*/ 81858 h 2683406"/>
                  <a:gd name="connsiteX165" fmla="*/ 1117762 w 1235984"/>
                  <a:gd name="connsiteY165" fmla="*/ 51807 h 2683406"/>
                  <a:gd name="connsiteX166" fmla="*/ 1130641 w 1235984"/>
                  <a:gd name="connsiteY166" fmla="*/ 30343 h 2683406"/>
                  <a:gd name="connsiteX167" fmla="*/ 1139227 w 1235984"/>
                  <a:gd name="connsiteY167" fmla="*/ 13171 h 2683406"/>
                  <a:gd name="connsiteX168" fmla="*/ 1152105 w 1235984"/>
                  <a:gd name="connsiteY168" fmla="*/ 4585 h 2683406"/>
                  <a:gd name="connsiteX169" fmla="*/ 1164984 w 1235984"/>
                  <a:gd name="connsiteY169" fmla="*/ 8878 h 2683406"/>
                  <a:gd name="connsiteX170" fmla="*/ 1229021 w 1235984"/>
                  <a:gd name="connsiteY170" fmla="*/ 471 h 2683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1235984" h="2683406">
                    <a:moveTo>
                      <a:pt x="1229021" y="471"/>
                    </a:moveTo>
                    <a:cubicBezTo>
                      <a:pt x="1240253" y="5293"/>
                      <a:pt x="1231257" y="19081"/>
                      <a:pt x="1232375" y="37810"/>
                    </a:cubicBezTo>
                    <a:cubicBezTo>
                      <a:pt x="1233493" y="56539"/>
                      <a:pt x="1236944" y="87619"/>
                      <a:pt x="1235729" y="112848"/>
                    </a:cubicBezTo>
                    <a:cubicBezTo>
                      <a:pt x="1234514" y="138077"/>
                      <a:pt x="1225086" y="170579"/>
                      <a:pt x="1225086" y="189182"/>
                    </a:cubicBezTo>
                    <a:cubicBezTo>
                      <a:pt x="1225086" y="207785"/>
                      <a:pt x="1229379" y="206236"/>
                      <a:pt x="1229379" y="214940"/>
                    </a:cubicBezTo>
                    <a:cubicBezTo>
                      <a:pt x="1229379" y="223644"/>
                      <a:pt x="1226643" y="232133"/>
                      <a:pt x="1225086" y="240697"/>
                    </a:cubicBezTo>
                    <a:cubicBezTo>
                      <a:pt x="1214536" y="298719"/>
                      <a:pt x="1226430" y="235320"/>
                      <a:pt x="1216500" y="275041"/>
                    </a:cubicBezTo>
                    <a:cubicBezTo>
                      <a:pt x="1213653" y="286427"/>
                      <a:pt x="1207895" y="324440"/>
                      <a:pt x="1203621" y="330850"/>
                    </a:cubicBezTo>
                    <a:lnTo>
                      <a:pt x="1195035" y="343728"/>
                    </a:lnTo>
                    <a:cubicBezTo>
                      <a:pt x="1192173" y="352314"/>
                      <a:pt x="1187937" y="360559"/>
                      <a:pt x="1186449" y="369486"/>
                    </a:cubicBezTo>
                    <a:cubicBezTo>
                      <a:pt x="1182846" y="391101"/>
                      <a:pt x="1180701" y="408195"/>
                      <a:pt x="1173570" y="429588"/>
                    </a:cubicBezTo>
                    <a:lnTo>
                      <a:pt x="1164984" y="455345"/>
                    </a:lnTo>
                    <a:cubicBezTo>
                      <a:pt x="1163553" y="475379"/>
                      <a:pt x="1163670" y="495584"/>
                      <a:pt x="1160691" y="515447"/>
                    </a:cubicBezTo>
                    <a:cubicBezTo>
                      <a:pt x="1159348" y="524397"/>
                      <a:pt x="1155466" y="532801"/>
                      <a:pt x="1152105" y="541204"/>
                    </a:cubicBezTo>
                    <a:cubicBezTo>
                      <a:pt x="1141604" y="567460"/>
                      <a:pt x="1147795" y="556257"/>
                      <a:pt x="1134934" y="575548"/>
                    </a:cubicBezTo>
                    <a:cubicBezTo>
                      <a:pt x="1132072" y="586996"/>
                      <a:pt x="1130080" y="598697"/>
                      <a:pt x="1126348" y="609892"/>
                    </a:cubicBezTo>
                    <a:lnTo>
                      <a:pt x="1100590" y="687165"/>
                    </a:lnTo>
                    <a:lnTo>
                      <a:pt x="1096297" y="700044"/>
                    </a:lnTo>
                    <a:cubicBezTo>
                      <a:pt x="1094866" y="704337"/>
                      <a:pt x="1093102" y="708533"/>
                      <a:pt x="1092004" y="712923"/>
                    </a:cubicBezTo>
                    <a:cubicBezTo>
                      <a:pt x="1090573" y="718647"/>
                      <a:pt x="1090035" y="724672"/>
                      <a:pt x="1087711" y="730095"/>
                    </a:cubicBezTo>
                    <a:cubicBezTo>
                      <a:pt x="1085679" y="734837"/>
                      <a:pt x="1081987" y="738680"/>
                      <a:pt x="1079125" y="742973"/>
                    </a:cubicBezTo>
                    <a:cubicBezTo>
                      <a:pt x="1069465" y="771952"/>
                      <a:pt x="1082659" y="737319"/>
                      <a:pt x="1057660" y="777317"/>
                    </a:cubicBezTo>
                    <a:cubicBezTo>
                      <a:pt x="1055262" y="781154"/>
                      <a:pt x="1055239" y="786076"/>
                      <a:pt x="1053367" y="790196"/>
                    </a:cubicBezTo>
                    <a:cubicBezTo>
                      <a:pt x="1048071" y="801848"/>
                      <a:pt x="1040950" y="812656"/>
                      <a:pt x="1036196" y="824540"/>
                    </a:cubicBezTo>
                    <a:cubicBezTo>
                      <a:pt x="1033334" y="831695"/>
                      <a:pt x="1030316" y="838789"/>
                      <a:pt x="1027610" y="846004"/>
                    </a:cubicBezTo>
                    <a:cubicBezTo>
                      <a:pt x="1026021" y="850241"/>
                      <a:pt x="1025100" y="854724"/>
                      <a:pt x="1023317" y="858883"/>
                    </a:cubicBezTo>
                    <a:cubicBezTo>
                      <a:pt x="1000738" y="911567"/>
                      <a:pt x="1027702" y="845820"/>
                      <a:pt x="1006145" y="888934"/>
                    </a:cubicBezTo>
                    <a:cubicBezTo>
                      <a:pt x="1004121" y="892981"/>
                      <a:pt x="1003876" y="897766"/>
                      <a:pt x="1001852" y="901813"/>
                    </a:cubicBezTo>
                    <a:cubicBezTo>
                      <a:pt x="999545" y="906428"/>
                      <a:pt x="995573" y="910077"/>
                      <a:pt x="993266" y="914692"/>
                    </a:cubicBezTo>
                    <a:cubicBezTo>
                      <a:pt x="991242" y="918739"/>
                      <a:pt x="991218" y="923642"/>
                      <a:pt x="988973" y="927571"/>
                    </a:cubicBezTo>
                    <a:cubicBezTo>
                      <a:pt x="985423" y="933783"/>
                      <a:pt x="980253" y="938921"/>
                      <a:pt x="976094" y="944743"/>
                    </a:cubicBezTo>
                    <a:cubicBezTo>
                      <a:pt x="973095" y="948941"/>
                      <a:pt x="983964" y="908968"/>
                      <a:pt x="967508" y="957621"/>
                    </a:cubicBezTo>
                    <a:cubicBezTo>
                      <a:pt x="951052" y="1006275"/>
                      <a:pt x="893097" y="1188010"/>
                      <a:pt x="877356" y="1236664"/>
                    </a:cubicBezTo>
                    <a:cubicBezTo>
                      <a:pt x="861615" y="1285318"/>
                      <a:pt x="875308" y="1245614"/>
                      <a:pt x="873063" y="1249543"/>
                    </a:cubicBezTo>
                    <a:cubicBezTo>
                      <a:pt x="858041" y="1275831"/>
                      <a:pt x="862980" y="1260184"/>
                      <a:pt x="838720" y="1279593"/>
                    </a:cubicBezTo>
                    <a:cubicBezTo>
                      <a:pt x="830819" y="1285914"/>
                      <a:pt x="824818" y="1294336"/>
                      <a:pt x="817255" y="1301058"/>
                    </a:cubicBezTo>
                    <a:cubicBezTo>
                      <a:pt x="811907" y="1305812"/>
                      <a:pt x="805905" y="1309778"/>
                      <a:pt x="800083" y="1313937"/>
                    </a:cubicBezTo>
                    <a:cubicBezTo>
                      <a:pt x="795885" y="1316936"/>
                      <a:pt x="807238" y="1288179"/>
                      <a:pt x="787204" y="1322523"/>
                    </a:cubicBezTo>
                    <a:cubicBezTo>
                      <a:pt x="767170" y="1356867"/>
                      <a:pt x="698483" y="1484940"/>
                      <a:pt x="679880" y="1519999"/>
                    </a:cubicBezTo>
                    <a:cubicBezTo>
                      <a:pt x="661277" y="1555058"/>
                      <a:pt x="676685" y="1528488"/>
                      <a:pt x="675587" y="1532878"/>
                    </a:cubicBezTo>
                    <a:cubicBezTo>
                      <a:pt x="674211" y="1538381"/>
                      <a:pt x="670081" y="1556768"/>
                      <a:pt x="667001" y="1562928"/>
                    </a:cubicBezTo>
                    <a:cubicBezTo>
                      <a:pt x="664694" y="1567543"/>
                      <a:pt x="660722" y="1571192"/>
                      <a:pt x="658415" y="1575807"/>
                    </a:cubicBezTo>
                    <a:cubicBezTo>
                      <a:pt x="656391" y="1579854"/>
                      <a:pt x="656146" y="1584639"/>
                      <a:pt x="654122" y="1588686"/>
                    </a:cubicBezTo>
                    <a:cubicBezTo>
                      <a:pt x="651815" y="1593301"/>
                      <a:pt x="647843" y="1596950"/>
                      <a:pt x="645536" y="1601565"/>
                    </a:cubicBezTo>
                    <a:cubicBezTo>
                      <a:pt x="643512" y="1605612"/>
                      <a:pt x="644021" y="1610872"/>
                      <a:pt x="641243" y="1614444"/>
                    </a:cubicBezTo>
                    <a:cubicBezTo>
                      <a:pt x="633789" y="1624029"/>
                      <a:pt x="622221" y="1630099"/>
                      <a:pt x="615486" y="1640202"/>
                    </a:cubicBezTo>
                    <a:cubicBezTo>
                      <a:pt x="603852" y="1657653"/>
                      <a:pt x="591088" y="1677478"/>
                      <a:pt x="576849" y="1691717"/>
                    </a:cubicBezTo>
                    <a:cubicBezTo>
                      <a:pt x="568263" y="1700303"/>
                      <a:pt x="557826" y="1707372"/>
                      <a:pt x="551091" y="1717475"/>
                    </a:cubicBezTo>
                    <a:cubicBezTo>
                      <a:pt x="548229" y="1721768"/>
                      <a:pt x="563254" y="1693864"/>
                      <a:pt x="542505" y="1730354"/>
                    </a:cubicBezTo>
                    <a:cubicBezTo>
                      <a:pt x="521756" y="1766844"/>
                      <a:pt x="449492" y="1897780"/>
                      <a:pt x="426596" y="1936416"/>
                    </a:cubicBezTo>
                    <a:cubicBezTo>
                      <a:pt x="403700" y="1975052"/>
                      <a:pt x="412972" y="1955734"/>
                      <a:pt x="405131" y="1962173"/>
                    </a:cubicBezTo>
                    <a:cubicBezTo>
                      <a:pt x="397290" y="1968612"/>
                      <a:pt x="383279" y="1970260"/>
                      <a:pt x="379552" y="1975052"/>
                    </a:cubicBezTo>
                    <a:cubicBezTo>
                      <a:pt x="355441" y="2006051"/>
                      <a:pt x="386812" y="1996899"/>
                      <a:pt x="362201" y="2005103"/>
                    </a:cubicBezTo>
                    <a:cubicBezTo>
                      <a:pt x="359339" y="2013689"/>
                      <a:pt x="358635" y="2023331"/>
                      <a:pt x="353615" y="2030861"/>
                    </a:cubicBezTo>
                    <a:cubicBezTo>
                      <a:pt x="350753" y="2035154"/>
                      <a:pt x="347125" y="2039025"/>
                      <a:pt x="345029" y="2043740"/>
                    </a:cubicBezTo>
                    <a:cubicBezTo>
                      <a:pt x="341353" y="2052010"/>
                      <a:pt x="336443" y="2069497"/>
                      <a:pt x="336443" y="2069497"/>
                    </a:cubicBezTo>
                    <a:cubicBezTo>
                      <a:pt x="335012" y="2096686"/>
                      <a:pt x="334615" y="2123949"/>
                      <a:pt x="332150" y="2151064"/>
                    </a:cubicBezTo>
                    <a:cubicBezTo>
                      <a:pt x="330531" y="2168873"/>
                      <a:pt x="316833" y="2171259"/>
                      <a:pt x="310686" y="2189700"/>
                    </a:cubicBezTo>
                    <a:lnTo>
                      <a:pt x="293514" y="2241216"/>
                    </a:lnTo>
                    <a:lnTo>
                      <a:pt x="280635" y="2279852"/>
                    </a:lnTo>
                    <a:lnTo>
                      <a:pt x="276342" y="2292731"/>
                    </a:lnTo>
                    <a:cubicBezTo>
                      <a:pt x="274911" y="2297024"/>
                      <a:pt x="274559" y="2301845"/>
                      <a:pt x="272049" y="2305610"/>
                    </a:cubicBezTo>
                    <a:lnTo>
                      <a:pt x="246291" y="2344247"/>
                    </a:lnTo>
                    <a:cubicBezTo>
                      <a:pt x="243429" y="2348540"/>
                      <a:pt x="239336" y="2352231"/>
                      <a:pt x="237705" y="2357126"/>
                    </a:cubicBezTo>
                    <a:lnTo>
                      <a:pt x="229120" y="2382883"/>
                    </a:lnTo>
                    <a:cubicBezTo>
                      <a:pt x="227689" y="2387176"/>
                      <a:pt x="225714" y="2391325"/>
                      <a:pt x="224827" y="2395762"/>
                    </a:cubicBezTo>
                    <a:cubicBezTo>
                      <a:pt x="221965" y="2410072"/>
                      <a:pt x="220856" y="2424847"/>
                      <a:pt x="216241" y="2438692"/>
                    </a:cubicBezTo>
                    <a:cubicBezTo>
                      <a:pt x="214810" y="2442985"/>
                      <a:pt x="214146" y="2447615"/>
                      <a:pt x="211948" y="2451571"/>
                    </a:cubicBezTo>
                    <a:cubicBezTo>
                      <a:pt x="206937" y="2460591"/>
                      <a:pt x="200967" y="2469073"/>
                      <a:pt x="194776" y="2477328"/>
                    </a:cubicBezTo>
                    <a:cubicBezTo>
                      <a:pt x="152686" y="2533449"/>
                      <a:pt x="206683" y="2465421"/>
                      <a:pt x="169018" y="2503086"/>
                    </a:cubicBezTo>
                    <a:cubicBezTo>
                      <a:pt x="163959" y="2508145"/>
                      <a:pt x="160795" y="2514826"/>
                      <a:pt x="156139" y="2520258"/>
                    </a:cubicBezTo>
                    <a:cubicBezTo>
                      <a:pt x="152188" y="2524868"/>
                      <a:pt x="146789" y="2528197"/>
                      <a:pt x="143260" y="2533137"/>
                    </a:cubicBezTo>
                    <a:cubicBezTo>
                      <a:pt x="139540" y="2538345"/>
                      <a:pt x="137849" y="2544752"/>
                      <a:pt x="134674" y="2550309"/>
                    </a:cubicBezTo>
                    <a:cubicBezTo>
                      <a:pt x="123608" y="2569676"/>
                      <a:pt x="123268" y="2560122"/>
                      <a:pt x="117503" y="2588945"/>
                    </a:cubicBezTo>
                    <a:cubicBezTo>
                      <a:pt x="116314" y="2594892"/>
                      <a:pt x="113042" y="2615864"/>
                      <a:pt x="108917" y="2623289"/>
                    </a:cubicBezTo>
                    <a:cubicBezTo>
                      <a:pt x="103906" y="2632310"/>
                      <a:pt x="91745" y="2649047"/>
                      <a:pt x="91745" y="2649047"/>
                    </a:cubicBezTo>
                    <a:cubicBezTo>
                      <a:pt x="91464" y="2650169"/>
                      <a:pt x="97469" y="2674089"/>
                      <a:pt x="83159" y="2679097"/>
                    </a:cubicBezTo>
                    <a:cubicBezTo>
                      <a:pt x="68849" y="2684105"/>
                      <a:pt x="18765" y="2685536"/>
                      <a:pt x="5886" y="2679097"/>
                    </a:cubicBezTo>
                    <a:cubicBezTo>
                      <a:pt x="-6993" y="2672658"/>
                      <a:pt x="5171" y="2656202"/>
                      <a:pt x="5886" y="2640461"/>
                    </a:cubicBezTo>
                    <a:cubicBezTo>
                      <a:pt x="6601" y="2624720"/>
                      <a:pt x="8563" y="2603240"/>
                      <a:pt x="10179" y="2584652"/>
                    </a:cubicBezTo>
                    <a:cubicBezTo>
                      <a:pt x="11425" y="2570325"/>
                      <a:pt x="13041" y="2556033"/>
                      <a:pt x="14472" y="2541723"/>
                    </a:cubicBezTo>
                    <a:cubicBezTo>
                      <a:pt x="13041" y="2534568"/>
                      <a:pt x="10179" y="2527555"/>
                      <a:pt x="10179" y="2520258"/>
                    </a:cubicBezTo>
                    <a:cubicBezTo>
                      <a:pt x="10179" y="2487451"/>
                      <a:pt x="15470" y="2473340"/>
                      <a:pt x="23058" y="2442985"/>
                    </a:cubicBezTo>
                    <a:cubicBezTo>
                      <a:pt x="28603" y="2420805"/>
                      <a:pt x="24076" y="2430724"/>
                      <a:pt x="35936" y="2412934"/>
                    </a:cubicBezTo>
                    <a:cubicBezTo>
                      <a:pt x="46223" y="2371787"/>
                      <a:pt x="32650" y="2422790"/>
                      <a:pt x="48815" y="2374297"/>
                    </a:cubicBezTo>
                    <a:cubicBezTo>
                      <a:pt x="50681" y="2368700"/>
                      <a:pt x="51487" y="2362799"/>
                      <a:pt x="53108" y="2357126"/>
                    </a:cubicBezTo>
                    <a:cubicBezTo>
                      <a:pt x="54351" y="2352775"/>
                      <a:pt x="56210" y="2348613"/>
                      <a:pt x="57401" y="2344247"/>
                    </a:cubicBezTo>
                    <a:cubicBezTo>
                      <a:pt x="64378" y="2318664"/>
                      <a:pt x="65173" y="2307644"/>
                      <a:pt x="74573" y="2284145"/>
                    </a:cubicBezTo>
                    <a:cubicBezTo>
                      <a:pt x="77435" y="2276990"/>
                      <a:pt x="79713" y="2269573"/>
                      <a:pt x="83159" y="2262681"/>
                    </a:cubicBezTo>
                    <a:cubicBezTo>
                      <a:pt x="85466" y="2258066"/>
                      <a:pt x="89438" y="2254417"/>
                      <a:pt x="91745" y="2249802"/>
                    </a:cubicBezTo>
                    <a:cubicBezTo>
                      <a:pt x="93769" y="2245755"/>
                      <a:pt x="93840" y="2240879"/>
                      <a:pt x="96038" y="2236923"/>
                    </a:cubicBezTo>
                    <a:cubicBezTo>
                      <a:pt x="115646" y="2201628"/>
                      <a:pt x="107524" y="2220660"/>
                      <a:pt x="130381" y="2193993"/>
                    </a:cubicBezTo>
                    <a:cubicBezTo>
                      <a:pt x="133739" y="2190076"/>
                      <a:pt x="135871" y="2185242"/>
                      <a:pt x="138967" y="2181114"/>
                    </a:cubicBezTo>
                    <a:cubicBezTo>
                      <a:pt x="144465" y="2173784"/>
                      <a:pt x="150641" y="2166980"/>
                      <a:pt x="156139" y="2159650"/>
                    </a:cubicBezTo>
                    <a:cubicBezTo>
                      <a:pt x="159235" y="2155522"/>
                      <a:pt x="161422" y="2150735"/>
                      <a:pt x="164725" y="2146771"/>
                    </a:cubicBezTo>
                    <a:cubicBezTo>
                      <a:pt x="168612" y="2142107"/>
                      <a:pt x="174075" y="2138832"/>
                      <a:pt x="177604" y="2133892"/>
                    </a:cubicBezTo>
                    <a:cubicBezTo>
                      <a:pt x="181324" y="2128684"/>
                      <a:pt x="183015" y="2122276"/>
                      <a:pt x="186190" y="2116720"/>
                    </a:cubicBezTo>
                    <a:cubicBezTo>
                      <a:pt x="188750" y="2112240"/>
                      <a:pt x="192216" y="2108321"/>
                      <a:pt x="194776" y="2103841"/>
                    </a:cubicBezTo>
                    <a:cubicBezTo>
                      <a:pt x="197951" y="2098285"/>
                      <a:pt x="199265" y="2091585"/>
                      <a:pt x="203362" y="2086669"/>
                    </a:cubicBezTo>
                    <a:cubicBezTo>
                      <a:pt x="206665" y="2082705"/>
                      <a:pt x="212277" y="2081386"/>
                      <a:pt x="216241" y="2078083"/>
                    </a:cubicBezTo>
                    <a:cubicBezTo>
                      <a:pt x="237678" y="2060218"/>
                      <a:pt x="219366" y="2068455"/>
                      <a:pt x="241998" y="2060912"/>
                    </a:cubicBezTo>
                    <a:cubicBezTo>
                      <a:pt x="244860" y="2056619"/>
                      <a:pt x="248277" y="2052648"/>
                      <a:pt x="250584" y="2048033"/>
                    </a:cubicBezTo>
                    <a:cubicBezTo>
                      <a:pt x="252608" y="2043986"/>
                      <a:pt x="251677" y="2038354"/>
                      <a:pt x="254877" y="2035154"/>
                    </a:cubicBezTo>
                    <a:cubicBezTo>
                      <a:pt x="258077" y="2031954"/>
                      <a:pt x="263463" y="2032292"/>
                      <a:pt x="267756" y="2030861"/>
                    </a:cubicBezTo>
                    <a:cubicBezTo>
                      <a:pt x="270618" y="2026568"/>
                      <a:pt x="272313" y="2021205"/>
                      <a:pt x="276342" y="2017982"/>
                    </a:cubicBezTo>
                    <a:cubicBezTo>
                      <a:pt x="294802" y="2003214"/>
                      <a:pt x="285928" y="2027538"/>
                      <a:pt x="297807" y="2000810"/>
                    </a:cubicBezTo>
                    <a:cubicBezTo>
                      <a:pt x="297808" y="2000808"/>
                      <a:pt x="308539" y="1968613"/>
                      <a:pt x="310686" y="1962173"/>
                    </a:cubicBezTo>
                    <a:lnTo>
                      <a:pt x="314979" y="1949295"/>
                    </a:lnTo>
                    <a:cubicBezTo>
                      <a:pt x="317402" y="1932333"/>
                      <a:pt x="319380" y="1914519"/>
                      <a:pt x="323565" y="1897779"/>
                    </a:cubicBezTo>
                    <a:cubicBezTo>
                      <a:pt x="324663" y="1893389"/>
                      <a:pt x="326615" y="1889251"/>
                      <a:pt x="327858" y="1884900"/>
                    </a:cubicBezTo>
                    <a:cubicBezTo>
                      <a:pt x="329479" y="1879227"/>
                      <a:pt x="312116" y="1919959"/>
                      <a:pt x="332150" y="1867728"/>
                    </a:cubicBezTo>
                    <a:cubicBezTo>
                      <a:pt x="352184" y="1815497"/>
                      <a:pt x="426595" y="1629469"/>
                      <a:pt x="448060" y="1571514"/>
                    </a:cubicBezTo>
                    <a:cubicBezTo>
                      <a:pt x="469525" y="1513559"/>
                      <a:pt x="452354" y="1562923"/>
                      <a:pt x="460939" y="1519999"/>
                    </a:cubicBezTo>
                    <a:cubicBezTo>
                      <a:pt x="462370" y="1512844"/>
                      <a:pt x="463135" y="1505523"/>
                      <a:pt x="465232" y="1498534"/>
                    </a:cubicBezTo>
                    <a:cubicBezTo>
                      <a:pt x="473341" y="1471503"/>
                      <a:pt x="473992" y="1484612"/>
                      <a:pt x="478111" y="1459897"/>
                    </a:cubicBezTo>
                    <a:cubicBezTo>
                      <a:pt x="480008" y="1448517"/>
                      <a:pt x="480772" y="1436975"/>
                      <a:pt x="482404" y="1425554"/>
                    </a:cubicBezTo>
                    <a:cubicBezTo>
                      <a:pt x="483635" y="1416937"/>
                      <a:pt x="485547" y="1408424"/>
                      <a:pt x="486697" y="1399796"/>
                    </a:cubicBezTo>
                    <a:cubicBezTo>
                      <a:pt x="488410" y="1386951"/>
                      <a:pt x="488179" y="1373809"/>
                      <a:pt x="490990" y="1361159"/>
                    </a:cubicBezTo>
                    <a:cubicBezTo>
                      <a:pt x="493935" y="1347907"/>
                      <a:pt x="501637" y="1335914"/>
                      <a:pt x="503869" y="1322523"/>
                    </a:cubicBezTo>
                    <a:cubicBezTo>
                      <a:pt x="509214" y="1290452"/>
                      <a:pt x="504269" y="1304550"/>
                      <a:pt x="516748" y="1279593"/>
                    </a:cubicBezTo>
                    <a:cubicBezTo>
                      <a:pt x="523742" y="1244624"/>
                      <a:pt x="517075" y="1271184"/>
                      <a:pt x="529627" y="1236664"/>
                    </a:cubicBezTo>
                    <a:cubicBezTo>
                      <a:pt x="532720" y="1228159"/>
                      <a:pt x="534467" y="1219145"/>
                      <a:pt x="538212" y="1210906"/>
                    </a:cubicBezTo>
                    <a:cubicBezTo>
                      <a:pt x="541665" y="1203310"/>
                      <a:pt x="546798" y="1196596"/>
                      <a:pt x="551091" y="1189441"/>
                    </a:cubicBezTo>
                    <a:cubicBezTo>
                      <a:pt x="565941" y="1115189"/>
                      <a:pt x="542183" y="1229364"/>
                      <a:pt x="563970" y="1142219"/>
                    </a:cubicBezTo>
                    <a:cubicBezTo>
                      <a:pt x="566081" y="1133774"/>
                      <a:pt x="565973" y="1124859"/>
                      <a:pt x="568263" y="1116461"/>
                    </a:cubicBezTo>
                    <a:cubicBezTo>
                      <a:pt x="589443" y="1038802"/>
                      <a:pt x="565979" y="1149346"/>
                      <a:pt x="581142" y="1073531"/>
                    </a:cubicBezTo>
                    <a:cubicBezTo>
                      <a:pt x="581242" y="1072037"/>
                      <a:pt x="588499" y="959885"/>
                      <a:pt x="589728" y="953328"/>
                    </a:cubicBezTo>
                    <a:cubicBezTo>
                      <a:pt x="590679" y="948257"/>
                      <a:pt x="596007" y="945065"/>
                      <a:pt x="598314" y="940450"/>
                    </a:cubicBezTo>
                    <a:cubicBezTo>
                      <a:pt x="601760" y="933557"/>
                      <a:pt x="604038" y="926140"/>
                      <a:pt x="606900" y="918985"/>
                    </a:cubicBezTo>
                    <a:cubicBezTo>
                      <a:pt x="608331" y="910399"/>
                      <a:pt x="608692" y="901564"/>
                      <a:pt x="611193" y="893227"/>
                    </a:cubicBezTo>
                    <a:cubicBezTo>
                      <a:pt x="613032" y="887097"/>
                      <a:pt x="617258" y="881937"/>
                      <a:pt x="619779" y="876055"/>
                    </a:cubicBezTo>
                    <a:cubicBezTo>
                      <a:pt x="621562" y="871896"/>
                      <a:pt x="622048" y="867223"/>
                      <a:pt x="624072" y="863176"/>
                    </a:cubicBezTo>
                    <a:cubicBezTo>
                      <a:pt x="626379" y="858561"/>
                      <a:pt x="629923" y="854672"/>
                      <a:pt x="632658" y="850297"/>
                    </a:cubicBezTo>
                    <a:cubicBezTo>
                      <a:pt x="637080" y="843222"/>
                      <a:pt x="641114" y="835908"/>
                      <a:pt x="645536" y="828833"/>
                    </a:cubicBezTo>
                    <a:cubicBezTo>
                      <a:pt x="648271" y="824458"/>
                      <a:pt x="651387" y="820329"/>
                      <a:pt x="654122" y="815954"/>
                    </a:cubicBezTo>
                    <a:cubicBezTo>
                      <a:pt x="658544" y="808878"/>
                      <a:pt x="662373" y="801432"/>
                      <a:pt x="667001" y="794489"/>
                    </a:cubicBezTo>
                    <a:cubicBezTo>
                      <a:pt x="670970" y="788536"/>
                      <a:pt x="676088" y="783384"/>
                      <a:pt x="679880" y="777317"/>
                    </a:cubicBezTo>
                    <a:cubicBezTo>
                      <a:pt x="683272" y="771890"/>
                      <a:pt x="685074" y="765572"/>
                      <a:pt x="688466" y="760145"/>
                    </a:cubicBezTo>
                    <a:cubicBezTo>
                      <a:pt x="692258" y="754078"/>
                      <a:pt x="697870" y="749228"/>
                      <a:pt x="701345" y="742973"/>
                    </a:cubicBezTo>
                    <a:cubicBezTo>
                      <a:pt x="705087" y="736237"/>
                      <a:pt x="706189" y="728245"/>
                      <a:pt x="709931" y="721509"/>
                    </a:cubicBezTo>
                    <a:cubicBezTo>
                      <a:pt x="713406" y="715254"/>
                      <a:pt x="718651" y="710159"/>
                      <a:pt x="722810" y="704337"/>
                    </a:cubicBezTo>
                    <a:cubicBezTo>
                      <a:pt x="725809" y="700139"/>
                      <a:pt x="728250" y="695548"/>
                      <a:pt x="731396" y="691458"/>
                    </a:cubicBezTo>
                    <a:cubicBezTo>
                      <a:pt x="731482" y="691347"/>
                      <a:pt x="774281" y="637851"/>
                      <a:pt x="782911" y="627064"/>
                    </a:cubicBezTo>
                    <a:cubicBezTo>
                      <a:pt x="783634" y="626160"/>
                      <a:pt x="810920" y="592511"/>
                      <a:pt x="812962" y="588427"/>
                    </a:cubicBezTo>
                    <a:cubicBezTo>
                      <a:pt x="815824" y="582703"/>
                      <a:pt x="818323" y="576783"/>
                      <a:pt x="821548" y="571255"/>
                    </a:cubicBezTo>
                    <a:cubicBezTo>
                      <a:pt x="828350" y="559594"/>
                      <a:pt x="838743" y="549719"/>
                      <a:pt x="843012" y="536912"/>
                    </a:cubicBezTo>
                    <a:cubicBezTo>
                      <a:pt x="844443" y="532619"/>
                      <a:pt x="845432" y="528153"/>
                      <a:pt x="847305" y="524033"/>
                    </a:cubicBezTo>
                    <a:cubicBezTo>
                      <a:pt x="852601" y="512381"/>
                      <a:pt x="860430" y="501831"/>
                      <a:pt x="864477" y="489689"/>
                    </a:cubicBezTo>
                    <a:cubicBezTo>
                      <a:pt x="882040" y="437000"/>
                      <a:pt x="862563" y="489223"/>
                      <a:pt x="885942" y="442466"/>
                    </a:cubicBezTo>
                    <a:cubicBezTo>
                      <a:pt x="887966" y="438419"/>
                      <a:pt x="888339" y="433696"/>
                      <a:pt x="890235" y="429588"/>
                    </a:cubicBezTo>
                    <a:lnTo>
                      <a:pt x="920286" y="369486"/>
                    </a:lnTo>
                    <a:cubicBezTo>
                      <a:pt x="944185" y="321687"/>
                      <a:pt x="915635" y="381893"/>
                      <a:pt x="933165" y="335143"/>
                    </a:cubicBezTo>
                    <a:cubicBezTo>
                      <a:pt x="935412" y="329151"/>
                      <a:pt x="939229" y="323853"/>
                      <a:pt x="941750" y="317971"/>
                    </a:cubicBezTo>
                    <a:cubicBezTo>
                      <a:pt x="943532" y="313812"/>
                      <a:pt x="943645" y="308929"/>
                      <a:pt x="946043" y="305092"/>
                    </a:cubicBezTo>
                    <a:cubicBezTo>
                      <a:pt x="950899" y="297322"/>
                      <a:pt x="957717" y="290957"/>
                      <a:pt x="963215" y="283627"/>
                    </a:cubicBezTo>
                    <a:cubicBezTo>
                      <a:pt x="966311" y="279499"/>
                      <a:pt x="969066" y="275123"/>
                      <a:pt x="971801" y="270748"/>
                    </a:cubicBezTo>
                    <a:cubicBezTo>
                      <a:pt x="1000834" y="224295"/>
                      <a:pt x="968978" y="272124"/>
                      <a:pt x="997559" y="232112"/>
                    </a:cubicBezTo>
                    <a:cubicBezTo>
                      <a:pt x="1000558" y="227914"/>
                      <a:pt x="1002842" y="223197"/>
                      <a:pt x="1006145" y="219233"/>
                    </a:cubicBezTo>
                    <a:cubicBezTo>
                      <a:pt x="1010032" y="214569"/>
                      <a:pt x="1015495" y="211294"/>
                      <a:pt x="1019024" y="206354"/>
                    </a:cubicBezTo>
                    <a:cubicBezTo>
                      <a:pt x="1022744" y="201146"/>
                      <a:pt x="1024435" y="194738"/>
                      <a:pt x="1027610" y="189182"/>
                    </a:cubicBezTo>
                    <a:cubicBezTo>
                      <a:pt x="1030170" y="184702"/>
                      <a:pt x="1033462" y="180678"/>
                      <a:pt x="1036196" y="176303"/>
                    </a:cubicBezTo>
                    <a:cubicBezTo>
                      <a:pt x="1040618" y="169227"/>
                      <a:pt x="1044652" y="161914"/>
                      <a:pt x="1049074" y="154838"/>
                    </a:cubicBezTo>
                    <a:cubicBezTo>
                      <a:pt x="1059190" y="138652"/>
                      <a:pt x="1057946" y="142418"/>
                      <a:pt x="1070539" y="124788"/>
                    </a:cubicBezTo>
                    <a:cubicBezTo>
                      <a:pt x="1101948" y="80817"/>
                      <a:pt x="1049883" y="150898"/>
                      <a:pt x="1092004" y="94737"/>
                    </a:cubicBezTo>
                    <a:cubicBezTo>
                      <a:pt x="1093435" y="90444"/>
                      <a:pt x="1094273" y="85905"/>
                      <a:pt x="1096297" y="81858"/>
                    </a:cubicBezTo>
                    <a:cubicBezTo>
                      <a:pt x="1100137" y="74179"/>
                      <a:pt x="1113873" y="57640"/>
                      <a:pt x="1117762" y="51807"/>
                    </a:cubicBezTo>
                    <a:cubicBezTo>
                      <a:pt x="1122390" y="44865"/>
                      <a:pt x="1126589" y="37637"/>
                      <a:pt x="1130641" y="30343"/>
                    </a:cubicBezTo>
                    <a:cubicBezTo>
                      <a:pt x="1133749" y="24749"/>
                      <a:pt x="1135130" y="18087"/>
                      <a:pt x="1139227" y="13171"/>
                    </a:cubicBezTo>
                    <a:cubicBezTo>
                      <a:pt x="1142530" y="9207"/>
                      <a:pt x="1147812" y="7447"/>
                      <a:pt x="1152105" y="4585"/>
                    </a:cubicBezTo>
                    <a:cubicBezTo>
                      <a:pt x="1156398" y="6016"/>
                      <a:pt x="1160520" y="8134"/>
                      <a:pt x="1164984" y="8878"/>
                    </a:cubicBezTo>
                    <a:cubicBezTo>
                      <a:pt x="1177766" y="11008"/>
                      <a:pt x="1216450" y="-2672"/>
                      <a:pt x="1229021" y="47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03BAEFC4-FBF7-FD42-B5FB-28823365F570}"/>
                  </a:ext>
                </a:extLst>
              </p:cNvPr>
              <p:cNvSpPr/>
              <p:nvPr/>
            </p:nvSpPr>
            <p:spPr bwMode="auto">
              <a:xfrm rot="1007404">
                <a:off x="4288268" y="3731656"/>
                <a:ext cx="108000" cy="45719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bg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Osaka" charset="0"/>
                  <a:cs typeface="Osaka" charset="0"/>
                </a:endParaRPr>
              </a:p>
            </p:txBody>
          </p: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FCC58BD4-DD30-6F4E-AF79-B9F3F18D6633}"/>
                </a:ext>
              </a:extLst>
            </p:cNvPr>
            <p:cNvSpPr/>
            <p:nvPr/>
          </p:nvSpPr>
          <p:spPr bwMode="auto">
            <a:xfrm>
              <a:off x="5512329" y="1340768"/>
              <a:ext cx="2016224" cy="15121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5C8377D6-1194-E64D-AA7E-6DF33136E60B}"/>
                </a:ext>
              </a:extLst>
            </p:cNvPr>
            <p:cNvSpPr/>
            <p:nvPr/>
          </p:nvSpPr>
          <p:spPr bwMode="auto">
            <a:xfrm>
              <a:off x="2267744" y="2564904"/>
              <a:ext cx="1728192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01F7FE43-283A-A642-97C4-479167B63159}"/>
              </a:ext>
            </a:extLst>
          </p:cNvPr>
          <p:cNvSpPr/>
          <p:nvPr/>
        </p:nvSpPr>
        <p:spPr>
          <a:xfrm>
            <a:off x="611560" y="5411895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....quindi nell’ambiente antropizzato (clinico, veterinario, zootecnico) è stato rotto l’equilibrio che governa l’ambiente naturale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1733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BC1091A-F328-B44E-919F-269E46AE7640}"/>
              </a:ext>
            </a:extLst>
          </p:cNvPr>
          <p:cNvSpPr/>
          <p:nvPr/>
        </p:nvSpPr>
        <p:spPr>
          <a:xfrm>
            <a:off x="1169622" y="1052736"/>
            <a:ext cx="68047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Perché nell’ambiente naturale i ceppi resistenti non prendono il sopravvento? </a:t>
            </a:r>
          </a:p>
          <a:p>
            <a:pPr algn="ctr">
              <a:defRPr/>
            </a:pPr>
            <a:endParaRPr lang="it-IT" sz="2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it-IT" sz="2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it-IT" sz="2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it-IT" sz="2800" dirty="0">
              <a:solidFill>
                <a:srgbClr val="FFD23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it-IT" sz="2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 sono i meccanismi che tengono sotto controllo le resistenze </a:t>
            </a:r>
          </a:p>
          <a:p>
            <a:pPr algn="ctr">
              <a:defRPr/>
            </a:pPr>
            <a:r>
              <a:rPr lang="it-IT" sz="2800" dirty="0">
                <a:solidFill>
                  <a:srgbClr val="FFD2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nell’ambiente naturale?</a:t>
            </a:r>
          </a:p>
        </p:txBody>
      </p:sp>
    </p:spTree>
    <p:extLst>
      <p:ext uri="{BB962C8B-B14F-4D97-AF65-F5344CB8AC3E}">
        <p14:creationId xmlns:p14="http://schemas.microsoft.com/office/powerpoint/2010/main" val="4106768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3C99B47-8A5F-9C4D-86A4-367E4D710B3B}"/>
              </a:ext>
            </a:extLst>
          </p:cNvPr>
          <p:cNvSpPr/>
          <p:nvPr/>
        </p:nvSpPr>
        <p:spPr>
          <a:xfrm rot="21047018">
            <a:off x="479727" y="446823"/>
            <a:ext cx="3168352" cy="2800767"/>
          </a:xfrm>
          <a:prstGeom prst="rect">
            <a:avLst/>
          </a:prstGeom>
          <a:solidFill>
            <a:srgbClr val="990000"/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Combinazioni di antibiotici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contesto clinico i batteri sono sempre esposti a un solo antibiotico.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suolo incontrano più </a:t>
            </a:r>
            <a:r>
              <a:rPr lang="it-IT" sz="1600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batteriocine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simultaneamente.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Combinazioni sinergistiche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Combinazioni </a:t>
            </a:r>
            <a:r>
              <a:rPr lang="it-IT" sz="1600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soppressorie</a:t>
            </a:r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1673EE1-AAC3-A247-9ADB-D9FBF09342CE}"/>
              </a:ext>
            </a:extLst>
          </p:cNvPr>
          <p:cNvSpPr/>
          <p:nvPr/>
        </p:nvSpPr>
        <p:spPr>
          <a:xfrm rot="245872">
            <a:off x="5642614" y="261959"/>
            <a:ext cx="3168352" cy="3877985"/>
          </a:xfrm>
          <a:prstGeom prst="rect">
            <a:avLst/>
          </a:prstGeom>
          <a:solidFill>
            <a:srgbClr val="2B6936"/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Prodotti di degradazione di antibiotici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resistenza a un antibiotico viene contrastata dai prodotti derivati dal decadimento chimico degli stessi antibiotici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Nell’ambiente naturale i prodotti di degradazione si accumulano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corpo umano (o animale) gli antibiotici sono rapidamente rimossi e viene impedito l’accumulo dei prodotti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404F435-3C16-964B-B713-6898B32B9532}"/>
              </a:ext>
            </a:extLst>
          </p:cNvPr>
          <p:cNvSpPr/>
          <p:nvPr/>
        </p:nvSpPr>
        <p:spPr>
          <a:xfrm rot="678069">
            <a:off x="1063434" y="2764035"/>
            <a:ext cx="3168352" cy="3785652"/>
          </a:xfrm>
          <a:prstGeom prst="rect">
            <a:avLst/>
          </a:prstGeom>
          <a:solidFill>
            <a:srgbClr val="62298D"/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Inibitori delle resistenze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Alcuni batteri nel suolo producono un antibiotico e l’inibitore della relativa resistenza (es: un </a:t>
            </a:r>
            <a:r>
              <a:rPr lang="it-IT" sz="1600" dirty="0">
                <a:solidFill>
                  <a:srgbClr val="FFD523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-lattamico e un inibitore delle </a:t>
            </a:r>
            <a:r>
              <a:rPr lang="it-IT" sz="1600" dirty="0">
                <a:solidFill>
                  <a:srgbClr val="FFD523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600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lattamasi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 batteri controllano l’evoluzione delle resistenze e preservano l’efficacia delle loro </a:t>
            </a:r>
            <a:r>
              <a:rPr lang="it-IT" sz="1600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batteriocine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quello che si fa in clinica con </a:t>
            </a:r>
            <a:r>
              <a:rPr lang="it-IT" sz="1600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Amoxicillina+Acido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clavulanico</a:t>
            </a:r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B58A00-905B-1445-BBD4-44E816838655}"/>
              </a:ext>
            </a:extLst>
          </p:cNvPr>
          <p:cNvSpPr/>
          <p:nvPr/>
        </p:nvSpPr>
        <p:spPr>
          <a:xfrm rot="21270533">
            <a:off x="4121584" y="1988416"/>
            <a:ext cx="3168352" cy="4524315"/>
          </a:xfrm>
          <a:prstGeom prst="rect">
            <a:avLst/>
          </a:prstGeom>
          <a:solidFill>
            <a:srgbClr val="0063A9"/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Antibiotici come segnali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Molti antibiotici naturali nell’ambiente sono presenti in concentrazioni inferiori a quella tossica (MIC).</a:t>
            </a: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queste concentrazioni spesso esercitano funzioni diverse (</a:t>
            </a:r>
            <a:r>
              <a:rPr lang="it-IT" sz="1600" i="1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swarming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modulazione di virulenza, formazione di </a:t>
            </a:r>
            <a:r>
              <a:rPr lang="it-IT" sz="1600" dirty="0" err="1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biofilm</a:t>
            </a:r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Queste forse sono le reali funzioni che esercitano nel suolo.</a:t>
            </a:r>
          </a:p>
          <a:p>
            <a:endParaRPr lang="it-IT" sz="1600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funzione antibiotica è esercitata a dosaggi raramente raggiunti nel suolo</a:t>
            </a:r>
          </a:p>
        </p:txBody>
      </p:sp>
    </p:spTree>
    <p:extLst>
      <p:ext uri="{BB962C8B-B14F-4D97-AF65-F5344CB8AC3E}">
        <p14:creationId xmlns:p14="http://schemas.microsoft.com/office/powerpoint/2010/main" val="130316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950CDB0-C250-3848-9769-8D94BF20C92A}"/>
              </a:ext>
            </a:extLst>
          </p:cNvPr>
          <p:cNvSpPr/>
          <p:nvPr/>
        </p:nvSpPr>
        <p:spPr>
          <a:xfrm>
            <a:off x="323528" y="117384"/>
            <a:ext cx="8697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2000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COMPLESSITA’ DELLA REGOLAZIONE RESISTENZE NEL SUOLO</a:t>
            </a:r>
          </a:p>
          <a:p>
            <a:pPr algn="just">
              <a:defRPr/>
            </a:pPr>
            <a:endParaRPr lang="it-IT" sz="2000" dirty="0">
              <a:solidFill>
                <a:srgbClr val="FFD5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it-IT" sz="2000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natura tra i batteri vige un reciproco controllo di forze contrastanti che vengono armonizzate in un ecosistema vasto e complesso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4BAD73-5A8E-8140-9F66-5A1272854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87" y="1681432"/>
            <a:ext cx="7339826" cy="490518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E5E44A3-11B8-3D74-AB45-D1936D3961EC}"/>
              </a:ext>
            </a:extLst>
          </p:cNvPr>
          <p:cNvGrpSpPr/>
          <p:nvPr/>
        </p:nvGrpSpPr>
        <p:grpSpPr>
          <a:xfrm>
            <a:off x="1601670" y="2780928"/>
            <a:ext cx="5940660" cy="3193911"/>
            <a:chOff x="1691680" y="2550489"/>
            <a:chExt cx="5940660" cy="3193911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B4C3CF6F-7D90-F242-AAAB-44BBBE89E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1680" y="3051543"/>
              <a:ext cx="5940660" cy="2692857"/>
            </a:xfrm>
            <a:prstGeom prst="rect">
              <a:avLst/>
            </a:prstGeom>
            <a:ln w="38100">
              <a:solidFill>
                <a:srgbClr val="27D4F0"/>
              </a:solidFill>
            </a:ln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039FB81-EB8A-19D2-40C6-13948BE3C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452971">
              <a:off x="3491790" y="2550489"/>
              <a:ext cx="1598681" cy="1598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1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483480D-8DF6-9F42-9B7E-FA917D89D3C0}"/>
              </a:ext>
            </a:extLst>
          </p:cNvPr>
          <p:cNvSpPr/>
          <p:nvPr/>
        </p:nvSpPr>
        <p:spPr>
          <a:xfrm>
            <a:off x="557969" y="1196752"/>
            <a:ext cx="80280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it-IT" sz="2000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natura non ci sono </a:t>
            </a:r>
            <a:r>
              <a:rPr lang="it-IT" altLang="it-IT" sz="2000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solisti</a:t>
            </a:r>
            <a:r>
              <a:rPr lang="it-IT" altLang="it-IT" sz="2000" b="1" dirty="0">
                <a:solidFill>
                  <a:srgbClr val="FFD5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ma </a:t>
            </a:r>
            <a:r>
              <a:rPr lang="it-IT" altLang="it-IT" sz="2000" b="1" dirty="0">
                <a:solidFill>
                  <a:srgbClr val="07E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sistemi complessi che funzionano sulla base del bilanciamento e dell’alternanza</a:t>
            </a:r>
          </a:p>
          <a:p>
            <a:pPr algn="just">
              <a:defRPr/>
            </a:pPr>
            <a:endParaRPr lang="it-IT" sz="2000" b="1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sz="2000" b="1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sz="20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più di settanta anni è in atto un deliberato e costante </a:t>
            </a:r>
            <a:r>
              <a:rPr lang="it-IT" sz="2000" b="1" dirty="0">
                <a:solidFill>
                  <a:srgbClr val="00F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saccheggio</a:t>
            </a:r>
            <a:r>
              <a:rPr lang="it-IT" sz="20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 mediatori della comunicazione tra microrganismi, che vengono usati come antibiotici in modo improprio, alterando gli equilibri dell’ecosistema procariotico.</a:t>
            </a:r>
          </a:p>
          <a:p>
            <a:pPr algn="just">
              <a:defRPr/>
            </a:pPr>
            <a:endParaRPr lang="it-IT" sz="2000" b="1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sz="2000" b="1" dirty="0">
              <a:solidFill>
                <a:srgbClr val="FFD5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sz="2000" b="1" dirty="0">
                <a:solidFill>
                  <a:srgbClr val="FFD5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batteri non ne vengono scalfiti ma noi disinneschiamo armi potenti che potremmo usare al meglio nel rispetto delle regole del «vivente»</a:t>
            </a:r>
          </a:p>
        </p:txBody>
      </p:sp>
    </p:spTree>
    <p:extLst>
      <p:ext uri="{BB962C8B-B14F-4D97-AF65-F5344CB8AC3E}">
        <p14:creationId xmlns:p14="http://schemas.microsoft.com/office/powerpoint/2010/main" val="82534873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Osaka"/>
        <a:cs typeface="Osaka"/>
      </a:majorFont>
      <a:minorFont>
        <a:latin typeface="Time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7393</TotalTime>
  <Words>1043</Words>
  <Application>Microsoft Macintosh PowerPoint</Application>
  <PresentationFormat>Presentazione su schermo (4:3)</PresentationFormat>
  <Paragraphs>143</Paragraphs>
  <Slides>21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Apple Chancery</vt:lpstr>
      <vt:lpstr>Arial</vt:lpstr>
      <vt:lpstr>Comic Sans MS</vt:lpstr>
      <vt:lpstr>Symbol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Fondazione Andrea Cesalpino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Fondazione Andrea Cesalpino</dc:creator>
  <cp:lastModifiedBy>marco artini</cp:lastModifiedBy>
  <cp:revision>509</cp:revision>
  <cp:lastPrinted>2003-04-19T15:28:14Z</cp:lastPrinted>
  <dcterms:created xsi:type="dcterms:W3CDTF">2003-04-18T15:21:05Z</dcterms:created>
  <dcterms:modified xsi:type="dcterms:W3CDTF">2025-04-09T21:11:53Z</dcterms:modified>
</cp:coreProperties>
</file>