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</p:sldMasterIdLst>
  <p:notesMasterIdLst>
    <p:notesMasterId r:id="rId29"/>
  </p:notesMasterIdLst>
  <p:sldIdLst>
    <p:sldId id="389" r:id="rId4"/>
    <p:sldId id="399" r:id="rId5"/>
    <p:sldId id="400" r:id="rId6"/>
    <p:sldId id="401" r:id="rId7"/>
    <p:sldId id="402" r:id="rId8"/>
    <p:sldId id="403" r:id="rId9"/>
    <p:sldId id="404" r:id="rId10"/>
    <p:sldId id="407" r:id="rId11"/>
    <p:sldId id="413" r:id="rId12"/>
    <p:sldId id="431" r:id="rId13"/>
    <p:sldId id="422" r:id="rId14"/>
    <p:sldId id="414" r:id="rId15"/>
    <p:sldId id="423" r:id="rId16"/>
    <p:sldId id="409" r:id="rId17"/>
    <p:sldId id="417" r:id="rId18"/>
    <p:sldId id="408" r:id="rId19"/>
    <p:sldId id="410" r:id="rId20"/>
    <p:sldId id="418" r:id="rId21"/>
    <p:sldId id="419" r:id="rId22"/>
    <p:sldId id="415" r:id="rId23"/>
    <p:sldId id="432" r:id="rId24"/>
    <p:sldId id="427" r:id="rId25"/>
    <p:sldId id="411" r:id="rId26"/>
    <p:sldId id="420" r:id="rId27"/>
    <p:sldId id="421" r:id="rId2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AA1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968" autoAdjust="0"/>
  </p:normalViewPr>
  <p:slideViewPr>
    <p:cSldViewPr>
      <p:cViewPr varScale="1">
        <p:scale>
          <a:sx n="77" d="100"/>
          <a:sy n="77" d="100"/>
        </p:scale>
        <p:origin x="11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1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ulvio\Documents\My%20Dropbox\libro%20genetica\figure\figura%204%205%207%208%209%20ecc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142144080588"/>
          <c:y val="0.19391310324625199"/>
          <c:w val="0.66530678542209898"/>
          <c:h val="0.67407651214016295"/>
        </c:manualLayout>
      </c:layout>
      <c:lineChart>
        <c:grouping val="standard"/>
        <c:varyColors val="0"/>
        <c:ser>
          <c:idx val="0"/>
          <c:order val="0"/>
          <c:tx>
            <c:strRef>
              <c:f>'Fig. 4 LD - tempo'!$B$2</c:f>
              <c:strCache>
                <c:ptCount val="1"/>
                <c:pt idx="0">
                  <c:v>r = 0.0</c:v>
                </c:pt>
              </c:strCache>
            </c:strRef>
          </c:tx>
          <c:marker>
            <c:symbol val="none"/>
          </c:marker>
          <c:cat>
            <c:numRef>
              <c:f>'Fig. 4 LD - tempo'!$A$3:$A$103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'Fig. 4 LD - tempo'!$B$3:$B$103</c:f>
              <c:numCache>
                <c:formatCode>General</c:formatCode>
                <c:ptCount val="101"/>
                <c:pt idx="0">
                  <c:v>0.22</c:v>
                </c:pt>
                <c:pt idx="1">
                  <c:v>0.22</c:v>
                </c:pt>
                <c:pt idx="2">
                  <c:v>0.22</c:v>
                </c:pt>
                <c:pt idx="3">
                  <c:v>0.22</c:v>
                </c:pt>
                <c:pt idx="4">
                  <c:v>0.22</c:v>
                </c:pt>
                <c:pt idx="5">
                  <c:v>0.22</c:v>
                </c:pt>
                <c:pt idx="6">
                  <c:v>0.22</c:v>
                </c:pt>
                <c:pt idx="7">
                  <c:v>0.22</c:v>
                </c:pt>
                <c:pt idx="8">
                  <c:v>0.22</c:v>
                </c:pt>
                <c:pt idx="9">
                  <c:v>0.22</c:v>
                </c:pt>
                <c:pt idx="10">
                  <c:v>0.22</c:v>
                </c:pt>
                <c:pt idx="11">
                  <c:v>0.22</c:v>
                </c:pt>
                <c:pt idx="12">
                  <c:v>0.22</c:v>
                </c:pt>
                <c:pt idx="13">
                  <c:v>0.22</c:v>
                </c:pt>
                <c:pt idx="14">
                  <c:v>0.22</c:v>
                </c:pt>
                <c:pt idx="15">
                  <c:v>0.22</c:v>
                </c:pt>
                <c:pt idx="16">
                  <c:v>0.22</c:v>
                </c:pt>
                <c:pt idx="17">
                  <c:v>0.22</c:v>
                </c:pt>
                <c:pt idx="18">
                  <c:v>0.22</c:v>
                </c:pt>
                <c:pt idx="19">
                  <c:v>0.22</c:v>
                </c:pt>
                <c:pt idx="20">
                  <c:v>0.22</c:v>
                </c:pt>
                <c:pt idx="21">
                  <c:v>0.22</c:v>
                </c:pt>
                <c:pt idx="22">
                  <c:v>0.22</c:v>
                </c:pt>
                <c:pt idx="23">
                  <c:v>0.22</c:v>
                </c:pt>
                <c:pt idx="24">
                  <c:v>0.22</c:v>
                </c:pt>
                <c:pt idx="25">
                  <c:v>0.22</c:v>
                </c:pt>
                <c:pt idx="26">
                  <c:v>0.22</c:v>
                </c:pt>
                <c:pt idx="27">
                  <c:v>0.22</c:v>
                </c:pt>
                <c:pt idx="28">
                  <c:v>0.22</c:v>
                </c:pt>
                <c:pt idx="29">
                  <c:v>0.22</c:v>
                </c:pt>
                <c:pt idx="30">
                  <c:v>0.22</c:v>
                </c:pt>
                <c:pt idx="31">
                  <c:v>0.22</c:v>
                </c:pt>
                <c:pt idx="32">
                  <c:v>0.22</c:v>
                </c:pt>
                <c:pt idx="33">
                  <c:v>0.22</c:v>
                </c:pt>
                <c:pt idx="34">
                  <c:v>0.22</c:v>
                </c:pt>
                <c:pt idx="35">
                  <c:v>0.22</c:v>
                </c:pt>
                <c:pt idx="36">
                  <c:v>0.22</c:v>
                </c:pt>
                <c:pt idx="37">
                  <c:v>0.22</c:v>
                </c:pt>
                <c:pt idx="38">
                  <c:v>0.22</c:v>
                </c:pt>
                <c:pt idx="39">
                  <c:v>0.22</c:v>
                </c:pt>
                <c:pt idx="40">
                  <c:v>0.22</c:v>
                </c:pt>
                <c:pt idx="41">
                  <c:v>0.22</c:v>
                </c:pt>
                <c:pt idx="42">
                  <c:v>0.22</c:v>
                </c:pt>
                <c:pt idx="43">
                  <c:v>0.22</c:v>
                </c:pt>
                <c:pt idx="44">
                  <c:v>0.22</c:v>
                </c:pt>
                <c:pt idx="45">
                  <c:v>0.22</c:v>
                </c:pt>
                <c:pt idx="46">
                  <c:v>0.22</c:v>
                </c:pt>
                <c:pt idx="47">
                  <c:v>0.22</c:v>
                </c:pt>
                <c:pt idx="48">
                  <c:v>0.22</c:v>
                </c:pt>
                <c:pt idx="49">
                  <c:v>0.22</c:v>
                </c:pt>
                <c:pt idx="50">
                  <c:v>0.22</c:v>
                </c:pt>
                <c:pt idx="51">
                  <c:v>0.22</c:v>
                </c:pt>
                <c:pt idx="52">
                  <c:v>0.22</c:v>
                </c:pt>
                <c:pt idx="53">
                  <c:v>0.22</c:v>
                </c:pt>
                <c:pt idx="54">
                  <c:v>0.22</c:v>
                </c:pt>
                <c:pt idx="55">
                  <c:v>0.22</c:v>
                </c:pt>
                <c:pt idx="56">
                  <c:v>0.22</c:v>
                </c:pt>
                <c:pt idx="57">
                  <c:v>0.22</c:v>
                </c:pt>
                <c:pt idx="58">
                  <c:v>0.22</c:v>
                </c:pt>
                <c:pt idx="59">
                  <c:v>0.22</c:v>
                </c:pt>
                <c:pt idx="60">
                  <c:v>0.22</c:v>
                </c:pt>
                <c:pt idx="61">
                  <c:v>0.22</c:v>
                </c:pt>
                <c:pt idx="62">
                  <c:v>0.22</c:v>
                </c:pt>
                <c:pt idx="63">
                  <c:v>0.22</c:v>
                </c:pt>
                <c:pt idx="64">
                  <c:v>0.22</c:v>
                </c:pt>
                <c:pt idx="65">
                  <c:v>0.22</c:v>
                </c:pt>
                <c:pt idx="66">
                  <c:v>0.22</c:v>
                </c:pt>
                <c:pt idx="67">
                  <c:v>0.22</c:v>
                </c:pt>
                <c:pt idx="68">
                  <c:v>0.22</c:v>
                </c:pt>
                <c:pt idx="69">
                  <c:v>0.22</c:v>
                </c:pt>
                <c:pt idx="70">
                  <c:v>0.22</c:v>
                </c:pt>
                <c:pt idx="71">
                  <c:v>0.22</c:v>
                </c:pt>
                <c:pt idx="72">
                  <c:v>0.22</c:v>
                </c:pt>
                <c:pt idx="73">
                  <c:v>0.22</c:v>
                </c:pt>
                <c:pt idx="74">
                  <c:v>0.22</c:v>
                </c:pt>
                <c:pt idx="75">
                  <c:v>0.22</c:v>
                </c:pt>
                <c:pt idx="76">
                  <c:v>0.22</c:v>
                </c:pt>
                <c:pt idx="77">
                  <c:v>0.22</c:v>
                </c:pt>
                <c:pt idx="78">
                  <c:v>0.22</c:v>
                </c:pt>
                <c:pt idx="79">
                  <c:v>0.22</c:v>
                </c:pt>
                <c:pt idx="80">
                  <c:v>0.22</c:v>
                </c:pt>
                <c:pt idx="81">
                  <c:v>0.22</c:v>
                </c:pt>
                <c:pt idx="82">
                  <c:v>0.22</c:v>
                </c:pt>
                <c:pt idx="83">
                  <c:v>0.22</c:v>
                </c:pt>
                <c:pt idx="84">
                  <c:v>0.22</c:v>
                </c:pt>
                <c:pt idx="85">
                  <c:v>0.22</c:v>
                </c:pt>
                <c:pt idx="86">
                  <c:v>0.22</c:v>
                </c:pt>
                <c:pt idx="87">
                  <c:v>0.22</c:v>
                </c:pt>
                <c:pt idx="88">
                  <c:v>0.22</c:v>
                </c:pt>
                <c:pt idx="89">
                  <c:v>0.22</c:v>
                </c:pt>
                <c:pt idx="90">
                  <c:v>0.22</c:v>
                </c:pt>
                <c:pt idx="91">
                  <c:v>0.22</c:v>
                </c:pt>
                <c:pt idx="92">
                  <c:v>0.22</c:v>
                </c:pt>
                <c:pt idx="93">
                  <c:v>0.22</c:v>
                </c:pt>
                <c:pt idx="94">
                  <c:v>0.22</c:v>
                </c:pt>
                <c:pt idx="95">
                  <c:v>0.22</c:v>
                </c:pt>
                <c:pt idx="96">
                  <c:v>0.22</c:v>
                </c:pt>
                <c:pt idx="97">
                  <c:v>0.22</c:v>
                </c:pt>
                <c:pt idx="98">
                  <c:v>0.22</c:v>
                </c:pt>
                <c:pt idx="99">
                  <c:v>0.22</c:v>
                </c:pt>
                <c:pt idx="100">
                  <c:v>0.22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A6-4DB7-ABEE-C09CDEC70495}"/>
            </c:ext>
          </c:extLst>
        </c:ser>
        <c:ser>
          <c:idx val="1"/>
          <c:order val="1"/>
          <c:tx>
            <c:strRef>
              <c:f>'Fig. 4 LD - tempo'!$C$2</c:f>
              <c:strCache>
                <c:ptCount val="1"/>
                <c:pt idx="0">
                  <c:v>r = 0.001</c:v>
                </c:pt>
              </c:strCache>
            </c:strRef>
          </c:tx>
          <c:marker>
            <c:symbol val="none"/>
          </c:marker>
          <c:cat>
            <c:numRef>
              <c:f>'Fig. 4 LD - tempo'!$A$3:$A$103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'Fig. 4 LD - tempo'!$C$3:$C$103</c:f>
              <c:numCache>
                <c:formatCode>General</c:formatCode>
                <c:ptCount val="101"/>
                <c:pt idx="0">
                  <c:v>0.22</c:v>
                </c:pt>
                <c:pt idx="1">
                  <c:v>0.21978</c:v>
                </c:pt>
                <c:pt idx="2">
                  <c:v>0.21956022</c:v>
                </c:pt>
                <c:pt idx="3">
                  <c:v>0.21934065978</c:v>
                </c:pt>
                <c:pt idx="4">
                  <c:v>0.21912131912022001</c:v>
                </c:pt>
                <c:pt idx="5">
                  <c:v>0.21890219780110001</c:v>
                </c:pt>
                <c:pt idx="6">
                  <c:v>0.21868329560329899</c:v>
                </c:pt>
                <c:pt idx="7">
                  <c:v>0.21846461230769501</c:v>
                </c:pt>
                <c:pt idx="8">
                  <c:v>0.218246147695388</c:v>
                </c:pt>
                <c:pt idx="9">
                  <c:v>0.218027901547692</c:v>
                </c:pt>
                <c:pt idx="10">
                  <c:v>0.21780987364614501</c:v>
                </c:pt>
                <c:pt idx="11">
                  <c:v>0.21759206377249901</c:v>
                </c:pt>
                <c:pt idx="12">
                  <c:v>0.21737447170872601</c:v>
                </c:pt>
                <c:pt idx="13">
                  <c:v>0.21715709723701701</c:v>
                </c:pt>
                <c:pt idx="14">
                  <c:v>0.21693994013977999</c:v>
                </c:pt>
                <c:pt idx="15">
                  <c:v>0.21672300019964</c:v>
                </c:pt>
                <c:pt idx="16">
                  <c:v>0.21650627719944099</c:v>
                </c:pt>
                <c:pt idx="17">
                  <c:v>0.216289770922241</c:v>
                </c:pt>
                <c:pt idx="18">
                  <c:v>0.216073481151319</c:v>
                </c:pt>
                <c:pt idx="19">
                  <c:v>0.21585740767016801</c:v>
                </c:pt>
                <c:pt idx="20">
                  <c:v>0.21564155026249801</c:v>
                </c:pt>
                <c:pt idx="21">
                  <c:v>0.21542590871223499</c:v>
                </c:pt>
                <c:pt idx="22">
                  <c:v>0.21521048280352301</c:v>
                </c:pt>
                <c:pt idx="23">
                  <c:v>0.21499527232071899</c:v>
                </c:pt>
                <c:pt idx="24">
                  <c:v>0.214780277048399</c:v>
                </c:pt>
                <c:pt idx="25">
                  <c:v>0.21456549677135001</c:v>
                </c:pt>
                <c:pt idx="26">
                  <c:v>0.21435093127457899</c:v>
                </c:pt>
                <c:pt idx="27">
                  <c:v>0.21413658034330399</c:v>
                </c:pt>
                <c:pt idx="28">
                  <c:v>0.21392244376296099</c:v>
                </c:pt>
                <c:pt idx="29">
                  <c:v>0.21370852131919801</c:v>
                </c:pt>
                <c:pt idx="30">
                  <c:v>0.21349481279787899</c:v>
                </c:pt>
                <c:pt idx="31">
                  <c:v>0.21328131798508099</c:v>
                </c:pt>
                <c:pt idx="32">
                  <c:v>0.21306803666709601</c:v>
                </c:pt>
                <c:pt idx="33">
                  <c:v>0.21285496863042899</c:v>
                </c:pt>
                <c:pt idx="34">
                  <c:v>0.212642113661798</c:v>
                </c:pt>
                <c:pt idx="35">
                  <c:v>0.21242947154813699</c:v>
                </c:pt>
                <c:pt idx="36">
                  <c:v>0.21221704207658901</c:v>
                </c:pt>
                <c:pt idx="37">
                  <c:v>0.21200482503451201</c:v>
                </c:pt>
                <c:pt idx="38">
                  <c:v>0.21179282020947701</c:v>
                </c:pt>
                <c:pt idx="39">
                  <c:v>0.21158102738926801</c:v>
                </c:pt>
                <c:pt idx="40">
                  <c:v>0.21136944636187899</c:v>
                </c:pt>
                <c:pt idx="41">
                  <c:v>0.211158076915517</c:v>
                </c:pt>
                <c:pt idx="42">
                  <c:v>0.21094691883860101</c:v>
                </c:pt>
                <c:pt idx="43">
                  <c:v>0.21073597191976301</c:v>
                </c:pt>
                <c:pt idx="44">
                  <c:v>0.210525235947843</c:v>
                </c:pt>
                <c:pt idx="45">
                  <c:v>0.210314710711895</c:v>
                </c:pt>
                <c:pt idx="46">
                  <c:v>0.210104396001183</c:v>
                </c:pt>
                <c:pt idx="47">
                  <c:v>0.209894291605182</c:v>
                </c:pt>
                <c:pt idx="48">
                  <c:v>0.20968439731357699</c:v>
                </c:pt>
                <c:pt idx="49">
                  <c:v>0.20947471291626299</c:v>
                </c:pt>
                <c:pt idx="50">
                  <c:v>0.209265238203347</c:v>
                </c:pt>
                <c:pt idx="51">
                  <c:v>0.209055972965144</c:v>
                </c:pt>
                <c:pt idx="52">
                  <c:v>0.208846916992178</c:v>
                </c:pt>
                <c:pt idx="53">
                  <c:v>0.20863807007518601</c:v>
                </c:pt>
                <c:pt idx="54">
                  <c:v>0.20842943200511099</c:v>
                </c:pt>
                <c:pt idx="55">
                  <c:v>0.208221002573106</c:v>
                </c:pt>
                <c:pt idx="56">
                  <c:v>0.20801278157053299</c:v>
                </c:pt>
                <c:pt idx="57">
                  <c:v>0.20780476878896201</c:v>
                </c:pt>
                <c:pt idx="58">
                  <c:v>0.207596964020173</c:v>
                </c:pt>
                <c:pt idx="59">
                  <c:v>0.20738936705615299</c:v>
                </c:pt>
                <c:pt idx="60">
                  <c:v>0.20718197768909699</c:v>
                </c:pt>
                <c:pt idx="61">
                  <c:v>0.20697479571140801</c:v>
                </c:pt>
                <c:pt idx="62">
                  <c:v>0.20676782091569701</c:v>
                </c:pt>
                <c:pt idx="63">
                  <c:v>0.20656105309478101</c:v>
                </c:pt>
                <c:pt idx="64">
                  <c:v>0.20635449204168599</c:v>
                </c:pt>
                <c:pt idx="65">
                  <c:v>0.20614813754964401</c:v>
                </c:pt>
                <c:pt idx="66">
                  <c:v>0.20594198941209499</c:v>
                </c:pt>
                <c:pt idx="67">
                  <c:v>0.205736047422683</c:v>
                </c:pt>
                <c:pt idx="68">
                  <c:v>0.20553031137526001</c:v>
                </c:pt>
                <c:pt idx="69">
                  <c:v>0.20532478106388499</c:v>
                </c:pt>
                <c:pt idx="70">
                  <c:v>0.20511945628282099</c:v>
                </c:pt>
                <c:pt idx="71">
                  <c:v>0.20491433682653801</c:v>
                </c:pt>
                <c:pt idx="72">
                  <c:v>0.204709422489712</c:v>
                </c:pt>
                <c:pt idx="73">
                  <c:v>0.20450471306722201</c:v>
                </c:pt>
                <c:pt idx="74">
                  <c:v>0.20430020835415499</c:v>
                </c:pt>
                <c:pt idx="75">
                  <c:v>0.2040959081458</c:v>
                </c:pt>
                <c:pt idx="76">
                  <c:v>0.20389181223765501</c:v>
                </c:pt>
                <c:pt idx="77">
                  <c:v>0.203687920425417</c:v>
                </c:pt>
                <c:pt idx="78">
                  <c:v>0.20348423250499201</c:v>
                </c:pt>
                <c:pt idx="79">
                  <c:v>0.20328074827248699</c:v>
                </c:pt>
                <c:pt idx="80">
                  <c:v>0.20307746752421399</c:v>
                </c:pt>
                <c:pt idx="81">
                  <c:v>0.20287439005669</c:v>
                </c:pt>
                <c:pt idx="82">
                  <c:v>0.202671515666633</c:v>
                </c:pt>
                <c:pt idx="83">
                  <c:v>0.202468844150967</c:v>
                </c:pt>
                <c:pt idx="84">
                  <c:v>0.20226637530681599</c:v>
                </c:pt>
                <c:pt idx="85">
                  <c:v>0.202064108931509</c:v>
                </c:pt>
                <c:pt idx="86">
                  <c:v>0.201862044822577</c:v>
                </c:pt>
                <c:pt idx="87">
                  <c:v>0.20166018277775499</c:v>
                </c:pt>
                <c:pt idx="88">
                  <c:v>0.20145852259497701</c:v>
                </c:pt>
                <c:pt idx="89">
                  <c:v>0.201257064072382</c:v>
                </c:pt>
                <c:pt idx="90">
                  <c:v>0.20105580700830999</c:v>
                </c:pt>
                <c:pt idx="91">
                  <c:v>0.200854751201301</c:v>
                </c:pt>
                <c:pt idx="92">
                  <c:v>0.20065389645010001</c:v>
                </c:pt>
                <c:pt idx="93">
                  <c:v>0.20045324255364999</c:v>
                </c:pt>
                <c:pt idx="94">
                  <c:v>0.200252789311096</c:v>
                </c:pt>
                <c:pt idx="95">
                  <c:v>0.20005253652178501</c:v>
                </c:pt>
                <c:pt idx="96">
                  <c:v>0.19985248398526301</c:v>
                </c:pt>
                <c:pt idx="97">
                  <c:v>0.19965263150127799</c:v>
                </c:pt>
                <c:pt idx="98">
                  <c:v>0.199452978869777</c:v>
                </c:pt>
                <c:pt idx="99">
                  <c:v>0.199253525890907</c:v>
                </c:pt>
                <c:pt idx="100">
                  <c:v>0.19905427236501599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A6-4DB7-ABEE-C09CDEC70495}"/>
            </c:ext>
          </c:extLst>
        </c:ser>
        <c:ser>
          <c:idx val="2"/>
          <c:order val="2"/>
          <c:tx>
            <c:strRef>
              <c:f>'Fig. 4 LD - tempo'!$D$2</c:f>
              <c:strCache>
                <c:ptCount val="1"/>
                <c:pt idx="0">
                  <c:v>r = 0.005</c:v>
                </c:pt>
              </c:strCache>
            </c:strRef>
          </c:tx>
          <c:marker>
            <c:symbol val="none"/>
          </c:marker>
          <c:cat>
            <c:numRef>
              <c:f>'Fig. 4 LD - tempo'!$A$3:$A$103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'Fig. 4 LD - tempo'!$D$3:$D$103</c:f>
              <c:numCache>
                <c:formatCode>General</c:formatCode>
                <c:ptCount val="101"/>
                <c:pt idx="0">
                  <c:v>0.22</c:v>
                </c:pt>
                <c:pt idx="1">
                  <c:v>0.21890000000000001</c:v>
                </c:pt>
                <c:pt idx="2">
                  <c:v>0.21780550000000001</c:v>
                </c:pt>
                <c:pt idx="3">
                  <c:v>0.21671647250000001</c:v>
                </c:pt>
                <c:pt idx="4">
                  <c:v>0.21563289013750001</c:v>
                </c:pt>
                <c:pt idx="5">
                  <c:v>0.214554725686813</c:v>
                </c:pt>
                <c:pt idx="6">
                  <c:v>0.213481952058378</c:v>
                </c:pt>
                <c:pt idx="7">
                  <c:v>0.21241454229808701</c:v>
                </c:pt>
                <c:pt idx="8">
                  <c:v>0.21135246958659601</c:v>
                </c:pt>
                <c:pt idx="9">
                  <c:v>0.210295707238663</c:v>
                </c:pt>
                <c:pt idx="10">
                  <c:v>0.20924422870247</c:v>
                </c:pt>
                <c:pt idx="11">
                  <c:v>0.20819800755895701</c:v>
                </c:pt>
                <c:pt idx="12">
                  <c:v>0.207157017521163</c:v>
                </c:pt>
                <c:pt idx="13">
                  <c:v>0.20612123243355701</c:v>
                </c:pt>
                <c:pt idx="14">
                  <c:v>0.20509062627138899</c:v>
                </c:pt>
                <c:pt idx="15">
                  <c:v>0.204065173140032</c:v>
                </c:pt>
                <c:pt idx="16">
                  <c:v>0.203044847274332</c:v>
                </c:pt>
                <c:pt idx="17">
                  <c:v>0.20202962303795999</c:v>
                </c:pt>
                <c:pt idx="18">
                  <c:v>0.201019474922771</c:v>
                </c:pt>
                <c:pt idx="19">
                  <c:v>0.20001437754815701</c:v>
                </c:pt>
                <c:pt idx="20">
                  <c:v>0.199014305660416</c:v>
                </c:pt>
                <c:pt idx="21">
                  <c:v>0.198019234132114</c:v>
                </c:pt>
                <c:pt idx="22">
                  <c:v>0.19702913796145299</c:v>
                </c:pt>
                <c:pt idx="23">
                  <c:v>0.19604399227164601</c:v>
                </c:pt>
                <c:pt idx="24">
                  <c:v>0.19506377231028799</c:v>
                </c:pt>
                <c:pt idx="25">
                  <c:v>0.19408845344873599</c:v>
                </c:pt>
                <c:pt idx="26">
                  <c:v>0.19311801118149299</c:v>
                </c:pt>
                <c:pt idx="27">
                  <c:v>0.192152421125585</c:v>
                </c:pt>
                <c:pt idx="28">
                  <c:v>0.19119165901995699</c:v>
                </c:pt>
                <c:pt idx="29">
                  <c:v>0.19023570072485699</c:v>
                </c:pt>
                <c:pt idx="30">
                  <c:v>0.18928452222123299</c:v>
                </c:pt>
                <c:pt idx="31">
                  <c:v>0.18833809961012701</c:v>
                </c:pt>
                <c:pt idx="32">
                  <c:v>0.187396409112076</c:v>
                </c:pt>
                <c:pt idx="33">
                  <c:v>0.186459427066516</c:v>
                </c:pt>
                <c:pt idx="34">
                  <c:v>0.185527129931183</c:v>
                </c:pt>
                <c:pt idx="35">
                  <c:v>0.184599494281528</c:v>
                </c:pt>
                <c:pt idx="36">
                  <c:v>0.18367649681011999</c:v>
                </c:pt>
                <c:pt idx="37">
                  <c:v>0.182758114326069</c:v>
                </c:pt>
                <c:pt idx="38">
                  <c:v>0.18184432375443901</c:v>
                </c:pt>
                <c:pt idx="39">
                  <c:v>0.18093510213566699</c:v>
                </c:pt>
                <c:pt idx="40">
                  <c:v>0.180030426624988</c:v>
                </c:pt>
                <c:pt idx="41">
                  <c:v>0.179130274491863</c:v>
                </c:pt>
                <c:pt idx="42">
                  <c:v>0.178234623119404</c:v>
                </c:pt>
                <c:pt idx="43">
                  <c:v>0.177343450003807</c:v>
                </c:pt>
                <c:pt idx="44">
                  <c:v>0.17645673275378801</c:v>
                </c:pt>
                <c:pt idx="45">
                  <c:v>0.17557444909001901</c:v>
                </c:pt>
                <c:pt idx="46">
                  <c:v>0.17469657684456899</c:v>
                </c:pt>
                <c:pt idx="47">
                  <c:v>0.17382309396034601</c:v>
                </c:pt>
                <c:pt idx="48">
                  <c:v>0.172953978490544</c:v>
                </c:pt>
                <c:pt idx="49">
                  <c:v>0.17208920859809201</c:v>
                </c:pt>
                <c:pt idx="50">
                  <c:v>0.171228762555101</c:v>
                </c:pt>
                <c:pt idx="51">
                  <c:v>0.17037261874232601</c:v>
                </c:pt>
                <c:pt idx="52">
                  <c:v>0.16952075564861399</c:v>
                </c:pt>
                <c:pt idx="53">
                  <c:v>0.16867315187037099</c:v>
                </c:pt>
                <c:pt idx="54">
                  <c:v>0.16782978611101901</c:v>
                </c:pt>
                <c:pt idx="55">
                  <c:v>0.166990637180464</c:v>
                </c:pt>
                <c:pt idx="56">
                  <c:v>0.16615568399456199</c:v>
                </c:pt>
                <c:pt idx="57">
                  <c:v>0.16532490557458901</c:v>
                </c:pt>
                <c:pt idx="58">
                  <c:v>0.16449828104671599</c:v>
                </c:pt>
                <c:pt idx="59">
                  <c:v>0.16367578964148199</c:v>
                </c:pt>
                <c:pt idx="60">
                  <c:v>0.162857410693275</c:v>
                </c:pt>
                <c:pt idx="61">
                  <c:v>0.16204312363980899</c:v>
                </c:pt>
                <c:pt idx="62">
                  <c:v>0.16123290802161</c:v>
                </c:pt>
                <c:pt idx="63">
                  <c:v>0.16042674348150199</c:v>
                </c:pt>
                <c:pt idx="64">
                  <c:v>0.15962460976409401</c:v>
                </c:pt>
                <c:pt idx="65">
                  <c:v>0.158826486715274</c:v>
                </c:pt>
                <c:pt idx="66">
                  <c:v>0.15803235428169701</c:v>
                </c:pt>
                <c:pt idx="67">
                  <c:v>0.15724219251028901</c:v>
                </c:pt>
                <c:pt idx="68">
                  <c:v>0.15645598154773699</c:v>
                </c:pt>
                <c:pt idx="69">
                  <c:v>0.155673701639999</c:v>
                </c:pt>
                <c:pt idx="70">
                  <c:v>0.15489533313179901</c:v>
                </c:pt>
                <c:pt idx="71">
                  <c:v>0.15412085646613999</c:v>
                </c:pt>
                <c:pt idx="72">
                  <c:v>0.15335025218380899</c:v>
                </c:pt>
                <c:pt idx="73">
                  <c:v>0.15258350092289</c:v>
                </c:pt>
                <c:pt idx="74">
                  <c:v>0.15182058341827601</c:v>
                </c:pt>
                <c:pt idx="75">
                  <c:v>0.15106148050118401</c:v>
                </c:pt>
                <c:pt idx="76">
                  <c:v>0.150306173098678</c:v>
                </c:pt>
                <c:pt idx="77">
                  <c:v>0.14955464223318499</c:v>
                </c:pt>
                <c:pt idx="78">
                  <c:v>0.14880686902201901</c:v>
                </c:pt>
                <c:pt idx="79">
                  <c:v>0.14806283467690901</c:v>
                </c:pt>
                <c:pt idx="80">
                  <c:v>0.14732252050352401</c:v>
                </c:pt>
                <c:pt idx="81">
                  <c:v>0.14658590790100701</c:v>
                </c:pt>
                <c:pt idx="82">
                  <c:v>0.14585297836150199</c:v>
                </c:pt>
                <c:pt idx="83">
                  <c:v>0.14512371346969399</c:v>
                </c:pt>
                <c:pt idx="84">
                  <c:v>0.14439809490234601</c:v>
                </c:pt>
                <c:pt idx="85">
                  <c:v>0.14367610442783399</c:v>
                </c:pt>
                <c:pt idx="86">
                  <c:v>0.142957723905695</c:v>
                </c:pt>
                <c:pt idx="87">
                  <c:v>0.14224293528616599</c:v>
                </c:pt>
                <c:pt idx="88">
                  <c:v>0.14153172060973501</c:v>
                </c:pt>
                <c:pt idx="89">
                  <c:v>0.14082406200668701</c:v>
                </c:pt>
                <c:pt idx="90">
                  <c:v>0.14011994169665301</c:v>
                </c:pt>
                <c:pt idx="91">
                  <c:v>0.13941934198816999</c:v>
                </c:pt>
                <c:pt idx="92">
                  <c:v>0.13872224527822899</c:v>
                </c:pt>
                <c:pt idx="93">
                  <c:v>0.13802863405183799</c:v>
                </c:pt>
                <c:pt idx="94">
                  <c:v>0.13733849088157901</c:v>
                </c:pt>
                <c:pt idx="95">
                  <c:v>0.13665179842717101</c:v>
                </c:pt>
                <c:pt idx="96">
                  <c:v>0.13596853943503501</c:v>
                </c:pt>
                <c:pt idx="97">
                  <c:v>0.13528869673786001</c:v>
                </c:pt>
                <c:pt idx="98">
                  <c:v>0.134612253254171</c:v>
                </c:pt>
                <c:pt idx="99">
                  <c:v>0.1339391919879</c:v>
                </c:pt>
                <c:pt idx="100">
                  <c:v>0.13326949602796001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A6-4DB7-ABEE-C09CDEC70495}"/>
            </c:ext>
          </c:extLst>
        </c:ser>
        <c:ser>
          <c:idx val="3"/>
          <c:order val="3"/>
          <c:tx>
            <c:strRef>
              <c:f>'Fig. 4 LD - tempo'!$E$2</c:f>
              <c:strCache>
                <c:ptCount val="1"/>
                <c:pt idx="0">
                  <c:v>r = 0.01</c:v>
                </c:pt>
              </c:strCache>
            </c:strRef>
          </c:tx>
          <c:marker>
            <c:symbol val="none"/>
          </c:marker>
          <c:cat>
            <c:numRef>
              <c:f>'Fig. 4 LD - tempo'!$A$3:$A$103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'Fig. 4 LD - tempo'!$E$3:$E$103</c:f>
              <c:numCache>
                <c:formatCode>General</c:formatCode>
                <c:ptCount val="101"/>
                <c:pt idx="0">
                  <c:v>0.22</c:v>
                </c:pt>
                <c:pt idx="1">
                  <c:v>0.21779999999999999</c:v>
                </c:pt>
                <c:pt idx="2">
                  <c:v>0.21562200000000001</c:v>
                </c:pt>
                <c:pt idx="3">
                  <c:v>0.21346577999999999</c:v>
                </c:pt>
                <c:pt idx="4">
                  <c:v>0.2113311222</c:v>
                </c:pt>
                <c:pt idx="5">
                  <c:v>0.20921781097799999</c:v>
                </c:pt>
                <c:pt idx="6">
                  <c:v>0.20712563286822</c:v>
                </c:pt>
                <c:pt idx="7">
                  <c:v>0.20505437653953801</c:v>
                </c:pt>
                <c:pt idx="8">
                  <c:v>0.203003832774142</c:v>
                </c:pt>
                <c:pt idx="9">
                  <c:v>0.20097379444640101</c:v>
                </c:pt>
                <c:pt idx="10">
                  <c:v>0.19896405650193699</c:v>
                </c:pt>
                <c:pt idx="11">
                  <c:v>0.196974415936918</c:v>
                </c:pt>
                <c:pt idx="12">
                  <c:v>0.19500467177754799</c:v>
                </c:pt>
                <c:pt idx="13">
                  <c:v>0.193054625059773</c:v>
                </c:pt>
                <c:pt idx="14">
                  <c:v>0.19112407880917501</c:v>
                </c:pt>
                <c:pt idx="15">
                  <c:v>0.18921283802108299</c:v>
                </c:pt>
                <c:pt idx="16">
                  <c:v>0.187320709640873</c:v>
                </c:pt>
                <c:pt idx="17">
                  <c:v>0.18544750254446399</c:v>
                </c:pt>
                <c:pt idx="18">
                  <c:v>0.18359302751901899</c:v>
                </c:pt>
                <c:pt idx="19">
                  <c:v>0.18175709724382899</c:v>
                </c:pt>
                <c:pt idx="20">
                  <c:v>0.17993952627139101</c:v>
                </c:pt>
                <c:pt idx="21">
                  <c:v>0.17814013100867701</c:v>
                </c:pt>
                <c:pt idx="22">
                  <c:v>0.17635872969859001</c:v>
                </c:pt>
                <c:pt idx="23">
                  <c:v>0.17459514240160401</c:v>
                </c:pt>
                <c:pt idx="24">
                  <c:v>0.172849190977588</c:v>
                </c:pt>
                <c:pt idx="25">
                  <c:v>0.17112069906781199</c:v>
                </c:pt>
                <c:pt idx="26">
                  <c:v>0.16940949207713399</c:v>
                </c:pt>
                <c:pt idx="27">
                  <c:v>0.16771539715636299</c:v>
                </c:pt>
                <c:pt idx="28">
                  <c:v>0.16603824318479901</c:v>
                </c:pt>
                <c:pt idx="29">
                  <c:v>0.16437786075295099</c:v>
                </c:pt>
                <c:pt idx="30">
                  <c:v>0.16273408214542201</c:v>
                </c:pt>
                <c:pt idx="31">
                  <c:v>0.16110674132396699</c:v>
                </c:pt>
                <c:pt idx="32">
                  <c:v>0.159495673910728</c:v>
                </c:pt>
                <c:pt idx="33">
                  <c:v>0.15790071717161999</c:v>
                </c:pt>
                <c:pt idx="34">
                  <c:v>0.156321709999904</c:v>
                </c:pt>
                <c:pt idx="35">
                  <c:v>0.15475849289990501</c:v>
                </c:pt>
                <c:pt idx="36">
                  <c:v>0.153210907970906</c:v>
                </c:pt>
                <c:pt idx="37">
                  <c:v>0.15167879889119701</c:v>
                </c:pt>
                <c:pt idx="38">
                  <c:v>0.15016201090228501</c:v>
                </c:pt>
                <c:pt idx="39">
                  <c:v>0.14866039079326199</c:v>
                </c:pt>
                <c:pt idx="40">
                  <c:v>0.14717378688533</c:v>
                </c:pt>
                <c:pt idx="41">
                  <c:v>0.14570204901647599</c:v>
                </c:pt>
                <c:pt idx="42">
                  <c:v>0.14424502852631199</c:v>
                </c:pt>
                <c:pt idx="43">
                  <c:v>0.142802578241048</c:v>
                </c:pt>
                <c:pt idx="44">
                  <c:v>0.141374552458638</c:v>
                </c:pt>
                <c:pt idx="45">
                  <c:v>0.139960806934052</c:v>
                </c:pt>
                <c:pt idx="46">
                  <c:v>0.13856119886471099</c:v>
                </c:pt>
                <c:pt idx="47">
                  <c:v>0.13717558687606399</c:v>
                </c:pt>
                <c:pt idx="48">
                  <c:v>0.13580383100730301</c:v>
                </c:pt>
                <c:pt idx="49">
                  <c:v>0.13444579269723</c:v>
                </c:pt>
                <c:pt idx="50">
                  <c:v>0.13310133477025801</c:v>
                </c:pt>
                <c:pt idx="51">
                  <c:v>0.13177032142255499</c:v>
                </c:pt>
                <c:pt idx="52">
                  <c:v>0.13045261820833001</c:v>
                </c:pt>
                <c:pt idx="53">
                  <c:v>0.129148092026247</c:v>
                </c:pt>
                <c:pt idx="54">
                  <c:v>0.12785661110598401</c:v>
                </c:pt>
                <c:pt idx="55">
                  <c:v>0.126578044994924</c:v>
                </c:pt>
                <c:pt idx="56">
                  <c:v>0.12531226454497499</c:v>
                </c:pt>
                <c:pt idx="57">
                  <c:v>0.12405914189952499</c:v>
                </c:pt>
                <c:pt idx="58">
                  <c:v>0.12281855048053</c:v>
                </c:pt>
                <c:pt idx="59">
                  <c:v>0.12159036497572499</c:v>
                </c:pt>
                <c:pt idx="60">
                  <c:v>0.12037446132596701</c:v>
                </c:pt>
                <c:pt idx="61">
                  <c:v>0.119170716712708</c:v>
                </c:pt>
                <c:pt idx="62">
                  <c:v>0.11797900954558101</c:v>
                </c:pt>
                <c:pt idx="63">
                  <c:v>0.116799219450125</c:v>
                </c:pt>
                <c:pt idx="64">
                  <c:v>0.115631227255624</c:v>
                </c:pt>
                <c:pt idx="65">
                  <c:v>0.114474914983067</c:v>
                </c:pt>
                <c:pt idx="66">
                  <c:v>0.113330165833237</c:v>
                </c:pt>
                <c:pt idx="67">
                  <c:v>0.112196864174904</c:v>
                </c:pt>
                <c:pt idx="68">
                  <c:v>0.111074895533155</c:v>
                </c:pt>
                <c:pt idx="69">
                  <c:v>0.109964146577824</c:v>
                </c:pt>
                <c:pt idx="70">
                  <c:v>0.108864505112045</c:v>
                </c:pt>
                <c:pt idx="71">
                  <c:v>0.107775860060925</c:v>
                </c:pt>
                <c:pt idx="72">
                  <c:v>0.106698101460316</c:v>
                </c:pt>
                <c:pt idx="73">
                  <c:v>0.105631120445713</c:v>
                </c:pt>
                <c:pt idx="74">
                  <c:v>0.10457480924125501</c:v>
                </c:pt>
                <c:pt idx="75">
                  <c:v>0.103529061148843</c:v>
                </c:pt>
                <c:pt idx="76">
                  <c:v>0.10249377053735401</c:v>
                </c:pt>
                <c:pt idx="77">
                  <c:v>0.10146883283198101</c:v>
                </c:pt>
                <c:pt idx="78">
                  <c:v>0.100454144503661</c:v>
                </c:pt>
                <c:pt idx="79">
                  <c:v>9.9449603058624506E-2</c:v>
                </c:pt>
                <c:pt idx="80">
                  <c:v>9.8455107028038197E-2</c:v>
                </c:pt>
                <c:pt idx="81">
                  <c:v>9.7470555957757901E-2</c:v>
                </c:pt>
                <c:pt idx="82">
                  <c:v>9.6495850398180302E-2</c:v>
                </c:pt>
                <c:pt idx="83">
                  <c:v>9.55308918941985E-2</c:v>
                </c:pt>
                <c:pt idx="84">
                  <c:v>9.4575582975256506E-2</c:v>
                </c:pt>
                <c:pt idx="85">
                  <c:v>9.3629827145503997E-2</c:v>
                </c:pt>
                <c:pt idx="86">
                  <c:v>9.26935288740489E-2</c:v>
                </c:pt>
                <c:pt idx="87">
                  <c:v>9.1766593585308406E-2</c:v>
                </c:pt>
                <c:pt idx="88">
                  <c:v>9.0848927649455305E-2</c:v>
                </c:pt>
                <c:pt idx="89">
                  <c:v>8.9940438372960799E-2</c:v>
                </c:pt>
                <c:pt idx="90">
                  <c:v>8.9041033989231202E-2</c:v>
                </c:pt>
                <c:pt idx="91">
                  <c:v>8.8150623649338899E-2</c:v>
                </c:pt>
                <c:pt idx="92">
                  <c:v>8.7269117412845404E-2</c:v>
                </c:pt>
                <c:pt idx="93">
                  <c:v>8.6396426238717003E-2</c:v>
                </c:pt>
                <c:pt idx="94">
                  <c:v>8.5532461976329896E-2</c:v>
                </c:pt>
                <c:pt idx="95">
                  <c:v>8.4677137356566498E-2</c:v>
                </c:pt>
                <c:pt idx="96">
                  <c:v>8.3830365983000907E-2</c:v>
                </c:pt>
                <c:pt idx="97">
                  <c:v>8.2992062323170898E-2</c:v>
                </c:pt>
                <c:pt idx="98">
                  <c:v>8.2162141699939198E-2</c:v>
                </c:pt>
                <c:pt idx="99">
                  <c:v>8.1340520282939699E-2</c:v>
                </c:pt>
                <c:pt idx="100">
                  <c:v>8.0527115080110401E-2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A6-4DB7-ABEE-C09CDEC70495}"/>
            </c:ext>
          </c:extLst>
        </c:ser>
        <c:ser>
          <c:idx val="4"/>
          <c:order val="4"/>
          <c:tx>
            <c:strRef>
              <c:f>'Fig. 4 LD - tempo'!$F$2</c:f>
              <c:strCache>
                <c:ptCount val="1"/>
                <c:pt idx="0">
                  <c:v>r = 0.1</c:v>
                </c:pt>
              </c:strCache>
            </c:strRef>
          </c:tx>
          <c:marker>
            <c:symbol val="none"/>
          </c:marker>
          <c:cat>
            <c:numRef>
              <c:f>'Fig. 4 LD - tempo'!$A$3:$A$103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'Fig. 4 LD - tempo'!$F$3:$F$103</c:f>
              <c:numCache>
                <c:formatCode>General</c:formatCode>
                <c:ptCount val="101"/>
                <c:pt idx="0">
                  <c:v>0.22</c:v>
                </c:pt>
                <c:pt idx="1">
                  <c:v>0.19800000000000001</c:v>
                </c:pt>
                <c:pt idx="2">
                  <c:v>0.1782</c:v>
                </c:pt>
                <c:pt idx="3">
                  <c:v>0.16037999999999999</c:v>
                </c:pt>
                <c:pt idx="4">
                  <c:v>0.144342</c:v>
                </c:pt>
                <c:pt idx="5">
                  <c:v>0.12990779999999999</c:v>
                </c:pt>
                <c:pt idx="6">
                  <c:v>0.11691702</c:v>
                </c:pt>
                <c:pt idx="7">
                  <c:v>0.105225318</c:v>
                </c:pt>
                <c:pt idx="8">
                  <c:v>9.47027862E-2</c:v>
                </c:pt>
                <c:pt idx="9">
                  <c:v>8.5232507580000005E-2</c:v>
                </c:pt>
                <c:pt idx="10">
                  <c:v>7.6709256821999999E-2</c:v>
                </c:pt>
                <c:pt idx="11">
                  <c:v>6.9038331139800097E-2</c:v>
                </c:pt>
                <c:pt idx="12">
                  <c:v>6.2134498025820002E-2</c:v>
                </c:pt>
                <c:pt idx="13">
                  <c:v>5.5921048223237999E-2</c:v>
                </c:pt>
                <c:pt idx="14">
                  <c:v>5.0328943400914199E-2</c:v>
                </c:pt>
                <c:pt idx="15">
                  <c:v>4.5296049060822803E-2</c:v>
                </c:pt>
                <c:pt idx="16">
                  <c:v>4.0766444154740497E-2</c:v>
                </c:pt>
                <c:pt idx="17">
                  <c:v>3.6689799739266497E-2</c:v>
                </c:pt>
                <c:pt idx="18">
                  <c:v>3.3020819765339798E-2</c:v>
                </c:pt>
                <c:pt idx="19">
                  <c:v>2.9718737788805901E-2</c:v>
                </c:pt>
                <c:pt idx="20">
                  <c:v>2.6746864009925299E-2</c:v>
                </c:pt>
                <c:pt idx="21">
                  <c:v>2.40721776089327E-2</c:v>
                </c:pt>
                <c:pt idx="22">
                  <c:v>2.1664959848039501E-2</c:v>
                </c:pt>
                <c:pt idx="23">
                  <c:v>1.9498463863235501E-2</c:v>
                </c:pt>
                <c:pt idx="24">
                  <c:v>1.7548617476911998E-2</c:v>
                </c:pt>
                <c:pt idx="25">
                  <c:v>1.5793755729220801E-2</c:v>
                </c:pt>
                <c:pt idx="26">
                  <c:v>1.42143801562987E-2</c:v>
                </c:pt>
                <c:pt idx="27">
                  <c:v>1.2792942140668799E-2</c:v>
                </c:pt>
                <c:pt idx="28">
                  <c:v>1.1513647926601899E-2</c:v>
                </c:pt>
                <c:pt idx="29">
                  <c:v>1.03622831339418E-2</c:v>
                </c:pt>
                <c:pt idx="30">
                  <c:v>9.3260548205475798E-3</c:v>
                </c:pt>
                <c:pt idx="31">
                  <c:v>8.3934493384928196E-3</c:v>
                </c:pt>
                <c:pt idx="32">
                  <c:v>7.5541044046435399E-3</c:v>
                </c:pt>
                <c:pt idx="33">
                  <c:v>6.7986939641791902E-3</c:v>
                </c:pt>
                <c:pt idx="34">
                  <c:v>6.1188245677612704E-3</c:v>
                </c:pt>
                <c:pt idx="35">
                  <c:v>5.5069421109851403E-3</c:v>
                </c:pt>
                <c:pt idx="36">
                  <c:v>4.9562478998866301E-3</c:v>
                </c:pt>
                <c:pt idx="37">
                  <c:v>4.4606231098979704E-3</c:v>
                </c:pt>
                <c:pt idx="38">
                  <c:v>4.01456079890817E-3</c:v>
                </c:pt>
                <c:pt idx="39">
                  <c:v>3.6131047190173498E-3</c:v>
                </c:pt>
                <c:pt idx="40">
                  <c:v>3.2517942471156202E-3</c:v>
                </c:pt>
                <c:pt idx="41">
                  <c:v>2.9266148224040499E-3</c:v>
                </c:pt>
                <c:pt idx="42">
                  <c:v>2.6339533401636499E-3</c:v>
                </c:pt>
                <c:pt idx="43">
                  <c:v>2.3705580061472802E-3</c:v>
                </c:pt>
                <c:pt idx="44">
                  <c:v>2.1335022055325599E-3</c:v>
                </c:pt>
                <c:pt idx="45">
                  <c:v>1.9201519849793001E-3</c:v>
                </c:pt>
                <c:pt idx="46">
                  <c:v>1.72813678648137E-3</c:v>
                </c:pt>
                <c:pt idx="47">
                  <c:v>1.5553231078332299E-3</c:v>
                </c:pt>
                <c:pt idx="48">
                  <c:v>1.3997907970499099E-3</c:v>
                </c:pt>
                <c:pt idx="49">
                  <c:v>1.25981171734492E-3</c:v>
                </c:pt>
                <c:pt idx="50">
                  <c:v>1.1338305456104301E-3</c:v>
                </c:pt>
                <c:pt idx="51">
                  <c:v>1.02044749104938E-3</c:v>
                </c:pt>
                <c:pt idx="52">
                  <c:v>9.1840274194444698E-4</c:v>
                </c:pt>
                <c:pt idx="53">
                  <c:v>8.2656246775000201E-4</c:v>
                </c:pt>
                <c:pt idx="54">
                  <c:v>7.4390622097500198E-4</c:v>
                </c:pt>
                <c:pt idx="55">
                  <c:v>6.6951559887750204E-4</c:v>
                </c:pt>
                <c:pt idx="56">
                  <c:v>6.0256403898975098E-4</c:v>
                </c:pt>
                <c:pt idx="57">
                  <c:v>5.4230763509077599E-4</c:v>
                </c:pt>
                <c:pt idx="58">
                  <c:v>4.8807687158169901E-4</c:v>
                </c:pt>
                <c:pt idx="59">
                  <c:v>4.3926918442352902E-4</c:v>
                </c:pt>
                <c:pt idx="60">
                  <c:v>3.9534226598117602E-4</c:v>
                </c:pt>
                <c:pt idx="61">
                  <c:v>3.5580803938305801E-4</c:v>
                </c:pt>
                <c:pt idx="62">
                  <c:v>3.2022723544475302E-4</c:v>
                </c:pt>
                <c:pt idx="63">
                  <c:v>2.8820451190027702E-4</c:v>
                </c:pt>
                <c:pt idx="64">
                  <c:v>2.5938406071025001E-4</c:v>
                </c:pt>
                <c:pt idx="65">
                  <c:v>2.33445654639225E-4</c:v>
                </c:pt>
                <c:pt idx="66">
                  <c:v>2.1010108917530199E-4</c:v>
                </c:pt>
                <c:pt idx="67">
                  <c:v>1.89090980257772E-4</c:v>
                </c:pt>
                <c:pt idx="68">
                  <c:v>1.7018188223199499E-4</c:v>
                </c:pt>
                <c:pt idx="69">
                  <c:v>1.5316369400879501E-4</c:v>
                </c:pt>
                <c:pt idx="70">
                  <c:v>1.3784732460791601E-4</c:v>
                </c:pt>
                <c:pt idx="71">
                  <c:v>1.2406259214712401E-4</c:v>
                </c:pt>
                <c:pt idx="72">
                  <c:v>1.11656332932412E-4</c:v>
                </c:pt>
                <c:pt idx="73">
                  <c:v>1.00490699639171E-4</c:v>
                </c:pt>
                <c:pt idx="74">
                  <c:v>9.0441629675253599E-5</c:v>
                </c:pt>
                <c:pt idx="75">
                  <c:v>8.1397466707728203E-5</c:v>
                </c:pt>
                <c:pt idx="76">
                  <c:v>7.32577200369554E-5</c:v>
                </c:pt>
                <c:pt idx="77">
                  <c:v>6.5931948033259903E-5</c:v>
                </c:pt>
                <c:pt idx="78">
                  <c:v>5.9338753229933897E-5</c:v>
                </c:pt>
                <c:pt idx="79">
                  <c:v>5.3404877906940502E-5</c:v>
                </c:pt>
                <c:pt idx="80">
                  <c:v>4.8064390116246503E-5</c:v>
                </c:pt>
                <c:pt idx="81">
                  <c:v>4.32579511046218E-5</c:v>
                </c:pt>
                <c:pt idx="82">
                  <c:v>3.8932155994159599E-5</c:v>
                </c:pt>
                <c:pt idx="83">
                  <c:v>3.5038940394743703E-5</c:v>
                </c:pt>
                <c:pt idx="84">
                  <c:v>3.1535046355269302E-5</c:v>
                </c:pt>
                <c:pt idx="85">
                  <c:v>2.8381541719742399E-5</c:v>
                </c:pt>
                <c:pt idx="86">
                  <c:v>2.5543387547768199E-5</c:v>
                </c:pt>
                <c:pt idx="87">
                  <c:v>2.2989048792991301E-5</c:v>
                </c:pt>
                <c:pt idx="88">
                  <c:v>2.0690143913692199E-5</c:v>
                </c:pt>
                <c:pt idx="89">
                  <c:v>1.8621129522322999E-5</c:v>
                </c:pt>
                <c:pt idx="90">
                  <c:v>1.6759016570090701E-5</c:v>
                </c:pt>
                <c:pt idx="91">
                  <c:v>1.50831149130816E-5</c:v>
                </c:pt>
                <c:pt idx="92">
                  <c:v>1.3574803421773501E-5</c:v>
                </c:pt>
                <c:pt idx="93">
                  <c:v>1.22173230795961E-5</c:v>
                </c:pt>
                <c:pt idx="94">
                  <c:v>1.0995590771636499E-5</c:v>
                </c:pt>
                <c:pt idx="95">
                  <c:v>9.89603169447285E-6</c:v>
                </c:pt>
                <c:pt idx="96">
                  <c:v>8.9064285250255592E-6</c:v>
                </c:pt>
                <c:pt idx="97">
                  <c:v>8.0157856725230108E-6</c:v>
                </c:pt>
                <c:pt idx="98">
                  <c:v>7.2142071052707102E-6</c:v>
                </c:pt>
                <c:pt idx="99">
                  <c:v>6.4927863947436402E-6</c:v>
                </c:pt>
                <c:pt idx="100">
                  <c:v>5.8435077552692704E-6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1A6-4DB7-ABEE-C09CDEC70495}"/>
            </c:ext>
          </c:extLst>
        </c:ser>
        <c:ser>
          <c:idx val="5"/>
          <c:order val="5"/>
          <c:tx>
            <c:strRef>
              <c:f>'Fig. 4 LD - tempo'!$G$2</c:f>
              <c:strCache>
                <c:ptCount val="1"/>
                <c:pt idx="0">
                  <c:v>r = 0.5</c:v>
                </c:pt>
              </c:strCache>
            </c:strRef>
          </c:tx>
          <c:marker>
            <c:symbol val="none"/>
          </c:marker>
          <c:cat>
            <c:numRef>
              <c:f>'Fig. 4 LD - tempo'!$A$3:$A$103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'Fig. 4 LD - tempo'!$G$3:$G$103</c:f>
              <c:numCache>
                <c:formatCode>General</c:formatCode>
                <c:ptCount val="101"/>
                <c:pt idx="0">
                  <c:v>0.22</c:v>
                </c:pt>
                <c:pt idx="1">
                  <c:v>0.11</c:v>
                </c:pt>
                <c:pt idx="2">
                  <c:v>5.5E-2</c:v>
                </c:pt>
                <c:pt idx="3">
                  <c:v>2.75E-2</c:v>
                </c:pt>
                <c:pt idx="4">
                  <c:v>1.375E-2</c:v>
                </c:pt>
                <c:pt idx="5">
                  <c:v>6.875E-3</c:v>
                </c:pt>
                <c:pt idx="6">
                  <c:v>3.4375E-3</c:v>
                </c:pt>
                <c:pt idx="7">
                  <c:v>1.71875E-3</c:v>
                </c:pt>
                <c:pt idx="8">
                  <c:v>8.59375E-4</c:v>
                </c:pt>
                <c:pt idx="9">
                  <c:v>4.296875E-4</c:v>
                </c:pt>
                <c:pt idx="10">
                  <c:v>2.1484375E-4</c:v>
                </c:pt>
                <c:pt idx="11">
                  <c:v>1.07421875E-4</c:v>
                </c:pt>
                <c:pt idx="12">
                  <c:v>5.37109375E-5</c:v>
                </c:pt>
                <c:pt idx="13">
                  <c:v>2.685546875E-5</c:v>
                </c:pt>
                <c:pt idx="14">
                  <c:v>1.3427734375E-5</c:v>
                </c:pt>
                <c:pt idx="15">
                  <c:v>6.7138671875E-6</c:v>
                </c:pt>
                <c:pt idx="16">
                  <c:v>3.35693359375E-6</c:v>
                </c:pt>
                <c:pt idx="17">
                  <c:v>1.678466796875E-6</c:v>
                </c:pt>
                <c:pt idx="18">
                  <c:v>8.392333984375E-7</c:v>
                </c:pt>
                <c:pt idx="19">
                  <c:v>4.1961669921875E-7</c:v>
                </c:pt>
                <c:pt idx="20">
                  <c:v>2.09808349609375E-7</c:v>
                </c:pt>
                <c:pt idx="21">
                  <c:v>1.04904174804688E-7</c:v>
                </c:pt>
                <c:pt idx="22">
                  <c:v>5.2452087402343803E-8</c:v>
                </c:pt>
                <c:pt idx="23">
                  <c:v>2.6226043701171902E-8</c:v>
                </c:pt>
                <c:pt idx="24">
                  <c:v>1.31130218505859E-8</c:v>
                </c:pt>
                <c:pt idx="25">
                  <c:v>6.5565109252929696E-9</c:v>
                </c:pt>
                <c:pt idx="26">
                  <c:v>3.2782554626464902E-9</c:v>
                </c:pt>
                <c:pt idx="27">
                  <c:v>1.6391277313232399E-9</c:v>
                </c:pt>
                <c:pt idx="28">
                  <c:v>8.1956386566162203E-10</c:v>
                </c:pt>
                <c:pt idx="29">
                  <c:v>4.0978193283081101E-10</c:v>
                </c:pt>
                <c:pt idx="30">
                  <c:v>2.0489096641540499E-10</c:v>
                </c:pt>
                <c:pt idx="31">
                  <c:v>1.02445483207703E-10</c:v>
                </c:pt>
                <c:pt idx="32">
                  <c:v>5.1222741603851299E-11</c:v>
                </c:pt>
                <c:pt idx="33">
                  <c:v>2.5611370801925701E-11</c:v>
                </c:pt>
                <c:pt idx="34">
                  <c:v>1.2805685400962801E-11</c:v>
                </c:pt>
                <c:pt idx="35">
                  <c:v>6.4028427004814197E-12</c:v>
                </c:pt>
                <c:pt idx="36">
                  <c:v>3.2014213502407098E-12</c:v>
                </c:pt>
                <c:pt idx="37">
                  <c:v>1.6007106751203501E-12</c:v>
                </c:pt>
                <c:pt idx="38">
                  <c:v>8.0035533756017695E-13</c:v>
                </c:pt>
                <c:pt idx="39">
                  <c:v>4.0017766878008898E-13</c:v>
                </c:pt>
                <c:pt idx="40">
                  <c:v>2.0008883439004401E-13</c:v>
                </c:pt>
                <c:pt idx="41">
                  <c:v>1.0004441719502201E-13</c:v>
                </c:pt>
                <c:pt idx="42">
                  <c:v>5.0022208597511098E-14</c:v>
                </c:pt>
                <c:pt idx="43">
                  <c:v>2.5011104298755501E-14</c:v>
                </c:pt>
                <c:pt idx="44">
                  <c:v>1.25055521493778E-14</c:v>
                </c:pt>
                <c:pt idx="45">
                  <c:v>6.2527760746888903E-15</c:v>
                </c:pt>
                <c:pt idx="46">
                  <c:v>3.12638803734444E-15</c:v>
                </c:pt>
                <c:pt idx="47">
                  <c:v>1.56319401867222E-15</c:v>
                </c:pt>
                <c:pt idx="48">
                  <c:v>7.81597009336111E-16</c:v>
                </c:pt>
                <c:pt idx="49">
                  <c:v>3.9079850466805501E-16</c:v>
                </c:pt>
                <c:pt idx="50">
                  <c:v>1.95399252334028E-16</c:v>
                </c:pt>
                <c:pt idx="51">
                  <c:v>9.7699626167013899E-17</c:v>
                </c:pt>
                <c:pt idx="52">
                  <c:v>4.88498130835069E-17</c:v>
                </c:pt>
                <c:pt idx="53">
                  <c:v>2.4424906541753499E-17</c:v>
                </c:pt>
                <c:pt idx="54">
                  <c:v>1.22124532708767E-17</c:v>
                </c:pt>
                <c:pt idx="55">
                  <c:v>6.1062266354383702E-18</c:v>
                </c:pt>
                <c:pt idx="56">
                  <c:v>3.0531133177191801E-18</c:v>
                </c:pt>
                <c:pt idx="57">
                  <c:v>1.5265566588595901E-18</c:v>
                </c:pt>
                <c:pt idx="58">
                  <c:v>7.6327832942979599E-19</c:v>
                </c:pt>
                <c:pt idx="59">
                  <c:v>3.81639164714898E-19</c:v>
                </c:pt>
                <c:pt idx="60">
                  <c:v>1.90819582357449E-19</c:v>
                </c:pt>
                <c:pt idx="61">
                  <c:v>9.5409791178724499E-20</c:v>
                </c:pt>
                <c:pt idx="62">
                  <c:v>4.7704895589362201E-20</c:v>
                </c:pt>
                <c:pt idx="63">
                  <c:v>2.3852447794681101E-20</c:v>
                </c:pt>
                <c:pt idx="64">
                  <c:v>1.19262238973406E-20</c:v>
                </c:pt>
                <c:pt idx="65">
                  <c:v>5.9631119486702797E-21</c:v>
                </c:pt>
                <c:pt idx="66">
                  <c:v>2.9815559743351398E-21</c:v>
                </c:pt>
                <c:pt idx="67">
                  <c:v>1.4907779871675699E-21</c:v>
                </c:pt>
                <c:pt idx="68">
                  <c:v>7.4538899358378496E-22</c:v>
                </c:pt>
                <c:pt idx="69">
                  <c:v>3.72694496791893E-22</c:v>
                </c:pt>
                <c:pt idx="70">
                  <c:v>1.8634724839594601E-22</c:v>
                </c:pt>
                <c:pt idx="71">
                  <c:v>9.3173624197973097E-23</c:v>
                </c:pt>
                <c:pt idx="72">
                  <c:v>4.6586812098986601E-23</c:v>
                </c:pt>
                <c:pt idx="73">
                  <c:v>2.3293406049493301E-23</c:v>
                </c:pt>
                <c:pt idx="74">
                  <c:v>1.16467030247466E-23</c:v>
                </c:pt>
                <c:pt idx="75">
                  <c:v>5.82335151237332E-24</c:v>
                </c:pt>
                <c:pt idx="76">
                  <c:v>2.91167575618666E-24</c:v>
                </c:pt>
                <c:pt idx="77">
                  <c:v>1.45583787809333E-24</c:v>
                </c:pt>
                <c:pt idx="78">
                  <c:v>7.27918939046665E-25</c:v>
                </c:pt>
                <c:pt idx="79">
                  <c:v>3.6395946952333301E-25</c:v>
                </c:pt>
                <c:pt idx="80">
                  <c:v>1.81979734761666E-25</c:v>
                </c:pt>
                <c:pt idx="81">
                  <c:v>9.0989867380833205E-26</c:v>
                </c:pt>
                <c:pt idx="82">
                  <c:v>4.5494933690416603E-26</c:v>
                </c:pt>
                <c:pt idx="83">
                  <c:v>2.2747466845208301E-26</c:v>
                </c:pt>
                <c:pt idx="84">
                  <c:v>1.13737334226041E-26</c:v>
                </c:pt>
                <c:pt idx="85">
                  <c:v>5.6868667113020703E-27</c:v>
                </c:pt>
                <c:pt idx="86">
                  <c:v>2.8434333556510398E-27</c:v>
                </c:pt>
                <c:pt idx="87">
                  <c:v>1.4217166778255199E-27</c:v>
                </c:pt>
                <c:pt idx="88">
                  <c:v>7.1085833891275897E-28</c:v>
                </c:pt>
                <c:pt idx="89">
                  <c:v>3.5542916945637998E-28</c:v>
                </c:pt>
                <c:pt idx="90">
                  <c:v>1.7771458472818999E-28</c:v>
                </c:pt>
                <c:pt idx="91">
                  <c:v>8.8857292364094994E-29</c:v>
                </c:pt>
                <c:pt idx="92">
                  <c:v>4.4428646182047497E-29</c:v>
                </c:pt>
                <c:pt idx="93">
                  <c:v>2.2214323091023701E-29</c:v>
                </c:pt>
                <c:pt idx="94">
                  <c:v>1.11071615455119E-29</c:v>
                </c:pt>
                <c:pt idx="95">
                  <c:v>5.5535807727559301E-30</c:v>
                </c:pt>
                <c:pt idx="96">
                  <c:v>2.77679038637797E-30</c:v>
                </c:pt>
                <c:pt idx="97">
                  <c:v>1.3883951931889801E-30</c:v>
                </c:pt>
                <c:pt idx="98">
                  <c:v>6.9419759659449101E-31</c:v>
                </c:pt>
                <c:pt idx="99">
                  <c:v>3.4709879829724598E-31</c:v>
                </c:pt>
                <c:pt idx="100">
                  <c:v>1.7354939914862299E-31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1A6-4DB7-ABEE-C09CDEC70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84480"/>
        <c:axId val="44498944"/>
      </c:lineChart>
      <c:catAx>
        <c:axId val="44484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sz="1200" b="1" dirty="0">
                    <a:solidFill>
                      <a:schemeClr val="bg1"/>
                    </a:solidFill>
                  </a:rPr>
                  <a:t>Generazioni</a:t>
                </a:r>
              </a:p>
            </c:rich>
          </c:tx>
          <c:layout>
            <c:manualLayout>
              <c:xMode val="edge"/>
              <c:yMode val="edge"/>
              <c:x val="0.40000041785728802"/>
              <c:y val="0.903040993620087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498944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44498944"/>
        <c:scaling>
          <c:orientation val="minMax"/>
          <c:max val="0.2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sz="1400" i="1" dirty="0">
                    <a:solidFill>
                      <a:schemeClr val="bg1"/>
                    </a:solidFill>
                  </a:rPr>
                  <a:t>D</a:t>
                </a:r>
                <a:endParaRPr lang="it-IT" sz="14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2.4764830160422101E-2"/>
              <c:y val="0.39315646810904098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484480"/>
        <c:crosses val="autoZero"/>
        <c:crossBetween val="between"/>
      </c:valAx>
      <c:spPr>
        <a:solidFill>
          <a:srgbClr val="FFFFFF">
            <a:lumMod val="85000"/>
          </a:srgbClr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653146928062504"/>
          <c:y val="0.218519296199086"/>
          <c:w val="0.15918388772832001"/>
          <c:h val="0.4259274812870609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bg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1-08T16:00:47.5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971 764 109 0,'3'-6'203'0,"0"2"24"0,-1-4-59 16,-4 4-35-16,1-2-11 0,-4 3-23 16,-1 2-23-16,1-1-12 0,0 2-4 15,-1-2-1-15,1 0 2 0,-1-1 6 16,-2 3 9-16,2 3-8 0,-1-1-2 0,1 3-3 15,3-3-13-15,-2 2-13 0,1 2 1 16,-1-1-7-16,0 2-3 0,0-1 1 16,0 5 4-16,-1-2 2 0,0 4 3 0,3 2-1 15,-1-1 2-15,3 0-16 0,-1-1-8 16,2-1-1-16,-1 2-2 0,2 3-11 16,-1 2 10-16,2 0 1 0,-1-1-3 15,1-2-4-15,1 3-3 0,-1 0 1 0,3 2-2 16,-1-1-5-16,1 3-1 0,0 0 9 15,-1-1-3-15,1 3-6 0,0 0 9 16,-2 2-3-16,3 1-1 0,-3-1 6 0,2 2-2 16,-5-1 3-16,0-1-6 0,-1 0-2 15,-1 0-9-15,-3-1 10 0,0 0-4 16,1-4 7-16,-2-2 5 0,-1-2 15 0,2-1 12 16,-1-2 14-16,0-1 5 15,1-4 7-15,2-2-12 0,-2-2-18 0,2-2-11 16,0 3-7-16,0-2-8 0,1 0-1 15,-2-1 4-15,2-1-8 0,0-3-1 16,2 2-16-16,0-2-37 0,0-2-58 0,0-3-58 16,0 4-88-16,0 1-125 15,-1-5-62-15,-1-1 11 0,-1-4 45 0,0 0 80 16</inkml:trace>
  <inkml:trace contextRef="#ctx0" brushRef="#br0" timeOffset="333.06">724 1204 24 0,'5'2'272'0,"-2"-1"42"15,-1 3 29-15,-2-2-90 0,3 1-62 16,-1 0-40-16,1-6-13 0,0 1 8 16,0 2-5-16,6-1-13 0,1 0 18 0,0 0-9 15,2-3-36-15,1 1-10 0,1 1-13 16,14-5 2-16,-13 3-51 0,-1-1-12 16,0 1-2-16,-4 2-10 0,2 0-5 15,-2 1 0-15,-4 1 5 0,1 0-40 16,-1-1-60-16,-3 1-78 0,2-2-91 0,-4-1-155 15,-1 3-76-15,0-4 10 0,2-2 58 16,0 2 78-16</inkml:trace>
  <inkml:trace contextRef="#ctx0" brushRef="#br0" timeOffset="861.71">1034 1069 120 0,'3'-6'294'16,"-2"1"34"-16,2-1 11 0,-2 2-107 15,-1 0-49-15,2 1-22 0,-1 1-5 0,-1 4 6 16,0-1-1-16,0 3 8 0,0 6-4 15,-1-2-14-15,1 3-34 0,0 3-28 0,0-1-35 16,1 2-24-16,1 4-17 0,0-2-4 16,1 1 0-16,0 0-2 0,-1 0-8 0,2-4-3 15,-2-2 8-15,1 1-7 0,-2-2-4 16,1-1 10-16,0 2 5 0,-1-3-6 16,-1-1 2-16,2-4 7 0,-2-1-11 15,0-1 2-15,0 0 0 0,0-1 4 0,1-1-2 16,-1 0 4-16,0-3-1 0,-1-2 2 15,1-1-9-15,-2 0-2 0,2-1-4 0,0 1-3 16,-1-2 2-16,1-1 5 16,0 0 5-16,1-1-1 0,1 1 2 0,1-2-8 15,2-2 2-15,1-1 0 0,2 0 1 16,1 0 2-16,0 2 6 0,0 1-6 16,-1 2 0-16,0 2 3 0,-2 1-4 0,3 1-4 15,-4 1 3-15,2 2 1 0,-3 1-4 0,1-1 2 16,0 2 1-16,1 2 1 0,-1-1-1 15,0 1-27-15,-2-2-37 0,3 0-60 16,-1 0-71-16,-1-2-88 0,1 1-91 0,-5 1-101 16,0 0-3-16,0 0 46 0,0 0 69 15</inkml:trace>
  <inkml:trace contextRef="#ctx0" brushRef="#br0" timeOffset="1082.61">1254 1258 192 0,'2'2'422'0,"-1"-1"96"15,-2 1 86-15,1-1-85 0,0-1-63 16,1 0-51-16,-1-1-49 0,2-1-49 0,-1 1-64 16,1-2-58-16,1 1-52 0,-1-1-42 15,0 0-38-15,1 0-28 0,0 2-41 0,1-2-88 16,-2 3-134-16,1-2-182 0,-3 2-231 15,0 0-146-15,0 0 7 0,-5 5 92 16,-2 5 166-16</inkml:trace>
  <inkml:trace contextRef="#ctx0" brushRef="#br0" timeOffset="2614.64">1504 1020 119 0,'0'-6'281'16,"-2"1"36"-16,1 1-6 0,-1 2-92 16,0 2-52-16,2 2-37 0,2 0-25 0,-2-2-23 15,2 0-26-15,-2 1-1 0,1-1 8 16,1 5 11-16,1-1 17 0,2 2 8 16,0 1-14-16,2 4-24 0,0-1-17 15,-1 2-14-15,2 2-16 0,0-2-7 0,0 1 3 16,-2-1-3-16,2 1-8 0,0-2 6 15,0 0-1-15,-2-1-1 0,-1 1-4 0,1-1 9 16,0-1 2-16,-2-2 0 0,0-2-10 16,-3 0 9-16,3-3-5 0,-4 1-3 0,0-2 3 15,0 0 12-15,0-1-15 0,-4 1 4 16,3-1 3-16,-3 0-5 0,0 0-7 16,-3-1 9-16,2 1 0 0,-4 0 1 0,4 0 3 15,-5 0 4-15,2-2-9 0,0-2-8 16,-1-1-6-16,-3 3 3 0,3-2-1 0,0 4 5 15,-2-1 3-15,0 1-2 0,-1 3-9 16,3 1-11-16,1 2 0 0,0 2 8 16,1 0 0-16,0 1-8 0,4 0 9 0,0 1 14 15,3-1-6-15,1 1 5 16,1-2 10-16,3-1 0 0,4-2-11 0,1 0-1 16,-1-1-2-16,5-1 6 0,-1-1 0 0,3 0 2 15,-2-2 0-15,-1 0 6 0,1 0-2 16,-1 0 3-16,1-2-4 0,-6 0-1 15,0-1-12-15,-1-1-20 0,-3 4-35 16,-3-2-36-16,-1-1-61 0,0 1-63 0,-3 2-123 16,-1-2-66-16,-1-2-6 0,-2 3 36 15,3 0 63-15</inkml:trace>
  <inkml:trace contextRef="#ctx0" brushRef="#br0" timeOffset="2944.39">1708 1026 68 0,'3'-2'248'0,"0"2"23"15,0 2-4-15,-1 4-96 0,0 1-63 16,-1 2-29-16,1 4-19 0,-1 1-9 0,0 3-6 15,3 5-5-15,-2 2 0 0,-1 3 6 16,-1 0-8-16,2 2-2 0,-2 1-12 16,3 0-3-16,-2 0-8 0,2 1-4 0,-1 2-4 15,1 0-1-15,-1-4-3 0,0-2-4 16,-1-3-1-16,-1-5 6 0,0-2 0 16,0-3 2-16,2-4 1 0,-1-1-10 15,-1-3-20-15,0-2-35 0,-3-4-49 16,2-4-117-16,-3-1-82 0,-1-4-21 15,2 0 11-15</inkml:trace>
  <inkml:trace contextRef="#ctx0" brushRef="#br0" timeOffset="3263.11">1697 1077 114 0,'0'-8'309'0,"0"0"25"0,0 1 18 0,3 3-142 15,3-1-80-15,-1 2-35 0,1 0-13 16,2 2 6-16,2-2 8 0,1 4 6 0,0 1 1 16,0 1 1-16,0 1-13 0,-1 1-22 15,0 2-21-15,-2 5-14 0,0-3-16 0,-1 2-5 16,-2 2-7-16,-1-1 9 0,-4 0-7 16,0 0 4-16,-4 0-6 0,-1 1-1 15,0-2-1-15,-4-3 3 0,0-1-10 0,-3-1 4 16,-1-1 5-16,-1 1 0 0,1-1 0 15,-1-2 3-15,2-1-7 0,2-2 4 0,-1 0-8 16,5 0-8-16,1-2-28 0,3 2-56 16,2-2-77-16,2-2-74 15,1 2-136-15,0-4-61 0,4 1 19 0,0 1 49 16,1-1 71-16</inkml:trace>
  <inkml:trace contextRef="#ctx0" brushRef="#br0" timeOffset="3577.69">1941 778 87 0,'0'-7'279'0,"0"-1"31"15,0 1 21-15,0 2-127 0,0 6-68 0,0 3-33 16,-1 1-8-16,1 3-3 0,0 5 2 15,0 1 6-15,0 7 1 0,0 6-8 16,0-4 1-16,1 2-13 0,-1-3-15 0,4 4-19 16,-2 1-14-16,-1 2-15 15,1 1-10-15,2 0 1 0,-4 0-5 0,0-2 1 16,0 2-2-16,0-7-3 0,0 1 2 16,2-2 5-16,-2-2 4 0,0-4-32 0,2 2-39 15,-1-4-50-15,1-4-69 0,-1 1-66 16,-1-5-81-16,0-6-62 0,0 0-3 15,0 0 41-15,0 5 56 0</inkml:trace>
  <inkml:trace contextRef="#ctx0" brushRef="#br0" timeOffset="3907.65">2039 1221 97 0,'3'-2'241'16,"-2"-3"27"-16,1 4-36 0,1 1-76 0,-3 0-48 15,0 3-25-15,1 2-22 0,-1-1-9 16,0 4-8-16,0-1-12 0,2 2-7 16,-1-1-7-16,1-1-6 0,3 0-3 0,-2-1-3 15,2-1-5-15,1-1 1 16,0-4 3-16,2 0 0 0,0 0 1 0,0-4 0 16,3 1-1-16,-1-3 1 0,-2-3 1 15,3-2-3-15,-3 0 6 0,-2-1 7 16,-1 1 14-16,1 3 16 0,-5-2 20 15,-1 3 10-15,-4-2 6 0,-1 0-3 16,-1 0-9-16,-4 3-6 0,-2 3-9 0,1 3-19 16,-2 3-15-16,-1 3-4 0,1 1-12 15,-1 2-9-15,3 3 1 0,0 0-16 16,5 0-53-16,2-1-69 0,1-2-151 0,3-2-107 16,0-1-34-16,0-6 25 0,5 0 61 15</inkml:trace>
  <inkml:trace contextRef="#ctx0" brushRef="#br0" timeOffset="4396.14">2199 592 195 0,'2'-1'294'0,"-2"2"24"16,0 2-44-16,2 3-102 0,-1 1-54 16,2 4-27-16,-1 3-16 0,1 4-1 15,0 1 1-15,2 5-1 0,-3 3 4 16,1 2 9-16,3 4-4 0,-3-2-14 16,0 4-14-16,-1-1-10 0,1 2-16 0,-3-2-5 15,0 1-2-15,0 0-7 0,-1-1-10 16,1-3 0-16,0 0-2 0,-2-4-4 15,2 1 7-15,0-2-1 0,0-5 1 0,0 2-8 16,2-7 4-16,-1-1-1 0,-1-3 7 16,2-3-20-16,-2 0-26 0,0-3-42 15,0-2-50-15,0-2-60 0,-2-2-83 0,-1-6-98 16,1-2-21-16,-1-1 20 0,-3-4 45 16</inkml:trace>
  <inkml:trace contextRef="#ctx0" brushRef="#br0" timeOffset="4596.82">2130 925 97 0,'2'-6'358'0,"-1"-1"50"16,4 2 23-16,-2 0-93 0,3 1-102 16,4 0-55-16,2-2-27 0,1 0-2 0,0-2-4 15,4 1-30-15,-4-1-24 0,3 2-12 16,-3 2-22-16,0-1-28 0,0 3-23 0,-3-1-47 15,1 3-95-15,-3 5-109 0,-3 0-170 16,-4 3-121-16,-1 5-14 0,-5 2 58 16,-1 6 96-16</inkml:trace>
  <inkml:trace contextRef="#ctx0" brushRef="#br0" timeOffset="4835.82">2347 1253 235 0,'0'5'453'0,"1"-2"90"16,-1 0 81-16,2-1-126 0,-2-1-84 16,0-1-71-16,0 0-68 0,3-1-66 0,-2 2-68 15,-1-2-54-15,2-1-44 0,-2 2-35 16,3-1-65-16,-1 1-97 0,1 0-146 15,-1-2-170-15,-1-1-190 0,-1 3-36 0,0-6 47 16,-3 3 124-16</inkml:trace>
  <inkml:trace contextRef="#ctx0" brushRef="#br0" timeOffset="5597.42">2647 1136 38 0,'0'-3'270'0,"0"2"42"16,-3-2 24-16,1 1-69 0,-1 0-66 15,-2 0-26-15,-1 0-9 0,-2 1-6 0,2 1-1 16,-1 0-4-16,1 1-13 0,0 3-20 0,1 0-18 16,-1 3-26-16,3-2-20 0,-1 3-16 15,1 1-11-15,0 3-11 0,3 0-5 16,0 1-5-16,3-1-3 0,0 0-4 15,2 1-2-15,3-3-6 0,0-1-8 0,3-2-2 16,0-2-7-16,-1-2-15 0,4-2-16 0,-3-5-6 16,3-2-4-16,-3-2-3 15,2-2 7-15,-4-4 30 0,-2 2 11 0,-2-3 13 16,-4 0 29-16,-1 2 20 0,-4 1-11 16,-1 0 11-16,-2 3 1 0,-4 1-12 0,-1 0-2 15,0 4 5-15,-2 3-8 0,0 1-3 16,0 3 1-16,1 3-15 0,2 1-39 0,2 2-54 15,2 2-83-15,2 0-108 0,2-1-172 16,0-1-68-16,3-2 11 0,0-1 59 16,5 1 97-16</inkml:trace>
  <inkml:trace contextRef="#ctx0" brushRef="#br0" timeOffset="5996.36">2963 1074 178 0,'-3'-3'289'0,"-3"1"31"0,-4 2-28 16,-2-5-97-16,1 4-48 0,-5 0-29 16,3 1-11-16,-4 2-11 0,4 3-9 15,0 1-13-15,-1 2-4 0,3-2-13 0,3 1-20 16,1 0-13-16,3 1-5 0,3 1-16 15,2 0-9-15,4-1-1 0,4-1 1 16,1-2 2-16,3 1 5 0,2 0 1 0,1 0 1 16,2 0-2-16,-1-1-1 0,-1 2-3 15,-1-1 2-15,-2-2-2 0,0 3 0 0,-2 3 6 16,-5-1 4-16,-1 2 2 0,-2-1 2 16,-3 0 4-16,-3-1-6 0,-3 1-6 15,-4 2 2-15,-2-1-5 0,-3-2-2 16,0-1 2-16,-2-2 2 0,0-3 2 0,1-2-2 15,1-1 5-15,2 2-10 16,1-4-20-16,2 0-40 0,5 0-49 0,2-2-83 16,1-1-119-16,2-1-77 0,5-2-4 15,0 0 31-15,3-2 72 0</inkml:trace>
  <inkml:trace contextRef="#ctx0" brushRef="#br0" timeOffset="6379.24">3129 1101 105 0,'0'-5'335'16,"-3"3"60"-16,-3 0 37 0,0-1-111 15,-2 0-94-15,1 1-61 0,-2 0-48 16,0-2-38-16,4 0-24 0,-2 1-20 0,1 3-8 16,-2 0-11-16,2 7 1 0,1-1-9 15,2 4-4-15,3-1-1 0,1 1-2 16,3 0-2-16,2 0 1 0,3 3-2 0,2-2-7 15,-2-1 6-15,4-3-2 16,-1 1-2-16,-1 2 5 0,1-1 6 0,-1 1 2 16,-3-2-6-16,2 1 3 0,-5-1 1 15,2 1-1-15,-2-1-2 0,-3 0 5 16,-2 1-1-16,-5-2 3 0,0-1-5 0,-3 0 0 16,-4-1 11-16,-1 0 12 0,-4 1 22 15,2-3 13-15,-2 2 9 0,1-3-4 16,1 2-10-16,0-4-18 0,4 0-14 15,0-2-9-15,5-1-8 0,1 2-7 16,0-3-38-16,5 2-46 0,2-2-54 0,1 1-63 16,5-1-90-16,0 2-112 0,4-3-58 15,1 2 7-15,1-4 45 0,1 1 81 16</inkml:trace>
  <inkml:trace contextRef="#ctx0" brushRef="#br0" timeOffset="7060.81">3299 1202 226 0,'-3'4'346'16,"2"1"31"-16,0-3-16 0,-1 1-135 15,1 0-76-15,1-1-44 0,0-2-33 16,1 0-14-16,-1 0-8 0,3 0 6 16,1 3 6-16,0-3 10 0,4-3-1 15,0 1-16-15,0-6-23 0,2-2-16 0,1 0-10 16,-2-1-2-16,1 1-4 0,-1-2 4 15,-4 3 0-15,-1-2-1 0,0-1-4 16,-4 2 3-16,-2-3 0 0,-1 5 7 0,-2-1 1 16,-3 0 0-16,-1 1-1 0,-1 2 4 15,-1 4 4-15,-3-2 19 0,1 4 9 0,-2 1 7 16,0 4-3-16,1 3-12 0,3 3-12 0,0-1-11 16,2 5-11-16,2-2 0 0,2 3-3 15,2 1-2-15,1 0-3 0,4 1 3 16,1 1-6-16,0-2-8 0,4 1-7 15,2-3-8-15,-1-2-15 0,3-2-10 0,2-4-7 16,-2-1-6-16,2-4-11 0,1-4-2 16,-3 2 4-16,3-6 3 0,-1 1 5 15,-2-3 13-15,3-3 16 0,-1-1 9 16,-1-2 12-16,1-3 16 0,-3-2 12 16,0 0 13-16,0 0 12 0,-3 1 10 0,-1 3 12 15,1 1 4-15,-2 4 15 0,-3-1 11 16,1 4 1-16,-3 1-6 0,2 3-11 15,-2 1-25-15,1 4-12 0,0 0-2 0,-1 2 3 16,3 2-1-16,-2 4 2 0,-1 4-4 16,2 2-10-16,-2 1-12 0,0 3-3 0,0 0-15 15,0 3-13-15,0-1-14 0,1 1-4 16,-1-1-10-16,2-2 0 0,1-2 14 16,-2-3 3-16,3-3 5 0,-3-2 3 0,1-3 7 15,-1-2-9-15,-1-2-4 0,0-3 4 16,0-5 3-16,0 2 6 0,0-7 9 15,2-2 16-15,-2 0 6 0,3-2 6 0,-1-3 8 16,1 4 10-16,0 0-18 0,0 0 4 16,3 0 0-16,-1-1-1 0,-1 3-3 15,3 0 2-15,0 5-6 0,0 0 1 0,-2 2-5 16,3 1-5-16,-3 0 4 16,2 3-2-16,0 0-6 0,-2 0-22 0,-2 0-38 15,0-1-84-15,-1 1-117 0,-2 0-174 0,0 0-63 16,-5 1 4-16,-3 5 66 0</inkml:trace>
  <inkml:trace contextRef="#ctx0" brushRef="#br0" timeOffset="7381.32">3619 1094 16 0,'0'1'277'0,"-5"5"26"16,4 3 18-16,-2 1-87 0,2 3-105 15,1 4-52-15,0 2-23 0,1-2-13 16,1 3-3-16,0-5-2 0,5 2 5 0,-1-4 8 16,-1-3 5-16,2-1-3 0,-1 0-6 15,3-1-2-15,-2-1-8 0,-2 1-4 16,2-1 6-16,-1-2 4 0,-1-2 8 16,-2-5 7-16,2 0 13 0,0-3-5 15,0-3 1-15,2-1-12 0,-2-5-12 0,-1 0-18 16,5 0 2-16,-4-2 3 0,0-3 1 15,1 1 9-15,-2-1 8 0,1 0-3 16,0 0-10-16,-2 3-9 0,1 1-14 0,-1 3-31 16,-2 2-45-16,-1 2-69 0,0 1-82 15,-1 5-132-15,1 2-108 0,-5 2-17 0,-2 4 38 16,0 3 73-16</inkml:trace>
  <inkml:trace contextRef="#ctx0" brushRef="#br0" timeOffset="7578.37">3882 1324 229 0,'5'8'415'0,"-2"-2"66"0,1-3 94 15,0 1-93-15,-3-3-35 0,2-1-11 16,-3 2-25-16,0-4-70 0,0 4-93 16,0-2-97-16,0 0-69 0,0 0-54 0,0 0-86 15,0 2-130-15,-1-2-197 0,1 0-272 16,-5-5-140-16,-1 2-5 0,-2 2 90 15,-2-1 178-15</inkml:trace>
  <inkml:trace contextRef="#ctx0" brushRef="#br0" timeOffset="11710.3">5705 510 129 0,'3'0'231'0,"0"-4"25"16,-3 4-69-16,2 2-39 0,-2-4-32 16,0 1-16-16,-2-2-13 0,2-3-9 15,-3 4-14-15,0-2-20 0,0 8-12 16,0-3-13-16,-2 3-10 0,-2 7-2 0,1-5 5 16,0 4 3-16,0 0 2 0,-1-4 5 15,2 1-3-15,-1-1 2 0,0 2-1 0,3-1-2 16,-2-1 1-16,2-4-2 0,-2 5 1 15,2 0 1-15,-2 5 0 0,2 5 4 16,-2 1 4-16,1-4-1 0,0 2-3 0,0 3-4 16,0 4-3-16,3 2-2 0,-1 2-2 15,4 0-3-15,-1-4 2 0,1-3-6 16,3 5-2-16,-3-1 0 0,2-2-1 16,1 2-1-16,-1-1 1 0,0-4 0 15,-3 5 1-15,1-3 2 0,-2 3 1 0,0 6-1 16,-2 0 1-16,-1 2-3 0,1-4 2 15,-2-1 2-15,-1 0 1 0,1-4 0 16,3-1 0-16,-3-1-3 0,0-4-2 16,-1-2 1-16,-2 0-3 0,-1-3 5 15,0 0-1-15,0 0-2 0,-1-5-1 0,1-2-1 16,0-1-2-16,1-2 2 0,1-2 2 16,3 0-3-16,-2 0 1 0,4 0-3 15,-1-2-18-15,2-1-27 0,3-1-27 0,-1-3-38 16,1 0-56-16,2-2-70 0,-2-1-92 15,-2 0-21-15,1 3 15 0,-1 3 49 16</inkml:trace>
  <inkml:trace contextRef="#ctx0" brushRef="#br0" timeOffset="12062.83">5409 1030 135 0,'0'-2'295'0,"0"1"31"0,2 0-3 15,-1-1-109-15,1 2-50 0,3 0-25 0,0 0-3 16,1 2 3-16,3-4 7 0,2 1 3 15,3-2 4-15,1 0-5 0,0 0-12 0,1 0-23 16,-1 1-24-16,4 1-27 0,-2 2-20 16,-3-1-18-16,3 2-10 0,-4 0-6 15,0-1-3-15,-2 2 1 0,-1-1-2 16,-1-2 5-16,0 0-5 0,-1 0 1 0,0-2-5 16,0-1 0-16,0 2-39 0,-2-1-63 15,-1-1-93-15,-3 2-103 0,-2 1-183 0,0 0-59 16,0 0 23-16,-7 2 71 0,-2 3 94 15</inkml:trace>
  <inkml:trace contextRef="#ctx0" brushRef="#br0" timeOffset="12508.96">5738 912 243 0,'6'-12'296'0,"-3"4"22"16,-1 1-57-16,1 2-86 0,1 3-42 16,-1 4-5-16,0 1 5 0,0 0-8 0,2 0-2 15,-1 2-8-15,1-1-16 0,0 9-18 16,-2 1-18-16,0 3-21 0,1 1-9 16,-1-1-13-16,0 2-8 0,0 2-6 15,-2-3 2-15,1-1-8 0,1 0 3 0,-1-3-4 16,-1-2 3-16,1-2-3 0,-2-2-5 15,0-2-12-15,0-4-4 0,0 2-4 0,-2-3-3 16,1-2 0-16,-4 1 2 0,3-2 5 16,-4-1-4-16,2 0 5 0,0 0 7 15,1-1 6-15,0-3 0 0,1-1 3 16,1-1 0-16,2 0 8 0,1-5 10 0,1 2 9 16,1 0 9-16,5-3 5 0,0 4 5 15,-1 0-3-15,0 0 3 0,3 2 2 0,0 2-7 16,-1 1-8-16,2 1-5 0,-4 2-4 15,2 2-7-15,-1-1-2 0,-1 4 0 0,0-2-5 16,-1 1-1-16,-2 1 0 0,0-2-8 16,0 1-41-16,-2-1-70 0,-1 2-96 15,-2-2-180-15,0 0-95 0,-5 0-4 0,-5-2 50 16,5 1 83-16</inkml:trace>
  <inkml:trace contextRef="#ctx0" brushRef="#br0" timeOffset="13992.59">5983 1052 239 0,'0'-2'315'0,"-3"-2"32"16,3 2-51-16,0-1-97 0,0 0-52 15,0 1-39-15,0-1-23 0,3-2-23 16,-1 3-23-16,4-3-15 0,-1 3-11 15,0-3-7-15,1 0-2 0,0 1 3 0,2-2-3 16,0 1 1-16,-2-2 1 0,1 1-2 16,0 0-1-16,-5 1 2 0,1-1-1 15,-1-1 0-15,-4 2 2 0,2 2 0 0,-3 0 0 16,-3-1-4-16,1 1 4 0,-1-3 2 16,-2 5 9-16,-3 1 11 0,3 2 7 15,-3 4 2-15,-2 0 3 0,4 1-13 16,-1 0-8-16,-1 3-5 0,3 2-8 0,4 2-2 15,0 4-1-15,1-2-3 0,3 0 1 16,0 2-2-16,3 0-2 0,2-6-2 16,3 1 0-16,3-4 0 0,0 0 4 15,2-3-1-15,4 0-7 0,0-4-12 0,1-2-18 16,1 0-16-16,-1-3-6 0,-1-2 2 16,0-3 9-16,0-1 14 0,-1 0 15 0,-3-4 7 15,1-2 9-15,2-1 10 0,-5-3 8 16,0 1 7-16,-1 3 8 0,-2 0 3 15,-4 2 3-15,0 3 5 0,-2 3 9 0,-2 0 14 16,-4 2 17-16,2-1 18 0,-2 2 17 16,-1 0 4-16,-2 0 1 0,1 3-16 15,-2 1-24-15,0 3-20 0,0 1-21 0,0 2-15 16,2 3-8-16,-2 0-8 0,2 2-4 16,1 1-2-16,2-3-2 0,0 4 1 15,1-3-3-15,2-2-3 0,0 1-1 0,3-3-8 16,0 2-8-16,1-1-6 0,1-1-11 15,-1-3-13-15,4 0-15 0,0-3-3 16,0-5 0-16,-1-1 7 0,2-2 13 0,2-3 17 16,-5 0 11-16,1 2 7 0,-3-3 3 15,-2-1 4-15,-2 1 1 0,0 1 2 0,-2 4 5 16,-1-4-1-16,-2 4-2 0,-1 1 6 16,0 0 1-16,-2 4 3 0,-1-2 6 15,4 1 3-15,-2 3 0 0,2 2 5 0,-1-1-3 16,0 3-4-16,4-2-4 0,-2 0-1 15,2 1-8-15,-1 0-8 0,1 0-5 0,-1 1-4 16,1-1-7-16,2 0 5 0,0 3 8 16,0-1-1-16,0-2 3 0,2-1 4 15,-1 0-2-15,-1 2 3 0,2-2 0 0,-2 1 1 16,2-3 1-16,-1 1 3 0,1 3-4 16,1-2 0-16,0 3 1 0,-1-3-3 15,1-2-1-15,2 0 3 0,1 0 1 16,-1 0-3-16,0 0 0 0,0-2 3 0,2-1-1 15,-1 3 2-15,-1 3-1 0,0-1 4 16,0 7 0-16,-2 0-1 0,-1 1 0 16,-1 4 5-16,-1 2 0 0,2 1-2 15,-2 1 0-15,1 1 0 0,-1 0 3 0,0 0-4 16,0-1-1-16,-1 0 1 0,-1 0 2 16,2 1-5-16,-1 0 4 0,-1-2 5 15,2 3-2-15,0-1-1 0,0-2 2 0,0-4-6 16,3-2 0-16,-1-4-2 0,-1-3-11 15,1 4-14-15,2-4-20 0,-2 1-29 16,0 1-31-16,-1-6-32 0,-1 0-37 16,2 2-50-16,-2-2-113 0,0 0-33 15,0 0 11-15,-2-5 39 0</inkml:trace>
  <inkml:trace contextRef="#ctx0" brushRef="#br0" timeOffset="14194.56">6366 1113 299 0,'1'-3'504'0,"-2"0"96"15,-1 3 85-15,2 0-141 0,-2 1-117 16,1-1-95-16,1 2-83 0,0-1-81 0,0-1-74 16,1 3-50-16,1 0-26 0,0-1-24 15,1 0-54-15,-1 3-110 0,2-2-146 0,-3-1-199 16,-1-2-174-16,0 0-34 0,0 0 69 15,0 0 131-15</inkml:trace>
  <inkml:trace contextRef="#ctx0" brushRef="#br0" timeOffset="14958.23">6639 877 90 0,'0'-4'297'0,"0"4"31"15,0 1 16-15,0 1-141 0,0-1-94 16,3 0-46-16,-2-1-33 0,3 2-10 16,1 1-1-16,2 2 8 0,2 2-3 0,-3 2 3 15,4 0 2-15,-1-3-7 0,2 5-8 16,0-2-7-16,0 1 0 0,-1 1-5 0,-1-4 1 15,-1 2 0-15,0-2 3 0,-3 1-5 16,-2-3 3-16,0-2-2 0,-1-2 2 16,-2-1 0-16,-3 2 3 0,-1-4-2 15,-2 4 2-15,-2-1-1 0,-1-1-2 0,-1 2-1 16,-2-4 0-16,0 1-1 0,-4-2 0 16,4 0 2-16,-1 1-3 0,-1-1-2 15,0 3 1-15,0-2 1 0,1 1 0 16,-1 1 7-16,1 0 13 0,2-1 5 15,0 2 4-15,3 0 2 0,3 4-5 0,2 0-10 16,0 1-9-16,3 2-3 0,1-1-5 16,4 1-3-16,2 2-1 0,2-3 2 0,4-2-2 15,0 1 5-15,2-4 2 0,1 3-1 16,0 1 3-16,0-6-3 0,1 0 0 16,-1 0 1-16,0 0-1 0,-3 0 2 0,0 0-1 15,-1 0 0-15,-3-5-11 0,-1 4-21 16,-2 0-36-16,-1-3-53 0,-1 3-99 0,-4 1-117 15,4-3-34-15,-4-1 9 0,0-1 40 16</inkml:trace>
  <inkml:trace contextRef="#ctx0" brushRef="#br0" timeOffset="15221.02">6892 912 125 0,'3'-5'278'16,"1"4"24"-16,-1 2 0 0,2-1-118 15,-1 7-60-15,1 4-25 0,-2 4-15 0,0 3-17 16,1 5-16-16,-3 3-18 0,1 3-9 16,-1 4-10-16,-1 0-3 0,2 3-4 15,-2-3 3-15,2 0 1 0,1-1-9 0,-2-4-13 16,-1-3-16-16,2-3-26 0,1-5-28 15,-3-1-28-15,0-4-36 0,-3-5-66 16,1-1-71-16,2-6-14 0,-6-5 17 0</inkml:trace>
  <inkml:trace contextRef="#ctx0" brushRef="#br0" timeOffset="15507.08">6889 1003 70 0,'0'-20'293'15,"0"1"36"-15,0 1 30 0,0 0-108 0,2 3-65 16,2 3-32-16,1-1-14 0,0 5-10 16,4 2-3-16,1 2-3 0,3 1 2 15,-1 0-1-15,0 0-6 0,1 3-14 16,0 3-24-16,-2 3-25 0,3 1-17 0,-4 2-14 16,0 1-5-16,-3 2-6 0,-2 1-7 0,-2 2-2 15,-3-3 0-15,-3-2 0 0,-2 2 0 16,-2-3 4-16,-1 1 0 0,-4 0-2 15,-2-2-4-15,0-2 2 0,-2 0-3 0,2-2-8 16,-2-1-18-16,2-2-19 0,1-1-40 16,2 1-48-16,2-1-58 0,4-1-56 15,2-5-72-15,0-1-116 0,6-4-23 0,0 2 32 16,2-3 56-16</inkml:trace>
  <inkml:trace contextRef="#ctx0" brushRef="#br0" timeOffset="15723.07">7131 644 54 0,'1'-4'306'0,"1"2"38"0,-2 0 23 0,2 2-86 16,-1 3-88-16,-1 6-38 0,0 3-18 16,-1 5-2-16,-1 9-12 0,2 7-27 15,-2 6-17-15,2-3-20 0,0 2-17 0,0-5-18 16,2-2-4-16,3-2-37 0,0-4-52 15,0-3-70-15,-1 0-90 0,2-1-147 0,-1-7-71 16,-2 1 11-16,2-5 49 0,0-3 76 16</inkml:trace>
  <inkml:trace contextRef="#ctx0" brushRef="#br0" timeOffset="15971.4">7253 1038 234 0,'3'0'271'0,"-2"1"24"16,3 2-83-16,-1 0-73 0,0 2-36 15,2 1-21-15,0-4-13 0,2 2-11 16,0-2-5-16,1 3-8 0,0-5-3 0,2 0-10 16,0 0-1-16,1-5-4 0,0-1 8 15,0-1 11-15,-1-2 9 0,-2 2 6 16,-4-2 6-16,-2 2-6 0,-2-4-6 0,-3 2-5 16,-4-1-7-16,-2 4-13 0,-2 0-3 15,-5 0-15-15,2 5-6 0,-2-2-6 16,0 6 0-16,1 2-1 0,2-1-17 0,3 3-36 15,1 1-56-15,4 0-81 0,2-1-152 16,1-2-72-16,2-5-4 0,2 5 40 16</inkml:trace>
  <inkml:trace contextRef="#ctx0" brushRef="#br0" timeOffset="16309.46">7465 558 51 0,'4'-6'301'0,"-4"0"37"16,2 2 15-16,-1 4-98 0,1-3-94 0,1 6-42 15,-1 4-14-15,1 0 5 0,0 6 14 16,-1-1 12-16,0 7 6 0,-1 2-2 0,1 7-8 15,-1 5-20-15,-1 4-34 0,3 1-25 16,-1-1-20-16,-1-2-13 0,2-3-4 0,-3-4-10 16,2 2 0-16,-2-3-3 0,2 0-5 15,-1-4 1-15,-1-2 2 0,2-3-1 16,1-3 5-16,-3-2-2 0,2-1 2 0,-1-3-11 16,-1-3-38-16,2-1-54 0,-2-1-68 15,2-1-78-15,-1-4-81 0,-1 1-123 16,-1-9-15-16,-1-3 33 0,-1 1 64 15</inkml:trace>
  <inkml:trace contextRef="#ctx0" brushRef="#br0" timeOffset="16507.43">7368 732 135 0,'0'-5'396'0,"2"2"52"15,2 3 45-15,1-4-77 0,5-2-117 0,3-1-65 16,2-4-39-16,1 1-26 0,3 3-36 15,1 1-29-15,-3 3-16 0,1 0-7 16,-2 2-17-16,0 2-16 0,0 2-20 0,1 0-34 16,-4 3-88-16,-1 2-125 0,-2 1-158 15,-5 3-195-15,-4 4-67 0,-5 2 40 0,-3 1 107 16</inkml:trace>
  <inkml:trace contextRef="#ctx0" brushRef="#br0" timeOffset="16705.96">7674 1114 301 0,'3'3'515'0,"-3"0"107"16,-2-3 113-16,1 1-89 0,-1-1-95 16,0 0-78-16,-1-1-84 0,1 1-103 0,1-1-118 15,-1-1-106-15,2-1-110 0,-1 0-149 16,1-1-204-16,0-1-275 0,0 1-172 0,0-2-22 15,-2 3 90-15,2 3 175 0</inkml:trace>
  <inkml:trace contextRef="#ctx0" brushRef="#br0" timeOffset="19385.68">7825 944 171 0,'4'-2'269'0,"-4"-1"27"0,0 0-55 16,0-1-70-16,-4 2-47 0,1-1-26 16,-2 1-12-16,2 1-8 0,-2 2-7 0,-2 1-3 15,-1 3-1-15,1 1-6 0,-1 2-1 16,-1 6 1-16,1 1-14 0,3 1-6 0,0 2-9 15,2 0-10-15,3-1-9 0,3-4-3 16,2-1-8-16,3-4-3 0,3-2 2 16,2-3-3-16,2-1 4 0,1-4 0 15,2-4 4-15,-1-5-2 0,0-2-1 0,0-1-1 16,0 0 2-16,-4 1-1 0,0 1 1 16,-3-3-2-16,-3 0 0 0,-3 2-2 15,-4-3 0-15,-3-3 6 0,-3 2 16 16,-2 4 15-16,-5 0 12 0,2 4 16 15,-2 1 14-15,-2 1 6 0,0 4-4 0,1 0-1 16,1 4-14-16,0 1-21 0,3 2-20 16,2 4-12-16,1-1-52 0,1 5-83 0,6-2-90 15,0 0-129-15,6-2-150 0,-1-1-25 0,0-1 47 16,3 1 77-16</inkml:trace>
  <inkml:trace contextRef="#ctx0" brushRef="#br0" timeOffset="19752.5">8140 857 3 0,'14'-11'264'15,"-6"4"43"-15,0 4 38 0,-4-2-58 16,-2-1-48-16,-4 0-16 0,-4 1-4 0,0 2-7 16,-2 5-21-16,-3-1-34 0,-2 4-32 15,-1 3-27-15,-3 2-22 0,1-1-12 16,-1 3-17-16,0-1-9 0,5-2-10 0,2 1-13 15,4-2-6-15,0 2-8 0,5-3-7 16,2 1 4-16,2-1-4 0,3-2 3 0,2 1 3 16,2-1 2-16,5-3-2 0,0-2 5 0,0 0-5 15,2 0 4-15,-2 0 1 0,1 0-1 16,-3 2-6-16,-2-1 1 0,-2 3-2 16,-1 1 0-16,-5 1 5 0,-1 0 1 0,-5 0 5 15,-3 1 0-15,-2 4-1 0,-4-3 0 16,0 1-3-16,-2-1-2 0,-2-3 2 0,2-1 1 15,-1 0-5-15,1-1 1 0,3 0-3 16,-1-2-23-16,3 1-46 0,1-2-57 16,4-2-83-16,2 1-98 0,-1-1-112 15,3 2-75-15,0 0 9 0,0 0 63 0,6-1 85 16</inkml:trace>
  <inkml:trace contextRef="#ctx0" brushRef="#br0" timeOffset="20107.58">8323 894 179 0,'8'-8'323'0,"-6"4"42"16,-2 0 7-16,-4 0-83 0,-2 1-43 15,-2 1-25-15,-1 2-15 0,-2 0-26 16,-2 1-37-16,2 3-32 0,-3 0-26 0,4 3-23 16,1-1-13-16,0 1-8 0,2 2-14 15,2-2-7-15,0 4-9 0,4-2-8 0,2 2-5 16,1-4 1-16,4-1-4 0,1 0 6 15,4 0 1-15,1 0 1 0,4 1-4 0,0-1 2 16,3-1-1-16,-4 1 0 0,3-3 0 16,-2 2 0-16,-3 1-3 0,-4 0 0 15,-1 1 6-15,-1 2 0 0,-5 0 1 0,-2 2 6 16,-4 2 8-16,-4-4 7 0,-2 3 9 16,-2 0 11-16,-4-3 4 0,-3 0 5 15,0-3-9-15,-1-1-5 0,-1-4-9 0,3 0-9 16,3 2-13-16,2-3-6 0,1 0-17 15,5-4-41-15,2 3-78 0,4-4-88 0,2-1-103 16,4 0-110-16,3-1-112 0,1-1 12 16,3 1 58-16,-1 1 88 0</inkml:trace>
  <inkml:trace contextRef="#ctx0" brushRef="#br0" timeOffset="20272.18">8418 1094 109 0,'8'2'398'0,"-2"0"95"0,-3-2 87 0,-1 0-28 15,1-2-73-15,-1 1-55 0,1 0-55 16,-1-3-70-16,-1 2-91 0,0 0-78 16,3-1-63-16,-3 2-73 0,-1-3-98 0,0 3-171 15,-1-1-219-15,1 2-215 0,-5-4-65 16,-1 7 39-16,-1-2 140 0,1 6 203 0</inkml:trace>
  <inkml:trace contextRef="#ctx0" brushRef="#br0" timeOffset="21307.37">8548 889 35 0,'1'-9'279'0,"2"0"37"0,-2-1 37 15,3 2-74-15,-1 4-65 0,1-1-22 0,-1 5 1 16,0-5 6-16,3 4 8 0,-3 0 9 16,2 3 1-16,1 3-4 0,-2 1-22 15,1 7-33-15,-1 1-40 0,1 4-33 0,-2 1-30 16,0 5-22-16,0-4-16 0,-1 3-4 15,-1-1-6-15,-1 1-6 0,2-3-1 0,-2 0-6 16,0-3-13-16,0-5-8 0,0-2-4 16,0-2-4-16,0-4 7 0,0 0 0 15,-2-4-9-15,2-4-2 0,2-3 1 0,-2-5-3 16,3-2 8-16,-1-1 15 0,1-4 10 16,0 1 0-16,-2 0 4 0,4 0 2 0,-2 3 1 15,1 1 2-15,-1 0 3 0,0 5 1 0,0-1-4 16,2 1 3-16,0 3 0 0,2 1-4 15,2 4 2-15,-4 1 1 0,7 1-3 16,-3 4 0-16,3-3-2 0,2-2 1 16,-3 3-1-16,2-3 0 0,-2-3 4 0,3 3-4 15,0-2 2-15,-3-3 2 0,-1 4 1 16,0-4-1-16,-2 1 1 0,-3 1-1 0,0-2 0 16,-3 1 3-16,-2-2-1 0,-2-2 1 15,-3 3-1-15,0-3 2 0,-1 4-4 0,-4 0 0 16,1 0 0-16,-2 3-4 0,-3-1 2 15,3 4-2-15,-2-1 0 0,-1 4-4 16,3 2 4-16,0 2 1 0,3 2-2 0,3 2 1 16,0 2 4-16,5-1-2 0,0 3-2 15,2-4 2-15,4 1-1 0,2 1-3 0,3-5 2 16,2 1 0-16,4-4 0 0,1-4-2 16,2 0-11-16,-3-3-14 0,6-1-14 0,-3-4-12 15,-2-2 2-15,2-4 7 0,-1 2 14 16,-3-3 13-16,0-3 8 0,-3-1 1 0,-1-3 3 15,-2-4-1-15,-2 1 6 0,-3-1 0 16,-2-5 0-16,-2 6 8 0,-2-3 15 16,-1 0 13-16,-1 4 23 0,0-1 25 0,-1 0 17 15,1 3 7-15,-2 1 3 0,2 2-9 0,0 1-10 16,0 8-12-16,2 1-16 0,-1 1-16 16,2 3-11-16,0 2-12 0,2 2-4 15,-1 5-1-15,2 5 8 0,0 3 1 0,0 6 1 16,-1 0-5-16,1 6-5 0,0 3-7 15,1 0-4-15,-1 3 0 0,0-3-1 16,2 1-3-16,2-3-1 0,-2-2 1 0,0-4 0 16,2-1 0-16,0-4-2 0,-1 0 1 15,1-4 2-15,-1-3-2 0,-1-4-2 0,3-1 1 16,-4-1-5-16,1-1-17 0,-1 0-33 16,-1 0-61-16,-2-2-81 0,0 1-111 15,2-4-115-15,-3 2-178 0,-4-3-55 0,4 3 27 16,-4 0 90-16,0 2 121 0</inkml:trace>
  <inkml:trace contextRef="#ctx0" brushRef="#br0" timeOffset="21498.01">9174 1105 207 0,'8'3'559'0,"-2"0"124"0,2-1 128 15,-3-1 5-15,-1-1-110 0,1 0-112 16,0-1-87-16,-2-1-110 0,-2 2-134 0,3 2-122 15,-4-2-74-15,1 1-37 0,-1-1-39 16,0 0-69-16,-1 0-129 0,-3-1-216 16,0-1-323-16,-1-2-237 0,-3 0-59 0,-3 0 75 15,0 4 190-15,-3-1 312 16</inkml:trace>
  <inkml:trace contextRef="#ctx0" brushRef="#br0" timeOffset="26121.37">2519 4891 154 0,'2'1'301'16,"-2"-1"39"-16,0 0-32 0,0 0-80 16,1 0-68-16,-1 0-40 0,2 2-24 15,-1-2-14-15,-1 0-15 0,1 0-8 16,2 0-1-16,-2 0 4 0,1 2 13 15,-1-2 10-15,4 0 11 0,-2 1 5 16,0-1 12-16,2 1 22 0,0-1 19 16,0 3 11-16,-1-3 10 0,4 0-3 15,-2 0-24-15,1 0-18 0,1 0-19 16,-2-3-18-16,3 3-9 0,-2 0-7 0,-1 0-7 16,2 0-4-16,0 0-2 0,0-1-10 15,-2 1-5-15,2-1-8 0,0-1-6 16,0 0-8-16,0 2-3 0,0 0-7 15,3 0 3-15,-2 0-5 0,1-1 2 0,2 1 0 16,-2-1-2-16,2-1-1 0,-4 2-3 16,2 0-2-16,-2 0-1 0,1-2-3 15,-2 2-1-15,-1 0 1 0,2 2 1 16,1 0-3-16,-4-2 1 0,3 1 1 16,0-1-1-16,1 0 0 0,-1 0-1 15,0 0 2-15,0 0-5 0,1 0 2 16,0 0-4-16,0 0 2 0,0 0 0 0,1 0 2 15,0 0-1-15,0 0 0 16,-1 1-1-16,3 1-1 0,-1-2 2 16,0 0-1-16,-1 0 2 0,1-2 20 0,-2 2 19 15,1-1 11-15,1 0 7 0,-3 1 4 16,0-2-14-16,-2 2-15 0,3-2-9 16,-2 1-5-16,-1 1-3 0,1 1-5 15,2-1-4-15,-3 0-1 0,2-1-2 0,-1 1-2 16,-1 0-2-16,2-1 1 0,-2 1-1 15,0 1 0-15,-1-1 0 0,2 0 1 16,0 0 0-16,-3 1-1 0,3 1 1 16,0 0-1-16,-1-2-2 0,2 1 1 0,-2-1 0 15,-1 1 0-15,0-1-2 0,1 0 4 16,2 0-2-16,-2 0 1 0,1 0-1 16,-1 0 1-16,2 0 0 0,-2 0 0 15,-1 0-1-15,1 0 1 0,-1 0-1 16,0 0 0-16,2 0 2 0,-2 0-1 15,0-1 0-15,-1 0 0 0,0 1-1 16,1-2 3-16,1 0-1 0,0 1 1 16,-1 1 1-16,0-1-2 0,-2-1 4 0,2 2-2 15,1 0-1-15,-3 0 0 0,1 0-2 16,0 0 1-16,1 0-1 0,0 0 0 16,-2 0-1-16,3 0 0 0,-1 0 2 15,-2 0-4-15,2 0 2 0,0 0 0 0,0 2-1 16,-1-1 2-16,2-1-1 0,-1 1 2 15,0-1-1-15,1 0 0 0,-1-1 6 16,1 1 10-16,-1-1 10 0,1-1 3 16,-2 1 1-16,-1-1-4 0,0 2-10 15,0-1-8-15,-1 1-2 0,-1 0-3 16,1 0-3-16,-2 0 2 0,0 0 0 0,3 0 2 16,-3 0 0-16,1 0 3 0,-1 0 4 15,0 0 5-15,0 0 2 0,0 0 2 16,0 0-4-16,0 0-3 0,-1 0-6 15,1 0-3-15,0 0-25 0,0 0-53 16,0-2-95-16,-3-1-146 0,1-3-241 16,-2 0-295-16,-3-1-91 0,-3 1 27 15,-3 3 119-15,-4 5 227 0</inkml:trace>
  <inkml:trace contextRef="#ctx0" brushRef="#br0" timeOffset="28071.82">2663 5139 141 0,'1'0'276'0,"1"0"38"0,1 1-29 0,-3 1-79 15,2-1-57-15,-2 1-29 0,1-2-19 16,-1-2-6-16,0 2-8 16,-1 0-3-16,1 2-8 0,1-2-5 15,1 2-7-15,0 0-3 0,1 2 2 16,-2 0 5-16,1 3-6 0,1 2 0 0,-3 2-14 16,3 2-10-16,-3 1-12 0,0-1-8 15,2 2-12-15,-2 2 1 0,0 0-1 16,-2 2-1-16,2 0-3 0,0 1 4 15,0-3-1-15,0 0-3 0,0-2-1 16,0-2-1-16,0 0 1 0,0-4 3 0,0-1-4 16,0 0-2-16,0 0-2 0,2 1-2 15,-2-3 4-15,0 0 3 0,0 0 6 16,0-2 1-16,0-1-5 0,3-1-1 16,-3 1-9-16,1-2-26 0,-1 1-42 15,0-2-54-15,0-2-78 0,0 2-98 16,0 0-118-16,0 0-24 0,0 0 28 15,0 0 65-15</inkml:trace>
  <inkml:trace contextRef="#ctx0" brushRef="#br0" timeOffset="28524.83">2852 5278 29 0,'4'-2'279'16,"-3"-2"43"-16,1 3 39 0,-2-3-82 15,0 4-55-15,-2 2-17 0,2-2 4 16,-1 0 7-16,-1 0-3 0,0 0-25 16,1 0-33-16,-1 3-41 15,-3 3-39-15,4 2-34 0,0 3-16 0,-1-1-12 16,-1 3-10-16,3 1 0 0,0-1-2 0,0 1-3 15,3-1-4-15,1-2 0 16,3-1-5-16,1-1-2 0,0-2 1 16,0-1-10-16,4-1-12 0,-3-2-16 0,4-1-9 15,-3-2-15-15,1-2 2 0,0-2 6 16,-1-2 15-16,-1-3 13 0,2-2 16 16,-3-2 14-16,-2-2 15 0,1 0 18 15,-2-2 17-15,-1-1 26 0,-4 4 25 0,-3 0 33 16,0 2 21-16,-3 0 22 15,-4 1 8-15,0 0 3 0,-2 2-4 0,-1 1-12 16,-1 0-16-16,-2 4-20 0,-2 1-28 16,4 3-37-16,-1 4-42 0,0 4-56 15,3 1-83-15,1 2-141 0,3 3-170 16,0 0-243-16,5 1-100 0,0-2 6 0,3-1 108 16,3 2 161-16</inkml:trace>
  <inkml:trace contextRef="#ctx0" brushRef="#br0" timeOffset="29142.66">3117 5313 158 0,'0'-3'339'0,"0"0"44"16,-2 1 12-16,1 2-121 0,-3 0-74 16,3 2-43-16,-2-2-26 0,-1 3-19 0,1 1-18 15,0 2-24-15,1 0-22 0,1 3-13 16,-2 3-8-16,3 2-8 0,4 1-10 15,-2-2-4-15,3 1-5 0,1-1-1 16,2-2-2-16,5-2 4 0,-2 0 9 16,4-1 13-16,-2-6 5 0,0 2 5 15,1-4 1-15,-1-2-7 0,-1 0-7 0,-2-2 0 16,1-2 2-16,-2-3 8 0,-1 0 12 16,-1-3 21-16,-2-2 27 0,-4 1 26 15,-1-1 31-15,-3 1 31 0,-2-2 21 16,-3 1 14-16,-3 2 2 0,-3-1-11 15,-2 3-19-15,0 2-25 0,-2 0-29 16,0 3-29-16,1 1-28 0,2 3-28 16,3-1-41-16,2 4-72 0,2 4-117 15,3 1-183-15,1 6-219 0,4 0-229 0,0 2-53 16,3 1 54-16,-2 2 158 16,1-3 211-16</inkml:trace>
  <inkml:trace contextRef="#ctx0" brushRef="#br0" timeOffset="39006.65">1186 5217 63 0,'0'-2'209'0,"0"-2"6"15,0 2 4-15,0 2-52 0,0 2-30 16,0-2-14-16,0 3-3 0,0-3-2 16,0 3 0-16,0 2-3 0,-2 2 4 0,2 6-9 15,-4 4-9-15,2 1-15 16,-1 3-21-16,-1 1-20 0,0 4-17 15,1-2-11-15,-2 1-4 0,2-3-8 16,-3 1 0-16,3-3-2 0,3-2-1 0,-2-4-6 16,2-3 9-16,-1-3 1 0,-1-2-4 15,2-3 5-15,0-1 3 0,2-4-5 16,-1-1-2-16,1-5 1 0,1-3-5 16,0-3 0-16,-2-2-1 0,1-1 0 15,-2 0-3-15,1-4 9 0,1 1-6 16,0 0-3-16,-2 0 2 0,1-1 5 15,-1 2-4-15,2 1 23 0,-2 1 14 16,3 4 8-16,-1 1 3 0,-1 1 5 16,0 4-18-16,5 1-6 0,-3 1 0 15,3 3-10-15,0 0-4 0,1 4-3 16,-1 2 3-16,3 4 23 0,-1 3 15 0,0 5 3 16,2 7 0-16,-1 3-4 0,1 2-24 15,0 2-12-15,2 2-11 0,-1-1 8 16,0-2-1-16,0-3-10 0,0-1 4 15,-1-6 4-15,1-2-6 0,-2-5 1 16,-1-2 3-16,2-4 0 0,-4-2 4 16,0-2-7-16,1-4 5 0,-1 0 3 0,-3-3-3 15,3-2 12-15,-2-4 15 16,-3-1 13-16,2-2 0 0,-1-3 12 0,-2 0 1 16,0-1-2-16,-2-1 8 0,1-2 7 15,-1 2-2-15,2 0-7 0,-4 0-11 16,3-1-23-16,1 2-14 0,-1-1-8 0,1 1-6 15,0 3-5-15,0 2 4 16,1-2-3-16,0 4-2 0,3 0-54 0,-1 2-94 16,2 2-130-16,0-1-126 0,1 2-206 15,-3 3-45-15,-3 3 55 0,0 0 106 16,3 5 119-16</inkml:trace>
  <inkml:trace contextRef="#ctx0" brushRef="#br0" timeOffset="39570.05">1817 5500 40 0,'-5'-2'266'0,"1"2"51"0,3 0 25 16,-2-1-52-16,3 1-44 0,-1 0-26 16,1 0-26-16,1 0-33 0,-1 0-33 15,3 1-15-15,-2 1-19 0,5-2-2 16,0 2 8-16,-1-2-2 0,4 0-20 15,1 1-15-15,1-1-23 0,0 0-22 16,3 0 22-16,-1-1 9 0,0 1 8 16,-2 0 0-16,3 0 3 0,-4 0-34 0,-1 0-12 15,2 0-8-15,-5 1 2 0,-1 0-6 16,0 1-1-16,-2 1 3 0,1-3 1 16,-2 0 1-16,0 2-8 0,-1-2-46 15,-1 0-81-15,0-2-106 0,0-1-109 16,-3-1-192-16,-5-1-44 0,0 0 39 15,-4 4 81-15</inkml:trace>
  <inkml:trace contextRef="#ctx0" brushRef="#br0" timeOffset="40017.86">1735 5379 251 0,'0'3'360'0,"-2"-3"47"0,1 0-17 15,1 0-84-15,0 0-46 0,0 0-22 16,0 0-9-16,1 2-5 0,1-2-6 15,4 1-9-15,-3-1-1 0,5 0-3 16,0 1-17-16,1-1-25 0,3 2-34 16,-1-2-31-16,3 0-1 0,-1-2 3 15,1 2 0-15,-2 0 2 0,3-1-2 16,-1 1-33-16,-1-1-23 0,-1-1-14 0,-1 2-9 16,2-2-7-16,-4 2-7 0,-1-1-1 15,-1 1-4-15,0 0 2 0,-2 0-1 16,-2 0 1-16,-1 0-1 0,1 0 2 15,-3 0-1-15,0 0 2 0,0 0-2 16,0 0 5-16,0-1-2 0,-1-1-4 0,1 0-39 16,0-2-84-16,0 1-155 0,1-3-217 15,-1 1-289-15,-1 1-97 0,-1-1 25 16,-3 2 123-16,-1 1 205 0</inkml:trace>
  <inkml:trace contextRef="#ctx0" brushRef="#br0" timeOffset="42405.14">6247 1994 20 0,'3'-4'214'16,"1"2"34"-16,-3-2-2 0,-1 0-34 15,0 2-28-15,-1-1-16 0,-1 2-12 16,-1-4-6-16,-3 0-12 0,2 4-9 0,-1-2-10 16,-2 0-6-16,0 3-4 0,1 0 12 15,0 0 3-15,-2 3-4 0,-2 0-10 16,2 0-17-16,0 0-32 0,-2 3-10 0,0-1-4 16,0 3-3-16,0-1-6 0,1 0 0 15,-2 4-16-15,2-1-9 0,1 2-9 16,2-1 1-16,1 6-6 0,2-3-3 15,1 1 0-15,4 0 3 0,2-1 1 0,3-1 2 16,1-1 1-16,6-1 2 0,-1-1 0 16,4-4 0-16,-1 0 2 0,4-3-2 15,2-2-1-15,-2-2 0 0,-1 0-3 0,2-5-2 16,-1 0-1-16,-2-3 2 0,-1-3 0 16,-2 0 2-16,-2-3 2 0,-1 1-1 15,-4 1 4-15,-6-3 1 0,-2 2-4 16,-3-1 2-16,-4-1 2 0,-5 3-5 15,-1-2-3-15,-4 4 2 0,-1-1-3 0,-1 1 0 16,-3 3-1-16,3 1 3 0,-3 1-3 0,3 2-2 16,5 3 3-16,0 2-3 0,6 3 0 15,3 2-74-15,4 1-106 0,4 1-130 16,2 3-206-16,1-3-92 0,3 3 32 16,-1-1 90-16,2 0 121 0</inkml:trace>
  <inkml:trace contextRef="#ctx0" brushRef="#br0" timeOffset="42850.28">6535 2230 153 0,'2'-4'299'0,"-2"-1"49"0,-2 3-3 16,2 0-59-16,-1-1-35 0,-1 2-21 16,0 1-7-16,2 0-10 0,0 0-21 15,0 0-24-15,0 0-28 0,-1 0-40 16,1-2-37-16,0 2-30 0,1 0-18 15,-1 2-10-15,2-1-1 0,1-1-1 0,2 3 0 16,1-3 1-16,0 2 0 0,1-2-1 16,-1-2-3-16,-1 2 0 0,2-3 0 15,-2 0 4-15,-3 1-4 0,0 0 3 0,-4 2 1 16,0-4-3-16,-1 3-4 0,-3-2 6 16,-2 3-3-16,-1-3 2 0,-1 1-4 15,-1 2-1-15,2 0 0 0,0-3 1 0,1 1 2 16,4 2 0-16,3-1-1 0,1 0-73 15,1 1-102-15,7-2-112 0,-2-1-213 16,2-2-93-16,0 1 28 0,1-2 76 16,-1 3 107-16</inkml:trace>
  <inkml:trace contextRef="#ctx0" brushRef="#br0" timeOffset="43395.97">6758 2132 105 0,'-5'7'289'15,"-2"-1"45"-15,5 0 8 0,-1-2-88 16,1 1-64-16,4-1-38 0,-1-1-33 16,3 0-16-16,3-2-17 0,2-1-10 15,1-1-13-15,3-5-9 0,1-1-18 16,2-2-15-16,1-1-11 0,-1-3-6 16,3-4 1-16,-2 1-1 0,-2-5 1 0,0-1 0 15,-5-1 2-15,0-1-7 0,-4 0-1 16,0 2 1-16,-3 1 29 0,-3 0 22 15,0 3 33-15,0 1 44 0,-2 4 48 16,-1 4 18-16,3 3 18 0,-1 3 3 0,-2 3-29 16,1 1-37-16,2 3-23 0,0 6-4 0,0 2 0 15,0 7 2-15,0 1-3 0,-1 4-20 16,1 2-36-16,-2 4-29 0,2-3-16 16,2 2-6-16,-2-2-3 0,0-2-2 0,1 1-4 15,-1-2-2-15,0-3 0 0,0 2 0 16,0-4-1-16,0-1 0 0,0-3 1 15,2-1-1-15,2-5-1 0,-1 2 1 16,2-7 1-16,0 0 0 0,-1-2-3 0,0-4-8 16,1-2-45-16,-1 0-77 0,0-3-115 15,-3 1-155-15,-1-5-147 0,-1 3-186 16,-3 0-29-16,-5-1 66 0,0 3 136 16,-3 2 146-16</inkml:trace>
  <inkml:trace contextRef="#ctx0" brushRef="#br0" timeOffset="44208.06">6249 2582 97 0,'1'-5'243'0,"-1"2"37"0,0-2-25 0,0 2-50 16,-3 0-33-16,-1 0-19 15,2-1-11-15,-3 0-13 0,-1 0-9 0,1 1-6 16,-1 0-3-16,-1 0 4 0,1 0 3 15,-2 2-8-15,0 1-9 0,0 1-8 16,0 1-20-16,-2 2-21 0,0 0-12 16,0 6-15-16,-4 3-14 0,1 0-3 0,0 1-2 15,1 6 0-15,1-1 3 0,2 3 16 16,2-2 6-16,3 1 5 0,1 0-1 16,7-1-2-16,1-1-15 0,3-2-6 0,3-5-7 15,3-3 0-15,2-1 0 16,2-3-1-16,2-3 1 0,0-2 2 0,0-2-2 15,0 0 0-15,0-4 2 0,-4-1-8 16,3-6 2-16,-3-2 2 0,-2-2-1 16,-3 0 0-16,-2-3 3 0,-5 0-1 15,-3 2-3-15,-3 1 0 0,-5 1-1 16,-4 1-2-16,-3 2 0 0,-2-1-3 0,-3 4 2 16,-2-1-2-16,1 2 0 0,0 3 2 15,2 1-2-15,2 4 3 0,3 4 2 16,1 0-23-16,7 3-69 0,2 3-108 0,6-1-126 15,1 2-187-15,3 1-57 0,1-1 31 16,2 0 92-16</inkml:trace>
  <inkml:trace contextRef="#ctx0" brushRef="#br0" timeOffset="44535.48">6465 2803 146 0,'-1'-1'423'16,"-4"0"108"-16,0-1 109 0,0 2-34 15,1-3-72-15,-1 3-49 0,2-2-68 0,1 2-81 16,-1 0-92-16,2-3-83 0,-2 6-62 16,3-3-39-16,0 0-26 0,3 0-18 15,1 0-6-15,0 2-42 0,2-2-90 0,0 5-158 16,2-5-192-16,-2 1-210 0,1 0-145 16,-2-1 7-16,1 1 123 0,-2-1 172 15</inkml:trace>
  <inkml:trace contextRef="#ctx0" brushRef="#br0" timeOffset="45124.65">6720 2677 268 0,'3'-4'321'16,"-3"0"42"-16,-1 0-64 0,-1 3-83 15,-3 0-62-15,2 2-42 0,-3 2-39 16,-1 1-31-16,-2 2-19 0,1 2-10 0,0 1-5 16,0-1-1-16,-1 0-3 0,4-2 1 15,0-1-3-15,1 2-4 0,4-3 2 16,0 0 0-16,0 0 0 0,4-2 2 16,3 0 1-16,1-2-1 0,2 0-2 15,3 0 3-15,3 0-4 0,0 0-1 16,3 0 2-16,-2 1 2 0,4 2-4 15,-2 0 0-15,-2 1 1 0,0 2 1 16,0 0 26-16,-5 2 21 0,-1-1 11 16,-3 2 20-16,0 1 16 0,-4 0-13 0,-2 2-2 15,-4 0 7-15,-1-2-7 0,-3 1 3 16,-2-3 16-16,-1 4-3 0,-1-4-5 16,-2-2 4-16,0 0-11 0,-2-3-19 0,2 0-15 15,0-1-7-15,-1-4-18 16,3 1-10-16,-1-1-8 0,2-2 0 0,2 1-2 15,2-1 0-15,2 0-6 0,1-2-22 16,1-1-42-16,2 2-77 0,1-3-83 16,1 2-83-16,2-1-80 0,-2 1-125 15,-3 2 1-15,0-1 47 0,0 1 72 16</inkml:trace>
  <inkml:trace contextRef="#ctx0" brushRef="#br0" timeOffset="45405.68">6636 2674 4 0,'-2'-4'275'0,"2"-1"48"16,0 1 38-16,4 0-54 0,0-1-56 15,3 2-25-15,3-2 11 0,2 0 16 16,2 1 0-16,3 0-8 0,0 0-19 15,1 0-38-15,4 2-42 0,-2 1-37 16,3 1-37-16,1 0-29 0,-2 1-18 0,0 1-11 16,-1 0-8-16,-4-1 0 0,2 0 2 15,-6 3-27-15,-1-3-89 0,0 2-136 16,-3-3-160-16,-4 0-206 0,-5 0-65 16,0 0 43-16,-8 0 118 0,-3 2 146 15</inkml:trace>
  <inkml:trace contextRef="#ctx0" brushRef="#br0" timeOffset="46581.45">5966 3348 14 0,'5'-6'243'0,"-1"-2"50"0,-3 1 37 15,3-1-55-15,-4-1-26 0,0 1-16 16,-4 4-12-16,2 0-19 0,-3 2-17 15,0 1-32-15,-3 4-33 0,-1 1-31 16,-1 5-10-16,-3 3-16 0,4 1-12 0,0 6 0 16,-1 0-2-16,1 2-18 0,4 2-10 15,0-1-3-15,5 1-5 0,2-4-5 16,3-1-2-16,3-1-2 0,4-5-1 16,4-2 3-16,3-3 0 0,3-3 2 15,2-2-1-15,3-2 0 0,1-2 2 16,1-2 2-16,-3-3-4 0,0-1 1 0,-3-2-3 15,-5 0-3-15,-1-4-1 0,-6 0 3 16,-3-1-4-16,-2 1 2 0,-6-4-4 16,-4 1 2-16,-5 0 0 0,-3 1-3 15,-5 1-1-15,-4 2 1 0,-1-1-3 0,-3 2-4 16,-2 3 4-16,2 2 0 0,2 2 3 16,1 0-1-16,0 5 5 0,6 2-1 15,4 1 0-15,2 3-30 0,7 2-95 0,1 3-117 16,6 1-145-16,2 1-155 15,2-1-37-15,4 0 64 0,0 1 99 0</inkml:trace>
  <inkml:trace contextRef="#ctx0" brushRef="#br0" timeOffset="46819.89">6412 3589 230 0,'-3'3'464'0,"-4"-2"112"0,1-2 107 15,-1-2-102-15,1 0-86 0,3-1-71 16,-2 1-88-16,4-2-93 0,1 1-81 16,1-1-66-16,0 1-47 0,3 0-41 0,4 0-95 15,0 2-182-15,1-1-192 0,-1 1-261 16,0-2-102-16,-2 4 29 0,-6 0 153 15,4 4 179-15</inkml:trace>
  <inkml:trace contextRef="#ctx0" brushRef="#br0" timeOffset="47317.35">6576 3398 173 0,'-2'-4'317'0,"-2"-3"43"0,4-1-1 15,0 0-81-15,4 1-47 0,1 0-23 16,5-1 10-16,-1 1-3 0,5 1-6 15,-1-1-14-15,4 4 0 0,0-2-16 0,1 5-2 16,-2 0-13-16,3 2-13 0,-2 3-29 16,-1-1-6-16,-2 3-2 0,-2 0-7 15,-3 4-1-15,-4 2-1 0,-5 4-29 0,0-1-30 16,-5 2-19-16,0 2-10 16,-1-1-7-16,-2 3-1 0,-1-3-1 0,1 0-1 15,1-4-1-15,2 1 1 0,4-4-3 16,1-1-3-16,3 0-1 0,2-3 0 15,2-1-3-15,8-1 3 0,0-5 2 16,5-1 0-16,1-1 0 0,1-4 1 16,1 2 1-16,-1-2 0 0,-4 1-3 15,1 0 2-15,-5 1-1 0,0 0-1 16,-3 0 0-16,-3 1 0 0,2 2 1 0,-6 0-1 16,0 0 1-16,-3 0-60 0,-1 0-135 15,0 0-215-15,-6 0-300 0,-2 3-143 16,-6 2-4-16,-5 2 104 0,-4 0 199 15</inkml:trace>
  <inkml:trace contextRef="#ctx0" brushRef="#br0" timeOffset="48387.7">6051 4066 71 0,'0'-3'212'0,"-2"0"31"16,0-1-41-16,0 1-39 0,-1 0-25 16,0-2-6-16,-1 2-6 0,-2 0-5 15,1 0-8-15,0-1-9 0,-2 2-9 16,0 0-13-16,-1 0-7 0,0 2-11 16,-1 3-10-16,1 0-17 0,-2 3-11 15,1 2-9-15,0 3-10 0,-1 3-4 16,0 1 2-16,3 3-1 0,2 3-1 15,2-2 3-15,1 4-2 0,2-2 0 16,3 0 0-16,2-3 0 0,3 0-2 16,5-4 8-16,1-3 0 0,8-2 2 15,2-3-2-15,1-3 0 0,3-6-4 16,1-1-5-16,0-4-2 0,-4-1 2 16,-1-1-3-16,-4-4-1 0,-6-3 3 0,0 0 0 15,-7-1 2-15,-6 0 0 16,-4 0-2-16,-6 1-4 0,-4 0 3 0,-6 2-5 15,-3 0-3-15,-5 0 1 0,-3 5 5 16,2 3 0-16,1 1 2 0,3 2-2 16,6 4 3-16,5 4-22 0,3-1-63 15,8 3-83-15,2 2-173 0,2 2-81 16,4 1-14-16,1-1 47 0</inkml:trace>
  <inkml:trace contextRef="#ctx0" brushRef="#br0" timeOffset="48653.99">6435 4309 304 0,'2'2'505'16,"-2"-2"134"-16,-2-2 117 0,2 2-75 15,-3-2-75-15,2-1-81 0,-2 0-108 0,1-2-122 16,0 3-112-16,-1-1-79 0,3 0-48 16,-2 1-31-16,2 1-46 0,0 1-80 15,0 1-114-15,2 3-164 0,1-3-178 16,1 2-170-16,2-3-106 0,-1-2 33 16,-1 1 125-16,2-5 163 0</inkml:trace>
  <inkml:trace contextRef="#ctx0" brushRef="#br0" timeOffset="49112.38">6565 4170 54 0,'0'-5'277'0,"0"-3"44"16,2-1 33-16,4 1-77 0,0-3-50 15,5 0-11-15,3 0 11 0,1 2 19 16,4 0 10-16,-2 2-2 0,5 1-5 16,0 3-6-16,-1 1-20 0,0 4-21 15,-1 1-19-15,-5 3-33 0,3 2-38 16,-7 5-39-16,-4 0-25 0,-6 6-20 15,-4 3-9-15,-3 1-6 0,-4 4-1 0,-2-2-2 16,-1 0-2-16,-1-4 0 0,3-3-2 16,3 0 0-16,1-3-5 0,6-2-1 15,2-4-1-15,2-1 1 0,4-2 0 16,4-2 2-16,3-2 4 0,2-2-4 16,5-4 2-16,1 0 36 0,-1-2 20 0,2 2 7 15,-1-3 23-15,2 3 13 0,-5 0-29 16,3 0-14-16,-3 0-11 0,-5 3-17 15,-3 1-53-15,-3 1-112 0,-5 3-194 16,-3 0-237-16,-7 0-264 0,-5 4-81 16,-4 3 47-16,-9 4 169 0,-3 2 226 15</inkml:trace>
  <inkml:trace contextRef="#ctx0" brushRef="#br0" timeOffset="49833.31">5700 4864 83 0,'0'-1'325'0,"2"1"34"0,1-3 37 16,3 0-96-16,0 0-84 0,2 0-40 15,2 1-8-15,2 2-9 0,1 0-12 0,4 4 2 16,1-3-10-16,3 2-9 0,4 0-23 16,3-2-17-16,7 1-1 0,5 1 35 15,5-2 45-15,6-1 25 0,4-3 9 16,2-1-31-16,0-1-15 0,-2 1-17 15,1-2-4-15,-1 0 25 0,-2 1 15 16,0 0-32-16,-2 2-34 0,1 0-23 16,0 2-38-16,-3 0-23 0,5 2-11 0,-2 0-3 15,-3 2-4-15,0-3 0 16,-6 0-1-16,-2 0-4 0,-5 1 1 0,-6-1-1 16,-3 1 0-16,-6 0 1 0,-1 1 1 15,-7 1-19-15,-4-1-71 0,-1-2-125 0,-6 3-213 16,-2-6-263-16,-3 3-204 15,-8-5-31-15,-3 2 78 0,-8 2 191 16,-5 1 252-16</inkml:trace>
  <inkml:trace contextRef="#ctx0" brushRef="#br0" timeOffset="50390.05">5947 5416 105 0,'-5'0'376'0,"2"0"79"16,0 0 44-16,1 0-110 0,2 0-100 15,5-3-56-15,3 0-28 0,4-1-8 16,1-4-1-16,4-1-28 0,3-1-39 15,2-4-48-15,4 1-36 0,1-5-22 16,-3-2-11-16,3-1-1 0,-3 0-7 0,-4 0-2 16,-2 0 0-16,-4 2 0 0,-5-1-2 15,-1 2 2-15,-2 2-1 0,-4 1-1 16,-2 2 0-16,0 5-1 0,-2 0 8 16,2 4 10-16,0 2 6 0,0 5 16 0,0 4 39 15,0 7 44-15,2 3 29 0,-2 3 19 16,0 6-3-16,0 3-30 0,0 1-52 15,3 1-35-15,-1-1-23 0,0-2-11 16,2 0-5-16,-1-6-4 0,2-4-10 16,-2-1-67-16,3-5-125 0,-4-2-183 15,4 0-183-15,-1-6-212 0,0-1-39 16,0-5 77-16,1-1 163 0,5-3 171 16</inkml:trace>
  <inkml:trace contextRef="#ctx0" brushRef="#br0" timeOffset="50565.77">6459 5407 322 0,'3'6'584'0,"0"-3"130"0,-3 3 125 16,2-1-78-16,-2 2-130 0,2-5-87 15,-2 4-90-15,-2 0-107 0,2-1-110 16,2-3-94-16,-1 2-68 0,-1-3-39 0,5 0-30 16,-2 1-68-16,5-4-130 0,-2 1-206 15,2-4-248-15,0 1-293 0,1-4-79 16,-2 1 62-16,-1-1 175 0,2 1 233 15</inkml:trace>
  <inkml:trace contextRef="#ctx0" brushRef="#br0" timeOffset="50902.93">6746 5335 46 0,'4'-3'382'0,"-4"3"82"0,0-3 46 0,0 0-43 15,2 0-128-15,-1 2-65 0,-1-1-25 16,0 2 9-16,0 3 3 0,-3 0-17 15,-1 5-40-15,0 4-48 0,1 1-47 16,-2 4-43-16,5-1-29 0,0-1-18 16,3 1-7-16,4-3-3 0,2 0-3 15,2-2 0-15,5-4 0 0,3-2-2 16,3-4-2-16,2-4 1 0,3-4 0 16,-2-3 1-16,0-7 0 0,-1 2 3 0,-6-3-3 15,-3 0 1-15,-5-2 44 0,-5-1 52 16,-2 2 42-16,-6-1 29 0,-4 1 13 15,-2 2-35-15,-9 1-48 0,-2-1-28 16,-1 5-18-16,-6 3-11 0,-1 5-4 0,-1 2-7 16,3 4-12-16,2 5-13 15,3 4-53-15,2 2-91 0,5 2-154 0,3 0-230 16,6-3-333-16,2-4-106 0,3-3 23 16,0-5 119-16,0 0 217 0</inkml:trace>
  <inkml:trace contextRef="#ctx0" brushRef="#br0" timeOffset="57485.8">10626 474 142 0,'-1'-3'198'15,"0"3"-5"-15,-2 0-51 0,-1 3-37 16,1-2-13-16,0 2-11 0,0-1-6 16,-2-2-1-16,1 1-1 0,0 7 6 15,1 1 3-15,-2 4 9 0,2 3 3 16,1-1 3-16,-1 1-8 0,2-3-7 0,-3 5-15 16,4-1-13-16,4 2-15 0,-3 2-8 15,1 0-1-15,-1 1 3 0,1 9 8 16,-2 0 1-16,0 4 7 0,0-1-6 0,0 1-6 15,0-4-5-15,-2 2-2 0,1-6-8 16,-1 0-3-16,2-1-6 0,0-4-1 0,0 1-7 16,0-4 2-16,0 0-6 0,0-3 5 15,0-3 3-15,0 1 1 0,-1-3-3 0,-3-3 3 16,2-2-4-16,-1 1-1 16,-2-3-1-16,0-1-2 0,0 0-1 0,-1-1-1 15,-2 0 2-15,0 0 3 0,0 2 3 0,3-3 1 16,-2 1-18-16,2-4-27 0,0 1-40 15,2 0-44-15,1-2-46 0,2-1-24 16,0-1-23-16,2-2-18 0,-1-4-66 16,1 2-32-16,1-3 6 0,-1-2 31 0</inkml:trace>
  <inkml:trace contextRef="#ctx0" brushRef="#br0" timeOffset="57784">10399 859 77 0,'0'4'276'0,"0"0"33"16,2 0 19-16,1-5-81 15,2-2-49-15,1-3-17 0,2 2 5 16,1 0-3-16,0 1-1 0,4-1-11 0,-1 4-8 15,0-2-10-15,1 2-15 0,1 0-19 16,0-2-20-16,-1 2-25 0,-2 0-27 0,3 2-20 16,-2-2-9-16,-2 2-9 0,-2-2-1 0,0 0 0 15,0 0-6-15,3-2-31 0,-3-4-63 16,0 0-89-16,1-1-103 0,-1-2-109 16,-1 3-141-16,-4-1-10 0,0 2 54 0,-3 5 84 15</inkml:trace>
  <inkml:trace contextRef="#ctx0" brushRef="#br0" timeOffset="58397.82">10693 823 69 0,'0'-4'290'0,"-1"-2"35"0,-1 0 28 15,4 1-107-15,-1-1-70 0,1 2-40 16,2-2-17-16,0 3-6 0,-1 0 1 16,0 3 9-16,0 3 19 0,0 2 15 0,-1 2 1 15,1 6-14-15,1 2-30 0,-3 0-34 16,2 4-34-16,2-2-18 0,-2 0-13 0,0 0-4 16,0 3-1-16,0 0-4 15,1-2-3-15,1-1 2 0,-4 2-3 0,2-2 0 16,3-4 0-16,-3 0 2 0,-1-4 0 0,3 0 0 15,-2-1-3-15,-1-2 1 0,-1 0 4 16,1-3-2-16,-2 0 4 0,2-3 0 0,-2 0 0 16,-2-1-4-16,0-4 4 0,2-4 0 15,-3-2-1-15,3-1-3 0,-1-3-4 16,1 2 0-16,0-2-2 0,1-4 0 0,-1 3 0 16,3-2-2-16,1 2-2 0,0 1 1 15,2-1 1-15,-1 4-4 0,3 1 5 0,0 3-1 16,1 2-1-16,1 0-1 0,1 2 7 0,2 1-1 15,-4 2 0-15,4-1 2 0,-1 2-1 16,-2-2-4-16,1 1 0 0,-2-1 3 16,-1 2 2-16,-1 0 1 0,-2 0 2 0,-3 2-29 15,5-1-87-15,-4 3-111 0,0-3-170 16,-3-1-152-16,-1 5-38 0,-3-3 56 16,1 6 94-16</inkml:trace>
  <inkml:trace contextRef="#ctx0" brushRef="#br0" timeOffset="58983.31">11047 871 111 0,'0'3'249'0,"0"-1"32"16,-1-4-26-16,-1 1-53 16,2-1-24-16,-1 1-16 0,1 0-7 0,0 2-18 15,0-1-28-15,1-1-17 0,1 1-15 16,1-4-12-16,2 0 3 0,1 1 3 15,3 2-9-15,-1-1-10 0,2 2-12 0,0-2-15 16,2 1-8-16,-1-1-8 0,2-4-5 16,-1-1 3-16,0-1-6 0,0-1 1 0,-1 3 2 15,-1-3-3-15,2 0 0 0,-5-1 6 16,-1-1-2-16,-3 0-1 0,-1 1 1 16,-2 1-2-16,-3 0-1 0,-3 1-2 0,2 3-2 15,-4 1 0-15,-3 2-1 0,0 0 0 16,-2 6 3-16,-4-2 0 0,0 4 0 0,-1 2 0 15,0-1 0-15,-2 1-4 0,1 3 3 16,3-1-3-16,1 5 1 0,3-2-1 0,2-1 5 16,2 2-1-16,3-1 1 0,0 2 2 15,5 1-1-15,0-3-1 0,0 0 0 0,7 3 1 16,-2-6 1-16,4 3 5 0,5-1-2 16,0-6 0-16,5 2 1 0,-2-5 0 0,3-2-3 15,0-1-2-15,-1-3 3 0,2 0-2 16,-3 0-5-16,0 0 5 0,-1-3-3 0,-1 0 1 15,0-1-20-15,-3-2-44 16,-1-1-67-16,-2 3-74 0,-4 0-161 0,-1-1-88 16,-5 4-4-16,0 1 43 0,-3 0 67 15</inkml:trace>
  <inkml:trace contextRef="#ctx0" brushRef="#br0" timeOffset="60788.46">11441 913 202 0,'2'-2'258'0,"1"-2"18"0,-2-1-84 16,0 3-77-16,2-3-47 0,-2 1-28 0,2 1-16 15,-1 1-10-15,3 1-9 0,-4 1 0 16,5 1-1-16,-2-2-3 0,-1-2 1 16,0-2 0-16,2 5-2 0,0-3 0 0,0-1 1 15,2-1-1-15,-1-1 0 0,-1 0 0 16,0-1-1-16,-2 0-1 0,1 0 2 15,-3-2 2-15,1 0 11 0,-4 5 9 16,1-3 4-16,-3 2 6 0,-1-1 1 0,-1-3-6 16,0 3-11-16,-3 0-3 0,-3-1-6 15,1 6-2-15,-5-1-5 0,0-1 0 16,-2 3 0-16,-1-1-3 0,-1 2 3 16,2 4 5-16,-2 1 1 0,6 5 3 0,0-1 2 15,0 7 2-15,6-4-4 0,2 3-2 16,-2-3-3-16,6-1-3 0,2 1 4 15,4-1-4-15,3-2 1 0,0 0 2 0,2-3-2 16,4-6 2-16,-4-1-1 0,4 0-4 16,3-1-11-16,-2 1-2 0,0-6-6 0,-2-1 1 15,4-4 4-15,-6 4 10 0,0-2 3 16,-1-1 1-16,-4 0 1 0,0-4 0 16,-4 4-1-16,1-2 8 0,-1 3 6 15,-1 0 14-15,2 4 9 0,-2 6 5 0,0 0 8 16,2 2 12-16,-1 5 2 0,-1 1 5 15,2 2 4-15,-2 6-10 0,-2 4-10 16,1 5-15-16,-1 2-14 0,0 2-5 16,-1 2-5-16,-1 1-5 0,3-2 2 15,-2 1-2-15,2-4-1 0,-1-1 0 0,0-2 1 16,2-5-12-16,-1-2-37 0,1-2-50 16,-3-6-71-16,3-1-166 0,-2-5-70 15,2-4-6-15,-4-1 30 0</inkml:trace>
  <inkml:trace contextRef="#ctx0" brushRef="#br0" timeOffset="60971.25">11637 1080 182 0,'5'3'403'0,"-3"2"85"0,-1-1 92 16,-1 0-80-16,0-1-52 0,0 0-33 15,0-2-42-15,0 1-75 0,-1 0-82 0,1-1-77 16,0 1-57-16,0-2-55 0,1 1-102 0,2-1-171 15,-1-3-232-15,-2-3-231 16,0 0-92-16,-3 0 34 0,-2 5 142 0,0 1 215 16</inkml:trace>
  <inkml:trace contextRef="#ctx0" brushRef="#br0" timeOffset="61958.96">11903 763 193 0,'0'-7'284'0,"-3"-3"40"16,1 3-45-16,2-2-63 0,0 6-40 16,0 0-36-16,5 3-20 0,-4 3-19 15,4 2-6-15,1-1-5 0,4 4-1 0,2-1 0 16,1 3-5-16,3 3-15 0,-2 2-12 15,4-2-4-15,-4 2-21 0,2-1-13 0,-4 1 0 16,0 0-9-16,0-2-3 0,-4 1-1 16,2-2 0-16,-3-1-1 0,-4-1 0 15,1-3 3-15,-3-2-1 0,-1 0 3 0,-3-3-1 16,-2 0 0-16,-1 1-1 0,-2-3-2 16,-3-1-3-16,-3-1-2 0,0-2-1 15,-2-1-1-15,-2-1 0 0,1 0-1 0,-1 2 3 16,0 0-2-16,0-2-2 0,1 3 0 0,0 1 0 15,2 2-1-15,4 2 1 0,0 2 0 16,5 2 2-16,0 1-2 0,6 0-2 0,3-1 4 16,3-1-2-16,2 0 1 0,6 0 2 15,2-2 0-15,3-2 0 0,3-1 2 0,0-1 0 16,1-2-4-16,3 0 4 0,-4 1-1 16,-1-3-1-16,-4 2 3 0,-1 0-1 15,-2 0-1-15,-4 0 0 0,-4 1 5 0,0-2-30 16,-3 2-55-16,-1 2-77 0,-4-6-119 15,-1 1-170-15,-6-1-50 0,-1-1 22 16,-1 4 61-16</inkml:trace>
  <inkml:trace contextRef="#ctx0" brushRef="#br0" timeOffset="62468.96">12243 636 260 0,'3'6'301'0,"-2"-2"37"0,0 7-59 15,2 1-78-15,-2 1-36 0,1 7-15 0,-1 5-17 16,1 4-14-16,-2 4-12 0,3 1-6 16,-3 1-11-16,2-1-11 0,0 1-11 15,-1-2-21-15,-1 1-15 0,3-4-12 0,0 0-7 16,-1 0-2-16,1-3-3 0,-2 1 35 15,3 0 7-15,-1-4 15 0,0-2 9 16,-1-7-1-16,1-3-32 0,-1-4-9 0,-1-3-21 16,2-1-14-16,-2-4-27 0,3-5-25 15,-1-3-31-15,-2-6-8 0,-1-3-12 16,0-5 8-16,0-2 7 0,-1-4 12 0,-2-1-3 16,-2 1 8-16,2-8 12 0,-2 4 16 15,2-1 15-15,0-2 10 0,0-3 9 16,-1 1 8-16,1-2 13 0,2 1 21 15,1 2 19-15,0 8 17 0,1 5 6 0,2 4-5 16,2 8 0-16,0 4-5 0,3 1 0 16,3 3 5-16,-1 2 3 0,-1 4-11 0,2 5-5 15,-1 7-2-15,-5-1-14 0,1 6-5 16,-3-1-4-16,-3 3-9 0,-3-1-9 16,-3 0 2-16,1 1-2 0,-5-3-1 15,-2-4 2-15,0-1-1 0,-2-5-2 0,3-2-6 16,0-1-2-16,0-1-30 0,1-4-47 0,3-1-78 15,5-5-78-15,0 1-84 0,4-3-152 16,-1-1-33-16,0-2 38 0,3 0 63 16</inkml:trace>
  <inkml:trace contextRef="#ctx0" brushRef="#br0" timeOffset="62717.13">12522 392 109 0,'5'-6'289'0,"-3"-1"36"16,0 7 16-16,-2 4-65 0,1 2-25 16,-1 7 2-16,2 4 20 0,-4 10 19 0,2 5 3 15,-1 7-10-15,-1 0-20 0,0 1-36 16,-1 4-45-16,1-1-59 0,2 2-48 16,-1-2-33-16,-1-3-19 0,2-5-12 0,2-3-1 15,-1-6-4-15,3-2 1 0,-3-3-15 16,4-6-35-16,-2-3-64 0,1-6-85 0,-3-2-114 15,2-4-104-15,-3-4-112 0,0 4-97 16,-1-7 8-16,-2-1 82 0,-1-2 99 16</inkml:trace>
  <inkml:trace contextRef="#ctx0" brushRef="#br0" timeOffset="63021.6">12655 880 193 0,'0'5'351'0,"0"-1"47"15,0 2 25-15,0-1-99 0,0 1-60 16,2 1-36-16,-2-1-26 0,3 0-38 0,1 1-46 16,-1-1-41-16,3-2-25 0,0 0-18 15,4 1-9-15,-1-3-9 0,5 0-2 0,-1-2-4 16,3-2-3-16,-2-2-3 0,0-1-1 16,-1-1-2-16,-1-5 1 0,-4 3 1 15,-3-4 1-15,-3 0-2 0,-4 3-1 0,-2 0-1 16,-3-1-2-16,-7 0-3 0,1 2 21 15,-6 3 21-15,-3-1 18 0,1 6 6 16,-1 0 9-16,2 6-20 0,1-1-19 0,3 3-17 16,3 0-4-16,5 0-6 0,4 1-42 15,6-2-83-15,5-2-108 0,4-4-109 0,3-1-206 16,2-6-51-16,-1 0 39 0,2-1 87 16,2-4 102-16</inkml:trace>
  <inkml:trace contextRef="#ctx0" brushRef="#br0" timeOffset="63302">12924 392 122 0,'2'-13'266'16,"-1"6"23"-16,1-1-22 0,0 2-61 15,-2 4-18-15,0 10 6 0,0 3 37 16,0 10 37-16,0 2 22 0,-4 3 2 0,1 7-11 15,1 2-31-15,-1 2-44 0,-1 1-48 0,1 1-42 16,1 0-37-16,1-2-28 0,1-1-17 16,0-1-14-16,1-1 16 0,-1 0 7 15,0-2 1-15,0-2 2 0,0-1 2 16,0-9-24-16,0 0-31 0,0-5-52 0,0-4-66 16,0-3-84-16,0-6-101 0,2-3-92 0,-2-4-79 15,-2-7-115-15,-3-3 0 0,1-4 60 16,-3-4 98-16</inkml:trace>
  <inkml:trace contextRef="#ctx0" brushRef="#br0" timeOffset="63469.93">12806 523 196 0,'4'-6'395'0,"4"0"39"16,3 3 60-16,4 0-118 0,3-1-112 0,3-2-55 15,1-3-29-15,-1-2-53 0,2 0-53 16,-3 3-43-16,0 4-20 0,-4 4-39 15,3 6-92-15,-5 0-117 0,-3 1-204 0,-5 0-95 16,-4 4-16-16,-7 5 69 0,-4 8 103 16</inkml:trace>
  <inkml:trace contextRef="#ctx0" brushRef="#br0" timeOffset="63652.44">13073 888 116 0,'4'16'497'0,"0"1"99"0,0-5 98 15,0-1 47-15,1-3-113 0,-1 0-56 0,4-1-26 16,-3-4-56-16,0 2-108 0,-1-3-120 16,1-2-106-16,-2 2-66 0,-1-2-42 0,1-2-34 15,-2 4-69-15,-1-4-150 0,0 2-238 16,-4-2-334-16,-1-3-239 0,-4-1-55 16,-6 2 92-16,-4-3 211 0,-4 6 320 0</inkml:trace>
  <inkml:trace contextRef="#ctx0" brushRef="#br0" timeOffset="65675">13447 713 239 0,'7'-2'275'16,"-4"2"31"-16,0 0-72 0,2 3-71 15,3 4-39-15,-2-1-22 0,2 3-28 0,0 0-26 16,3 0-20-16,0 1-9 0,0 3-7 15,2-2-4-15,0 0-3 0,-3-3 2 16,2-2-3-16,-3 2-3 0,2 3 3 16,-3 1 0-16,-3-4 0 0,-2-5 0 15,0-1-1-15,-3-1 3 0,-1-2-2 16,-3-3 1-16,1 1-3 0,-3-1 0 0,-3-3-2 16,-1 4 2-16,0-2-2 0,-2-1 0 0,1 0 0 15,-4 0 0-15,-2 0-2 0,0 0 1 16,-1 3 0-16,0 6-1 0,-2 4 11 15,1 2 8-15,3 5 7 0,-1 1 1 0,8-2 1 16,-1 4-9-16,6-5-7 0,4 0-6 16,4-1 0-16,6-1 0 0,2-1-3 15,7-5 4-15,2 0-1 0,4-6 0 16,1-1-2-16,0-5 4 0,1-3-3 0,-2-2 3 16,1-5 0-16,-2-6-2 0,-2-3 4 15,0-2-5-15,-5 0 0 0,2-1 1 16,-4-1-2-16,-2-5-4 0,0-2 1 0,-3-5-16 15,1 3-3-15,-3 5-11 16,0 2-5-16,-1 3-6 0,-2-1 12 0,2-38-8 16,-1 17 36-16,1 11 12 0,-3 12 12 15,2 45 23-15,-1-12 28 0,-2-4-15 16,-1 2 10-16,-1 1 32 0,-1 5 12 16,0 9 18-16,-3 3 14 0,0 5 6 15,0 7-11-15,0-3-7 0,-3 7-26 0,1 3-7 16,0-1-15-16,0-1-22 0,0 1-24 15,1 1-3-15,-2 0-19 0,1 2-7 0,0-2-2 16,3-2 2-16,-1-4-4 0,2-3-1 16,1-4 2-16,0-7 0 0,1-2-1 0,1-3 1 15,1-3-1-15,0-3-16 0,0-3-24 16,1-5-44-16,2-5-61 0,-1-3-72 16,2-5-60-16,2-4-55 0,1-4-53 0,-2-3-84 15,0-3 5-15,-1-4 41 16,0-3 64-16</inkml:trace>
  <inkml:trace contextRef="#ctx0" brushRef="#br0" timeOffset="65900.56">13941 367 71 0,'3'-19'223'0,"-1"5"48"15,-2 2 14-15,-4 3-33 0,3 2-18 16,-1 7-20-16,-1 0-6 0,1 11-32 0,-4 35 192 16,3-13-163-16,2 2-23 15,-3 1-23-15,0 3-34 0,2-1-44 16,0 3-15-16,1-5-16 0,1-4-13 0,0 1-9 15,1-5-1-15,1 0-16 0,0-1-5 0,-1-2 2 16,2-5 0-16,-2-3-3 0,3-4 1 16,-1-4-3-16,-1-3-24 0,2-4-38 0,1-5-54 15,-2-2-72-15,1-6-83 0,-3-4-69 16,-1-2-118-16,-1-5-61 0,-6-2 21 16,-2 2 61-16,-1 1 78 0</inkml:trace>
  <inkml:trace contextRef="#ctx0" brushRef="#br0" timeOffset="66098.5">13675 486 126 0,'0'-3'314'15,"0"-3"34"-15,5 0 36 0,4 4-129 0,3-3-60 16,0 5-4-16,7 0 20 0,2-3 15 16,-2-2 15-16,3-1-12 0,0 0-27 15,0-3-48-15,0 2-42 0,4 0-46 0,-3 1-28 16,2 5-15-16,1 0-4 0,-1 2-45 15,-3-2-89-15,0-1-114 0,-6-1-120 0,-2 6-213 16,-6 0-53-16,-6 6 41 0,-4 4 93 16,-1 1 108-16</inkml:trace>
  <inkml:trace contextRef="#ctx0" brushRef="#br0" timeOffset="66543.5">13987 746 236 0,'5'-1'309'0,"1"-5"32"0,0 3-36 16,0-1-85-16,3-1-45 0,1-2-19 15,3 1-14-15,-2 1-18 0,3 1-28 0,-1 2-25 16,1-1-12-16,1-1-22 0,-1 0-16 16,-3-2-8-16,9-7-1 15,-12 6-8-15,-1-2-2 0,-4 1 1 0,-2-1 0 16,-4 0-1-16,0 2 1 0,-3-3-3 16,-4 4 1-16,-2 4-3 0,-3-2 0 15,-4 4-6-15,-3 4 33 0,3 1 43 0,-1 5 31 16,1 3 17-16,4 2 12 0,4 0-22 15,2-2-38-15,4 4-28 0,2 2-15 16,5 0-10-16,1-1-7 0,4 1-5 16,1-5-1-16,2-1 3 0,6 1 0 0,-2-7 3 15,2 1 2-15,1-2 1 0,0-1-3 16,0 1-38-16,-2-4-64 0,0 0-90 0,0-2-92 16,-2-2-144-16,-3-3-106 0,-3 2 1 15,-4-4 57-15,1 1 79 0</inkml:trace>
  <inkml:trace contextRef="#ctx0" brushRef="#br0" timeOffset="67213.52">14362 631 296 0,'-2'-1'348'0,"0"-2"47"0,-4 0-44 16,0 0-89-16,-2 1-41 0,-5 0-10 16,2 2-12-16,0 0-12 0,-3 4-12 15,2 0-10-15,-1 5-5 0,1 1-7 16,3-2-19-16,0 3-20 0,4-3-28 0,3 3-35 16,2 1-25-16,3 1-13 0,2 0-5 15,3 0-4-15,1-1 1 0,3-1-1 0,3 2 1 16,0-5 0-16,-2 1 0 0,4-1 0 15,-3 0-2-15,0-2 1 0,-2 0-2 0,0-1-2 16,-4 1 0-16,-2 0 0 0,-3 1 3 16,2 1 0-16,-10-1 0 0,2 3 0 0,-3-2 1 15,-2-1-2-15,-6 3 2 0,1-3-2 16,-2 0 2-16,-2-2-3 0,0 0 0 0,3-3 1 16,-4 1-1-16,4-1-1 0,3-2 0 15,0-2 2-15,4-1 0 0,4 1-3 0,3-4 2 16,3 0-1-16,4-2-2 0,4 1 0 15,0-2-2-15,3 0-6 0,2 1-2 16,-2 2-4-16,4 2-2 0,-1-1 4 0,-3-1 2 16,3 4 8-16,-2-3 3 0,-1 1 0 15,0 0 0-15,-1 1-1 0,1-1 1 16,-3-1 1-16,2-3-1 0,-4 1 0 0,-1 0 1 16,0-2 1-16,-2-2-2 0,-1 0-1 15,-2-1 2-15,-1 1 0 0,-2-1 0 0,-2 2 2 16,-1-1-1-16,0 1 3 0,-3-1-4 15,0 5 7-15,-1 2 12 0,-1 2 4 0,-3 2 4 16,3 4 0-16,0 0-7 0,2 2-10 16,-1 5-5-16,5-2-1 0,0 3-5 15,2 3 1-15,3 1 1 0,3 1-1 0,2 0 0 16,0-2 2-16,3-2 3 0,0-1-2 0,1-3 2 16,1-1 0-16,0-1 0 0,0-5 0 15,0 1 0-15,-2-2 0 0,0 1-1 16,-3-4-24-16,-2 2-80 0,1-4-132 0,-6 2-191 15,-1-4-208-15,-1 1-73 0,-8-1 35 16,1 4 113-16,-6 0 179 0</inkml:trace>
  <inkml:trace contextRef="#ctx0" brushRef="#br0" timeOffset="69962.5">14700 627 117 0,'4'-2'258'16,"0"2"25"-16,-3 0-27 0,1 3-64 16,-1 0-43-16,3 0-22 0,-3 3-6 15,2 0-2-15,1 1-8 0,-1 3-15 0,0 3-19 16,3 0-19-16,-3 5-17 0,4-2-14 15,-3 0-9-15,1-1-6 0,0 2-4 0,3 1-3 16,-4-5-3-16,1 2 0 0,-2-1 3 16,-1 1-4-16,1 0 3 0,-1-3 2 15,0 0 0-15,-2-2 1 0,0-5 1 0,0-1 2 16,0-4-1-16,-2-2-5 0,0 0 1 16,1-7-4-16,-1 0-2 0,2-2-4 15,-2-2 5-15,1 1-3 0,1-3 2 16,0-2-1-16,0 4 2 0,1-2-1 0,1 0 1 15,1 5 0-15,2-1-5 0,0 2 2 16,2 3-2-16,0 1-1 0,1 2 4 16,3 2 0-16,0 1 0 0,2 0 2 15,2 1-2-15,0 0 2 0,2-1 0 0,-1-1 1 16,1-3-1-16,0 0 2 0,-4-1 0 16,0-1-1-16,-1 0 3 0,-2 0-2 15,-3-3 2-15,-3 3 1 0,1 1 0 0,-5-1-3 16,-5 0 3-16,1-5-7 0,-3 0-2 15,1 0 4-15,-2 4-6 0,-3 0 1 16,0 3 25-16,-1 2 21 0,-2-1 15 0,3 6 11 16,-1-1 17-16,2 4-3 0,4 5-5 15,-1 1-6-15,3 4-9 0,4 1-13 0,0 0-19 16,6 2-16-16,0-2-5 0,2 1 1 16,5-2-2-16,0-3-1 0,-1-2 4 15,6-1-4-15,-4-3 0 0,3-2 2 0,-4-2-2 16,3-3-1-16,-3 0-3 0,-3-4 0 15,0-1-1-15,-3-1 0 0,0-2 0 16,1-2 2-16,-3-1-3 0,0-4 0 0,1-2-3 16,-1-5-2-16,-2 1 0 0,5-1 1 15,-5 0 0-15,0-1 0 0,0-1 0 16,0-3-8-16,-1 2-10 0,0-1 3 0,-2 2-11 16,0 0-5-16,0-5 9 0,0 7 6 15,0-2-4-15,0 10 11 0,-2 4 14 0,2 3 16 16,0 4 11-16,0 1 5 0,0-2 6 15,0 11-7-15,0 7-12 0,0 5 5 16,2 7 4-16,-2 0 19 0,1-1 6 0,-1 3 4 16,3-2-7-16,-1 1-5 0,-2 1-21 0,4-1-12 15,-2 2-3-15,0-1-2 0,1 1 0 16,-1-2-2-16,2-3-1 0,-1 0 0 16,2-4 0-16,-1-3-1 0,0-3 1 0,1 0 1 15,-1-3 0-15,0 0 1 0,0-3-14 16,0-3-51-16,1-1-87 0,-2-4-100 0,3-2-101 15,-3-1-177-15,-2-3-45 0,-1 6 46 16,0 0 80-16,0 0 89 0</inkml:trace>
  <inkml:trace contextRef="#ctx0" brushRef="#br0" timeOffset="70135.56">15272 878 62 0,'7'5'352'15,"-4"-3"66"-15,0-1 98 0,1-1-6 16,0 2-37-16,-1 1-18 0,-2 0 6 0,3-2-45 15,-1-2-76-15,-2-1-91 0,3 2-75 16,-1 0-71-16,0 0-47 0,1-1-61 0,0-1-113 16,-3-1-171-16,1 2-201 0,-1-4-272 15,-2-2-91-15,-2 1 42 0,-3 0 141 0,-1 2 185 16</inkml:trace>
  <inkml:trace contextRef="#ctx0" brushRef="#br0" timeOffset="71570.59">16217 409 105 0,'10'-10'219'15,"-2"-2"27"-15,1 0-55 16,-1-2-54-16,0 4-30 0,-3 1 1 0,3 0 2 15,-3-2 14-15,-1 0 55 0,0-3 54 16,-4 0 37-16,0 7 28 0,-3 4 10 16,2 4-57-16,-2-1-65 0,2 2-62 15,-4 0-71-15,-1 1-48 0,-1 5-24 0,1-2-13 16,-4 1 3-16,1 8 25 0,0 6 17 16,-1 5 6-16,-1 13 12 0,2 3-2 15,0 3 9-15,0 3 0 0,1-1 1 0,3-1-6 16,1-1-6-16,-3 0-13 0,6-2-5 15,-4 0-2-15,2-4-2 0,3-5 0 16,0-2 33-16,0 0 18 0,2-5 7 0,1-2 5 16,1-2 1-16,-1-6-34 0,1-1-18 15,-3-4-7-15,1-1-2 0,-1-2-2 0,1-1-2 16,-2-1 1-16,2-1-2 0,-2 0 1 16,0 2-1-16,-2-2-21 0,2 1-48 0,0-1-75 15,0 0-95-15,0-4-109 0,0-2-75 16,-2 0-103-16,-2-7-60 0,-1-1 35 0,-3-4 80 15,0-4 87-15</inkml:trace>
  <inkml:trace contextRef="#ctx0" brushRef="#br0" timeOffset="71789">15960 694 246 0,'-3'-15'352'0,"-2"6"34"0,5 0-40 15,0 5-108-15,5 0-29 0,6 3-9 16,0 2 7-16,3-1 30 0,5 0 1 0,1-2-32 15,1 2-52-15,3 1-27 0,0 4-39 16,-1-1-33-16,0-1-24 0,0 0 0 0,1 1-15 16,-4 0-6-16,0 2-3 0,-5-1-1 15,0-2-36-15,-1 2-64 16,-5-3-81-16,-1 1-93 0,1-6-74 0,-2-1-35 16,-2-5-19-16,-1-1-29 0,0 0 15 0,-3 0 42 15,3 1 50-15</inkml:trace>
  <inkml:trace contextRef="#ctx0" brushRef="#br0" timeOffset="72645.6">16339 613 56 0,'3'-9'238'0,"1"6"66"15,-4 0 24-15,0 6-54 0,-2 2-70 16,2 3-40-16,0 2-24 0,2 2-1 0,-1 1 5 16,1 2 8-16,-1 2-5 0,3-2-11 0,-3 6-19 15,3 1-16-15,-3 0-24 0,-1 0-18 16,2-2-16-16,-2 0-9 0,0 1-12 16,0-6-7-16,0 0-5 0,0-3-1 0,0 0-1 15,0-6 0-15,0 1 1 0,-2-6-3 16,2-5 2-16,0-2 0 0,0-4-3 0,2-2-4 15,-1-1 1-15,0-5-2 0,4 1-3 16,0-1-2-16,0-2 1 0,1 0 0 16,-1 0 0-16,4 5 3 0,-1 2-4 0,0 1 0 15,5 1 1-15,0 4 0 0,-2 3 0 16,3 0 3-16,-1 3 0 0,2 0 1 0,1 1 0 16,1 0 0-16,1 0 0 0,4 0 1 15,-2-4-1-15,1-1 0 0,-2-1 1 0,0 1 0 16,-5-3 4-16,0 2-2 0,-2-1 3 15,-4-2 2-15,-5 0-4 0,-1-1 2 16,-2 4-2-16,-4-5-3 0,-2 5-3 0,-4-2 0 16,-1 0 1-16,-3 7-2 0,-5 2 3 0,3 6-3 15,-3 3 20-15,2 3 11 0,0 0 8 16,5-1 3-16,2 1 1 0,3 1-15 0,5 1-13 16,2-2-4-16,5 2-2 0,3-3 2 15,5-1 0-15,1-5 2 0,7-2-3 16,0-2-8-16,0-2-30 0,3 0-41 15,0-2-45-15,-2-2-25 0,-1 0-12 0,0-3 0 16,1 0 20-16,-2-2 29 0,-3-2 20 16,-6 4 15-16,0-3 23 0,-5 2 9 0,-2 0 23 15,-4 0 22-15,-2 3 28 16,-3-1 33-16,0 2 34 0,-2-1 24 0,-1 6 11 16,-2 4-5-16,-1 1-20 0,2 1-17 15,-1 4-29-15,-1 1-21 0,3 0-19 0,0 1-10 16,3 0-7-16,2-3-4 0,2 0-3 15,2 2-1-15,1-5 3 0,3 4-1 0,-1-3 1 16,1-4 0-16,3-1 1 0,1 1 0 16,0-3-4-16,0-1-17 0,0 0-17 0,1-6-7 15,0-2-3-15,-1-7 1 0,-3 2 18 16,1-4 14-16,-4 1-8 0,-2-3-2 0,-1 0 2 16,0-2-5-16,-3 3 0 0,0 4 13 15,-2 1 4-15,2 1 3 0,-3 3 14 16,1 2 4-16,0 5 2 0,1 2 2 0,2 0-2 15,0 3-13-15,1 0-4 0,2 2-3 16,1 2 1-16,0 1 0 0,2 0 2 16,0 1 2-16,0-2-1 0,1-1 8 0,-2-3 6 15,0 4 4-15,0-1-2 0,-1 5 4 16,-2 1-10-16,0 1 11 0,-3 4 11 16,0 3 11-16,-1 3 12 0,-2 4 16 0,-2 2 3 15,4 0 9-15,-3 2 1 0,1-1-6 0,-2 1-11 16,5-4-6-16,0 2-9 0,0-4-3 15,3 1-4-15,-2-2-4 0,2-3 1 0,2 0-5 16,-2-5-4-16,1-3 2 0,1-3-3 16,-1-4-5-16,3-4-11 0,-3-3-32 0,4-1-73 15,-1-5-123-15,3-5-143 0,-1-3-171 16,-2-3-158-16,2-2-16 0,0 1 84 16,-3-2 122-16</inkml:trace>
  <inkml:trace contextRef="#ctx0" brushRef="#br0" timeOffset="72814.69">16947 761 402 0,'0'3'554'16,"-2"2"90"-16,2 1 67 0,0-1-149 15,2-2-101-15,-1 2-55 0,2-4-33 0,0-1-47 16,2 1-53-16,0-2-69 0,0 1-63 16,0 0-52-16,1-1-37 0,0-1-37 0,0 0-98 15,-1 1-171-15,-1 1-259 0,-4 0-326 16,3-3-138-16,-3-2 19 0,-7 1 134 0,-1 4 241 15</inkml:trace>
  <inkml:trace contextRef="#ctx0" brushRef="#br0" timeOffset="73839.03">17169 569 161 0,'5'-6'310'0,"-2"-2"47"0,1-1-7 15,0 5-79-15,1 1-59 0,0 2-41 0,2 2-19 16,0 2 5-16,1 1 20 0,3 3 2 15,-3 3 6-15,1 3-11 0,-1 5-39 16,3 1-52-16,-3 4-32 0,4-1-18 0,-3-3-14 16,-1 0-7-16,0-1-2 0,-2-4-2 15,2 2 0-15,-4-3-1 0,1 1-3 16,-2-2 4-16,-3-3-1 0,0-6 2 0,0 1 3 16,-3-4-1-16,-2-3 0 0,1-1-3 15,-5-5-1-15,-3-3-5 0,3-2-2 0,-4-1 0 16,0 1-3-16,-2 0 1 0,0 3-1 15,0 4 2-15,0 0 0 0,-2 1-2 0,4 2-1 16,1 2-2-16,2 4 1 0,2 2-2 16,3 5 0-16,2 2 1 0,5 5 3 0,3 0 2 15,1-1 2-15,7 4 2 0,3-6 1 16,2-1 3-16,3-5-4 0,1-5-1 0,0 2-22 16,-2-4-34-16,1-2-27 0,-2-4-22 15,-3-4-9-15,1-2 14 0,-3-2 30 16,-1-3 27-16,-1-1 19 0,-4 1 13 0,-2-5 5 15,0 4 2-15,-3-1 2 0,2 6 15 16,-2-2 24-16,0 3 23 0,-1 4 14 0,0 0 8 16,-2 7-17-16,1 0-23 0,1 5-21 15,-1 2-13-15,3 4-9 0,0 7-1 16,-2 1 3-16,-1 6 2 0,1 2 0 16,-1-1 0-16,0 3 1 0,2 3 2 0,-3-3 0 15,0 5 7-15,0-3 24 0,-3 2 11 0,2 4 5 16,-2-3 1-16,2 1-2 0,-3-1-26 15,0-4-9-15,2-4-11 0,1-5-16 16,1-7-25-16,0-4-17 0,0-6-24 0,1-5-28 16,1-1-15-16,2-8-16 0,0-6-27 15,-1-5-23-15,2-6-2 0,-2-2 9 0,2-4 20 16,-4-2 37-16,3 2 39 0,-4-4 31 16,1 1 18-16,-1-5 19 0,-1-4 20 15,1-1 27-15,-2 3 25 0,0 7 22 0,2 2 1 16,2 6 2-16,0 2-7 0,2 6-12 15,2 10-16-15,-1-1 0 0,1 3-13 16,3 0-4-16,1 4-1 0,-2 5-1 16,4 5-1-16,-2 3-5 0,-2 6-11 0,2 4 1 15,-4 4 4-15,0 0 0 0,-3 0 3 16,-3-2 12-16,-3 4-2 0,-3-3-3 0,-2-2 1 16,0-6-2-16,-3 0-13 0,-1-4-7 15,0-3-3-15,0 0 1 0,1-6-5 0,1 0-24 16,1-3-59-16,4-3-77 0,4-3-102 15,-1-3-175-15,2 0-82 0,2-5 12 16,3 1 55-16,-1-2 91 0</inkml:trace>
  <inkml:trace contextRef="#ctx0" brushRef="#br0" timeOffset="74030.77">17771 223 52 0,'3'2'314'0,"-6"6"47"0,-1 5 41 15,-1 6-95-15,-1 5-111 0,-2 6-57 16,0 7-32-16,0 3-30 0,-1 0-4 16,0 2-22-16,2-3 2 0,2-3-5 15,2 2-18-15,1-5-47 0,-1-4-68 0,2-3-100 16,-1 0-124-16,-1-3-104 0,3 0-15 16,0-5 41-16,3-7 72 0</inkml:trace>
  <inkml:trace contextRef="#ctx0" brushRef="#br0" timeOffset="74279.61">17808 709 181 0,'5'0'389'0,"-5"0"50"0,-3 2 39 0,1-2-136 16,-1 0-113-16,3 3-74 0,-1-2-46 15,1 3-39-15,1 0-34 0,2 0-20 0,3 1-7 16,-1-1-1-16,3-1-2 0,3-1 1 16,2-1 1-16,0-1-1 0,2-4-1 0,0-2 1 15,-1-2-1-15,-1-2 0 0,-4-4-4 16,0 3 0-16,-4 1 4 0,-2-2 0 0,-3 2-2 15,-3-2 28-15,-3 1 24 0,-3 5 28 16,-4 2 20-16,-3 1 9 0,2-1-20 16,-2 4-25-16,2 0-28 0,-2 7-21 0,3 0-25 15,4 1-60-15,1 2-100 0,6-2-107 16,2-1-197-16,0 0-106 0,5-2 0 16,-4-2 71-16,4 1 95 0</inkml:trace>
  <inkml:trace contextRef="#ctx0" brushRef="#br0" timeOffset="74548.67">18079 219 105 0,'0'8'310'0,"0"7"45"15,-4-1 48-15,0 11-124 16,-1 5-68-16,0 4-21 0,-2 7-18 0,2-6-11 16,0 2-3-16,2 1-14 0,-1-3-26 15,1 3-30-15,2-6-12 0,-1 0-16 0,0 2-10 16,0-2-6-16,-2-3-19 0,1 0-86 16,0-4-116-16,-2-8-115 0,2-6-197 15,-2-10-76-15,0-7 24 0,-2-4 83 0,0-7 100 16</inkml:trace>
  <inkml:trace contextRef="#ctx0" brushRef="#br0" timeOffset="74714.5">18019 342 257 0,'12'-6'349'0,"-1"1"45"0,5 5-2 0,1-6-138 16,4 0-50-16,-2 0-53 0,0 7-49 15,0 4-40-15,-2 4-20 0,1-1-40 0,-6-2 12 16,2 4-2-16,-2 1-49 0,-4 3-88 15,-8 5-208-15,-5 2-100 0,-5 6-41 16,-4 3 32-16,1-1 67 0</inkml:trace>
  <inkml:trace contextRef="#ctx0" brushRef="#br0" timeOffset="74875.75">18166 748 315 0,'3'9'545'15,"-1"-2"102"-15,1-2 121 0,-2 0-60 16,-1-2-51-16,2-2-37 0,-2 4-57 0,1-4-100 15,-1 3-133-15,0-3-148 0,2-1-94 16,1 1-54-16,-3-2-80 0,1 1-130 16,-1 0-213-16,2-3-272 0,-2 3-319 0,-2-6-85 15,-4 0 53-15,-1 1 178 0,-2 5 255 0</inkml:trace>
  <inkml:trace contextRef="#ctx0" brushRef="#br0" timeOffset="76127.06">18412 529 68 0,'7'-10'325'0,"-3"-3"48"15,2 8 52-15,-4 0-68 0,0-2-51 16,-2-1-19-16,1 2-11 0,-1 5-35 16,2 4-52-16,-1 0-66 0,1 1-61 0,1 2-35 15,0 0-6-15,2 4 2 0,2 5-1 0,0 3 0 16,1 1 0-16,2 0-10 0,1-1-4 15,-2-2 1-15,-1 0-2 0,0-3 0 16,0 0 1-16,-3-2-13 0,-2-2-21 0,-1 0-19 16,-4-2-11-16,0 0-5 0,-3-4 3 15,-2-3 12-15,-1-7 14 0,-2 1 3 0,-3-3 6 16,3 2 2-16,-5 0 3 0,1-1 9 16,0 2 3-16,-3-1 0 0,2 3 2 0,0 2 0 15,2 2-13-15,-1 4-6 0,4 1 1 16,4 2 9-16,1 1 2 0,3-1 16 0,5 1 6 15,4-4 6-15,3 4-10 0,5-3-1 16,1 2 0-16,6-6 1 0,2-2-2 16,1-6 1-16,1-3-8 0,1-5-20 15,-1 0-23-15,1-1-17 0,2-6-10 0,-6 3-2 16,0-7 6-16,-3-5 11 0,-4-1 6 16,-5 4 3-16,-3-5 3 0,-3 5 11 0,-1-1 8 15,-2-1 0-15,-2 11 44 0,0-3 14 16,0 5 51-16,0 6 24 0,-2 8-6 15,-1 9-33-15,0 6-10 0,2-3-45 0,-4 2-14 16,0 5 27-16,-2 7 2 0,3 6 9 16,-5 6 5-16,0 1-2 0,5-1-10 15,-3 0-1-15,1 1-9 0,2-3-3 0,-1-2-26 16,3-4-42-16,0-8-57 0,4-2-60 16,1-6-50-16,2-9-14 0,4-4 11 0,4-6 36 15,3-9 36-15,-2-1 34 0,5-7 27 16,-1-10 25-16,0 1 16 0,3-5 24 15,-7 6 23-15,1 4 19 0,-1-2 14 0,-5 1 11 16,2 1 20-16,-3-1 45 16,-2 6 49-16,-1 3 53 0,-3 3 56 0,0 6 12 15,-4 8-31-15,0 7-55 16,-3 10-39-16,-1 13-42 0,0 4-20 0,-2-2-4 16,3 7 2-16,0 1-19 0,2-2-15 15,-2 4-19-15,4-7-17 0,-1-2-8 0,2-2-4 16,2 0-1-16,-1-2 3 0,0-2-1 15,2-6-2-15,-2-1-10 0,2-7-20 16,1-3-32-16,-1-8-60 0,0 0-76 0,-1-6-81 16,-1-3-78-16,-1-2-120 0,-3-4-79 15,-3-2 8-15,-6-2 68 0,-2 2 78 0</inkml:trace>
  <inkml:trace contextRef="#ctx0" brushRef="#br0" timeOffset="76280.88">18630 394 196 0,'2'-6'339'15,"3"-6"22"-15,4 0 13 0,4 0-154 0,6 0-88 16,2 6-37-16,2-3-19 0,6 1-4 16,-1 4-40-16,0-5-23 0,2 5 16 15,-3 1 9-15,2 1-71 0,-7 4-41 16,-1 2-76-16,-9 1-178 0,-2 2-83 0,-9 5 18 16,-4 2 45-16</inkml:trace>
  <inkml:trace contextRef="#ctx0" brushRef="#br0" timeOffset="77060.95">18923 660 207 0,'1'9'290'0,"2"-1"16"0,1-2-45 16,1 3-106-16,0-5-64 0,4-4-27 16,2-2-12-16,-2-3-18 0,3-3-12 0,-1 0-8 15,0-2-4-15,-1 0-2 0,-2 1-1 16,-3-2-2-16,0-1 0 0,-2-3-3 15,-3 4-1-15,-3-1-1 0,-2 3 0 16,-3 2 5-16,-3-1 8 0,-1 5 10 0,-6 5 20 16,2 4 26-16,-2 7 25 0,-2 1 24 15,3-1 21-15,6 0 0 0,0-2-17 16,6 3-26-16,4-3-32 0,2 2-27 16,4-4-17-16,6-3-9 0,3-1-2 0,3-3 2 15,1-1 4-15,4-2-1 0,0-1-20 16,1-5-39-16,0-1-52 0,-1 0-48 0,3-4-32 15,-4-1-8-15,2-4 6 0,2 0 14 16,-5 1 9-16,-2-3 2 0,-4 0 11 16,-3 0 29-16,-3 1 52 0,-2-1 60 0,-1 0 59 15,-5 2 53-15,0 5 32 0,-5 2 17 16,1 5 7-16,-1 2-3 0,-3 5-18 16,0 6-18-16,-2 0-27 0,2 4-27 0,0 1-26 15,4-1-8-15,-1 4-10 0,-1-1-5 16,4 2 6-16,2 2 4 0,0 1-8 15,3-1-5-15,2-2 0 0,0-2-9 0,-2-3-5 16,2 1-1-16,-1-1-3 0,0 1 0 16,-3 2 0-16,-1-5 3 0,0 3-2 0,-3-2 3 15,-3-1 1-15,-1 1-1 0,-4-2 3 16,3-2-1-16,-1-1 2 0,-4-2 0 0,5-2-1 16,0-2 0-16,2 0 0 0,0-5-3 15,3 3-1-15,1-3-2 0,2-2-5 0,3-2-2 16,3-4 0-16,1 5-4 0,2-3-6 15,4 2-5-15,1-2-6 0,2 1-5 16,-2 1-1-16,5 2 10 0,-3 1 7 0,3 2 5 16,-3 3 2-16,3-5 4 0,-5 0-5 0,3 0 4 15,-1-1 0-15,-2-3 1 0,-1 4 2 16,0-4 2-16,-5 1 2 0,-2 0 0 16,-1-1 0-16,-2 1 0 0,-1-2 2 0,-2 0-2 15,-2 0 0-15,0-3 4 0,-1 3 14 16,-2 3 1-16,-3 0 3 0,-1 10 0 0,-4-2-7 15,0 7-13-15,1 5-4 0,-1 2-4 16,4 3 2-16,0 6 2 0,2-5 0 0,2 3 0 16,4 0 0-16,2-2 0 15,4-2 0-15,3-2 2 0,8-5 3 0,0-4 0 16,7-4 4-16,4-2-5 0,2-2 3 16,1-4 0-16,-2-5-35 0,0-1-71 0,-5-2-115 15,-3 3-210-15,-7-6-93 0,-7 7-12 16,-6-6 53-16,-3 4 105 0</inkml:trace>
  <inkml:trace contextRef="#ctx0" brushRef="#br0" timeOffset="77751.53">19615 519 173 0,'0'-9'336'0,"2"-2"44"0,0 1 21 0,-1 4-119 16,1 1-74-16,1 2-49 0,0-1-43 15,3 4-14-15,1 4-18 0,1 2-18 16,0 3-6-16,2 0 1 0,2 2-15 0,-3 6-11 16,4 0-3-16,0 3-4 0,-1-3-1 15,-1 3-10-15,2-2-5 0,-2 1-1 16,-3-5-2-16,-2-2-2 0,1-3 2 0,-5-3-1 15,0 2 0-15,-2-6 4 0,-4 1 2 0,0-1-2 16,-2-2 0-16,0-2-1 0,-6-3-4 16,2-3-3-16,-3 0-2 0,-3 1-2 15,2-4-1-15,-5 2-1 0,1-2-1 0,-2-1-1 16,1 5 5-16,1 7 8 0,0 5 7 16,3 0 8-16,1 4 2 0,6-3-3 0,2 4-6 15,3 2-7-15,4-2-8 0,2 1 1 16,7 1-2-16,2-3 2 0,4 1 1 15,5-6 0-15,1-1 1 0,4-2-1 0,0-3 1 16,0-3 0-16,-1-2-22 0,-4-4-46 16,-1 1-74-16,-4 0-84 0,-4 3-159 0,-7-1-125 15,-1 4-16-15,-4 4 41 0,-5-4 72 16</inkml:trace>
  <inkml:trace contextRef="#ctx0" brushRef="#br0" timeOffset="78081.53">20046 463 5 0,'1'-2'386'0,"-2"-1"89"15,-3 1 64-15,-2 2 22 0,-5 0-148 0,1 0-102 16,-1 6-70-16,-3-1-59 0,3-1-69 16,-1 3-52-16,5-1-29 0,2 2-17 0,2-1-7 15,3 4-3-15,3 0-2 0,2-1-1 16,4 3-2-16,3 1 0 0,2-5 2 0,2-2-1 15,-2-1 2-15,2-1 1 0,-2 1 1 0,0-1-2 16,-4-1-1-16,-4 0-2 0,2 0-1 16,-7 5 1-16,-1 1 1 0,-6-1 4 15,-5-1-2-15,-2 0 5 0,-2 1 30 0,-6 1 38 16,4-2 35-16,-4-1 17 0,2-4 6 16,0 0-27-16,5 1-40 0,1-4-31 15,4 0-16-15,2 0-20 0,3-4-56 0,2 1-88 16,8-3-127-16,2 0-126 0,4-1-157 15,3 0-123-15,1-3 5 0,3-1 89 16,-1-1 111-16</inkml:trace>
  <inkml:trace contextRef="#ctx0" brushRef="#br0" timeOffset="78447.92">20221 503 10 0,'3'-1'340'16,"-1"1"64"-16,-2 0 38 0,0 0-47 15,-2 0-132-15,0 1-75 0,1 2-40 0,-1-1-29 16,1 0-23-16,-4 2-25 0,2 1-27 15,2 1-19-15,-4 5-10 0,1-5-5 0,3 1-2 16,-1 0-3-16,1-2-5 0,1 4 0 16,1-3 2-16,1-2-2 0,1 1 0 15,0-1 0-15,2-1 5 0,-1 1-5 16,3 0 1-16,-2-3 1 0,-1 2-2 0,0-1-2 16,1 3 2-16,-4-2-1 0,2 4 1 15,-3 0 1-15,-1 1 1 0,-1 2 1 0,1 1 2 16,-3-2-3-16,3 1 3 0,-3-3 16 15,1 2 15-15,2-1 11 0,-3 1 9 16,1-1 7-16,-3 1 1 0,3-2 7 0,-2-1 6 16,0 0 5-16,-3 0-4 0,-1 0-12 15,-2 0-23-15,-2 0-19 0,-1-4-8 0,1 2-5 16,-1-4-4-16,2-1 0 0,0-2-4 16,2-1 1-16,2-1-3 0,3 0-14 0,1 2-42 15,4-1-66-15,4-1-73 0,2-1-83 0,5-1-69 16,3-5-102-16,-1 3-62 15,3-3 16-15,-2 0 57 0,3 1 70 0</inkml:trace>
  <inkml:trace contextRef="#ctx0" brushRef="#br0" timeOffset="78714.03">20286 627 165 0,'9'-2'316'0,"-1"4"32"0,0-4-16 0,-3 4-104 16,-4-1-80-16,1-2-48 0,0-1-25 16,-2 1-12-16,1 2-1 0,1 5 2 15,-1 1 8-15,-1-3 8 0,4 3 0 0,-3-4-4 16,2 0-14-16,-1 3-12 0,2-3-17 15,1 3-12-15,-1-1-7 0,3-1-7 16,2-2 0-16,0-1 1 0,0 3 7 0,3-3 24 16,-2-1 17-16,3 1 8 0,-2-2 9 15,-2-3 15-15,0 0 13 0,-1 2 25 0,-4-4 22 16,-2 1 4-16,-2-4-17 0,-2 0-34 0,-1-1-39 16,-3-3-27-16,-2 1-17 0,-2 1-8 15,-2 1-6-15,2 3-4 0,-1 0-8 16,2 2-44-16,-3 2-91 0,3 3-122 0,5 1-148 15,-1 5-196-15,0-2-51 0,2 1 47 16,3 1 107-16,0-2 140 0</inkml:trace>
  <inkml:trace contextRef="#ctx0" brushRef="#br0" timeOffset="79277.13">20588 258 290 0,'6'-12'367'0,"-1"3"46"0,0 3-33 16,-4 6-97-16,-1 5-29 0,-1 5 280 15,-4-1-269-15,-2 6-37 16,-2 6-56-16,1 10-66 0,0 8-40 16,-1 2-22-16,-1 1 1 0,2-5-3 0,4-1-1 15,0-3-12-15,3-3-17 0,1-4-5 16,1-1-2-16,0-5-4 0,3-2 4 16,1-5 3-16,1 1-2 0,0-3 0 0,2-4 0 15,2-4 2-15,1-3-1 0,2-2-3 16,0-2 3-16,-1-5-2 0,1-1 0 0,1-3-2 15,-3-2 2-15,0-3-3 0,0-1-1 16,-1-2-2-16,-6 4 0 0,1 2 0 16,-2 2 1-16,-3 1 1 0,0 0 2 0,0 2-19 15,-3 4-53-15,2 6-92 0,-3 2-121 16,3-2-115-16,1 0-198 0,0 0-46 0,-3-2 47 16,3 2 99-16,-4-4 106 15</inkml:trace>
  <inkml:trace contextRef="#ctx0" brushRef="#br0" timeOffset="79957.73">20639 585 41 0,'1'-7'292'0,"-1"3"49"0,0 0 40 16,0-1-79-16,0 1-59 0,0-1-37 0,0 1-32 15,0 4-33-15,-1 1-33 0,1 5-35 16,-4 0-22-16,1 0-9 0,0 6-1 0,0-1 1 16,-2 1-7-16,2 1-5 15,-3 1-9-15,4 2-5 0,1-1-6 0,1 0-4 16,3-5-1-16,3 3-3 0,0-4 2 15,2 0-2-15,3-1 5 0,2 0-1 0,0-3 4 16,4-1 1-16,-4-4-1 0,4-3-2 0,-4 0 0 16,1-4 0-16,-3-1-2 0,0-2 14 15,1-1 25-15,-2 0 26 0,-2-2 20 16,1-2 10-16,-2-4-8 0,-4-1-25 0,0 1-25 16,-1-2-23-16,-2 5-11 0,0-3-4 15,-2 0-4-15,1 4-17 0,-1 1-50 16,0 6-74-16,2 2-103 0,-1 2-109 0,1-2-178 15,-4 2-41-15,1-1 34 0,-2 3 85 16</inkml:trace>
  <inkml:trace contextRef="#ctx0" brushRef="#br0" timeOffset="80229.45">20961 256 174 0,'6'-14'285'16,"-1"3"37"-16,-2 5-49 0,-1 1-83 16,0 5-37-16,-2 6-21 0,-2 5-9 15,0 2 3-15,1 7-20 0,-3 5-13 16,4 2-12-16,-1 4-10 0,1 3 10 16,0-2 32-16,1-3 22 0,-1-2 4 0,2 1 0 15,0-4-27-15,1-1-26 0,-1-3-32 16,1-5-18-16,0-4-14 0,1 1-4 0,-1-1-17 15,1-2-68-15,-3-1-103 0,-1-5-122 16,0-3-213-16,-3 0-83 0,-3-5 20 16,-5 1 81-16,1-9 110 0</inkml:trace>
  <inkml:trace contextRef="#ctx0" brushRef="#br0" timeOffset="80411.5">20820 314 8 0,'17'-6'294'15,"4"2"64"-15,6 0 65 0,5-4-19 16,3 2-72-16,4 0-19 0,2-4-44 16,-1 1-54-16,1-2-61 0,-3 3-63 15,-4 8-47-15,-2 0-45 0,-5 6-84 16,-5-1-116-16,-8 1-221 0,-10 4-126 16,-9 1-33-16,-6 6 51 0,-3 3 96 0</inkml:trace>
  <inkml:trace contextRef="#ctx0" brushRef="#br0" timeOffset="80691.61">21194 517 201 0,'1'10'415'0,"2"-1"39"16,3-3 16-16,1-4-149 0,2 3-131 15,4-2-41-15,1-5-11 0,2 1 17 0,0-6 23 16,-1 3-1-16,1-3-6 0,-2 3-6 16,-2 0-25-16,-4 2-30 0,0 0-31 0,-2-4-31 15,-5-2-20-15,2-1-11 0,-6-1-8 16,0 1-3-16,-4-1 0 0,-5-1 16 15,-1 7 36-15,-4 3 54 0,-2 4 59 0,2 5 43 16,-4-3 13-16,4 3-9 0,1 3-25 16,2 5-34-16,5 2-24 0,2 0-21 0,4 2-19 15,4-1-26-15,4 2-23 0,6-2-19 16,2 0-10-16,3 0-2 0,5-3-4 0,5 0 1 16,4-1 0-16,2-3-17 0,3 0-101 15,0-3-214-15,-1-6-304 0,-4-2-305 0,-9-5-119 16,-12-5 38-16,-10-4 180 0,-9-4 293 15</inkml:trace>
  <inkml:trace contextRef="#ctx0" brushRef="#br0" timeOffset="81937.98">22455 376 42 0,'-5'-3'264'0,"1"2"32"16,-3 1 24-16,1-3-105 0,-3 3-58 16,-1 3-25-16,2 1-10 0,-1 3-4 15,1 2-4-15,-2 5 1 0,-1 6-5 0,2 5-6 16,-3 5-13-16,3 6-11 15,0 3-21-15,2 1-19 0,1 4-13 0,1 2-10 0,1 0-5 16,4-3-4-16,0-2-2 0,1-2-2 16,2-2 4-16,-1-2 2 0,-1-2 0 15,-1-2 0-15,0-3 2 0,2-5 1 0,-2-2-8 16,-2-4 4-16,2-2 0 0,-1-3 0 16,-5-2 1-16,3-2-27 0,-2-2-45 0,-2-1-65 15,1-3-69-15,-3-2-95 0,-3-1-128 16,1-4-29-16,-3-2 31 0,1-2 50 15</inkml:trace>
  <inkml:trace contextRef="#ctx0" brushRef="#br0" timeOffset="82157.39">22073 717 283 0,'6'3'338'0,"2"1"27"0,3-1-25 15,1 2-109-15,7-5-46 0,2 0 5 0,3-2 16 16,1 0 4-16,0 1-18 0,0-2-21 16,-1 0-37-16,-2-1-38 0,0 0-44 15,-2 2-23-15,-2 0-20 0,0 2-67 0,-5-2-97 16,-4-2-116-16,0 0-175 0,-6-3-114 16,-3 1 2-16,-3-1 69 0,-3 4 103 0</inkml:trace>
  <inkml:trace contextRef="#ctx0" brushRef="#br0" timeOffset="82486.86">22514 578 165 0,'1'10'356'0,"-2"2"40"0,1 2 39 15,-2 3-131-15,2 4-91 0,2-2-33 0,-1 2-21 16,-1 4-32-16,4-1-34 0,-1-1-34 15,0 2-22-15,1-3-15 0,3-1-8 0,-3-3-2 16,1-1-2-16,0-4-2 0,-2-1 1 16,2-3 1-16,-4-3 3 0,1-1 4 15,-2-6-1-15,-2-3-2 0,1-3-2 0,-4-2-7 16,2-2-3-16,-2-4-5 0,0-1-1 16,-1-1-2-16,3-1 2 0,0 0 3 0,3 0 20 15,0 2 14-15,4 0 12 0,4 0 11 16,2 1 3-16,2 3-15 0,1-2-9 0,4 6-14 15,-3 0-10-15,4 2-6 0,-3 5-44 0,-1-2-97 16,-2 1-127-16,-2 1-218 16,-4-1-97-16,-6 2-5 0,-4 6 78 0,-3 5 115 15</inkml:trace>
  <inkml:trace contextRef="#ctx0" brushRef="#br0" timeOffset="82643.42">22834 802 396 0,'4'5'622'0,"-1"-1"95"0,-3-2 68 0,0-1-170 16,0-1-193-16,-2 2-127 0,1-2-81 0,1 0-61 16,0 0-60-16,0 1-119 0,0 1-192 15,3-1-213-15,-3-1-280 0,0 0-119 16,1-4 10-16,-1-2 138 0,-1-2 193 0</inkml:trace>
  <inkml:trace contextRef="#ctx0" brushRef="#br0" timeOffset="83869.42">23035 673 102 0,'4'-9'369'15,"-1"2"68"-15,-2-1 44 0,3 4-93 16,-2-1-96-16,5 1-52 0,-2 4-31 0,3 0-6 15,0 3-11-15,2 4-20 0,0 0-28 16,1 4-32-16,3 0-34 0,-1 2-28 16,3 1-19-16,-2-1-13 0,3 0-6 0,-2 4-2 15,0-4 1-15,-3 3-4 0,-2-4-2 16,-3-2-1-16,-2-1 2 0,-2-3 2 0,-2 0 0 16,-2-3 3-16,-2-3-2 0,-4 0 1 15,-2-4-3-15,-1-2-3 0,1-5 0 0,-7 0-4 16,3-2 1-16,-4 2-1 0,3 3-1 15,-7-2-1-15,1 5 0 0,1 0-2 16,-2 4-2-16,4 2 1 0,1 5-1 0,6 0 1 16,2 2-2-16,7 3 4 0,1-1 0 15,5 1 2-15,3-1 1 0,1-1 1 0,7-2 0 16,-2-1-17-16,7-1-38 0,1-5-46 16,-1-2-67-16,2-4-53 0,2-4-20 15,1-7 13-15,2-4 35 0,-2-6 61 0,-3 0 53 16,1-2 37-16,-4 0 21 0,-4 2 10 15,-2-3 5-15,-1 1 18 0,-3-4 8 16,1-2 20-16,-3 7 19 0,0-1 28 0,1 9 23 16,-3 2 28-16,-2 2 19 0,0 3 8 15,-2 6-19-15,-1 2-35 0,-1 10-33 16,0-1-26-16,0 6-17 0,-3 7 6 0,-2 8 3 16,-3 5 4-16,-2 7-6 0,0 1-10 15,-1 2-14-15,-2-1-4 0,4 2-6 0,1-2 0 16,-1 1 0-16,4-3 0 0,0-8-4 15,3-6-17-15,2-5-15 0,2-4-9 0,3-9-6 16,3-5 2-16,1-8 14 0,4-5 9 16,1-8 9-16,2-6 1 0,3-5 0 15,-2-4 2-15,4-6 2 0,-4 2-1 0,0-4 3 16,1-1-2-16,-5 9 1 0,-2 0-13 16,1 4-4-16,-2 6-10 0,-4-2-4 0,3 6-2 15,-2 3 9-15,-2 1 36 0,-4 7 10 16,1 1 7-16,-2 4 16 0,0 11-9 15,-2 1-30-15,-1 10 5 0,-2 6 4 16,-1 2-3-16,-3 0 14 0,-1 6 8 0,0 4-6 16,1 2-1-16,0 3-11 0,2 0-3 15,1-1-4-15,0 0 1 0,3-6-3 0,1 2 0 16,4-6-3-16,1-5 2 0,4-5-2 16,0-7 2-16,4 0 3 0,1-4 0 0,4-3 0 15,5-8-1-15,-4 0 1 0,5-6-3 16,0-3-3-16,-1-3-2 0,-2 0 2 0,-2-1-2 15,-2 0 2-15,-1 0 0 0,-6-2-1 0,-2 4 1 16,-3-1-2-16,-3 1 1 0,-1 2-1 16,-2-1 0-16,-2 6-2 0,-3-3 2 15,-1 2-2-15,-1 6-2 0,0 4 1 0,-4 6-1 16,5 3 1-16,-4 3 0 0,5 4 1 16,2-2 2-16,-1 4-1 0,4-1 2 15,2-1 3-15,2-1-1 0,2-1 0 0,4 0 2 16,3-2-1-16,0 1 0 0,1-4-1 15,3-3 0-15,1 0-29 0,-1-1-32 0,2 0-60 16,-3-4-82-16,2 1-104 0,-2-5-61 16,4-1-108-16,-1-4-71 0,-2-8 19 15,-1-3 79-15,1-5 77 0</inkml:trace>
  <inkml:trace contextRef="#ctx0" brushRef="#br0" timeOffset="84188.46">24059 265 191 0,'-4'0'323'16,"-1"2"20"-16,-1 2-7 0,-2 10-139 15,-3 2-75-15,2 8-9 0,-3 4 6 0,-2 7 9 16,5 0 10-16,-5 5 0 0,3 0-20 16,2 1-3-16,-1 1 26 0,2 0 7 0,0-1-7 15,0-1-8-15,-1-3-19 0,4-3-53 16,1-7-30-16,3-7-14 0,2-3-5 15,3-6-3-15,2-2-1 0,3-6 1 0,3-6-2 16,2-3-4-16,2-6 0 0,1-2-1 16,0-1 0-16,1-3-2 0,-2 3 0 15,-2 2-2-15,-5 5-3 0,3 3 1 0,-6 3-2 16,1 0 3-16,-2 2 0 0,2 3 0 16,-4 2 2-16,2 0 1 0,-3-1-43 0,3 0-87 15,-2-1-101-15,1-1-123 0,-4-2-188 16,0-6-43-16,-2 1 48 0,-3-3 83 0</inkml:trace>
  <inkml:trace contextRef="#ctx0" brushRef="#br0" timeOffset="84326.32">24150 549 241 0,'-1'-16'507'0,"-4"3"66"0,-3 3 31 0,1 2-146 16,1 0-210-16,3 0-124 0,2 5-68 15,2 0-27-15,1 4-75 0,4 1-89 16,0 3-98-16,1 1-192 0,-3-1-114 15,1 4 9-15,0 0 55 0,-1 1 87 0</inkml:trace>
  <inkml:trace contextRef="#ctx0" brushRef="#br0" timeOffset="85030.02">24338 634 131 0,'-17'6'368'0,"-4"7"42"0,0 3 27 0,4 4-116 16,3 5-124-16,5-1-72 0,2-1-31 0,2-2-26 16,5-4-27-16,4-2-18 15,0 3-8-15,5-6-5 0,3 1-3 0,1-6 0 16,5-7-1-16,2-3 1 0,2-3 0 15,3-5-2-15,2-7 1 0,3-5-2 16,0-3-2-16,1-5-4 0,1-1-1 0,-2-6 2 16,-1 0-3-16,-5 0 2 0,-4-3 0 15,-4 5-3-15,-4 1 16 0,-3 1 51 16,-3 7 54-16,0 9 47 0,-5 5 31 0,-2 9 3 16,-1 6-39-16,-4 4-44 0,2 5-29 15,-3 2-18-15,-1 1-9 0,2 0-5 0,-3 1-8 16,4 2-14-16,-2 4-10 0,2 1-7 15,4 1-6-15,-1 1-2 0,1-3-2 0,2 1 0 16,1-1 3-16,-2 1-1 0,1-1 1 16,0 0-1-16,2-2 0 0,1-4-3 0,0-3-7 15,4-4-4-15,1-3-1 0,2-9-1 16,0-1 1-16,2-2 4 0,-2-2 4 0,-2 3 0 16,-3 0 2-16,-2 2 2 15,-3 3-2-15,1 1 1 0,0 0-1 0,-2 2-2 16,0 0-1-16,0 1-1 0,1 3 2 15,2-2-1-15,1 4 2 0,2-2 0 0,3 1 2 16,1 0 1-16,4-2 0 0,-1 0 0 16,3-4 2-16,1-2-2 0,-2 1 0 0,3-3 0 15,1 1-1-15,-3-3-1 0,3 2 1 16,-5-8 2-16,2 0 1 0,-7 0 0 0,-1 2 0 16,-2-2-1-16,-6 2-1 0,-1-1-2 15,-5 2-1-15,-2 3-2 0,-2 4 22 0,-2 1 28 16,-3 6 42-16,0 5 53 0,-1 4 51 15,2 2 24-15,1 4-1 0,5 1-23 0,3 0-47 16,7-1-47-16,2 0-40 0,8-2-26 16,5 0-15-16,4-3-7 0,9 0-1 15,6-3 0-15,3-2-16 0,3-4-113 0,-3-6-240 16,0-4-345-16,-9-3-228 0,-13-5-84 16,-14 0 65-16,-14 3 216 0,-11 0 336 15</inkml:trace>
  <inkml:trace contextRef="#ctx0" brushRef="#br0" timeOffset="102378.82">21589 1395 239 0,'5'-1'282'0,"-2"-4"42"16,-2 2-51-16,-1 1-49 0,0 1-19 16,0 1 3-16,0 0 4 0,0 0 4 15,0-1-6-15,-1-1-7 0,1 0-26 0,-2-1-28 16,2 3-35-16,0-1-34 0,-1 1-32 15,1 0-21-15,0 0-16 0,-2 1-6 0,0 1-5 16,1 3 0-16,-3-1 0 0,1 0 2 16,-2 2 0-16,1 1-1 0,-2 0-1 15,1 2 0-15,0-1 2 0,0 3 3 16,-1 1 9-16,1 5 5 0,-1-2 7 0,1 3-1 16,2 1-6-16,1 2-5 0,1-1-5 15,1 1-5-15,1 1-2 0,3 1-1 16,-1-3-1-16,2 0 2 0,1 0-1 15,-2-3 1-15,1 1-1 0,2 5 4 0,-2-4-2 16,-1 0 1-16,1 1 0 0,-4 2 2 16,-1 0 1-16,-1-1 0 0,-4 1-1 0,4-2 2 15,-6-2-3-15,2-3 3 0,1-3-3 16,-3-2 0-16,0 0 1 0,0-2-3 0,-1 0 2 16,3-2 0-16,-3-1-2 15,2-3-2-15,2 2 3 0,-1-3-3 0,2-1 0 16,-2 2 1-16,2-2 1 0,-1-2-1 15,3 2-10-15,-4 0-30 0,2-1-48 16,2-1-64-16,-3 0-67 0,3 1-58 0,1-3-29 16,0-2-6-16,1-2 5 0,3-1-58 15,-3 3-28-15,1-7 17 0,-1 2 32 16,-1-1 50-16</inkml:trace>
  <inkml:trace contextRef="#ctx0" brushRef="#br0" timeOffset="102676.87">21328 1777 159 0,'-4'0'328'0,"-2"0"64"0,2 1 27 0,0 1-69 16,4 0-28-16,5-4 5 0,2 0-3 15,5-2-7-15,3-1-18 0,3-1-26 16,3-4-42-16,0 3-39 0,2-2-40 0,1 1-43 16,-1 0-40-16,0 1-29 0,-1 4-17 15,-2 0-11-15,-2 2-7 0,-3 2 0 16,-2 1-1-16,0-2-14 0,-5 3-54 16,0-2-97-16,-3 1-145 0,-1-1-156 15,-2-2-201-15,-2 1-86 0,-2-6 31 0,-2 3 117 16,0 1 142-16</inkml:trace>
  <inkml:trace contextRef="#ctx0" brushRef="#br0" timeOffset="103160.88">21647 1656 116 0,'2'-6'343'16,"-1"-2"67"-16,-1-1 67 0,0 4-58 16,2 1-29-16,-2 1 0 0,2 3-2 15,-2 0-23-15,0 2-55 0,0-1-43 0,1 2-44 16,2 2-39-16,2 1-30 0,-4 2-26 16,3 2-38-16,-1 0-31 0,0 1-24 15,0 1-15-15,2 1-5 0,-2 2-7 16,0-1-3-16,1-1 1 0,0 0-1 0,-2-1 1 15,1 1 0-15,-2-1 1 0,-1 0-1 16,0-2-15-16,-1 1-23 0,1-4-28 0,-3 1-21 16,3-4-15-16,-4-2 10 0,2-1 18 15,-2-2 23-15,1-2 22 0,2-2 9 16,-3-1 7-16,1-1 2 0,-2-1 2 0,4-3 0 16,-2 1 1-16,1 1 0 0,0 0-1 15,2 0 8-15,4-1 14 0,-1 1 12 16,3-2 20-16,1 2 18 0,3 0 9 15,2 2-3-15,-1 1-6 0,1-1-15 0,-1 2-15 16,1 2-16-16,0 0-9 0,-2 0-6 16,-1 3-3-16,2 0-1 0,-3 0-1 15,-1 0 1-15,-3-1-34 0,1 1-63 0,-4 1-108 16,-1-1-161-16,-1-3-193 0,-5 1-227 16,-1 0-56-16,-2 0 53 0,-4 0 139 15,2 2 179-15</inkml:trace>
  <inkml:trace contextRef="#ctx0" brushRef="#br0" timeOffset="105456.51">22038 1549 248 0,'1'-4'305'16,"1"-1"38"-16,-1 3-57 0,-1-3-58 16,2 5-28-16,0 0-17 0,-2 0-15 15,0 0-23-15,0 0-17 0,0 0-17 16,-2 3-10-16,-1 3-6 0,0 5-5 0,-7 5-17 15,3 4-16-15,-2 6-18 0,0 0-17 16,-2 2-8-16,1-2-5 0,2-1-1 16,-2 1-2-16,3-5 0 0,-1 1 1 0,2-4-1 15,0 0 0-15,-1-4-4 0,2-4 1 16,2-2 1-16,2-4 2 0,-1-1 0 16,2-3 2-16,0-3-2 0,2-5-2 0,1-1-4 15,2-5 2-15,0-3-3 0,-1-2 0 16,5-1 1-16,-4-1-2 0,3 0-2 15,-1 0 0-15,0-2 2 0,1-3 0 0,-1 0-2 16,-1 1-1-16,3-3 0 0,-1 3-1 16,1 0 1-16,0 0 1 0,0 3 19 15,-2 3 16-15,1 1 24 0,-4 2 24 0,4 6 29 16,-5 1-1-16,0 5-11 0,-2 1-17 16,3 3-9-16,-2 3-8 0,-1 3 0 15,3 3 17-15,-3 3 15 0,1 6-2 0,-1 3-16 16,-1 1-10-16,2 4-22 0,0 2-20 15,-2 1-10-15,0-1-6 0,2-1-5 16,2 0 2-16,-1-6-1 0,0-2-2 0,2 1 0 16,0-4 0-16,0 2 0 0,-1-4 0 15,1 0-1-15,-1-3 1 0,0 0 0 16,-3-2 1-16,2-1-1 0,-1-2 1 0,0 0-1 16,-2-2 1-16,-2 1 2 0,0-1-13 15,1-1-39-15,-2 0-70 0,-1-1-94 16,0-1-125-16,-2 1-98 0,-1-2-94 15,-1-2-106-15,0-1 12 0,-3 0 88 0,3-1 95 16</inkml:trace>
  <inkml:trace contextRef="#ctx0" brushRef="#br0" timeOffset="105671.34">21924 1769 118 0,'1'0'338'0,"1"-2"46"15,0 2 41-15,3 0-98 0,-1-2-50 16,5 1-25-16,-1-2 0 0,4-1 3 16,0 0-16-16,-1 0-41 0,3 1-37 15,-2 1-42-15,-1-3-40 0,1 1-38 0,-2 1-19 16,-1 3-20-16,1-1-70 0,-2 2-112 16,-2 2-131-16,-3-1-182 0,0-1-137 15,-3-1-4-15,0 0 82 0,6 0 116 16</inkml:trace>
  <inkml:trace contextRef="#ctx0" brushRef="#br0" timeOffset="106053.39">22164 1844 215 0,'3'7'349'0,"-3"-1"39"15,4 0 1-15,-1-3-93 0,0-2-49 16,2-1-18-16,2-4-10 0,1 1-22 15,-1-2-38-15,1 1-47 0,1-2-35 0,-1-1-31 16,0-1-21-16,3-3-10 0,-5-1-8 16,2-1-1-16,-1-3-5 0,1 3 0 15,-2-2-1-15,-3 0-1 0,-1 1 16 16,2 3 19-16,-2 0 24 0,-1 4 34 0,1 1 36 16,-2 0 13-16,2 4 5 0,-2-1-10 15,0 3-27-15,0 2-29 0,0-1-25 0,0 5-14 16,0 2-9-16,0 3-5 0,0 3-5 15,0 1-7-15,0 2-6 0,0-1-2 16,0 1-1-16,0-3-2 0,0 2 0 16,0-3-1-16,0 0 0 0,1-2-1 0,1 0 2 15,1-2-1-15,-1-1 2 0,2 0 0 16,-1-4-2-16,0 3-31 0,1-3-65 0,-3-1-91 16,1-3-140-16,1 0-128 0,-3 0-196 15,0 0-56-15,-2-4 38 0,1 1 115 16,1 3 118-16</inkml:trace>
  <inkml:trace contextRef="#ctx0" brushRef="#br0" timeOffset="106340.79">22446 1839 343 0,'-5'-1'438'15,"-3"-1"85"-15,0 2 17 0,3-2-81 16,1 2-62-16,0 0-51 0,3 0-66 16,1 2-72-16,0 0-61 0,1-1-41 15,4-1-27-15,-1 0-10 0,3 0-6 0,3 0-17 16,-1 0-19-16,2-1-13 0,3-1-6 16,-2 2-1-16,2-2-2 0,-5 1-2 0,1-2 2 15,-2 1 0-15,-1 1-5 0,-2-1-36 16,-2 1-66-16,1-2-107 0,-3 1-128 15,-1-3-117-15,0-1-165 0,-3-2-59 16,-2-3 49-16,-1 2 101 0,-2 0 110 16</inkml:trace>
  <inkml:trace contextRef="#ctx0" brushRef="#br0" timeOffset="106523.51">22360 1737 95 0,'5'-2'357'0,"3"0"48"0,0 1 54 15,1-2-67-15,5-1-108 0,1 0-56 16,-1 0-42-16,-1 1-45 0,-1 2-56 0,1 1-38 16,-4 1-26-16,3 1-6 0,-3-2-18 15,-3 1-81-15,2 1-112 0,-3-1-225 16,-3 0-102-16,-2 4-35 0,-3-2 57 16,-1 0 103-16</inkml:trace>
  <inkml:trace contextRef="#ctx0" brushRef="#br0" timeOffset="106970.64">22613 1671 171 0,'5'-13'319'0,"0"5"47"0,-4 0-26 0,1 2-72 16,-1 5-62-16,1 2-44 0,0 4-17 15,-1 0-11-15,2 6-5 0,-3 3-5 16,2 4-8-16,-2 4-22 0,0 5-16 16,0 2-19-16,2 2-19 0,-2 3-18 0,1-2-7 15,-1 0-6-15,2-1-1 0,-1 0 6 16,-1 1 3-16,2-1 0 0,0 0 3 16,0-3-1-16,0-1-7 0,0-2-3 0,1-5-2 15,-1-2-3-15,2-5 1 0,-1-2-21 16,2-6-46-16,-3-1-53 0,-1-4-74 15,3-1-81-15,-4-5-141 0,-4-3-74 16,1-5 0-16,-2-1 46 0,1-1 71 16</inkml:trace>
  <inkml:trace contextRef="#ctx0" brushRef="#br0" timeOffset="107254.25">22553 1620 112 0,'-1'-9'354'15,"1"1"46"-15,1 1 44 0,4-1-87 16,3 2-69-16,1-1-33 0,4 2-4 0,3 1-2 16,-1 1-11-16,3 0-29 0,1 1-32 15,0 1-35-15,0 1-35 0,0 3-41 16,-2 3-33-16,-1 1-13 0,-3 2-11 16,-4 3-3-16,0-1-2 0,-5 1 1 0,-3-1 2 15,-6 3-1-15,-2 1 3 0,-3 2-2 16,-4-2 1-16,-3-3-3 0,-1-2 1 15,-1 0-1-15,0-2-3 0,2-2 0 0,1-2 2 16,3-2-6-16,5 1-42 0,-1-3-78 16,8 0-130-16,1 2-122 0,0-2-218 15,9-7-82-15,-3 1 25 0,2 2 102 0,3 0 113 16</inkml:trace>
  <inkml:trace contextRef="#ctx0" brushRef="#br0" timeOffset="107638.55">22838 1848 28 0,'-4'-3'259'0,"3"0"56"0,1 1 9 16,-5 0-17-16,5 0-52 0,-1 4-45 16,1-2-41-16,1 1-18 0,4 0-9 0,0-1-15 15,3 0-5-15,1 0 0 0,4-1-17 0,-2-2-22 16,2 1-20-16,2 0-17 15,0-2-12-15,-1 1-12 0,-1 3-8 0,-1-1-7 16,-2-2 1-16,-2 3-5 0,-2 0 1 16,-2 0-19-16,-1 0-54 0,-1-2-74 15,-4 4-95-15,-1-2-148 0,-6 0-126 0,1 3-10 16,-3-2 47-16,0 2 80 16</inkml:trace>
  <inkml:trace contextRef="#ctx0" brushRef="#br0" timeOffset="107904.75">22798 1725 156 0,'5'1'319'0,"-4"0"44"0,4-3 3 15,2 2-58-15,1-2-43 0,2-1-19 0,3 0-12 16,2 0-13-16,0-1-29 0,4 1-31 15,-1 1-28-15,0-1-24 0,2 0-29 16,-1 0-28-16,-5 1-20 0,2 0-17 0,-5 2-5 16,0 2-6-16,-5-1-3 0,-3 0-15 15,0 1-54-15,-1-1-106 0,-4 2-116 16,-1-3-232-16,-3 0-91 0,-2-1 10 16,-5-1 79-16,0-1 109 0</inkml:trace>
  <inkml:trace contextRef="#ctx0" brushRef="#br0" timeOffset="131160.49">7337 2106 173 0,'-6'0'246'16,"4"0"23"-16,-3 0-69 0,3 0-60 15,-1 0-34-15,3 1-25 0,-2 0-20 16,2-1-21-16,2 2-9 0,1-2-2 16,-1 2-2-16,5-1-3 0,2-1 1 15,3 0-8-15,0 1-6 0,3-1-4 16,1 0-4-16,2-1-2 0,2 0 4 15,2-1-1-15,0 2-3 0,0-2-1 0,1 1-3 16,0 0 1-16,1-3-3 0,-2 2 1 16,-1-3 2-16,-2 2 4 0,-3-3-4 15,-1 3 7-15,-5-2 1 0,1 1-11 16,-5 1-31-16,-3-1-43 0,-3 0-80 16,0 0-113-16,-5 0-39 0,1-2 10 15,-5 3 31-15</inkml:trace>
  <inkml:trace contextRef="#ctx0" brushRef="#br0" timeOffset="131752.79">7274 2749 239 0,'-7'2'294'0,"-1"-1"43"0,-3 1-61 16,5-2-61-16,1 1-37 0,2 1-36 15,1-2-42-15,2 1-31 0,0-1-20 16,3 0-18-16,4 2-8 0,2-2 5 16,2 0 5-16,4 0-5 0,4 0 6 15,-1-2-4-15,2 1-4 0,3-2-12 16,1 3-7-16,-1-2-4 0,2 2-2 16,0-1 1-16,0-1 6 0,0-1 9 0,0-1 9 15,1 1 5-15,-1-4 3 16,0 3-4-16,-3-3-8 0,-5 2-6 0,-2 1-10 15,-4-1-5-15,-4 4 3 0,-3 1-6 16,-2 0 5-16,-4 1 3 0,-1 2-22 16,-1-1-62-16,-1-1-96 0,-2 2-179 15,-1 0-100-15,-4-1-23 0,-3 4 40 16,-2-1 87-16</inkml:trace>
  <inkml:trace contextRef="#ctx0" brushRef="#br0" timeOffset="136749.23">23699 1635 138 0,'0'0'270'0,"0"0"35"16,0 0-30-16,-1 0-70 0,-3 1-40 15,3 1-18-15,-2-1-4 0,-2-1-2 0,2-1 2 16,-3-1 4-16,1 2 1 16,-4-1 1-16,-1 2 0 0,0 1 5 0,0 2-3 15,-2-1-8-15,1 4-9 0,-3 1-12 16,1 1-17-16,-2 2-16 0,2 1-15 16,-3-1-14-16,5 5-15 0,0-2-10 0,2 2-9 15,2 0-8-15,2-3-6 0,5 4-5 16,4-2-2-16,1-1-4 0,4-2 0 0,0 0-2 15,6-3-2-15,0 0 0 0,1-5-3 16,5-1-6-16,1-1-7 0,-1-6-10 16,1 0-10-16,1-3-2 0,2-2 1 0,1-4 9 15,-4-1 12-15,2-4 8 0,-4-2 7 16,-4 3 0-16,-3-2 3 0,-5 1-1 16,-5 0 1-16,-5-1 4 0,-2-2 2 0,-3-1 11 15,-5 2 10-15,-1 2 1 0,-8 0 2 16,1 5 2-16,-4 3-10 0,-1 4-5 15,-2 3-1-15,2 5-5 0,1 2-1 0,6 2-9 16,3 4-30-16,5 0-82 0,5 3-122 16,4 2-149-16,1-3-222 0,1 2-69 15,6 0 33-15,-1 2 100 0,3 0 141 16</inkml:trace>
  <inkml:trace contextRef="#ctx0" brushRef="#br0" timeOffset="137199.49">23959 1936 127 0,'1'-3'328'16,"3"0"58"-16,-3 1 40 0,1 1-71 0,-1 1-47 15,1 0-24-15,1 0-27 0,-2-1-34 16,1-1-52-16,0 2-51 0,-1 0-43 16,1 3-31-16,1-2-22 0,0 1-10 15,0 0-7-15,2-2-6 0,0 1-2 0,1-1-1 16,-1 0 1-16,0 2 1 0,-4-2 2 15,2-2 1-15,1 2 0 0,-4-3 1 0,0 1-3 16,-4 0 2-16,3-3 0 0,-2 3 2 16,-4-2 7-16,-2 3 7 0,-1-2 5 15,1 1 9-15,-2 2 8 0,1-2 3 0,2 2 0 16,3 2-2-16,1-2-6 0,-1 0-14 16,5 0-8-16,0 2-10 0,5 2-36 15,-1 0-52-15,1-3-90 0,3 0-117 16,0-1-154-16,0-1-147 15,-2 0-20-15,1 1 51 0,-4 2 104 0</inkml:trace>
  <inkml:trace contextRef="#ctx0" brushRef="#br0" timeOffset="137782.59">24539 1544 54 0,'5'-5'322'0,"-3"-1"75"15,1 3 74-15,-2 0-21 0,-1 1-25 16,2-2-1-16,-2 2 4 0,-2-1-1 0,1 0-34 15,-4 2-33-15,-2-3-36 0,-1 3-34 16,-2 0-36-16,-2 1-37 0,-2 1-36 16,0 3-34-16,-3-2-34 0,1 4-29 15,-1-1-18-15,-1 3-15 0,-1 0-11 16,1 1-7-16,-2 2-7 0,0-1-4 0,0 7-2 16,2 1-4-16,-1 3-2 0,3 1-4 15,-1 1-3-15,4 2-3 0,1-1-2 16,3 2 2-16,4-2-3 0,4 1 2 0,1-1-1 15,1-1-3-15,4-1-6 0,4 1-6 16,-1-1-6-16,2-1-1 0,1 0 0 0,2-1-9 16,1-2-3-16,2-5-13 0,0-1-10 15,3-1-12-15,-1-5 0 0,0-4 8 0,1-2 9 16,-3-1 12-16,-2-2 14 0,-1-3 13 16,-5-1 5-16,-1-2 4 0,-4 0 3 15,1-3 1-15,-6 1-1 0,-1-1 4 16,-5-1-1-16,0-1 0 0,-5 1 0 0,-1-3 2 15,-3 3 0-15,-5 0 4 0,0 1 4 16,-2 4 1-16,-2 4 3 16,1 2-2-16,2 4-5 0,3 2-13 0,5 5-43 15,4-2-98-15,3 4-151 0,5 0-237 0,4-3-272 16,5 0-168-16,3 0 6 0,3 1 103 16,4-2 220-16,-2-1 272 0</inkml:trace>
  <inkml:trace contextRef="#ctx0" brushRef="#br0" timeOffset="139033.29">21307 2361 12 0,'2'-4'270'0,"-4"4"44"16,-2-4 42-16,0 4-62 0,-1 0-55 15,-2 1-12-15,2 2 8 0,-1-3 7 16,1 0-8-16,0 4-13 0,-1 0-25 15,3 2-23-15,0 2-16 0,-2 2-2 16,2 3-1-16,-1 1-8 0,-1 2-20 0,1 1-26 16,-1 1-30-16,2 4-28 0,0 2-20 15,0 1-9-15,1 3-4 0,2 1-4 16,0 1 0-16,2-2 0 0,-1 1-4 16,3-3 2-16,-1-2-3 0,0-1 1 0,1-1 1 15,-2 0 3-15,-1 0-1 0,1 1 0 16,-2-4-1-16,-3 0 0 0,0-2-2 15,-5 1-1-15,2-2 2 0,-4 3-4 16,-4-2-2-16,3-3-6 0,-3-2-6 16,1-1-6-16,0-3-12 0,2-1-18 15,2-1-26-15,2-5-48 0,1-1-76 16,2-2-104-16,0-3-93 0,4-4-103 0,2-3-100 16,-2-2 13-16,-2-1 86 0,2 1 100 15</inkml:trace>
  <inkml:trace contextRef="#ctx0" brushRef="#br0" timeOffset="139250.79">21048 2689 182 0,'-3'0'397'16,"1"-1"53"-16,4 1 55 0,2-2-102 16,3 1-44-16,2 1-29 0,5-3 10 0,-1 0 5 15,6 1-18-15,-1-1-29 0,2 0-32 16,-1 1-46-16,2 0-50 0,1-1-57 15,-5 2-45-15,4-1-31 0,-6 2-38 16,0-2-61-16,-1 2-92 0,-5 0-127 16,-2 0-169-16,-1 0-153 0,-6 0-165 0,0 0-18 15,-5 2 77-15,-2 2 151 0,0 2 158 16</inkml:trace>
  <inkml:trace contextRef="#ctx0" brushRef="#br0" timeOffset="139618.74">21388 2520 58 0,'1'-6'332'0,"2"5"51"0,-3 1 44 15,0 1-55-15,0 2-75 0,-1 4-25 0,-1 2-15 16,2 3-20-16,-1 3-45 0,1 2-56 16,1 1-55-16,-1 1-36 0,3 0-22 15,1 1-12-15,-3 1-6 0,3 1-1 16,-3 1-2-16,1-2 1 0,-1 0-1 0,3-1 0 15,-4-5 0-15,1 0-1 0,-1-5 2 16,2-2 1-16,-2-5 0 0,-2 0 0 16,1-3 1-16,-3-3-1 0,1 0-2 15,-2-5-2-15,0 1 0 0,-3 0 0 16,4-6 0-16,-1 2 7 0,4 1 19 0,1 0 35 16,0-2 43-16,5 1 41 0,-1-1 34 15,5 3 12-15,0-2-6 0,-1 3-25 0,2 0-28 16,2 2-34-16,-3 2-30 0,5-1-26 15,-3 2-24-15,2 0-55 0,-4 2-100 16,1 1-165-16,-2-1-222 0,0-1-246 0,-5-1-72 16,-3 3 46-16,-3 1 138 0,-7 3 209 15</inkml:trace>
  <inkml:trace contextRef="#ctx0" brushRef="#br0" timeOffset="140267.15">21834 2445 73 0,'2'-11'395'0,"1"2"88"0,-6 3 75 15,2 0-27-15,-2 3-112 0,-2 5-61 0,0 5-34 16,-5 3-26-16,-1 7-31 0,-1 6-40 16,-2 2-45-16,1 4-46 0,1 0-45 15,-1 3-39-15,4 1-25 0,-2-1-10 16,1-4-10-16,4 1-2 0,-3-3-2 0,1-1-2 15,1-5 1-15,2-1 0 0,1-8 0 16,0-1-2-16,3-6-4 0,-4-1-11 16,4-3-16-16,-1-5-16 0,5-7-12 15,2-6-1-15,3-2 8 0,1-7 11 16,5-3 18-16,-2-3 11 0,1 0 7 0,-3 1 6 16,1 0 15-16,1 0 18 15,-2 1 20-15,-2-1 24 0,2 2 23 0,-1 1 16 16,1 2 13-16,-2 5 9 0,-2 4 6 0,0 3-3 15,-3 2-14-15,1 6-22 16,-3 2-20-16,1 5-20 0,0 4-11 0,-1 6-8 16,1 5-3-16,-1 6-6 0,3 3-10 0,-1 2-9 15,0 4-8-15,1 0-3 16,3-2-4-16,-2 2 2 0,-1 0-2 0,3-4 0 16,0-1-2-16,0-1 1 0,-2-4 2 15,-1 1-1-15,1-4 0 0,2 0 1 16,-5-2 0-16,3-3 0 0,-2 0 0 15,1-3 2-15,-1-3-2 0,2 0 1 0,-4-2-3 16,3 1-4-16,-1-4-21 0,-3 4-34 16,1-5-63-16,-1 0-88 0,-1-3-131 15,1 0-173-15,-3-2-191 0,-1-1-192 16,1 2-22-16,-5-2 83 0,-2 2 169 0,-2-1 216 16</inkml:trace>
  <inkml:trace contextRef="#ctx0" brushRef="#br0" timeOffset="140480.69">21590 2644 237 0,'-1'0'414'0,"1"0"37"0,1 0 67 16,4-5-117-16,4 4-55 0,1-2 8 16,1 0 39-16,5 3-3 0,-3-1-22 15,4-1-43-15,0 0-56 0,2 1-68 16,2 0-57-16,-2-1-60 0,1 0-50 15,-1 1-72-15,-1 0-99 0,-3-1-145 0,1 2-192 16,0-3-213-16,-2 0-149 0,0-1 2 16,-2 2 98-16,-4 2 171 0</inkml:trace>
  <inkml:trace contextRef="#ctx0" brushRef="#br0" timeOffset="140866.29">21989 2707 239 0,'-2'1'449'0,"1"-2"69"0,1 0 61 16,1-3-123-16,2 0-72 0,2 0-21 16,3-1 1-16,1-1-1 0,-1 2-19 0,5 1-32 15,0-2-43-15,-2 4-38 0,1 0-35 16,-1 1-32-16,3 1-26 0,-2 0-28 15,-3 2-21-15,4 0-19 0,-5 2-15 0,-2 1-8 16,-1 1-9-16,0 0-8 0,-4 3-6 16,-1-1-5-16,-1 2-8 0,-2-1-3 15,-1 0-4-15,1 1 1 0,-2-3-2 16,0 3-2-16,1-2 0 0,-1 1 2 16,2-4-3-16,2 1 1 0,-1-1-1 15,2-2 0-15,0 1-1 0,2-2-2 0,1 0-1 16,3 0-6-16,-2-2-9 0,4-1-17 15,1-1-36-15,1-1-60 0,2-1-83 16,-4 0-117-16,2 0-158 0,2-3-171 0,-4 2-198 16,1-4-40-16,-1 2 61 15,-2 2 151-15,1 1 194 0</inkml:trace>
  <inkml:trace contextRef="#ctx0" brushRef="#br0" timeOffset="141192.87">22314 2746 167 0,'-6'0'416'0,"3"2"67"15,2-1 54-15,1 1-82 0,1-2-68 16,2 0-11-16,2 0 20 0,1 1 19 16,0 1-21-16,4-1-49 0,1 1-68 0,-2-1-76 15,3 1-64-15,-2 1-52 0,3-2-38 16,-3 1-29-16,1-2-41 0,-3 0-63 16,-3 0-79-16,-2-2-102 0,0 2-128 15,0-4-132-15,-6-1-96 0,0-1-112 0,-3-1-2 16,-1-1 85-16,-3 0 138 0,-4-2 142 15</inkml:trace>
  <inkml:trace contextRef="#ctx0" brushRef="#br0" timeOffset="141347.22">22234 2632 361 0,'5'1'426'0,"1"-2"67"16,6 1 12-16,1-5-124 0,4 3-76 15,3-2-38-15,-2 0-53 0,4 1-60 16,-2 2-69-16,2-2-85 0,-2 0-120 15,-1-2-157-15,-1 2-236 0,-4-2-105 0,-3 3-13 16,-5-1 76-16,-6 3 135 0</inkml:trace>
  <inkml:trace contextRef="#ctx0" brushRef="#br0" timeOffset="141812.94">22756 2579 306 0,'0'-1'519'0,"-4"-2"102"0,1-1 96 15,0 2-105-15,0-3-89 0,-5-1-36 16,2 2-36-16,-6 1-51 0,2 2-76 16,-5 1-75-16,0 2-73 0,-5 3-51 0,2 2-39 15,-2 3-22-15,0 0-20 0,1 2-13 16,5 5-12-16,0-3-7 0,6 3-6 15,1-4-3-15,7 3-4 0,3-4-10 0,2-1-12 16,2 0-21-16,3-4-31 0,0-2-34 16,3 0-34-16,1-5-18 0,2-3 4 15,1 1 25-15,4-7 33 0,-4-1 38 0,2-4 29 16,-1-2 16-16,-4 0 8 0,-1 3 8 16,-8 3 3-16,0 2 5 0,-5 6 5 15,-5 7 4-15,0 4 3 0,-4 6-1 16,1 5-3-16,-2 2-4 0,2 5-4 0,0 5-2 15,3 0-3-15,2 4 2 0,-1-3-2 16,2 4-1-16,2 0-1 0,-2 1 0 16,0 0-1-16,-1 4 2 0,2-3 0 15,-6 2 1-15,2-2 1 0,-5-3 0 16,0-1-4-16,0-4 2 0,2-2-17 16,-1-4-54-16,4-8-97 0,4-2-135 15,1-6-182-15,0-5-186 0,0-4-136 0,5-7 7 16,-4-4 103-16,4-3 159 0</inkml:trace>
  <inkml:trace contextRef="#ctx0" brushRef="#br0" timeOffset="142178.73">22912 2862 326 0,'-6'0'528'0,"-1"-2"101"0,0-1 89 15,2 2-133-15,2-3-87 0,1 4-49 16,2-1-48-16,2 0-54 0,-1-1-68 0,6 0-71 15,0 1-60-15,4 1-44 0,1-1-27 16,3-1-18-16,1 1-17 0,5 1-12 16,-3 0-10-16,0 0-6 0,-1 1-7 0,-1-1-3 15,2-1-2-15,-5-1-6 0,-3 1-28 16,-3 1-53-16,-3-2-93 0,-2 1-128 16,0-2-177-16,-2-2-179 0,-4-3-195 15,1-2-24-15,-3 2 76 0,-5-4 158 16,-2 4 195-16</inkml:trace>
  <inkml:trace contextRef="#ctx0" brushRef="#br0" timeOffset="142350.23">22884 2719 207 0,'1'0'549'0,"4"0"83"0,3 0 62 0,0 0-51 16,5-3-179-16,0 1-90 0,2 0-26 15,0 0-29-15,2 2-55 0,1-2-76 16,0 2-70-16,1 2-60 0,0-2-76 15,-2 2-122-15,-1-1-199 0,-2-2-271 16,-4-1-232-16,-1-2-66 0,-4-1 58 16,-4 0 172-16,-4 3 254 0</inkml:trace>
  <inkml:trace contextRef="#ctx0" brushRef="#br0" timeOffset="150173.37">23600 2676 97 0,'-2'-2'281'0,"1"1"39"0,-2-1 22 15,-4 1-84-15,-1 0-38 0,-4 1-6 16,1 2 7-16,-2 0 7 0,-4 2-8 15,-1 4-5-15,2 1-9 0,-2 3-9 0,3 1-11 16,-1 0-6-16,4 3-18 0,2 0-27 16,2 1-30-16,4-2-34 0,2 2-27 15,4-3-19-15,2 1-12 0,7-1-7 16,0-1-3-16,5-4-1 0,2-1-4 16,4-5-4-16,1-2-10 0,3-2-10 15,2-4-8-15,1-2 0 0,-1-6 0 0,2-1 6 16,-3-4 9-16,-3-1 8 0,-7 0 5 15,-3-4 2-15,-6 3 2 0,-4-2-1 16,-8 3 2-16,0-2 2 0,-8 2 0 16,-2-1 1-16,-2 5 0 0,-6 1 0 0,-3 6-2 15,-2 3 2-15,0 4 0 0,2 4-2 16,-1 3-4-16,5 3-35 0,3 1-90 16,9 1-151-16,1 0-175 0,6-3-189 15,4 1-52-15,1 2 49 0,2 0 134 0</inkml:trace>
  <inkml:trace contextRef="#ctx0" brushRef="#br0" timeOffset="150410.91">23995 2852 319 0,'11'-2'613'16,"-6"-2"136"-16,-4 2 136 0,-2 0-27 15,-4-1-138-15,-3 2-107 0,0-1-90 16,-1 1-103-16,-4 1-138 0,5 0-106 0,2 0-68 16,3 0-47-16,-1 0-37 0,4 1-41 15,4 2-56-15,-1-1-101 0,3 1-155 16,-1-1-241-16,4-2-264 0,-2 0-210 16,1 0-20-16,-3 0 102 0,-2 0 224 15,2 2 275-15</inkml:trace>
  <inkml:trace contextRef="#ctx0" brushRef="#br0" timeOffset="150938.59">24337 2657 278 0,'0'-13'488'0,"-3"0"105"0,0 1 103 15,2 3-96-15,0 1-38 0,1 2-4 16,-2 2-18-16,1 0-54 0,1 2-85 15,0 4-93-15,1 2-95 0,-1 0-68 0,-1 4-35 16,-1 1-24-16,-1 3-18 0,-4 2-20 16,-2 6-15-16,0 0-14 0,-3 1-5 15,0 0-9-15,1 2-2 0,1-1-1 16,-1-3 1-16,6-1 0 0,1-2 0 0,4-3-2 16,1-3-4-16,2 0 0 0,6-4-3 15,3 0 1-15,1-1-1 0,4-3 1 16,4-2-1-16,1-2-2 0,1-3-5 15,3-1-6-15,-4 0-14 0,0-1-20 0,-2-2-21 16,-2 0-24-16,-2 1-26 0,-3-4-19 16,0 1-12-16,-4-2-5 0,0 1 7 15,0-1 14-15,-2-1 18 0,-2 2 22 16,-1-1 26-16,0 0 22 0,-3 2 22 16,1 2 18-16,-2 2 33 0,-2 2 36 15,2 2 35-15,-1 3 36 0,1 3 37 0,-4 0 7 16,1 5-8-16,0 1-17 0,0 3-26 15,-2 1-26-15,2 2-24 0,-2 2-20 16,2-1-13-16,-1 2-10 0,2 0-10 0,-1 2-3 16,-1-1-5-16,3-1-3 0,1 0-1 15,0 0-2-15,3-1-2 0,0-4-3 16,0-1-9-16,4-4-28 0,0-1-56 16,0-3-102-16,-2 0-143 0,-2-6-245 0,2-3-259 15,-5-3-163-15,0-1 0 0,-4-2 100 16,-4 2 234-16,-1-3 273 0</inkml:trace>
  <inkml:trace contextRef="#ctx0" brushRef="#br0" timeOffset="151946.69">21315 3559 15 0,'3'-8'255'0,"1"-2"38"15,-2 1 35-15,-4 3-79 0,0 0-43 0,-1 0-21 16,-2 3-1-16,-1 1 11 0,-2 0 6 16,-2 5 4-16,2 1 1 0,-1 3 1 15,-4 6-8-15,4-1-3 0,1 7 0 16,-3 2-3-16,5 2-11 15,-1 4-25-15,4 3-32 0,1 0-38 0,2 6-36 16,4-2-23-16,-1 1-14 0,2-1-7 16,-1 1-3-16,2-2 1 0,1 0-3 15,-2-5 2-15,-1 0-2 0,0-3 2 0,-3-3-3 16,-1-1 2-16,0-4-1 0,-1-2-3 16,-4-2-9-16,0-4-31 0,-2 0-61 15,0-3-95-15,1-3-146 0,-1-3-152 16,-1-4-184-16,-3-1-36 0,2-2 49 15,-3 0 127-15,-1-4 154 0</inkml:trace>
  <inkml:trace contextRef="#ctx0" brushRef="#br0" timeOffset="152132.29">21039 3907 205 0,'10'-1'376'0,"3"-2"65"15,4 0 82-15,4-2-115 0,4 2-42 16,1-1-10-16,0 0-22 0,0 0-55 15,-2 3-67-15,-2 0-63 0,0 1-58 16,-5 1-41-16,2 0-39 0,-4 1-63 16,-3-2-84-16,-2 2-123 0,-4-2-133 0,-3-2-141 15,-3 2-104-15,0 0 9 0,0-4 89 16,0-1 118-16</inkml:trace>
  <inkml:trace contextRef="#ctx0" brushRef="#br0" timeOffset="152458.94">21397 3759 141 0,'2'-5'355'0,"0"2"47"16,-2 3 48-16,0 1-96 0,0 4-31 0,0 4 4 16,0 4 24-16,-2 3 11 0,0 3-30 15,2 2-54-15,-1 1-67 0,1 0-65 16,0-1-55-16,1 0-39 0,1 0-26 16,0 0-13-16,1 0-7 0,-2-2-2 15,3-1-3-15,-1-3-2 0,-2-3-3 16,4-4-1-16,-4-5 0 0,-1-2 0 15,2-1 1-15,-1-3-1 0,-1-4 4 0,0-1-1 16,0-4 0-16,0-1 1 0,0-1 1 16,2-1 1-16,0 0 1 0,1 1 4 15,2-2 14-15,0 2 21 0,1 2 25 16,1 1 21-16,2 1 14 0,-1 3 0 16,1 2-19-16,-1 0-21 0,1 0-24 0,-1 2-21 15,2 3-52-15,-2 0-82 0,0 0-137 16,-3 0-214-16,2-1-259 0,-1-1-122 15,-1 1 8-15,-5 1 99 0,7 0 199 16</inkml:trace>
  <inkml:trace contextRef="#ctx0" brushRef="#br0" timeOffset="153241.54">21809 3636 120 0,'4'-9'324'0,"-2"1"46"16,1 2 39-16,-3 2-122 0,0 1-72 16,0 3-25-16,0 1 11 0,1 4 10 15,2 4 1-15,-1 6 4 0,1 3-19 16,2 1-45-16,-2 4-41 0,2 4-38 16,-2 1-26-16,3 0-20 0,-2 4 0 0,-1-1 1 15,-2 0-1-15,-1 0 0 0,-1-3-1 16,-1-5-14-16,1-3-10 0,1-4-22 15,-2-4-41-15,2-4-57 0,2-5-78 16,-1-3-92-16,2-3-82 0,1-6-107 16,-4-3-65-16,0-3 20 0,-4-3 71 15,0-1 90-15</inkml:trace>
  <inkml:trace contextRef="#ctx0" brushRef="#br0" timeOffset="153791.67">21788 3582 156 0,'1'-3'362'16,"2"-2"43"-16,1 2 54 0,-1 0-105 16,2 2-52-16,3-1-16 0,-1 1 8 15,3 1-11-15,0 1-30 0,-1 1-36 16,2 1-37-16,-1 1-36 0,4 1-30 16,-5 1-28-16,2 1-27 0,2 1-20 15,-2-1-16-15,-1 3-10 0,-3 1-7 0,1-1-3 16,-3 0-6-16,-3 1-6 0,-6 0-14 15,-2 1-28-15,-5 2-30 0,-2 1-30 16,-1-3-9-16,-3 0 5 0,0-5 22 16,-1-1 31-16,1-2 31 0,1 0 16 15,-1-3 6-15,4-1 6 0,-1-1 1 16,4-3 1-16,2 3 2 0,2 0 1 16,1-1 1-16,4 0 1 0,-2 1-1 0,3 1-1 15,3 1-2-15,0 1 0 0,1 0-2 16,4 2 1-16,0-1 1 0,3 2 0 15,0 0-1-15,2-1 1 0,4 3-1 16,-2-1 1-16,4 0 0 0,-1 0 2 16,2 2-1-16,0-1 10 0,-1 0 11 15,3 1 11-15,-1 0 10 0,-7-1 8 0,2 3 5 16,-3-2 1-16,-4 1 1 0,-1 1 6 16,-3 0 2-16,-4 2-2 0,-1-2-10 15,-3 3-11-15,-3 0-14 0,-4 2-11 16,-2-2-7-16,-6 1-6 0,2-1 0 15,-4-2-1-15,-1-2 5 0,-3 1 10 16,1-3 6-16,-1-1 6 0,2-2 4 0,-2-3-6 16,4-1-7-16,2 0-9 0,2-1-4 15,5-2-8-15,4 0-21 0,4-1-47 16,3-1-70-16,4-1-103 0,5-2-141 16,3 0-135-16,3-1-153 0,1 2-22 15,1 0 63-15,-3 2 124 0</inkml:trace>
  <inkml:trace contextRef="#ctx0" brushRef="#br0" timeOffset="154042.34">22088 3953 97 0,'6'-2'358'0,"-2"2"48"0,-1 2 52 16,0 0-51-16,0 4-69 0,0 0-9 0,1 0 26 15,1 3 13-15,-2 0-30 0,-2 2-54 16,2 1-65-16,-1 0-68 0,-2 1-65 16,1 2-41-16,-1 0-24 0,2-2-9 15,-1 0-11-15,1-1-32 0,1-3-56 16,-3-2-83-16,2-1-117 16,-1-3-134-16,-1-3-123 0,0 0-131 0,-1-4-2 15,-1-1 80-15,4-2 121 0</inkml:trace>
  <inkml:trace contextRef="#ctx0" brushRef="#br0" timeOffset="154481.31">22219 4015 184 0,'-9'0'366'0,"3"-1"45"0,-1 1 28 16,2 0-157-16,5-3-89 0,2 1-38 16,5 0-18-16,1 2-14 0,5-4-18 15,4 2-24-15,3-3-25 0,0 3-24 0,1 0-16 16,1 1-11-16,-5 0-4 0,1 1-14 15,-4 0-42-15,-4 0-57 0,-4-2-75 16,-3 2-97-16,-3 0-149 0,-4-3-30 16,-5 0 24-16,-3 0 62 0</inkml:trace>
  <inkml:trace contextRef="#ctx0" brushRef="#br0" timeOffset="154655.6">22145 3857 119 0,'4'-4'355'0,"0"2"32"0,4-1 31 16,2 1-111-16,4 2-119 16,3-4-59-16,2 2-28 0,-1 0-26 0,4 2-28 15,0-1-24-15,-1 2-51 0,0-1-78 16,0 0-156-16,-5 0-125 0,-2-3-57 16,-8 2 8-16,-1-2 64 0</inkml:trace>
  <inkml:trace contextRef="#ctx0" brushRef="#br0" timeOffset="155710.72">22559 3910 215 0,'-1'0'287'0,"-1"-1"24"15,-1-2-57-15,3-2-77 0,0-1-34 16,0 0-14-16,0-1-8 0,0-2-16 16,0-1-18-16,0-1-26 0,0 0-20 15,3 1-13-15,-3-3-6 0,2 2 5 16,-2 0 10-16,0-1 9 0,1-1 10 16,-1 2 11-16,0 1 16 0,0-1 11 15,0 2 6-15,0 2-1 0,0 1-9 16,0 2-21-16,0-2-21 0,0 3-19 15,3 2-16-15,1 1-7 0,-1 1-6 0,3 4-2 16,-1 0 1-16,4 2-1 0,3 1 1 16,-3-1 1-16,4-1 0 0,-1 0 0 15,4-2 0-15,-2 3 0 0,0-3 0 16,-1 0 0-16,0 0 1 0,-1-4 4 16,-2 2 9-16,0 1 9 0,-3-1 15 15,-4 2 22-15,1 0 19 0,-3 0 5 16,-2 2-5-16,-6 3-12 0,0 3-20 15,-1 2-20-15,-4 1-13 0,0 3-7 16,-1 0-3-16,2 0-1 0,-1-1 0 16,4 4-2-16,0-5-2 0,2-2 1 15,4 0-3-15,4 0 2 0,2-3-2 0,2-1 1 16,4 1-3-16,4-3 3 0,0-2 1 16,5 0 0-16,1-3 0 0,-2 0 1 15,4-3-3-15,-1 0-1 0,0-1-29 0,-4-2-57 16,0-2-87-16,-3-2-107 0,-2-1-134 15,-3 1-141-15,-1-2-22 0,-2 2 53 16,1-4 93-16</inkml:trace>
  <inkml:trace contextRef="#ctx0" brushRef="#br0" timeOffset="155942.1">22989 3982 256 0,'7'2'402'0,"-1"-1"54"0,2-1 52 16,3 0-119-16,0-1-66 0,4-1-14 15,-1-1-19-15,0 2-46 0,0-2-63 16,-3 1-60-16,3 0-51 0,-3 1-40 16,-2 1-20-16,0 1-47 0,-3-1-73 0,-3 0-98 15,1 0-110-15,-4-1-139 0,-4-1-136 16,-4-2-10-16,-2 0 61 0,-5-1 94 15</inkml:trace>
  <inkml:trace contextRef="#ctx0" brushRef="#br0" timeOffset="156109.37">22962 3857 139 0,'5'-4'411'0,"2"3"57"16,2 0 58-16,9-4-68 0,0 3-116 0,3-1-58 15,1 2-17-15,3-2-34 16,-4 1-53-16,1 2-50 0,-1 2-47 15,-4-1-43-15,1 2-92 0,-4-2-151 0,-2 1-182 16,-2 0-217-16,-5-2-90 0,-5 0 19 16,-7 2 121-16,-2 3 168 15</inkml:trace>
  <inkml:trace contextRef="#ctx0" brushRef="#br0" timeOffset="162442.97">23612 3621 7 0,'7'-5'249'16,"-2"-1"45"-16,-1 0 36 0,2-2-73 15,-1 1-39-15,-1 0-4 0,2-4 10 0,-1 3 8 16,0-2-4-16,-4 3-16 16,1 2-25-16,-2-1-36 0,-2 3-31 0,1 0-29 15,-4 0-26-15,-2 3-19 0,1 1-18 16,-5 3-11-16,0 0-8 0,-2 5-3 15,-3 4-5-15,0 0 1 0,1 2-2 16,-1 0 1-16,2 2-1 0,6 2 0 16,1-1 2-16,2-2-2 0,10 1 0 15,2-2-2-15,1-2 2 0,6 1 2 0,0-4 0 16,3-1 0-16,-1-1-2 0,2-2 1 16,-2-2-1-16,2-3-1 0,0-1-1 15,2-1 2-15,-1-3 2 0,-1-4-4 16,1-3 2-16,-5 0 2 0,2-4-1 15,-5-4 1-15,0-2-1 0,-6 1 3 16,-2-3-2-16,-3-1-2 0,-3 0 2 16,-5 1 1-16,-3-2-2 0,-5 4-2 0,-5 3 0 15,-1 5-1-15,-1 3 2 0,-3 3-2 16,1 6 0-16,3 4-2 0,1 3 0 16,7 5-2-16,3 3-49 0,3 2-80 15,8 4-105-15,5 1-124 0,6 2-177 16,2-1-35-16,4 2 42 0,-1-1 91 0</inkml:trace>
  <inkml:trace contextRef="#ctx0" brushRef="#br0" timeOffset="162707.79">24072 3707 111 0,'0'-9'445'0,"-1"2"123"15,-5 0 101-15,3-1-16 0,1 3-97 0,1 1-60 16,-1 3-53-16,0-1-68 16,2 1-76-16,0 1-84 0,2 0-84 0,0 1-68 15,-1 2-73-15,2 0-97 0,-1 2-142 16,4 1-214-16,-5-2-225 0,3-1-173 15,0 1-17-15,0 0 92 0,-3 1 193 0,4-3 216 16</inkml:trace>
  <inkml:trace contextRef="#ctx0" brushRef="#br0" timeOffset="163306.64">24317 3525 209 0,'-7'-4'264'16,"1"0"20"-16,-2 0-70 0,1-2-67 15,1 1-12-15,-2 2 11 0,3-1 30 16,0-1 38-16,2-1 32 0,2 0 12 16,2-1-8-16,2 2-16 0,2-1-26 15,4-2-23-15,3 2-8 0,1 1 3 0,4-1 4 16,-1 1 2-16,3 2-1 16,-1 0-11-16,-2 3-17 0,5 2-23 0,-7-1-26 15,2 4-26-15,-3 1-21 16,-5 1-20-16,-2 4-10 0,-5 1-7 0,-6 2-5 15,0 0-5-15,-7 3-5 0,-2-1-4 16,-2 1-3-16,-1-2-2 0,3 0 1 16,-2-3-1-16,5-2-1 0,3-2-2 15,3-1-3-15,3-3-4 0,5 0-2 0,6 2-1 16,2-1-1-16,6-3 1 0,3 3 3 16,5-2 2-16,0 1 1 0,1 2 4 15,0 2 2-15,-1 2-2 0,-3 2 3 16,0 2 0-16,-1 1 2 0,-7 0-2 0,-3 0 2 15,-6 1 1-15,-5 0 2 0,-5 0 1 16,-7-1 1-16,-4-2-1 0,-6 1-1 16,0-3 1-16,-5 0-1 0,1-1 4 15,-1-3 11-15,0-3 3 0,2 0 1 16,2-2-2-16,3-2-15 0,2-1-56 0,2 0-89 16,5-3-147-16,3 0-232 15,3-3-288-15,3-3-90 0,2-2 23 16,-1-1 116-16,1-2 223 0</inkml:trace>
  <inkml:trace contextRef="#ctx0" brushRef="#br0" timeOffset="164146.87">21246 4470 1 0,'11'-16'248'0,"1"2"36"16,-4-1 36-16,0-1-71 0,-3 0-46 15,-1 1-12-15,-4 2 5 0,-4 1 0 16,-1 2-1-16,-3 3 1 0,2 3 0 15,-7 1 4-15,4 3 3 0,-1 5-6 0,-1 0-20 16,2 4-27-16,2 4-38 0,1 4-36 16,3 6-26-16,1 1-20 0,4 4-13 15,1 4-7-15,2 0-3 0,0 4-2 16,-1-1 0-16,1 1-2 0,-2 0-1 16,2 2 5-16,-4 0 2 0,1 2 4 15,-2-1 4-15,-2-1-1 0,1-1-2 16,-4-3-6-16,1 1 0 0,-1-1-5 15,-2-1-3-15,2 0 0 0,2-3 0 0,2-4-1 16,-1-5-1-16,2-4-2 0,2-7-5 16,-1-5-30-16,-1-3-54 0,3-6-78 15,-1-3-113-15,1-9-117 0,-3-4-137 16,0-5-78-16,-5-3 17 0,-4-4 86 16,0 1 110-16</inkml:trace>
  <inkml:trace contextRef="#ctx0" brushRef="#br0" timeOffset="164341.78">20975 4778 174 0,'-5'-8'351'0,"4"2"41"0,2 1 50 16,8 0-114-16,4 3-20 0,4-2 26 15,5 0 46-15,3 1 19 0,2 0-7 16,3-1-41-16,0 1-56 0,1-2-65 16,2 2-65-16,-3 0-56 0,-1 0-44 15,-2 3-34-15,-6 0-36 0,-3 1-60 0,-5 1-93 16,-5 0-126-16,-2-1-169 15,-4 1-151-15,-2-2-164 0,-8 1-8 0,0 1 83 16,-1-2 149-16,1-2 163 16</inkml:trace>
  <inkml:trace contextRef="#ctx0" brushRef="#br0" timeOffset="164656.57">21367 4596 158 0,'5'-5'346'15,"-2"2"34"-15,1 1 36 0,0 4-127 16,2 1-37-16,-1 2 13 0,2 3 42 15,-3 2 31-15,0 4 2 0,0 1-42 0,1 5-61 16,-1 1-68-16,-2-1-59 0,1 4-33 16,-3-1-21-16,0 0-11 0,0 1-9 15,-1 0-2-15,-3 1-19 0,0-5-7 16,-2-2-6-16,3-5 0 0,-2-2-1 16,2-6 1-16,-1-2-1 0,3-5 0 15,-1-4-1-15,2-2-1 0,2-5 1 16,-1-2-1-16,4-3 2 0,2-1-2 0,2-4 1 15,2 1 0-15,3-2 0 0,4-1 1 16,2 3 0-16,-1 1 0 0,2 1 1 16,-4 4-1-16,2 4-2 0,-3 3-1 15,-5 3-5-15,-3 2-54 0,-3 4-105 16,1 3-185-16,-6 0-249 0,-5 1-158 16,4-1-18-16,-2 0 70 0,3-3 174 15</inkml:trace>
  <inkml:trace contextRef="#ctx0" brushRef="#br0" timeOffset="165376.94">21657 4584 105 0,'3'-20'319'0,"1"3"41"16,0-1 34-16,2 6-114 0,4 1-63 16,-2 2-17-16,2 3 4 0,0 4 13 15,-2 4 4-15,0 7-11 0,-2 4-20 16,-1 6-31-16,0 6-32 0,-4 3-30 16,3 2-29-16,-1 3-19 0,-2-2-16 15,5 1-12-15,-1-2-12 0,0-4-4 16,0-2-4-16,0-4-23 0,-2-3-36 0,-2-6-36 15,4-3-39-15,-5-4-44 0,0-6-25 16,0-2-12-16,-5-7-8 0,1-2-1 16,-1-2 19-16,-3-5 35 0,0-1 38 15,-5-2 41-15,4-3 36 0,-4-4 28 16,4 0 29-16,-3-2 34 0,4 0 38 16,2 0 44-16,2 0 43 0,2 2 30 15,4 2 28-15,-1 2 6 0,6 5-8 16,2 2-17-16,-1 4-22 0,2 3-28 0,3 2-17 15,-1 6-11-15,2 1-10 16,-2 3-7-16,1 3-13 0,1 3-15 0,-2 3-18 16,-2 2-17-16,-2 4-14 15,-4 2-11-15,-3 4-6 0,-4 2-3 0,-4 0-5 16,-3-1-2-16,-5 0 0 0,-2-1-1 16,-1-2 1-16,0-1-1 0,-3-5 1 15,4 1 0-15,-1-7-1 0,6-2 1 0,2-4 0 16,2-2-2-16,7 0 0 0,2-3 0 15,5 0-4-15,2-1 2 0,4-1-1 16,2 1 0-16,2 2 2 0,4-1-2 16,1 1 2-16,3 3 0 0,1 0 1 15,-2 2 0-15,3 3 1 0,-2 1 0 0,-2 1 2 16,-4 1 0-16,-3 4 0 0,-4 1 0 16,-7 0-1-16,-4 3 0 15,-3 0 1-15,-3-1 0 0,-3 3 2 0,-6-1-1 16,-2 0 0-16,-3 0-1 0,0-1-1 15,-3 1 0-15,1-4-1 0,2-1-2 16,3-1-1-16,4-3-32 0,4-4-60 16,3 0-98-16,3-4-148 0,4-2-173 15,6-3-170-15,0-4-30 0,1 0 56 0,4-1 131 16</inkml:trace>
  <inkml:trace contextRef="#ctx0" brushRef="#br0" timeOffset="165696.81">22068 4710 26 0,'3'-5'331'0,"2"-1"40"0,-2 0 22 15,3-1-47-15,3-1-119 0,1 1-18 0,0-3 21 16,4 2 28-16,-5 3 0 0,4 0-28 16,-1 4-53-16,0 1-37 0,2 3-24 15,-5 0-11-15,-2 3-3 0,-2 1-4 16,-5 4-15-16,-3 3-22 0,-4 3-22 15,-4 0-17-15,-3 4-11 0,-7 2-6 16,2 1-2-16,-1-2-1 0,4-1-1 16,0-3 3-16,6-3-2 0,6-1 0 0,2-6 0 15,4 2 0-15,3-4 0 0,6-2 2 16,1-1 1-16,2-3 0 0,5 0-4 16,-1-3 1-16,1 1-4 0,0 0-2 15,0-3-44-15,-1 0-95 0,-1-1-151 16,-2-2-204-16,0-3-180 0,-1-2-40 15,-5-2 57-15,4 2 134 0</inkml:trace>
  <inkml:trace contextRef="#ctx0" brushRef="#br0" timeOffset="165893.04">22373 4729 192 0,'0'3'357'0,"4"0"26"16,1-2 31-16,3 1-142 15,5-2-57-15,-4 0 3 0,3 0 14 16,0 0-10-16,-2 2-39 0,1-1-56 16,0-1-54-16,-2 1-59 0,-2 3-68 0,-4-4-75 15,-1-2-102-15,-6 0-153 0,1-2-125 16,-6 0-19-16,-2-2 39 16,-4-4 85-16</inkml:trace>
  <inkml:trace contextRef="#ctx0" brushRef="#br0" timeOffset="166039.91">22317 4578 260 0,'10'-5'398'16,"1"2"30"-16,5 0 22 0,3 0-193 0,2 3-89 15,-1-1-41-15,0-1-20 0,-2 1-19 16,1 1-73-16,-5 0-140 0,0 1-228 16,-4-2-102-16,-5 0-49 0,-5 1 30 15,-7-6 98-15</inkml:trace>
  <inkml:trace contextRef="#ctx0" brushRef="#br0" timeOffset="166605.49">22713 4736 142 0,'-2'5'393'0,"-2"-4"49"16,4-1 35-16,4 0-102 0,1-4-107 15,1-2-50-15,2 0-12 0,0-3-6 16,1 1-35-16,0-4-37 0,-1 1-45 16,1-2-37-16,-1-1-25 0,0-3-11 15,0-2-5-15,2-1-5 0,-1-2-1 16,0 1 0-16,-1-3 0 0,0 3-1 16,-3-2 2-16,-1 5 2 0,0 3-2 15,0 3-3-15,0 5 3 0,2 3 1 0,-2 6 3 16,1 2 0-16,3 8 2 0,0 6-1 15,1 1 1-15,1 6-2 0,0 2 0 16,0 3 1-16,-1 0-2 0,2 1 1 16,-4-2-2-16,1 0 0 0,-3-4 0 0,-2 0-1 15,-3-3 1-15,-3-1-1 0,-3-3 1 16,-2-4 2-16,-6-2 33 0,-1-2 36 16,0-4 35-16,-3-4 24 0,-1-2 18 15,-1-4-23-15,4 0-31 0,-1-1-32 16,2-3-29-16,3 1-19 0,4-2-40 15,1 2-68-15,7-3-114 0,4 2-154 0,0-1-188 16,6 0-151-16,2 1-15 16,1 2 72-16,4 0 139 0</inkml:trace>
  <inkml:trace contextRef="#ctx0" brushRef="#br0" timeOffset="166868.65">23146 4705 224 0,'-3'5'433'0,"1"-4"39"0,5-2 19 16,5 0-158-16,5-4-120 0,3 2-33 15,1-1 19-15,4-1 21 0,-1-1-2 16,-1 4-30-16,0-3-53 0,-1 3-52 15,-3-2-42-15,-2 3-24 0,-2 0-19 16,-4-1-52-16,-4 0-106 0,-3 1-145 16,-5-2-190-16,-5 0-130 0,-4-1-17 15,-2-4 74-15,-3-1 132 0</inkml:trace>
  <inkml:trace contextRef="#ctx0" brushRef="#br0" timeOffset="167006.53">23134 4585 148 0,'-5'-1'496'0,"3"-2"93"16,5 0 60-16,4-2-60 0,7 0-155 15,2 1-116-15,4 0-65 0,2-2-46 16,1 1-54-16,0 3-56 0,4 0-94 0,-2-1-146 16,0 0-224-16,-2 0-271 0,-4-4-125 15,-5 0-7-15,-8 0 92 0,-4-2 198 16</inkml:trace>
  <inkml:trace contextRef="#ctx0" brushRef="#br0" timeOffset="168007.67">23702 4586 18 0,'4'-5'265'16,"-4"-1"38"-16,-2 1 32 0,-3-1-74 16,-1 3-59-16,-2-1-13 0,-1 2 10 15,-4 2 12-15,0 2 9 0,-1 2 2 16,-2 3-11-16,4 4-20 0,-1 2-22 15,4 4-33-15,4-2-33 0,1 2-32 16,6 1-25-16,5-1-18 0,2-3-13 16,8 1-6-16,5-3-1 0,3-3-3 15,5-3-3-15,3-3-2 0,3-3 2 0,2-3-4 16,-3-3 1-16,-1-3 0 16,0-3 0-16,-9-1 1 0,-5-1 1 0,-8-3 1 15,-8-1 1-15,-5 1 0 0,-7 0-2 16,-6-4 2-16,-6 3 9 0,-5 2 10 15,-3 1 2-15,-2 2 2 0,0 3 0 16,1 1-11-16,4 3-10 0,4 3-19 0,6 3-66 16,3 0-123-16,4 3-159 0,6 0-225 15,3 3-86-15,4 1 19 0,3 3 102 16,1-1 150-16</inkml:trace>
  <inkml:trace contextRef="#ctx0" brushRef="#br0" timeOffset="168204.27">24062 4788 589 0,'9'5'842'0,"-3"-1"159"15,1-4 113-15,-1-2-191 0,2-1-258 0,-4 0-188 16,1-1-124-16,-1-1-98 0,-1 3-84 16,-3-2-67-16,1 3-74 0,3 0-80 15,-3 1-108-15,2 2-171 0,-1 0-297 16,-2-2-362-16,0 0-151 0,0 0 2 15,-6-4 124-15,-4-1 277 0</inkml:trace>
  <inkml:trace contextRef="#ctx0" brushRef="#br0" timeOffset="173530.41">24277 4286 76 0,'1'-1'333'0,"-1"1"76"0,-1-1 65 16,1 1-61-16,-3 1-60 0,3-1-32 15,-4 3-26-15,4 1-14 0,2 0-2 16,1 3 3-16,5-1-3 0,1 2-19 16,3-1-36-16,5-1-55 0,0 0-58 15,5-3-43-15,0 0-29 0,2-2-16 0,-1-1-9 16,-2 0-3-16,1-2-4 0,-1-1 0 15,1-3 6-15,-5 2 11 0,-4-3 16 16,-3 3 24-16,-4-2 32 0,-1 2 29 16,-5 1 16-16,0 2 4 0,-2 1-17 15,-1 4-28-15,-3-2-36 0,0 6-27 16,-2 3-22-16,1 2-5 0,-4 6-6 16,3 3-2-16,0 6 1 0,0 2 0 0,-1 2 0 15,3-1 0-15,-1 0 0 0,2 1-3 16,4-2 3-16,1 0-3 0,0-2 0 15,3-3 1-15,0-1 0 0,2-4 1 16,0-2 0-16,-2-2-7 0,0-3-17 16,2-1-34-16,-4-5-53 0,1 1-71 0,-2-4-88 15,-2 1-96-15,1-4-136 0,-4-2-126 16,1-2-129-16,-5-5-62 0,0 1 51 16,-3-2 136-16,-1 2 164 0</inkml:trace>
  <inkml:trace contextRef="#ctx0" brushRef="#br0" timeOffset="173726.7">24305 4591 196 0,'0'-5'489'15,"0"3"104"-15,3-1 90 0,3 3-49 16,2 0-46-16,5 0-34 0,3 0-14 0,0 0-38 16,3 1-79-16,1 1-111 0,1-1-112 15,2 2-85-15,1 0-52 0,1 2-31 16,1-3-20-16,-1 2-36 0,0-2-78 15,-2 3-141-15,-3-3-233 0,-3-2-291 16,-4 0-236-16,1-2-44 0,-7-4 85 16,-4 0 209-16,-6 1 283 0</inkml:trace>
  <inkml:trace contextRef="#ctx0" brushRef="#br0" timeOffset="176518.09">24654 1726 10 0,'8'-1'180'16,"0"1"24"-16,3-2-27 0,-1 0-52 16,-2 0-22-16,1 0-21 0,2 1-14 15,-1-1-11-15,-1 1-4 0,4 1-3 0,-4 0 5 16,3 0 3-16,-2 1 4 0,2-1 6 16,-2 0 4-16,-2 5 2 0,2-3 5 15,-2 4 4-15,0 2 6 0,0 1 3 16,-4-3 5-16,1 2-3 0,0-1-2 15,-2 2-8-15,3-1-7 0,-3 1-10 0,2 0-8 16,-1 1-7-16,0 1-9 0,0 2-9 16,-3-1-4-16,1 2-4 0,-2 1-5 15,-2-1 0-15,-1 0 0 0,0 3-6 16,0-1-3-16,-2-2-4 0,1 0-1 16,0-1-2-16,-2-2 1 0,1 0 1 0,-2-2 1 15,-1 2 2-15,-1-1 1 0,1 0 2 16,-1 1-3-16,-3 0 1 0,0-1-3 0,1 1-1 15,-2-1-4-15,1 0 0 0,0 0 1 16,2-1 0-16,0 2 0 0,2-1 0 16,0-1 0-16,2 0 3 0,0-2-3 0,1 1 1 15,0-1 1-15,2 0 0 0,-2 3 0 16,1 0 1-16,0 0-2 0,3 1-2 16,-3 1 0-16,3 2 0 0,-1-1-1 0,4 0-3 15,-1-1 3-15,4-1 0 16,0-2-1-16,3 2 1 0,-2-3 1 0,2 3 0 15,-1-6 0-15,2 0 1 0,-1 2-1 16,0-4 0-16,0 2 3 0,1-5 6 16,-1 0 9-16,2-2 1 0,-4 0 5 0,3 0-1 15,-2-2-6-15,-3 2-8 0,1-2-1 16,0 1-6-16,-1-1 0 0,0 2-1 16,-1-4 0-16,-2 0 7 0,1 1 10 15,-2-1 11-15,0 4 13 0,0-1 7 16,-2 1 7-16,1 1-2 0,-4-2-5 0,-1 3-7 15,0 0-3-15,-2 0-8 0,0 4-3 16,-3-1-3-16,1 3 0 0,1 0-1 16,-1 0-2-16,2 0-2 0,2-1-4 0,1 3-5 15,0 1-2-15,1-1-3 0,1 1-3 16,0 0 0-16,3 2-1 0,-2-1-3 16,0 1 0-16,2 0-1 0,0 2 1 15,0 0 18-15,2 2 15 0,0 3 6 0,-1 0 6 16,2 0 2-16,3 0-19 0,1 1-13 15,-1-1-7-15,2-1-4 0,1 1-2 16,3 0-2-16,-4 0 1 0,0 0-2 16,-2 0 3-16,-2-1 1 0,1-2 0 0,-3 3 1 15,-2-2-2-15,0-1 2 0,-2-2-3 16,1 0 2-16,-2-2 1 0,1 1 0 16,-5-4 2-16,1 1-1 0,-3-1 1 15,-1-2-3-15,-4-2-1 0,1 2 0 16,-1-3-2-16,3-2 1 0,-2 4 2 0,4-5 7 15,1 0 2-15,3 0 2 0,0-3 1 16,2 1-4-16,2 1-36 0,-2 1-57 16,6-3-73-16,0 1-82 0,3 0-101 15,4-4-88-15,2 1-65 0,3-2-111 0,0-1 1 16,0 1 64-16,0-2 100 0</inkml:trace>
  <inkml:trace contextRef="#ctx0" brushRef="#br0" timeOffset="176974.3">24822 2545 114 0,'-2'-1'330'0,"1"-1"62"0,1-1 53 0,1 0-101 15,3-1-51-15,1-1-20 0,-1-1-16 16,4-1-19-16,-2 0-23 0,2-4-36 0,0 0-39 16,5 1-36-16,-5-2-33 0,1 0-27 15,4-1-19-15,-4-4-13 0,4 2-6 16,-4-5-3-16,1 1 1 0,-2-2 0 0,1 2 3 16,-1-1 6-16,-1-1 7 0,1-2 6 15,-1 1 17-15,0 2 22 0,-4 4 26 16,0 2 33-16,-1 4 27 0,-1 2 13 15,-1 4-2-15,0-1-24 0,0 5-33 16,0 3-23-16,-1 1-19 0,1 7-14 16,-4 3-2-16,1 7 1 0,2 3-7 15,-3 4-7-15,4-1-7 0,0 0-6 0,2 0-9 16,1 0-6-16,2-3-2 0,0 0-3 16,1-3 3-16,0-1-2 0,-1-4 2 0,-2-2 0 15,0 1 0-15,-1-3 0 0,-2-2 1 16,0-1-5-16,-2-3-29 0,1-2-64 0,-2 1-97 15,-1 0-147-15,1-3-203 16,-4-2-236-16,0 0-83 0,1-1 30 0,-1 1 115 16,-1 1 192-16</inkml:trace>
  <inkml:trace contextRef="#ctx0" brushRef="#br0" timeOffset="178355.37">24605 3498 83 0,'4'-6'263'0,"-3"-2"39"0,1 0 13 0,0 0-84 16,1 0-31-16,-2-1-2 0,7 1 9 15,-3 3 11-15,3-3 12 0,1 1 2 16,4 1-17-16,-2-2-19 0,3 3-28 16,0 3-35-16,2-2-27 0,-2 4-23 15,0 4-16-15,-1-2-8 0,-2 5-6 16,3 1-6-16,-2 2-4 0,-2 2 1 16,-2 1-4-16,0 4-2 0,-1 1-1 0,-2 0-5 15,1 2-6-15,-3 1-5 0,-2 2-3 16,1-1-5-16,-2 1-2 0,-2 0-5 15,1 1 0-15,-2-3-2 0,-2 2-2 16,1-3 0-16,-3 1 0 0,-3 2 2 0,2-2-2 16,-4-3 3-16,1 0-3 0,-2-4 0 15,1 1 2-15,-1-2 0 0,0-4-2 16,0 1 0-16,0-3 1 0,0 1-2 16,-1-2 0-16,1 1-2 0,2-1 2 0,-2 3-2 15,5-3-1-15,2-1-2 0,-2 1 1 16,5 2-2-16,0-1 0 15,0 0 1-15,3 3 2 0,0 0 0 16,0 1 1-16,3 0-1 0,0-1 1 0,3 2-1 16,0-2 2-16,2 1-2 0,1-1-5 15,3 0-3-15,1-4-3 0,-1 1-2 16,3-3-1-16,-3-1 7 0,2-3 4 16,-1 0 4-16,3-1 2 0,-5-2 8 0,1-3 4 15,-3 2 0-15,0-2 1 0,-3 1 5 16,0-1 2-16,-4 1 5 0,0 1 4 15,-4-1 4-15,0 0 0 0,0 2 5 16,-2 1 10-16,0 0 12 0,0-1 5 16,0 2 0-16,-1 1-3 0,-2 0-17 15,1 1-17-15,2 1-13 0,-1 1-5 0,-2-2-8 16,3 2-1-16,-1 2-1 0,-3-2-2 16,3 0-1-16,2 1 0 0,-2 1-1 15,2-1 0-15,0 3 1 0,1-1 0 16,1 2-2-16,1 1 2 0,0 1 0 15,0-1 2-15,1 1-1 0,-1 0 1 16,3-2-1-16,1 3 1 0,1 0 0 0,-1 0 1 16,1 1-1-16,3 0 1 15,-3 0-1-15,3 1 0 0,-2 1 2 0,0 3 0 16,5-1 3-16,-3 0-2 0,0 0 0 16,3 3 0-16,-3-2-1 0,0 1-1 15,-1 3 22-15,-3-2 18 0,1 1 9 16,-2 1 8-16,-3 2 13 0,-2 0-5 15,-4-1-7-15,3 2-2 0,-3 1-4 0,-1-2-12 16,1 4-14-16,-3-6-9 0,1 2-1 16,-3 0-3-16,2-4-2 0,-1-1-2 15,-2 0-3-15,0-3-2 0,1-2-1 16,-2 0-1-16,1-3-1 0,0-1 0 16,1-2-2-16,0-2 0 0,3-1-24 0,3-1-39 15,1-3-45-15,-1 0-60 0,2-3-68 16,2 0-45-16,1-3-53 0,0-3-68 15,3 0-55-15,-2-3-49 0,5-2-114 16,-1 1-4-16,1-3 75 0,1 0 96 16,2-3 107-16</inkml:trace>
  <inkml:trace contextRef="#ctx0" brushRef="#br0" timeOffset="178890.57">24899 4203 357 0,'-4'1'436'0,"2"1"53"16,1-4 1-16,1 1-114 0,0-1-57 16,3 1-15-16,1-1-2 0,4-3-23 15,1 0-47-15,4-5-55 0,2-1-57 16,0 1-50-16,1-5-34 0,0 4-18 16,-2-3-9-16,-1-2-4 0,0-1-5 15,-2-1 2-15,1 0-2 0,-4-1-2 0,2-3 4 16,-1 2-4-16,-3-3 2 0,1 2 2 15,-2 1 0-15,-3 1 1 0,1 3 18 16,-3 4 32-16,0 3 42 0,-3 1 41 16,2 2 24-16,0 4-4 0,-1 2-28 0,1 2-39 15,-1 2-41-15,0 7-26 0,-1 1-11 16,-2 6-6-16,4 3 0 0,-4 3-1 16,1 3 0-16,2 1 0 0,-1 0-1 15,3 2 1-15,0-4 0 0,0 3 1 0,1-2 6 16,1-4 11-16,1 1 9 15,0-3 4-15,2-4 1 0,-1-1-5 16,1-1-11-16,0-2-6 0,2-2-7 0,2-3-22 16,-5 0-55-16,3-1-113 0,-2-4-196 15,-2 0-253-15,-3-3-237 0,0 0-62 16,-3-9 59-16,-4-1 172 0,-2 0 241 16</inkml:trace>
  <inkml:trace contextRef="#ctx0" brushRef="#br0" timeOffset="196769.05">9942 1832 65 0,'3'-4'233'0,"-3"1"34"16,0-1-1-16,0-3-50 0,0 3-8 16,0 0 1-16,0 0 14 0,2 3 2 15,0-4 9-15,-1 4-5 0,-1-2-13 0,0 2-26 16,2 1-29-16,0 0-11 0,-2 1-11 15,1 2-12-15,2 3-8 0,-3 1 9 0,3 4-16 16,-3 2-26-16,0 1-16 0,-3 4-8 16,3 3-24-16,-3 1-20 0,2 3-6 15,1 0-6-15,0 0 1 0,0 3-4 16,0-3 4-16,1-1-4 0,2 0 3 0,0-1-2 16,2-2 1-16,-2 0-1 0,0 0-1 15,0-2 2-15,-1 0-2 0,1-3-3 16,1 0 0-16,-3-1-2 0,2 0 2 15,-2-5 0-15,-1 0 4 0,5-1 3 16,-5-3 1-16,2-2-1 0,-2 1-17 0,-2-2-40 16,1-2-64-16,-4 1-89 0,2-1-112 15,2-2-93-15,-3-2-61 0,1-2-64 16,-2 1-41-16,0-5 59 0,-1-1 79 16,0-4 90-16</inkml:trace>
  <inkml:trace contextRef="#ctx0" brushRef="#br0" timeOffset="197160.84">9707 1765 10 0,'7'-1'257'0,"-2"-2"37"0,-1 1 36 0,2 1-67 16,2 0-48-16,3-3-19 0,1 0-6 16,1-1 7-16,4 0-8 0,2 3-13 15,-1 0-13-15,4-1-17 0,0 3-33 0,-1 0-29 16,2 3-27-16,-1 0-21 0,-1 3-17 16,0 0-9-16,-3 3-3 0,-3 1-4 15,0 3-3-15,-5 0 4 0,1 2 0 0,-5 0 2 16,-1 0 4-16,-5 0-1 0,-2 0-2 15,-2 2 2-15,-8-4-4 0,2 2-1 16,-6-2 1-16,-2 1 3 0,-2 0-1 16,-2-6-2-16,3-1 1 0,-2 0-1 0,1-3-4 15,4-2 0-15,2 0-25 0,3 0-65 16,1-2-94-16,5-2-105 0,1 0-134 16,4-2-109-16,0-1 1 0,7 1 64 0,2 2 96 15</inkml:trace>
  <inkml:trace contextRef="#ctx0" brushRef="#br0" timeOffset="200066.93">10195 1994 127 0,'0'2'241'0,"-1"-3"27"16,1-2-43-16,0 0-50 0,1 0-20 16,3-3-7-16,-3-3-7 0,2 2-13 15,3-1-15-15,-1-3-11 0,2 1-13 0,-3-1-10 16,1-2-8-16,-2 2-14 0,3-1-17 15,-3-1-15-15,-1 2-8 0,1-4 1 16,1 2-5-16,-3-2 4 0,2 0 30 16,-3 0 21-16,2 0 1 0,-2 2 11 15,-2 0 18-15,2 2 6 0,-1 3 15 16,-2 2 11-16,1 1 3 0,-1 2-21 0,-1 3-36 16,1 3-41-16,2 2-20 0,-2 2-11 15,1 0-5-15,2 4-1 0,2 0 2 0,2 1 2 16,1 0 2-16,2-1-1 0,2 0 4 15,4-2-2-15,-2 2 0 0,4-4 1 16,0 1 0-16,2-4-2 0,-3 1 3 0,4-1-2 16,-4 1-1-16,2-1 1 0,-2-1 0 15,-1 0-1-15,1 0 0 0,-4-1-3 0,0-2 0 16,-5 0 3-16,2 0-3 0,-6 0 1 16,-1 1 1-16,-3 0-4 0,-3 5 0 15,-4 5 0-15,-4 2 2 0,-3 4-2 16,-1 1 1-16,-1 4-2 0,2 0 1 15,1 2 0-15,3-3 0 0,4 1 2 0,3-1-1 16,4-3 1-16,4 0 0 0,3-4-1 16,4 0 2-16,2-3 2 0,3-2 0 0,5-3 0 15,1-1 0-15,1-4-2 0,2 0 1 16,3-2-1-16,-4 0 1 0,1-2-12 16,-3 0-41-16,-3-2-77 0,-4 0-103 15,-3 0-113-15,-3-1-128 0,-2-2-106 16,-5-1 10-16,-5 3 73 0,-1-1 97 0</inkml:trace>
  <inkml:trace contextRef="#ctx0" brushRef="#br0" timeOffset="200353.73">10704 2100 95 0,'5'0'319'16,"-2"-4"42"-16,-3 3 46 0,3 0-99 15,1-1-65-15,1 1-30 0,2-2 0 16,1 0-14-16,0 0-25 0,3-1-29 16,3 3-31-16,-1 1-39 0,3-3-32 0,-2 3-18 15,3-1-11-15,-1-1-17 0,0 1-4 16,0 0-6-16,0 1-3 0,-3-2-8 15,-3 2-46-15,-3-3-68 0,-3 2-70 0,-2-3-83 16,-2 2-144-16,-5-3-49 0,-3 2 22 16,-2-2 52-16,-6-2 72 0</inkml:trace>
  <inkml:trace contextRef="#ctx0" brushRef="#br0" timeOffset="200551.53">10651 1927 108 0,'8'-3'307'0,"2"-1"45"0,-1 1 59 0,3-1-93 16,1 0-61-16,-1 2-21 0,1 0-27 15,4 2-43-15,1-2-56 0,-1 2-37 0,2-1-29 16,-1-1-14-16,1 2-11 0,-5 0-7 16,3 2-78-16,-6 1-119 0,0-1-206 15,-7 4-114-15,0-2-47 0,-8-1 50 16,0-2 108-16</inkml:trace>
  <inkml:trace contextRef="#ctx0" brushRef="#br0" timeOffset="201425.13">11267 1900 6 0,'-1'0'220'16,"-6"-1"24"-16,0-2 15 0,-3 3-96 15,0 4-53-15,-4 3-26 0,3 1-10 16,-2 3-15-16,-1 5-3 0,1 2-11 16,1 2-6-16,1 2-6 0,3 1-8 15,2 1-10-15,4-3-4 0,8-2-6 16,4-1-1-16,4-4-1 0,8-1 0 0,5-3-2 16,3-3 3-16,3-5 0 15,2-2-1-15,-1-1 1 0,0-5 2 0,-2-1-2 16,-4-4 10-16,-2 2 28 0,-8-4 21 15,-5-1 35-15,-5 0 33 0,-8-1 21 16,-4-4-4-16,-5 2-1 0,-3-2-31 0,-9 1-25 16,1-1-23-16,-3 2-23 0,-4 2-13 15,-1 3-7-15,0 4-6 0,-2 3-8 16,1 4-8-16,4 3-1 0,7 4-28 16,4 5-79-16,10 2-110 0,5 2-184 0,7 0-110 15,5 0-23-15,3 2 57 0,3-1 101 16</inkml:trace>
  <inkml:trace contextRef="#ctx0" brushRef="#br0" timeOffset="201767.27">11762 2185 167 0,'-1'-2'398'0,"-3"0"104"16,-1-2 132-16,2 3-37 0,0 0-15 15,0-1-12-15,3 0-51 0,-1 1-104 16,-1-2-118-16,2 2-116 0,2-1-80 16,-2 1-53-16,1-1-25 0,2 2-13 15,-1 0-5-15,1 2-4 0,0-1 0 0,-1 1 2 16,-1-2 1-16,1-2 0 0,0 2 1 15,-2-3 1-15,-2 2-3 0,0-2 0 16,-3-1 0-16,1 0-1 0,-4 0-12 16,0-2-40-16,-2 1-74 0,1 3-121 15,-2-2-184-15,5 1-163 0,-2-1-191 0,0 4-60 16,2 0 61-16,-2 0 158 0,0 4 157 16</inkml:trace>
  <inkml:trace contextRef="#ctx0" brushRef="#br0" timeOffset="203184.36">11914 1882 91 0,'10'-7'205'0,"0"-1"23"16,-2 2-55-16,-3 0-37 0,2 2-13 16,-4-1 1-16,0 1 9 0,-3 1 9 15,0 0 1-15,0 1-4 0,-3 0-13 16,0 0-24-16,-2 2-23 0,-2 2-24 0,-4 2-19 15,-3 0-16-15,0 5-7 0,-4 2-6 16,-2 4-1-16,-1 6 1 0,-1 0-4 16,2 4-11-16,0 2-6 0,3 3-10 15,3-2-8-15,2 0 8 0,3-3 16 16,5-3 8-16,2 0 8 0,5-2 19 16,5-4-4-16,5-1 1 0,1-3-2 15,5-3 1-15,0-3-10 0,2-3-5 0,2-3-4 16,-2-3 2-16,1-3-4 0,0-2 4 15,-3-1-2-15,-5 0 0 0,-4-1-1 16,-5-1 0-16,-5 1-2 0,-5-1 0 16,-3 2-1-16,-5-2-12 0,-3 3 9 15,-1-1 0-15,-2 0-10 0,0 3-4 16,2 0 10-16,-1 0-7 0,6 3-3 0,-5 1 11 16,8 4-30-16,0 2-67 0,0 2-90 15,1 0-154-15,-1 0-71 0,0 0 4 16,5 1 55-16</inkml:trace>
  <inkml:trace contextRef="#ctx0" brushRef="#br0" timeOffset="203706.13">12091 2138 31 0,'1'-2'242'0,"-1"0"37"15,2 0 18-15,-2 0-72 16,2-1-38-16,-1 0-22 0,-1 0-18 0,0 1-21 16,2 2-33-16,-1-3-32 0,-1 6-26 15,2-3-17-15,3 2-12 0,1-2-1 16,3 0-3-16,0 3 0 0,-1-3-1 15,1 0 0-15,-3-3-1 0,1 3 1 16,-4 0 0-16,-2 0 2 0,-1-2 0 0,-3-3-2 16,-2 1 1-16,-3 0-2 0,-1-1 25 15,-4 0 17-15,-1 1 15 0,1 3 15 16,-1-1 31-16,-2 4-3 0,5-1-6 16,0 2-13-16,7 0-7 0,2 0-30 15,7 0-17-15,6 0-10 0,1 0-38 0,6-1-87 16,4-1-110-16,3 0-195 0,-1-1-105 15,-1 0-9-15,-5-1 61 0,-1 1 98 16</inkml:trace>
  <inkml:trace contextRef="#ctx0" brushRef="#br0" timeOffset="206346.6">12535 2003 225 0,'4'-7'319'0,"-4"-1"47"15,0-2-36-15,0 3-52 0,-2 2-38 16,0 1-7-16,-2 0-1 0,0 2-6 0,-1 2-11 16,-4 0-25-16,1 4-23 0,0 2-17 15,-1 3-13-15,0 0-14 0,0 2-14 0,3 1-15 16,1 0-28-16,4 1-23 0,-4 1-16 16,5 3-12-16,0-3-9 0,0 3-2 15,5-3-2-15,-2-1-1 0,3 2-2 16,1-5 1-16,2-1-2 0,2-3 2 0,0-1 0 15,3-4 0-15,1-1 0 0,2-3 0 16,-2-1 2-16,5-4-2 16,-4 1 1-16,3-2-1 0,-7-2 1 0,1-1-2 15,-4 1 3-15,-4-2-1 0,-3 0 4 16,-2-4 0-16,-3 2 0 0,-2-3-2 0,-2-1 0 16,-3 0-3-16,0 0-3 15,-3 0 3-15,-1 1-2 0,1 3-1 0,-4 3 2 16,4 3-3-16,-1 2-18 0,3 6-69 0,3 1-116 15,2 6-141-15,1-1-174 0,4 1-144 16,1 3-5-16,1 1 84 0,2 2 128 16</inkml:trace>
  <inkml:trace contextRef="#ctx0" brushRef="#br0" timeOffset="206584.81">12768 2182 221 0,'0'-6'545'0,"-2"1"141"0,0-2 133 16,-2 3 4-16,4 1-90 0,0-3-97 0,0 0-103 16,3 0-119-16,0-1-144 0,0 2-132 15,0 2-72-15,2-2-58 0,0 2-97 16,-2 1-164-16,-1 2-256 0,-1 0-254 0,-1 0-245 15,0 7-38-15,-1 0 104 0,-2 1 225 16,-1 2 243-16</inkml:trace>
  <inkml:trace contextRef="#ctx0" brushRef="#br0" timeOffset="207285.7">12929 1962 220 0,'-3'-5'309'0,"-1"-1"46"15,1-1-37-15,-1-1-44 0,4-1-18 16,-2 1-2-16,2-2 6 0,2 1-3 16,5 0-9-16,0 0-19 0,3-2-24 15,3 4-22-15,0-4-19 0,5 4-17 16,-1 0-12-16,1 1-11 0,-1 3-11 0,2 1-13 16,-5 6-21-16,2 0-21 0,-5 4-15 15,1 1-17-15,-3 2-8 0,-1 0-6 0,-7 2-4 16,-1 1-2-16,-5 1-1 0,-3 1-3 15,-3-1-1-15,-1 0 0 0,-1-1 1 16,1-2-1-16,-1-2-1 0,5-2 2 0,-1-1-1 16,2-2-2-16,5-3-1 0,2 0 1 15,4 1-1-15,2-2 1 0,8 1-12 0,1-2-18 16,2-2-16-16,0 2-11 0,5 2-5 16,-3 1 8-16,0 2 15 0,-1-1 17 15,-2 1 9-15,-2 2 6 0,-1 1 3 16,-4-2 2-16,-3 1 3 0,-3-1 0 0,-4 2 2 15,-4-1-1-15,-6 0 2 0,-3 3-2 16,-7-1 0-16,0 2 1 0,-4-1-2 16,0 0 2-16,-2-4-1 0,4-1 1 15,2-1-4-15,0-1 1 0,4-2-49 16,4-1-95-16,5 0-136 0,7-1-141 16,1 1-244-16,3-6-65 0,5 0 44 0,1 1 115 15,5 1 130-15</inkml:trace>
  <inkml:trace contextRef="#ctx0" brushRef="#br0" timeOffset="207719.24">13356 2046 122 0,'0'-2'360'0,"3"2"50"16,0-6 52-16,5 1-83 0,5 1-78 15,-1-4-35-15,6 3-8 0,-1-3-13 0,2 1-26 16,0 1-29-16,3 0-26 0,-3 1-33 16,0 3-34-16,-1-2-34 0,0 3-27 15,-3 1-16-15,-4 1-10 0,1 1-8 16,-5 0-32-16,-6 2-74 0,-1 0-102 15,-3 0-114-15,-2-2-100 0,-3 0-169 0,-1-4-30 16,0 0 55-16,-7-2 92 0,2 2 93 16</inkml:trace>
  <inkml:trace contextRef="#ctx0" brushRef="#br0" timeOffset="207911.96">13340 1921 141 0,'2'0'361'15,"-1"-2"67"-15,5 0 81 0,-1-1-81 16,3 0-62-16,3-1-41 0,0 0-39 0,4 1-68 16,0-1-69-16,1-1-59 0,1 3-36 15,1 1-24-15,3 0-17 0,-1-1-53 16,-1 2-107-16,3-2-133 0,-1 1-213 16,-4-2-135-16,-3-1-15 0,-3 0 74 0,-2 3 116 15</inkml:trace>
  <inkml:trace contextRef="#ctx0" brushRef="#br0" timeOffset="208873.28">14064 1963 127 0,'0'-3'267'16,"-2"1"40"-16,-1 2-25 0,-3 0-62 0,-2 4-41 15,0 0-22-15,-4 4-15 0,2 0-2 16,1 2 0-16,-1 0 0 0,3-1-7 16,2 1-13-16,1 1-15 0,3-2-21 15,2 2-25-15,1-2-21 0,3 0-13 0,2-2-13 16,3 1-3-16,1-1-3 0,3 1 1 15,-1-2-5-15,3 0 1 0,-2 1-1 16,2-5-4-16,-2 2-16 0,2-1-7 16,0-4-5-16,1-2-2 0,-1-5 3 15,1-2 19-15,-1-2 17 0,-2-4 16 16,-1-1 13-16,-2 0 11 0,-2-6 9 0,-4 3 1 16,-5-1 2-16,-3 1-4 0,-3-2-10 15,-7 1-9-15,-1 0 2 0,-5 2 5 0,1 6 5 16,-3 2 13-16,2 7 9 0,-1 3-13 15,0 5-10-15,3 2-15 0,2 3-20 16,1 5-29-16,6-1-60 0,3 2-98 0,2 4-111 16,6-1-99-16,2 0-173 0,0 0-29 15,4-1 54-15,-2 3 95 0</inkml:trace>
  <inkml:trace contextRef="#ctx0" brushRef="#br0" timeOffset="209195.81">14467 2163 196 0,'5'-3'510'0,"-2"0"112"0,1-2 103 0,-3 2-40 15,2 0-84-15,-1 2-78 0,2 0-69 16,1-1-75-16,-2 2-100 0,1-2-109 16,-1 1-80-16,0 1-48 0,0 0-55 15,-1 1-99-15,-1 1-167 0,-1 1-227 0,0 0-249 16,-3 0-170-16,2 1-1 0,-6 2 119 15,1 2 206-15</inkml:trace>
  <inkml:trace contextRef="#ctx0" brushRef="#br0" timeOffset="209568.7">14673 1896 122 0,'1'-9'342'0,"2"3"55"0,-3 1 54 0,0 0-106 15,0 5-71-15,0 0-21 0,2 4 5 16,0-2-4-16,1 6 1 0,0 3-7 16,0 2-17-16,1 4-28 0,-1 2-31 15,0 5-37-15,1-3-37 0,0 2-32 0,0 1-27 16,0-2-18-16,0-3-10 0,1-1-5 16,0-4-3-16,3 0-3 0,-4-4-40 15,0 0-81-15,-1-5-139 0,0-2-156 16,3-2-187-16,0-3-121 0,-1-3 6 0,2-1 110 15,-1-2 137-15</inkml:trace>
  <inkml:trace contextRef="#ctx0" brushRef="#br0" timeOffset="210081.7">14964 1986 145 0,'10'-8'368'16,"-1"-1"37"-16,0-4 35 0,3-2-128 15,1 0-104-15,4-2-65 0,0 2-32 16,-3-3-29-16,3 0-29 0,-4 2-22 16,0 1-15-16,-5 2-7 0,0 1-6 0,-4 2-10 15,-2-5-25-15,0 1-18 16,-4-3-26-16,-1 4-18 0,-4 1-10 0,-2 4 7 16,-7-2 15-16,0 5 19 0,-6 1 21 15,0 4 19-15,0 2 16 0,0 4 15 16,-2 6 17-16,4 5 14 0,4-2 12 0,0 3 8 15,6-5 9-15,6 4 10 16,4-3 14-16,3 3 14 0,5 0 14 0,6-4 8 16,0 2 3-16,7 0-14 0,2-1-13 0,0 0-17 15,2-1-24-15,-1-1-18 0,-3 0-16 16,-1-2-14-16,-3 1-3 0,-4 4-5 16,-2-2-2-16,-3 2-1 0,-4 2-4 15,-2-2 1-15,1 3-1 0,-4-4-1 16,-3 3-16-16,-4-4-22 0,-2 4-29 0,-5-2-42 15,-2 2-40-15,-4-3-21 0,-1-2-9 16,0 1 12-16,0-6 30 0,-4 1 36 0,3-4 34 16,-1-2 29-16,3-5 22 15,1-4 19-15,3 0 23 0,4-4 28 16,6-1 16-16,3-1 4 0,5-6-4 16,7-1-18-16,5-1-25 0,4-1-20 0,5-3-14 15,2 1-14-15,3 1-18 0,2-1-25 16,-1 4-41-16,-1 4-43 0,-4 1-147 15,-3 3-78-15,-5 2-15 0,-7-1 22 0,-4 5 45 16</inkml:trace>
  <inkml:trace contextRef="#ctx0" brushRef="#br0" timeOffset="-210250.17">9764 2556 148 0,'5'-6'290'0,"-4"1"47"0,2 5-3 16,-1-3-76-16,-2 2-41 0,4 1-23 15,-4-2-8-15,3 4-4 0,-1-1-5 16,0 3 0-16,-1 6 0 0,1 0-10 16,-1 6-19-16,-1 3-26 0,2 3-26 15,1 4-24-15,1-2-18 0,-3 1-18 0,2 3-10 16,2-2-5-16,-2 3-6 0,0-3 0 16,2 0-4-16,-2-2 12 0,2-2 13 0,0 0 4 15,1-3 2-15,-2-4 0 0,1-2-15 16,-1-2-18-16,0-3-5 0,1-4-27 15,-2 1-47-15,2-4-60 0,-2-1-85 16,-1-3-104-16,-2 0-78 0,-2-1-83 16,-1-2-73-16,-3-2 22 0,-1 1 77 15,1-1 91-15</inkml:trace>
  <inkml:trace contextRef="#ctx0" brushRef="#br0" timeOffset="-209931.95">9650 2557 256 0,'0'-7'335'16,"-2"-1"51"-16,4 1-21 0,2-1-59 16,4 0-23-16,1 2-2 0,4 0-3 15,3 2-8-15,2 1-17 0,-1 2-16 0,5 1-27 16,0 1-30-16,-1 2-41 0,1 3-41 15,0 4-35-15,-6 0-27 0,0 3-16 16,-5 3-9-16,-3 3-2 0,-4-1-6 16,-10 19 3-16,-2-19-8 0,-1-1 4 15,-4-4-4-15,-3-2 1 0,-1-2 2 16,1-5-1-16,-3-1-1 0,5-2-5 16,-2-1-27-16,5-2-49 0,3-2-73 15,2 0-108-15,5-2-128 0,2 0-110 0,3-1-131 16,1-1-9-16,0 4 69 0,5 0 120 15</inkml:trace>
  <inkml:trace contextRef="#ctx0" brushRef="#br0" timeOffset="-209137.09">10271 2571 212 0,'5'-2'259'16,"-2"-1"25"-16,2 0-66 0,-4 0-45 16,-1 0-11-16,0-2 6 0,-3 4 5 15,0-2 5-15,-2 0 5 0,-1 0-10 16,-3 0-7-16,1 0-15 0,-2 2-21 15,-2 2-26-15,2 1-24 0,0-1-26 16,0 4-19-16,2-3-16 0,-1 3-11 0,1 0-4 16,4 1 0-16,3-2-2 0,-1 4-2 15,4-3 0-15,1 2-6 0,3-1 2 16,2-2-3-16,3 2 5 0,3-1-2 0,0-1 5 16,3 1 0-16,0-1 1 0,1 2-1 15,0 0 0-15,-1 0-1 0,-2 0 0 16,0-1 0-16,-2 0-1 0,-1 2 2 0,-4 1 2 15,1-3 0-15,-5 3 1 0,2-1 1 16,-4 0 1-16,-2 1-5 0,-2-2 2 16,-1 3 1-16,-1-2-2 0,-3-1-4 15,2 1 2-15,-3-1 3 0,-2 0-3 16,-2 0 0-16,1-2 1 0,-3 1-1 16,-2-2 0-16,-1-2-1 0,3 0 0 0,-4-1-1 15,2-1-2-15,1 0 0 0,2-1 4 16,1-1 1-16,2 2 2 0,2-2-4 0,1 1-23 15,5 1-49-15,0 1-63 0,4-2-76 16,-1-1-84-16,5 2-117 0,-3-1-68 16,2 2 10-16,0 0 52 0,2 0 78 15</inkml:trace>
  <inkml:trace contextRef="#ctx0" brushRef="#br0" timeOffset="-208555.99">10677 2665 270 0,'-3'2'338'0,"2"0"40"15,-1-1-49-15,0 0-96 0,4-1-48 16,0 0-15-16,2 0-11 0,1 0-4 16,3 3-11-16,1-1-20 0,3 1-28 15,1-2-31-15,-1 1-25 0,1-1-17 16,1 1-13-16,-1-2-8 0,-1 1-1 0,-1 1 0 16,0-1-13-16,-3 1-45 0,-2-1-61 15,-1-2-79-15,0-1-91 0,-5 2-136 16,-2-4-48-16,-1-1 22 0,-6 2 57 15</inkml:trace>
  <inkml:trace contextRef="#ctx0" brushRef="#br0" timeOffset="-208350.05">10668 2588 251 0,'6'-6'316'0,"2"2"44"0,2 0-45 15,1 1-77-15,0-2-40 0,0 5-21 16,3 0-19-16,-3 3-26 0,3-1-31 16,-1-2-24-16,3 4-27 0,-3-1-17 15,1 1-14-15,2 0-26 0,-2-1-76 0,0-2-119 16,-3-2-192-16,-2-2-86 0,-1-1-19 16,-3-1 53-16</inkml:trace>
  <inkml:trace contextRef="#ctx0" brushRef="#br0" timeOffset="-207422.72">11237 2548 33 0,'0'0'230'0,"-5"2"27"0,2-2-11 15,-3 2-64-15,-3 0-55 0,1 1-35 16,-4 3-24-16,2 0-17 0,-3-1-11 16,0 3-7-16,2 2 2 0,1 2 1 15,0 1-3-15,0 1-2 0,2 1-5 0,3 0-9 16,4-2-6-16,2 2-3 0,2-3-1 16,5-1-3-16,2-2 1 0,4-3 0 15,1-1-2-15,3-3 1 0,3 0-2 16,-3-2 1-16,7-2 0 0,-3 0 1 15,-2-4-1-15,1-4 0 0,-2 0-1 16,-5-4 2-16,2-1-1 0,-7-1 15 16,-2 1 11-16,-4-2 21 0,-5 2 16 0,-4 0 15 15,-4-2 1-15,-4 4 2 0,-2-4-4 16,-4 6-6-16,-2 2-6 0,-1 3-14 16,-2 1-16-16,3 5-12 0,0 2-14 15,4 2-6-15,1 4-36 0,4 2-72 16,4 2-106-16,6 2-180 0,3 1-81 15,3 0-3-15,3 1 52 0</inkml:trace>
  <inkml:trace contextRef="#ctx0" brushRef="#br0" timeOffset="-207170.59">11537 2819 205 0,'-8'1'516'0,"3"-1"152"15,-4 0 160-15,1-1 6 0,4 1-86 16,-2-2-105-16,3-1-125 0,-1 3-147 16,4-3-155-16,0 1-112 0,4 0-87 15,0 2-117-15,1-3-167 0,-1 3-266 0,1-1-261 16,0 1-195-16,-5 0-13 15,0 0 108-15,2 4 239 0,-2-4 253 0</inkml:trace>
  <inkml:trace contextRef="#ctx0" brushRef="#br0" timeOffset="-205590.75">11969 2471 229 0,'7'-1'265'0,"-6"1"16"0,1-1-59 0,-4-1-54 16,1 4-39-16,-4-1-24 0,-2 0-24 16,-2 4-23-16,-4-4-18 0,2 4-10 15,-5 2-12-15,-1 3-7 0,0-2-5 16,-2 4-3-16,0-2-3 0,-2 0 2 15,1 3-1-15,0 4 3 0,-1 0 9 0,0 1 7 16,3 1 2-16,1 2 2 16,4 0-1-16,3 0-6 0,7 0-9 15,3-2-1-15,4-3-2 0,7-3-2 16,5-2 0-16,6-4 0 0,3-4 0 0,2-4-1 16,2-4-2-16,-3-1-2 0,0-1 2 15,-4-1-3-15,0-1 2 0,-6-2 1 16,-4 1 2-16,-5 1 2 0,-5 0 8 15,-6 2 8-15,-7-1 5 0,-3 1 0 0,-5 2-1 16,-2 0-8-16,-2 1-9 0,-2 3-5 16,-1 0-2-16,4 1 2 0,-2 1 0 15,6 4-5-15,1 0-23 0,5 1-53 16,4 3-75-16,3-2-160 0,5 1-71 16,0 0-9-16,5-1 37 0</inkml:trace>
  <inkml:trace contextRef="#ctx0" brushRef="#br0" timeOffset="-205171">12209 2689 162 0,'2'-1'328'0,"-2"-1"63"16,0 1 32-16,-2-2-57 0,2 1-23 16,-1 1-6-16,1-1-17 0,-3 1-30 15,3 1-57-15,0 0-60 0,0-2-59 0,0 2-42 16,0 0-35-16,3 2-19 0,-2 1-10 15,1 0-3-15,0 0-2 0,1 1-2 16,2-2-2-16,-4-1-1 0,4 1 0 0,0-2 2 16,-2 0 0-16,3-2-2 0,-4 1 4 15,1-2-4-15,-2 1 2 0,-1-2-1 16,-3 1 1-16,2 0 0 0,-5 0 0 16,1 0 1-16,-2 2-1 0,-1 1-2 15,2 0-28-15,-3 1-55 0,2 0-103 16,3-1-137-16,0 2-150 0,4-2-140 0,0 0-20 15,0 0 67-15,5 1 123 0</inkml:trace>
  <inkml:trace contextRef="#ctx0" brushRef="#br0" timeOffset="-203719.72">12613 2613 193 0,'3'-8'257'0,"-2"2"21"0,-1-3-70 16,-1 3-65-16,-2 1-26 0,-1 1-17 15,-5 3-11-15,1 1-7 0,-1 3-5 16,-4 2-9-16,0 2-1 0,-2 2 9 15,0 4 6-15,1 2 9 0,1 3 4 16,1-1-2-16,-1 2-11 0,4-1-15 16,2-2-18-16,6-1-17 0,1-2-12 15,4-3-7-15,3-1-8 0,3-1-2 0,3-6 0 16,2 2 0-16,2-4-1 0,2-4 1 16,3-1 1-16,-1-3-3 0,-2-4 1 15,1 0-1-15,-1-1-1 0,-3-2-3 0,0-2 2 16,-5-1 1-16,-4 1-1 0,-4 0 2 15,-3 0-2-15,-3-1 2 0,-6 2-1 16,1 1-1-16,-5 0-5 0,-2 1 6 16,-1 5-2-16,0 2 1 0,-1 2-1 0,1 4 1 15,2 4-20-15,5 3-49 0,0 4-80 16,2 1-108-16,7 1-152 0,0 0-52 16,6-2 19-16,2 2 66 15</inkml:trace>
  <inkml:trace contextRef="#ctx0" brushRef="#br0" timeOffset="-203443.42">12807 2644 174 0,'2'-6'373'0,"-4"-1"83"16,1 1 88-16,1 2-106 0,-4 0-62 15,3 4-64-15,-1-1-72 0,2 1-88 0,-1 1-70 16,-1 3-44-16,2 1-56 0,2 0-105 16,-1-1-135-16,1 2-164 0,-1-1-153 15,0 1-35-15,-1-1 63 0,0 2 116 16</inkml:trace>
  <inkml:trace contextRef="#ctx0" brushRef="#br0" timeOffset="-202801.47">12897 2584 26 0,'0'-6'274'0,"0"3"51"0,0-3 43 15,0 1-71-15,0 1-62 0,4 0-30 16,-1-1-23-16,0 2-26 0,2 1-31 0,2 0-32 16,1 0-33-16,0 2-22 0,2 0-19 15,2 0-8-15,0 2-6 0,2-1-1 16,-2-1 0-16,-2 0-2 0,3-1 2 16,-1-1-1-16,-4-1-1 0,1 2-3 15,-1-2-1-15,-3 0 0 0,-1 1 2 0,-3 1 0 16,2 1 3-16,-3 3 28 0,1 0 33 15,-1 3 23-15,0 1 24 0,0 3 19 16,0 3-9-16,4 0-12 0,-4 4-7 0,0-1-11 16,0 4-10-16,-4 0-14 0,4 0-18 15,-1 3-15-15,1-2-13 0,0 0-6 16,0-2-7-16,1 1-6 0,3-5-2 16,-4 3-32-16,1-2-64 0,1-2-86 15,-1-2-89-15,3-5-88 0,-1-1-47 0,0-4-47 16,-3-2-37-16,2-5 36 15,-2 1 61-15,-2-2 72 0</inkml:trace>
  <inkml:trace contextRef="#ctx0" brushRef="#br0" timeOffset="-202605.57">12951 2724 108 0,'3'2'306'0,"0"-2"46"0,5 0 51 16,2-2-105-16,6-1-50 0,2 3-8 15,0-2-8-15,1 2-26 0,0-3-22 16,0 3-38-16,-2-2-33 0,-1 2-36 16,0 2-28-16,-3 1-26 0,-1-1-40 0,-2-2-85 15,-4 3-118-15,-3-1-140 0,-3-2-163 16,0 0-47-16,0 0 44 0,-5-2 98 16</inkml:trace>
  <inkml:trace contextRef="#ctx0" brushRef="#br0" timeOffset="-202323.08">13351 2719 282 0,'-2'2'341'15,"2"-2"34"-15,5 0-24 0,2 0-96 16,1-2-50-16,6-1-17 0,0 3-10 16,3-2-30-16,-1 1-40 0,3 1-32 15,0-1-23-15,-1-1-26 0,-1 2-11 0,-3-2-8 16,-3 1-36-16,-2 1-52 0,-2-1-73 16,-5-1-96-16,-2-2-141 0,-5-1-77 15,-2 1 5-15,-7-1 52 0,1 1 84 16</inkml:trace>
  <inkml:trace contextRef="#ctx0" brushRef="#br0" timeOffset="-202150.14">13279 2653 138 0,'12'0'347'0,"4"-3"64"0,3-1 71 16,3 2-101-16,0-7-77 0,3 5-38 15,1-4-45-15,-1 2-61 0,-3 2-54 16,0-1-39-16,-1 2-29 0,-7 2-48 15,0 1-98-15,-4 0-141 0,-5-2-206 0,-5 2-106 16,0 0-21-16,-5 0 66 0,-3 2 125 16</inkml:trace>
  <inkml:trace contextRef="#ctx0" brushRef="#br0" timeOffset="-200392.86">14029 2621 142 0,'5'-8'263'0,"0"-1"38"0,-2 1-33 16,0 0-67-16,1-1-28 0,-4 4-16 16,-4 0-13-16,1 0-9 0,-2 4-14 0,-3 1-12 15,-1 1-12-15,-1 4 0 0,-1 0-2 16,1 3 2-16,-3 2 0 0,1 0-1 16,0 4-12-16,1 1-11 0,0 0-15 0,2 3-12 15,4-2-19-15,0 0-11 0,3 1-6 16,2-4-4-16,5 0-3 0,0-1 1 15,3-2-2-15,4-2 1 0,1-2-2 0,3-4 2 16,0 0-1-16,2-4 1 0,0-2 0 16,2-2-2-16,-1-3 2 0,-1 0 0 15,-1-4 1-15,-2-2 2 0,-1 0-1 16,-5-2-1-16,-2-1-2 0,-6 1-1 16,-1 1 1-16,-5-1-4 0,1 4 1 0,-6 0-1 15,-2 2-1-15,-1 5 1 0,-3-1-1 16,3 7 0-16,-2 0 2 0,2 3-6 15,2 2-27-15,2 4-73 0,0 2-94 16,5 1-115-16,0 2-177 0,1 0-56 16,3 0 38-16,2 2 76 0</inkml:trace>
  <inkml:trace contextRef="#ctx0" brushRef="#br0" timeOffset="-200148.91">14238 2796 26 0,'9'-2'328'0,"-4"2"79"0,-1-3 87 0,-3 1 4 15,-1 1-48-15,2 0-3 0,-2-1 0 16,0 0-19-16,-2 1-42 0,2 1-58 16,-1 0-70-16,-3-1-71 0,-1 2-67 0,2-1-53 15,-3 1-35-15,3 1-19 0,0 1-15 16,1-2-47-16,-1 1-84 0,1 1-137 15,1-3-192-15,1 0-191 0,0 0-166 16,0 0-15-16,1-6 94 0,1 3 175 16,3 1 188-16</inkml:trace>
  <inkml:trace contextRef="#ctx0" brushRef="#br0" timeOffset="-199549.49">14482 2554 268 0,'7'-12'365'0,"-2"-1"69"0,-2 3 17 15,2 2-61-15,-2 0-17 0,1 1-2 16,-3 2-22-16,2 2-39 0,-3 2-29 0,2 2-14 16,-2 2 1-16,0 5-10 0,-2 4-20 15,-1 1-41-15,0 5-53 0,-3 3-59 16,-1 2-39-16,1-1-23 0,-2 2-11 0,0-2-6 15,0 1-2-15,2 0-2 0,-3-2-1 16,2 0-1-16,2-3-2 0,2-1 0 16,3 0-2-16,0-7-2 0,7 1-3 15,1-3 1-15,2-2-4 0,3-3-6 0,6-3-11 16,0-3-13-16,3-2-10 0,-1-4-7 16,0 1 6-16,0-3 13 0,0 0 14 15,-3 1 10-15,-1-2 9 0,-3 0 3 16,0 0 1-16,-6 0 0 0,0 4 3 15,-5 2 2-15,-1 0 2 0,1 3 1 16,-3 0 0-16,-3 2-1 0,1 2 2 0,2 4-2 16,-3 2 1-16,2 4-1 0,-3 1 3 15,1 1-1-15,2 2-1 0,-3 2 0 16,4-4 0-16,-1 2-1 0,1 0 0 0,1-3-2 16,1 0-4-16,1-3-28 0,1-2-64 15,0 0-104-15,-1-7-150 0,3 0-175 16,-1-2-159-16,-2-7-108 0,2 1 26 0,2-2 116 15,-3 0 163-15</inkml:trace>
  <inkml:trace contextRef="#ctx0" brushRef="#br0" timeOffset="-199173.69">14828 2626 176 0,'-5'-7'393'0,"2"1"70"0,2-2 65 0,2-1-104 16,2 2-69-16,3-3-28 0,1 2-16 0,2-1-15 16,5 1-17-16,-1 2-14 0,4 0 0 15,1 3 8-15,-1 0-12 0,1 2-19 16,-3 2-34-16,2 2-45 0,-4 2-55 16,-3 2-30-16,-3 4-18 0,-4 1-10 0,-3 2-8 15,-3 2-6-15,-6 3-11 0,0 2-10 16,-7 0-4-16,3 2-5 0,-1-5-4 15,2 0-1-15,2-3-2 0,2-2-1 0,4-1 2 16,0-1 2-16,6-3 0 0,1 3 2 16,6-4 5-16,3-1 1 0,0-2 5 15,7-1 1-15,2-2 0 0,-2-2-3 16,3 1-5-16,0 0-2 0,-3-1-3 16,2 1 0-16,-3 0-4 0,-2 0-25 15,-2-2-56-15,-2 2-110 0,-6-2-183 0,-1 0-277 16,-5 2-282-16,-3-4-83 0,-2 2 48 15,-6 0 154-15,-7 4 265 0</inkml:trace>
  <inkml:trace contextRef="#ctx0" brushRef="#br0" timeOffset="-194375.67">9923 3279 65 0,'10'-5'213'16,"-4"-2"29"-16,0-1-36 0,-1 0-43 15,0-4-24-15,-2 2-11 0,0 1-4 16,-1-1-2-16,-2 1 0 0,-2 0-5 15,-1 1-7-15,-1 0-5 0,-3 1-6 16,-1 1-9-16,0 1-12 0,-3 4-15 16,-2 4-16-16,-4 3-14 0,1 5-13 15,-6 2-5-15,0 4-5 0,3 2 2 16,0 3-3-16,2 1-1 0,7 1-2 0,4-3 1 16,4 1-2-16,7-6-13 0,3-1-7 15,8-3-2-15,1-5-1 0,4-4-1 16,2 0 25-16,-1-9 10 0,2 0 7 15,0-5 0-15,-2 0-3 0,0-4-11 16,-3-1-3-16,-3 3-5 0,-5-1-5 0,-3 3 1 16,-3 2 1-16,-1 1 0 15,-4 5-3-15,-4 3 5 0,-1 6 0 0,-3 5-3 16,-2 5 21-16,1 6 26 0,1 1 14 16,3 4 6-16,1 4 4 0,2-2-18 15,4 1-24-15,2 2-12 0,5-3-8 16,-4 1 2-16,8-1-4 0,-3-1-3 15,-2 3 5-15,3-3-1 0,-2 1-17 16,-1-5-44-16,-2-7-68 0,1-3-90 16,-2-5-94-16,-2-4-151 0,-3-5-30 15,1-4 36-15,1-1 69 0</inkml:trace>
  <inkml:trace contextRef="#ctx0" brushRef="#br0" timeOffset="-193786.02">10143 3334 229 0,'3'-2'268'0,"0"-3"28"15,-1-1-86-15,1-2-68 16,3-1-38-16,-1 0-26 0,2-1-20 0,0-2-20 16,0 2-13-16,-1-2-6 0,-1-1-8 15,0 0-2-15,-1 1-5 0,-1-2 1 16,-1 3-5-16,-1-1 2 0,-1-1-2 15,0 4-2-15,-3-3 0 0,2 3 13 16,-1 2 10-16,-1 1 13 0,0 3 5 16,2 1 0-16,1 1-11 0,0 2-7 15,0 3-10-15,3 1-4 0,3 0 0 16,0 2 2-16,5-1-2 0,2 0 1 16,0 0-1-16,1 0-3 0,3 0 0 0,2-1-4 15,-3-3 2-15,1 1-2 16,-4-1-2-16,0 2 1 0,-4-2 0 15,-3 3 1-15,-4 0 2 0,-5 5 9 16,-4 3 26-16,-5 2 20 0,1 4 23 16,-5 1 19-16,2 1 9 0,-1 0-7 0,3 0-10 15,2-3-15-15,4 0-22 0,4-3-22 16,2-2-12-16,4 2-10 0,0-4-5 16,4 0 0-16,2-4 20 0,3-1-4 15,3-2-1-15,-3 0-2 0,4-4-15 0,0-2-62 16,0 0-62-16,2-4-78 0,-2 2-100 15,0-3-145-15,1-1-22 0,-5 0 26 16,1-2 64-16</inkml:trace>
  <inkml:trace contextRef="#ctx0" brushRef="#br0" timeOffset="-193540.89">10560 3432 125 0,'-3'2'322'0,"3"-1"38"0,2-2 37 16,3-1-123-16,4 0-69 0,2-1-30 15,2-1-12-15,2-2-24 0,-1 0-24 16,4 2-31-16,-2-1-23 0,1 1-28 16,-4 2-15-16,1 2-9 0,-3 0-4 15,-2-2-29-15,-2 2-41 0,-4-3-60 16,-1 0-73-16,-4 0-77 0,-4 0-131 0,-3-2-26 15,-1 1 25-15,-4-2 60 0</inkml:trace>
  <inkml:trace contextRef="#ctx0" brushRef="#br0" timeOffset="-193359.07">10502 3314 28 0,'3'-2'265'15,"2"-1"46"-15,6 0 48 0,2-2-60 0,5 0-35 16,2 0 1-16,2-1 4 0,1 0-9 15,-1 1-33-15,-1 1-43 0,1 1-49 16,-3 0-46-16,-3 3-39 0,0 0-23 16,-4 1-61-16,0 1-116 0,-2 1-144 15,-5 0-207-15,-1 0-93 0,-4-3 6 16,-4 1 89-16,-2-2 131 0</inkml:trace>
  <inkml:trace contextRef="#ctx0" brushRef="#br0" timeOffset="-192177.03">11185 3253 14 0,'0'-5'242'0,"0"1"37"15,-1 1 29-15,1 0-87 16,-4 0-54-16,1 2-31 0,-3 2-19 16,-2 2-11-16,-3 5-7 0,-2 3-1 15,-1 3-1-15,0 4-16 0,0 3-15 0,2 1-28 16,4 1-16-16,4-2-12 0,4-3 5 16,4-1-5-16,3-2 5 0,4-6 3 15,6-2-9-15,1-6 6 0,6-2 5 16,-1-3 0-16,2-5-14 0,2-1 10 15,2-5-8-15,-7-1-5 0,0-1-2 16,-5 0 11-16,-4-3-7 0,-3 0-7 16,-8 0 1-16,-3-1 0 0,-3 1-2 15,-8-1 0-15,-3 3-2 0,-1 2 2 16,-3 0-1-16,1 5 1 0,-1 0-1 16,-1 7 2-16,6 4 0 0,-4 4-2 15,7 5-59-15,3 4-80 0,3-1-129 16,4 3-128-16,2-3-56 0,4 2 30 15,2 2 72-15</inkml:trace>
  <inkml:trace contextRef="#ctx0" brushRef="#br0" timeOffset="-192002.17">11487 3377 40 0,'8'2'344'0,"0"0"87"0,-4-1 111 16,-2-1-17-16,0-1-90 0,-4-1-86 15,2 0-74-15,-2 1-108 0,2 0-86 16,-1-1-94-16,2 0-122 0,1 0-129 16,3-1-138-16,1 0-165 0,1 0-30 15,2 2 65-15,-1-1 105 0</inkml:trace>
  <inkml:trace contextRef="#ctx0" brushRef="#br0" timeOffset="-191636.46">11813 3171 239 0,'4'-9'363'15,"1"-2"89"-15,-5 2 32 0,3 3-50 0,-3 2-33 16,-3 1-29-16,2 3-46 0,-3 3-54 16,0 4-54-16,-6 2-42 0,1 3-38 15,-1 4-37-15,-1 2-33 0,2 1-27 16,1-1-20-16,1 2-10 0,1-4-5 0,3 2-2 15,3-3-3-15,0-1-1 0,6-1 0 16,0-4 0-16,4-1-2 0,1-4-2 16,3-1-14-16,1-5-10 0,0-1-3 15,1-1-2-15,2-4 2 0,-4 2 12 0,0-1 9 16,-3 0 5-16,-3 2 4 0,-2 2 2 16,-4 1-1-16,-2 4 0 0,-3 2 2 15,-5 5 1-15,3 4 0 0,-3 0-1 16,3 2 3-16,2 2-1 0,2 0-1 15,1 0-9-15,1-1-55 0,2-2-80 16,2-3-114-16,3 0-129 0,0-5-139 16,1-4-123-16,-1-2 0 0,1 0 75 0,0-3 114 15</inkml:trace>
  <inkml:trace contextRef="#ctx0" brushRef="#br0" timeOffset="-190948.2">12213 3156 66 0,'0'1'149'15,"0"0"25"-15,0-1 12 0,-2 2-13 16,2-2-33-16,-2 0-23 0,2-2-9 16,0 1-4-16,-1 0 2 0,1 1 5 15,0 0-5-15,0 0-9 0,-3 1-17 16,3 0-22-16,-2 3-18 0,-1 0-18 16,3 1-11-16,-3 0-4 0,3-2-1 15,3 4-4-15,-1-1 0 0,1-2 1 0,1-1 0 16,0 0-1-16,0-3-2 15,0-1 0-15,0-1 0 0,1 1 0 0,-2-2-2 16,1 0 3-16,-2 0 0 0,-2-2-1 16,-2 0 0-16,-2-1 1 0,1 2 0 15,-2-3-1-15,-2 2 0 0,2 4-1 16,0-3 2-16,0 4-2 0,2 0-36 16,0 4-73-16,1 0-147 0,2-4-100 15,2 9-41-15,1-5 18 0,2 5 60 16</inkml:trace>
  <inkml:trace contextRef="#ctx0" brushRef="#br0" timeOffset="-190356.81">12566 3081 210 0,'-1'-5'280'16,"0"2"31"-16,-2 0-70 0,-6 2-66 16,2 1-37-16,-3 2-24 0,1 4-15 15,-1 2-6-15,-2 3-5 0,2 2-8 0,1 1-6 16,3 1-13-16,2 1-17 15,4-1-12-15,2 0-10 0,3-1-11 0,5-2-5 16,0-2-1-16,4 1-2 0,1-4-2 16,-1-1 1-16,3 1-1 0,0-5 1 15,1 2-1-15,1-7 2 0,0 1-3 16,1-4 0-16,-1-5-2 0,-3-4-2 16,3-1 0-16,-6-2-1 0,-1 1-1 15,-5-6 3-15,-4 4-2 0,-5-1 3 16,-4-2-1-16,-5 1 0 0,-2 1-2 15,-5-1 3-15,-2 4 0 0,0 0 1 16,-4 5 4-16,3 5 2 0,-1 6-3 16,1 5 0-16,7 5 0 0,2 3-48 15,4 4-92-15,3 3-182 0,5 1-85 0,4 1-37 16,4-2 29-16</inkml:trace>
  <inkml:trace contextRef="#ctx0" brushRef="#br0" timeOffset="-189993.09">12845 3304 12 0,'0'-2'290'16,"0"1"71"-16,-1-2 76 0,-1 1-16 15,2 0-16-15,0 0 4 0,0 1-8 16,0-1-33-16,2 1-68 0,-1-1-81 15,-1 2-77-15,4 0-63 0,0 2-44 16,1-1-56-16,-1 2-107 0,1 0-157 0,0-2-162 16,0 1-216-16,-2 0-61 0,1-1 55 15,3-1 130-15,-1 0 154 0</inkml:trace>
  <inkml:trace contextRef="#ctx0" brushRef="#br0" timeOffset="-189538.06">12997 3123 151 0,'2'-10'258'16,"-1"0"38"-16,2 1-44 0,-1-2-49 16,6 1-25-16,0 1-2 0,1-1 4 0,5 2 12 15,-1 2 7-15,4 2 3 16,-1 0 1-16,0 4-13 0,-2 0-17 0,0 6-22 15,-2 0-21-15,-4 2-21 0,-4 1-18 16,-4 5-21-16,-1-1-15 0,-6 3-17 16,-1 3-11-16,-6-1-11 0,2 1-7 0,-6-1-3 15,4-1-2-15,-1-2-2 0,6-4-4 16,1 0 2-16,3-5 0 0,2 0-1 16,3-2-2-16,5 0 2 0,1-2-2 15,4 1-1-15,6-3 1 0,0 0 2 16,3 2-2-16,1 0 3 0,-1 1 0 0,2 2 0 15,-3-1 3-15,2 2-2 0,-2 1 1 16,-1 1 1-16,-2 0-2 16,-5 3 0-16,-4-3 0 0,-3 3 4 0,-3 1 1 15,-3-2 1-15,-3 2 0 0,-4-2 0 16,-4 1-3-16,1-2-3 0,-4-2 1 16,-2 1-2-16,-2 0 1 0,-1-3 1 15,3-2-2-15,0 2-3 0,5-3-34 0,2-1-72 16,3-1-103-16,5-1-127 0,2-1-149 15,4-3-122-15,2-1 0 0,1-1 70 16,6 0 111-16</inkml:trace>
  <inkml:trace contextRef="#ctx0" brushRef="#br0" timeOffset="-189208.05">13449 3363 16 0,'-12'0'301'0,"2"0"68"0,0-2 70 15,2 2-24-15,2-1-55 0,2 1-31 16,2 0-33-16,2 0-33 0,3 3-39 15,2-3-38-15,4 1-37 0,2-1-29 0,2 2-33 16,4-2-33-16,2 1-27 0,1-1-11 16,-2 2-11-16,0-2-3 0,-1-2-2 15,-4 1-26-15,-1-1-52 0,-4 1-74 16,-1 1-92-16,-4-3-97 0,-3 0-70 0,-2-2-73 16,-2-2-53-16,-7 1 38 0,-2-1 70 15,-5-2 85-15</inkml:trace>
  <inkml:trace contextRef="#ctx0" brushRef="#br0" timeOffset="-189056.33">13362 3279 133 0,'8'-2'291'15,"1"-1"42"-15,3 0 10 0,0-1-102 16,4 1-61-16,-1 2-31 0,2-3-37 16,0 4-34-16,1-2-30 0,2 2-19 15,-1 0-25-15,0-3-76 0,-3 2-160 0,-4-1-121 16,-4-1-54-16,-3 1-15 0,-2 0 57 15</inkml:trace>
  <inkml:trace contextRef="#ctx0" brushRef="#br0" timeOffset="-188309.03">14036 3169 95 0,'1'-6'250'0,"-1"-1"35"0,-1 1-12 16,-3 1-70-16,-3 1-34 0,-1 2-18 16,-3 4-6-16,-1 1-11 0,-2-1-6 15,2 6 0-15,-1 4-7 0,2 0-15 0,1 5-17 16,3-1-17-16,4 2-25 0,3-1-22 16,4 0-20-16,4-3-12 0,5-2-6 15,6-1 5-15,2-4 8 0,5-2 12 16,4-4 9-16,0-4-3 0,1-1 3 15,0-6-10-15,-4 2-4 0,-4-3-4 0,-3-2 3 16,-5 0-2-16,-7-3-3 0,-4 1-2 16,-8-1 2-16,-2 1 0 0,-7-3-3 15,-4 4 4-15,-4-1 0 0,-3 3-4 16,-1 2 1-16,2 3 0 0,-4 3-1 16,3 4 0-16,3 5-2 0,2 1-26 15,8 4-76-15,2 2-100 0,4 3-192 16,5-1-86-16,4 1-12 0,1-2 56 0</inkml:trace>
  <inkml:trace contextRef="#ctx0" brushRef="#br0" timeOffset="-188106.25">14377 3363 10 0,'12'-4'418'0,"-3"-1"143"0,-5-1 147 16,-2 2 107-16,-2-1-65 15,-2 2-74-15,-2-1-102 0,-4 1-125 0,0 1-151 16,2 1-135-16,-2-2-84 0,2 6-55 16,1-2-92-16,2 1-161 0,1 3-249 15,0 0-284-15,2-5-211 0,0 5-32 16,0 0 105-16,0 0 225 0,-1 1 272 16</inkml:trace>
  <inkml:trace contextRef="#ctx0" brushRef="#br0" timeOffset="-186546.77">14687 3123 139 0,'4'-2'241'0,"0"-2"27"16,-1 1-52-16,-1-2-58 0,2 3-30 16,0-1-24-16,-4 3-19 0,0 3-13 0,0-1-11 15,0 4-7-15,-4 3-8 16,3 3-8-16,-4 6-11 0,2 1-11 16,2 3-3-16,1 2-4 0,0-2-2 0,0 0 0 15,3-1-21-15,0-4-32 0,3-2-49 16,-1-3-76-16,0-1-126 0,1-5-40 15,-1-2 10-15,2-4 33 0</inkml:trace>
  <inkml:trace contextRef="#ctx0" brushRef="#br0" timeOffset="-186157.87">14817 3081 11 0,'12'-11'246'15,"1"2"42"-15,3 0 36 0,-2-1-80 16,3 2-40-16,1 0-1 0,2 3 20 16,-2 3 23-16,4-1 20 0,-2 6 0 15,-2-1-19-15,-1 4-35 0,-4 3-42 16,-2 1-39-16,-5 4-30 0,-4 2-26 0,-4 4-21 15,-6 1-14-15,-6 3-14 0,-3 4-11 16,-4-2-3-16,-4 2-7 0,3 1-5 16,1-2 0-16,4-4 0 0,6-2-2 15,4-2 1-15,7-2 4 0,8-6-1 16,5 0 2-16,9-4-2 0,8-4 2 0,5-5-1 16,6-2-2-16,3-2 0 0,1-2 2 15,-3 0-2-15,-2 0 1 0,-7 1-1 16,-4 1-29-16,-7 0-94 0,-6 2-152 15,-8 4-214-15,-8 0-164 0,0 0-46 0,-15 0 61 16,-4 4 137-16</inkml:trace>
  <inkml:trace contextRef="#ctx0" brushRef="#br0" timeOffset="-184192.49">9887 4077 16 0,'8'-10'192'16,"0"-1"24"-16,-4 0-20 0,1 0-57 16,-2-2-29-16,-3 3-12 0,0-3-8 0,-3 3-2 15,-2 0-7-15,1 0-2 0,-4 2-7 16,-2 2-6-16,-1 0-11 0,-1 0-4 16,-3 3-4-16,-2 4-3 0,1 4-1 15,-6 3 0-15,2 3 5 0,0 4 10 16,0 2 4-16,4 1-6 0,2 3 2 15,4 0-11-15,6-1-25 0,4-3-5 16,4 0-4-16,6-6-5 0,6 0 0 16,1-5 5-16,5-2-8 0,2-5-1 15,1-3 0-15,2-4-2 0,-4-3 0 16,0 0-1-16,-3-1 1 0,-5-1-4 16,-4-2 3-16,-2 2 1 0,-4 0-1 15,-3 1-3-15,-4 4 1 0,-1 1-3 16,-2 4 2-16,-3 3 2 0,0 4 28 15,0 9 21-15,-4 2 16 0,4 9 16 16,0 5 11-16,0 4-20 0,0 5-18 16,1 5-13-16,5 1-12 0,0 0-10 0,5 1-8 15,1-2-4-15,0-1-1 0,4-5-5 16,-2-2-17-16,-1-6-41 0,0-3-57 16,0-5-71-16,-2-3-77 0,-3-3-93 15,-2-6-84-15,-1-3 0 0,0-1 42 16,-3-5 67-16</inkml:trace>
  <inkml:trace contextRef="#ctx0" brushRef="#br0" timeOffset="-183509.62">10054 4223 36 0,'0'6'255'16,"-4"-1"32"-16,4-3 29 0,0-2-97 15,3 0-54-15,0-4-26 0,0 1-16 16,0 0-20-16,2-6-29 0,0 2-25 16,1-2-24-16,4-3-12 0,-2 1-7 15,1-6-12-15,0-2 4 0,-1 0 4 16,0 0-6-16,-1-1 3 0,-1 1 14 16,-1 0 16-16,-2 3 16 0,0 1 19 15,-1 2 27-15,-1 2 29 0,-1 2-2 16,0 5-8-16,0 1-15 0,0 6-19 15,0 4-29-15,0 4-19 0,2 4 0 0,-1 6-10 16,4 3-5-16,2 2 3 0,0 2-1 16,3 3-7-16,0-1 4 0,-3 2-2 15,1-3 6-15,0 3 8 0,-4-4-1 16,3 0 2-16,-2-3 0 0,-4-5-13 16,-1-3-8-16,-4-3-2 0,2-3-2 15,-5-4 0-15,2-1 3 0,-5-3-2 16,-1-1-1-16,2-4 0 0,-3-1-1 15,2-1-8-15,-2-1-28 0,4-2-49 0,1-1-64 16,4 1-79-16,1 0-85 0,0-4-142 16,2 5-31-16,2 0 30 0,0 1 61 15</inkml:trace>
  <inkml:trace contextRef="#ctx0" brushRef="#br0" timeOffset="-182995.84">10375 4273 127 0,'-1'-3'253'0,"-1"0"38"15,2 0-34-15,0 2-49 16,3-2-25-16,-1 3-2 0,5-1 2 0,-3-1 7 16,7-1-5-16,-1 2-13 0,1 1-27 15,5-2-30-15,-2 0-39 0,3 2-27 16,0 0-21-16,-1 0-11 0,3 0-8 15,-4 0-4-15,0 2-4 0,-4 0 1 16,-1-2-21-16,-2 1-52 0,-4-2-67 16,1-3-78-16,-5 1-93 0,-1-3-139 0,-4-2-19 15,-3-1 35-15,-1-1 67 0</inkml:trace>
  <inkml:trace contextRef="#ctx0" brushRef="#br0" timeOffset="-182821.19">10407 4105 73 0,'7'-2'279'0,"3"-2"45"16,3 0 43-16,3-2-106 0,1 1-62 15,2 0-28-15,0 3-33 0,0 1-32 16,-1 1-37-16,2-3-17 0,-1 6-21 16,0-2-19-16,-1 1-76 0,-4 5-109 15,-2-4-170-15,-5 1-76 0,-4-1-27 0,-3-3 50 16</inkml:trace>
  <inkml:trace contextRef="#ctx0" brushRef="#br0" timeOffset="-181107.27">11137 4018 153 0,'4'-5'234'0,"-3"-1"26"16,-1 1-70-16,-1-1-50 0,-3 2-30 15,0 3-18-15,-5 1-14 0,0 5-14 16,-2 1-6-16,-1 3-7 0,1 4-9 15,-1 4-9-15,3 1-5 0,4 1-11 16,5-1-3-16,4 0-1 0,6-3-4 16,3-2 0-16,3-3 0 0,6-3-1 15,0-2-4-15,3-2 1 0,-2-3-1 16,1-2-5-16,-1-2 2 0,-1-3 0 16,-1-1 10-16,-1-4 14 0,-2-2 12 15,-6-2 8-15,-3-2 10 0,-4-1 1 0,-1-2-6 16,-9 1-3-16,-3 1-8 15,-3-1-6-15,-4 1-11 0,-5 4-8 16,-2 1-6-16,-3 4-3 0,1 4-3 0,0 6 0 16,2 5 0-16,0 3-36 15,6 2-69-15,1 4-111 0,3 1-143 16,6 2-65-16,0 2 7 0,6-1 52 16</inkml:trace>
  <inkml:trace contextRef="#ctx0" brushRef="#br0" timeOffset="-180845.94">11697 4223 186 0,'5'3'368'0,"-5"-3"80"16,0 0 113-16,-3 0-69 15,0-3-13-15,-1 3 30 0,-2 0 21 0,-1 0-51 16,0 0-80-16,2 3-85 0,0-2-94 15,2 0-95-15,2-1-64 0,-3 4-31 16,4-4-18-16,0 2-11 0,0 0-12 16,2-2-32-16,0 3-48 0,-1-3-73 0,2 0-108 15,-2-3-176-15,-1 3-158 16,0 0-199-16,-1-4-41 0,-5-1 58 16,-5 1 165-16,0 2 176 0</inkml:trace>
  <inkml:trace contextRef="#ctx0" brushRef="#br0" timeOffset="-178322.13">11835 3687 36 0,'8'-12'268'0,"-4"1"46"16,1 1 40-16,-2 2-95 0,-1 2-67 15,-2 5-23-15,0 2-14 0,-5 5-14 16,-3 8-14-16,-4 7-10 0,-3 5-30 16,-2 3-31-16,1 1-26 0,-2 2-13 15,4-2-12-15,1-1-10 0,6 0-8 16,2-3-2-16,5-4 10 0,3-3 5 16,6-6 12-16,3-4 5 0,2-2 4 15,5-4-10-15,2-4-3 0,1-2-5 16,-1-7 0-16,4 2-4 0,-8-2 1 15,2 0-2-15,-6 3 0 0,-4 3-2 16,-4 0 3-16,-4 4 0 0,-4 4-2 0,-3 3 2 16,2 3 2-16,-1 4 1 15,1 1 0-15,0-1 2 0,0 3-1 16,4-2 3-16,-1 2-2 0,1-2-43 16,0-2-66-16,0 0-85 0,-2 0-165 15,-4-3-99-15,2 2-4 0,-5-1 47 16,1 1 75-16</inkml:trace>
  <inkml:trace contextRef="#ctx0" brushRef="#br0" timeOffset="-177944.42">12161 3916 10 0,'1'0'248'0,"-1"3"38"0,-1 1 30 16,-3 1-85-16,3 5-65 0,-3-2-35 15,1 1-23-15,2 0-19 0,-2 0-25 16,3 0-17-16,0 0-16 0,4-2-12 16,-1 2-6-16,1-3-4 0,1-1-3 15,0 1 0-15,2-2-2 0,2-3 1 16,-2-1-2-16,-1-3-2 0,1-2 2 15,-1-2-1-15,-1 0 0 0,-5-4-2 16,0-1 21-16,-2-1 16 0,-4 1 20 16,1-2 19-16,-3 1 24 0,-2 2 5 0,-2 0 8 15,-1 2-6-15,1 4-13 0,-1 4-21 16,3 4-25-16,0 2-21 0,2 1-35 16,1 2-80-16,4 3-106 0,1 0-152 15,2-1-137-15,2 1-41 0,3-3 46 16,1 2 87-16</inkml:trace>
  <inkml:trace contextRef="#ctx0" brushRef="#br0" timeOffset="-176976.09">12552 3871 49 0,'-3'0'234'0,"-1"-1"25"16,-2 1-4-16,-1 1-87 0,1 6-42 15,-2-1-17-15,-1 3-7 0,0 4 0 16,1 0-8-16,1 2-10 0,2 0-14 16,5 0-17-16,2 2-14 0,5-6-12 15,4 0-13-15,2-5-4 0,8-2-5 16,1-3-4-16,5-4 2 0,-1-4-1 16,2-3-2-16,0-2-2 0,-1-4 4 15,-3-2-4-15,-6 2 4 0,-5-4-1 16,-3 0 1-16,-7 1 13 0,-5-1 15 15,-5 2 4-15,-2 1 4 0,-8 1 1 16,1 3-15-16,-4 2-12 0,-2 4-7 16,1 2-3-16,0 3 0 0,-1 5-1 15,5 3-4-15,0 3-48 0,5 4-77 0,0 1-185 16,6-2-82-16,2 2-31 0,6-3 29 16</inkml:trace>
  <inkml:trace contextRef="#ctx0" brushRef="#br0" timeOffset="-176662.95">12940 4042 287 0,'2'0'345'15,"-2"0"55"-15,-2 0-32 16,2-1-63-16,-1-1-36 0,1 1-26 0,-3-1-39 15,3 1-51-15,-1-2-52 0,1 3-38 16,0 0-31-16,1 0-17 0,-1 2-9 16,3-2-2-16,-2 0-4 0,-1 0 0 15,2 0 2-15,-1 0 0 0,-1-2-1 0,0 0 0 16,-3 1 1-16,2-2 0 0,-3 1-2 16,1 1 2-16,-2-1-1 0,2 2-1 15,1 2-7-15,-1-2-46 0,3 0-70 16,0-2-84-16,3 1-92 0,-1-2-169 15,3-1-34-15,-2-2 32 0,4 2 69 16</inkml:trace>
  <inkml:trace contextRef="#ctx0" brushRef="#br0" timeOffset="-176307.16">13073 3754 226 0,'0'-11'291'15,"-4"3"42"-15,3-3-50 0,1 2-50 16,1 1-18-16,4 2-12 0,-2 1-17 16,2 3-24-16,2 0-28 0,2 2-36 15,2 0-27-15,4 4-27 0,0-2-17 16,0 1-12-16,2-2-5 0,-3 0-2 0,0 0 0 16,-1 2 1-16,-2-1 5 0,0 0 15 15,-5 1 20-15,-1 3 21 0,-5 1 20 16,0 4 17-16,-3 3 8 0,-2 5 2 15,-1 2-3-15,-2 3-10 0,2 1-15 16,-1 4-18-16,3-1-21 0,-1 1-18 16,2-1-10-16,-1-1-10 0,2 0-1 0,0-1-2 15,2-4-1-15,2 0 1 16,0-2-3-16,-2-2-1 0,2-1-2 16,0-5-22-16,-1 1-59 0,-1-2-111 15,0-5-109-15,0-2-119 0,0-4-166 0,-1-2-48 16,-3-5 59-16,-2 0 90 0,2-5 111 15</inkml:trace>
  <inkml:trace contextRef="#ctx0" brushRef="#br0" timeOffset="-176115.01">13017 3973 287 0,'4'0'336'0,"0"0"50"0,6-2-14 15,4 2-54-15,4-1-6 0,2-2 22 16,0 0-4-16,1 3-35 0,0-1-62 15,-1 2-64-15,-2-1-58 0,1 2-50 16,-5-1-28-16,2 2-25 0,-2 0-78 16,0 2-141-16,-3-2-162 0,-3 1-224 15,0 2-94-15,-5-1 25 0,-1 0 118 16,1-2 148-16</inkml:trace>
  <inkml:trace contextRef="#ctx0" brushRef="#br0" timeOffset="-175810.77">13534 4035 45 0,'-6'3'317'0,"3"-2"46"15,3-1 36-15,0 2-53 0,5-2-56 16,4 0-16-16,-1-2 11 0,3 2 1 16,3-1-32-16,-1-1-57 0,3 1-60 15,-2-2-51-15,3 1-40 0,-4 1-20 16,1 0-15-16,-2-1-11 0,-4 0-49 16,-2-1-85-16,-2 2-107 0,-4-2-104 15,0 0-109-15,-6-2-104 0,-2-1 16 16,-1-1 74-16,-4 2 90 0</inkml:trace>
  <inkml:trace contextRef="#ctx0" brushRef="#br0" timeOffset="-175659.97">13446 3921 263 0,'-2'2'328'16,"4"-2"30"-16,3-2-35 0,4 0-104 16,5-1-59-16,2 0-27 0,5-1-22 0,-2 2-32 15,5-1-23-15,-2 2-20 0,-2-2-18 16,-1 3-67-16,2 0-85 15,-4 0-189-15,-1 1-88 0,-3 2-36 16,-3 0 38-16</inkml:trace>
  <inkml:trace contextRef="#ctx0" brushRef="#br0" timeOffset="-174995.02">14156 3813 208 0,'1'-6'248'16,"3"-2"17"-16,-3 1-58 0,2-1-25 16,-1 0 0-16,0-2 14 0,-1 1 24 0,1 0 25 15,-2 2 14-15,-2 2-6 0,-1 4-17 16,-3 0-33-16,-2 2-42 0,-5 2-35 16,2 4-22-16,-5 2-21 0,2 4-8 15,-2 2-12-15,5 1-12 0,0 0-10 0,2 2-14 16,2 1-10-16,4-3-6 15,3 2-3-15,3-3-2 0,1 1-2 0,5 0-1 16,0-5 0-16,3 0-3 0,3-2-1 16,3-2-3-16,2-6 1 0,2-1 2 15,1-4-1-15,2-3-1 16,-2-4 2-16,1 0 0 0,-5-6-1 0,-1 0 1 16,-6-2 0-16,-3-1 0 0,-4-3 0 15,-5 2-1-15,-5-1 1 0,-4 1-1 16,-3 0 1-16,-6 2 0 0,-3 2-1 15,-2 5-1-15,-2 4 2 0,-1 3 1 0,1 7-1 16,1 7-3-16,4 4-46 0,4 3-100 16,3 4-135-16,5 0-157 0,5-3-187 15,5 1-39-15,4 0 59 0,2-1 118 16</inkml:trace>
  <inkml:trace contextRef="#ctx0" brushRef="#br0" timeOffset="-174791.13">14442 3967 227 0,'-1'-1'463'0,"-3"-2"114"15,-1 0 113-15,2 0-77 0,-3 0-40 16,3 0-16-16,2 0-41 0,-4 0-70 16,3 1-92-16,0-1-104 0,1 2-101 0,-1 1-74 15,4 1-55-15,-1 2-97 16,1 0-157-16,3 0-262 0,-3-3-315 0,-2 0-182 15,4 2-12-15,1-2 107 0,1 0 242 16</inkml:trace>
  <inkml:trace contextRef="#ctx0" brushRef="#br0" timeOffset="-174276.59">14684 3738 40 0,'-7'-6'262'16,"3"-2"40"-16,-5-2 36 0,4-1-94 16,2 0-41-16,-1 1-10 0,4-1 16 15,0 4 10-15,0-2 4 0,5 3-3 16,0 0-5-16,1 2-16 0,5-1-15 16,-1 3-12-16,1 2-15 0,1 2-21 0,0 3-25 15,-2 2-26-15,-2 4-23 0,-3 0-17 16,-3 5-14-16,-4 1-10 0,-3 3-6 15,-3 1-2-15,-2 0-5 0,-3 2-3 16,-1-2 0-16,1-2-2 0,2-1-2 16,0-1-1-16,3-4 0 0,3 1 0 15,3-4 0-15,4 1 15 0,5-4 15 16,1 0 15-16,2-3 12 0,3-2 5 16,4 1-11-16,3-3-9 0,-2-3-15 15,4 2-11-15,1-1-7 0,0-1-4 0,1-1-6 16,0 1-50-16,-7 0-106 0,1 0-181 15,-6-1-197-15,-2-2-207 0,-1-1-44 16,-1-1 61-16,0 1 163 0,6-1 187 16</inkml:trace>
  <inkml:trace contextRef="#ctx0" brushRef="#br0" timeOffset="-173774.95">15134 3804 229 0,'-2'0'415'0,"0"-2"54"15,2-4 53-15,0 2-140 0,4-2-79 16,1-3-26-16,3-1-13 0,0 3-33 16,3-3-44-16,0-1-54 0,2 2-56 15,1-1-36-15,1-1-21 0,-3-2-11 16,-2 1-3-16,-2-2-4 0,-2 1 1 0,-2-1-3 16,-4 0 0-16,-1 2 0 15,-4 1-2-15,-3 0 0 0,-1 2-1 0,-4 2-2 16,-1 1 0-16,-2 3 1 0,0 3 0 15,2 1 3-15,1 4 1 0,4 1 1 16,-2 3-1-16,6 1 1 0,4 3 0 16,1 1-1-16,3 3 2 0,6-1-1 15,2-1 0-15,2 1-2 0,3 1 2 0,0-2-1 16,-1 0 2-16,1 0-2 0,-2 0 1 16,-1-2-1-16,-1 1 1 0,-3-1-1 15,-1-2 1-15,-4 1 0 0,-2-2 1 16,-2 1 0-16,-3 0 1 0,-4-1-1 15,-1 2 2-15,-1-3-4 0,-5 0 0 16,-1 0 0-16,-2-3-2 0,-2 1-16 0,2-4-25 16,-5 0-23-16,4-1-8 0,-1-2-5 15,2-2 13-15,4-2 25 0,2-1 19 16,3-2 10-16,4-2 7 16,4-2 0-16,1 0 0 0,7-3 1 0,3 0 0 15,2-2 0-15,4 0 2 0,1 1 0 16,2 1-2-16,-1 0-43 0,-1 3-98 15,-1-1-128-15,-3-2-223 0,-2 3-99 0,-5-2-2 16,-4-1 76-16,-1-1 116 0</inkml:trace>
  <inkml:trace contextRef="#ctx0" brushRef="#br0" timeOffset="-172029.78">13514 4396 15 0,'-3'3'201'0,"3"1"20"0,3-4-6 16,3 0-74-16,4-2-33 15,6 0-3-15,4 1 13 0,6 1 9 16,8-2 9-16,7 2-1 0,7 0-6 0,7 0-14 16,7 2 25-16,6-2 33 15,11-2 27-15,9-4 18 0,10-2 21 0,5-3-31 16,8-4-48-16,-1 1-41 0,-2-4-33 16,3 1-34-16,-7-2-22 0,-1 1-15 15,-4 1-7-15,-9-2-4 0,-10 2-9 16,-9 4-66-16,-11 0-117 0,-13 2-144 15,-9 2-224-15,-14 3-97 0,-13 2 19 16,-9 0 95-16,-12-2 134 0</inkml:trace>
  <inkml:trace contextRef="#ctx0" brushRef="#br0" timeOffset="-168709.06">15095 4647 108 0,'-1'-2'238'0,"-3"0"27"15,-2 2-29-15,-1 2-71 0,-3-2-26 16,0 3 2-16,2 2 12 0,-3 2 14 16,5 2 5-16,1 1-3 0,4 1-14 15,1 2-25-15,3-2-30 0,3 3-27 16,5-2-25-16,0-1-16 0,5-1-8 16,0-1-7-16,3 0-4 0,-3-3 0 15,2 0-3-15,0-2-4 0,-1-2 0 16,-1-4-3-16,1-5 0 0,1-3 1 15,-4-7-1-15,-3 0 0 0,-2-4 0 16,-2-4 0-16,-4-2 1 0,-4-2-4 0,-4-2 0 16,-3 2-1-16,-8 2-1 0,-3 4 0 15,-2 6 0-15,-4 5 0 0,0 6-31 16,1 7-66-16,4 5-89 0,-1 5-165 16,7 2-124-16,2 4-24 0,8-3 41 15,4 0 79-15</inkml:trace>
  <inkml:trace contextRef="#ctx0" brushRef="#br0" timeOffset="-166242.89">14625 4684 142 0,'-1'-8'278'15,"-1"-1"38"-15,-3 5-13 0,1 0-88 16,-4 2-43-16,0 2-16 0,-2 3-8 15,-3 4 2-15,-3 2 1 0,1 1-3 16,3 3-13-16,0-1-18 0,5 0-28 0,4 0-31 16,4 1-23-16,4-2-12 0,4 0-10 15,4-2-4-15,4-2-2 0,1-2-2 16,2-4 0-16,4-2 1 0,-2-4-4 16,0-2-8-16,0-2-3 0,-4-2-7 15,-1-1-1-15,-6-1 0 0,-1-3 6 16,-9-1 5-16,-2 0 0 0,-5-6 1 0,-4 3-2 15,-3-1 1-15,-1-1-1 16,-2 5 3-16,-1 0-2 0,-1 6-33 0,-4 5-65 16,0 4-89-16,-1 6-160 15,0 4-119-15,0 3-19 0,1 5 42 0,2 2 80 16</inkml:trace>
  <inkml:trace contextRef="#ctx0" brushRef="#br0" timeOffset="-165767.75">13767 4810 105 0,'-5'5'295'0,"2"-3"25"0,0-2 23 16,3 0-133-16,5-1-68 0,-1-4-31 16,4 1-13-16,5-3-19 0,0-4-20 15,2 1-22-15,3-4-15 0,1 1-6 16,1-4-6-16,-2-1-2 0,0 2-5 15,-1-1 0-15,-2-1-6 0,-2 0 1 16,-1 2 0-16,-4 1-1 0,0 1-1 16,-3-1 3-16,0 3 0 0,-1 3 0 15,-2 5 0-15,0 1 2 0,-2 3 5 16,-2 4 5-16,0 5 6 0,-3 6 6 16,1 6 7-16,-1 5 3 0,-2 2-2 15,2 4-2-15,-1 1-4 0,2-2-5 16,1-2-6-16,2-1-1 0,1-2-3 15,1-2-1-15,2-4-34 0,1-2-59 16,0 0-79-16,-2-6-171 0,-1-3-84 0,-1 1-6 16,0-6 40-16</inkml:trace>
  <inkml:trace contextRef="#ctx0" brushRef="#br0" timeOffset="-165426.86">14132 4963 144 0,'-1'3'335'0,"-6"2"47"15,2 1 54-15,-2 1-109 0,1-2-56 16,1 3-12-16,0-2-20 0,0 0-33 16,2-1-52-16,0-2-50 0,3 2-41 15,4-2-29-15,-1 0-15 0,2 0-6 0,2-2-3 16,1-1-4-16,1-1 1 0,-1-2-3 15,0-2 2-15,-3 2-1 0,-4-3 1 16,1 2-1-16,-4-2 0 0,-1 0-3 16,-2 0 7-16,-1 0 20 0,-2-1 22 15,0 4 16-15,-1-2 20 0,2 1 17 16,-1 3 2-16,-1 0-9 0,4 2-13 16,1-1-19-16,2 1-23 0,2 4-19 0,3-1-67 15,4-2-148-15,5 1-206 0,2-5-233 16,4 0-106-16,-2-2 6 0,-2-2 120 15,-5 4 194-15</inkml:trace>
  <inkml:trace contextRef="#ctx0" brushRef="#br0" timeOffset="-146102.33">18127 2052 12 0,'-3'1'261'0,"2"-1"40"0,-4 2 31 16,4 0-69-16,-1 0-56 0,1 2-14 16,-3-3 6-16,3-1 9 0,-1 0-2 15,2 1-13-15,-2-1-25 0,2 2-29 0,0-2-37 16,0 2-32-16,2-2-22 0,-2 0-19 15,0 1-13-15,2 0-7 0,-1 1 10 16,-1-2 19-16,2 0 18 0,0-2 19 16,-2 2 14-16,0 0 4 0,0 0-6 0,0 0-6 15,0 0-7-15,0 0-2 0,0 0-3 16,0 0 0-16,0 0-4 0,0 2-3 16,0-2-6-16,0 0-8 0,0 0-12 15,0-2-13-15,0 2-7 0,0 0-7 0,1 0-4 16,-1 0-3-16,0 0 0 0,2 0 0 15,-1 0 0-15,-1 0-2 0,5-1 1 16,-5 0-2-16,0 1 1 0,0 0 1 0,1 0-1 16,-1 0 1-16,0-2 3 0,2 2 2 15,-1 0 4-15,-1-2 6 0,4 1 6 0,-3 0 4 16,-1-1 2-16,2 0-1 0,0 2-6 16,-2 0-2-16,1 0-5 0,-1-2-3 15,0 2-1-15,2 0-2 0,-2 0-3 0,0 0-2 16,0 2 0-16,0-4-1 0,0 2 1 15,0 0-1-15,1-2 2 0,-1 0-2 16,0 2-1-16,0-1 0 0,1-1-1 16,2 1 1-16,-3-2-1 0,1 3 0 15,1-2-1-15,-1-1 0 0,-1 1 1 0,2 1-3 16,1 0 2-16,-3 1-2 0,0-2 3 16,1 2-1-16,-1 0 1 0,3 0-1 0,-3 0 1 15,2 0 0-15,0 0 1 0,-2 0-2 16,1 0 2-16,-1 0-1 0,0 0-1 15,0 0-2-15,0-2 3 0,0 2-1 16,0-1 0-16,0 1-1 0,0 0 0 0,0 0-28 16,0 0-36-16,0-1-56 0,0 1-74 15,0-2-112-15,0 2-109 0,0-2-141 0,0 2-112 16,0 0 2-16,-3 4 79 0,1-2 121 16</inkml:trace>
  <inkml:trace contextRef="#ctx0" brushRef="#br0" timeOffset="-145245.45">18004 2142 12 0,'-5'3'260'16,"1"0"41"-16,-1-2 36 0,2 1-74 16,1-1-52-16,2-1-24 0,0 0-3 15,4-1 3-15,-1-2 0 0,4 0-7 0,1 0-10 16,4-1-21-16,2-2-28 0,2-1-32 15,2 1-28-15,0-5-22 0,4 1-13 16,3-3-8-16,0-3 2 0,2-3 9 16,-3 0 8-16,2-2 7 0,-1-1 5 15,-2-2 8-15,-3-1 4 0,0-1 12 0,-3-2 10 16,-2 0 16-16,-1 3 7 0,-3-5 3 16,-1 4-4-16,-1-1-7 0,-1-1-5 0,-3 6 0 15,-1 0 7-15,1 3 8 0,-2 5 7 16,-3 2-2-16,2 4-12 0,-2 4-23 15,0 3-22-15,0-1-19 0,0 5-14 16,0 4-8-16,-2 2-1 0,2 5-4 0,-1 0 0 16,-1 4-4-16,1-2 2 0,1 0 5 15,-4 2 9-15,1 2 15 0,-2-1 16 0,1 4 13 16,-1 2 10-16,-4 1 0 0,-1 0-4 16,0 3-10-16,1-2-13 0,3-3-12 15,-1-1-11-15,2-1-9 0,2-4-8 0,-1-1-2 16,2-2-3-16,1-2-2 0,1-1 1 15,-2-1-2-15,2-4-9 0,0 0-28 16,0-1-61-16,0-1-90 0,0 0-125 16,0-3-164-16,-1 3-156 0,1-5-163 0,0 0-64 15,0 0 56-15,0 0 140 0,0 0 171 16</inkml:trace>
  <inkml:trace contextRef="#ctx0" brushRef="#br0" timeOffset="-144673">18567 1990 173 0,'7'-4'379'0,"-3"-4"55"0,4 1 58 15,-2 0-107-15,1-1-57 0,2-2-31 16,1 0-22-16,1 1-45 0,0-3-61 16,5 0-65-16,-2 3-46 0,3-8-30 0,-1 3-15 15,2-1-7-15,-1 1-3 0,-3-1-1 16,-1-3-1-16,-1 2 0 0,-4-2-1 0,-1 0 2 15,-2 0-4-15,-5-2 4 16,-4 5-2-16,0 1 2 0,-4 1-2 0,-2 2 3 16,-4 3 5-16,-1 3 24 0,-2 1 38 15,0 2 30-15,-2 4 26 0,0 2 7 0,3 3-16 16,1 1-32-16,2 3-30 0,1-2-25 16,3 1-14-16,4 1-9 0,2 1-1 15,3 1-4-15,0 0-1 0,2 3 4 16,3-2-3-16,-1 2 3 0,6 0 2 0,-1 2 0 15,3-1 4-15,-2 0 3 0,1 1 0 16,-1-1 0-16,2-2 0 0,-2-1-4 16,-2-1-3-16,0 2 0 0,-2-2-2 0,-1 3-1 15,-2 0-1-15,0 1-2 0,-2-1-1 0,-2 2-2 16,-2 0-1-16,-3 0-2 16,-2 0-11-16,-5 0-12 0,4-3-9 15,-5-1-9-15,2-4-3 0,0-1 8 0,-2-3 12 16,-1-2 8-16,0-2 2 0,-3 0-3 15,-2-4-2-15,-1-1-2 0,3-3 2 0,-2-1 8 16,6-2 7-16,-4-1 5 0,7-1 4 16,1-2 2-16,6 3 0 0,4-3 2 15,7-1 1-15,3 1 0 0,7-2 7 16,3-2 3-16,3 4 5 0,3-3-1 16,-1 5-2-16,1 1-7 0,-3-1-7 15,-2 6-7-15,-4 1-58 0,-1-1-105 0,-5 2-177 16,-4-1-222-16,-4-1-156 0,-3 5-17 15,-5-3 72-15,-5 0 163 0</inkml:trace>
  <inkml:trace contextRef="#ctx0" brushRef="#br0" timeOffset="-143414.75">18141 2546 100 0,'13'-7'316'15,"-5"-2"46"-15,1 0 53 16,3 2-82-16,-6 0-27 0,2 3 3 0,-1-3 8 16,-4 5-9-16,2-1-38 0,-3 1-45 15,2 4-39-15,-4 3-25 0,1 1-17 0,-1 3-9 16,-1 3-17-16,-5 1-24 0,-2 3-29 15,-2 3-23-15,-1 0-20 0,-3 2-11 16,-1 0-7-16,-2 4-4 0,-2-3-10 0,2 1-13 16,0 1-11-16,0-5-8 0,5-1-7 15,4-5-7-15,2-1 0 0,3-4-1 16,6 0-2-16,1-3 0 0,5 0 7 16,1-5 4-16,5 0 2 0,0-3 3 15,3-4 4-15,2-1 4 0,2 0 9 0,-1-3 12 16,1 0 8-16,0-3 2 0,-2 0 4 15,-2-3 0-15,-2 4 0 0,-3 0 1 16,-5 3 6-16,-3 4 14 0,-4 1 11 16,-1 2 5-16,-1 5-1 0,-6 2-1 0,1 2-12 15,-2 5-7-15,-1 1-3 0,0 1 0 16,1 4-3-16,-1-1-2 0,3 2-4 16,3-3 1-16,-2 1-3 0,3-3 1 15,2 0-2-15,0-4-15 0,0-1-52 0,3-2-100 16,-1-4-141-16,1-2-159 0,1-2-174 15,0-3-32-15,1-2 58 0,-1-2 124 16</inkml:trace>
  <inkml:trace contextRef="#ctx0" brushRef="#br0" timeOffset="-143032.16">18420 2546 169 0,'3'-4'362'16,"-3"0"45"-16,4 1 37 0,0 1-124 16,1 1-48-16,1-2-12 0,1 1 5 15,1-1 1-15,2 2-22 0,2 1-33 16,-2 1-29-16,3-1-14 0,-1 3-6 16,1 0-4-16,-1 2-9 0,-3-1-13 0,2 2-20 15,-3 0-18-15,-1 1-18 0,-7 1-17 16,0 3-13-16,-7 1-13 0,-4 3-10 15,-5 1-11-15,0 1-6 0,-1-2-4 0,3 0-2 16,-2 0-2-16,3-3-2 0,3 0 3 16,3-2-2-16,2 0 0 0,5-2 3 15,0 0 2-15,7-4 5 0,1 2 6 16,4-3 4-16,3 0 2 0,3-1 2 0,3-1 6 16,0-2 0-16,2-1 0 0,1 1-3 15,-3-2-5-15,1 3-10 0,-4-3-13 0,-1 1-48 16,-5 1-82-16,-2-1-140 0,-6 1-203 15,0 0-258-15,-4 1-129 0,-8 0 0 16,-5 2 107-16,-5 4 188 0</inkml:trace>
  <inkml:trace contextRef="#ctx0" brushRef="#br0" timeOffset="-141098.59">17886 3352 153 0,'-2'7'340'15,"0"-3"27"-15,2-3 22 0,5 2-135 16,2-1-60-16,1-4-10 0,6-1 8 15,2-1-2-15,4-4-27 0,2 0-45 16,3-2-44-16,3-3-34 0,-1-1-21 16,3-2-7-16,1-4-5 0,-1 2-3 0,-1-3 0 15,-1 2 1-15,-4-2-2 0,-2 0 0 16,-5 0-3-16,-1 0 0 0,-5 3 20 16,0 1 30-16,-2 4 38 0,-4-1 44 15,-1 5 45-15,-3 3 8 0,-1 3-8 16,-1 5-19-16,-3 1-19 0,-1 6-22 0,1 3-22 15,-2 2-13-15,-1 6-16 0,2 0-23 16,1 1-17-16,-1 0-14 0,2 0-6 16,-2 0-4-16,5-2-19 0,0 0-49 15,0-3-86-15,0-4-137 0,0 1-162 16,0-3-209-16,0-2-83 0,0 1 25 0,-1-1 111 16,1-3 151-16</inkml:trace>
  <inkml:trace contextRef="#ctx0" brushRef="#br0" timeOffset="-140750">18445 3169 290 0,'7'-11'384'0,"-1"-1"29"0,5 2 5 15,2-2-125-15,6 2-45 0,-2-2 5 16,5 4 21-16,0-1 1 0,-1 5-21 0,-4 0-34 15,1 4-32-15,-6 4-25 0,0 3-24 16,-3 1-20-16,-6 5-13 0,-5 4-20 16,-7 2-20-16,-2 5-20 0,-3-1-18 15,-7-1-12-15,2-1-8 0,3 1-4 16,2-8-1-16,3 1-1 0,3-1 1 0,5-4 1 16,4-1 8-16,4-1 9 0,7-3 9 15,6-3 10-15,3-2 12 0,4-2 1 16,4-2-5-16,1-1-8 0,0 1-8 15,-3-2-15-15,0 0-11 0,-5 1-29 0,-3 1-56 16,-4 1-91-16,-3-1-139 16,-6 2-175-16,-3 1-210 0,-3 1-96 0,-8 4 24 15,-9 5 107-15,-5 3 166 0</inkml:trace>
  <inkml:trace contextRef="#ctx0" brushRef="#br0" timeOffset="-139803.36">17912 3757 14 0,'0'-1'246'0,"4"-3"35"16,1-2 23-16,1 2-72 0,5-3-42 15,0-1 6-15,2 1 24 0,2-2 32 16,1 0 23-16,3-1 12 0,0 3-5 15,-1-1-15-15,2 1-27 0,-1 1-26 16,0 2-31-16,-2-1-30 0,-1 4-30 0,0 1-25 16,-5 1-21-16,-1 4-14 15,-3 1-8-15,-2 1-5 0,-5 4-5 0,-3 1-7 16,-5 3-7-16,-1 0-11 0,-3 1-6 16,-6 2-8-16,-3 0-1 0,0 3-4 15,-4-2-1-15,2 1-1 0,1 1 0 16,2-4-1-16,2-1 2 0,6-4-2 15,3-1 2-15,4-5 0 0,5 1 5 16,5-3 1-16,4 0 7 0,7-2 6 16,5-1 8-16,2-1 5 0,3-3 4 15,-2-1-1-15,3 0-4 0,-4-1-7 0,2-1-5 16,-3 1-6-16,-2 0-6 0,-2 1-5 16,-1 1-30-16,-7 1-76 0,-3 0-125 15,-4 2-184-15,-5 4-214 0,-1 0-179 16,-3 2-18-16,-3 1 81 0,2 3 166 15,2-1 208-15</inkml:trace>
  <inkml:trace contextRef="#ctx0" brushRef="#br0" timeOffset="-139254.36">18458 3766 10 0,'0'-4'378'0,"0"1"81"0,0 0 58 0,5-2-3 16,-2 0-113-16,3 0-61 0,2-1-22 16,5 1-8-16,-4-1-30 0,4 0-53 15,3 2-61-15,-2-3-57 0,2 2-44 0,-3-1-28 16,1-2-18-16,-2-1-10 0,-4 0-4 16,2-1-3-16,-7-1 0 0,-3 1 0 15,-3-2-2-15,-3 1 0 0,-4 2-2 16,-1 0 0-16,-3 2 2 0,-1 2-2 0,-2 1 2 15,1 4-2-15,-1 2 1 0,2 2-1 16,0 1 0-16,4 2 0 0,3 3 2 16,-1 1-1-16,5 2 1 0,6 2 0 15,1 2 0-15,6-2 0 0,2 0 1 16,2 2 2-16,5-3-2 0,0 1 2 16,-2 0-1-16,1 1 0 0,-2 0 0 15,1-3 1-15,-7 2-1 0,2-1 10 16,-1-3 17-16,-6 4 8 0,1-4 5 0,-5 0 1 15,-1-1-8-15,-6 1-16 0,0-1-10 16,-6-3-5-16,-2 2-3 0,-3-3-3 16,-4 0-18-16,-4-4-22 0,1 1-23 15,-2-1-14-15,0-2-2 0,3-3 15 16,4 0 22-16,6-4 20 0,2 1 13 0,3-5 5 16,8-1 3-16,1-2-1 0,4-1 1 15,7 0 0-15,4-2-1 0,2 1 1 16,2 0-1-16,5 2-1 0,1 0 1 15,2 3-3-15,-2-1-33 0,-3 3-57 0,-1 2-96 16,-4 2-144-16,-6 2-163 16,-4 3-154-16,-7 0-26 0,-5 1 58 15,-6 2 129-15</inkml:trace>
  <inkml:trace contextRef="#ctx0" brushRef="#br0" timeOffset="-138817.12">17100 4384 182 0,'0'0'359'0,"3"0"28"16,3 0 37-16,7 0-131 0,7-2-50 15,9-2 20-15,9-1 62 0,8-1 34 16,13 0 4-16,10-2-26 0,10-3-35 15,11-2-26-15,15-1 6 0,12 0 15 16,9-5 3-16,11 1-14 0,1-3-44 16,4-1-64-16,-1-3-56 0,-2 0-39 15,-6 0-25-15,-8 2-17 0,-10-1-12 0,-4 2-14 16,-11 1-29-16,-7 0-75 0,-11 3-149 16,-16 4-250-16,-15 3-342 0,-15 4-221 15,-18-2-35-15,-15 3 93 0,-16 0 226 16,-13 2 335-16</inkml:trace>
  <inkml:trace contextRef="#ctx0" brushRef="#br0" timeOffset="-135988.65">17344 5026 74 0,'4'-3'306'0,"1"0"36"16,-1-3 24-16,1 2-100 0,4-2-79 15,4-3-27-15,0-2-1 0,4-1 3 16,3-3-16-16,2-3-27 0,1-1-32 15,6-4-33-15,-4-1-24 0,5-2-14 16,2-4-5-16,2-1-3 0,-2-2-6 16,0 0-4-16,-2-1-1 0,-5-1-4 15,-2 2 3-15,-2 1 3 0,-5 3 1 0,-2 4 22 16,-4 4 28-16,-5 5 29 0,-2 6 30 16,-3 3 38-16,-2 2 8 0,1 4 0 15,-2 2-8-15,-2 5-6 0,-1 4-12 16,1 7-16-16,-6 3-16 0,1 7-19 0,1 1-23 15,-2 2-22-15,1 0-16 16,2 0-10-16,2 0-14 0,0-2-53 0,1 0-93 16,0-1-132-16,2-4-153 0,-2-2-205 15,0-2-65-15,4-5 39 0,-3-2 110 16,8-4 140-16</inkml:trace>
  <inkml:trace contextRef="#ctx0" brushRef="#br0" timeOffset="-135657.9">17886 4788 78 0,'0'0'315'0,"0"3"36"0,-2-1 29 16,0 3-98-16,2 1-74 15,2 0-23-15,1 1-3 0,4-1-8 0,2 0-22 16,4 1-28-16,1-3-39 0,2 1-35 16,0-2-21-16,1 0-12 0,2-1-8 15,-5-2-3-15,7 0-1 0,-4-4 1 16,5 0-3-16,-1-5 2 0,-4-1-1 0,2-1-3 15,-4-1 13-15,-5-3 21 16,-2 1 24-16,-4 1 18 0,-6-2 10 0,-1 1-5 16,-8-1-19-16,-2 3-23 0,-6 2-16 15,-5 1-12-15,-6 5-4 0,-3 0 4 16,-5 5 27-16,4 6 27 0,-1-1 15 16,6 5 8-16,4 0-6 0,7 3-26 15,6 2-29-15,6 1-32 0,6 1-54 16,6-2-85-16,10 0-112 0,6-1-126 15,3-5-175-15,5 1-74 0,5-4 33 0,-4-1 85 16,4-3 121-16</inkml:trace>
  <inkml:trace contextRef="#ctx0" brushRef="#br0" timeOffset="-135367.65">18356 4793 163 0,'15'-8'316'16,"-7"-1"50"-16,-5 1 20 0,-3 1-69 15,-3 5-17-15,-3 2 20 0,-4 0 26 0,2 2 15 16,-1 4-18-16,1-1-46 0,2 1-61 15,3 2-70-15,4 1-65 0,4-1-46 16,6 2-26-16,2-2-13 0,7-1-8 16,4-1-4-16,0-1-3 0,4-1-2 15,4-2-1-15,4-2 0 0,0-3 0 16,2-3 2-16,0-1-1 0,-3-3 1 16,-5-3 0-16,-4-1 1 0,-6-2-1 15,-9-1 3-15,-8 0 0 0,-4 0 1 0,-11 1 13 16,-5 0 20-16,-7 2 16 0,-9 4 14 15,-3 2 8-15,-4 6-10 0,2 3-16 16,2 6-19-16,1 4-19 0,10 3-70 16,1 3-140-16,8 0-227 0,5-1-298 15,7 1-131-15,4-2 1 0,3-3 105 16,0 0 218-16</inkml:trace>
  <inkml:trace contextRef="#ctx0" brushRef="#br0" timeOffset="-96011.48">1154 6403 186 0,'2'-3'229'0,"-2"-1"2"16,0 0-49-16,0 3-36 0,0-2-7 16,0 1 3-16,0 1 10 0,0 1 6 15,0-1 1-15,0 1 11 0,-2-3 5 16,2 3-3-16,0-2-4 0,0 1-6 16,0 1-15-16,0-2-22 0,0 1-7 15,0-1-14-15,0 1-3 0,0-1-6 0,0 2 4 16,0-1-5-16,2-1-7 0,-2 2-9 15,0-1-13-15,0-1 2 0,1 2-5 16,1 2-2-16,-2-2 0 0,0 1 6 16,0-1-3-16,0 0 6 0,0 0 14 0,0 2 13 15,2-1 4-15,-1 2 10 16,1 0 16-16,-2 0 0 0,2 2 4 0,-1 1 5 16,-1 1-3-16,2 2-15 0,-1 0-19 15,-1 0-18-15,1 2-20 0,-1-2-18 16,3 1-13-16,-2 1 1 0,1 1-4 15,-2 2 1-15,3 0 0 0,1 1-5 16,-2 1-6-16,0 1-5 0,1-1-2 16,-2 1 3-16,1 0 11 0,0 1 8 15,-1-3 3-15,-1 4 3 0,0 1-5 16,0 1-10-16,0 0-7 0,0-3-5 0,0 1-5 16,0-1-1-16,0-2 1 0,0 1 1 15,0-3-3-15,0 1-1 0,2-3 2 16,-2 1-2-16,1-4-2 0,1 3 2 15,-2 0-2-15,2-1 1 0,-1-1 0 0,-1 0 0 16,0 1-2-16,0-3 1 0,0 1 1 16,0-3 0-16,0 0-1 0,0 0 0 15,0-2 3-15,0 1-2 0,0-2 0 16,0-2 0-16,0 1-1 0,0-2 1 16,2 1 2-16,-2-1 0 0,0 0 2 15,0-1 1-15,-2-1 0 0,2-1 0 16,0-1-4-16,0 1-10 0,0-2-30 15,2 1-71-15,-2-2-116 0,0 2-174 16,0-2-234-16,0-3-190 0,-2 0-157 0,-1 1 18 16,-2 3 128-16,0 0 221 0,-1 4 214 15</inkml:trace>
  <inkml:trace contextRef="#ctx0" brushRef="#br0" timeOffset="-94516.68">1077 6363 179 0,'-3'0'261'0,"0"1"33"16,-2 1-47-16,2-1-41 16,-2 1-15-16,2-1-1 0,3-1 5 15,-3 0-3-15,3 0-23 0,0 0-23 16,0 0-25-16,2 2-34 0,-1-2-18 0,-1-2 1 16,3 2-4-16,0 0-12 0,0-1-1 15,0-1-3-15,1 2 1 0,-1 0 2 16,2 2 13-16,-2-1 28 0,3 1 9 15,-1-1 4-15,-1 1 11 0,1-1 5 0,0 2-1 16,-2-1-7-16,2 1-5 16,1-3 7-16,-1 1 8 0,1 0 3 0,1 1 21 15,1-2 10-15,1 0-9 0,1-2 0 16,-1 1-14-16,4 0-33 0,-4 1-21 16,1-2-19-16,-1 2-26 0,1 0-16 15,-4 0-3-15,2 2 18 0,1-2 13 16,-1 2 4-16,-1 0 2 0,-1 1 0 15,2 0-22-15,-2 0-11 0,2 2-5 16,-1-3-3-16,0 3-2 0,1-5 0 16,0 2 3-16,2 1 2 0,-1 0 1 0,-1-1 11 15,-1 1 4-15,2 1 1 0,0 0-4 16,-2 0-4-16,-1 0-10 0,0 0-6 16,2-1 5-16,-3 2 6 0,0 1 5 15,-1-2 0-15,1 2 0 0,0-1-7 0,1-1-6 16,0-1-7-16,-1 3 1 0,0-4-2 15,0 4-1-15,1-4 0 0,0 3-1 16,-1-1 1-16,0-2-2 0,1 3 3 16,-1-4-2-16,-2 2 2 0,3 2 1 15,-3 1-2-15,2 0-1 0,-1 1 0 16,0-1-1-16,0-2-2 0,0 1 0 0,1 1 2 16,-2-4-2-16,2 4 0 15,-2-4 2-15,0 3-2 0,1 1 0 0,0 0-2 16,-2 0 2-16,1 2-2 0,1-1 2 15,-2 1 2-15,-1-1 0 0,1 0 0 16,0 0 0-16,-1-1-4 0,1-4 2 16,0 3-1-16,-1-1 0 0,-1 0 1 0,0 0 0 15,0 1 0-15,0-1 0 16,0 2 0-16,0 0 0 0,0 0 0 0,-1 0 0 16,1 0-2-16,-2 0 2 0,0-1 0 15,2 2 3-15,-3-1 0 0,0 2 3 0,1-1-1 16,-2-1-3-16,1 2-2 15,1-2 1-15,-2-2-2 0,3 2-3 0,-2-2 2 16,0 1 1-16,0 1 1 16,-1-4 0-16,1 4 0 0,-1-4 1 0,2 3-2 15,-2-1-7-15,0 0-3 0,-2-1-4 16,-1 3-2-16,-1 0 0 0,4 0 1 16,-4 1 7-16,2-1 0 0,-2 0-1 15,0 0 0-15,0 0 2 0,2-2 4 0,-2 2-1 16,0-1 4-16,0 1 2 15,-1 0 0-15,2 0 1 0,-2 0-2 0,-1 2-1 16,1-3 0-16,-2 1-1 0,0 0 0 16,1 0 3-16,-4 1 1 0,3-1-2 15,-2-1 0-15,0 1-1 0,2-2-1 16,-3 0-2-16,3-1 1 0,-1 0 3 16,-1 0-1-16,2-1-1 0,-2 1 2 0,0-2 0 15,1-1 0-15,2 0 0 0,-3-3 2 16,3 0-1-16,-1 0-1 0,1 0 0 15,-1 0 0-15,0 2 0 0,1-2 0 16,-2 3 0-16,2 0 0 0,1 0 1 16,-2 0-2-16,3 0-2 0,1 2 3 0,-1-1 2 15,1-1-4-15,4 1 4 0,-2-1-2 16,3 0-3-16,-1 0 0 0,1 0 3 16,2 0 0-16,0 0-2 0,0 0 1 15,0-1 1-15,0 1-2 0,2 0-1 16,1-1-16-16,-1-3-63 0,1 2-113 15,0-2-176-15,2-1-260 0,-1-1-205 16,-2-1-157-16,1 3 10 0,-3 4 137 16,0 0 236-16,0 0 214 0</inkml:trace>
  <inkml:trace contextRef="#ctx0" brushRef="#br0" timeOffset="-92177.15">1575 6973 168 0,'0'-6'193'0,"0"2"-4"0,0 1-17 15,0 2-42-15,0-1-25 0,-1-1-4 16,-1 2-1-16,2-1 6 0,-2 0 4 16,2 2 10-16,0 0 11 0,0 0-3 15,0 0-1-15,0 0-16 0,0 2-26 16,0 0-29-16,0-2 2 0,2 2-1 16,-2 3 1-16,0 1 6 0,3 1 0 15,-3 2-21-15,2 0-19 0,-2 0-6 16,3 0-8-16,0 0-3 0,-2 1 8 0,1-3-2 15,1-1-6-15,0 2 0 0,-2-3-3 16,2 1-3-16,-2-3 0 0,1 1-3 16,-1 1 0-16,1-2 8 0,-2 0-6 15,2 0-2-15,-1 0 4 0,-1-1 0 16,0-2-6-16,0 2 4 0,0-2 8 16,0 0-6-16,2 3-12 0,-2-3-41 0,0 0-66 15,-2 0-71-15,2-3-73 0,0 1-95 16,0 2-74-16,-3-2 11 0,0-5 45 15,1 1 63-15</inkml:trace>
  <inkml:trace contextRef="#ctx0" brushRef="#br0" timeOffset="-91811.48">1657 6907 212 0,'0'-1'256'16,"2"-2"13"-16,-2 1-70 0,1 2-54 15,-1 0-27-15,2 2-1 0,-2-1 6 16,0 4 9-16,2-1 11 0,-1 2 7 16,1 2-8-16,-2 1-7 0,3 2-4 15,-1-1-7-15,0 2-12 0,2 1-4 16,-1-3-18-16,0 2-15 0,2 1-25 0,-2-2-17 15,0-1-14-15,2 1-7 0,-2-4-3 16,0 0 3-16,2-1-6 0,-2-1-2 16,0-2 4-16,1-1-1 0,0 0-3 15,-3 1 7-15,3-3-1 0,-2-3-3 16,-1 1-4-16,1 0 0 0,1-3-27 16,-2 2-64-16,-1 0-79 0,0-2-88 0,0 3-90 15,-4-1-147-15,-1 0-11 16,-3 1 45-16,-2 1 72 0</inkml:trace>
  <inkml:trace contextRef="#ctx0" brushRef="#br0" timeOffset="-90778.08">1170 7405 108 0,'0'-2'279'0,"-3"-2"42"16,3 2 4-16,-1 2-64 0,-1 0-27 15,4 0-22-15,-2 0-4 0,1 0-8 16,-1 2-8-16,0 3-10 0,2 1 2 16,-1 1-8-16,0 4-4 0,2-1-11 15,-2 2-5-15,1 4-12 0,1-2-7 0,1 6-10 16,-2-3-14-16,0 4-25 16,-1-1-20-16,1 1-18 0,-1 0-16 0,-1-2-7 15,2 0-9-15,0 0-3 0,-1-2-4 16,-1 0-5-16,2-1-3 0,-1-3-3 0,1-1 2 15,0-1-4-15,-1-1 4 0,-1-2 0 16,2 3 5-16,-2-3-4 0,0 0-1 16,1-1-2-16,1-2 2 0,-2-1-2 15,2-2 3-15,-2 0 2 0,0 0-1 0,0-2-4 16,0 3 1-16,0-3-1 16,0 2 0-16,0-2 2 0,0 0 1 0,0 0-9 15,0 0-24-15,0-2-42 0,-2 0-54 16,2-1-57-16,0-1-70 0,-2-1-76 15,1-3-63-15,-1 2-63 0,-4-1-121 16,1-3-7-16,-3 1 63 0,-3 2 88 16</inkml:trace>
  <inkml:trace contextRef="#ctx0" brushRef="#br0" timeOffset="-90229.05">1044 7438 208 0,'0'-2'318'0,"0"1"57"0,-2-1 284 15,2 1-372-15,0 0-11 16,0 1-18-16,2 0-17 0,1 0-20 0,0 1-29 15,4 0-15-15,2 1-23 0,4 1-6 16,2-1-9-16,1-1-22 0,3 2-28 16,-1 0-10-16,4 0-30 0,-2 3-2 15,1 1 19-15,-1 2 13 0,1 1 5 16,-5 0 41-16,4 2 14 0,-5 0-5 16,0 0-2-16,0 2-1 0,-3-2-19 15,0 3-4-15,0-1-6 0,-3 2-5 0,-1 1-5 16,-1-1-20-16,2 1-32 0,-3-3-19 15,1 1-11-15,-1 1-3 0,1-3-1 16,-1-1-2-16,-2-2 0 0,0-1 0 16,-3 0 2-16,-1 0 1 0,0-2 0 15,-3 2 1-15,-2-2 0 0,-4 2-3 16,-1 0 1-16,-1 1-1 0,-6-1-2 0,-1 3-1 16,-4-2-2-16,0 5 3 15,-3-2-2-15,-2-1 1 0,2 0 2 0,0 0-2 16,2-1-1-16,3-2 1 0,6-1 0 15,2-3-1-15,3-2-1 0,1-2 2 16,3-1-7-16,4-1-30 0,-1-2-50 16,4-2-74-16,1-3-111 0,0-1-161 15,5 1-164-15,0-3-128 0,-2-1-138 16,2 2 13-16,-4 2 125 0,0 1 172 0,1 4 172 16</inkml:trace>
  <inkml:trace contextRef="#ctx0" brushRef="#br0" timeOffset="-89647.73">1584 7828 54 0,'2'-7'257'0,"0"1"46"16,-2-1 17-16,0 3-56 0,0 0-30 15,0 3-5-15,0-1-15 0,0 4-16 16,1-1-16-16,-1 2-9 0,3 4-29 0,-3 4-26 16,1 2-11-16,3 2-27 0,-2 2-41 15,1-4-14-15,2 2-2 0,2-2-16 16,-2-1-5-16,-1-2-28 0,3-1-71 15,0-4-98-15,-4-1-93 0,0-2-167 16,-3-2-79-16,-3-4 19 0,0 2 70 16,1-3 85-16</inkml:trace>
  <inkml:trace contextRef="#ctx0" brushRef="#br0" timeOffset="-89285.1">1697 7767 176 0,'5'-6'335'16,"1"2"48"-16,-2 0 33 0,3 1-93 15,-1 0-50-15,2 2-11 0,1-1-15 16,0 4-43-16,-1 1-45 0,-2 0-45 0,3 1-46 16,-2 3-35-16,-3 2-13 15,1 1-5-15,-2 2-7 0,-1 1 4 0,-2 1 0 16,0 1 3-16,0 3-6 0,0-3-2 15,-2-2-6-15,1 1 1 0,-1-4 0 16,2-3-4-16,2 2 4 0,-1-5-1 16,3 0-6-16,2-1 4 0,-1 0 26 0,4 0 26 15,-1-1 15-15,4 0 27 16,-2-2 11-16,0 0-21 0,-1 0-17 0,2 1-13 16,-3-1-22-16,1 0-11 0,-2 1-5 15,-2-1-8-15,-1 2-3 0,-2 0-42 16,1 0-117-16,-1 0-162 0,-2-2-252 15,-3 1-126-15,-4 1-19 0,-3 0 88 16,-2-2 151-16</inkml:trace>
  <inkml:trace contextRef="#ctx0" brushRef="#br0" timeOffset="-88615.43">1208 8304 178 0,'2'-11'321'16,"-4"4"52"-16,1 2 2 0,-1 0-63 15,2 3-28-15,0-1-1 0,-1 3-14 16,-1 0-33-16,2 3-59 0,0 3-61 16,0 2-47-16,0 5-32 0,0 4-11 15,0 2 0-15,3 0-6 0,-3 4-12 16,2-1-3-16,-2 2-4 0,3 0-2 16,-3 1 8-16,0-2 2 0,0 4-3 0,0-1 8 15,0 0-2-15,2-1-4 0,0-2 2 16,-2-6-2-16,2-2-6 0,-2-4-4 15,2-2-5-15,-1-3-23 0,1-3-35 16,-2-1-45-16,0-2-48 0,0-2-65 16,-2 0-49-16,1-1-34 0,-1-3-55 15,-2 0-73-15,-1-1 11 0,0-3 46 0,0 2 59 16</inkml:trace>
  <inkml:trace contextRef="#ctx0" brushRef="#br0" timeOffset="-88180.4">1118 8325 49 0,'0'-6'296'0,"0"1"49"0,0 1 36 15,3-1-89-15,-3 1-66 0,3 0-31 16,0-1-15-16,2 0-12 0,3 4-26 0,-1-1-33 15,3 2-12-15,2 0-6 0,2 0-19 16,0 2 0-16,5 0-3 0,0 4-22 16,2 1-24-16,2 2-6 0,0 1-4 15,0-1-6-15,-1 2-1 0,2-2 28 16,-3 1 33-16,-1-1 11 0,1 2 16 16,-4-2 0-16,-1 2-32 0,-3 0-24 0,-3 0 26 15,0 0 27-15,-5 4 20 16,-2 1 10-16,-1-1 10 0,-4 1-37 0,-1 1-19 15,-2-2-13-15,-5 3-7 0,3-2-5 16,-3-1 0-16,-4 1 2 0,1-3-1 16,-1 1-1-16,-5-4 1 0,-1 2-13 15,1-2-17-15,-2 1-9 0,-1-3-8 16,1-1-2-16,2-1 2 0,2 0-15 16,4-3-40-16,2-1-64 0,0-2-90 0,5-2-138 15,1-1-152-15,1 0-131 0,4 3-98 16,0 0 20-16,-1 3 101 0,-2 0 152 15</inkml:trace>
  <inkml:trace contextRef="#ctx0" brushRef="#br0" timeOffset="-85562.8">1580 8661 125 0,'3'-2'247'0,"-3"0"29"16,1 0-43-16,-1 0-72 0,2-1-45 16,0 2-23-16,-1-2-12 0,1 1-6 15,-1-1-10-15,4-1-11 0,-2 0-7 16,2 2-13-16,2-1-9 0,0 0 16 15,1 2 5-15,2-1-3 0,1-1 3 0,-2 2-1 16,1-1-17-16,1 2-8 16,-3 2 2-16,0-1-4 0,-2 2 1 15,0 0-6-15,-3 4-1 0,-1 2 4 16,-4 3-2-16,-1 1-8 0,-3 0 2 16,-2 1-6-16,0 0 4 0,-2 1-5 15,0 0 1-15,0-1-1 0,2-2 6 0,-1-1-10 16,1-2 0-16,2-1 4 0,5-3-4 15,0-2-2-15,2-1 5 0,0-2 3 16,5 0-6-16,2 0 21 0,1 0 14 16,1-1 10-16,1-2 0 0,-4 0 8 15,5 0-16-15,-3-1-12 0,-4 0-11 16,1 3 4-16,-1 0-7 0,1 1 1 16,-2 0-22-16,-1 1-55 0,-2 2-81 15,0-1-126-15,-1-2-134 0,-1 3-49 16,1-3 28-16,0 0 64 0</inkml:trace>
  <inkml:trace contextRef="#ctx0" brushRef="#br0" timeOffset="-85308.78">1799 8661 207 0,'4'0'318'0,"-3"-2"27"0,1 2-46 16,-1 0-101-16,-1 3-53 0,1 1-13 16,3-1 1-16,1 4 8 0,0 4-20 15,0-1-27-15,1 1-35 0,-2 2-27 16,1 0-13-16,0-1-12 0,-2 2 0 16,2-4 0-16,-3 1-28 0,1-2-64 15,0-3-71-15,-2-1-128 0,-2 0-129 16,-4-2-28-16,2-1 33 0,-2-4 63 15</inkml:trace>
  <inkml:trace contextRef="#ctx0" brushRef="#br0" timeOffset="-84614.28">1257 9124 127 0,'0'-7'287'0,"0"2"47"16,0 0 1-16,0 3-64 0,0 0-30 16,0 2-23-16,0 0-23 0,0 0-30 15,0 0-27-15,0 4-1 0,0 5-8 16,2 1-9-16,-2 8-4 0,0 3-24 16,0 2-37-16,0 7-27 0,0-4-16 0,-2 4-4 15,2-4 0-15,0 0 0 16,0 2 4-16,0-4 2 0,0-3-1 0,0-2-3 15,0-4 1-15,0-3-13 0,0-3 5 16,0-3-4-16,0 0-27 0,2-3-45 0,-1-1-65 16,1-1-82-16,1-2-79 0,-1-2-61 15,-2 3-112-15,-2-8-2 16,-1 1 44-16,-2-1 63 0</inkml:trace>
  <inkml:trace contextRef="#ctx0" brushRef="#br0" timeOffset="-84215.23">1171 9117 204 0,'-1'1'342'0,"-2"-2"24"16,3 1-21-16,0-1-144 0,3-2-79 15,2 3-34-15,4 3-5 0,1-2-1 16,1 6 23-16,5-5-9 0,0 2-11 0,3 1-18 15,0 1-3-15,1 0-25 0,2 1-12 16,-1 2-14-16,-3 2-4 0,2 2-9 16,-4-1-4-16,3 2-1 0,-5-2 0 15,2 0 7-15,-3 0 6 0,-1-2 1 16,-4 2 3-16,0-1-3 0,-2 1 33 16,-1 0 13-16,-4 0 13 0,-1 2 4 15,-5 3 8-15,0-2-28 0,-2 2-18 16,-3-1-10-16,-2 0 8 0,1 1 9 15,-2-3-1-15,-4 0 3 0,1-1 3 16,-5 0-11-16,0 2-20 0,3-2-4 16,-3-1-5-16,1-3-1 0,5-1-22 15,0-3-36-15,7-5-62 0,1-3-76 0,4-5-88 16,2-3-78-16,1-1-124 0,1-1-14 16,1-4 44-16,-1 4 67 0</inkml:trace>
  <inkml:trace contextRef="#ctx0" brushRef="#br0" timeOffset="-83264.23">1556 9486 237 0,'1'-5'289'0,"3"2"25"16,-1-1-75-16,0-1-66 0,2 1-38 15,3-1-19-15,-2 3-9 0,1 1-9 16,2 1-14-16,-1 0-21 0,1 1-12 16,-1 1-13-16,2 3-16 0,-1 1-5 15,-3-1-5-15,-1 5-2 0,-2 0-5 16,-1 1 2-16,-4 0 0 0,-1 2-4 15,0-1 1-15,-2 1 5 0,-1 0-4 16,-2 0 3-16,2-1-3 0,-1-2 18 0,1 1 21 16,0-4 29-16,3-1 24 0,1-2 11 15,2 1-14-15,0-2-18 0,2-1-22 16,1 0-1-16,3 0 5 0,0 1 7 16,1-1 0-16,3-2-10 0,2 3-22 15,-1-2-16-15,0-1-11 0,0 2-3 16,0 1 3-16,-3-1-5 0,0 2 8 0,-3 0-19 15,0 0-76-15,-2-2-104 16,-1 0-104-16,-2-2-186 0,-1 4-84 16,-3-3 30-16,-1-1 82 0,0-1 95 15</inkml:trace>
  <inkml:trace contextRef="#ctx0" brushRef="#br0" timeOffset="-82866.28">1725 9450 276 0,'0'-5'336'0,"1"3"24"16,2 0-71-16,0-1-90 0,0 2-55 15,3-1-27-15,2 0-3 0,-2 2-7 16,4 0 2-16,-1 4-11 0,1-2-23 15,-1 2-16-15,1 3-4 0,-2 1-21 16,-2 3-8-16,-1 1-1 0,-2 0-1 16,-3 2-12-16,0-1-6 15,-3 2-1-15,1 0-4 0,-3 2 4 0,1-1 5 16,0 1 19-16,0-2 8 0,0-2 10 16,0-1 6-16,4-3 4 0,0-1-18 15,2-3-9-15,2 1-9 0,2 0 2 16,-1-4 19-16,5 0 12 0,-1-2 6 0,2-2 3 15,-1 2-12-15,1-1-25 0,-2 0-16 16,-1-1-6-16,0 0 1 0,0 2-14 16,-3 0-72-16,-2 0-112 0,0 0-134 15,-3 0-199-15,-3 6-80 0,-5 1 34 16,-1 0 94-16</inkml:trace>
  <inkml:trace contextRef="#ctx0" brushRef="#br0" timeOffset="-81985.13">2008 6751 45 0,'-1'5'272'15,"-1"-2"48"-15,1-2 36 0,-1 0-92 16,2 3-65-16,2-3-37 0,-1-1-9 16,4 1 8-16,4-2 2 0,1-2 13 15,1 0-6-15,5 0-28 0,-2-3-40 16,3 2-21-16,-1-1-29 0,0 1-20 15,-2 1-10-15,0 2-5 0,-4-1-12 0,-2 4-1 16,-2-1 1-16,0 2-42 0,-2-2-80 16,-1 1-91-16,-2-1-98 0,-1-1-166 15,-1-4-51-15,-2-2 35 0,-1-4 71 16,1-3 87-16</inkml:trace>
  <inkml:trace contextRef="#ctx0" brushRef="#br0" timeOffset="-81730.05">1999 6647 66 0,'-2'0'267'16,"-2"-4"53"-16,3 2 25 16,1-3-46-16,0 3-22 0,0-3-6 0,0 3-19 15,0 2-20-15,4-2-25 0,-1 2-16 16,2 2-10-16,3-2-14 0,2 0-16 15,3 1-34-15,3-2-34 0,3 1-32 16,0-4-20-16,3 2-14 0,-1-2-1 16,-1 2 1-16,1 0-19 0,-4 0-71 15,-1 1-129-15,-2 1-134 0,-3-1-144 0,-1 1-152 16,-6 1-2-16,0 2 88 0,-4 5 122 16</inkml:trace>
  <inkml:trace contextRef="#ctx0" brushRef="#br0" timeOffset="-81179.69">2109 7828 234 0,'0'-6'335'0,"-1"0"55"15,1 1-25-15,0 2-59 0,1 2-19 16,1 0-8-16,1 1-4 0,0 0-15 16,2 1-26-16,2 0-52 0,-1 1-47 0,6-2-42 15,-2 1-31-15,4-1-28 16,-1 0-14-16,0-1-4 0,1 1-8 0,-1-2-3 16,-1 1 0-16,-3 0-53 15,1-1-109-15,-6 1-124 0,3-2-117 0,-7 3-194 16,-2-3-42-16,-4 0 61 0,-3 0 103 15,-3-2 110-15</inkml:trace>
  <inkml:trace contextRef="#ctx0" brushRef="#br0" timeOffset="-80982.08">2074 7668 111 0,'5'0'359'0,"0"3"36"16,-2-3 37-16,4 0-85 0,2-3-83 15,4 0-51-15,1-2-11 0,2 1-28 16,1-2-41-16,2 0-52 0,2 1-29 16,-2 1-23-16,1 1-6 0,-3 1-71 15,4 2-112-15,-5 2-136 0,-5 1-180 16,-3 1-86-16,-5 4 25 0,-3 2 92 16</inkml:trace>
  <inkml:trace contextRef="#ctx0" brushRef="#br0" timeOffset="-80497.86">2171 8608 71 0,'3'-4'320'0,"0"-1"46"0,-2 2 35 0,3 0-81 16,1 2-52-16,1-3-22 0,2 0 1 15,2 1-7-15,-2 0-36 0,1 1-51 16,0 0-52-16,1 2-45 0,0 0-27 15,-1 1-16-15,1 0-9 0,-1 1 0 16,0 1 3-16,-1 0-52 0,-1 0-93 16,-1 1-113-16,-1-2-146 0,-5-2-152 15,0 0-19-15,0 0 66 0,-6-2 97 16</inkml:trace>
  <inkml:trace contextRef="#ctx0" brushRef="#br0" timeOffset="-80284.7">2111 8491 14 0,'3'0'319'0,"-3"-1"40"0,3 1 20 16,-1-2-51-16,4 2-111 0,1 0-70 16,5 2-26-16,-1-2-14 0,5 1-31 0,0 1-30 15,4-1-20-15,1-1-10 0,1 2-10 16,0-1-48-16,2 1-82 0,-5-1-171 15,-2 2-112-15,-4 1-47 0,-4 1 27 16,-4 1 66-16</inkml:trace>
  <inkml:trace contextRef="#ctx0" brushRef="#br0" timeOffset="-79799.11">2132 9450 97 0,'0'4'316'0,"1"-1"28"0,1-2 18 16,2 1-117-16,1-2-78 16,2-2-30-16,1 0 5 0,1-1 14 0,1 0-9 15,1 2-16-15,1-3-29 0,-1 2-33 16,1 0-28-16,0 2-9 0,-1 0-20 16,-1 0-3-16,-1 0 4 0,-1 0-3 15,0 0-47-15,-2 0-63 0,0 0-77 16,-1-2-109-16,-5 2-155 0,0 0-29 0,-5-1 32 15,-4 0 62-15</inkml:trace>
  <inkml:trace contextRef="#ctx0" brushRef="#br0" timeOffset="-79568.23">2105 9396 208 0,'3'0'475'0,"-2"0"68"16,1 0 26-16,1-2-117 0,2 1-119 0,2-2-75 16,5 1-27-16,-1-1 5 0,0 0-41 15,5 0-48-15,0 0-54 0,3 1-40 16,1-2-24-16,1 0-10 0,1 1-33 16,-2 0-101-16,3 0-168 0,-3-3-228 15,-3-2-180-15,-5-1-51 0,-3 0 60 0,-4 0 151 16</inkml:trace>
  <inkml:trace contextRef="#ctx0" brushRef="#br0" timeOffset="-73301.42">3077 6367 119 0,'-3'-3'246'0,"-2"-1"31"15,0 1-32-15,-4 1-61 0,1 0-22 16,0 0 1-16,-3-2 4 0,0 4 3 16,0 0 9-16,-1 0-2 0,-1 4-12 15,-1-1-11-15,1 3-5 16,0 1-17-16,-1 4-11 0,1 1-18 0,1 2-18 16,2 1-21-16,2 2-18 0,-1 0-19 15,4-1-9-15,2 1-7 0,1 0-4 16,2-1-1-16,2-1 1 0,1-2 0 0,6-1 1 15,1-4 0-15,0-3-4 0,3-5-5 16,0-5-4-16,3-3 1 0,-2-5-4 16,0-2 3-16,-1-2 0 0,-1 0-1 15,-2-3 3-15,-2 2 2 0,-1 0 4 16,-2 3-7-16,-4 0 6 0,1 6-4 16,-1 1 0-16,-2 4-5 0,-1 0 1 0,2 6-4 15,-1 4 0-15,-1 4-2 0,2 5 3 16,0 4 7-16,0 3 3 0,0 4 2 15,0 2-1-15,0 2 2 0,2 2-3 16,-1 1 5-16,-1 1-3 0,-1 1 4 16,-3-2-21-16,-1 1-21 15,-1-2-22-15,-5-5-20 0,2-2-25 0,-4-2 9 16,-1-3 18-16,-1-3 13 0,-2-2 14 16,1-2 17-16,-3-3 5 0,3-1 5 15,-2-3 1-15,0-1 5 0,4-3 3 0,1-2 7 16,1-2-1-16,2-1 5 0,2 0 3 15,2-4 0-15,3 1-5 0,1-1-3 16,2-1-2-16,2 1 0 0,3-4-1 0,4-2 6 16,2-1 0-16,3-1-1 15,2-3-1-15,3-1 2 0,0-3 0 0,0 1 5 16,1-2-1-16,0 1-3 0,-1-3 4 16,2 4 1-16,-3 2-3 0,1-1-38 15,-3 4-79-15,-2-2-96 16,-4 4-180-16,-6 4-79 0,-4 3 1 0,-3 3 64 15</inkml:trace>
  <inkml:trace contextRef="#ctx0" brushRef="#br0" timeOffset="-73030.96">3167 6629 182 0,'5'0'303'15,"0"2"35"-15,-2 1-3 0,0 5-79 16,0 3-41-16,-1 2-13 0,-1 2-22 16,2 2-31-16,1 2-46 0,-1-2-39 0,0-1-28 15,2 0-11-15,-3-1-5 0,-1-2-2 16,2-2-46-16,-1-2-69 0,2-3-89 15,-4-1-114-15,0-5-139 0,0 0-21 16,-6-2 40-16,3-1 72 0</inkml:trace>
  <inkml:trace contextRef="#ctx0" brushRef="#br0" timeOffset="-72843.81">3284 6666 52 0,'5'6'284'0,"0"1"44"0,-3 2 37 15,2 5-92-15,-2 1-65 0,4 2-39 16,-3-1-29-16,0 0-28 0,0-3-33 16,1 0-27-16,0-2-18 0,1-3-14 15,0 1-3-15,1-4-39 0,1-2-73 16,0-3-98-16,-2-2-163 0,-2-1-77 16,-3 3 1-16,-1-4 56 0</inkml:trace>
  <inkml:trace contextRef="#ctx0" brushRef="#br0" timeOffset="-71984.9">3575 6615 165 0,'0'-2'349'0,"-1"2"51"0,-1-2 16 16,4 2-93-16,-1-1-42 16,4 1-25-16,3-1-14 0,1-1-15 0,1 1-32 15,4-4-50-15,2 4-50 0,1-2-37 16,2 1-25-16,0 1-16 0,0-1-7 15,0 1 1-15,-2-1-1 0,-2 1-2 16,-3 1 3-16,-1 0-1 0,-1 0-3 16,-2 0-17-16,-4 0-78 0,-2-2-128 15,0 1-156-15,-4-4-187 0,-4 3-71 16,-5-4 36-16,-2 3 111 0</inkml:trace>
  <inkml:trace contextRef="#ctx0" brushRef="#br0" timeOffset="-71284.93">4019 6441 103 0,'0'-7'266'0,"-1"1"37"16,-1 0 2-16,-1 1-65 0,3 2-25 15,0 3-17-15,0 0-28 0,0 3-32 16,3 2-14-16,-1 3-9 0,1 7-6 15,0 5 7-15,2 4 7 0,0 6-17 16,0 3-26-16,1 4-16 0,1 3-14 16,0 1-14-16,0 0-11 0,2-1-4 0,0-3-6 15,-1-2-4-15,-3-2 3 0,0-4-3 16,2-3-1-16,-3-3-3 0,0-2-1 16,0-6-4-16,-1-4 0 0,0-4 1 15,0-4 2-15,-1-2-27 0,1-1-64 0,1-4-98 16,-4 0-104-16,-2-5-136 15,-3-2-106-15,-3-2 9 0,-2-2 69 0,-1-2 89 16</inkml:trace>
  <inkml:trace contextRef="#ctx0" brushRef="#br0" timeOffset="-70956.8">3917 6386 41 0,'1'-2'258'0,"1"-1"26"0,4-3 31 0,0 1-92 15,4-2-51-15,4-3-13 0,2 0 5 16,4-2-6-16,1 2-22 0,3 2-26 16,1 1-29-16,0 2-33 0,1 4-24 15,-4 5-9-15,-2 5-10 0,-2 5-9 16,-4 2-4-16,-6 5 2 0,0 0 6 15,-7 5 9-15,-6 1 10 0,0-4 8 16,-7 2 3-16,-2-1-10 0,-2-3-4 16,-4-5-3-16,2-2-2 0,-1-6-4 15,3-1 1-15,3-4 2 0,4-2-15 16,4-2-55-16,5-4-74 0,5-3-89 16,3-5-171-16,6 1-64 0,-1 2 20 15,2 1 57-15</inkml:trace>
  <inkml:trace contextRef="#ctx0" brushRef="#br0" timeOffset="-70370.94">4467 6441 57 0,'0'-3'274'16,"-2"-1"38"-16,1-1 29 0,-1-2-94 15,2 0-44-15,-1 1-11 0,-1-3 30 16,0 1 23-16,1 0-6 0,-4-1-26 15,3-2-31-15,-4 0-64 0,3 0-48 16,-1-3-33-16,0 1-19 0,3 1-5 0,-3 0 1 16,4 3 2-16,-1 1 2 15,1 2-3-15,1 3-5 0,-1-1-6 0,2 4-5 16,1 3-2-16,1 0 0 0,3 2 0 16,1 2 2-16,3-1 3 0,-1 3-2 15,2 0 5-15,-1-2-1 0,5 2 0 16,-3-1 0-16,1-1 0 0,2 1-1 0,-2-1-3 15,-1 1 1-15,-2 1-2 0,-5 0 1 16,0 2 0-16,-6 5 4 0,-3 0 2 16,-4 5 3-16,-3 1 0 15,-5 3 1-15,3 2 17 0,2-4 17 0,-2 2 7 16,4-4 3-16,5-2 0 0,1-3-20 16,5-2-14-16,2-3-13 0,3-2 1 15,6-3-1-15,1-3 2 0,3-2-3 0,4-2 4 16,1-2-1-16,1-3-4 15,-1-2 2-15,-1-1 0 0,-4-2 0 0,1 3-3 16,-6-1-12-16,-3 0-54 0,-2 0-118 16,-5 1-155-16,-3 0-232 0,-4 0-91 15,-7 3 3-15,-2 0 96 0,-1 4 144 16</inkml:trace>
  <inkml:trace contextRef="#ctx0" brushRef="#br0" timeOffset="-69599.88">5177 6615 21 0,'0'-4'269'16,"-2"2"46"-16,2-1 41 0,0 1-68 16,4-1-27-16,0 2 6 15,5-2 16-15,1 1 7 0,1-1-11 0,3 0-44 16,2 3-59-16,3-1-58 0,0 1-42 15,0 1-37-15,0 2-16 0,0 0-8 0,0 0-4 16,-2 2-4-16,-4 1 0 16,-3 0 2-16,-1 0-2 0,-4 1-24 0,-4 1-64 15,-1-2-99-15,-1-1-121 0,-4-3-131 16,-3 0-143-16,-3-4-12 0,-3 0 66 16,-2-3 104-16</inkml:trace>
  <inkml:trace contextRef="#ctx0" brushRef="#br0" timeOffset="-69387.99">5144 6531 114 0,'0'0'308'0,"-2"0"35"16,2 0 29-16,3 1-99 0,-1 1-39 16,3-1 0-16,2 0 19 0,3 1 3 15,3-2-27-15,4 2-40 0,5-1-52 16,5 0-47-16,2-2-40 0,5 1-22 15,2-5-8-15,-1 3-25 0,0-4-116 16,-2-2-168-16,-7 1-219 0,-6-1-103 16,-7 2-24-16,-7-1 89 0,-6-1 155 15</inkml:trace>
  <inkml:trace contextRef="#ctx0" brushRef="#br0" timeOffset="-64413.69">6087 6313 10 0,'2'-2'243'0,"-4"1"35"0,-1 0 36 16,-3-1-82-16,2-1-36 0,0 2-6 16,-1 1 14-16,2-2 13 0,-1 1 4 0,2-1-15 15,-3 1-24-15,1-1-31 16,-1 2-35-16,-2 2-25 0,1 1-19 15,1 1-9-15,-4 3-2 0,4 3-4 0,-3 3-8 16,0 0-4-16,-1 6-10 0,3 1-14 16,-1 3-8-16,2 2-1 0,2-3-5 15,0 1-1-15,4 1 0 0,3-7-1 16,4-1-2-16,3-4 2 0,5-1 2 16,2-6 0-16,2-3-1 0,2-4-1 0,1-1 1 15,0-5-1-15,0-1 0 0,-1-3-2 16,-1 0 4-16,-3-3-2 0,2-1-4 15,-6-2-1-15,0-2-1 0,-3 1 0 16,-4-2-2-16,-2 4 2 0,-3 1 2 16,-6-2 0-16,-1 1 1 0,-3-1-2 15,0 2 1-15,-6-2-2 0,1 3-1 16,-5 3-2-16,-2 1-1 0,-5 5 2 0,1 3-2 16,-2 3 1-16,1 3 0 0,2 2 1 15,4 2 0-15,6 2 1 0,-1 2-72 16,6 1-120-16,3 0-128 0,2 1-195 15,3-1-115-15,-1 2 24 0,2-2 95 16,1 0 117-16</inkml:trace>
  <inkml:trace contextRef="#ctx0" brushRef="#br0" timeOffset="-63961.93">6394 6592 51 0,'2'0'308'0,"-1"-1"66"15,-1-1 66-15,0 1-48 0,0-3-31 16,0 0-7-16,0 3-13 0,0 0-29 15,0-1-60-15,0 2-70 0,0 2-64 16,2-1-54-16,-2 0-36 0,3 3-16 16,0-3-4-16,1 2-3 0,0-2-1 15,-2 2 2-15,4 2-3 0,-1-2-2 16,-3 0-1-16,4 0 1 0,-3 0-1 0,0-3 2 16,0 0 3-16,-1 0 1 0,0-2-3 15,-4 1 2-15,2-1 0 0,-5-2-3 16,0 1 2-16,-2 0-4 0,0 0 0 15,-4 1-2-15,0 1 2 0,1 1-1 16,0 0 1-16,2-2-1 0,1 2 1 16,2-1-1-16,1 1-2 0,4-1 0 0,4-3 5 15,-1 2-48-15,4-2-94 0,3 2-130 16,2-4-128-16,2-1-174 0,0-4-74 16,-5 4 40-16,2 1 110 0,-3 2 114 15</inkml:trace>
  <inkml:trace contextRef="#ctx0" brushRef="#br0" timeOffset="-63515.65">6595 6223 155 0,'0'-9'293'0,"0"2"59"0,0 1 6 0,0 2-25 16,0 1 13-16,0 3 9 0,-1 0-2 16,1 3-19-16,-2-1-41 15,0 6-39-15,2-1-31 0,-1 5-21 0,-1 2-20 16,2-1-19-16,0 3-26 0,2 3-34 15,-1-1-26-15,1 1-25 0,1 0-23 16,0 1-11-16,-1 1-5 0,2 3-5 16,-2-1-1-16,0 1-2 0,-1-2-2 15,1 3 0-15,1-5 0 0,-1-1 0 16,-1 0 1-16,2-2 1 0,-1-6 1 0,1 1 1 16,-1-3-2-16,-1-2 2 0,1-2-3 15,0 0-1-15,0-4 1 0,-2 2 0 16,0-3 2-16,0 3-1 0,-2-3-57 0,0-3-130 15,-3-1-208-15,2-2-209 16,-5-2-224-16,0-1-41 0,-3 3 82 0,0-1 183 16,0 1 201-16</inkml:trace>
  <inkml:trace contextRef="#ctx0" brushRef="#br0" timeOffset="-62842.62">6810 6364 200 0,'0'2'381'0,"2"-1"66"16,-1 2 73-16,5 0-58 15,2-1-17-15,5 1 8 0,3-3 17 0,2 0-21 16,3-2-52-16,3 1-69 0,1-4-78 15,-1 2-74-15,2-1-67 0,-1 0-50 16,-2-1-27-16,-2 0-12 0,0 0-12 16,-3 1-1-16,-5 0-1 0,-3 2-4 15,-1-1-9-15,-4 1-84 0,-2 2-177 16,-3-1-270-16,-5 1-312 0,-4 0-128 0,-5 0 19 16,-6 1 146-16,0 1 257 0</inkml:trace>
  <inkml:trace contextRef="#ctx0" brushRef="#br0" timeOffset="-61253.32">5221 6585 214 0,'-3'1'286'0,"-2"-1"51"0,2 0-37 15,-1-1-20-15,2 0 15 0,0-1 28 16,-1 2 23-16,1 0-1 0,1 0-24 15,-3 0-46-15,1 3-48 0,0 0-49 0,-1-2-38 16,2 4-30-16,-1-1-23 0,1-1-23 16,2-1-21-16,-1 1-18 0,1-3-13 15,0 3-4-15,0-3-1 0,1 1-1 16,-1-1 28-16,2-1 37 0,-2-1 34 16,2 1 32-16,-1-2 26 0,-1 1-16 0,-1-1-27 15,-1 0-32-15,0 2-30 0,2-2-23 16,-3 1-16-16,0 2-8 0,1-1-4 15,-3 1-3-15,2 0-2 0,-2-2-1 16,1 1 0-16,1 0 1 0,-2-1 0 0,0 2 26 16,0-2 19-16,-1 1 9 15,2 0 7-15,-1 1 8 0,3-2-16 0,-1 2-11 16,1 0-5-16,1 0-2 0,-1 0-5 16,2 0-5-16,0 0-7 0,0-2-4 15,0 0-6-15,0 2-4 0,3 0-4 16,-1 0-2-16,1 0 0 0,2 0-2 15,-2 2 2-15,5 2 0 0,-2-3 0 0,2 0 0 16,0 1 2-16,3 0-1 16,0-4 0-16,0 2-1 0,-1 2 1 0,-1-1 1 15,1 2 1-15,-1-2-2 0,-1 1 2 16,0 2-3-16,3-2 1 0,-1-1 0 16,-1-1 1-16,2-3 0 0,0 2-1 15,2-2 1-15,-1 0 1 0,0 0-2 0,-1-2 1 16,1 3 0-16,1-4 0 0,-1 3-1 15,-2 0 0-15,1-2-1 0,-2 5-1 16,-2-2 2-16,-1 2-1 0,-1 0 1 16,-2 0 0-16,-1 0-1 0,1 0 2 15,-2 0-2-15,-1 2 1 0,0 1-1 16,0 0 0-16,0-2 0 0,0 0 2 16,0 2-2-16,0-1 0 0,-4 0 1 15,2 0 0-15,-1-1 0 0,-2 0 2 16,-3 1-2-16,2 1 2 0,-3-2-3 15,1 2 2-15,0 0-2 0,1-1 0 0,-2-1 0 16,3-1 0-16,-1-1 0 0,1 1 0 16,-2-2 1-16,0 2 1 0,-1-1-2 15,-1-1 0-15,-2 2 2 0,0 0-2 16,0 0 0-16,2 2 0 0,-2-2 0 16,1-2 0-16,1 2 0 0,0-1-2 0,1-2 0 15,-2 0 1-15,3 0-2 0,-3 0 1 16,3-1 1-16,0 4 1 0,3-4 0 15,1 3 0-15,-1 0-3 0,4 1 1 16,-1 0-1-16,2 1 0 0,0-1-3 16,0 2 4-16,2 1 0 0,-1 3 1 0,-1-4-1 15,1 4 4-15,-1-1-1 16,4 1 0-16,-3-2-1 0,2 1 1 0,-1-2-1 16,3-1 2-16,-2 2-2 0,5-3 2 15,-2 0-1-15,0-1 0 0,3-1-2 16,-4 0 2-16,4-1-2 0,2 2 1 15,-3-2-1-15,1 1 1 0,2 0-2 16,0 1 4-16,3 0-1 0,-1-2 1 0,0 2-1 16,1-1-1-16,-1-1 0 0,1 1 0 15,-1-1 0-15,1-1 2 0,-3 2-2 16,2-4 1-16,-1 2 1 0,-2 2-1 16,-2-2 1-16,-1 0 0 0,-2 1-2 15,0 0-2-15,0 0 2 0,-4 0-1 0,3 2 4 16,-3-2-21-16,-1 2-30 0,0 0-53 15,0-3-79-15,-3 3-112 0,1 0-144 16,-2 0-170-16,0 0-128 0,-2-2-135 16,-2 1 15-16,0-4 116 0,2 0 183 15,-1 1 170-15</inkml:trace>
  <inkml:trace contextRef="#ctx0" brushRef="#br0" timeOffset="-60346.58">5076 6322 24 0,'-3'-1'270'0,"2"1"57"0,0 0 62 16,-2 0-57-16,1 0-12 0,2-2 5 15,-2 0 17-15,2 2-4 0,2 0-10 16,-2-1-28-16,5 0-18 0,0-1-23 16,1 0-21-16,2 1-21 0,3 0-28 15,-2 1-41-15,3 0-42 0,2 0-35 0,-3 0-27 16,4 0-17-16,0 0-12 0,0 1-6 15,-1 0-2-15,2 1-2 0,-1 0-1 16,2-1-1-16,-4 0 0 0,3 1-1 16,-2 0 1-16,-3-1-2 0,2 0 1 15,-4 1 0-15,1 0-2 0,-1-4 0 0,-1 2 4 16,0-2-3-16,1 1 1 16,-4 0 2-16,0-1 0 0,0 0 0 0,-4 2 0 15,-1 0 0-15,-3-1-1 0,0 1 1 16,-2 0-2-16,-3-1-2 0,-1 2 3 15,-2-1-2-15,-2 0 1 0,-3 0-2 16,1 0 1-16,-4 1 0 0,3-1-2 16,-2 2 0-16,1 0 2 0,-1 0-2 15,1 0 2-15,1 0-1 0,-1 0-1 0,1 0 1 16,2 1-1-16,1-1 1 0,-1 1 0 16,1 0 0-16,1-3-1 0,2 2 0 15,2 1-2-15,-1-3 2 0,3 2-1 16,1 0 1-16,2 0 1 0,-1-2 0 0,4 0 0 15,-1 1 1-15,1-1-2 0,1 0-1 16,1-1 0-16,3-1-2 0,1-2 3 16,3 1-1-16,-1 1 0 0,2 0 2 15,2 1 0-15,0 1 2 0,-1 0-2 16,3 1 0-16,0 1 0 0,2-1 1 16,0 0 0-16,3-1 0 0,0 0-1 15,1 0 3-15,-1-2-2 0,-1 0-1 16,2-2 2-16,-4 2-2 0,1-1 1 15,-2-1 0-15,2 0 1 0,-3 0-2 0,1 0 2 16,-4-1-2-16,-1 2 3 0,-1 2-1 16,-5-2-1-16,-3 3-32 0,-1 0-72 15,-4 3-102-15,-2 0-155 0,-5 1-180 16,-2 0-166-16,-3 2-103 0,-3 0 25 0,-1 1 117 16,-1 1 165-16</inkml:trace>
  <inkml:trace contextRef="#ctx0" brushRef="#br0" timeOffset="-46240.7">7444 6313 113 0,'0'-3'252'0,"-2"0"36"15,-1 0-14-15,2 0-52 16,-4 2-13-16,2-1 2 0,-2 2 4 16,2 0 9-16,-2 0-3 0,1 2-17 0,0-1-9 15,-1 2-15-15,-1 0-23 0,0 0-20 16,-2 3-18-16,2 0-21 0,-4 6-30 16,2 3-13-16,2 2-12 0,-1 1-15 15,3 1-8-15,-1 2 1 0,5 0-9 16,5-1-5-16,-1-1 1 0,3-6-5 15,4 1 3-15,3-5 1 0,5-4 2 0,2-2-2 16,2-6 1-16,0-3 0 16,2-3-3-16,0-4-5 0,-1-5 1 15,0 0-2-15,-4-1 1 0,-5-1 0 0,-1 0 3 16,-5-1 0-16,-4 0 1 0,-5 0-2 16,-5 1-1-16,-4 2-2 0,-5 1 18 15,-4 0 20-15,-3 0 11 0,-2 3 4 16,-4 4 5-16,-2 1-16 0,1 6-12 15,1 2-1-15,0 4-2 0,8 1-3 0,2 1-2 16,6 2-4-16,4 3-65 0,3 0-132 16,8 2-170-16,1-2-176 0,0 1-192 15,3-2-28-15,-2 1 92 0,0 1 150 16</inkml:trace>
  <inkml:trace contextRef="#ctx0" brushRef="#br0" timeOffset="-45851.5">7737 6655 167 0,'1'-6'439'0,"1"1"122"15,-2 2 109-15,3-2-44 0,-2 3-27 0,-1 2-12 16,4-3-21-16,-4 0-42 0,1 3-76 16,-1-1-97-16,0-1-102 0,0 2-91 15,0 0-59-15,2 0-36 0,-2 0-20 16,1 0-11-16,-1 0-11 0,0 0-5 0,0 0-4 16,0 0-1-16,0 0-1 15,0 0 1-15,0 2 1 0,-1-2 1 0,-1 0-5 16,2 0-1-16,0 0-1 0,0 0-5 15,0 1 1-15,0-1 1 0,0 0-2 16,0 0-2-16,0-1 0 0,0-1-30 16,2-2-68-16,-1-1-116 0,1 2-177 15,0-3-257-15,1 2-213 0,0-2-169 16,-1 0 12-16,-1 3 127 0,2 0 238 16,2 0 232-16</inkml:trace>
  <inkml:trace contextRef="#ctx0" brushRef="#br0" timeOffset="-45541.18">7942 6232 58 0,'0'-10'314'0,"-1"1"81"16,-1 0 71-16,2 2-59 0,2 3-37 0,-2 3-7 15,1 1 1-15,1 2 2 0,-1 7-11 16,1 2-26-16,-2 6-45 0,-2 2-63 16,-1 5-63-16,2 3-50 0,-1 1-40 15,0 2-30-15,2-4-13 0,2-2-9 16,1 1-5-16,2-6-3 0,0-1 0 16,-2-3-3-16,3-2-1 0,-3-2 0 15,0-4-41-15,1-1-83 0,-3-1-125 16,2-4-171-16,-1-1-160 0,1-4-189 0,0-1-32 15,-1-2 75-15,2-3 147 0,-2-1 153 16</inkml:trace>
  <inkml:trace contextRef="#ctx0" brushRef="#br0" timeOffset="-45024.82">8186 6289 108 0,'6'0'330'0,"-3"-1"50"0,2-2 56 0,1 0-87 15,0-1-42-15,1-2 3 0,1 2 11 16,0 0-17-16,4-1-39 0,-2-1-58 16,2 1-71-16,1-1-54 0,-2-1-39 15,0 1-20-15,0 0-9 0,-3-1-5 16,0 0-3-16,-3-3-2 0,-2 1 0 16,-3 0-4-16,-2 0 2 0,-2-2 1 0,-6 3 0 15,-1 0-2-15,-6 1 1 16,1 3-4-16,-6 2-4 0,3 0 0 0,-3 2-2 15,1 2 4-15,2 2-4 0,3 1 4 16,5 1 2-16,0 0 2 0,3 1-1 16,4 2 5-16,0 1 3 0,4 3-2 15,2 0 4-15,1 4 5 0,2 1-2 0,3 1-2 16,4 1 0-16,0-1-2 0,3-1-2 16,-2 0 1-16,4-3-1 0,-2 2 0 15,0-1 1-15,-2-1-2 0,-3-1-1 16,0 3 23-16,-3-1 15 0,-4 0 5 15,0 1 4-15,-6-1 1 0,-2-2-22 16,-3-1-11-16,-4-1-12 0,-3-2 0 16,-2-2-5-16,-2 1 3 0,-4-7-1 15,2 3 1-15,-3-4-2 0,2-4 1 16,0-2-5-16,3-4-4 0,5-3 3 0,1-1-2 16,7-2 4-16,4-2-2 0,4-1 2 15,4 0-1-15,5 0 2 0,2 3-1 16,4 2-7-16,-1 0-43 0,5 3-93 15,-3 3-132-15,0-1-147 0,-2 1-197 16,-5 1-84-16,-3 0 31 0,-5 1 104 0,-3 5 135 16</inkml:trace>
  <inkml:trace contextRef="#ctx0" brushRef="#br0" timeOffset="-44087.75">8630 6505 103 0,'-3'4'321'15,"1"-3"78"-15,-1-1 37 0,3-1-60 16,0 1-1-16,0-2 4 0,5 2-2 16,0-2 12-16,2 1-26 0,5-2-54 15,0-1-62-15,6 1-61 0,-1 1-57 16,2-1-43-16,3 0-36 0,0 1-22 0,1 2-9 16,-2 0-9-16,1 0-5 0,-2 2-2 15,0-2 1-15,-3 3-3 0,-1 0-1 16,0-2 3-16,-3 0 1 0,-2-1-3 15,1 0 2-15,-2-1 0 0,-2 0 0 16,0 1-2-16,-4 0 2 0,0-1 0 16,-3 1 1-16,-1 0 4 0,0-2-2 0,0-1 1 15,-1 3-33-15,-3-2-86 0,0-3-147 16,-2 3-195-16,-1-4-205 0,-5 1-152 16,1 0 5-16,-1 1 105 0,-2 0 178 15</inkml:trace>
  <inkml:trace contextRef="#ctx0" brushRef="#br0" timeOffset="-43704.01">8570 6353 95 0,'0'-4'334'0,"2"2"61"16,0-1 18-16,0 2-93 0,0 1-48 16,2 0-22-16,1-1-11 0,5-1 17 15,1 2-25-15,3 0-53 0,2 2-47 16,1-1-22-16,5 0-22 0,0-1-15 0,1 0-4 15,0 0-9-15,-1-1-17 0,2 1-8 16,-5 0-3-16,2 0-4 0,-4 0-2 16,-3 0-12-16,-1 0-7 0,-1 1-3 15,-5-1-1-15,-1 3 0 0,-2-3 1 0,-3 0 0 16,1 0-16-16,-1 0-70 0,-2-3-155 16,-1 1-193-16,-4-1-202 0,-4 0-77 15,-2 1 28-15,-3-3 137 0</inkml:trace>
  <inkml:trace contextRef="#ctx0" brushRef="#br0" timeOffset="-42278">9472 6347 63 0,'-3'2'249'0,"-3"2"41"16,-1-4 2-16,3 2-71 0,1-2-26 15,0 2 0-15,1 0 21 0,0-2 18 16,2 0 7-16,0 0-21 0,0 1-37 15,2-1-31-15,1 0-9 0,1-1-4 16,0 1 10-16,3 0-2 0,0 1-9 0,1 0-32 16,0 1-32-16,0 1-25 0,2-2-12 15,-1 2-13-15,-1 0 48 0,5-1 37 16,-2-1 21-16,0 1 12 0,1-2 3 16,1 0-29-16,4-2-8 0,-2 1-6 15,2-2-5-15,-1 0-4 0,0 0-23 16,-2 0-33-16,-1 1-15 0,-2 1-11 0,-2 1-1 15,-1 0-5-15,-3 1-1 16,0 1-2-16,-2-2 2 0,-2 1 4 0,1 1 26 16,0-1 19-16,-1-1 17 0,-1 2 15 15,0-4 13-15,0 2-17 0,0 0-16 16,-1 0-15-16,-1-1-17 0,2-1-16 16,-2 1-7-16,-1 1-3 0,-1-2-3 0,3 2 1 15,0-1-1-15,-1 1-21 16,1 0-64-16,-3 1-113 0,0 1-168 0,1-1-235 15,-2 1-223-15,2-2-129 0,-2 0 23 16,0 0 128-16,5 0 215 0</inkml:trace>
  <inkml:trace contextRef="#ctx0" brushRef="#br0" timeOffset="-41758.03">9925 6213 182 0,'4'-3'281'0,"-4"0"33"15,0-1-41-15,0 0-59 0,-4-1-16 16,4 3 3-16,-2 0 9 0,-1 1-4 15,0 1-28-15,0 3-39 0,-3-1-42 0,1 5-43 16,-3 1-23-16,2 0-10 0,-1 3 1 16,1 1 18-16,-1 0 14 0,1 3 5 15,2-2 1-15,0 2-3 0,4 0-23 16,1 0-15-16,3 0-5 0,1-1-6 16,4-2-1-16,2-2 1 0,3-2-3 0,1-2-2 15,2-2 5-15,2-2-1 0,0-4-3 16,1-1 1-16,3-3 0 0,1-1-1 15,-3-2-4-15,0-3 3 0,0-1 0 16,-2-2-1-16,-5 2-4 0,2-3 1 16,-5 0-1-16,-5-3-4 0,1 2 5 15,-6 0-2-15,-1 0 2 0,-3 0 37 16,-2-2 30-16,-3 2 23 0,-6 1 19 16,1 3 10-16,-7 0-28 0,-1 5-22 15,-6 6-23-15,-1-1-17 0,-2 3-11 0,0 5-7 16,1 1-7-16,4 3-2 0,4 1 0 15,6 1-1-15,5 2-65 0,1-1-142 16,7 0-173-16,2-4-229 0,2-1-104 16,2 1 20-16,1 1 118 0,3-2 164 15</inkml:trace>
  <inkml:trace contextRef="#ctx0" brushRef="#br0" timeOffset="-41271.86">10304 6422 165 0,'0'-4'340'0,"0"1"46"16,0-1 3-16,0 4-112 0,0-2-54 15,0 2-33-15,0 0-24 0,2 0-19 16,-1 0-28-16,0 2-43 0,2-2-36 15,0 3-19-15,-2 0-9 0,3 2-5 16,-1-3-5-16,-1 0 14 0,-1 1 5 16,1-2 3-16,-2-1 0 0,0 0 4 15,-2 2-15-15,1-2-16 0,-3 0 32 16,-1-2 25-16,1 2 25 0,-1-2 20 16,0 2 32-16,-3-4-15 0,4 2-18 15,0 2-23-15,1 0-15 0,2-3-22 0,-1 3-21 16,4 0-7-16,-1 3-37 0,4-3-93 15,1-3-118-15,5 2-124 0,-1-3-191 16,0-1-82-16,0 0 40 0,0-1 91 16,-2 4 119-16</inkml:trace>
  <inkml:trace contextRef="#ctx0" brushRef="#br0" timeOffset="-40741.82">10625 6159 161 0,'0'-2'298'0,"0"1"54"0,-1 1 0 0,-1 0-57 15,-3 0-10-15,2 0 23 0,-2 0 15 16,-1 1 3-16,0 2-19 0,0 2-35 16,-1 1-42-16,-3 0-32 0,5 1-12 15,-2 2-8-15,2 3-8 0,-3-1-14 16,-1 4-24-16,1 0-31 0,0 0-31 0,3 3-25 16,0-2-16-16,5-1-13 0,0 0-5 15,5-1-5-15,2 0 2 0,4-4-3 16,3-3 0-16,4-1 1 0,0-3 1 15,4-3-2-15,-1-1 1 0,3-2-1 16,-1-2-1-16,3-2-3 0,-4-2 4 16,2-1-4-16,-1 0-1 0,-2-5-1 0,-3 2 1 15,-2-2-2-15,-3 0 2 0,-5-2-1 16,-2 0 1-16,-6 0-3 16,0-1 2-16,-6 0-2 0,-2 0 0 0,-1 0-1 15,-5-1 1-15,-4 2-1 0,-2 2 0 16,-5 3 0-16,-2 4 0 0,-1 5-1 15,-2 3 5-15,4 3-3 0,2 3 3 16,4 3-59-16,5 3-117 0,4-3-215 0,3 3-218 16,5 0-226-16,3 0-46 0,0 0 73 15,3 0 191-15,2 2 211 0</inkml:trace>
  <inkml:trace contextRef="#ctx0" brushRef="#br0" timeOffset="-39953.92">11098 6171 75 0,'0'-5'294'0,"-3"0"42"16,2 1 40-16,1 0-98 0,1-1-41 15,1-2 12-15,4 1 16 0,-2-1 4 16,4-3-17-16,2 3-40 0,2-2-59 0,0-1-55 16,2 2-38-16,-1 0-25 0,-1 0-14 15,2 1-6-15,-5-1-6 0,4-1-3 16,-1 1-1-16,-6 1-1 0,-1 0-2 16,-2-2-1-16,-3 2 1 0,-2-2-1 15,-4 0 3-15,0-1-4 0,-6 0 0 16,-1 1 0-16,-1 0 0 0,-6 3-2 15,1 0-2-15,0 3 2 0,0 0-2 16,3 3 0-16,1 2-2 0,0-1 2 0,4 4-3 16,0 1 2-16,2 1 2 0,-1 1-1 15,4 3 2-15,3 1 4 0,0 2 1 16,3 1-3-16,0 0 3 0,3 4-3 0,3-3 1 16,3 2 2-16,3-1 2 15,-1-1-1-15,4 0 2 0,2-1-1 0,-2 0-2 16,4-2 1-16,-2 0 2 0,2 2-2 15,-3-3 0-15,1 1 0 0,-4-1 0 16,1 2-2-16,-2-1 2 0,-3 2-1 16,0-1 2-16,-1 1 1 0,-1-1 5 15,-4 2-3-15,2-2 1 0,-4-3 1 16,-4 0-6-16,0-2 2 0,-6-1-2 16,0-2-2-16,-3 0-2 0,-2-1 3 15,-5-3-1-15,-2-2-2 0,2 0 2 0,-3-2-1 16,0-4-2-16,0-1-2 0,-3-1-9 15,4-2-7-15,-1-1-2 0,8-1 1 16,1-1 0-16,1-1 8 0,10-1 2 16,2 0 17-16,2 1 6 0,7-2 2 0,3 1 1 15,1 2 5-15,4-1-11 0,-1 1-5 16,3 3-67-16,2-1-123 0,-4-2-156 16,2 5-212-16,-6-3-94 0,-4 1 20 15,-3-2 104-15,-6-2 148 0</inkml:trace>
  <inkml:trace contextRef="#ctx0" brushRef="#br0" timeOffset="-35324.44">2837 7515 229 0,'0'-7'276'16,"-2"0"35"-16,-1 0-73 0,-2 1-42 16,-1-2-17-16,-2 2-1 0,-1 1-11 0,-1 2 11 15,0-2-5-15,0 3-6 0,-2 2-14 16,0 2-7-16,1 3-26 0,-2 1-23 16,-2 1-19-16,3 3-9 0,1 5-15 15,0 0-15-15,3 2-8 0,3 2-10 16,2 0-13-16,3-2 0 0,2-1 1 15,1-1-6-15,5-1 3 0,0-1 7 0,0-4-2 16,6-2-2-16,-3-4 3 16,3-2 0-16,-1-4-7 0,1-5 0 0,-3 0-7 15,-1-4-2-15,2-4-2 0,-4 0 5 16,-1-4-1-16,-4 3 4 0,0 2 1 16,-1 3-3-16,-2 2 0 0,-2 5-8 15,2 2-4-15,-1 4-4 0,-3 6-2 16,3 5 5-16,-3 7 3 0,3 4 3 15,-1 4 10-15,-1 5 3 0,3 0-16 16,-2 4-7-16,2 0 7 0,-1 1-18 16,-1 2-32-16,-1 4-36 0,-3-2-42 0,1 0-37 15,0 1-12-15,-2-6 24 0,0-1 40 16,-2-1 49-16,-4-5 34 0,-1-1 20 16,0-7 11-16,-2-8 7 0,0-5-1 15,-1-4-5-15,-1-5 1 0,1-5-2 16,1-4 0-16,0-3 11 0,3-2 14 15,1-2 12-15,4-3 2 0,5-1-2 16,1-2 2-16,7-2-7 0,3 0-3 16,5-2-2-16,4-2-5 0,5 4-17 15,3-5-9-15,4 3-7 0,-1 1 0 16,2-3 3-16,0 5 12 0,-3 2-25 16,-6 3-67-16,-2 2-125 0,-6 4-134 15,-8 5-66-15,0 0 3 0,-5 8 59 16</inkml:trace>
  <inkml:trace contextRef="#ctx0" brushRef="#br0" timeOffset="-34873.5">2971 7756 207 0,'3'-1'283'0,"-1"2"30"0,-1 4-42 15,-1 3-75-15,0 3-42 16,-1 3-17-16,-1 2-19 0,2 2-26 0,-1 1-30 15,1 2-18-15,0-4-18 0,0 0-8 16,1-2-2-16,1-3-40 0,1-3-68 16,-1-3-111-16,1-3-135 0,-3-3-65 15,0 0 8-15,1-3 51 0</inkml:trace>
  <inkml:trace contextRef="#ctx0" brushRef="#br0" timeOffset="-34442.13">3094 7788 105 0,'2'-6'286'0,"1"-2"31"0,2 1 21 15,1-1-105-15,4-1-45 0,4 2-14 16,0 0 0-16,4 3-5 0,-1 3-27 16,0 1-29-16,-2 0-33 0,-1 4-26 0,-1 2-27 15,-4 5-9-15,-3 3-5 0,-2 3 4 16,-4 3-1-16,-2 1 4 0,-3 2-1 15,-1-2-6-15,-3-1-5 0,0-2 0 16,1 0-3-16,1-1-6 0,2-5 5 16,2-2-5-16,1-1-4 0,2-3 5 0,4-2 1 15,0 0 0-15,5-4 6 0,-1 0 1 16,4-2-1-16,0-2 1 0,-1-2 0 16,3 0-41-16,-1-1-77 0,0 0-108 15,-1 0-197-15,0 1-90 0,-2-2-1 16,-2 4 59-16</inkml:trace>
  <inkml:trace contextRef="#ctx0" brushRef="#br0" timeOffset="-34029.86">3510 7681 91 0,'0'-1'343'0,"0"-1"44"0,2 2 20 16,0 2-94-16,2-1-76 0,4-1-23 0,-1-1 1 16,4-1-9-16,1 1-18 0,1-1-34 15,4 1-61-15,-1-1-39 0,1 2-9 16,1 0-16-16,-3 2-72 0,-1-2-133 15,1-2-220-15,-4-2-146 0,-6 2-69 16,-5 2 29-16,0 0 119 0</inkml:trace>
  <inkml:trace contextRef="#ctx0" brushRef="#br0" timeOffset="-33472.43">3964 7511 48 0,'0'-14'280'15,"-2"0"49"-15,1 3 41 0,-1 6-101 16,2-1-64-16,0 4-41 0,0 2-10 16,3 4 22-16,1 5 19 0,-1 7 16 15,2 4 7-15,-2 6-30 0,0 6-54 16,2 2-46-16,-1 4-36 0,1-2-23 0,1 1-9 15,1-1-9-15,-2-1 0 0,2-6-4 16,-2 2 3-16,0-7-2 0,-2-2 1 16,0-4 1-16,-1-2-21 0,1-8-42 15,-3-2-63-15,2-3-97 0,-2-6-111 16,0-3-135-16,-3-5-83 0,-1-5 6 16,-2-2 68-16,-2-1 99 0</inkml:trace>
  <inkml:trace contextRef="#ctx0" brushRef="#br0" timeOffset="-33197.2">3822 7345 154 0,'5'-6'286'0,"1"2"30"0,3-1-2 15,4 3-115-15,4-4-45 0,4 6-12 16,0-3 0-16,2 6-17 0,4 1-15 15,1 2-27-15,-2 4-19 0,-2 5-29 16,-2 3-12-16,-2 1-8 0,-7 1-2 16,-1 4 4-16,-5-1 0 0,-6-1-3 15,-4 1 4-15,-6-2 1 0,-4-4-4 0,-4 2 5 16,-2-6 2-16,-2-1-4 16,-1-4-48-16,3-2-67 0,4-6-91 15,3-3-190-15,1-4-86 0,5 0 6 0,3-2 46 16</inkml:trace>
  <inkml:trace contextRef="#ctx0" brushRef="#br0" timeOffset="-32646.3">4337 7645 218 0,'-3'4'342'0,"1"-3"44"15,2-1-23-15,0 0-107 0,0 0-49 16,4-3-24-16,0-1-25 0,3-3-16 16,2-1-24-16,2-7-36 0,4 4-36 15,2-8-19-15,-1 3-12 0,1-4-4 16,2 0-1-16,-5-1-1 0,0-2-5 16,-6 1-5-16,-1 1-1 0,-4 0 1 15,-1 1-1-15,-1 2 0 0,-2 3 2 16,-1 3-1-16,2 5-1 0,-2 1-6 0,2 4-3 15,0 4 0-15,2 2 0 0,1 7 2 16,2 4 2-16,1 5 8 0,1 2 3 16,2 3-2-16,2 0 3 0,-2 1-2 15,1 0 1-15,-2-3-1 0,1 2-1 16,-6-2 2-16,1 0 6 0,-6-2-1 0,0 0 1 16,-6-3 25-16,1-1 14 0,-1-4 11 15,-2 1 5-15,-2-5 2 0,2-2-23 16,-1-1-12-16,0-1-15 0,3-4-49 15,3-2-108-15,5-4-134 0,2-2-207 16,1-3-93-16,4-4 0 0,1-2 85 0,3 3 122 16</inkml:trace>
  <inkml:trace contextRef="#ctx0" brushRef="#br0" timeOffset="-32245.85">4930 7656 256 0,'-5'1'388'0,"2"0"31"0,2-1-19 0,2 2-145 16,2-2-65-16,2 0-5 0,3-2 12 15,3 2 12-15,0 0-20 0,5-1-44 16,-2 0-58-16,3-2-42 0,1 0-22 15,-1 2-10-15,-4-4-3 0,3 4 0 16,-5-3-2-16,-1 3-35 0,-1-2-86 16,-4 1-126-16,-2-1-188 0,-3 3-132 15,-2-8-28-15,-3-1 59 0,-1 0 112 16</inkml:trace>
  <inkml:trace contextRef="#ctx0" brushRef="#br0" timeOffset="-32048.85">4925 7486 226 0,'7'-1'390'0,"2"-2"38"15,-1 1 38-15,3 1-158 0,-2 0-91 16,6 1-25-16,-2 0-13 0,2 1-22 16,0-1-30-16,2 1-34 0,3-1-37 15,1 2-16-15,1-2-46 0,0-2-121 16,-2 0-217-16,-2-4-163 0,-3-5-79 0,-5 0-8 15,-3-3 105-15</inkml:trace>
  <inkml:trace contextRef="#ctx0" brushRef="#br0" timeOffset="-27030.07">5893 7263 123 0,'-1'-6'303'0,"-2"2"46"16,-1 0 18-16,-1 4-105 0,-2 2-63 15,3 2-33-15,-7 5-25 0,3 3-12 16,-1 4 5-16,2 8-4 0,1-1-13 16,3 4-17-16,5 0-24 0,4 0-33 15,3-3-15-15,7-2-12 0,6-8-2 16,2-5-1-16,4-3-2 0,2-4 1 15,2-5 0-15,3-3-2 0,0-3-2 0,-4-3-1 16,-1-6-2-16,-4-2-3 0,-7-2-2 16,-2-4 0-16,-7 1-2 0,-7 1 54 15,-5-1 45-15,-5 3 30 16,-5 3 21-16,-10 0 19 0,-3 0-42 0,-5 2-37 16,-2 5-27-16,-1 1-20 0,1 2-15 15,-1 4-14-15,5 3-4 0,3 4-6 16,5 4 1-16,6 3-60 0,6 2-133 0,7-1-170 15,5 4-244-15,3-2-110 16,5 1 7-16,-1 1 107 0,2-1 163 16</inkml:trace>
  <inkml:trace contextRef="#ctx0" brushRef="#br0" timeOffset="-26810.63">6405 7379 145 0,'0'3'491'0,"-4"1"156"16,-3 1 170-16,2-2 31 0,-4 0-58 16,4 3-97-16,-3-4-109 0,3 0-138 15,-2-1-149-15,5-1-117 0,1 2-76 16,2-2-51-16,1 1-30 0,2 1-43 16,-1-1-82-16,2 1-144 0,-1 1-225 15,-1-2-279-15,-3-1-265 0,0 0-56 0,1 5 80 16,-2-1 197-16,-1 0 271 15</inkml:trace>
  <inkml:trace contextRef="#ctx0" brushRef="#br0" timeOffset="-26403.72">6556 7119 159 0,'-2'-5'359'0,"-1"2"51"0,1 2 21 0,0 1-132 15,2 3-57-15,-3 1-16 0,2 5-11 16,-4 1 0-16,-1 4-20 0,1 3-42 16,2 2-55-16,1-1-35 0,2 0-24 15,4-2-18-15,2-3-7 0,6-1-3 16,-2-5-2-16,4 1 2 0,4-1-4 15,0-1-2-15,-2 0-1 0,3 3-1 16,-3 1-1-16,0 0 2 0,-3 2 2 0,-3 1 2 16,2 2 35-16,-6 1 22 15,-3 3 12-15,-4-1 12 0,-4 1 11 0,-5-1-26 16,-2-2-13-16,-1 1-1 0,-1-2-2 16,-3-3-6-16,4-1-7 0,2-4-7 15,1-3-6-15,-1 0-14 0,5-4-8 16,1 0-47-16,0-4-92 0,2 0-144 0,-2-5-152 15,1-1-201-15,2-5-89 0,-2-2 29 16,0-3 113-16,0-3 141 0</inkml:trace>
  <inkml:trace contextRef="#ctx0" brushRef="#br0" timeOffset="-26213.37">6472 7156 182 0,'-2'-3'401'16,"4"0"58"-16,1 0 102 0,8 2-63 15,2-1 6-15,5-1 38 0,0-3 38 16,6 2-33-16,-2-2-77 0,1 0-123 0,1 0-119 16,0 0-93-16,0 0-67 0,-1 2-34 15,-3 1-63-15,-5 3-120 0,-3 0-213 16,-3 3-288-16,-3-3-286 0,-6 0-89 16,-3 6 52-16,-5 1 184 0,-1 3 273 15</inkml:trace>
  <inkml:trace contextRef="#ctx0" brushRef="#br0" timeOffset="-25876.13">6862 7397 48 0,'-3'2'406'0,"-2"-2"145"15,4-2 114-15,1 2 17 0,1 0-39 16,2-3-35-16,2 3-47 0,3-2-49 16,2-2-73-16,4 0-98 0,0-2-101 15,5 2-92-15,1-3-59 0,1 1-37 16,1 1-21-16,-1 2-15 0,-2-1-5 15,-2 4-3-15,-1-2-7 0,-2 0-21 0,-4 1-74 16,-4 1-151-16,0-2-264 0,-6 1-315 16,-6-2-225-16,0 0-35 0,-4 3 99 15,-5-2 242-15,-5 1 306 0</inkml:trace>
  <inkml:trace contextRef="#ctx0" brushRef="#br0" timeOffset="-23642.49">7412 7216 172 0,'0'-5'236'16,"0"1"23"-16,-3 0-47 0,0 0-32 15,-1 0-6-15,-3 1-4 0,-1 5 0 16,-3 1 12-16,-1 3 30 0,-3 4 24 16,1 5 24-16,1 6 21 0,-1 0-9 15,3 5-45-15,3-3-46 0,3 2-46 16,5-4-53-16,3-2-36 0,2-4-18 15,5-3-14-15,5-3-5 0,-1-3 1 16,9-3-4-16,1-6-2 0,2-3 0 0,0-4-4 16,1-6 1-16,0-3-1 0,-4-3 0 15,-1-2-2-15,-6-2 4 0,-2 1-6 16,-9 1-3-16,-5-2 4 0,-5 2 0 16,-8 2-2-16,-4 1 4 0,-3 1-9 15,-2 4 6-15,-2 1 41 0,0 2 22 16,-2 4 10-16,5 7 6 0,2 2-8 0,2 5-43 15,5 1-52-15,3 6-126 0,8 1-181 16,5 0-213-16,5 1-175 0,1-4-52 16,7 3 81-16,-1-3 170 0</inkml:trace>
  <inkml:trace contextRef="#ctx0" brushRef="#br0" timeOffset="-23429.5">7782 7351 328 0,'-1'2'575'0,"-4"-2"175"0,-1 0 176 16,3 0-83-16,-2-3-114 0,0 0-112 15,0-2-145-15,1 1-160 0,-4-2-128 16,5 2-76-16,0-2-53 0,3 1-34 16,1 1-59-16,2 2-108 0,3 2-170 15,-2 0-255-15,0 0-257 0,0 2-183 0,-3 3-2 16,-1 3 121-16,-3 2 231 0,-2 7 254 15</inkml:trace>
  <inkml:trace contextRef="#ctx0" brushRef="#br0" timeOffset="-22829.8">7945 7029 70 0,'5'-7'236'16,"-2"-2"39"-16,2 5-7 0,0-2-50 16,-4 3-21-16,-1 3 33 0,0 3 48 15,0 5 35-15,-1 3 10 0,-7 6 4 16,3 5-26-16,-1 3-45 0,-1 6-39 15,-2 2-39-15,0 1-33 0,1-1-47 16,-1 4-36-16,2-3-31 0,-1 0-15 16,3 0-6-16,0-4-3 0,4 0-4 0,2-6-1 15,3-7-21-15,2-2-29 16,6-9-35-16,1-6-41 0,6-6-47 16,0-9-5-16,3-2 15 0,0-4 29 0,-2-1 32 15,-2-1 41-15,-5 3 30 0,1 4 11 16,-6 4 5-16,-1 4 7 0,-4 3 3 15,-2 5 19-15,-2 5 31 0,-1 5 27 0,-1 0 17 16,-2 5 12-16,2 1-17 0,0 1-26 16,1 4-24-16,0-3-17 0,2-1-5 15,2 0-4-15,1-4-16 0,-1 0-59 16,1-3-129-16,0-4-155 0,2-1-223 16,-5-5-90-16,3-5 12 0,3-1 107 15,-1-3 141-15</inkml:trace>
  <inkml:trace contextRef="#ctx0" brushRef="#br0" timeOffset="-22479.5">8167 7019 215 0,'7'-6'253'0,"2"2"33"0,7-3-87 16,2 1-39-16,4 4-3 0,-1 0 8 16,4 6 10-16,-1 0 10 15,0 5-8-15,-7-1-10 0,0 5-21 0,-5 4-29 16,-6 2-28-16,-4 3-15 0,-4 4-23 16,-4 1-6-16,-6 1-10 0,-2 2-2 15,-2-2-3-15,-1-1-4 16,3 0-11-16,0-4-4 0,4 1-3 0,7-5 0 15,5-1-2-15,4-5 3 0,8 1 0 16,1-3-3-16,8-4 5 0,1-3-3 16,0 1-2-16,3-4-2 0,-1-2 5 15,0-1-36-15,-5 1-114 0,0-2-157 0,-5 0-187 16,-5-2-88-16,-2 1-5 0,-4-3 93 16</inkml:trace>
  <inkml:trace contextRef="#ctx0" brushRef="#br0" timeOffset="-22209.45">8731 7360 224 0,'-6'-3'365'0,"3"0"67"0,1 0 19 16,-1 2-94-16,3 0-24 0,3 1 25 15,0 0 33-15,5 0 23 0,0 1-10 16,3 2-53-16,5-3-88 0,0 1-94 16,3 1-79-16,-2-1-46 0,2 2-24 0,-2 2-11 15,-4-3-19-15,-2 2-71 16,-2-1-114-16,-2-3-168 0,-1 0-178 0,-6 0-206 16,0-8-60-16,-3-1 54 0,-3-4 142 15,-2 1 164-15</inkml:trace>
  <inkml:trace contextRef="#ctx0" brushRef="#br0" timeOffset="-22035.76">8659 7168 195 0,'-2'-5'399'0,"5"3"61"0,2 0 85 16,4 2-107-16,3 0-60 0,4 0-2 0,-1 2 1 16,1-2-52-16,1 2-47 15,1 1-58-15,2-2-78 0,-1 1-57 16,1 1-87-16,-3-1-188 0,-4 2-250 0,-3-3-263 15,-6 0-120-15,-4-1-2 0,-2 5 137 16,-5-2 225-16</inkml:trace>
  <inkml:trace contextRef="#ctx0" brushRef="#br0" timeOffset="-21115.93">9436 7047 55 0,'0'-9'218'0,"-3"-1"31"0,0 0-10 16,3 1-47-16,0-1-28 0,-1-1 15 0,1 2 26 15,0 0 62-15,0 2 59 0,0 1 55 16,0 3 36-16,0 2 15 0,0-3-45 16,0 4-47-16,0 0-27 0,1 2-44 15,-1 2-40-15,2 4-29 0,-1 2-35 16,-1 2-47-16,3 0-42 0,-3 2-32 0,2 1-18 16,-1 0-6-16,2 0-9 15,-1 0 7-15,3 0 6 0,-2 2 3 0,0-3-2 16,1 1 2-16,-1 3 3 15,0 0-5-15,1 0 4 0,-2 0 2 16,-1 2 2-16,1-2-3 0,1-2 0 0,-1 0-8 16,0 0-5-16,-1 0-3 0,1 0 0 15,-1-3 0-15,1 1-3 0,1-3 0 16,0 1 1-16,-1-2-3 0,2-4 0 0,0 3-1 16,-3-5-2-16,1 0 0 15,1-1 2-15,-3 0 0 0,2-1 1 0,-2-1-2 16,0-1 0-16,-2 0-2 0,2-1-1 15,0 1-3-15,-2-3-3 0,-1 0-11 16,2-1-42-16,-3 0-98 0,0-1-156 16,-1-3-249-16,0 1-238 0,-1 0-208 15,-2-2-20-15,-3 0 104 0,2 2 232 0,-3-2 234 16</inkml:trace>
  <inkml:trace contextRef="#ctx0" brushRef="#br0" timeOffset="-20465.14">9248 7111 1 0,'0'-1'206'0,"0"-2"25"16,0 1-12-16,-3 2-47 0,0 0-34 15,1 2-3-15,-2 0 7 0,-1 0 13 16,1 0 19-16,0-1 54 0,-1-1 44 15,2 2 53-15,3-2 40 0,-1 1 35 16,1-1-9-16,-2 0-22 0,2 0-40 16,-2 0-40-16,2 0-44 0,2 0-37 15,0 0-32-15,-2 0-28 0,1 2-34 16,2 1-27-16,2 0-28 0,-1 0-12 0,1-2-12 16,2 1 7-16,1-2 4 0,2 1 1 15,2-1-1-15,2-1-7 0,-1 1-7 16,1-3-5-16,2 0-5 0,0 2-5 15,1-4 5-15,2 2 7 0,0-2-8 0,1 1-1 16,2 0 1-16,-2-2 7 0,0 2-1 16,-1-1 7-16,-2 3 1 0,1 2-3 15,-6-2-12-15,4 2-6 0,-5 2-1 16,1-2-3-16,-2 0 3 0,-2 0-4 16,-1 0-1-16,-1 0-1 0,-3 2-1 15,0-2-5-15,0 4 6 0,-3-4 7 16,0 1 5-16,-3 0 5 0,0-1 0 0,0 3-5 15,0-3-6-15,0 0-3 16,-1-3-6-16,3 3-1 0,-2 0-2 16,1 0-18-16,0-1-34 0,2 1-58 0,-1 1-97 15,-1-1-175-15,2 3-272 0,2-3-241 16,-2 0-169-16,0 0-4 0,3 4 129 16,3-1 269-16,1-2 264 0</inkml:trace>
  <inkml:trace contextRef="#ctx0" brushRef="#br0" timeOffset="-19989.77">9855 7034 122 0,'-1'-6'267'0,"-2"0"39"0,-2 2-10 16,0-1-70-16,-3 3-16 0,-1 0 12 15,-1 2 20-15,-4 2 16 0,1 4 6 16,-1 3-11-16,0 3-14 0,1 4-16 15,1 1-15-15,4 3-10 0,1 0-15 16,4 0-28-16,5 1-35 0,2-4-36 0,6-1-27 16,4-2-24-16,5-3-15 0,5-4-7 15,-1-3-4-15,0-4-3 0,1-4-1 16,-2-3 0-16,0-2-1 0,-5-3-1 16,2-5-1-16,-3-1-3 0,-2-1 1 15,-6-2-2-15,-1 1-1 0,-7 1 1 16,-4 1-1-16,-2 2 2 0,-4 1 0 15,-5 2 3-15,0 2-3 0,-4 3 1 0,-1 2 1 16,4 2-2-16,-3 4-1 16,3 0-54-16,-1 2-124 0,4 3-198 0,5 0-262 15,2 1-138-15,5-2-4 0,5 1 95 16,4 0 183-16</inkml:trace>
  <inkml:trace contextRef="#ctx0" brushRef="#br0" timeOffset="-19779.43">10162 7146 300 0,'3'6'588'0,"-3"1"165"15,0-5 151-15,-3 4-51 0,1-4-121 16,-1-2-127-16,0-1-137 0,0-1-133 16,0-3-138-16,-2 3-88 0,5-1-57 15,0 1-30-15,5 1-44 0,-2 1-100 16,0-1-195-16,3-1-300 0,-1 1-315 15,0-2-145-15,-2-1 20 0,-3 4 155 0,6 2 285 16</inkml:trace>
  <inkml:trace contextRef="#ctx0" brushRef="#br0" timeOffset="-19296.03">10497 7042 273 0,'-8'0'366'16,"-3"0"84"-16,0 0 12 0,-2 0-24 15,-2 5 17-15,0 1 27 0,-3 4 11 16,-1 2-18-16,1 5-36 0,3 1-58 0,3 3-85 16,4-2-83-16,2 0-70 0,6 0-54 15,8-3-41-15,1-1-19 0,6-3-11 16,9-2-7-16,1-7-3 0,6-3-3 15,4-3-1-15,0-5-2 0,0-3-2 0,-1-2-2 16,-4-2 1-16,-4-1-2 0,-6-3 1 16,-2 0-1-16,-9 3 1 0,-4-1-1 15,-7 2 3-15,-5 0-2 0,-6-1 0 16,-5 4-2-16,-5-1 0 0,-4 3-2 16,-5 3-2-16,1 4-17 0,-1 0-42 15,2 7-77-15,6-2-131 0,3 3-230 0,6 3-239 16,5-1-175-16,5 3-23 15,4 0 88-15,4-2 211 0,7 3 249 16</inkml:trace>
  <inkml:trace contextRef="#ctx0" brushRef="#br0" timeOffset="-18695.29">10996 7013 26 0,'-9'11'335'0,"1"-3"56"0,1-2 32 16,4-3-33-16,3-2-100 0,3 1-14 15,1-2 11-15,4-2 30 0,0-1-11 16,5-1-41-16,4-1-69 0,0-3-60 0,3-1-63 15,-1-1-39-15,1 1-18 16,-1-1-9-16,-2-2-4 0,-4-1 0 0,-2-2 2 16,-2 2-5-16,-7-1 2 0,-2 1-1 15,-2 0-2-15,-4 1-1 0,-3 0-2 16,-4 4 0-16,-2-3 0 0,-2 5 0 16,-3 5 2-16,-4 1 0 0,0 3-2 15,-1 3 3-15,2 3 1 0,1 1 0 0,5 3 1 16,4 2 3-16,4-1-3 0,6 3 0 15,2-1 1-15,4 3 3 0,2-1-5 16,4-3 3-16,5 0 0 0,-1 3 0 16,4-3-1-16,-1 1 2 0,2 1 2 15,-1-1-2-15,-1 1 3 0,1 1 41 16,-3 0 70-16,2-1 38 0,-5 0 16 0,1 2 6 16,-8-5-39-16,1 2-69 0,-8-1-37 15,0 1-16-15,-5-2-9 0,-4-3-2 16,-3 3-3-16,-3-4-3 0,-1-2 3 15,-1-3-2-15,-1-5 0 0,-1 0-1 16,0-5-1-16,4-5 0 0,0-1 1 16,5-6-3-16,2-2 2 0,6-5-1 15,2 1 0-15,8-1-2 0,1-2 2 16,5 4-11-16,4 3 5 0,0 1-10 0,1 2-62 16,1 5-116-16,-4 1-197 0,1 3-243 15,-4 0-187-15,-5 1-29 0,-4-2 74 16,-4 3 191-16</inkml:trace>
  <inkml:trace contextRef="#ctx0" brushRef="#br0" timeOffset="-17159.59">2748 8462 159 0,'-1'-13'252'15,"-4"1"29"-15,-3 0-50 0,-2 3-54 16,-4 1-22-16,0 3 5 0,-2 2 10 15,-3 2 7-15,0 2 27 0,-1 5 21 16,-1 6 9-16,4 4-2 16,2 1-16-16,1 2-39 0,8-2-48 0,3-1-44 15,4-2-34-15,6-1-23 0,2-4-13 16,5-1-2-16,4-5-7 0,1-2-1 0,4-2-5 16,1-5 0-16,0-3 0 15,-2-4 3-15,0-3-3 0,-4 1 0 0,-3 0 3 16,-2-1 0-16,-2-1 2 0,-5-1 1 15,-2 3 0-15,-1 4-8 0,-3 1 0 16,-2 4-4-16,-1 5-3 0,1 4 2 16,-4 6 2-16,0 7-4 0,-2 8 5 0,2 6 3 15,1 6-7-15,0 3-2 16,5 2 14-16,3 1 2 0,0-1 2 0,2 2 9 16,0 0 5-16,-2-2-12 15,2 1-24-15,-5 0-22 0,0-4-29 16,-5-3-15-16,-3-6-12 0,-1 1 14 0,-4-6 14 15,-3-5 25-15,-2-4 13 0,1-4 12 16,-5-4 9-16,0-4 4 0,-3-3-2 16,3-3 2-16,-3-3 2 0,2-2-3 15,3-3-1-15,4-3 18 0,2-3 13 16,5-1 3-16,5-3 3 0,3-4 1 0,4 0-17 16,5-2-10-16,6 1-7 0,2-1-5 15,7 0-1-15,4 2 7 0,0-1 4 16,3 4-3-16,0-1-101 0,-3 2-151 15,-3 3-232-15,-4 2-108 0,-4 0-45 16,-3 4 82-16,-5 2 137 0</inkml:trace>
  <inkml:trace contextRef="#ctx0" brushRef="#br0" timeOffset="-16777.41">2839 8619 71 0,'0'-1'292'0,"0"-1"25"16,1 0 6-16,2 1-104 0,5-2-75 15,2 1-19-15,2-1 12 0,4-1 31 16,0 4 1-16,1 0-15 0,0 0-32 15,-2 0-34-15,-4 6-15 0,1 0 15 16,-5 3 15-16,-2 1 12 0,-4 4 4 16,-2 3-17-16,-3 2-43 0,0-1-28 15,-3 1-15-15,-2-2-7 0,3-2 0 0,1 2-9 16,-1-6 1-16,4 1 1 0,0-4 0 16,2-2-2-16,3-2 5 0,-2 0-3 15,6 0 0-15,1-2 2 0,3-2 1 16,2-1-3-16,3-4-38 0,-2-2-89 15,3 0-127-15,-4-4-176 0,1-2-136 16,-3 1-23-16,-2 0 62 0,3 3 112 16</inkml:trace>
  <inkml:trace contextRef="#ctx0" brushRef="#br0" timeOffset="-16581.15">3189 8493 178 0,'0'6'307'0,"-1"2"41"16,1 7-3-16,0 1-89 0,0 3-29 16,1 2-24-16,-1 2-25 0,2 0-33 15,-1-4-36-15,1 1-51 0,1 0-27 16,-1-2-14-16,1 0-38 0,0-1-94 16,-3-2-120-16,0-2-167 0,-3-2-80 0,0-3-2 15,1-1 70-15</inkml:trace>
  <inkml:trace contextRef="#ctx0" brushRef="#br0" timeOffset="-16216.44">3439 8513 18 0,'-11'4'343'0,"5"-4"76"0,1 0 45 16,5-1-8-16,3-2-41 0,5 1-12 15,3-3 3-15,4 2 31 0,2-1-37 16,0 1-81-16,4 1-87 0,1 1-76 16,-1-1-67-16,2 2-44 0,-1 2-22 15,-1-1-43-15,-4-1-137 0,0 0-249 16,-3 0-319-16,-2 0-145 0,-4-4-33 16,-3 1 99-16,-2-3 235 0</inkml:trace>
  <inkml:trace contextRef="#ctx0" brushRef="#br0" timeOffset="-15400.66">4118 8374 33 0,'-1'-13'271'0,"-2"-2"40"16,-4 1 37-16,0 0-80 0,-1-3-49 15,-3 3-8-15,-1 1 11 0,0 1 19 16,-2 1 1-16,3 4-9 0,-3 4-22 0,0 3-29 16,1 3-35-16,-1 7-27 0,3 4-19 15,1 4-22-15,1 1-21 0,4 4-21 16,5-1-12-16,2 0-11 0,4-3-4 16,3-2-5-16,4-3-3 0,0-2 0 15,4-4 3-15,0-3-3 0,1-5 2 16,2-5-1-16,-4-6-1 0,0 1-3 0,-3-5 1 15,-2 2-2-15,-3-1 2 16,-4 2-1-16,0 1 0 0,-4 4-3 16,-2 1 0-16,0 4 0 0,-1 5 2 0,-3 6-1 15,-1 7 2-15,-2 10 0 0,3 5 3 16,-1 7 0-16,4 4 1 0,2 3 6 16,2 0 0-16,4 0 2 0,1-4 3 15,1-2-5-15,2-3-3 0,-2-3-1 16,2-2 0-16,-4-3-51 0,2-5-74 0,-5-3-118 15,1-8-127-15,-3-4-161 0,-3-7-98 16,-3-1 8-16,0-5 88 0,-2-2 111 16</inkml:trace>
  <inkml:trace contextRef="#ctx0" brushRef="#br0" timeOffset="-14870.72">4317 8506 162 0,'-5'1'385'0,"0"-1"74"15,0-1 73-15,1 0-100 0,0-1-59 16,3-2-41-16,-2-1-30 0,3-1-53 0,3-1-61 15,-2-4-55-15,1-1-53 0,3 1-38 16,-3-2-24-16,2 0-8 0,-1 0-4 16,-1-1-4-16,1-4-1 0,-1 4-1 15,-1-2 0-15,1-1-3 0,-2 2 4 16,2 2-2-16,-2 4-3 0,-2-1 2 16,0 4 1-16,2 4-2 0,0-1-1 0,2 1-1 15,2 2 2-15,3 2-1 16,-1 2 2-16,4-1 2 0,4 3 1 0,0-2 1 15,3 5 1-15,3-5-1 0,0 3 1 16,-1-1 1-16,0-1-3 0,-2 1 0 16,-1-2 1-16,-1 2-1 0,-3 2 1 15,-4-1 0-15,-3 2-1 0,-5 4 1 16,-5 4 1-16,-3 4 1 0,-5 1 1 16,-1 6 0-16,0 0 2 0,0 0 28 15,1-1 18-15,5-4 12 0,3-1 3 0,1-3 0 16,8-4-28-16,3-5-21 0,4-1-8 15,3-4-6-15,5-5-2 0,3-2-7 16,3-4-21-16,4-1-73 0,-1-2-135 16,1-3-175-16,-5-2-246 0,-4 2-99 0,-5-1 17 15,-5 4 108-15,-3 0 168 0</inkml:trace>
  <inkml:trace contextRef="#ctx0" brushRef="#br0" timeOffset="-14643.72">4917 8599 415 0,'0'9'578'0,"-1"-3"58"15,2-1 27-15,3-4-200 16,0 3-105-16,1-4-13 0,3 0 29 0,1 0 29 16,3-2-28-16,2-1-83 0,0 0-100 15,3-3-83-15,-1 1-54 0,0-1-30 16,-2 1-12-16,0-1-29 0,-2 0-71 15,-3 0-116-15,0-1-174 0,-2-2-217 0,-6 0-223 16,-1 1-88-16,-6-3 46 0,-5 1 139 16,-1-1 204-16</inkml:trace>
  <inkml:trace contextRef="#ctx0" brushRef="#br0" timeOffset="-14466.15">4783 8468 279 0,'3'8'519'15,"0"-2"52"-15,5-3 26 0,5-3-157 16,4-3-178-16,4-1-57 0,0 0 7 16,1-2 8-16,1 0-5 0,-2-1-37 15,4 3-57-15,-3 0-59 0,2-1-121 0,-5 1-228 16,-3 4-306-16,-7-1-139 0,-9 1-64 16,0 0 59-16,-6 5 203 0</inkml:trace>
  <inkml:trace contextRef="#ctx0" brushRef="#br0" timeOffset="-6359.29">5959 8110 195 0,'-3'0'276'0,"-3"3"35"0,-2 0-46 16,0 2-66-16,-3 5-21 0,-2 3-6 15,-1 6 0-15,-3 3 1 0,-2 2 1 16,5 0-6-16,-2 3-10 0,3 0-25 15,2 0-25-15,2 0-33 0,6 0-31 0,3-1-18 16,3-2-11-16,4-5-6 16,3-2 1-16,1-3 0 0,6-6 0 15,1-2 0-15,2-5 1 0,4-5-2 16,1-3-2-16,-4-5 0 0,3-4-1 0,-4 0 0 16,-2-4-2-16,-3-1-1 0,-2-4-3 15,-4 3 0-15,-7-2-3 0,-4 0 2 16,-4 1-1-16,-2-1-3 0,-6 1-2 15,0 0 2-15,-2 0-3 0,-3 1 2 16,0 2 2-16,0 2-2 0,-1 2 2 0,2 5-1 16,1 7 1-16,2 4-66 0,1 6-113 15,0 6-167-15,3 6-156 0,2 3-69 16,2 3 33-16,2 1 99 0</inkml:trace>
  <inkml:trace contextRef="#ctx0" brushRef="#br0" timeOffset="-5511.03">6164 8571 245 0,'-2'3'302'0,"0"-1"35"0,2 0-58 16,-1 2-65-16,-1 0-23 0,1-2-4 16,-1 3-5-16,2 1-19 0,0-4-31 15,2 4-38-15,-1-1-39 0,2-1-26 16,-1 0-13-16,1 0-9 0,2-2-3 15,-1 0 1-15,1 1 2 0,0-3-1 0,0 0 2 16,-3-3-4-16,4 1-1 0,-3 1 0 16,1 0 0-16,-2-3 1 0,0 0-4 15,-4 1 5-15,2-2-4 0,-6 1 2 16,3-1-2-16,-4 2 0 0,1 0 38 16,-1 2 34-16,-2 2 34 0,1 2 31 15,0 0 23-15,2 3-29 0,1-1-26 0,1-2-32 16,2 2-33-16,2-3-19 0,3 2-12 15,0-3-5-15,3 2 2 16,-1-3-64-16,0 0-151 0,0 0-208 0,-5 0-178 16,0 0-85-16,0 0 28 0,0 0 133 15</inkml:trace>
  <inkml:trace contextRef="#ctx0" brushRef="#br0" timeOffset="-2457.92">6336 8185 47 0,'-7'-7'284'0,"1"-3"59"15,0-1 50-15,4 1-68 0,4-3-16 16,1 1 0-16,6 0 3 0,-1 1-12 15,4-2-29-15,1 3-60 0,4 1-65 16,3 1-53-16,0 0-40 0,0 6-28 16,0 0-13-16,-4 6-3 0,0 6-1 15,-7 5-5-15,-1 10 1 0,-7 5-1 0,-2 3 2 16,-5 3-1-16,-4-1 4 0,-4-2-5 16,1-2 2-16,-3 2 1 0,-2-2-4 15,0-1 0-15,2-2-1 0,2-5-1 16,5 1-2-16,2-4-1 0,6-5 3 0,4 0 0 15,2-4 2-15,4-2 2 16,2-2 1-16,2-3 0 0,4-3-3 0,-1-1 2 16,6-3-1-16,0-1 2 15,-2-1-1-15,0-1 1 0,-1 0-2 0,-5 2-76 16,-1-2-136-16,-2 1-158 16,-5-1-220-16,-3 0-98 0,-1 1 29 0,-4-1 115 15,1 3 150-15</inkml:trace>
  <inkml:trace contextRef="#ctx0" brushRef="#br0" timeOffset="-1350.86">6791 8284 32 0,'-6'2'251'0,"0"0"44"15,-2 3 39-15,-1-1-43 0,0-2 16 16,1 0 63-16,2-2 68 0,1 3 60 16,0-3 44-16,2 1 6 0,0-1-39 15,2 0-66-15,-1 0-80 0,2 0-89 16,0 2-84-16,2-1-57 0,-1 1-28 0,5 0-14 15,-1 0-5-15,3 2 4 16,3-2-1-16,5 0-6 0,0-2-8 0,6-2-8 16,2 0-8-16,1-2-14 0,-1 0-10 15,1-1-8-15,0-1-6 0,-1 4-8 16,-2-3-2-16,-4 4-4 0,-1-2-5 16,-4 2 2-16,-3 1-2 0,-2-1 1 15,-3 1 2-15,-2 0-1 0,-1 0 0 16,-2 0 1-16,2 0 0 0,-4 0 3 15,2 0-4-15,-2-2 2 0,-1 0-1 0,2 1-5 16,-1-2 0-16,0 1-28 0,1 0-57 16,-1-1-105-16,2 1-169 0,-1 1-292 15,-1-1-278-15,2 2-195 0,0 0-9 16,-8 3 120-16,0 3 267 0,1 1 296 16</inkml:trace>
  <inkml:trace contextRef="#ctx0" brushRef="#br0" timeOffset="224.56">7525 8166 152 0,'-2'-6'293'0,"-1"0"49"0,-5 1-1 16,0-1-43-16,-3 1 3 0,0 1 13 15,-2 2 12-15,-1 2 0 0,0 4-14 16,-2 3-29-16,3 1-28 0,-2 4-30 16,2 1-29-16,5 2-29 0,0-1-32 15,5 0-36-15,3 3-26 0,3 0-24 16,5-1-19-16,0 1-15 0,6-4-4 15,1-2 0-15,5-3-3 0,1-4 0 0,2-2 0 16,2-6-4-16,2-3 1 0,-3-2-2 16,-2-3 1-16,-3-2-3 0,-6-2 2 15,-5-1-2-15,-4-2-2 0,-4 0 0 16,-7 0-1-16,-7-1 2 0,-1 1-2 16,-4 4 1-16,-6 2-1 0,0 2 0 0,-2 4 1 15,-1 3 0-15,2 0-1 16,5 6 0-16,3 1-60 0,6 3-123 0,4 1-206 15,8 2-206-15,4 0-207 0,4-2-34 16,4 2 82-16,3-1 186 0,8 3 198 16</inkml:trace>
  <inkml:trace contextRef="#ctx0" brushRef="#br0" timeOffset="413.64">7782 8286 230 0,'0'5'598'15,"0"1"178"-15,-3-6 166 0,0 4-10 16,0-4-155-16,-2 3-180 0,2-3-162 16,0-3-156-16,0 1-137 0,1 0-72 15,2-1-54-15,0 1-110 0,2 1-210 16,-1-2-318-16,-1 3-331 0,0 0-134 16,0 0 27-16,-3 6 168 0,-2 1 300 0</inkml:trace>
  <inkml:trace contextRef="#ctx0" brushRef="#br0" timeOffset="664.57">7923 8016 111 0,'-7'-15'375'0,"3"6"101"0,-4 3 116 15,-1 4-30-15,1 6-50 0,2 5-27 16,-1 5-14-16,2 6-59 0,0 2-83 0,4 5-70 16,1 1-68-16,1 5-83 0,7-4-52 15,1 1-23-15,2-4-15 0,1-3-84 16,-1-3-160-16,3-5-242 0,-4-2-230 16,-2-5-199-16,-2-3-15 0,0-3 117 15,-2-4 219-15</inkml:trace>
  <inkml:trace contextRef="#ctx0" brushRef="#br0" timeOffset="975.8">8099 8038 340 0,'2'-5'392'16,"4"-3"43"-16,3 1-10 0,-1-1-100 15,5-1-24-15,2 5 36 0,-2-1 26 16,1 5-15-16,-1 1-36 0,1 5-77 0,-1 5-79 15,-2 3-66-15,-6 3-43 0,1 5-23 16,-8 6-12-16,-2 2-6 0,-4 3 0 16,-2-2-1-16,-1 1-1 0,-3-4 3 15,4-2-4-15,-2-3-3 0,6-1 3 16,1-5 1-16,3-1-3 0,4-4 3 16,4-4-1-16,7-1-1 0,4-3-3 0,5-2 4 15,7-4 4-15,4-2 1 0,3 0 0 16,-1-2 3-16,2-1-43 0,-4 1-121 15,0 2-215-15,-6-1-263 0,-6-1-152 16,-1 3-31-16,-9 1 87 0,0 1 200 16</inkml:trace>
  <inkml:trace contextRef="#ctx0" brushRef="#br0" timeOffset="1261.58">8702 8331 212 0,'-16'0'467'0,"6"0"121"0,-3 0 82 16,7 0-120-16,4 0-79 0,4 0-27 0,4 2-27 15,5 2-14-15,1-3-19 0,8 2-54 16,2-1-97-16,2-1-85 0,4-1-67 15,1 0-37-15,-1-1-20 0,-3 1-9 16,-1 0-13-16,-6-2-65 0,-3 1-107 16,-4-1-162-16,-3-3-223 0,-4 1-195 15,-4-5-159-15,-5-1 5 0,-5-1 115 16,-4-1 200-16,-3-1 193 0</inkml:trace>
  <inkml:trace contextRef="#ctx0" brushRef="#br0" timeOffset="1412.16">8627 8172 205 0,'0'0'422'0,"0"-2"31"16,6 1 51-16,3-2-139 0,6 0-141 16,4-2-52-16,0 2-10 0,3-1-28 15,3 0-21-15,0 1-10 0,4 0-70 16,-1-2-148-16,-1 1-196 0,-3 2-192 16,-3-2-87-16,-3 3-7 0,-2 1 110 15</inkml:trace>
  <inkml:trace contextRef="#ctx0" brushRef="#br0" timeOffset="1984.4">9455 7956 68 0,'0'-12'315'0,"-1"-2"73"16,-2 2 95-16,1 1-20 0,0 1 20 15,1 3 48-15,-1 0 42 0,2 5-15 16,2 0-56-16,1 4-77 0,0 0-82 15,1 3-75-15,3 6-50 0,-1 3-28 0,-3 8-26 16,1 1-27-16,-3 5-28 16,1 6-23-16,-2 1-23 0,0 1-22 15,2-1-15-15,1 2-10 0,0-6-8 0,3-1-3 16,0-5 1-16,-1-5-1 0,-2-2 1 16,2-1 4-16,-2-5 4 0,1-2-1 15,-3-3-1-15,2-2 1 0,-1-2-24 0,-2-3-29 16,0 0-33-16,-2-1-79 0,-1-4-121 15,-2 1-157-15,1-3-215 0,-3-3-181 16,-2 1-132-16,-1-3-20 0,-3 1 108 16,-3 0 210-16,4 0 201 0</inkml:trace>
  <inkml:trace contextRef="#ctx0" brushRef="#br0" timeOffset="2284.55">9286 8099 261 0,'-6'0'431'16,"1"-2"116"-16,1 2 60 0,4 2-45 16,0-1 7-16,4 0 24 0,1 1-14 15,4 1-38-15,1-3-68 0,1 0-93 16,2 0-122-16,4-2-81 0,2 1-52 16,0-1-35-16,0 2-25 0,3 2-7 15,-2-2-12-15,0 1-12 0,-2 2-10 16,-2 0-4-16,-2 2 2 0,-1-2-2 0,-2 3-1 15,-4-4 0-15,2 0-2 16,-1 0-10-16,-2-1-3 0,-1-1 0 0,-2-1-3 16,0-3 3-16,0-1-3 0,-3-3-30 15,2 1-76-15,0-2-153 0,-2 0-253 16,1-3-297-16,-1 4-265 0,2-1-70 16,-2 1 85-16,0 8 220 0,0 0 285 15</inkml:trace>
  <inkml:trace contextRef="#ctx0" brushRef="#br0" timeOffset="2632.22">9806 8014 137 0,'2'-3'476'0,"-4"0"142"0,-4 0 124 0,1-1-18 16,0 4-88-16,-1 0-60 0,-5 3-69 15,0 3-72-15,-2 4-80 0,-2 3-79 16,0 5-88-16,1 3-64 0,3 2-44 15,5 4-22-15,2 0-19 0,4 0-14 0,7-3-11 16,4-2-6-16,8-6-4 0,4-4 1 16,3-5-1-16,6-4 1 0,-1-6 2 15,-1-1 0-15,0-6-2 0,-3-4 2 16,-2-4-2-16,-6 0-4 0,-3-1 3 16,-2-6-2-16,-7 2-1 0,-6-2-1 15,-4 0 1-15,-3 0-2 0,-7 2-2 0,-3 2 2 16,-6 0-2-16,-1 3 1 0,-6 1-1 15,1 7-1-15,-2 4 2 0,1 3 0 16,1 6 0-16,7 3-43 0,6 2-114 16,3 1-230-16,8 2-303 0,7 1-315 15,3-5-101-15,6-1 51 0,3 1 200 16,4 0 289-16</inkml:trace>
  <inkml:trace contextRef="#ctx0" brushRef="#br0" timeOffset="2818.29">10108 8136 7 0,'10'6'643'0,"-7"-1"271"0,-2-3 188 16,-2 0 111-16,-1-2-243 0,2 0-285 15,-1-2-248-15,-3 0-172 0,0-3-103 16,2 1-61-16,-1 2-37 0,3 0-21 0,0 0-55 16,0 2-101-16,3 2-184 15,-1 0-325-15,0-2-340 0,-2 0-194 16,4 5-18-16,-1-2 132 0,1 2 293 15,3 1 322-15</inkml:trace>
  <inkml:trace contextRef="#ctx0" brushRef="#br0" timeOffset="3331.55">10393 8014 32 0,'-5'-3'355'16,"1"2"98"-16,-5-2 102 0,1 1-9 15,-1 2-79-15,0 0-48 0,-3 3-11 16,0 2-9-16,1 2-14 0,0 4-28 16,1 2-51-16,2 2-72 0,2 0-92 15,6 4-68-15,2-2-37 0,2 1-18 0,8-2-9 16,3 0 0-16,7-4-1 15,2-3 0-15,3-7 0 0,3 0 0 0,0-4 0 16,0-3-3-16,-1-3-1 0,-3-2-3 16,-2-3 1-16,-5-3 1 0,-6-2-1 15,-7 0-1-15,-4-1 0 0,-7 0-2 16,-6 2-1-16,-7 1-2 0,-5 2 1 0,-6 3-3 16,1 3 2-16,-2 3 3 15,4 1-2-15,-1 6-61 0,5 2-145 16,4 5-258-16,3-2-260 0,7-1-211 15,2 0-35-15,6-2 103 0,8 1 239 0,1-4 251 16</inkml:trace>
  <inkml:trace contextRef="#ctx0" brushRef="#br0" timeOffset="3806.77">10891 7969 35 0,'9'5'486'0,"0"-1"100"0,-5-2 72 15,5-2 36-15,-1-2-153 0,2 1-87 16,2-4 1-16,1 1-3 0,1-3-48 16,2 0-77-16,1-2-100 0,0 2-95 15,1-3-66-15,-5-1-33 0,0-1-16 16,-8 0-8-16,1 0-2 0,-6-1-4 16,-6-1-1-16,1 2-1 0,-8 1-1 15,-4 2-3-15,-4 3 0 0,-6 3-2 16,1 3 1-16,-3 5 1 0,1 1 1 0,4 4 0 15,0 3-1-15,4 0 2 0,5 3-1 16,3 1-1-16,6 1 1 0,5 1 2 16,6 0 0-16,7-2 3 0,3 1-1 15,5-1-1-15,6-2 1 0,-1-2 0 0,5-1 1 16,0 0 0-16,-3-2 1 0,0 3-2 16,-3-1-2-16,-6 1 2 0,-5 2-4 15,-3 1 5-15,-5 1-3 0,-7 2 4 16,-3-2 0-16,-7-1 2 0,-3 0-1 15,-5-1 1-15,-6-2-3 0,-2-1 1 16,-7-3-1-16,0 0 0 0,-4-4-1 0,1-3-2 16,5-2 2-16,6-4-2 0,8-5 0 15,8-3 0-15,8-6-2 0,8-3-1 16,8-6-38-16,4-3-67 0,3 0-100 16,5-1-160-16,2 3-225 0,-1-1-220 15,1 4-114-15,-4 0 19 0,-3 4 123 16,-3 2 212-16</inkml:trace>
  <inkml:trace contextRef="#ctx0" brushRef="#br0" timeOffset="5942.57">2704 9525 18 0,'7'-9'262'0,"-1"0"54"15,0 1 47-15,-5-4-76 0,-1 3-31 16,-1-1-5-16,-5 0-21 0,-1 1-33 15,-2 1-29-15,-2-1-49 0,-2 1-49 16,2 2 14-16,-5 1 4 0,3 4-2 16,-2 1 3-16,0 5-5 0,-2 2-42 15,4 2-22-15,1 3-9 0,2 1-8 0,4 3 0 16,4-2-6-16,4 3 7 0,3-4-3 16,3-2-2-16,6-2 6 0,0-3 1 15,5-4 3-15,0-2-1 0,3-6 5 16,-1-3 0-16,-2-3-7 0,-2-2-1 15,0 2-10-15,-7 0-7 0,-2 5-9 16,-3 2 4-16,-2 7-6 0,-5 5 20 0,-1 7 4 16,-2 6 9-16,-1 6 1 0,0 5 7 15,-2 6-14-15,2-1 1 0,-1 3-2 16,-1 1 5-16,-1 2-1 0,1 2 4 16,-2-1-1-16,-1 2 1 0,0-3-8 15,0-1 9-15,-3-4-7 0,0-2 7 0,-2-9 1 16,-1-1 4-16,-1-6-11 15,2-5-2-15,-3-4 3 0,3-4-6 0,-1-5-1 16,4-3-1-16,1-6 3 0,4-2-7 16,3-3-6-16,3-6 1 0,7-4 3 15,3-2-4-15,6-2 2 0,2-3 9 16,6 4-2-16,0-4 0 0,1 7 2 16,0 1 0-16,1 3 3 0,-5 0-69 0,0 5-122 15,-2 2-137-15,-7 2-203 0,-2 1-93 16,-5 0 28-16,0 4 107 0</inkml:trace>
  <inkml:trace contextRef="#ctx0" brushRef="#br0" timeOffset="6298.28">2805 9766 131 0,'4'-8'313'0,"0"0"33"0,2 1 39 0,4-1-120 15,-2 2-53-15,4 1 23 0,-2 0 26 16,0 4-3-16,0 1-31 0,-2 6-35 16,0-4-46-16,-3 9-13 0,-2 2-12 15,-3 3-4-15,-3 5-1 0,-2 0-23 0,-1 3-41 16,-4 0-25-16,1-1-13 0,0-2-5 15,2-3-3-15,1-4-3 0,1 0-13 16,2-5 7-16,3-2 1 0,3-1 2 16,2-2 0-16,1-1 14 0,2-2-4 15,3-2 0-15,3 0 1 0,1-4-1 16,2 2-3-16,-3-1-75 0,1 0-162 0,-1 0-177 16,-2-1-218-16,-4 0-97 15,-3-1 28-15,-2 2 142 0,1-4 162 16</inkml:trace>
  <inkml:trace contextRef="#ctx0" brushRef="#br0" timeOffset="6577.42">3050 9786 187 0,'4'-6'359'0,"0"-2"51"0,5 2 61 16,3-2-113-16,2 3-49 0,0 1 8 15,2-2 3-15,-2 0-13 0,1 4-48 0,-1 0-56 16,-1 4-58-16,-3 0-52 15,-2 4-41-15,-3 2-25 0,-3 6-8 0,-4 1-4 16,-1 4-4-16,-4 0-2 0,-2 1-3 16,-2 1-2-16,2-1-2 0,0 0-2 15,2-3-1-15,5-2 3 0,1-2 0 16,4 1 0-16,2-3 5 0,2-2-1 0,3-3 1 16,4-2 0-16,0-4-36 0,2-1-64 15,3-2-116-15,3-3-149 0,-3-2-188 16,2-3-130-16,-4 1-11 15,-1-3 80-15,0-2 133 0</inkml:trace>
  <inkml:trace contextRef="#ctx0" brushRef="#br0" timeOffset="6795.56">3439 9526 413 0,'-8'-2'557'0,"2"-2"44"16,6 0 20-16,3 0-235 0,8-1-146 16,0-1-47-16,5-1-16 0,2 0-7 15,2 1-14-15,5-1-47 0,2 2-51 16,-1 2-24-16,1 2-98 0,-2 1-176 0,-5 0-195 16,-1 0-207-16,-5 0-96 15,-4 1 45-15,-5 1 150 0</inkml:trace>
  <inkml:trace contextRef="#ctx0" brushRef="#br0" timeOffset="7979.01">4105 9259 182 0,'-3'-15'256'0,"-4"2"23"16,-4 1-64-16,-3 0-63 0,-2 4-23 16,-4 2-12-16,-1 5-8 0,-3 3-11 15,-1 8-6-15,-2 5-13 0,2 4-15 16,6 5-12-16,0 2-10 0,9-1-18 0,4 0-13 16,8-1-2-16,9-5-4 0,3-3 3 15,5-4 1-15,3-4 5 0,1-6-3 16,0-3 2-16,-1-4-3 0,0-5-4 15,-3-2-1-15,-2-5-15 16,-3-2-4-16,-2 0 10 0,-6 1 0 16,-1 3 17-16,-3 3 53 0,-4 3 37 0,0 6 6 15,-1 4 7-15,-2 7 14 0,-1 7 15 16,-1 7-6-16,2 8-1 0,-2 5 0 16,2 4-28-16,1 4-51 0,-1 3-25 15,2-1-11-15,1 2-6 0,2-2-2 0,-1-3-1 16,-1 0-3-16,2 0 2 15,-3 1-72-15,1-2-149 0,-3-2-157 0,-1-5-204 16,-1-4-92-16,2-11 30 16,0-6 126-16</inkml:trace>
  <inkml:trace contextRef="#ctx0" brushRef="#br0" timeOffset="8431.93">4269 9478 118 0,'-3'6'320'0,"0"-2"35"0,0 1 17 16,3-5-134-16,4-1-74 0,0-3-44 15,2-3-23-15,2-2-20 0,3-3-23 0,-2-3-30 16,3-4-14-16,-2 0-11 16,2-3 0-16,-3 0 1 0,-1-4 13 15,1 1 0-15,-2 1-2 0,-1 3 0 16,-1 4-1-16,-2 5-10 0,-2 6-8 0,4 6 28 16,-3 5 18-16,-1 7 40 15,1 2 52-15,1 8 28 0,1 1-2 0,-1 5-4 16,2-1-36-16,1 1-30 15,0 0-21-15,2 0-21 0,-2-1-8 0,-2-2-5 16,-1 0-15-16,-2 0-7 16,-4 0 3-16,-2-2-1 0,-3-1 1 0,0-4 0 15,-4-1 0-15,1-5-2 0,-2-2-2 16,0-5-2-16,2-3-1 0,1 0-20 0,1-4-75 16,3-2-97-16,1-5-106 0,2-1-122 15,1-4-140-15,-2-1 3 0,4-1 60 16,0 0 94-16</inkml:trace>
  <inkml:trace contextRef="#ctx0" brushRef="#br0" timeOffset="8714.91">4796 9550 87 0,'-14'3'321'0,"-1"1"69"0,1 1 66 16,3-2-97-16,3 1-71 0,5 1-58 15,1 0-58-15,5 1-20 0,5-4-25 16,4 2-20-16,3-2-10 0,6-2-10 16,1 0-40-16,3-2-20 0,1-2-12 0,-1 0-4 15,-2 0-1-15,-2-1-10 0,-4-1-78 16,-4-1-96-16,-5-3-113 0,-7 0-183 15,-1-2-96-15,-7 1 28 0,-3-3 74 16,-5 0 102-16</inkml:trace>
  <inkml:trace contextRef="#ctx0" brushRef="#br0" timeOffset="8864.01">4690 9426 127 0,'0'6'320'0,"4"-3"49"15,3-1 54-15,6-1-94 0,5-2-58 16,3-1-1-16,3-1-25 0,3-3-39 0,0-1-60 15,1 0-57-15,1 0-49 0,0 1-65 16,1-2-133-16,-8 0-176 0,1 1-160 16,-6 1-73-16,-6-1 5 0,-6-1 103 15</inkml:trace>
  <inkml:trace contextRef="#ctx0" brushRef="#br0" timeOffset="12807.89">5820 9297 163 0,'-6'-6'270'0,"-2"-2"39"16,0 1-36-16,0 5-53 0,-3-3-16 15,0 5 6-15,-1 0 15 0,-5 7 14 16,5 2 20-16,-4 6 17 0,0 4 5 16,2 4-32-16,3 5-32 0,2 1-54 0,2 2-58 15,6-1-49-15,4-2-27 0,3 0-10 16,7-6-7-16,4-3-4 0,4-2 2 16,1-11-1-16,5-3-2 0,1-3-1 15,-1-7 4-15,2-1-3 0,-2-7-2 16,2-3 0-16,-7-5-3 0,3-1-2 0,-5-4 2 15,-6 1-4-15,-5 0 2 0,-5 2 0 16,-6 1 0-16,-7 1-4 0,-2 2 1 16,-4 1-2-16,-5 1-2 0,-4 1 0 15,-1 3-1-15,1 7 3 0,-1 4 1 16,1 4 2-16,2 6 4 0,6 3-53 16,5 3-147-16,7 3-173 0,2 1-245 15,5-2-115-15,2 1 3 0,6-3 127 16,2 2 157-16</inkml:trace>
  <inkml:trace contextRef="#ctx0" brushRef="#br0" timeOffset="12992.43">6168 9449 168 0,'6'7'469'0,"-3"0"137"16,-3-1 135-16,-1 0 6 0,-5 0-16 15,3 0-51-15,-4-1-85 0,1-1-111 0,1-1-138 16,0-1-150-16,2-2-96 0,3-2-49 15,0 2-70-15,3-3-137 0,0 0-257 16,1 0-310-16,-1-1-291 0,-1-1-85 16,2 2 64-16,-2-1 224 0,4 1 294 15</inkml:trace>
  <inkml:trace contextRef="#ctx0" brushRef="#br0" timeOffset="13360.81">6358 9259 63 0,'-8'-9'303'0,"3"2"52"16,1-3 48-16,2 3-79 0,5 0-35 16,2 0 6-16,3 0 32 0,3 3 26 15,-1 4 8-15,7 3-2 0,-3 0-12 16,3 6-53-16,-2 0-59 0,0 3-51 0,-4 0-62 15,-4 2-61-15,-2 6-38 0,-5 1-6 16,-5 3-3-16,-2 5-4 0,-4-1 1 16,-4 0 7-16,-1 2-7 0,-2-2-6 15,4 0-2-15,-1-7-3 0,8-3-1 16,2-3 1-16,5-5-1 0,3-2 2 16,2-3 0-16,3-2 4 0,5-2-1 15,-1-1 2-15,4 0-1 0,0-4 2 16,3 2-1-16,-1-4 2 0,0 0-40 15,-2 0-115-15,2-3-228 0,-6 0-229 16,1 0-235-16,-4-1-64 0,-4 1 64 0,4 0 209 16,-1 0 215-16</inkml:trace>
  <inkml:trace contextRef="#ctx0" brushRef="#br0" timeOffset="13640.13">6772 9310 408 0,'-5'3'517'0,"2"0"83"0,3 0 62 16,3 0-94-16,5 3-35 0,0 0 12 0,6-2-10 15,1 1-64-15,4 1-91 16,4-6-112-16,0 2-121 0,2-2-63 0,0-2-51 15,0 2-14-15,-3-5-8 16,-1 3 6-16,-3-2-7 0,-3 3 9 0,-2-2-74 16,-7 3-148-16,-1-3-290 15,-7 0-315-15,-4 1-231 0,-6 0-39 0,-7-1 94 16,-2 1 270-16,-10-2 302 0</inkml:trace>
  <inkml:trace contextRef="#ctx0" brushRef="#br0" timeOffset="15159.55">7409 9214 84 0,'-9'-9'282'0,"1"-2"38"0,-2 4 23 15,1-2-108-15,-2 2-55 0,1 5-34 16,1 4-10-16,-5 5-4 0,2 7-9 16,-3 4-1-16,2 3-30 0,1 4-31 15,4 2-32-15,4 2-11 0,4-1-5 16,7-2 13-16,5-7 5 0,6-3 2 0,4-4-3 16,3-6-7-16,2-6-8 15,1-2-3-15,-2-8-2 0,1-3-1 0,-2-3-1 16,-3-2 3-16,-7-5 2 15,-3 1-4-15,-7-2 2 0,-7-4-3 0,-3 3-6 16,-7 0-3-16,-4 0-3 0,-5 5 0 16,0-1-2-16,-2 0 4 0,0 4-3 15,2 1 6-15,3 4 0 0,3 5-41 16,3 3-76-16,3 8-106 0,6 1-190 16,3 4-88-16,3 2 3 0,5 1 59 15</inkml:trace>
  <inkml:trace contextRef="#ctx0" brushRef="#br0" timeOffset="15342.12">7662 9295 97 0,'3'6'427'16,"-6"0"146"-16,-2 0 140 0,-4 0 11 16,1-3-85-16,2 0-110 0,-1-2-131 0,3-1-133 15,0-1-125-15,2 1-71 0,2 0-116 16,2 1-225-16,3-2-234 0,0 0-261 15,3-2-124-15,-3-2 28 0,1 4 185 16,0-1 213-16</inkml:trace>
  <inkml:trace contextRef="#ctx0" brushRef="#br0" timeOffset="15725.66">7762 9130 84 0,'5'-13'304'16,"2"-3"52"-16,2 3 50 0,6-1-74 15,4 0-5-15,2 3 13 0,-2 0 16 16,1 5-13-16,-4 4-57 0,0 2-77 15,-3 2-73-15,-3 7-21 0,-3 1 24 16,-4 8 12-16,-4 3 7 0,-6 2 1 16,-4 3-43-16,-1 3-58 0,-4-1-29 0,2 1-11 15,-4-3-6-15,4-1-4 0,4 0 0 16,3-4-2-16,5-1-3 0,5-5 0 16,8-3 2-16,0-3-1 0,6-2 1 15,1-2 1-15,4-4-7 0,3-4-3 16,1 0-11-16,-2-3-71 0,3-1-140 15,-4-2-192-15,2-3-159 0,0-1-194 16,-4-1-24-16,1-3 98 0,-1-2 179 0,0 0 149 16</inkml:trace>
  <inkml:trace contextRef="#ctx0" brushRef="#br0" timeOffset="16170.28">8333 9126 120 0,'-2'0'348'0,"0"-2"65"0,-2-5 50 15,4 1-67-15,0-4-43 0,4 3-25 0,0-4-22 16,-1-2-33-16,3 1-74 16,2-3-73-16,1 0-49 0,-1-1-40 0,0-1-18 15,-1-2-12-15,-2 4-3 0,-1-2-2 16,-4 1-1-16,0 1-4 0,-6 1 5 16,-2-1-4-16,-2 2 2 0,-2 4 2 15,-6 3-4-15,-3 3-4 0,-2 6 2 0,-1 6-2 16,-1 4-2-16,1 5 41 15,4 4 17-15,6 0 13 0,2 0 4 0,6 3 3 16,6-2-35-16,6-1-15 0,3 1-8 16,8-2-2-16,2-1-1 0,4-3-2 15,1 2 1-15,-3-1-4 0,3 1-1 16,-4-1 7-16,-6 0-5 0,0 1 6 0,-6-3 2 16,-1 0-15-16,-6-1-6 0,-1-1-1 15,-7 0-3-15,0-5-2 0,-7 2 20 16,0-4 12-16,-4-2-7 0,-2-2-5 15,-1-3-2-15,1-3-12 0,-1-4-9 16,5-2 8-16,5-3 1 0,0-4 11 16,8-3 5-16,3-2 5 0,5 0-1 15,4-1 6-15,4-1-8 0,0 0-38 16,2 4-75-16,1 4-144 0,2-3-162 0,-6 8-205 16,-3 1-93-16,-5 4 20 0,-4 5 116 15,0 0 147-15</inkml:trace>
  <inkml:trace contextRef="#ctx0" brushRef="#br0" timeOffset="16582.36">8612 9249 233 0,'-9'0'365'16,"3"0"59"-16,1-2-10 0,3 2-87 16,4-1-17-16,1 1-8 0,5-2-26 15,3 1-16-15,2-4-65 0,6 4-79 16,0-3-66-16,2 0-33 0,2 0-15 0,1-1 11 16,-5 3 5-16,1-3 3 15,-4 2 3-15,-2 0-1 0,-4 1-75 0,-4 1-125 16,-5-2-124-16,-1 3-132 0,-4-2-171 15,-6-3-11-15,-4 2 86 0,-2-2 103 16</inkml:trace>
  <inkml:trace contextRef="#ctx0" brushRef="#br0" timeOffset="16730.39">8590 9119 270 0,'9'-2'329'0,"-2"-2"35"15,7 3-60-15,0-2-105 0,6 0-61 0,0 2-50 16,1-1-22-16,4 0-24 15,0 1 1-15,1-2-19 0,0 2-84 16,-5-2-208-16,-2-2-96 0,-8 2-50 16,-3-1-7-16</inkml:trace>
  <inkml:trace contextRef="#ctx0" brushRef="#br0" timeOffset="17645.06">9313 9096 90 0,'-13'0'292'16,"2"3"72"-16,-3-1 59 0,0 4 3 16,-2 3 29-16,2-1 41 0,1 3 29 15,2-2 4-15,3 0-53 0,3-4-68 16,2 0-62-16,5 0-68 0,1-2-67 15,2-2-44-15,3-1-34 0,2-1-36 16,7-1-27-16,0-2-18 0,4-3-18 16,4 2-14-16,-1-1-13 0,7 0-11 0,-3-2-5 15,1 1-3-15,-2 0 2 0,-5 1 6 16,0 0 12-16,-3 2 4 0,-6 1 6 16,-4 2-2-16,-3-1 2 0,-1-1-3 15,-5 2 7-15,0-1 1 0,-1 1 1 16,-3-1 0-16,-2 1-2 0,0-1-8 15,1 0-6-15,-1 2-1 0,-1 0-3 16,3 0-1-16,-1 0-1 0,5 2-2 16,0-2-38-16,2 2-85 0,1-1-182 15,5 1-301-15,-4-1-283 0,1 1-176 0,0 1-12 16,-2 2 135-16,0 3 287 0,5 1 271 16</inkml:trace>
  <inkml:trace contextRef="#ctx0" brushRef="#br0" timeOffset="18175.59">9984 8892 261 0,'0'-8'350'0,"-4"2"72"15,-1 2-3-15,-3-1-20 0,-2 1 12 16,-2 1 8-16,-2-1-11 0,-2 4-34 15,0 4-62-15,-2 0-48 0,0 2-60 0,-1 3-51 16,0 4-41-16,3 1-32 0,-1 4-39 16,4 2-20-16,3 0-9 0,5 1-4 15,5-1-1-15,6-1 0 0,6-2 0 16,5-2-1-16,5-3 2 0,3-4 0 16,3-3-1-16,2-3 2 0,2-4-1 15,-1-3 1-15,-1-3-1 0,-3-4 1 16,-3-3-2-16,-2-2-2 0,-4-3-1 0,-6-3-2 15,-5 2-1-15,-6-3-1 16,-2 0-1-16,-6 2 1 0,-4 1-2 16,-6 0 0-16,-1 3 0 0,-4 3-1 15,-3 3-1-15,2 4 1 0,-6 5 2 0,5 3-3 16,-1 5-53-16,1 3-122 0,5 4-221 16,7 2-214-16,5 2-215 0,5-3-45 15,4 1 78-15,6 2 200 0,3-1 205 16</inkml:trace>
  <inkml:trace contextRef="#ctx0" brushRef="#br0" timeOffset="18390.28">10230 9032 111 0,'8'2'448'0,"-7"1"154"16,-1 1 145-16,-1-3 33 0,-2 0-30 15,0 0-57-15,-4-1-93 0,3 0-93 16,-5 0-111-16,0-1-138 0,1 0-83 0,2 1-60 15,1-1-50-15,2-2-33 0,1 2-15 16,1 1-10-16,2 0-43 0,1 1-85 16,1 2-170-16,4-2-300 15,1-1-263-15,-1 1-217 0,-1-2-33 0,3 0 120 16,-1-2 273-16,2 1 251 0</inkml:trace>
  <inkml:trace contextRef="#ctx0" brushRef="#br0" timeOffset="18744.14">10530 8830 15 0,'-3'-4'301'0,"0"4"79"0,-2-2 96 16,-2-1-8-16,0 1-40 0,-1 1-29 16,-1 2-28-16,-7 6-57 0,2 4-68 0,-4 3-59 15,2 4-50-15,2 1-48 16,3 5-38-16,5-3-25 0,4 2-11 15,5-3-5-15,7-1-2 0,4-2 1 16,9-5-1-16,5-2 3 0,2-6-3 0,1-1 3 16,-1-6-4-16,-1-1 0 0,-4-2-4 15,0-4 2-15,-4-4-3 0,-3-2-1 16,-3-3 0-16,-4 0 2 0,-6-2-2 16,-3-3-3-16,-6 1 47 0,-4-1 77 0,-6 4 39 15,-3 0 18-15,-7 2 10 16,-3 5-42-16,-3 4-78 0,-1 7-35 0,-3 7-20 15,1 5-4-15,3 5-3 0,8 5-100 16,3 3-209-16,13-4-249 0,4-3-274 16,7-1-130-16,6-6 44 0,4 1 180 15,10-3 236-15</inkml:trace>
  <inkml:trace contextRef="#ctx0" brushRef="#br0" timeOffset="19258.32">11137 8758 169 0,'2'-3'406'0,"0"-3"89"0,-1 3 61 16,-1-1-109-16,3 3-57 0,2-2-40 16,0 2-35-16,6-2-34 0,0 0-50 0,5-3-63 15,0-3-64-15,4 0-50 16,-1 1-27-16,0-3-11 0,2-1-7 0,-9 3-4 15,-2-2 1-15,-2-1 0 0,-8 1 1 16,-5 0-2-16,-6 1-1 0,-3-1-4 16,-7 2-2-16,-4 1 1 0,-3 2-2 15,-1 2 0-15,-1 4 2 0,0 0-13 0,3 4-4 16,3 4-4-16,2 0 1 16,2 6 1-16,4 3 9 0,3 1 16 0,4 2 6 15,6 4 6-15,4-1 2 0,7 3 1 16,4 0-9-16,6-1-3 0,6 0-1 15,0 1-1-15,5-1 0 0,0-2 0 16,-2-2-2-16,-5 0 0 0,0 1-1 16,-6-3 3-16,-5 3-1 0,-8-5 1 15,-3 0 0-15,-5-1-2 0,-9-6 1 0,0 3 1 16,-6-3-1-16,-6-3-2 0,2-5 61 16,-3 0 54-16,-3-4 28 0,4 0 13 15,-3-5 7-15,3-1-60 0,8-7-52 16,2 2-27-16,8-4-14 0,6-4-6 15,7-3-5-15,7 1 0 0,5-4 0 0,2 0-2 16,3 2-70-16,0 0-129 0,-2 2-226 16,0 3-231-16,-5 2-218 0,-2 4-29 15,-6-2 87-15,-3 2 202 0,-2 1 221 16</inkml:trace>
  <inkml:trace contextRef="#ctx0" brushRef="#br0" timeOffset="26056.92">11509 6130 52 0,'-5'0'233'15,"-1"-1"32"-15,0 0 3 0,-1-1-76 0,3 2-32 16,-3-2-4-16,2 0 6 0,-1 2 10 16,0 0 6-16,1 0 1 15,1 0-24-15,2 0-28 0,0 0-31 0,1 0-36 16,1 0-27-16,3 0-14 0,2 0-1 15,3 0 63-15,6-3 35 0,3-1 13 16,5 0 8-16,8-1-5 0,4-4-68 16,2-2-46-16,10 1-9 0,3-2-3 15,6 1 3-15,4-2-4 0,2 1 14 16,-1 3-7-16,-1 3-4 0,-6 0 1 16,-5 5-3-16,-5 1-3 0,-4-2 1 15,-1 2-3-15,-3-1 1 0,0-1-2 0,-2 1 2 16,2-4-2-16,-1 1 1 0,-2-2 0 15,-2 0 1-15,-4-1 0 0,-3 3 1 16,-1-3-3-16,-6 5 2 0,-3-4-4 16,-4 5 2-16,-4-1 0 0,-3 0 2 0,-1 2 2 15,-4 2-1-15,-1 0 0 0,0-1-2 16,-4 2-2-16,-1 2-2 0,3-2 2 16,-1 1-1-16,2 0 0 0,2 2 1 15,1 0 1-15,-1-2-3 0,3 0 3 16,-1 2-1-16,1-1 0 0,0-1 3 15,0 2-2-15,0-2 2 0,0 2 0 0,0 2 1 16,0-3-2-16,0 6 0 0,0-1-1 16,0 1 2-16,-2 6 1 0,2 1-1 15,-3 5 2-15,2 1 4 0,-1 5 100 16,1 6 59-16,-3 4 27 0,3 3 13 16,-1 2 7-16,0 2-100 0,1 3-57 0,-1-2-28 15,2 3-12-15,0-1-8 16,3 0-3-16,-1 0 0 0,0-1 0 0,1 1 0 15,0 1 1-15,-1-1 1 0,2-1 1 16,-2-1 1-16,-1-3 0 0,2 0 3 16,-3-2-3-16,0-1 0 0,0 1-2 15,-1-2-1-15,-1 5-3 0,-1-1 4 0,0 5-2 16,0 1 0-16,2 1 2 0,-1 3 0 16,0 0 1-16,2-1-1 0,-1 0 0 15,1 0 1-15,1-3 0 0,-1-3-3 16,0 2-3-16,0-5 1 0,0 1 0 15,0 2-1-15,0-1-1 0,0-2 1 16,-1-2-2-16,1-6 1 0,0-3-1 16,1-1 1-16,1-7 0 0,0-2 0 15,-1-4 0-15,5-1 0 0,-3-3-1 0,0-2-1 16,1 3 1-16,-3-3-2 0,3 3 0 16,-3 1 1-16,1-1-1 0,-1 1 0 15,1 1 1-15,0-4 0 0,-1 0 1 16,2-2-1-16,-1-2 2 0,2-3-2 15,-2 0 0-15,-1-2 0 0,-1-2 1 0,0-1-1 16,2-2 1-16,-2 1 0 0,-2 0 2 16,2-1-3-16,0 0 3 0,-3 0-3 15,2 0 1-15,-4 4-2 0,2-3-2 16,2 2 3-16,-3 1-1 0,3-1 1 0,-1 0-1 16,1 0 1-16,1 0 0 15,-2-1 0-15,0-1 1 0,2 1-2 0,-1 0 0 16,-1 0 0-16,0 0 1 0,-1-1 0 15,0 2 1-15,-3 1-1 0,1 1 1 16,0 1-1-16,-1 0-2 0,1 1 2 16,-1-3-1-16,2 2 0 0,-5 0 1 15,3-1 2-15,-2 2-1 0,-1-1 0 16,-1-1-1-16,-1 3 1 0,-3 0-1 16,1-1 0-16,-4 1-1 0,1-1 0 15,-4 1-1-15,-2-1 1 0,-3 2-1 0,-1 2-1 16,-4 1 1-16,0-2 1 0,-4 1-1 15,0 0 0-15,2-4 3 0,5-1 0 16,2-4 0-16,4-3 1 0,4-2 3 16,3-1-1-16,3-3-1 0,0-1-2 0,4-1 2 15,3 0-2-15,0 1-2 0,4 0 0 16,5 1-1-16,2 1-36 0,-1 1-103 16,5 1-179-16,-5 1-197 0,-1 2-263 15,-5 1-84-15,0 0 51 0,-5-3 155 16,-3-3 185-16</inkml:trace>
  <inkml:trace contextRef="#ctx0" brushRef="#br0" timeOffset="27140.2">11396 7053 74 0,'-4'-4'286'0,"-2"-1"40"0,1-1 23 15,2 2-121-15,3-1-60 0,1 0-24 16,4 0-20-16,2 2-14 0,1-2-19 16,5 3-22-16,4-3-32 0,2 4-15 15,4 1-10-15,0 0-3 0,-2 3 0 16,3 0-5-16,-3-1 2 0,-1 4-1 15,1-1-1-15,-4 1-12 0,1-2-3 0,-2-2-1 16,-2-1-2-16,-3 0 2 16,0-1 7-16,-7 0 4 0,1-1 0 15,-3 1-2-15,-1-1 38 0,-1-1 67 0,-1 0 51 16,-1 2 24-16,-1-1 13 16,-2 1-22-16,-1 1-48 0,2 1-13 0,-3 1-6 15,2 1 1-15,0-1-10 0,2 2-15 16,-2 1-32-16,1 0-18 0,2 0-11 15,-1 1-5-15,2 2-4 0,-1 3 54 16,0 4 30-16,2 0 14 0,-1 5 7 0,1 0 5 16,0 3-54-16,0 1-30 0,1 3-15 15,1 3 28-15,0 3 40 0,2 1 18 16,2 2 8-16,-1-1 3 0,2 1-32 16,-1-2-43-16,1 1-18 0,-3-1-8 15,2 1-4-15,-3-2-3 0,2 1-1 16,-2-3-4-16,1-1 3 0,1-3-3 0,-1-2 0 15,2-2 2-15,2-3 1 0,-1-4-1 16,1 0 0-16,1-4 0 16,-3-4-1-16,2-1-1 0,-3 0-1 0,0-4-1 15,1 2 3-15,-5-4-2 0,3 4 0 16,-3-1 2-16,-1 1-1 0,-1-2-1 16,-3 2 1-16,1 1 0 0,-1-2-1 15,1 2 2-15,0-3-1 0,-1 1-1 16,1 0 0-16,2-2 0 0,1 0-1 0,-2-2 0 15,0 1 0-15,2-1 2 0,0-1-2 16,0 1 0-16,-1-1 2 0,-1 2-1 16,0 0 1-16,-1 0-1 0,-3 2-1 15,2-2 2-15,-6 1-4 0,0 1 4 0,0-1-1 16,-5-2-1-16,1 1 1 16,-4-1 1-16,-2 1-1 0,-5 2-2 0,-4 0-1 15,-4 2 1-15,-2-1-2 0,-1 1 1 16,-1 0-2-16,2-1 2 0,4-1 1 15,2-1-1-15,4-1 1 0,5-1 1 16,4-1 1-16,3 0-1 0,7-3-1 0,6 0-65 16,3-4-162-16,10-3-245 15,1-1-304-15,3-6-137 0,1-6 3 0,-1-1 133 16,-2 1 233-16</inkml:trace>
  <inkml:trace contextRef="#ctx0" brushRef="#br0" timeOffset="31607.02">13884 6189 12 0,'2'-10'273'0,"1"0"62"15,-1 1 58-15,1 3-35 0,-3 0-26 16,1 3 4-16,-1 3 17 0,2 3 16 15,-1 3 1-15,-1 6-16 0,0 3-18 16,0 7-35-16,0 3-43 0,0 1-45 16,2 4-36-16,-2-1-31 0,3 2-25 0,-2 1-20 15,-1 1-22-15,3-3-16 0,-1 0-20 16,1-2-15-16,1-2-12 0,-3-2-7 16,2-3-3-16,-2-4-2 0,2-4-2 15,-3-4-2-15,0-1-12 0,0-6-39 16,0 2-78-16,-3-8-106 0,2 0-150 15,0-5-168-15,-2-3-139 0,-1-2-138 16,-1-3 10-16,-2-2 104 0,-2 2 159 16,0-1 170-16</inkml:trace>
  <inkml:trace contextRef="#ctx0" brushRef="#br0" timeOffset="31964.3">13724 6028 90 0,'0'-9'333'16,"-3"3"65"-16,1 3 75 0,4 2-35 16,1 3 3-16,5 3 30 0,2 0 47 15,2 2 13-15,3 1-41 0,3 3-67 0,3-1-83 16,5 3-90-16,-1 2-76 0,3 3-57 16,1 1-41-16,1 4-28 0,0-2-16 15,-2 2-11-15,0 2-3 0,1-1 3 16,-1-1 0-16,-2 1 2 0,1 0-2 15,-4 1 0-15,-2-2-8 0,-7 1-1 16,-1-1-4-16,-7 2-1 0,-6-1-2 0,-2 0-1 16,-7 2-1-16,0-4 2 0,-6 1-2 15,-2 1-1-15,-5-4-1 0,0 1 2 16,-4-5-2-16,0-2-1 0,-3-2 2 16,1-4-4-16,-2-4 0 0,1-1-10 15,-1-6-26-15,3-1-54 0,6-4-102 16,1 0-137-16,7-5-175 0,4 0-172 15,8-2-198-15,4-2-42 0,4 6 74 16,1 0 153-16,5 5 186 0</inkml:trace>
  <inkml:trace contextRef="#ctx0" brushRef="#br0" timeOffset="32391.31">14303 6546 52 0,'4'-5'316'0,"1"0"73"0,-1 3 75 16,-1-1-28-16,2 1-20 0,-4 2 6 16,2 3 14-16,2 3 0 0,-4 3-44 15,3 3-61-15,-3 7-78 0,1-2-80 16,-1 4-73-16,3 2-47 0,0-3-27 15,1-1-14-15,0-1-7 0,3-3-2 16,-4-2-24-16,1-2-62 0,-2-2-92 16,1-2-133-16,-3-1-159 0,1-3-135 0,-2-3-148 15,0 0 0-15,-5-3 89 0,3-3 142 16,-1 0 147-16</inkml:trace>
  <inkml:trace contextRef="#ctx0" brushRef="#br0" timeOffset="32584.05">14423 6541 129 0,'6'-7'345'16,"-1"1"52"-16,0 4 63 0,-2 2-77 16,2 3-27-16,-2 4 13 0,5 5 23 15,-4 1-11-15,1 6-43 0,2-1-71 16,-1 1-74-16,3 3-69 0,-1-4-54 0,2-2-32 16,-2-1-18-16,3-1-8 0,-3-3-6 15,0-2-26-15,-1-1-96 0,-2-3-184 16,-2-2-219-16,-3-3-219 0,0 0-74 15,-8 0 49-15,-4-2 165 0,-1 2 208 16</inkml:trace>
  <inkml:trace contextRef="#ctx0" brushRef="#br0" timeOffset="34758.17">14764 6553 138 0,'-2'-1'380'0,"0"-3"90"0,2 2 68 16,-2 0-95-16,4 0-51 0,2 1-19 15,1 0-4-15,2-1 13 0,1-1 8 16,3 2-21-16,1 1-44 0,1-2-63 16,1 2-69-16,1 2-62 0,-2-1-46 15,0 4-29-15,1-1-21 0,-1 0-14 16,0 0-9-16,0-2-4 0,1 3-4 0,1-5 0 15,-2 0-2-15,4-3 1 0,-2-1-2 16,0-1-44-16,-2-1-86 0,-3-1-118 16,-3 1-185-16,-5 0-208 0,-5 0-211 15,-8 0-49-15,-2 1 61 0,-7-1 154 16,-4 1 198-16</inkml:trace>
  <inkml:trace contextRef="#ctx0" brushRef="#br0" timeOffset="35027.75">14625 6339 282 0,'4'-8'473'0,"-1"0"65"15,0 2 66-15,5 2-137 0,-2 1-74 16,4 2-18-16,4-2 25 0,-3 1 3 0,5 1-34 15,3-1-54-15,3 1-79 0,1 1-82 16,2 0-69-16,1 0-43 0,1 0-22 16,-2 1-8-16,-3 1-7 0,-1-1-46 15,-4 2-91-15,-5 0-166 0,-2-2-244 16,-5 3-303-16,-5-4-94 0,0 0 30 16,-7 2 136-16,-1 3 229 0</inkml:trace>
  <inkml:trace contextRef="#ctx0" brushRef="#br0" timeOffset="35477.9">15327 6478 93 0,'-3'-3'358'0,"-2"-1"82"15,-1 0 83-15,3 3-49 0,2-2-51 16,1 3-1-16,0 0 22 0,1 0 14 0,4 0-3 15,3 0-25-15,1-2-51 0,4 1-77 16,4 0-80-16,4-2-64 0,-2 1-48 16,3 1-35-16,0 1-23 0,-1-2-19 15,1 2-8-15,-2 2-10 0,-1 1-6 16,-1 0-2-16,-4-1-3 0,0 3 0 16,-3-2-1-16,-3-1-1 0,-2-1-1 0,-3 0 2 15,-1-1 0-15,-2 2 0 16,0-4 2-16,-2 2-16 0,1-2-72 0,-2-2-158 15,-5 2-268-15,2-6-305 0,-1 1-224 16,-1-1-36-16,-1 4 108 0,-1 0 244 16,2-1 297-16</inkml:trace>
  <inkml:trace contextRef="#ctx0" brushRef="#br0" timeOffset="36079.46">15864 6272 141 0,'-5'-3'367'0,"-2"3"65"0,-2 3 71 15,-4 3-82-15,2 1-44 0,2 3-6 16,-1 4 0-16,2 0-20 0,3 3-44 16,5 3-62-16,2-1-65 0,5-1-62 15,5-1-50-15,7-3-32 0,3-4-15 16,3-3-11-16,1-2-4 0,4-4-3 15,-1-1 0-15,-3-4-1 0,0-2 0 0,-3-3 0 16,-4-1-1-16,-3-3 1 16,-5 0-1-16,-6-2 0 0,-1-3 0 0,-8-1-1 15,-1 2 0-15,-4-3-2 0,-7 1 1 16,2-2 0-16,-7 1 0 0,0 2-1 0,-1 2 0 16,0 2-1-16,3 4-1 15,3 0-7-15,4 8-62 0,2 0-133 0,6 4-204 16,4 0-280-16,1 5-121 0,2 4 6 15,5 1 108-15,2 2 192 0</inkml:trace>
  <inkml:trace contextRef="#ctx0" brushRef="#br0" timeOffset="36287.94">16248 6469 1 0,'11'0'655'0,"-6"-2"249"16,-4 1 172-16,-2 0 116 0,-1-1-217 15,0-1-286-15,-1 2-201 0,0-4-146 16,-2 1-104-16,4-2-78 0,-4 1-66 16,2 1-48-16,1 1-30 0,2 1-33 15,0 2-66-15,0 2-116 0,0 0-186 16,0-1-303-16,0 3-318 0,0 2-164 0,0 2 13 16,0 4 141-16,2 0 288 0,2 2 329 15</inkml:trace>
  <inkml:trace contextRef="#ctx0" brushRef="#br0" timeOffset="36765.18">16548 6325 191 0,'5'-8'435'16,"-4"1"100"-16,-1 1 93 0,-1 2-68 16,-3-1-41-16,3 2-10 0,-3 2-7 0,-3 2-25 15,1 2-53-15,-1 3-88 0,0 4-93 16,2 2-84-16,2 1-68 0,3 4-38 15,1-3-24-15,3 3-13 0,5-3-4 16,0 2-4-16,4-2-4 0,6-1-2 16,1-4-1-16,0-2-3 0,2-1 1 15,0-4-1-15,-2-2 0 0,1-4 2 16,-1 0 0-16,0-3 2 0,-3-5-1 16,-4-4-1-16,-1-3 0 0,-4 0-1 15,-5-4-1-15,-3 1 2 0,-5-1 0 16,-3 1-1-16,-7 0-1 0,-4 0 1 0,-2 4-2 15,-4 2 1-15,-2 4-1 0,0 5 1 16,0 4-9-16,5 6-37 0,2 3-81 16,3 2-140-16,7 4-246 0,2 1-288 15,4 1-176-15,4 0-15 0,4 0 96 16,2-3 229-16,6 3 286 0</inkml:trace>
  <inkml:trace contextRef="#ctx0" brushRef="#br0" timeOffset="37438.78">17078 6261 127 0,'0'0'366'0,"1"0"58"0,1-2 47 16,3-3-91-16,-1 3-64 0,5-4-12 15,1-4 18-15,1 2 21 0,2-6-7 16,3 3-41-16,0-3-59 0,1-2-71 15,0 3-62-15,-1-2-52 0,-2 2-27 16,-2-1-12-16,-4 2-7 0,-2-2 0 16,-2 3-3-16,-4-3-2 0,-4 2 3 15,-1 1-2-15,-3-2-1 0,-3 3-1 0,-5 0-2 16,2 3 2-16,-5 1 2 0,2 3 6 16,-1 1 3-16,0 4 10 0,1 3 10 15,4 2 11-15,0 3 14 0,1 2 9 16,3 2 9-16,4 2 7 0,1 1 1 15,0 3-9-15,4-1-8 0,1 2-13 16,3 0-18-16,4-1-9 0,3-3-10 0,3 3-4 16,4-2 0-16,-1-2-4 0,5 3-2 15,0-2 2-15,-1 0-3 0,0-1-1 16,1 3 2-16,-5-2 0 0,0-1-1 16,-4-1 0-16,0-1 0 0,-9 2 0 15,-4-2-1-15,-4-3 0 0,-9 3-2 16,-1-2 0-16,-7 0-7 0,-4 0-8 0,-5-4-2 15,2-2-4-15,-2-2 3 0,0-4 5 16,2 0 6-16,3-4 4 0,2-2 1 16,2-5 1-16,5 0 1 0,4-3 0 15,4-2 1-15,5-1-2 0,4-2 1 16,6-2-1-16,2 2-1 0,4-3-9 16,5 2-63-16,2-1-112 0,2-1-191 15,1-1-220-15,0-2-239 0,-1 0-50 16,-2-2 61-16,-5 2 167 0,-3-2 213 15</inkml:trace>
  <inkml:trace contextRef="#ctx0" brushRef="#br0" timeOffset="42654.28">13844 7547 84 0,'2'-6'319'16,"-2"-3"73"-16,0 2 89 0,0 1-52 15,0 0-3-15,1 1 23 0,-1 3 34 16,2-1 20-16,1 3 7 0,0 1-14 16,2 2-45-16,0 1-67 0,3 6-79 15,-2 1-76-15,1 6-58 0,-3 4-41 16,0 6-26-16,-1 4-22 0,-2 2-16 16,-1 5-23-16,2-1-15 0,-2-1-13 0,4 0-13 15,-2-2-2-15,1-6 5 0,0-4 2 16,1-2 1-16,0-6 4 0,0-3-6 15,-3-2-2-15,2-4-4 0,-1-2-4 16,1-5-10-16,-2-2-14 0,1-4-26 0,1-4-44 16,0-2-66-16,1-4-87 0,-3-1-125 15,-1-2-157-15,0 2-174 0,-1-3-158 16,-6 1-94-16,2-1 48 0,-4 4 148 16,0 0 199-16</inkml:trace>
  <inkml:trace contextRef="#ctx0" brushRef="#br0" timeOffset="43104.81">13610 7378 323 0,'-4'-7'484'0,"0"2"88"0,1 0 59 15,3 4-105-15,3 1-29 0,2 1 2 16,2 3 18-16,2-2-3 0,2 3-48 15,4 0-72-15,3 0-86 0,6-1-86 16,4 3-61-16,6-3-39 0,4 2-26 16,3-1-13-16,4 4-6 0,2 2-1 15,-2 1-5-15,5 1-3 0,-5 6-8 0,1 1-10 16,-2 4-7-16,-3 2-5 0,-4-1-5 16,-2 2-2-16,-4 1-8 15,-1-1-4-15,-3-2-4 0,-2 0-6 0,-3 1 0 16,-5 1-3-16,-2 0-1 0,-7-2-10 15,-3 1-4-15,-5-1-2 0,-6-2 9 16,-6 1 3-16,-3-2 11 0,-6 1 9 16,-4-2-2-16,-9-1-10 0,-6 3-10 15,-7-3-6-15,-8 0-13 0,-2-2-8 0,-3-1-7 16,0-3 0-16,2-4 4 0,1-1 6 16,6-3 11-16,6-3 5 0,6-1 3 0,9-4-2 15,10-2-17-15,9-2-39 16,8-1-58-16,7-1-89 0,12-4-124 0,5-3-159 15,6-2-204-15,6-2-215 0,2-1-128 16,4 1 29-16,1-1 134 0,2-1 223 16,2 2 263-16</inkml:trace>
  <inkml:trace contextRef="#ctx0" brushRef="#br0" timeOffset="43410.44">14554 7285 302 0,'3'-6'535'0,"2"1"108"0,-2 1 115 16,1 3-74-16,1 2-61 0,-2 3-25 15,-2 3-30-15,-1 0-65 0,-1 7-104 0,-2 1-110 16,-4 3-104-16,2 0-79 0,-1 3-45 16,3-2-31-16,-3-1-22 15,2-3-35-15,4-3-71 0,0-3-134 0,0-2-216 16,2-2-288-16,-2-5-290 16,8-2-75-16,-3-2 66 0,4 1 186 0,-1 0 280 15</inkml:trace>
  <inkml:trace contextRef="#ctx0" brushRef="#br0" timeOffset="43918.42">14850 8067 97 0,'-1'-4'468'0,"-3"2"122"16,1-3 103-16,3 2-10 0,0 0-107 16,2 0-57-16,3 0-17 0,-1 2-20 15,9-2-42-15,0 1-67 0,5-1-98 16,0 3-99-16,7-2-78 0,0 0-43 15,4-1-23-15,-1 0-9 0,1 2-2 16,-3-3-3-16,3 2-3 0,-5-2-1 0,1 0-5 16,-3 1-5-16,-5-3-7 0,-1 2-23 15,-6-2-59-15,-1 1-99 0,-6 0-152 16,-6 2-221-16,-4 0-229 0,-3 0-205 16,-4 2-20-16,-4 2 100 0,-2 4 199 15,-2 0 241-15</inkml:trace>
  <inkml:trace contextRef="#ctx0" brushRef="#br0" timeOffset="44244.61">14819 7838 315 0,'-7'-2'437'16,"4"0"84"-16,1 0 19 0,1 1-86 16,-1 1-30-16,2 1 10 0,2 1 33 0,-1 0 29 15,4 0 1-15,2-2-37 0,2 3-71 16,2-3-94-16,3-3-84 0,5 1-66 16,3 2-43-16,2 0-26 0,1-2-21 15,2 2-13-15,2-2-14 0,-2 1-7 16,-1 1-10-16,-4 0-3 0,-2 0-5 15,-5 0-3-15,-2 0-16 0,-5 1-49 0,0 1-111 16,-5-2-216-16,-5-2-357 0,1-2-311 16,-9 0-102-16,-1-4 47 15,-2 2 185-15,-7-4 346 0</inkml:trace>
  <inkml:trace contextRef="#ctx0" brushRef="#br0" timeOffset="45204.5">16061 7185 131 0,'0'-11'346'15,"0"3"70"-15,0-2 90 0,2 4-63 16,1 0 2-16,0 3 43 0,0 3 42 16,0 1-2-16,2 3-27 0,-2 3-52 0,-1 3-78 15,2 5-84-15,-2 1-66 0,0 3-53 16,-2 4-37-16,0 1-26 0,1 2-18 15,1 1-11-15,-1 1-13 0,0-2-8 16,2 1-7-16,-2-2-9 0,-1-3-6 16,2-2-9-16,-2-2-6 0,0-2-7 0,1-1-2 15,-1-1-5-15,0-4-2 16,2-1-2-16,0-3-11 0,-1 0-17 0,-1-4-30 16,2-1-48-16,-2-1-88 0,0-1-126 15,-2-1-169-15,-1 0-217 0,-2-4-227 16,-1-3-90-16,-3 2 52 0,1 1 152 15,-4-2 229-15</inkml:trace>
  <inkml:trace contextRef="#ctx0" brushRef="#br0" timeOffset="45607.39">15805 7185 199 0,'-8'-9'454'0,"2"0"105"0,-1 1 84 16,6 2-93-16,1-1-55 0,4 2-27 16,5-2-9-16,0 1-6 0,7 0-24 15,1 1-59-15,4 2-74 0,2 2-78 16,3 2-65-16,2 4-43 0,-1 1-25 0,3 4-16 16,0 1-12-16,5 2-4 0,0 4 2 15,3-1 1-15,0 3-3 16,3 3-1-16,1 0-7 0,0 1-11 0,-3 2-9 15,0 1-4-15,-5-2-4 0,-4 1-1 16,-3 2-1-16,-8-3-1 0,-3 1 2 16,-4-1 2-16,-7-2 2 0,-2 0 1 15,-7-2 1-15,-8-1-1 0,-5-1 0 0,-5-1-3 16,-7-4-3-16,-3 0-6 0,-2-2-1 16,-4-3-2-16,3 0-2 0,-3-4-3 15,0-1-3-15,2-1-14 0,1-2-19 16,6 0-35-16,6-2-69 0,4 2-119 15,6-2-173-15,2 1-250 0,7-1-243 0,4 2-155 16,0 0 19-16,0 0 139 0,1 7 248 16,4 1 271-16</inkml:trace>
  <inkml:trace contextRef="#ctx0" brushRef="#br0" timeOffset="46146.17">15658 7968 187 0,'-9'-3'471'0,"1"-2"135"16,-1 3 124-16,2 0-41 0,2 0-43 15,5 1-28-15,0-2-30 0,3 2-59 16,5-1-74-16,2 0-87 0,7 1-95 16,5 0-82-16,10-1-56 0,4 2-39 0,8-2-23 15,7 1-9-15,1-1-2 16,12-1 3-16,2-1 10 0,10-1 4 0,0-2-5 16,7-1-14-16,3-1-4 0,0-3-8 15,-3 0-15-15,-1 0-12 0,-9 1-9 16,-4 0-16-16,-9 3-5 0,-10 4 0 15,-10 1 7-15,-11 1 4 0,-5 4 2 0,-7-1-5 16,-9 3-6-16,-1 0-35 16,-6 2-52-16,-2-1-96 0,-3 1-163 0,0-1-277 15,-5 0-346-15,-3-2-222 0,2-1-25 16,-5-4 108-16,0-1 256 0,-1-3 368 16</inkml:trace>
  <inkml:trace contextRef="#ctx0" brushRef="#br0" timeOffset="46657.37">15585 8491 167 0,'5'-12'416'0,"3"1"110"15,-4 0 108-15,1 3-62 16,3 1-34-16,0 2-2 0,1 5 10 0,1 1-10 16,-2 5-41-16,1 4-66 0,-1 0-88 15,0 5-104-15,-3 2-86 0,3 4-57 16,-3 3-34-16,-1 1-22 0,0 1-13 15,-4 1-8-15,1-2-6 0,-1 0-3 0,0 1-4 16,0-3-2-16,0-3-13 0,0 0-27 16,0-4-45-16,0-2-84 0,-1-3-117 15,-3-5-152-15,3-2-199 0,-1-6-185 16,-1-4-156-16,1-4 15 0,1-3 110 16,1-5 205-16,0-4 222 0</inkml:trace>
  <inkml:trace contextRef="#ctx0" brushRef="#br0" timeOffset="47007.44">15504 8282 189 0,'-12'-8'459'0,"1"2"97"16,-2 0 82-16,5 2-101 0,5 2-106 16,3 2-43-16,2 0 2 0,4 0 27 15,3 2 25-15,4 2-15 0,4 2-58 16,6 0-82-16,5 1-93 0,7 3-77 15,6 0-43-15,3 8-10 0,7 1-7 0,1 2-2 16,4 5-6-16,-3-1-1 0,1 2-16 16,-6-1-12-16,-5 1-10 0,-4 0-4 15,-9 0-2-15,-5-2-1 0,-6 2 0 16,-2-3 1-16,-9 0-3 0,-4 1 1 16,-9-1-4-16,-7 1 1 0,-6-1-3 15,-9-3 4-15,-6 1 0 0,-5-2 0 16,-7-1 0-16,-4-5 0 0,-3-1-1 0,0-4-1 15,-2-3-1-15,5-4-10 0,10-4-24 16,5-1-70-16,9-3-112 0,8-1-170 16,9-4-226-16,8-2-230 0,5 0-165 15,7 0 6-15,6 0 121 0,5 1 216 16,4 0 245-16</inkml:trace>
  <inkml:trace contextRef="#ctx0" brushRef="#br0" timeOffset="47832.43">16254 8791 28 0,'2'-8'330'0,"1"1"82"0,-2 0 90 15,3 0 10-15,-3 0-19 16,2 3 20-16,-1-1 33 0,2 5 39 0,0 3-17 16,0 2-55-16,0 4-77 0,-3 3-90 15,2 4-107-15,-1 5-78 0,0 0-51 16,-1 3-35-16,2 1-24 0,1 0-17 16,2-1-12-16,2-4-10 0,0-3-4 15,1-3-2-15,2-3-4 0,-3-1-1 16,0-5-2-16,1 0-5 0,1-5-9 0,-2-3-9 15,3-4-11-15,-2-5-4 0,-1-3-4 16,5-2 10-16,-7-4 5 0,2 2 12 16,-3-1 5-16,-2 3 7 0,-1 3 1 15,-2 3 3-15,-2 3 2 0,2 3 0 0,-3 4 1 16,1 3-1-16,1 3 1 16,1 2-2-16,0 2 1 0,1 0-1 15,3 0-1-15,0 1-1 0,6-3-2 16,-2 2-4-16,0-3-9 0,2 0-12 0,-2-3-14 15,0 0-17-15,1 0-14 0,-2-3-6 16,-1-3 6-16,-1-1 12 0,3-2 17 16,-3-2 19-16,4-1 15 0,-2 1 7 0,-1 1 4 15,2 1 1-15,0 4 2 16,-4 2 1-16,1 2 5 0,0 2 3 0,2 3 0 16,-3 1 0-16,5 1-5 0,0 2-9 15,0-1-52-15,4-2-101 0,-1-1-167 16,2-4-255-16,-2-3-305 0,-4-1-134 15,0-1 14-15,-2 2 131 0,-2-3 238 16</inkml:trace>
  <inkml:trace contextRef="#ctx0" brushRef="#br0" timeOffset="48224.45">16779 8754 133 0,'6'-8'380'16,"-1"3"67"-16,3-2 78 0,0 4-57 15,1 0-37-15,1 3 12 0,1 4 34 16,-2 2 10-16,-1 5-14 0,2 3-45 16,-2 1-73-16,1 1-79 0,0 2-73 15,3 0-65-15,-3 1-50 0,5-3-30 16,-3 0-17-16,2-1-14 0,0-1-11 0,-5 0-7 16,-2-3-4-16,-1 0-3 0,-1-6 0 15,-2 0-3-15,-4-2 2 0,-2-5 0 16,-1 0-1-16,-4-2 1 0,-1-1-2 15,-6 0 0-15,0-1-2 0,-3 3 1 16,-3-1 1-16,-2 2-1 0,-1 2 4 0,0 3 0 16,1 3-1-16,7 3 0 0,1-2 0 15,6 4 0-15,6 1-1 0,-1 2 1 16,10-2 0-16,3 1 0 0,5-4 0 16,5-5 1-16,4 0 0 0,2-4 1 15,3-4-2-15,2 0-4 0,-6 0-2 16,1-4-35-16,-6 4-64 0,-1-2-102 15,-8 0-154-15,-1-1-225 0,-2-1-257 16,-4-2-132-16,-4 3 10 0,-4 0 114 16,2 1 212-16</inkml:trace>
  <inkml:trace contextRef="#ctx0" brushRef="#br0" timeOffset="48488.15">17155 8713 322 0,'5'-1'508'0,"-2"1"66"0,3 0 70 15,1 4-152-15,1 1-97 0,1 4-2 16,2 3 30-16,-1 1 16 0,-1 4 10 16,5 1-41-16,2 1-79 0,-1-2-86 15,2 2-81-15,0-4-75 0,-4 1-46 16,-1-1-26-16,-4-5-39 0,-1 2-62 15,-2-1-88-15,-4-6-124 0,-1-1-195 16,-1-2-212-16,-4 0-224 0,-5-4-41 0,-3 0 67 16,-4 2 174-16,-6 0 230 15</inkml:trace>
  <inkml:trace contextRef="#ctx0" brushRef="#br0" timeOffset="48635.18">17065 8999 408 0,'5'0'651'0,"6"-5"81"0,2-4 51 15,5-2-185-15,8-7-233 0,4-3-131 0,1-4-65 16,1-1-47-16,1 0-33 0,-3 0-96 16,0 1-208-16,-6 1-312 0,-5 3-212 15,-8 0-92-15,-5 4 20 0,-7 3 159 16,-7 4 286-16</inkml:trace>
  <inkml:trace contextRef="#ctx0" brushRef="#br0" timeOffset="67870.22">11364 6135 176 0,'-5'3'238'16,"0"-2"27"-16,0 1-73 0,-1-1-38 15,3-1-10-15,-2 0 6 0,0 0 7 16,-1 0 2-16,1 0 4 0,-1 0 0 16,2 2-9-16,-1-1-4 0,1 1-2 15,1-1-5-15,0 1-6 0,3-2-7 0,-2 0-16 16,2 0-1-16,2 0 7 0,-2 0 16 15,3 0 27-15,-1 0 30 0,-1 0 7 16,1 0-3-16,3 0-7 0,-2 0-8 16,5 1-13-16,-4-1-9 0,1 0 2 15,2-1-8-15,-1 1-16 0,2-2-21 0,-2-1-21 16,-1 2-28-16,0-1-13 0,0-1-9 16,-2 3-4-16,0 0-3 0,3 0-2 15,-3 2-14-15,2-2 1 0,-2 0 2 16,4 0-2-16,-1 0 1 0,1 0-1 15,3-2-4-15,-2 1-1 0,5-1 2 16,-1 1 2-16,2-2 0 0,-1 0-1 0,2-2-4 16,0 0 3-16,0 3 3 15,0-1 2-15,-2 0 4 0,3 1-7 16,-3-3-10-16,-1 4-3 0,-1 0-3 0,2-1-4 16,-1 0 10-16,1 2 3 0,1-1-9 15,-1 0 1-15,3 1 3 0,0-4 3 16,2 2 4-16,2-2 7 0,0 0 0 15,2 1 4-15,-1 0-2 0,1-1-2 16,-2-1-1-16,0 1-1 0,0 1-11 0,0 0-5 16,-2 1-2-16,-1 1-2 0,1 0-1 15,-1-3 10-15,0 2 7 0,1-1 1 16,2 2 1-16,-2 0 0 0,2-1-11 16,-2 2-4-16,-1 0-2 0,-1 2 0 15,0-1-1-15,-1 0-2 0,3-1 1 0,-1 0-2 16,1 0-9-16,2 0-7 0,2-1 0 15,-1-2-1-15,1-1-2 16,0-1 11-16,-1 1 4 0,-4 0 3 0,-3 0 1 16,-1 1 1-16,-5 2-9 0,0-3-1 15,-3 2-3-15,-4 0 2 0,-1-2 0 16,2 2 10-16,-2 1 2 0,0-1 3 16,0 2-1-16,0-1-2 0,1 1-3 15,-1 0 1-15,4-2 1 0,-3 2 0 0,2-2-2 16,2 1 2-16,-2 1-1 0,1-1 0 15,0 1-1-15,-2 0 0 0,-2 0 0 16,0 1 2-16,-4 2 0 0,0 2 1 16,-1 1 3-16,0-1 0 0,1 1 1 15,-1-1-3-15,2 0 1 0,-1-1-2 16,3-1 2-16,-2 2-2 0,3-1 1 0,0 0 1 16,0-2-1-16,0 2-2 0,0-2 1 15,0 3 0-15,0-1-1 0,-2 2-1 16,2 0 4-16,-3 3-2 0,2 0 2 15,-3 0 1-15,1 2-2 0,2-3 1 16,-3 4-1-16,1-4-1 0,1-2 0 16,2 2 0-16,-1-1 0 0,1 1-1 15,1-2 0-15,-1 1-1 0,2-1 3 16,0 1-1-16,-1 0 0 0,1 0-4 16,0-1 2-16,-1 2-5 0,-1-2 1 0,3-2 2 15,-3 2 0-15,0-3 2 0,0 1 2 16,0 0 0-16,0-3 0 0,0 2 0 15,0 0-1-15,0-1 2 0,0-2 0 16,0 0-1-16,0 0 3 0,0 0 0 16,0-2 0-16,0 2-1 0,0-3-3 15,-1 3 0-15,1-2 0 0,0 1 0 0,1-2-1 16,-1 0 0-16,2 0 0 0,0-1-2 16,-1-1 1-16,1-1 0 0,-1 2-3 15,1-1-2-15,-2 2-1 0,0-1-22 16,-3 2-30-16,0 0-32 0,-2 2-53 0,-2 1-65 15,2 0-55-15,1 2-48 16,-1 0-30-16,2 0 17 0,3 0 47 0,0-1 69 16,0-1 76-16,0-1 61 0,-1 0 38 15,1-1 19-15,-3-1 30 0,2 1 38 16,0-1 44-16,-1 1 47 0,2-2 50 16,-1 1 27-16,1-1 5 0,0 2-7 15,0 0-23-15,0-1-29 0,0 0-33 16,1 0-29-16,-1-2-34 0,3 2-20 15,-2-3-21-15,3 2-9 0,-1-2-11 16,2 0 1-16,-1 3 1 0,1-3-3 0,0 0 0 16,-2 3 6-16,1-2 12 0,-3 0 5 15,2 1 7-15,-3-1 6 0,0-1-1 16,0-1-5-16,0-1 1 0,-1-1 1 16,-1-1-11-16,2 0-5 0,-3 0 0 0,1-2-2 15,-1 1-6-15,-2 0 3 16,2 1 2-16,0-1-9 0,0 2-4 0,-2 0 0 15,2 0-3-15,2 1 0 0,-2 1 1 16,2 2-3-16,1-1 0 0,-1 2 1 16,1 2-3-16,0-3 0 0,0 3 0 15,0 1-2-15,1 0 0 0,-1 0-4 16,1 1-6-16,2 3 5 0,-2 0-6 16,2 5-2-16,-3 0-2 0,2 3 12 15,-2 1-5-15,0 2 5 0,3-2 3 16,-3 1 3-16,1 2-2 0,-1-1-1 0,3-2 1 15,-3 1 1-15,2-1 0 0,1 2 2 16,-3-1-3-16,2 3-1 0,0-3-1 16,-2 3 1-16,0-1-2 0,0 2 5 15,0 2 0-15,1 2 3 0,2 2 0 16,-1 1 3-16,1 0 1 0,-1 2 1 0,1 1-2 16,1-1 0-16,0 4-2 0,-1 0-3 15,2 0 0-15,-1 4 0 0,3-2-2 16,0-1 2-16,-2 0 1 0,2-1-3 15,-4 0 2-15,0 0 0 0,0 1 0 16,-3-1 0-16,-1 0-3 0,-1 0-1 16,-3-2-1-16,1 3-2 0,0 0 3 15,-3 0 4-15,0-3 3 0,2 0 3 16,-1-1 2-16,0-2-3 0,1 0-1 16,0 1-3-16,2-2 7 0,0-2 1 15,3 2 3-15,-2-5-2 0,2 1-1 0,0-2-5 16,2-1-6-16,-2-1 0 0,2 2-1 15,-1-1 2-15,-1 2-1 0,2-3 1 16,-1 3 0-16,-1-2-1 0,0 2-1 16,0-2 0-16,0 3-10 0,-3-1-2 15,2 1-2-15,-1 2 1 0,-1-1-3 0,1 3 10 16,-1 0 3-16,1-2-2 0,-1-1-1 16,1-1 2-16,2 0 0 0,-1 0 1 15,-1 0 6-15,2 0 2 0,0-1 1 16,0 2 0-16,0-2 0 0,0 3-4 15,0 0-1-15,0-4 6 0,0 4 7 16,-1 0 0-16,-2-2-1 0,3 2 2 16,3 2-8-16,-2-3-7 0,2 0 2 15,-1-1-1-15,1-3 0 0,1-1-1 0,0-2 1 16,0-3-1-16,0 1-1 0,2-2-1 16,-1-2 1-16,-2 4 0 0,2-2-2 15,-2 1-6-15,1 0-4 0,-1 0-1 16,0 1 1-16,-1 0-1 0,2 0 9 15,-2 0 2-15,-1 2 4 0,1-1-4 16,-1-1 1-16,3 2 1 0,-4 0-2 16,1-1-3-16,1 0 1 0,-1 3 0 15,3 0 3-15,-3 1 2 0,4-1 2 0,-2 2 1 16,2 0 0-16,-1-1-4 0,1-3 0 16,0 0 0-16,-2-3 2 0,2 1 3 15,0-3 0-15,1 0-1 0,-3 2 0 16,0-1-3-16,0 2-1 0,1-2 2 15,-3-1-1-15,3-1-1 0,-3 2 1 16,1-2 6-16,2-3 5 0,-2 0 1 0,-1 0 3 16,2-4-2-16,-3 3-9 0,2-3-2 15,-2-2-1-15,0 3-1 0,0-3 1 16,0 0 3-16,-2 0-1 0,1-3-9 16,-2 3-6-16,-2-2-2 0,1 2-1 15,-1-3 0-15,0 3 6 0,-2 0 5 16,0 0 1-16,1 0-1 0,-3 0 3 15,-2 0 0-15,1 0-1 0,-3 0 2 16,-1 0 8-16,-2 3 5 0,-3-1 1 0,-4-2 0 16,-4 6 11-16,-3 0-5 0,-3 1-2 15,2 2-1-15,-1 0-2 0,2 0-8 16,1-1-6-16,-1 0-4 0,0 3 1 16,0-2-2-16,-1 3 1 0,-2 0 2 15,-1 0-12-15,-5 0-5 0,1 0-4 0,-2 0-9 16,-5 3-5-16,0-2 19 0,-2 1 7 15,6-2 3-15,4-3 22 0,6-3 10 16,6 0-6-16,6-4-3 0,6-1 2 16,5-2-12-16,1-1-4 0,6 1-3 15,2-4-1-15,4 0-13 0,2-1-5 16,1 2-3-16,1-2-1 0,5 2 1 16,-2 1 14-16,3 1 5 0,-2 1 3 15,4-1 1-15,-1 1-8 0,2 1-5 0,2-2-4 16,2-1 1-16,3 0 10 15,2-1 11-15,3-2 5 0,0-2 4 0,1 1 10 16,3-1-3-16,-4 0-3 0,0 1 3 16,0-1-2-16,0 1-11 0,4-2-6 15,-3-1-1-15,2 3 0 0,2-3-1 16,-1 3 2-16,-3 0 0 0,-1 1-12 0,-3 4-7 16,-2-2 0-16,-1 2-1 0,-2-2-1 15,0 0 10-15,0 1-3 0,2-3-3 16,-2 0 1-16,2 0-2 0,1 0 9 15,0-1 13-15,-1 1 4 0,-1-2 6 16,-5 0 0-16,-3-1-10 0,-3 3 1 16,-5-1-2-16,-4 1-3 0,-3-1-1 0,-2 0 2 15,1-1-4-15,-4-1 3 16,2 1-10-16,-5-3-3 0,5 3-2 0,-3-3-3 16,4 0 2-16,-1 2 5 0,-2-5 3 15,1 0 0-15,1-1 1 0,-1 0-1 16,1-1 1-16,-2-2 0 0,0-2 1 15,0 2 3-15,0-2 2 0,-1-3-1 16,2 0-2-16,-1-1 1 0,0-1-3 16,0-3 2-16,2 2-1 0,0-5 1 0,0 3-2 15,0-3 2-15,1-3 0 0,2 2-2 16,2-5-1-16,-2 0 1 0,0-1-2 16,-2 3 1-16,-1-1 0 0,0 6-2 15,-2-2-6-15,-1 2-3 0,-1 2-2 16,0-2-1-16,2 4 9 0,0 1 12 15,0-1 5-15,4-1 3 0,-3 2 3 16,4-2-6-16,0 1-2 0,4 1-2 0,-3-2-1 16,2-1-3-16,2-3-4 0,-1 3 1 15,-1-2 1-15,3-1-1 0,-5 2 2 16,1-3 1-16,-1-1-4 0,-1 3-1 16,0-1-2-16,0 1-1 0,-3 2 0 15,2 0 5-15,-5 3-2 0,1-2 4 16,0 2-10-16,-1 2-4 0,-1-2 0 0,4 0 7 15,-3 1 3-15,3-2 15 16,1-1 3-16,-1-2 3 0,3-1-9 0,-2 0-1 16,2-4-4-16,-3 2-2 0,3 0-1 15,-1-1 0-15,-3 1 0 0,1 0-2 16,2-3-1-16,-3 2 1 0,3 0 2 16,-2 1-2-16,1 3-1 0,-1 2 4 15,0 0-3-15,-3 4-2 0,-1 1-1 0,-2 0 2 16,0 3-3-16,2 3 4 0,-1-1 0 15,0 3-1-15,2-3 3 0,1 4-5 16,0 1 3-16,4 1-2 0,-1-3 2 16,2 2 0-16,3-1 2 0,1-1 0 15,0 1-1-15,1-1 0 0,1 1-1 16,0-1-2-16,-1 0 1 0,0 2 2 16,-1 1-2-16,0-3 2 0,-2 4 1 15,-1 0-1-15,-2 2 0 0,-1 3 2 16,1-2-2-16,-3 3 0 0,0 2 0 15,0-2 1-15,3 4-1 0,-1-1 4 0,0 1-2 16,2 0 1-16,-1-1-1 0,1 1 0 16,0 0-1-16,-2 0 1 0,2-2-2 15,-1 2 4-15,-1-3-1 0,-1 0-2 16,0 2 8-16,-2-2 2 0,-3 0-1 16,-6 3 4-16,-2-2 0 0,-6 4-9 0,-3 1-2 15,-1 0-2-15,-1 1 1 0,2 2 0 16,0 0-2-16,0 0 0 0,-2 0 0 15,-3-1-2-15,3-1 1 0,-6 0-8 16,3 0-4-16,1-2 1 0,2-1-2 16,2-1 0-16,1-1 9 0,4 1 3 15,-1-4-3-15,1 2 1 0,-2-2-1 0,-1 1 2 16,-2-1 4-16,-2 2 4 16,0 2-1-16,-1-3-1 0,0 3 6 15,1 0 1-15,0 0 1 0,4 0 1 16,1 0 1-16,1 0-7 0,4 0-2 0,0 0-4 15,4 0 2-15,-1 0-1 0,3 0 2 16,3-3-1-16,2 2 2 0,0-1-1 16,0 4-2-16,6-2-1 0,-1 0 1 15,2 1 0-15,-1-2-1 0,4 1 1 0,-2 0 0 16,-1 0 0-16,1 1 0 0,1 0 1 16,-2 4 0-16,-1-3-1 0,3-2 2 15,2 4 0-15,2-1-3 0,4-2 2 16,8 2 0-16,4-6 0 0,9 1-10 15,6-4 0-15,5 4-7 0,6-4 0 16,3 1 4-16,0 1 7 0,1 1 12 16,3 0 9-16,1 1 4 0,-2 1-2 0,-4 1 0 15,1 0-10-15,-6-1-2 0,-3 1-4 16,-7 0-1-16,-1 0 0 0,-5 0 2 16,-5-2-9-16,-1 2-4 0,-6-1-2 15,-1-2 0-15,-4 1 0 0,-1-1 7 16,-6 2 5-16,-1-1 2 0,-2 0-15 15,-6 2-33-15,-5 2-79 0,-6 3-166 16,-7 1-316-16,-7 3-300 0,-5 1-201 16,-10 1-28-16,-3 0 118 0,-7 2 295 0,-6-1 302 15</inkml:trace>
  <inkml:trace contextRef="#ctx0" brushRef="#br1" timeOffset="103111.69">7177 6809 114 0,'-2'1'216'0,"-1"-2"28"0,0-1-42 16,1 0-13-16,-1 0 4 0,1 0 20 15,1-2 12-15,-1 1 21 0,1 1 16 16,-2-2 0-16,3 2-17 0,3 0-14 0,-2-1-22 16,1 1-23-16,-1 1-19 0,3 0-18 15,-1-1-23-15,0 0-26 0,2 2-28 16,-2 0-26-16,0 2 12 0,2 1 18 16,-2-2 34-16,2 4 44 0,0-5 35 15,1 2-4-15,0-2-23 0,2 0-29 16,0 0-33-16,0-2-33 0,0 2-18 15,3-3 5-15,-2 1-1 0,1 0-4 0,2 0-4 16,-2-1-5-16,1 2-4 0,3-3 2 16,-5 3-1-16,4-2 0 0,-3 1 0 15,3 1-1-15,-1 0-12 0,1-1-7 16,-1 1-6-16,1-1 1 0,-1 1-5 16,1 1-1-16,0 0-1 0,0 1-2 15,-1-1 3-15,1 0-3 0,3 0 4 16,-2-1 13-16,2-1 11 0,4 1 5 0,-2-2 4 15,-1 0 0-15,1 0-12 16,-3 0-12-16,0 0-1 0,0 3-5 0,-3 0-4 16,0 0 0-16,-1 0-1 0,-1-1 2 15,2-1 8-15,1 0-1 0,3 0 4 16,-2-2 0-16,5-1 0 0,-1 3-10 0,2-4 1 16,-2 4-10-16,-1-3-7 0,-2 3-2 15,2 0-4-15,-6 0 2 0,-1 2 8 16,0 0 2-16,0 4 4 0,-1-3 3 15,-1 2-5-15,0 0 0 0,3-1-1 16,-2 0-4-16,1 1-2 0,4-2 3 16,-3-1 2-16,1-1 6 0,0-2 3 0,-1 3 1 15,1-2 1-15,3 2-1 16,-2-2-2-16,-1-1 3 0,0 0-2 16,4 0 7-16,-4 0 2 0,2 2 0 0,-3-3 3 15,0 3-2-15,0-2-4 0,-1 3-3 16,-4-2 1-16,2 1-5 0,1 1-2 15,-2 0-4-15,-1 1 5 0,1 1-5 16,-3-2 2-16,5 0 9 0,-2-2-6 16,1 1 8-16,1 1 4 0,-1 0-2 0,0 0-7 15,-1 0 6-15,-1 0-8 0,1 0-4 16,-2 0 1-16,0 0-2 0,2 0 0 16,-3 1-2-16,1-1 3 0,0 0-2 15,-2 0-1-15,0 2 0 0,0-2 4 16,0 2-2-16,-1-1-1 0,1-1 2 15,-1 1 1-15,1-1-4 0,-1 0 3 0,2 0 1 16,-2 0-1-16,1 0 1 0,-2 0 0 16,3 0 2-16,-3 0-5 0,2 2 3 15,-3 0-5-15,0-2 5 16,2 0-1-16,-2 0 2 0,0 0 1 0,0 0 1 16,-2 0 0-16,-1 1-2 0,2-1 1 15,-3 1-2-15,1-1-1 0,0 0-1 16,1 0 2-16,-2 0-4 0,2 0 3 15,1-1-1-15,-1 1-2 0,2-1 0 16,0 1 2-16,0 0-1 0,0 0-10 0,0 0 8 16,0 0 2-16,2 0-2 0,-4 0-2 15,2 0 12-15,0 0-5 0,0 1-1 16,0-1 2-16,0 0-1 0,0 0 0 16,-1-1-1-16,-1 1-2 0,2 0-2 15,0 1 2-15,0-1-1 0,0 1-1 16,0 1 1-16,0 0-1 0,0 2-2 0,-2 1-29 15,-1 2-87-15,-2 3-244 0,-4-3-421 16,-7 0-301-16,-6-5-108 16,-8-5 27-16,-5-4 213 0,-7-5 412 15</inkml:trace>
  <inkml:trace contextRef="#ctx0" brushRef="#br1" timeOffset="107721.38">7139 9670 144 0,'-5'2'182'0,"3"-2"-26"0,1 0-42 15,1 0-16-15,1 0-10 0,1-2 5 16,1 1 1-16,2-2 0 0,2-1-5 16,2-1-19-16,-1-1-17 0,1 4-5 15,-1-1-8-15,3 1-11 0,0 0 9 16,-1-2 8-16,2 3 6 0,-2-2 23 15,1 0 24-15,3 0 31 0,-1 0 21 16,1 0 20-16,2 0 10 0,1-3 9 16,-1 1 16-16,5 0 1 0,-1-3 32 0,1 0 17 15,3 0-7-15,2-2-33 16,1 3-29-16,3-2-64 0,0 2-57 0,-1 1-31 16,-1-1-13-16,-3 3-10 0,-2 1-3 15,0 3-5-15,-1 0 4 0,-2 2 53 16,0-1 39-16,1 1 24 0,-2-1-2 15,1-1-3-15,1 0-53 0,0-1-38 16,0-2-8-16,3 0 17 0,0-2 9 0,0 1-1 16,1-2-1-16,2-3-7 15,-3 2-15-15,5 1-7 0,-3-1 3 0,-1 1-6 16,2 0 5-16,-3 2 0 0,-1-1 1 16,-3 3 1-16,-2 1-2 0,-2 2-7 15,-5 1-3-15,-1 1-4 0,-4 0-1 16,2 0 1-16,-3-1-3 0,-1 1 0 0,1-1 2 15,-1 0-1-15,0 1 2 0,1-2 0 16,-1 3-1-16,1-3-2 0,0 2 1 16,0-1 1-16,-2 0 0 0,2 0 12 15,1 1 17-15,-3-3 10 0,0-3 10 16,2 1 3-16,-2 0-6 0,1-2-13 16,-3 0-12-16,1 1-5 0,-1-2-5 15,-1 0-2-15,0 0-4 0,-1 1-1 16,-1-1-1-16,-2 2-44 0,0 2-137 0,-2 1-348 15,-7 3-371-15,-6 1-174 16,-5-2-37-16,-9-1 98 0,-2-4 332 0</inkml:trace>
  <inkml:trace contextRef="#ctx0" brushRef="#br1" timeOffset="118156.43">17826 7855 164 0,'-3'-2'430'16,"1"0"85"-16,0 0 54 0,1 0-102 16,2 2-97-16,2 2-66 0,2 0-26 15,3 0 5-15,1 0 0 0,6 1-13 0,4 0-18 16,0-1-27-16,6-1-38 0,0-1-47 15,2-1-40-15,2-2-35 0,-1 0-31 16,-2 0-19-16,1-2-6 0,-2 0-5 16,-2-1-1-16,-2 2-2 0,-4 1-14 0,-3 0-57 15,-6 2-99-15,-3 1-162 16,-2-2-182-16,-6 1-170 0,-5 1-137 0,-4 0 8 16,-8 3 121-16,-5 1 168 15</inkml:trace>
  <inkml:trace contextRef="#ctx0" brushRef="#br1" timeOffset="118404.52">17762 7708 159 0,'-3'-7'452'0,"-2"0"92"0,-1-1 72 15,3 2-88-15,3 1-101 0,3 1-53 16,3-2-5-16,2 1 16 0,1-1 3 15,8 2-30-15,0-2-68 0,7 1-81 16,4-1-80-16,2 3-61 0,0-1-36 16,4 2-15-16,-3 0-10 0,-1 2-58 15,-5 2-127-15,-5 4-221 0,-3 0-235 0,-6 3-271 16,-2 2-68-16,-2-2 68 0,-4-2 194 16,0-2 220-16</inkml:trace>
  <inkml:trace contextRef="#ctx0" brushRef="#br1" timeOffset="119229.78">18599 7461 95 0,'0'2'276'16,"-2"1"47"-16,-3-3 6 0,2 0-20 15,-2 1 20-15,4-1 41 0,-4 0 50 16,4 1 36-16,-1-1 1 0,2 1-42 16,2-1-46-16,1 0-28 0,5 0-27 15,0 0-38-15,4-1-32 0,6 0-37 0,4 0-61 16,0-4-55-16,7 1-31 0,-2 0-19 15,2 1-15-15,1 2-11 0,-3 1-6 16,0 0-4-16,-3 0-4 0,-2 0 1 16,-1-2-2-16,0-1 2 0,-3 0 15 15,1 0 10-15,-1-2 7 0,-3 0 3 16,-2 1 1-16,-4-3-14 0,-2 3-7 0,-3-2-3 16,-4 3-4-16,0-2-1 0,-3 3-1 15,2-3-4-15,-4 1-2 0,0 2-8 16,-3 2-46-16,4 2-111 0,-3 2-192 15,3-2-285-15,2 3-271 0,-1 1-158 16,3 2 15-16,0-1 151 0,3 2 265 16,5 0 267-16</inkml:trace>
  <inkml:trace contextRef="#ctx0" brushRef="#br1" timeOffset="119672">19539 7216 304 0,'-1'-6'371'15,"-7"0"61"-15,0 1-20 16,2 1-47-16,-5 1-27 0,0 2-6 0,-2 2-1 15,-4 1-31-15,1 3-34 0,-3 0-41 16,2 6-38-16,2 1-27 0,2 3-12 16,1 3-8-16,2 3-17 0,6 0-19 15,0 1-26-15,8 1-32 0,5-3-21 16,6-1-12-16,7-2-4 0,4-7-3 16,4-1-2-16,5-5 0 0,-1-2-2 0,0-5 0 15,1-5-1-15,0-2 0 0,-4-3-1 16,-2-3 1-16,-5-2 0 0,-4-3 2 15,-7 1 0-15,-4 0 1 0,-7-1 0 16,-5 0-1-16,-7 0-1 0,-4 0 2 0,-6 1 16 16,-7 4 8-16,-2 0 4 15,-1 5 1-15,-1 1-1 0,1 8-18 0,2 3-9 16,6 4-62-16,5 2-154 0,9 3-243 16,7 3-285-16,5-1-167 0,4 1-18 15,5 1 118-15,1 0 230 0</inkml:trace>
  <inkml:trace contextRef="#ctx0" brushRef="#br1" timeOffset="119903.64">20028 7463 408 0,'-4'0'756'16,"-5"0"187"-16,1-2 162 0,-1 2-92 15,1-4-262-15,3 1-200 0,-1 1-157 16,1-4-148-16,4 1-95 0,1 0-58 0,1 2-42 16,7-1-68-16,2 1-134 0,2 2-255 15,3 0-336-15,-1 1-338 0,-1 1-113 16,-4 2 50-16,-1 0 218 0,-5 2 320 16</inkml:trace>
  <inkml:trace contextRef="#ctx0" brushRef="#br1" timeOffset="120456.98">20390 7257 233 0,'-1'-8'425'16,"-4"1"103"-16,-2-1 55 0,-2 5-67 16,1 0-58-16,-1 3-37 0,-3 1-31 15,-2 4-31-15,0 3-34 0,-1-1-54 16,5 5-64-16,-1 1-62 0,5-1-60 0,1 4-45 16,3 0-20-16,5 1-10 0,2-1-5 15,7 0-1-15,1-1 0 0,8-3 0 16,2-2-1-16,2-4 2 0,0-3-3 15,1-5 0-15,3-4 0 0,-2-2-2 16,-4-3 0-16,-2-4 0 0,0-2 0 16,-7-1 0-16,-3 0 0 0,-6-1 0 0,-5-2 2 15,-7 1 0-15,-4-2-2 0,-4 3 0 16,-4 1 0-16,-1 3-1 0,-2 3-2 16,-1 3 1-16,2 7 0 0,0 4 0 15,4 4-1-15,4 5-79 0,3 3-192 16,7-1-253-16,3 1-297 0,4-1-132 15,4 0 21-15,1 0 165 0,4-1 239 16</inkml:trace>
  <inkml:trace contextRef="#ctx0" brushRef="#br1" timeOffset="121058.4">20876 7156 174 0,'-9'5'383'0,"0"1"44"0,5-1 53 16,0-3-98-16,5 3-53 0,3-2 3 15,1-3 22-15,2 0-10 0,5-2-49 16,2 0-71-16,3-4-77 0,2 1-64 15,2-3-43-15,1-2-22 0,2-3-11 16,-1 2-3-16,-2-3-2 0,3 0-2 16,-4-2 0-16,-4 0-2 0,0 0 1 15,-7-1 0-15,-2 1-1 0,-6-1 1 0,-1 0 0 16,-4 1-1-16,-4 3-1 0,-6-2 1 16,-4 6-1-16,-2 5-1 0,-4 2 1 15,1 4 1-15,0 4 0 0,-1 5 0 16,5 2 24-16,0 4 13 0,4 2 11 15,2 1 1-15,3 3 5 0,1-1-20 0,6 0-13 16,1 3-7-16,4-2-3 16,4 1-3-16,2 0-2 0,3-1-2 0,5-3 0 15,0 4-1-15,4-2 2 0,-1-2-1 16,3 1 3-16,-3-1-2 0,-3-2 2 16,0-2-3-16,-7 0 1 0,-2-4-2 15,-4-4 1-15,-5 1 1 0,-2-5 1 16,-9 0-2-16,-4-1 3 0,-9-3-4 0,-2 0 0 15,-7-3-1-15,-5-3-14 16,-3 0-17-16,0-2-6 0,1-4-3 0,6 0-2 16,7 1 13-16,7-3 16 0,13 4 6 15,2-3 3-15,10 1 2 0,6 1 0 16,8 0 0-16,4 0-10 0,5 1-57 16,8 1-112-16,1-2-151 0,4 1-154 15,-1-2-205-15,-2 0-41 0,-4 2 69 0,-5-1 132 16,-7 2 146-16</inkml:trace>
  <inkml:trace contextRef="#ctx0" brushRef="#br1" timeOffset="122501.73">18497 7888 208 0,'0'-3'284'16,"-1"1"35"-16,-1 1-59 0,1 1-35 15,1 0-4-15,-5-1 24 16,5 1 35-16,0 0 27 0,0 0 1 0,0 0-13 16,5 0-21-16,-4 0-18 0,4 0-16 15,0 0-18-15,1 1-20 0,1 0-28 16,2-1-41-16,-1 2-38 0,2-1-29 15,2 1-23-15,-1 0-20 0,5 1-11 0,-2-2-4 16,1 2-3-16,3-1 4 0,1 1 55 16,2-3 51-16,1 1 28 0,-2-1 13 15,1-1 20-15,0-1-30 0,-1 1-37 16,3-2-18-16,-1 0-7 0,1 0-8 16,2-2-18-16,1 2-11 0,-4 0-5 15,2 2-6-15,-1-1-16 0,-3 2-7 0,0 0-5 16,-1 0-4-16,-1 2-3 0,-1-1 1 15,0 1-1-15,1 0 0 16,0 0 2-16,-1 1-1 0,4-1 2 16,0-2 0-16,-4 0 0 0,5-2-2 0,-4 0 1 15,4 1-2-15,-2 1-1 0,1-2 1 16,1 0-1-16,2 0 1 0,0 1 0 16,0 1 1-16,3-2-1 0,-2 2 1 15,-2 2-2-15,2-2-2 0,-5 0 4 0,0 0-4 16,1 0 4-16,-2 0-2 0,1 0 2 15,2 0-2-15,2 0 2 0,2-2-1 16,0 0 2-16,4-2 3 0,0 2 13 16,-1-2 9-16,1 0 0 0,-2-1 6 0,1 1-5 15,1 0-11-15,-3 0-8 16,1-1-1-16,-2 3-4 0,-3-2 1 0,1 2-2 16,-4 0 1-16,0 1-1 0,-3-1 0 15,-1 1-2-15,-1-1 0 0,1 1 0 16,2 1 0-16,0 0-1 0,2-2 2 15,2-1-1-15,-4 0 1 0,3 0-2 16,1 0 2-16,0-1-2 0,1 1-1 16,0-2 1-16,3 3-1 0,-3-2 0 15,-2 1-1-15,3 0 2 0,-4 2 0 16,-1-1 0-16,0 1 0 0,0 0 2 0,-1 1-2 16,0 0 2-16,2-2 0 0,-2-2 15 15,4 1 5-15,0 1 6 0,3-4-2 16,1 4 0-16,1-2-15 0,2-1-4 15,1 1-4-15,0-1 0 0,0-1-1 0,0 2-1 16,1-1 7-16,-1 1 11 0,0 0 9 16,-3-1 6-16,2 0 9 0,-4 1-3 15,1-1-7-15,-3 0-3 0,2-1-7 16,2 2-6-16,-2 1-5 0,0-1-3 16,-2 1-2-16,-3-2-2 0,-2 2-2 15,-2 0-2-15,-6 3 0 0,-1 0 0 0,-3 2-2 16,-1-1 2-16,-4-1 0 0,3 2-2 15,-4-1 0-15,0 1-41 0,-2 1-80 16,-3 0-164-16,-6 0-305 0,-3 1-368 16,-8-2-222-16,-6-2-36 15,-7-4 108-15,-8-1 281 0,-3-4 358 0</inkml:trace>
  <inkml:trace contextRef="#ctx0" brushRef="#br1" timeOffset="123449.42">18445 8478 76 0,'-3'0'243'16,"0"1"38"-16,0 1-12 0,0-1-58 16,-3 0-26-16,2-1-3 0,1 2 13 15,2 0 28-15,-3-1 29 0,4 1 23 0,-1-2 4 16,1 1-2-16,0 1-15 0,0 1-13 15,1-2-6-15,1 1 14 0,0 0 11 16,2 2-19-16,0-2-33 0,3 2-19 16,1-2-35-16,2 1-25 0,4-2-8 15,2-1 1-15,4-1-13 0,2-3-15 16,2-1-25-16,5 1-15 0,1-2 5 16,2 0-12-16,1 0-3 0,1 0-4 0,-2 1-5 15,-1-1-16-15,-3 1-12 0,-5 2-3 16,-1-2 10-16,-1 1 8 0,-7 2 4 15,-3 0 5-15,0-1 4 0,-4 2 1 16,-4 0 13-16,-2 1 14 0,-1 1 5 16,-1-1 2-16,-1 1-14 0,-3-1-18 15,4 3-19-15,-3-1-11 0,1-2-6 0,2 0-4 16,1 0-2-16,0 0-3 0,0 0-28 16,1 0-65-16,2 0-158 0,1-5-283 15,2 3-332-15,1-3-277 0,2-2-71 16,2-1 95-16,2 1 256 0,4-1 320 15</inkml:trace>
  <inkml:trace contextRef="#ctx0" brushRef="#br1" timeOffset="124121.2">19323 8349 58 0,'1'-3'246'0,"1"0"33"0,-2-2 4 16,0 2-69-16,0 1-33 0,0-2 4 0,0 0 26 16,1 1 31-16,-1-1 30 0,0 0 16 15,0 2 4-15,0 0-5 0,0 0-14 16,-3 1-17-16,2 1-17 0,-4 0-22 15,1 1-15-15,0 1-11 0,0 1-10 16,-1 0-15-16,-2 0-15 0,0 2-14 0,0-1-11 16,3 0-12-16,-3 2 0 15,1 3 2-15,-3 0-12 0,2 2-16 0,-1 2-14 16,2 0-15-16,-3 2-13 0,2 1-10 16,2 1-7-16,4-1-4 0,-1 1-7 15,4-4 0-15,2-1-4 0,6 0 0 16,2-1-3-16,6-3-2 0,3-1-3 15,2-3 2-15,4-1-2 0,3-2-1 16,2-1-1-16,1-2 2 0,2-3-1 16,-4-3-1-16,-1-3 0 0,0-1-1 0,-3-1 0 15,-3-3-1-15,-2 0 0 0,-5-4 0 16,-4 0 1-16,-5-1-1 0,-5-1 0 16,-9-2-2-16,-4 1 0 0,-5-1-2 15,-8 3-1-15,-6 3 0 0,-5 5 0 16,-5 2 1-16,-1 7 0 0,2 6-1 0,7 2-1 15,2 5-51-15,7 1-139 0,8 4-278 16,3 0-290-16,8 4-283 0,4-2-77 16,7 0 80-16,2-4 252 0,8 1 281 15</inkml:trace>
  <inkml:trace contextRef="#ctx0" brushRef="#br1" timeOffset="124738.27">19861 8618 47 0,'3'-6'305'0,"-2"-1"68"16,1-2 58-16,0 1-42 0,-1 1-26 15,2 1 0-15,-3 0 15 0,2 2 11 16,-2 1-16-16,-2 1-49 0,2 2-66 0,-1 3-78 15,-1 0-73-15,-1 2-53 0,0-1-31 16,0 3-11-16,1 3-6 0,0-3-2 16,2 2 0-16,0 1 0 0,2-3-1 15,0 1 2-15,1 0-3 0,-2-2 1 0,3 0-2 16,-4-3 1-16,1-2 1 16,-1 1-1-16,-1-4 2 0,-1 1-1 0,0-2-2 15,-1-1 2-15,0-2-2 16,0 1-1-16,-2 0 0 0,2 1 1 0,-2 0-2 15,2 1-16-15,3 0-70 0,0 0-141 16,2 0-176-16,4 0-170 0,0 0-186 16,2 0-21-16,2 0 100 0,4 3 154 15</inkml:trace>
  <inkml:trace contextRef="#ctx0" brushRef="#br1" timeOffset="125180.43">20221 8335 54 0,'3'-7'330'16,"-1"1"89"-16,-2 0 104 15,-2 2-11-15,0 0 0 0,1 3 21 0,-1 1 16 16,2 0-22-16,-1 1-47 0,-3 3-70 16,3 0-88-16,0 5-88 0,-1 3-63 15,1 2-51-15,1 4-22 0,0 1-16 16,0 1-10-16,0 0-17 0,0 1-6 0,0-1-19 15,1-1-10-15,-1 0-7 0,3 0-4 16,-2-2-2-16,3-4-2 0,-3-1 1 16,2-4-2-16,1 2 2 0,-3-4-1 15,1-2 1-15,1-1-2 0,0-3-1 16,2 0-25-16,1-3-75 0,0-1-143 0,-1-2-214 16,2 0-259-16,-1-3-284 0,-1 1-76 15,-1-1 73-15,-1 0 186 0,1 1 244 16</inkml:trace>
  <inkml:trace contextRef="#ctx0" brushRef="#br1" timeOffset="125783.64">20657 8362 127 0,'2'-3'440'0,"-2"1"106"15,0 0 64-15,2-2-76 0,-1 2-80 16,3-1-52-16,0-2-1 0,4 1 30 16,-2-1-8-16,1-2-54 0,2 1-85 0,4-1-102 15,-4-4-86-15,4 3-52 0,0-1-23 16,-1-1-11-16,2-2-3 0,-4 0-5 16,0-3 0-16,-5-1-1 0,2 2 1 15,-6-3-2-15,-1 3-2 0,-3-5 2 16,-3 5 0-16,-3-3-1 0,-6 4-1 0,-4 3 1 15,-6 3-3-15,-2 4 1 16,-3 3 0-16,0 3-1 0,1 4 2 0,4 5-1 16,2 1 1-16,1 4 1 15,6 0 0-15,2 2-1 0,6 1 2 0,3-2 0 16,5-3 0-16,5 2-1 0,3-3-1 16,4-1 2-16,2 2 2 0,4-2-1 15,-1-1 3-15,5 0-2 0,-1-2 1 16,0 3-1-16,1-2 1 0,1-1 0 0,1 3 1 15,-2-1-1-15,3-1 0 0,2 2-1 16,0-3 2-16,-2 2-1 0,-4 0-1 16,-4 2-1-16,-5-1 1 0,-3 1 0 15,-8-1 0-15,-2 2 0 0,-8-4-2 16,-1 3 3-16,-6-5-3 0,-1 4 2 16,-8-3 0-16,-1-3 1 0,-2 1-2 0,-1-3 3 15,-1 1-3-15,0-6 0 0,0 0-1 16,5-6 0-16,-1 1 0 0,3-3 0 15,6-2 1-15,2-3-2 0,9-2 0 16,4-3-2-16,9-2 1 0,4-2-2 16,8 0 3-16,1 1-2 0,3 2 0 15,2 3-87-15,0 3-166 0,-2-1-251 16,-2 1-297-16,0 3-182 0,-6-1 2 16,-6 1 130-16,-5-2 235 0</inkml:trace>
  <inkml:trace contextRef="#ctx0" brushRef="#br1" timeOffset="133521.12">16545 8211 114 0,'2'0'226'0,"-1"-2"26"0,-1-1-57 16,1 0-50-16,-1-1-26 0,0-2-6 15,0 1 7-15,-1 0 11 0,0 0 6 16,-1-1 9-16,-3 0-2 0,2 0-3 16,-3 0-5-16,-1-1 1 0,-2 3-6 15,3-3-3-15,-5 3-7 0,2 0-8 16,-3 0-14-16,1-1-13 0,-2 2-10 15,1-2-11-15,0 2-10 0,-2-2-6 16,0 1-4-16,-2-1-8 0,3 0-9 0,-2 1 8 16,-1-1 6-16,-1-1 7 0,-1 4 4 15,-1-3 5-15,-1 4-7 0,1-2-12 16,-2 1-4-16,1 2-6 0,0-2-4 16,2 2-3-16,-3-2-3 0,4 1-5 15,0 1-4-15,0 0-2 0,0-1-1 0,4 1 0 16,-2 0 0-16,2-2-1 0,-1 2-1 15,1 0-2-15,-1 0 0 0,-2 0-3 16,-2 2 4-16,1-1 0 0,-1 2-1 16,-3-1 0-16,-1 0-1 0,-4 4-2 15,1 1 0-15,-3 0 0 0,-2 4 0 16,-2 1 3-16,2 0-3 0,-2 1 2 0,1 0 0 16,1 0-1-16,1 0-2 0,4 0-1 15,-1 3 2-15,3-2 2 0,1-1-2 16,3 4 1-16,1-4-1 0,2 2 0 15,-1 0 0-15,4-2 2 0,-4 6-1 16,4-2 1-16,-4 1 0 0,3 3 0 0,-4 0-1 16,2 0 0-16,-1 0 1 15,4-1 0-15,-2-1-1 0,2 1 0 0,1-3-1 16,0 2 3-16,3 0-2 16,0-1 2-16,0 1 1 0,1 0-1 0,-1 2 0 15,1 0-1-15,0 4 0 0,2-2-1 16,-2 4 0-16,4 0-1 0,0 1 1 15,3 2 0-15,2-1 0 0,3 1 1 16,3 1-2-16,1-4 2 0,3 2 1 0,5-2-1 16,0 3 0-16,3-1 2 0,3 0-2 15,-1 0-1-15,1-2 2 0,0 0-1 16,0-2 0-16,3-2 19 0,0 1 15 16,2-3 13-16,-2 0 4 0,2 0 2 0,-1-1-18 15,2 0-12-15,4 1-7 0,0-4-6 16,5-1-1-16,1 1-1 0,5-3-2 15,0-1 0-15,1 2 0 0,2-3 0 16,-3-2 0-16,0 1 14 0,-1-4 20 16,-1 0 10-16,0-2 4 0,0-2 3 15,2 0-13-15,1-3-18 0,1-5-9 16,-1 1-1-16,5 1 0 0,0-3 1 16,-2 3 3-16,2-1-1 0,-4-1 1 0,0 2 22 15,-2 0 49-15,3-2 28 16,-3 0 13-16,0-1 2 0,-1-2-23 0,1-2-51 15,0-4-27-15,1 0-17 0,0-2-5 16,0-1-4-16,2-2-4 0,0-4-1 16,-2 3-2-16,2-4-1 0,-2-2-1 0,0-2 0 15,-2-1 1-15,1-7 0 0,0-1-1 16,-1-6-1-16,-1-2-1 0,-2 0 0 16,-2-5-1-16,-6 0 2 0,-5 4 1 15,-9 0 0-15,-6 7 23 0,-8 1 20 16,-6 5 13-16,-9-1 6 0,-8 3 6 0,-7 1-21 15,-7 0-20-15,-7 1-14 16,-7-3-7-16,-7 2-5 0,-5-3-4 0,-6-1-21 16,0-2-65-16,-3 1-139 15,1-5-243-15,7-1-281 0,-3-4-238 0,4-5-55 16,-1-3 88-16,-4 0 220 16,0-1 271-16</inkml:trace>
  <inkml:trace contextRef="#ctx0" brushRef="#br1" timeOffset="170561.51">2628 2544 18 0,'6'-2'283'16,"-1"2"59"-16,-2 2 38 0,-1-4-91 16,1 1-51-16,-1-1-55 0,-1 1-22 15,-1 2-4-15,0-1 16 0,2 0 19 16,-2 0 10-16,2 0 6 0,-1-1 1 15,2-1-7-15,0 1-11 0,0-2-7 16,2 1-6-16,-2-1-6 0,2 0-4 16,2 0-5-16,-1 1-11 0,3-2-11 15,-2 2-19-15,1 2-23 0,2-2-22 0,-2 0-23 16,2 4-20-16,-2-2-14 0,4 2-8 16,0 0-5-16,-2 2-3 0,3-3-3 15,-1 2 4-15,1-2 9 0,0 2 22 0,4-3 27 16,1 0 20-16,1-3 19 0,3 0 5 15,-1-1-6-15,2 0-8 0,1-2-17 16,1-2-11-16,-4 3-16 0,3-4-12 16,-4 3-11-16,-1 2-7 0,-3-1-7 0,-2 5 0 15,-3-1-1-15,0 1 0 0,-4 1 2 16,0-1 0-16,0 0 2 0,-1 1 2 16,-1 1 0-16,0-2 2 0,0 2 5 0,-1-2 6 15,1 1 4-15,0-1 3 0,-1 0 1 16,3-1-4-16,-2 1-1 0,1-4-6 15,-2 3-6-15,0 0-4 0,-1-1-6 16,0 1-5-16,-1-1-3 0,-1 2-2 0,1-1-1 16,0 1 0-16,1 0 0 0,-2 0 0 15,2 0-1-15,0-2 1 0,0 1 1 16,1 1 3-16,-1-3 3 0,3 0 1 16,-1 1 4-16,0 1 0 0,1 1 0 0,-3-2-3 15,2 2 1-15,-2 0-1 0,1 0-2 16,0 0 2-16,-2 2 0 0,4-2-1 15,-3 0 0-15,0 1-4 0,0-2 2 0,1 2-2 16,-1-1 1-16,-2 0-1 0,1 2 2 16,0-2-2-16,-1 0 7 0,-1 0 0 15,0-2 4-15,0 1 1 0,0-1-1 0,0 1-8 16,-1-1-13-16,-1 0-34 0,-1-2-80 16,-2 0-146-16,-1 0-239 0,-5 1-298 15,0 2-278-15,-1 0-62 0,-5 2 83 16,-2 3 212-16,-6 6 296 0</inkml:trace>
  <inkml:trace contextRef="#ctx0" brushRef="#br1" timeOffset="202228.33">3376 1930 135 0,'3'-2'240'0,"-3"1"15"0,2-2-55 15,-2 2-88-15,0-2-45 0,0 3-26 16,0 1-16-16,0 1-8 0,0 1-2 16,1-2 1-16,1 0 3 0,1-1 6 15,2 0 9-15,1 0 4 0,2-1 3 0,0 0-1 16,3 2-2-16,1 0-12 0,0 3-6 15,2-1-7-15,-1 1-4 0,-1 2-3 16,4 1 0-16,-2 3 0 0,1-1 2 16,0 2-3-16,1 1-2 0,-1-3 4 15,0 4-2-15,-2-2-3 0,1 1 2 0,-3 1-2 16,0-1 0-16,0-2-1 0,-3-1 0 16,-1 0-2-16,-1-1 1 0,-2-1-1 15,-2 0 2-15,-2 0 1 0,-2 4 3 16,-2-1-4-16,-2 0 4 0,-1 1-3 0,-1-1 0 15,-3 0-1-15,2 3 0 16,-3 0-2-16,-1 1 1 0,-2 2-1 16,1 1-1-16,-2 1 0 0,2 2 2 15,0-6-2-15,1-1 1 0,0 3-1 0,2-1-1 16,2 0 2-16,0-2 1 0,5 2-2 16,-1-3 2-16,2 2 0 0,0-1 0 15,3-2 2-15,0 1-1 0,0 0 0 16,1-2 0-16,1-1-2 0,-2 2 1 15,3-3-1-15,-1-2 2 0,1 0 1 16,-1-1-2-16,0 0 2 0,4-2-1 16,-3 0-1-16,3-3 2 0,-3 0 16 0,2-3 15 15,1 3 6-15,1-2 8 0,-1 1 2 16,-1 1-16-16,-1-3-9 0,-3 0-12 16,2 1-4-16,-2 1-7 0,-1 1-2 15,2 0 1-15,-1 1 0 0,-1 2-1 0,0 0 2 16,0 3 17-16,0-1 12 15,-3-1 5-15,3 2 1 0,-4 0 7 16,3 0-20-16,-2 3-12 0,2-1-5 0,-1 1 0 16,0 0-4-16,2 1 1 15,-1 1-1-15,-2 0 1 0,3 3 1 0,0-1-2 16,0 2 4-16,4-1 2 0,-2 1 3 16,1 0-2-16,1 0 19 0,5 1 12 15,-3-3 2-15,4 1 2 0,-1 0-1 16,-2 0-14-16,-1 1 9 0,3 0 16 0,-4-2 0 15,3 1 1-15,-3-1-2 0,0-3-21 16,-3 1-18-16,5 0-5 0,-4-1-1 16,-3-1 1-16,3 0 2 0,-4 0-2 15,-1 1 3-15,-3 1-2 0,-1 0-2 16,-5 1-6-16,1-2 1 0,-5 4-1 0,0-1 3 16,-3-3 3-16,0 3 2 0,-1-3-1 15,0 1-6-15,3-4-3 0,-4 2-4 16,4-1 3-16,0-1 0 0,3 0-6 15,3-1-71-15,3-4-124 0,1 2-192 16,6-4-108-16,0 0-42 0,-2-6 51 16,4-3 113-16</inkml:trace>
  <inkml:trace contextRef="#ctx0" brushRef="#br1" timeOffset="-212551.83">3602 2873 215 0,'3'3'272'0,"-1"-3"19"0,-2-3-86 16,2 3-64-16,-1 0-28 0,2 0-8 15,3 0 7-15,2 0 14 0,2 0 8 16,2-2-6-16,3 2 2 0,2-2 4 15,4 2 4-15,1-5-8 0,1 4-7 16,1 0-27-16,0-1-32 0,1 2-33 0,-1 0-16 16,1 0-9-16,-4 0 0 0,-1 0 2 15,-2 2-2-15,-4-2 0 0,0 0 2 16,-3-2-6-16,-4 2 4 0,-1-2 6 16,-1 1 0-16,-1 1-2 0,-1-1-10 0,-1 1-89 15,-2 0-142-15,0 0-209 0,-9-2-100 16,-2 2-31-16,-4 2 60 0,-5 2 131 15</inkml:trace>
  <inkml:trace contextRef="#ctx0" brushRef="#br1" timeOffset="-211831.08">3634 4441 18 0,'1'-1'261'16,"1"-3"37"-16,-2 3 28 0,2-2-96 15,1 2-61-15,-2-1-22 0,5 1 2 16,2-4 13-16,0 2 12 0,2-1-5 16,4 1-10-16,-1 0-12 0,2-2-22 15,0 3-24-15,1 0-13 0,1 2-4 16,-1 2 9-16,-2 0 5 0,3 0 4 15,-4 1-4-15,1 0-15 0,-2-2-36 16,1 2-23-16,-3-2-10 0,1 1-3 16,-2-1-4-16,1 1 0 0,-4-2 0 15,-1 2-1-15,0-2 0 0,-1 0-23 0,0 0-72 16,-1 1-131-16,-1 1-149 0,-2-2-207 16,0 0-69-16,-4-5 28 0,-5 2 111 15,-1 0 139-15</inkml:trace>
  <inkml:trace contextRef="#ctx0" brushRef="#br1" timeOffset="-203767.28">3523 3296 221 0,'-5'-7'255'0,"4"2"21"0,-1-2-93 0,-1 3-59 15,3 0-37-15,2 0-25 0,1 0-20 16,4 0-19-16,2 1-13 0,8 1-5 16,2 1-5-16,4-2-2 0,-1 6 0 15,6-1 1-15,-4 2 2 0,4 4 2 16,-4 3-2-16,2 1 3 0,-5 1-2 16,-2 0-2-16,-4 1 2 0,-2 0-2 15,-3-2 1-15,-7-2 4 0,-3 2 31 16,-3 0 18-16,-5 1 8 0,-2-1 4 0,-7-1 2 15,-2 0-34-15,-1-3 4 16,1 3 5-16,-5-1-10 0,3 2-3 16,-4-2-3-16,3 2-14 0,-2 1-8 0,5 3 7 15,2 1 0-15,2 2 1 0,5 0-5 16,2-1-4-16,4 3-6 16,4-2-1-16,2 1 3 0,4-3 0 15,5-2 1-15,2 0 4 0,1-4 3 0,-1-5-2 16,2-1-3-16,3-4 0 0,-1-2-2 15,-1-2 1-15,-2-3 2 0,1-3 3 16,-1-1-1-16,-4-3-1 0,1 2 1 16,-5 0 0-16,0 2 23 0,-3 1 32 15,0 4 21-15,-6 2 7 0,0 5 6 16,-6 6-27-16,-1 4-32 0,-3 6-19 16,-1 1-9-16,1 0-8 0,1 1 5 15,3 0-4-15,0-1-4 0,2 0-1 0,5-1 2 16,1-1-5-16,2 3 5 0,1 0 1 15,4 0 0-15,0 2 1 16,3-1 1-16,0 0-3 0,2 0 4 0,-2 3 1 16,1-2-3-16,-1 2 0 0,-1-1-3 15,-3-2-3-15,0 2 11 0,-5-3 29 16,0 1 68-16,-7-2 48 0,-4-1 20 16,-3 3-3-16,-5-1-21 0,-3-2-67 15,-3 0-37-15,-2 0-18 0,2-1-7 0,-1-3-6 16,2-2 0-16,2-3-44 0,5-3-132 15,1-4-179-15,3-6-210 0,4-6-99 16,3-7-4-16,1-2 111 0,5-4 168 16</inkml:trace>
  <inkml:trace contextRef="#ctx0" brushRef="#br1" timeOffset="-165762.18">478 325 26 0,'-13'-6'257'0,"-3"-1"9"0,-1-5-5 16,1 3-97-16,0-1-71 0,5 0-51 16,0 6-4-16,4-5 1 0,5-1-22 15,0-5-1-15,1 2 4 0,1-2 20 16,0 2 31-16,1-1 41 0,-1 3 29 15,0 5 24-15,0 6-9 16,2 2-1-16,-2 4-14 0,1 3-18 16,0 7-22-16,5 3 2 0,-3 12-47 0,3 11-23 15,-3 5-6-15,2 3-7 0,-2 6-4 16,0 1 16-16,2 3 19 0,-2 5 17 16,3 6 13-16,-2 0 21 0,0 3 20 0,1 0 0 15,0 1-10-15,3 1 5 0,0 1-7 16,-3 5 0-16,4 2-13 0,1 3-8 0,-1 4-10 15,-1 7-2-15,2 5 1 0,0 5 11 16,0 2 20-16,-2 2 27 0,4 6 12 16,-4 1 1-16,-1 7-12 0,-1 1-26 0,3 6-34 15,-4 1-30-15,3 2-16 0,-1-5-11 16,-1-9-4-16,0-8-8 0,-1-6 0 16,-4-4-3-16,1-1 2 0,-4 4 32 0,-1 4 23 15,0 3 13-15,-3 1 12 16,0 2 2-16,-2 1-29 0,-2 4-24 15,1 4-12-15,1 5-14 0,-2 3-2 0,4 4-3 16,-2 1-1-16,2 4-1 0,1 0 1 16,3-2-2-16,-1-7 1 0,3-7 2 15,0-11-2-15,0-14 2 0,2-14-2 16,-1-14 0-16,2-14 3 0,-1-13-4 16,3-9 2-16,-2-8-3 0,0-7-1 15,2-3-4-15,-2-6 1 0,3-3 1 16,-1-2 2-16,0-4 1 0,1 1 1 0,2-1 3 15,0 0-4-15,-1-1 3 0,5 1-3 16,-3 2 1-16,1 1-2 0,2 1 1 16,-3-2 1-16,5 2-2 0,3-3 1 15,1-2 2-15,4 0-1 0,3-4 3 0,3-2 2 16,4-2-2-16,3-2 1 0,3 3-2 16,4-2 5-16,1 1 12 0,4 1 6 15,-1 0 4-15,5 2 5 0,0-3 13 16,4 0-3-16,2-3 2 0,1-1 13 15,6-1 8-15,0-5-12 0,6 1-6 16,6-3-7-16,0 0-17 0,4 1-11 16,-2 2-7-16,-1 1-2 0,1-2 0 0,-1 1-1 15,4-2 0-15,1 1 1 0,2-2-3 16,3-2 0-16,-2-1-2 0,-4 3 0 16,1-2-2-16,-6 0 3 0,1 4-1 15,-4-3 3-15,1 4-3 0,-1 3 0 16,0 4-1-16,0 0 12 0,-4 3 12 0,-1 0 11 15,-3 0 3-15,0-1 6 0,-2 1-15 16,1-2-12-16,-2-3-6 0,3 0-1 16,0-4-7-16,0 0 2 0,0-2-1 15,-2 1-1-15,-3-1 0 0,-1-1 4 16,-6 2-4-16,-2-1 0 0,-4 0 0 16,-4 3-2-16,-6-1-2 0,-4 1 3 0,-6 0 1 15,-5 4-3-15,-7 2-3 0,-2 1-11 16,-6 1-33-16,-4-1-56 0,-3-1-123 15,-5-4-181-15,-1-7-241 0,-6-8-240 16,2-12-206-16,-2-13 1 0,-1-12 130 16,1-12 229-16,-1-13 259 0</inkml:trace>
  <inkml:trace contextRef="#ctx0" brushRef="#br1" timeOffset="-165307.38">4290 671 279 0,'-14'-1'436'0,"-5"-2"24"0,-1-1 16 15,3-4-196-15,4 5-141 0,4 2-66 16,5-1-24-16,2 2-15 0,7 8-21 16,2 6-11-16,1 9 0 0,4 10 18 15,0 11 34-15,1 10 40 0,1 17 47 0,-1 19 34 16,-2 13 21-16,4 16 4 0,-3 19-10 16,0 17-24-16,-1 15-24 0,2 12-30 0,-1 11-31 15,0 9-30-15,-2 7-17 0,3 5-13 16,-5-1-8-16,0-3 27 0,-2-10 44 15,-3-8 55-15,2-10 77 0,-3-6 80 0,0-7 26 16,-1-8-12-16,-1-5-43 0,-1-7-66 16,-3-10-77-16,3-10-48 0,-3-9-28 15,3-10-16-15,-1-7-10 0,2-7-8 16,0-5-8-16,0-6-38 0,-4-9-68 16,1-8-109-16,-5-11-152 0,-4-12-200 15,-3-12-189-15,-6-16-168 0,-3-15-38 16,-6-18 83-16,-8-20 175 0,-1-17 205 15</inkml:trace>
  <inkml:trace contextRef="#ctx0" brushRef="#br1" timeOffset="-164787.81">715 581 411 0,'-27'-3'480'0,"-9"1"14"16,-4-3 21-16,2 7-277 0,0 5-80 15,4 2-33-15,5 2 6 0,5-5-15 0,9 1-10 16,7-3-44-16,6-2-39 0,12-2-20 15,5 2-8-15,9-2-1 0,12 0 6 0,7 0 35 16,9 0 21-16,13 4 38 0,10 2 14 16,11 3 7-16,11 0-20 0,7 3-16 15,5 4-32-15,10 3 5 0,9-1 45 0,11-5 44 16,8-7 30-16,11-9 19 0,10-8-12 16,7-9-54-16,5-9-44 0,5-7-31 15,0-3-23-15,0-4-10 0,-6 7-15 0,-5 3-55 16,-11 4-142-16,-13 5-229 0,-16 3-306 15,-16 8-130-15,-21 6-11 0,-27 7 108 0,-21 3 215 16</inkml:trace>
  <inkml:trace contextRef="#ctx0" brushRef="#br1" timeOffset="-161645.02">24925 1357 236 0,'19'-6'681'0,"-5"-6"111"16,-6-4 51-16,-7 0-70 0,-1-3-340 15,0 2-228-15,0 1-107 0,1-3-51 16,5-3-22-16,0 0-14 0,7-5-6 0,-2-1-5 16,2-2-1-16,1-3-1 0,-3 0 2 15,0-1 0-15,-3-2-2 0,-3 4 2 0,-5-5 2 16,-4 6 19-16,-1-1 26 0,-5 3 26 16,-5 1 49-16,-3-2 43 0,-2 5 24 0,-7-2 13 15,-1 2 8-15,-4-1-21 0,-1 1-23 16,-2 2-26-16,-4 2-27 0,-1 2-23 0,1 2-24 15,-5 0-18-15,-1 1-14 0,2 1-12 16,-2 0-6-16,0 5-8 0,3-5-13 0,-2-3-9 16,4-1-12-16,-4-4-9 0,2 0-2 15,-3 3 10-15,-1-3 24 0,-1-6 21 16,-8 1 8-16,2-3 6 0,-9 2 10 16,-3-1-10-16,-2-3-4 0,-3 0 5 15,0-1-6-15,-1 7-16 0,-1-1 0 16,-5 2 10-16,-1 24 2 0,-3 2 7 15,-5 0 8-15,-2 0-10 0,-2 0-26 16,0 0-15-16,0 0 5 0,0 0 5 16,-2 6 1-16,0 22 15 0,1 2 6 15,-4 5-11-15,0 4-2 0,1 3-4 16,4 5-16-16,2 4 1 0,4 9 11 0,2 5 5 16,0 3 1-16,2 3 18 0,-2 1-2 0,3 6-15 15,3 1-5-15,2 7-2 0,1-3 0 16,4 3 1-16,0-1 2 0,1 0 1 15,-2 5 2-15,0 2-2 0,-1 7 0 16,0 3-4-16,1 5 2 0,4 2 0 0,1 3 2 16,5 2 2-16,3 7 0 0,5 1-2 15,6 8 0-15,5 3-3 0,9 3 1 0,8 0-1 16,5 3 2-16,10-2-2 0,2-2 0 16,7-3-2-16,4-6 2 0,2 1-1 15,0-1 2-15,4-1 1 0,-1-1-1 16,-1-1 0-16,0-3-1 15,-1 2 0-15,-1 0-1 0,0-6 0 0,0-3 0 16,4-7 0-16,1-6 6 0,3-3 2 0,5-1 1 16,5-3 1-16,1 1 1 15,5-2-2-15,6-7-3 0,4 0 1 0,5-8 4 16,5-2 1-16,5-1 3 0,5-2 0 16,3 3 1-16,2 4-2 0,0 7-3 15,2 3 0-15,-1 3-4 0,2 2 3 16,2-5-2-16,2-5 2 0,7-3-4 0,2-7 3 15,6-5-5-15,3-8 0 16,3-5-2-16,4-8 3 0,4-10 2 0,8-7 1 16,5-13-1-16,3-5 1 0,8-11-1 15,-5-7 2-15,10-9 1 0,-1-8 1 16,9-12 2-16,3-8 1 0,2-11-1 16,3-10 1-16,4-6-2 0,2-11-2 15,3-3-2-15,-2-10-2 0,-2-7-2 16,-1-12-2-16,-3-5-2 0,-3-7 0 0,-5-7 2 15,-5-7 0-15,-4-7-2 0,-2-7 1 16,-8-5-4-16,-3-10-17 0,-11-5-14 16,-14-7-14-16,-16-4-8 0,-14-4-7 15,-15-4 5-15,-17-5 9 0,-18-5 15 16,-13-5 9-16,-20 0 8 0,-10-1 12 0,-19 1 7 16,-10 0 3-16,-12 0 6 0,-7 1 2 15,-7-6-4-15,0-1-4 0,0 1-17 16,10-1-23-16,6 8-75 0,10 6-133 15,10 6-265-15,10 11-315 0,9 14-235 0,2 13-48 16,-1 17 82-16,-11 24 245 0,-18 27 314 16</inkml:trace>
  <inkml:trace contextRef="#ctx0" brushRef="#br1" timeOffset="-132451.85">21434 8343 68 0,'14'0'303'16,"-1"-2"32"-16,-4-2 25 0,4-2-98 15,-4-3-85-15,2 0-49 0,2-5-19 16,-4 2-9-16,0-1-11 0,0-3 7 15,-5-1 24-15,1-2 35 0,-2-2 38 16,1 1 26-16,-4-1 15 0,-2-1 6 16,-3 0-9-16,0 3-15 0,-4-2-21 0,-2 4-27 15,-2-1-24-15,-4 3-13 0,-2 2-2 16,-3-1-5-16,-3 1-10 0,-2 4-15 16,-3 0-25-16,0-1-32 0,-4 5-21 15,1-3-11-15,-3 4-5 0,-2-2-3 16,-6 1-2-16,1-1 0 0,-8-1-2 15,-2 1 2-15,-6-2 0 0,0 4 0 16,-4-2 0-16,-1 1 0 0,-3 2 0 16,1-1 0-16,-4 1 0 0,-1 3 0 0,-2 0 0 15,-3 3-2-15,1-1 0 16,-3 3 0-16,-1 3 0 0,1-1 1 0,-2 3 1 16,-2 3 0-16,-1 0-2 0,0 1 2 15,-4-1-2-15,-3 3-1 0,1 1 1 16,2 0 1-16,-2 0-1 0,2 1 1 15,1 3-1-15,0-2 1 0,1 1-1 0,2 5 0 16,3 0-2-16,4 5 1 0,3 3 2 16,9 6 0-16,2 5 0 0,5 5 1 15,6 5 1-15,4 4-1 0,6 0 2 16,3 3 0-16,6 2 0 0,4 2 1 0,6 1 0 16,4 3-1-16,6 0 0 15,3 0-1-15,9-2 0 0,4-3 0 0,9-1 0 16,5-2 2-16,11-4 1 0,7-3 1 15,9-5 0-15,10-2 1 0,8-4-2 16,11-5 0-16,9-2 0 0,10-8 0 16,13-2-3-16,3-5 0 0,11-5 3 15,5-4 0-15,12-6 0 0,6-4-1 16,7-6 0-16,5-6 0 0,8-5 0 16,0-4 0-16,1-7 0 0,4-4 2 0,-4-4-3 15,-1-5 1-15,-2-5-2 0,-3-6-1 16,-8-6-1-16,-9-4-2 0,-8-7 0 15,-9-7-2-15,-14-7 0 0,-13-5-1 16,-17-1 21-16,-18-3 66 0,-19 3 61 0,-20 1 35 16,-16 7 16-16,-22 3-11 0,-20 5-63 15,-18 7-58-15,-21 7-38 0,-14 9-68 16,-16 11-153-16,-8 14-304 0,-14 11-375 16,-10 7-200-16,-7 7-40 0,-2 1 103 15,-1 1 282-15</inkml:trace>
  <inkml:trace contextRef="#ctx0" brushRef="#br1" timeOffset="-127415.55">21899 7878 181 0,'-7'-3'502'15,"1"2"131"-15,-3-3 111 0,1 4-33 16,3 0-80-16,2 0-51 0,1 0-28 16,0 0-40-16,4-2-64 0,1 0-78 0,4-1-91 15,3 1-84-15,3 1-59 0,4-2-36 16,3 0-24-16,3 0-18 0,2-1-10 15,2 4-11-15,3-3-8 0,0 2-3 16,4 1 0-16,-3-1 1 0,2 0 2 0,1-2-2 16,-3 1-4-16,-2-2-5 0,-4 0-6 15,-6 1-7-15,-2 2-1 0,-4-1 0 16,-6 2-3-16,-1-1 2 0,-6-2-7 16,-5 1-27-16,-1-3-44 0,-4 2-71 15,-1-1-124-15,-6 0-189 0,-4 1-249 16,1 1-274-16,-7 0-153 0,-2 2 23 15,-1 2 149-15,0 3 253 0,0 1 310 16</inkml:trace>
  <inkml:trace contextRef="#ctx0" brushRef="#br1" timeOffset="-127086.96">21809 7592 210 0,'-12'-9'554'0,"3"2"134"0,-2 0 117 16,3 1-43-16,5 3-114 0,1 0-61 15,4 1-45-15,1 2-51 0,3 2-44 16,7 1-71-16,1-2-86 0,6 1-59 16,3-1-39-16,5-1-33 0,2-3-28 15,5 0-27-15,1-1-24 0,-1-1-21 16,2-1-15-16,1 1-12 0,-2 1-7 0,2 1-6 15,-7-1-7-15,-1 1-5 16,-4 0-4-16,-4-1-2 0,-3 3-1 16,-5 0-5-16,-1-1-17 0,-7 0-39 0,-3 1-62 15,-1-2-89-15,-5 2-171 0,-5-1-327 16,-6 1-415-16,-2 1-142 0,-6 3-2 16,-4-2 133-16,-3 3 322 0,-3 1 447 15</inkml:trace>
  <inkml:trace contextRef="#ctx0" brushRef="#br1" timeOffset="-122738.88">17264 5857 184 0,'-9'-3'416'0,"-4"-3"42"15,-9-1 16-15,1-2-146 0,-4 3-168 16,2 2-86-16,1-3-38 0,2 1-17 16,1-3-5-16,1 0-6 0,2 0-1 15,-5 0 6-15,0 0 16 0,-2 2 26 16,-4 1 31-16,-3 0 29 0,-3 3 11 0,-4-3-2 16,-5 6-16-16,-4-2-21 0,-5 2-21 15,-6 0-18-15,-3 0-8 0,-3 0 5 16,-3 0 11-16,1 2 12 0,1 1 16 15,1-2 10-15,2 1-1 0,0 1-7 16,6-1-11-16,0-2-16 0,2 2-15 16,3 0-14-16,-2 0-12 0,3-1-9 0,-2 2-7 15,-1 3-2-15,1 1-2 16,-4 5-1-16,2 3 2 0,-4 5 0 0,-1 4 1 16,1 2 0-16,-3 8 0 0,4 0-1 15,0 5-1-15,3 0-1 0,3 2 0 16,2 1 2-16,5 0-1 0,5 1 2 15,3-1 3-15,6 2-3 0,4 0 3 16,3 2 0-16,3-1 0 0,7 3-2 0,2-1 0 16,2 3 1-16,8 0-1 0,5 0 1 15,-1 0 1-15,5 0-1 0,3 0-1 16,6-5 2-16,4 1 1 0,4-7 10 16,11-2 23-16,6-4 25 0,9-2 19 15,9-5 10-15,4-2 0 0,8-5-19 0,6 0-20 16,2-4-18-16,6-4-13 0,6-3-7 15,4-2-7-15,7-3-2 0,0-6-3 16,5-3 3-16,2-6-2 0,4-2 0 16,6-9-1-16,2-1-1 0,-1-4-1 15,-6-3 0-15,-3-1 2 0,-4-1-1 16,-5-5-1-16,-3-5-1 0,-6-1-1 16,-5-7-1-16,-10-4 0 0,-9-7 3 0,-8-3 0 15,-14-1-3-15,-11-2 2 0,-11 1-3 16,-13 0 1-16,-14-1-2 0,-14 2-1 15,-15 3-2-15,-10 1 0 0,-15 5-1 16,-12 7-2-16,-14 7-21 0,-11 11-52 16,-9 7-95-16,-4 11-167 0,-7 8-255 0,-4 8-158 15,-6 8-29-15,-2 3 59 0,3-1 153 16</inkml:trace>
  <inkml:trace contextRef="#ctx0" brushRef="#br1" timeOffset="-121855.11">17422 8496 301 0,'-31'-8'549'16,"-4"-5"60"-16,-3-5 26 0,2-1-171 15,6 5-231-15,7 0-125 0,6 1-63 16,4-2-47-16,3 0-31 0,0-1-20 16,-4-2-6-16,-4 1-1 0,-7-2 16 15,-7 0 20-15,-7 1 12 0,-12-1 20 0,-5 2 20 16,-13 0 16-16,-8 4 10 0,-10 1 6 16,-7 4-12-16,-5 3-17 0,0 2-6 15,-4 6-10-15,0 3-4 0,-5 7-4 16,1 4-2-16,-1 4-6 0,2 9 1 15,2 6 15-15,4 9 13 0,2 9 12 16,5 6 26-16,1 11 19 0,5 8 14 0,4 14 15 16,8 12 11-16,7 9-8 0,12 7-13 15,17 3-26-15,16-2-21 0,19-3-23 16,25-13-12-16,27-12-5 0,25-18 22 16,21-16 26-16,22-15 18 0,17-13 12 15,14-13 0-15,11-9-24 0,9-11-30 0,7-10-18 16,7-11-12-16,2-11-5 15,0-12-3-15,2-9-1 0,-5-8-2 0,-3-7-1 16,-10-6-20-16,-9-6-42 0,-14-6-62 16,-16-7-92-16,-18-6-145 0,-17-1-185 15,-23 2-175-15,-23 5-38 0,-27 9 48 16,-28 8 128-16,-26 8 194 0</inkml:trace>
  <inkml:trace contextRef="#ctx0" brushRef="#br1" timeOffset="-102893.04">22791 7440 60 0,'0'0'315'0,"-2"1"70"0,-5 5 83 0,1 3-30 15,-5 3-11-15,2 2 19 0,-3 5 28 16,-2 4 2-16,0 2-24 0,-2 2-31 16,3 1-55-16,-1 1-67 0,5-2-68 15,2-1-62-15,3 1-58 0,4-4-43 16,4 0-30-16,6-2-15 0,4-2-10 16,2-5-6-16,4 0-2 0,2-3 1 15,4-2 0-15,-1-5 0 0,4-1-1 16,-1-4 0-16,1-8-1 0,2-1-1 15,-1-5-1-15,4-4 1 0,-4-3-1 16,0-4-2-16,-4-2 1 0,0-4-1 0,-9-2-1 16,0 0 1-16,-9-4 0 0,-4-4 0 15,-8 1-1-15,-4-3 0 0,-7-1-2 16,-4 3-2-16,-8 5 1 0,-3 4 0 16,-4 9 0-16,0 7-2 0,-2 9 3 0,3 6-2 15,4 6 1-15,7 7 2 0,3 4 0 16,7 6-4-16,2 5-84 0,4 0-152 15,5 4-241-15,1 0-255 0,-1 2-247 16,-2 2-29-16,-2-1 99 0,0-2 222 16,2 1 242-16</inkml:trace>
  <inkml:trace contextRef="#ctx0" brushRef="#br1" timeOffset="-102439.53">23264 7858 459 0,'-2'-1'617'0,"-3"-1"115"0,2 2 78 0,-2 3-106 16,2 2-96-16,-2 0-66 0,2-3-69 15,-1 3-92-15,2-1-105 0,2 0-110 16,0 3-82-16,0-3-44 0,2 1-19 16,2-2-10-16,-1 1-5 0,-2-1-2 0,3-1-1 15,0-2 0-15,0 2-2 0,0-2 1 16,0 0 0-16,0 0 2 0,1-2-2 16,-4-3-1-16,3 1 1 0,-1-2-1 15,-3 0 1-15,-2 1 2 0,1 2 8 16,-4 0 11-16,-4 2 8 0,-1 2 12 15,-1 2 9-15,-3 1 8 0,1 1-4 16,2 1 0-16,-2 0-8 0,5-3-9 16,3 2-12-16,2-5-12 0,2 2-7 15,2-2-5-15,2 0-5 0,6 0-32 0,0-2-75 16,4 2-134-16,-2-5-194 0,2 1-254 16,1-2-225-16,-5 1-142 0,0 0 33 15,-5 2 153-15,-4 3 234 0,3-2 250 16</inkml:trace>
  <inkml:trace contextRef="#ctx0" brushRef="#br1" timeOffset="-101927.8">23544 7374 220 0,'7'-20'501'15,"-6"4"122"-15,3 2 112 16,-4 7-48-16,0 1-51 0,-2 1-36 0,-1 2-49 16,-4 4-70-16,-2 6-95 0,-4 6-112 15,-2 5-102-15,-5 7-66 0,-2 11-35 16,0 1-24-16,-2 5-18 0,1 3-12 15,2-2-5-15,1 0-5 0,6 2 1 0,1-4 0 16,4-4 1-16,2-1-2 0,4-5-1 16,3-3 2-16,1-5-6 0,4-3-3 15,3-6-17-15,5-5-18 0,3-6-17 16,3-4-15-16,3-8-9 0,3-5 5 16,0-4 14-16,2-4 13 0,2-1 17 15,-2 3 11-15,-4-1 9 0,-4 2 2 16,-1 6 4-16,-6 4 0 0,-2 4 6 0,-7 5 23 15,-3 7 21-15,-7 4 19 16,-2 6 14-16,-2 5 7 0,-3 2-17 0,0 1-16 16,1 3-13-16,-1-2-13 0,2 1-11 15,2-2-6-15,2-3-5 0,1-1-2 16,2-5-1-16,4 0-1 0,-1-9-30 16,4-1-71-16,-1-4-124 0,3-6-194 15,4-7-247-15,0-5-223 0,2-7-152 0,-1-1 28 16,-1 2 148-16,1-3 227 0,-3 1 243 15</inkml:trace>
  <inkml:trace contextRef="#ctx0" brushRef="#br1" timeOffset="-101494.5">23892 7200 21 0,'7'-8'369'0,"-4"4"127"15,-1 1 112-15,-1 0 22 0,1 3-25 16,-2 0 2-16,0 2 1 0,-3 2-30 16,-2 3-62-16,-3 5-89 0,-6 6-118 15,-4 6-117-15,-6 6-73 0,-2 8-46 16,-1 2-28-16,0 4-16 0,1-3-11 16,4 3-8-16,0-3-4 0,8-2 2 15,2-1-3-15,2-3 2 0,3-3-1 0,6-6-2 16,1-1-14-16,1-6-20 0,4-4-17 15,3-5-19-15,8-9-10 0,0-5 2 16,4-4 17-16,4-6 15 0,0-3 15 16,1-4 15-16,0 0 5 0,-3 2 5 15,-2 5 0-15,-5 0 2 0,-2 7 5 0,-5 3 19 16,-4 6 21-16,-4 5 17 0,-3 7 13 16,-3 2 3-16,-3 5-16 0,-3 3-19 15,0 3-15-15,1-1-11 0,3 4-6 16,-3-3-2-16,5-1-1 0,2-1-1 0,3-4 1 15,1-4-4-15,1-2-30 16,3-4-74-16,-3-3-134 0,2-4-210 0,3-4-267 16,1-2-274-16,-2-6-99 15,3-3 57-15,-3 3 173 0,4-2 252 16</inkml:trace>
  <inkml:trace contextRef="#ctx0" brushRef="#br1" timeOffset="-100633.03">24322 7332 235 0,'8'-10'343'0,"-1"-3"65"16,-1 0 5-16,-2 2-14 0,1 2 23 16,-1 3 35-16,-3 2 33 0,-1 2-6 15,-1 5-37-15,-4 5-46 0,-6 7-53 16,-3 6-59-16,-4 10-49 0,-3 5-40 0,-2 8-49 16,-1 1-49-16,3-1-33 15,0 0-24-15,6 0-17 0,4-5-11 0,3-3-6 16,3-3-4-16,5-5-1 0,4-4 0 15,2-4-3-15,5-8-2 0,7-6-8 16,5-8-26-16,4-8-31 0,3-6-34 16,2-4-19-16,2-3-2 0,-4 1 20 15,0-1 28-15,-5 3 33 0,-4 4 19 16,-7 4 11-16,-2 5 2 0,-9 5 6 0,-5 8 32 16,-4 8 27-16,-8 5 20 0,1 4 11 15,-2 5 5-15,2 1-23 0,1 0-31 16,5-1-14-16,0-3-11 0,6-1-10 15,2-3-61-15,1-3-146 0,1-3-270 0,4-7-299 16,-1-1-252-16,-2-6-58 16,1-4 93-16,-2-7 246 0,4-2 285 15</inkml:trace>
  <inkml:trace contextRef="#ctx0" brushRef="#br1" timeOffset="-99561.2">22657 8616 239 0,'-14'-3'494'0,"-2"0"86"16,7-3 55-16,0 1-154 0,9-2-113 15,9-1-66-15,5-4-7 0,10-3 30 0,7-1 29 16,9-1-9-16,6-1-48 0,8 2-67 16,8 2-76-16,8 4-17 0,8 1-7 15,7 1-9-15,7 3-5 0,1-2 0 16,2 1-43-16,2-1-34 0,1-2-14 0,3-2-7 15,-3 1 11-15,-2-2 7 0,-2-2 0 16,-9 2 2-16,-7 0 0 0,-4 1-17 16,-8 2-7-16,-4 1-5 0,-9-1-1 15,-3 1-5-15,-6 2-2 0,-10 0 3 16,-3 1-9-16,-12 1-43 16,-5 0-94-16,-12 1-161 0,-7 0-240 0,-11 1-240 15,-11 4-225-15,-8-1-31 0,-9 4 106 16,-10-1 212-16,-4 4 237 0</inkml:trace>
  <inkml:trace contextRef="#ctx0" brushRef="#br1" timeOffset="-99274.68">22773 8929 429 0,'-36'17'542'0,"4"-7"35"0,4 1 20 15,8-2-268-15,8-3-177 0,7-3-40 0,8-3 28 16,7-5 76-16,4 1 90 0,8-3 94 16,8 1 44-16,10-1 1 0,8-2-49 15,17-3-76-15,13 1-65 0,14-6-73 16,13 1-52-16,12-4-40 0,7-1-19 16,2-3-29-16,7-3-14 15,0 2-11-15,-5-3-5 0,-9 6-4 0,-10-1 2 16,-18 7-4-16,-11 2-35 0,-14 4-100 15,-15 2-201-15,-15 4-331 0,-11-1-357 0,-14 2-129 16,-14-3 26-16,-10 0 169 0,-12-3 312 16</inkml:trace>
  <inkml:trace contextRef="#ctx0" brushRef="#br1" timeOffset="-79683.66">23243 9441 68 0,'11'-9'300'0,"-5"1"29"16,2-1 14-16,-2 3-116 0,0 0-90 15,3 3-36-15,-3 2 10 0,0 1 42 16,-1 2 58-16,-4 6 43 0,-1 7 28 15,-1 2 1-15,-6 4-34 0,1 5-47 16,-2 4-41-16,2 1-47 0,-1-1-33 16,1-1-21-16,0 0-20 0,3-4-19 15,1-2-10-15,1-2-2 0,1-6-2 0,0-1-3 16,1-4 1-16,1-2-3 0,1-3-50 16,-1 0-105-16,2-3-144 15,-2-5-157-15,-2-3-196 0,-4-3-41 0,-5-3 64 16,-4 1 127-16</inkml:trace>
  <inkml:trace contextRef="#ctx0" brushRef="#br1" timeOffset="-78578.53">22959 9543 156 0,'-3'0'473'15,"-1"-2"65"-15,1-1 29 0,1-2-115 16,5 0-189-16,5-4-140 0,1-3-44 16,3-3-8-16,3-3-2 0,1-2-3 15,5-2 0-15,1-1-24 0,2-3-25 0,3 1-11 16,-1-2-5-16,1 0-2 0,-2-1 0 16,-1 1 2-16,-5 0-1 0,2-1 0 15,-3 5-1-15,-3 1-1 0,-2-1-1 16,-3 6 1-16,-2 4-1 0,-1 4 1 15,-2 3 0-15,-4 3-1 0,4 3 16 16,-4 4 17-16,1 4 6 0,1 2 4 16,-1 3 5-16,3 4-16 0,-1 3-13 0,4-2-7 15,1 0-4-15,3-3 0 0,-1 3-4 16,1-2 2-16,-2-2 0 0,1 0-1 16,-2 2 2-16,-1-2-3 0,-3-1 2 15,-2-1 1-15,1 0 0 0,-4-2-1 16,-2 1 2-16,-1 0 1 0,0-3-2 15,-2 0 0-15,-1-3 2 0,1 0 0 0,0-2 1 16,-3 0-1-16,3-3-1 0,1-1-1 16,-3-1-4-16,1 2 2 15,-3-3-2-15,-1 2 0 0,-1-1 0 16,-5 2 1-16,-3-2-1 0,0 4-1 0,-5-2 1 16,-2 3-2-16,-6 0 0 0,-1 0-2 15,-4 2 3-15,2-1-2 0,4 0 3 16,1 1-3-16,6-2 2 0,5 0 0 15,7 0 2-15,2 0-1 0,2-3-1 0,5 0-1 16,3 0 2-16,2 0-3 0,4 0-1 16,3-5 2-16,6 4 0 0,4-2 1 15,3 0 2-15,2 0 1 0,4 0-1 16,-1 3 2-16,0-1-1 0,0 1 1 0,-2 0-3 16,-4-2 4-16,1 0-1 0,0 1-2 15,-3-3 2-15,1 1-1 0,-3-2 2 16,0 2-1-16,-2 1 1 0,-4 0-2 15,-1 2 2-15,1-2-5 0,-5 1 1 16,2-2-3-16,0 0 1 0,-2 0 1 16,-2 0 1-16,0-3 2 0,-1 1 2 15,-1 1-2-15,-2-3 2 0,-2 1-3 0,1-1 0 16,-2-2-1-16,-1 0-1 0,1 0-1 16,-2 2 1-16,-1-2-2 0,0 1 2 15,0 2-2-15,-2 0 3 0,-5 3 0 16,2 0 0-16,-5 3 1 0,0 0 1 15,-2 0-1-15,-2 1-1 0,0 3 4 16,-1-2-2-16,4 3-1 0,-2-3 0 16,5-2 0-16,0 0-1 0,1 0 0 15,-3-2 2-15,3 2-4 0,-2-6 2 0,0 3-1 16,-3 1-1-16,-2 2 0 0,-3 5-2 16,-1 1 0-16,-1 5 1 0,1 3-1 15,2-1 2-15,1 5 1 0,4 1 2 16,3 0-1-16,2 0 3 0,3-1-1 15,5 1-1-15,0-4 1 0,3-1-3 0,2-1 0 16,3-3-2-16,5-2 3 16,3-4-1-16,6-2 4 0,4-5-2 0,7-6 1 15,2-3-1-15,6-3 0 16,0-1-2-16,0-4 2 0,-1 1-1 0,-3-2-1 16,-3 1 1-16,-1 2 0 0,-6 2-1 15,-5 2 0-15,-4 6 0 0,-4-2 2 0,-5 3 0 16,-4 1 0-16,-4 4 2 15,-4 2-2-15,-4 0 0 0,-4 0-1 0,-5 5 2 16,-3 1-1-16,-2 2-2 0,-1 2-2 16,1-1 2-16,3 1-2 0,3 0 1 15,5 0 0-15,8-1 0 0,6 0 4 16,10-1 0-16,8-2-60 0,10-6-128 0,9-4-165 16,7-4-201-16,-1-8-91 0,1-2 19 15,-3 0 109-15</inkml:trace>
  <inkml:trace contextRef="#ctx0" brushRef="#br1" timeOffset="-33906.36">895 11297 217 0,'0'0'293'0,"-3"0"26"16,3-3-59-16,0 2-77 16,-2 0-34-16,1-2-16 0,-2 0-6 15,-1-1-8-15,1 2-13 0,0-2-23 16,0 1-29-16,2 1-21 0,1-1-12 16,-2-3 8-16,2 0 14 0,-1 0 14 15,-1-1 18-15,2-3 3 0,-3 3-18 0,1-2-14 16,2-1-6-16,-3 0 6 0,1-3 5 15,-1-1 21-15,-2 2 15 0,0-3 0 16,-2 3-8-16,2-1 0 0,-1-2-16 16,-1 3 7-16,1-1 10 0,-2 4 0 0,2 2 5 15,1 1 8-15,0 1-5 16,2 2-1-16,0 1-5 0,-2 2-19 0,4 0-11 16,-1 0-23-16,1 1-15 15,1 2-9-15,0 3-4 0,1 0-1 0,1 3 2 16,1 1-5-16,3 2-1 0,2-2 6 15,0 2-4-15,3-2 4 0,-1 1 4 16,4-3-3-16,3-1-3 0,-1 1 3 16,3-1-3-16,1-1-2 0,-2 1 2 0,2-1 5 15,-2 0-8-15,-1-3 6 0,0 1 2 16,-1-1-4-16,0 1-2 0,-5-4 1 16,2 0-2-16,-2 0 4 0,-3 0-2 15,-2 1 0-15,-1-1 6 0,-2 0 0 16,-1 1-1-16,-2 3-3 0,0-1 5 15,-3 2-4-15,-2 2-3 0,0 1-2 16,-1 3 4-16,-2 1-3 0,0 0 2 0,-2 3-1 16,1 0 5-16,-4 4-5 0,2 0 1 15,-3 0-2-15,-2 1 1 0,3 2-3 16,-4 1 1-16,1-1 4 16,1 3 2-16,-2-2-1 0,3 3-3 0,3 0 1 15,-1-3-4-15,2 3 1 0,4-2 2 16,1 1 1-16,5-2-3 0,0-3 3 0,3 0-1 15,2-3-1-15,3-1 1 0,2-2-2 16,4-3 2-16,0-1-2 0,3-3 4 16,2-1-2-16,-3-1 3 0,4-2 1 15,0-3-1-15,2-3-1 0,-2-2 3 16,-2-2 0-16,2-2-5 0,-4-2-1 16,0-1 2-16,-5-1-1 0,1-1-3 0,-3 1 5 15,-3 2-1-15,-1 3-8 0,-4 2-56 16,-1-1-114-16,-1 3-169 0,-4 1-241 15,0-2-142-15,-3 5-11 0,-3-1 85 16,3 2 157-16</inkml:trace>
  <inkml:trace contextRef="#ctx0" brushRef="#br1" timeOffset="-33227.13">1379 11584 287 0,'-3'-1'379'0,"-2"-1"58"0,3 2-14 0,-2 0-34 16,4 0-17-16,-3 2 4 0,3-1 14 15,0-1-8-15,-2 2-54 0,2-1-65 16,0 1-71-16,0-2-69 0,2 1-60 15,1 1-31-15,3 1-18 0,0-3-6 16,-1 1-6-16,5 0 0 0,-1-1 4 0,2 0-5 16,-1 0 3-16,2-1 2 0,-2-2 1 15,1 0-4-15,0 0 17 0,0 0 40 16,-1-1 19-16,-1 0 9 0,-1 1 4 16,-2-1-12-16,-1 1-41 0,0 1-19 15,-1 0-9-15,-1 2-4 0,1-2-2 0,-3 1-1 16,1 0-1-16,-2 1-1 15,0-2-1-15,0 2-1 0,0 0 1 16,0 0 1-16,-2 0-1 0,2 0 2 0,-1 0-3 16,-1 2-60-16,0-1-110 0,1-1-166 15,1 0-199-15,-2 0-227 0,2 0-102 16,-7-1 32-16,0-1 133 0,-1 2 185 16</inkml:trace>
  <inkml:trace contextRef="#ctx0" brushRef="#br1" timeOffset="-32744.9">1297 11440 214 0,'-2'-1'357'15,"1"-1"62"-15,-1-1 12 0,-1 2-59 16,3-1-29-16,-2 2 3 0,2 0-2 16,0 0-19-16,0 2-54 0,0-1-59 15,2-1-78-15,1 0-59 0,0 2-41 16,1-1-20-16,3 1-10 0,1-1 0 0,0 1 3 16,3 1-5-16,3-2 3 15,-1 0-2-15,3-1 1 0,-2-1-4 0,2 0 0 16,-2-1 1-16,2-1 2 0,-3 2-2 15,-1-2 1-15,-1 1 2 0,1-1 0 16,-2-2-53-16,0 0-146 0,-2-4-207 16,-2 1-243-16,-4-1-113 0,-2 1-1 15,-5 3 129-15,-1-3 193 0</inkml:trace>
  <inkml:trace contextRef="#ctx0" brushRef="#br1" timeOffset="-30811.26">2707 10769 220 0,'2'5'280'15,"-2"-5"15"-15,0 0-80 0,0 0-73 16,0 0-39-16,0 0-12 0,1 0-10 15,-1 0-1-15,0 0-16 0,0 2-15 16,1 3-4-16,2 1 8 0,-2 2-8 16,1 0 12-16,-1 4 7 0,1 1-18 15,2 2-11-15,-2 4 38 0,0-2-1 16,-1 4-4-16,2 3 4 0,-1 1-2 16,1 0-33-16,-1 2 1 0,-1-2-10 15,1 0 2-15,-2 0 2 0,3 0-8 0,-3-1-11 16,2-3-3-16,-2 1-3 0,1-5-5 15,1-2 2-15,-2-3-2 0,4-3 9 16,-4-4-6-16,2 1 1 0,-2-4 1 16,0 1-2-16,0-3-6 0,0 0 0 15,0-3 3-15,2 2-1 0,-1 0 2 16,-1 0 7-16,0-4 4 0,2 3-32 16,-1-3-55-16,0-2-70 0,2 1-78 15,-3-2-116-15,-3 1-111 0,2-2-9 16,-2 2 42-16,-2 0 63 0</inkml:trace>
  <inkml:trace contextRef="#ctx0" brushRef="#br1" timeOffset="-29671.63">2495 10755 142 0,'0'1'244'0,"-1"0"30"16,-1 1-57-16,1 0-33 0,-1-2-22 15,2 1 0-15,0-1 9 0,0 0 10 16,0 0-12-16,0 0-9 0,0 0-25 16,0-1-34-16,0 1-34 0,0 1-17 15,0-1-26-15,2 0-18 0,-1 1-7 16,1 1-8-16,-1 0-2 0,0-1-2 0,3 0 12 15,1-1 29-15,1 5 43 0,0-5 24 16,1 0 7-16,-1-3 3 0,3 0-26 16,-1 0-42-16,0 0-20 0,2-2-4 15,-1 4 13-15,-1-2 34 0,0 1 21 16,0 2 6-16,1-1 3 0,-2 1-20 16,1 0-32-16,0 0-20 0,1 1-10 0,-1-2-2 15,2 0 0-15,-1 1-1 16,2 0-4-16,0 0 2 0,0 1 2 0,0 0-5 15,2 3 0-15,-2-2 4 16,0 3-13-16,0 0-4 0,0-1-1 0,0 1-6 16,0 2-2-16,0-1 15 0,-1 0 0 15,2 0 5-15,-2 2 3 0,1-1 0 16,0 1-2-16,-1 0 15 0,1 2 4 16,0-3 0-16,-1 2 3 0,3-1 1 15,-1 0-14-15,-1-3-2 0,3 3 4 0,-3-1-3 16,3-1 0-16,-1 1-4 0,-2 1-2 15,3 1-1-15,-3-2 0 0,-2-1 2 16,4 0 3-16,-3 0-1 0,-1-1 1 0,-1 1-2 16,-1 2-3-16,-2-2-2 15,2 0 2-15,-2 0-1 0,-2 1 4 0,0 1 4 16,-3 0 0-16,0 3 1 16,0 0 1-16,-3-1 1 0,-3 2-2 15,1 0-3-15,-3-1 0 0,0 4 1 0,-3-3-4 16,2 1 0-16,-4 1 0 0,-1-1 3 15,-1 2-2-15,-2 0-1 0,0-3 0 16,-2 1 0-16,-2 0-2 0,2-3 2 16,-3 1 1-16,0-2 2 0,1-2-1 15,-1-1 1-15,-1 0-4 0,3-1 4 0,-2-1-5 16,0-2-2-16,6 0 2 0,-4 1 0 16,4 1-1-16,2-3-1 0,4-1 5 15,-2 0-44-15,5-1-118 0,1-1-173 16,1 0-250-16,1-1-113 0,-1 3-10 15,2 2 97-15,-2 3 161 0</inkml:trace>
  <inkml:trace contextRef="#ctx0" brushRef="#br1" timeOffset="-27929.97">1712 11601 233 0,'-3'0'317'0,"0"0"49"16,-1 0-32-16,-1-2-56 0,0 2-25 0,3-2-4 16,-1 2-25-16,3 0-19 15,-1 0-42-15,-1 2-42 0,2-2-41 0,0 0-27 16,0 0-26-16,0 0-13 0,2 2-7 16,-1-2-11-16,1 0-3 0,3 2-2 15,0-2-1-15,2 0 7 0,-2 0 2 16,1 0 4-16,2 3 5 0,-3-2 4 0,3 0-8 15,0-1 0-15,-2 1-3 16,2-1-5-16,1 3-4 0,-1-3-2 16,0 0 7-16,2 0 1 0,1 0 5 0,0 0-3 15,0-3 7-15,0 3-5 0,2-1-4 16,1-1 2-16,0-3 6 0,0 5-2 16,-1-2 2-16,0-1-3 0,1 2 4 15,-1-2-4-15,-1 3 0 0,-1-3-5 16,1 3-8-16,-2-2-7 0,0 1-9 0,2 1 75 15,-2 1 34-15,1 1 31 0,3-1 15 16,-3 1 9-16,3-1-12 0,3-1 0 16,0 0-2-16,0 0 0 0,-1 0-4 15,2 2-63-15,-1-2-29 0,-1 1-16 16,1-1-9-16,-1 1 0 0,3-1 0 0,-4 2-1 16,3-2-1-16,1 2 2 15,-1-2-2-15,-1 2-2 0,-1 1-2 0,3-2 2 16,-1-1 0-16,-2 1 2 0,2-1 0 15,-2 0 2-15,-1 0-2 0,1 0-1 16,-2 0 3-16,2 1-4 0,-2-1 1 16,1 3 0-16,0-3 1 0,-2 0-2 15,4 0 3-15,-4-3 0 0,3 3 0 16,-2-1-4-16,-1 1 2 0,3-1-3 0,-3 1 2 16,-1 0-3-16,1-1 5 0,-2 1-1 15,1 0 0-15,-3 0-3 0,4 0 5 16,-1 0-2-16,-1 0 0 0,3-5 2 15,-3 5 1-15,1-2 0 0,1-1-2 16,0 2 0-16,1-2 1 0,1 0-4 0,0 1 1 16,1 2 1-16,1-1 0 0,1 1-1 15,1 0 3-15,1-2-2 0,1 2 8 16,6 0 63-16,0-3 26 0,3 2 12 16,1-3 8-16,1 0-6 0,1 0-60 0,1 0-26 15,0-1-15-15,-1-1-4 16,0 1-4-16,2 2-1 0,-1-1-2 15,0-3 1-15,1 5-1 0,0-4 1 16,0 2-1-16,1 0 1 0,-1 0 1 0,-1-1 0 16,3 1 0-16,-1 0 0 0,1 0-1 15,0 1-1-15,1 0-1 0,-1 1 1 16,-1 0-3-16,-1 2 4 0,-3 0-1 16,-2 0 0-16,0 0 1 0,-2-2 1 0,1 2-1 15,-1 2 0-15,-3-2 1 0,2 2-1 16,-2-2 2-16,1 1-2 0,-1 0 0 15,1 1 0-15,-1-1-2 0,-2-1 4 16,1 2 0-16,2-1 0 0,0 0 0 0,0-1 0 16,0 0-1-16,1 0-1 0,2-1-1 15,1 0 1-15,1-2 1 0,4 1 1 16,0 0-1-16,0-3 0 0,1-1-1 16,1 1 0-16,-1-2 0 0,3-1 1 15,0-1-1-15,0 0 1 0,0 0-2 16,3 0 2-16,-3 2 0 0,4-1 1 15,-2 2 0-15,2 0 1 0,2 2-1 16,-2-3-2-16,4 5-1 0,1-2 2 16,-1 2-1-16,0 0 1 0,-2-1 1 0,0 1-1 15,-3 0 1-15,-1 0-1 16,-1 1 0-16,-2-2 1 0,-2-2-1 0,-3 2 3 16,-3-2 0-16,-5 3-30 0,-2-3-141 15,-3-1-256-15,-7-3-325 0,-4-3-149 0,-9-3-37 16,-13-2 110-16,-4 3 242 0</inkml:trace>
  <inkml:trace contextRef="#ctx0" brushRef="#br1" timeOffset="-21957.11">2244 12006 46 0,'1'-6'174'0,"-1"0"8"0,0 1-45 15,0-1-34-15,0-1-23 0,-1 2-7 16,1 0-4-16,-2 3 1 0,2 0 2 16,-1 2 0-16,-1 0 3 0,2 0 0 15,0 0-7-15,-2 0-9 0,2 0-12 16,0 0-19-16,0 2-10 0,0-2-10 16,0 4-6-16,2 0-2 0,0 6 0 15,1 2-2-15,0 4 4 0,2 4-2 16,-2 2 2-16,1 3 2 0,3 0 1 15,-1 4 11-15,1-1 11 0,-1 3 0 16,5-1 6-16,-3 2-2 0,-1-1-12 16,2 0-6-16,2-2-3 0,-2-2-1 15,-1 1-1-15,3-2-5 0,-3 0-2 16,0-1 1-16,1-1-3 0,-1 0 4 0,-3 0-3 16,2 1 1-16,-2 1-2 15,-1 1 2-15,-1 0 2 0,0-1-1 0,0-2 3 16,-1-4 0-16,-2-1-4 15,2-2 1-15,-1-4 2 0,-1-1-3 16,2-2-1-16,-2-2-1 0,0-1 0 16,0-1-4-16,-2-4 5 0,2 2 0 15,0-2 5-15,0-1-7 0,0-1 4 0,2 0-5 16,-1 2 1-16,1 1 1 0,-2 2 4 16,0-3 0-16,0 0-1 15,2 0 1-15,-2-1-4 0,0 0 1 0,0 1-2 16,0-2 5-16,0 0 1 0,1-2 0 15,-1 0 0-15,0-3-1 0,2-1 2 16,0-3-4-16,-2-2 1 0,1-2-3 16,1-1 1-16,-1-3-1 0,4-3-3 15,-2-2 5-15,0-2 1 0,0-2 0 16,0-1 0-16,2-3 3 0,0-2-5 16,1 2 5-16,0-3-3 0,1-1-3 15,-1-2 0-15,2 0 4 0,0-1-2 16,0-1 3-16,-2 1-3 0,2 1-1 15,0 4-7-15,0 0 4 0,-2 2-3 16,-1 3 3-16,0 0 0 0,1 3 3 16,-3 3-4-16,-1 0 2 0,-1 3 1 15,-1 0-1-15,1 3 5 0,2 1-1 16,0-2-29-16,0 0-47 0,0-2-79 16,-1-3-138-16,0 4-59 0,-4-1-3 15,0 2 38-15</inkml:trace>
  <inkml:trace contextRef="#ctx0" brushRef="#br1" timeOffset="-19864.52">2582 11884 112 0,'-1'0'127'0,"-2"0"-33"0,1 2-9 15,0-1-21-15,-1 1-12 0,1-2-1 16,0 1 6-16,0 0 7 0,2-1 0 16,-2-1 8-16,2 0 2 0,0-1 4 15,0 1 2-15,0 1 1 0,0 0 1 16,0 0-1-16,0 1-10 0,0-1-5 16,-1 2-14-16,1-2-8 0,0 0-9 15,1 1-14-15,1 0-8 0,2 4-4 16,-2-2-3-16,1-1-4 0,0 0 1 0,1 2 0 15,-1-3 3-15,3 3-4 16,-1-4 4-16,4 2-1 0,-1-2-1 16,0-2-4-16,0-1 1 0,1 2-2 0,-1 1 5 15,1-1-4-15,1 1 0 0,-3-1 3 16,1-2-1-16,-2 3-2 0,3-2 6 16,-2 4 0-16,-1 1-4 0,2-2 2 15,1 0-3-15,-1 0-1 0,0-1-1 16,2 0-2-16,2 0 3 0,-2 3 4 15,2-3-4-15,-2 0 0 0,1 0 4 16,0 0 42-16,0 0 18 16,1 0 12-16,0 0 1 0,-1 0 5 15,0-3-41-15,0 6-21 0,0-3-11 0,-1 0-6 16,-1 0-6-16,-1 0 1 0,0 0 2 16,3 2-3-16,-4 0 3 0,5 1 0 15,-1-2 0-15,0-1 3 0,2 0 2 16,3 0 0-16,-2 0 3 0,3 0-5 15,-1-1-3-15,0 1 3 0,0-3-2 16,0 3-1-16,-2 0 2 0,2 0-2 16,-2-4-3-16,-1 4 4 0,-1-3-2 15,2 2 59-15,-3 0 35 0,2 0 11 16,-2 1 3-16,0-3 5 0,0 3-58 16,-1 0-34-16,-1 3-10 0,-1-2-6 0,1 0-1 15,0 0-3-15,0 2 1 0,0-3 2 16,1 0 3-16,-2-3-4 0,2 3 0 15,0 0 2-15,0 0-3 0,-2-1-1 16,3 1 1-16,-2-1-2 0,1 0 3 16,2 1 0-16,-2-3-5 0,0 3-2 15,-1 0 2-15,2 0 1 0,-3 3 1 16,3-3 4-16,0 2 0 0,-1-1-2 0,2 2-13 16,-1-3-9-16,3 0 3 0,1 2 10 15,0 0 6-15,0-2 12 0,4 0 5 16,-2-2 2-16,4 0-11 0,-2 2-1 15,2-3 2-15,4 2-1 0,-2-1-5 16,0-1 4-16,0 1-7 0,1 2 0 16,1-2-1-16,0 2 3 0,-1-2-2 0,0 1 5 15,-2 0 1-15,0-1 0 0,-3 0 0 16,0 2-2-16,-1 0-3 0,-1 0-6 16,0 0 5-16,-4 2-4 0,1 0-1 15,2-1 5-15,-3 2 0 0,-1-1 0 0,1 3 4 16,-1-3 2-16,1-1-4 15,-2 2 6-15,3-3-2 0,-2-3-4 0,-1 3-1 16,3-1 3-16,-1-1 0 16,1-1-4-16,-3 1-6 0,3 0-4 0,0-1-5 15,0-2-4-15,-2 1 4 0,-1 1 7 16,4 0 17-16,-5 2 8 0,4-1 5 16,-3 0-1-16,2 1 2 0,1-1-14 15,-1 1-3-15,2-2-2 0,0 0-4 16,2 1 0-16,1-2 4 0,1 0 0 15,1 1-4-15,-1 0 6 0,3-2-1 0,2 1-2 16,-2 0 1-16,2 0 0 0,1 3-2 16,0-3-1-16,-1 2 2 0,0 0 0 15,-2 0 0-15,3 1-1 0,-3 0-1 16,2-1-4-16,0 0 4 0,1 0-3 0,2 0 1 16,1-2 1-16,2-1-9 0,0 0-4 15,0-2 2-15,2 0-4 0,1-1 15 16,2-2 14-16,0 0 4 0,0 0 0 15,4 1 7-15,1 0-14 16,-1 0-3-16,1 2-4 0,2 1 3 0,-2-2-4 16,0 1-1-16,-1-1-1 0,-1-1-4 15,2 0-7-15,-2 0-6 0,1 0-9 16,-2 1-5-16,0-3 1 0,0 3 9 0,-1 0 14 16,0-1 9-16,-2 2 14 0,-1 1-1 15,-2 0 8-15,-1 3-2 0,-1 0 2 16,-5 1-6-16,1 2 4 0,-3-1-11 15,-3 2-5-15,-1 1-1 0,-4 1 0 16,-3 0-2-16,-3 2 5 0,-2 1-4 16,-4-2-53-16,-2 3-99 0,-2-4-135 0,-6 2-180 15,-3-1-83-15,-8 0 20 0,-8-1 79 16</inkml:trace>
  <inkml:trace contextRef="#ctx0" brushRef="#br1" timeOffset="-15531.71">3006 12327 21 0,'1'-13'205'0,"1"-1"28"0,-2 3-32 15,0-2-30-15,-2 2-26 16,2 2-21-16,0 1-1 0,0 3 11 0,0-1 5 16,0 3-5-16,0-2-20 0,2 3-23 15,0 2-16-15,1 1 6 0,0 6 15 16,2 4 15-16,1 5 2 0,0 5-8 15,-1 6-30-15,0 6-21 0,0 7-18 16,0 1-2-16,-1 6-3 0,1 2-3 16,-2 3-9-16,0 1-3 0,0-1-5 15,1-7-4-15,-1-1 3 0,-1-8-3 0,2-4-5 16,-1-4 3-16,-1-1 1 0,2-4-6 16,-4-4 3-16,2 1 0 0,-2-5 1 15,-2-3-3-15,2-1 4 0,0-4-43 16,-1-5-59-16,1 0-83 0,-3-4-109 15,0 0-177-15,-4-3-43 0,-1-2 25 16,0 0 62-16</inkml:trace>
  <inkml:trace contextRef="#ctx0" brushRef="#br1" timeOffset="-15203.08">2933 12304 165 0,'0'-20'355'0,"-1"6"39"0,-1 0 22 16,4 4-148-16,4 1-70 0,2-3-28 15,3 1 3-15,5-1 22 0,1 1-7 16,4 4-30-16,2 3-33 0,4 1-38 0,0 3-41 16,2 3-20-16,-1 1-9 0,-3 5-5 15,-1 1-7-15,-5 3-1 0,-3 2-1 16,-3 0 1-16,-6 3-2 0,-2 1 8 15,-8 0-1-15,-2 2 12 0,-7 1 35 16,-4-3 25-16,-5 1 9 0,-4-4 4 16,0-2-12-16,-4-6-28 0,5 1-27 0,4-7-9 15,1-1-5-15,5-1-20 16,2-1-61-16,8-1-114 0,1-3-119 0,6-1-121 16,6-2-175-16,1-2-29 15,7 2 68-15,1 5 98 0</inkml:trace>
  <inkml:trace contextRef="#ctx0" brushRef="#br1" timeOffset="-14760.42">3552 12456 174 0,'-2'-3'316'15,"-1"2"41"-15,-2-3 11 0,3 3-73 16,-1-1-4-16,-1 2 19 0,3 0 46 15,-2 0 15-15,0 2-14 0,3-2-54 16,-2 1-64-16,2-1-83 0,0 0-66 16,0 0-46-16,2 0-26 0,1 0-11 15,0 0-3-15,2 2-1 0,-2 0-1 16,2-1-2-16,-2 2 1 0,1-1 3 0,0 0-1 16,-2 0 1-16,-1-2 2 0,-1 0-1 15,0-2-2-15,-3 0-14 0,-1-2-14 16,-1 2-16-16,-2-2-22 0,-1 1-28 15,2-1-50-15,-2 4-67 0,5-2-92 16,0-1-82-16,3 0-86 0,3 1-112 16,0-1 0-16,5-1 72 0</inkml:trace>
  <inkml:trace contextRef="#ctx0" brushRef="#br1" timeOffset="-14241.57">3851 12366 306 0,'3'-2'415'0,"-7"0"66"15,1 2 14-15,-3-3-105 0,-1 2-58 16,-2 1-22-16,0 4-3 0,-3 0-21 16,2 2-29-16,0 3-43 0,2 3-55 0,3 1-52 15,1 5-47-15,5-1-30 0,4 1-16 16,1-4-7-16,5 3-4 0,3-5-3 15,1 0 0-15,5-3 2 0,-1-1 1 16,3-4-1-16,-1-2-3 0,-4-4-1 16,2-2-4-16,-6-7-1 0,-1-2-2 15,-4-4 7-15,-1-2 0 0,-5-2 4 0,-4-1 0 16,-1 0 1-16,-5 1 0 16,-5 2 0-16,0 0-1 0,-3 2 32 15,-1 3 32-15,0 2 29 0,4 5 13 0,0 1 9 16,4 6-30-16,3-2-34 0,1 4-27 15,5 2-15-15,0 4-7 0,5 4-4 16,1 3 0-16,5 1 1 0,0 4 1 16,2 1 0-16,1 1 0 0,-1 2-1 0,-1 1-1 15,1-2-1-15,-2 3-1 0,-2 1 1 16,-2 1 0-16,-1 1 2 0,-1 7 1 16,-2 1 0-16,-1 1 1 0,-2-1 0 15,3-3-1-15,-2 2-1 0,4-1-1 16,0-1 0-16,1-2 1 0,1-3 0 15,0-4 2-15,1-4 0 0,0-1 1 0,-1-5-49 16,0-5-80-16,1-1-118 16,-1-4-146-16,1-4-158 0,1-5-147 0,-1-5-74 15,0-3 50-15,-3-6 113 0,2-5 143 16</inkml:trace>
  <inkml:trace contextRef="#ctx0" brushRef="#br1" timeOffset="-13932.09">4356 12491 174 0,'3'5'386'0,"-1"-2"47"16,-1 0 28-16,-1 1-157 0,2-2-95 15,0-2-15-15,-1 1 12 0,1-1 23 16,-1 0 11-16,1 0-16 0,3 0-60 15,-2-2-59-15,0-2-44 0,2 2-30 16,-2-2-13-16,-2 2-6 0,-1-2-3 0,0 3-2 16,0-2 2-16,-3 0-5 0,-3 0 1 15,2 0-1-15,-3-2-2 0,1 1-2 16,-1 1 0-16,-2-1 0 0,1 0-2 16,2 2 4-16,-1-1-60 0,4 2-118 15,-1-3-143-15,2 3-196 0,2 1-133 16,0 0-3-16,0 0 94 0,6 3 127 15</inkml:trace>
  <inkml:trace contextRef="#ctx0" brushRef="#br1" timeOffset="-13488.9">4633 12314 1 0,'-12'-2'432'0,"2"2"96"15,-3-3 51-15,4-2-14 0,2 1-218 16,1-5-161-16,-1 5-57 0,5-6-15 0,-3 1 1 16,3 0 1-16,2 2-2 0,2-1-39 15,1-1-34-15,0 2-25 0,3 1-8 16,-1 0-7-16,1 4-1 0,1 2 0 16,2-2-3-16,-3 4-1 0,1-2-1 15,0 2 1-15,2-2 0 0,2 4 2 16,-2-1 0-16,1-1 2 0,2 0 2 15,-2-1 2-15,2-1-1 0,-3 1 0 0,2-1 2 16,-2 2-2-16,0 0 23 0,-4 0 10 16,0 4 18-16,-3 3 12 0,-2 3 6 15,-4 7-17-15,0 0-12 0,-3 4-17 16,-2 3-9-16,1 2-7 0,2-2-3 0,-1-1-2 16,2 3 0-16,3-4-3 0,2-1 0 15,4 1 1-15,2-7-2 0,4-2 4 16,4-6-2-16,0-5 3 0,4-2-1 15,1-5 0-15,3-3 0 0,0-4 0 16,0-4-1-16,0 0-38 0,-1-4-87 16,-5 4-123-16,1-3-172 0,-4 4-224 15,-4 1-65-15,-3 0 39 0,-4 5 101 16,1 1 160-16</inkml:trace>
  <inkml:trace contextRef="#ctx0" brushRef="#br1" timeOffset="-13295.49">5117 12372 116 0,'3'3'541'0,"-3"0"168"0,-1 0 137 15,-1-1-16-15,2-1-170 0,0 2-158 16,0-1-100-16,2-2-82 0,-1 1-59 0,1-2-41 16,2-1-59-16,2 2-67 0,1-2-88 15,1 2-156-15,-2-1-318 0,2 0-381 16,-8 1-198-16,0 0-52 0,-7-2 97 15,2 2 285-15</inkml:trace>
  <inkml:trace contextRef="#ctx0" brushRef="#br1" timeOffset="-12647.07">5569 12347 95 0,'-3'-2'371'0,"-1"-2"62"15,-2 3 33-15,3-2-111 16,3-1-138-16,3-1-85 0,2 0-33 0,1 0-21 16,1-3-7-16,1 0-3 0,2-3-17 15,0-2-29-15,1 1-9 0,0-2-6 16,0-4-5-16,-3 0 1 0,0-1 1 16,-1 0-4-16,-1 0-2 0,-1 4-1 15,-2 2-1-15,0 3 0 0,-1 4 0 16,0 5-1-16,0 5 1 0,1 5 1 0,4 5-9 15,1 7-6-15,1 3 5 0,5 4-11 16,1-2-4-16,2 4 7 0,-1 2 6 16,1-3 6-16,0 4 11 0,-4-1 10 15,-2 0 9-15,-3 0 0 0,-5-2-3 16,-6-1-5-16,-5-4 31 0,-3-1 44 16,-3-3 36-16,-5-6 18 0,0-4 10 15,3-5-32-15,-3-5-48 0,6-5-36 0,1-6-20 16,7-4-45-16,5-4-105 15,5-3-139-15,4-3-215 0,2 0-117 0,-1-2-14 16,2 3 72-16,1-1 128 0</inkml:trace>
  <inkml:trace contextRef="#ctx0" brushRef="#br1" timeOffset="-12256.12">6470 11556 299 0,'-1'-3'428'15,"-1"0"43"-15,4-2 20 0,1 3-132 16,6-4-80-16,1 2-40 0,1 2 3 16,3-3-31-16,0 5-23 0,5-2-23 15,-3 4-46-15,5-2-45 0,-1 2-26 0,-1 1-26 16,2-1-8-16,-4-1-5 0,0 2-4 15,-3-3-17-15,-1 0-61 0,-1-3-111 16,-2 1-134-16,-2-4-143 0,-3-3-167 16,-2 1-21-16,-6-3 70 0,-2 3 116 15</inkml:trace>
  <inkml:trace contextRef="#ctx0" brushRef="#br1" timeOffset="-12086.99">6489 11401 135 0,'3'0'359'0,"4"-1"35"16,1-1 19-16,4-1-128 0,6 1-129 16,2-4-69-16,0 2-29 0,1-1-20 15,1 1-19-15,0 1-10 0,-1 1-71 16,0 0-147-16,-3 2-134 0,-5 0-62 16,-5 0-24-16,-3 2 55 0</inkml:trace>
  <inkml:trace contextRef="#ctx0" brushRef="#br1" timeOffset="-7243.92">1162 11854 15 0,'2'-1'221'0,"-2"-1"24"0,0 2 0 15,-2 0-84-15,2 0-52 0,0 0-25 16,0 0-8-16,0 2-6 0,2-1-12 16,-2 3 2-16,2-2-4 0,-1 2-9 15,2 0-4-15,-2-1-7 0,3-1-11 16,-2 5-7-16,-1-3-7 0,1 1-7 15,2 2 2-15,-2 0 2 0,1 2-3 16,0 2 8-16,-3 0-18 0,4-1-38 16,-3-1-49-16,-1-3-76 0,0 0-124 15,0-1-36-15,0-5 9 0,0 0 37 16</inkml:trace>
  <inkml:trace contextRef="#ctx0" brushRef="#br1" timeOffset="-7045.92">1252 11847 181 0,'0'4'296'0,"0"3"24"0,0 3-35 16,0 3-121-16,0 3-66 0,2 3-28 16,0-1-22-16,1-1-12 0,0-3-9 15,5-1-9-15,0 0-12 0,1-4-26 0,1 0-61 16,-1-2-158-16,-3-1-74 15,-2 0-33-15,-4 0 11 0</inkml:trace>
  <inkml:trace contextRef="#ctx0" brushRef="#br1" timeOffset="-2915.55">7417 11139 198 0,'-4'-2'292'0,"0"1"48"0,-1-1-32 15,-1 2-62-15,3-2-12 0,2 1 8 16,-1 0 7-16,2-3-23 0,2 3-18 16,-1-1-12-16,4 0-22 0,1 0-19 0,1-2 3 15,5 1 12-15,1 1-23 0,1-2-15 16,3 2-17-16,3-1-25 0,3 2-23 16,-1-1-20-16,3-1-15 0,-1 1-13 15,0 0-3-15,1-2-4 0,-4 1 0 0,-4 2-5 16,0-1 1-16,-4 2-6 15,0-3 1-15,-4 1-3 0,-2 2 0 0,-2 2 2 16,-2-2-1-16,0 3 1 0,0-3 0 16,-2 1-1-16,-1-1-1 0,2 0 3 15,0 0-1-15,-2-1 4 0,0 1 1 16,-2-5 0-16,2 5-4 0,-2-3 0 16,2-1-3-16,0 3 0 0,0 0-3 15,-1-1-12-15,-2 2-74 0,0 2-153 16,-3 0-173-16,2 5-205 0,-1 1-134 15,-3 3 11-15,1 3 120 0,2-1 158 0</inkml:trace>
  <inkml:trace contextRef="#ctx0" brushRef="#br1" timeOffset="-2435.86">8165 10842 42 0,'3'-8'257'0,"-3"0"31"0,-1 1 34 16,-1 3-107-16,-3-1-59 0,1 4-12 15,-3-1 9-15,-4 4-4 0,0 1 13 16,1 1 12-16,-6 5 5 0,4 3 3 15,-2 2 2-15,3 3-14 0,-4 4-17 16,6 1-30-16,1 1-36 0,0 5-31 0,5 0-18 16,0 0-21-16,8-2 1 0,1-2-2 15,5-3 0-15,5-4 9 0,2-2 7 16,4-6-2-16,3-3-1 0,2-5-2 16,1-1-11-16,2-6-7 0,2-2-1 15,-1-3-5-15,-1-3 2 0,-1-6-3 0,-2-1 0 16,-2-4 0-16,-3-1-4 15,0-4-12-15,-6 1-2 0,-7 0-4 0,-1 2 0 16,-9 2 0-16,-7 1 15 0,-3 1 11 16,-6 3 7-16,-4 2 0 0,-6 0 1 15,-4 5-15-15,-3 3-15 0,-2 4-5 16,-2 4-1-16,0 5-9 0,3 6 10 16,1 4-20-16,0 6-80 0,6 4-122 15,1 2-145-15,5 2-180 0,8 3-53 0,2-2 42 16,5 0 108-16</inkml:trace>
  <inkml:trace contextRef="#ctx0" brushRef="#br1" timeOffset="-2128.62">8669 11147 234 0,'-4'0'481'15,"1"0"100"-15,-2 0 80 0,0 0-125 16,4 2-105-16,-3-2-40 0,4 0 8 16,-1 0 23-16,-1 0 8 0,2 0-29 15,0-2-77-15,0 2-101 0,2-1-103 16,-1 1-65-16,-1-2-32 0,2 2-15 15,0 0-5-15,-1 0-34 0,1 0-76 0,-1 2-144 16,-1-2-253-16,2 0-250 0,-2 0-218 16,0 0-32-16,0 0 91 0,-2 3 231 15,2-3 242-15</inkml:trace>
  <inkml:trace contextRef="#ctx0" brushRef="#br1" timeOffset="-1691.04">8984 10851 151 0,'-3'-2'342'0,"-5"-7"40"0,4 3 45 15,-3 0-107-15,2 2-50 0,0-1 4 16,-3 2 33-16,-2 2 21 0,-2 2-11 15,0 4-31-15,1 2-47 0,-1 2-68 16,0 5-62-16,1 3-50 0,1 4-19 16,1 2-9-16,4 2-4 0,0 0-2 15,5 0-2-15,5 0-8 0,2-3-8 0,5-3-3 16,4-3-3-16,3-1 2 0,5-2-1 16,0-4 2-16,4-3-2 0,2-4 2 15,3-4-2-15,2-6-2 0,0-3-2 16,-2-8-2-16,0-4 2 0,-3-3-2 0,-5 0 1 15,-2-5 0-15,-4 0 2 0,-10 5-1 16,-4-3 2-16,-5 3-1 0,-5 0 1 16,-4-1-2-16,-9 5-2 0,-3-2 0 15,-5 4-3-15,-6 3-2 0,-4 6 0 16,-7 8-2-16,0 5 0 0,1 9-60 16,2 4-129-16,5 4-182 0,7 2-228 15,4 2-144-15,7-2-4 0,4 0 102 16,10-2 170-16</inkml:trace>
  <inkml:trace contextRef="#ctx0" brushRef="#br1" timeOffset="-1022.83">9563 10801 83 0,'-2'0'313'0,"-1"2"36"0,3-2 15 15,0 0-119-15,3 1-79 0,3-2-20 16,-1 1 23-16,3-3 39 0,2 0 16 15,2-1-9-15,1-2-38 0,1 0-46 16,2-4-50-16,1 1-29 0,-1 0-17 0,0-3-10 16,0-1-10-16,1-1-4 15,0-1-7-15,-4-4-2 0,-1 1 2 0,-2 0-4 16,-2-2-4-16,-5 2 3 0,-3 3 1 16,-3 0-2-16,-3 1 1 0,-6 1 1 15,-3 2-1-15,-4 5 0 0,-2 2 1 16,-4 2-5-16,-2 6 2 0,1 0-2 0,0 5-11 15,1 1-4-15,6 5-3 0,2-2 1 16,5 2 2-16,0 1 11 0,7 0-4 16,0 3-1-16,5-3 0 0,0 3-1 15,5 0-2-15,4 0 52 0,0-1 38 16,8 0 18-16,2 0 34 0,1 1 36 16,3-3-8-16,0-1-20 0,3 0 46 0,-3 2 5 15,-2-3-20-15,1 3-23 0,-2-1-11 16,-3 0-64-16,-5-1-35 0,-3 0-15 15,0-4-6-15,-6 0-5 0,-2-2-1 16,-1-2 25-16,-4 0 10 0,-8 0 4 16,-5 1 3-16,-4 2-1 0,-5-3-24 15,-1 1-10-15,-3-3-7 0,-4-1-2 16,3-1-3-16,-1-3 0 0,4-2-1 16,2-1 2-16,6-6-2 0,7-3 2 0,5-1 0 15,5-5 0-15,4-2-17 0,6-2-33 16,4-1-61-16,3 2-100 0,4-1-150 15,2 3-146-15,-1-1-153 0,0 2-107 16,2-2 31-16,-4 3 116 0,-1-1 143 16</inkml:trace>
  <inkml:trace contextRef="#ctx0" brushRef="#br1" timeOffset="3560.26">13370 7093 311 0,'5'-7'360'0,"3"2"20"15,0-1-74-15,4 0-124 0,7 0-86 16,6 3-29-16,7-1 8 0,6 1 23 15,5-1 24-15,7-1 20 0,4 0 5 0,3 2-5 16,1 2-4-16,1 0 8 0,1 1 17 16,2 0 13-16,3 1 12 0,4 0-1 15,4 1-8-15,7-1-13 0,0 2-4 16,5-3 3-16,2 2 9 0,3-2 13 16,3-2 8-16,4 1 9 0,6-2 5 15,6-1-8-15,4-4-22 0,2-1-31 16,1-2-37-16,6-1-35 0,3 0-29 0,5-3-18 15,1 2-11-15,-2-3 0 0,3 3-3 16,-1-2 1-16,3 2 2 0,1 0 5 16,-2-2-5-16,-1 5 1 0,0 1-4 15,-1 0-6-15,-1 2-5 0,-1-1-11 0,-4 2-40 16,-8 2-89-16,-3-1-142 16,-7 1-249-16,-9 1-336 0,-4 2-176 15,-13-3-13-15,-9 2 99 0,-10-4 229 0,-11-4 339 16</inkml:trace>
  <inkml:trace contextRef="#ctx0" brushRef="#br1" timeOffset="5381">7179 11541 12 0,'1'-4'261'16,"2"1"40"-16,-3 1 28 0,2-2-86 15,1 2-74-15,-2 0-42 0,3 0-22 16,-3 2-12-16,2 0-7 0,-2 0-8 15,3 0 4-15,1 2 11 0,0-2 11 16,2 2 5-16,1-2 15 0,2 0 4 16,-2 0-15-16,4 0-16 0,0 0-15 15,-2 0-18-15,5 0-22 0,-1 0-11 0,0 0-5 16,1 2 24-16,2-2 26 0,2 0 14 16,0 0 12-16,1-2 10 0,4 2-9 15,-1 0-2-15,3 0 29 16,3-2 36-16,2 0 20 0,4 0-5 0,2-1-16 15,0 0-42-15,5-2-45 0,-3 2-27 16,5 0-11-16,-1-2-3 0,4 1 2 16,-1 0-3-16,3-2-5 0,1 0-7 0,0 1-7 15,3 0-7-15,0 1-2 0,2-1 1 16,1 4-3-16,0 1 2 0,-2 0 7 16,0 0 10-16,0 0 7 0,-1 0 5 15,-2 0 1-15,0 0-5 0,-1 0-9 16,1 0-9-16,-1-1-2 0,2 0-7 15,1 1-2-15,-1-3-1 0,2 3-2 0,-1 3-1 16,-2-2 2-16,-2 1-4 0,0 1 4 16,0 3-2-16,-2-2 3 0,1 0 0 15,-1-1 20-15,-1 2 12 0,3-4 12 16,2 3 13-16,1-3 6 0,5 0-9 16,1-2-7-16,2-2-7 0,2-1-9 0,2-3-3 15,0 0-3-15,1-3-6 0,-2 0-1 16,1 0-2-16,-3-1-4 15,3 1-4-15,-3 1-1 0,1-2-7 0,1 2-4 16,-3 1-5-16,-3-2-67 0,-5 3-141 16,-4-1-281-16,-9 0-386 0,-11 3-168 15,-8 1-14-15,-15-1 103 0,-17 2 267 16</inkml:trace>
  <inkml:trace contextRef="#ctx0" brushRef="#br1" timeOffset="9208.98">7235 11987 66 0,'5'-11'357'16,"-3"5"79"-16,1-2 69 0,0 2-43 15,2 1-73-15,-1 2-40 0,3 3-16 16,-1 5-16-16,1 1-18 0,0 7-23 15,1 4-20-15,2 8-16 0,-1 6-5 0,2 8-1 16,-2 5-7-16,4 11-28 0,-3 6-33 16,1 4-46-16,0 7-46 0,-1 3-36 15,1 3-16-15,0-2-14 0,0-5-3 16,-1-13-5-16,0-10-2 0,0-13-1 16,-2-11 3-16,3-9 0 0,-3-6-1 15,0-8-2-15,1-6 2 0,0-5 0 16,-2-5-1-16,1-7 2 0,-2-8-4 0,5-6 2 15,-3-8-9-15,0-4-8 0,1-4-5 16,-1-5-2-16,0-4-4 0,0 1 3 16,0-2 5-16,-2 2 6 0,-1-2 4 15,0 5 3-15,-2 1 4 0,0 5 5 16,-1 2 0-16,2 6 3 0,-2 8 1 16,1 7 7-16,-1 6 15 0,-1 5 16 15,-1 6 19-15,0 4 15 0,0 2 6 0,0 3-12 16,0-2-12-16,-1 3-19 0,1 2-17 15,1 3-6-15,-1 0-8 0,2 3-1 16,3 1-2-16,-2-2 0 0,4 1 0 16,-1-2-3-16,3 0 4 0,1-3 7 0,-1-1 3 15,5-1 7-15,-1-1 13 0,3-1 3 16,0-3 5-16,1 5 1 0,3-2-2 16,-2-1-12-16,1 2-7 0,-1 1-4 15,0 0-7-15,-1 0-3 0,4 1 2 16,0-2-10-16,1 1-4 0,2-4 0 15,1 0 1-15,3 0-5 0,2-1 11 0,2 0 11 16,0-2 9-16,4 1 0 16,-1-1 1-16,6-1-2 0,0 2-12 0,0 1-6 15,3 2-4-15,-4-2-2 16,0 5 1-16,-1 0-2 0,-3 5-1 0,-1-2 0 16,0 4 2-16,2-3-10 0,-2 1-6 15,3-5 2-15,2-2 1 0,1 1 11 16,5-2 18-16,3 0 7 0,3-4 2 15,1 4-1-15,5-4-10 0,0-1-8 0,-2 4-3 16,3-2-2-16,-3 3-1 0,1-2-14 16,0 3-3-16,-2 0 1 0,-1 1 10 15,0 2 6-15,1 1 16 0,0 2 4 16,2 2 1-16,-1 0-10 0,3 2-6 16,-3-2-3-16,1 2 2 0,0-1-1 15,0-3 4-15,1 2-11 0,1-1 8 0,1-2 7 16,2 0 2-16,1-1 0 0,6-2 14 15,1-4-7-15,2 0-3 0,1-2-3 16,-3-3-2-16,2 5-15 16,-3-7-9-16,-3 6 11 0,-1-1 3 0,-2 0 1 15,-2 3 13-15,3-2 6 0,-5 2-12 16,-2-1-7-16,-5 1-1 0,-5 1-3 16,-8 2-3-16,-6 0-15 0,-8 1-30 15,-10 0-69-15,-7 4-147 0,-11 2-268 0,-8 2-384 16,-5-1-223-16,-4-2-45 0,-5 0 93 15,-2-5 249-15,-4-3 387 0</inkml:trace>
  <inkml:trace contextRef="#ctx0" brushRef="#br1" timeOffset="22596.46">8042 12357 127 0,'2'-5'271'0,"-1"2"43"15,-1-1-50-15,-1 2-31 0,-1 0-37 16,2 2-8-16,-2 0 25 0,-1 0 39 15,1 0 44-15,-1 2 30 0,0 1 8 16,0 0-9-16,0 4-15 0,-2 1-36 0,1 5-30 16,0 1-21-16,-1 6-27 0,1 2-28 15,-1 7-14-15,0 4-16 0,-1 3-18 16,3 3-18-16,1 1-14 0,4-1-29 16,1-1-18-16,8-7-18 0,2-2-11 15,5-7-6-15,2-5-3 0,5-7 1 16,4-7-3-16,5-6-1 0,3-7-13 15,3-8-17-15,0-6-15 0,1-8-3 16,0-2-4-16,-3-7 14 0,-5-1 14 16,-3 0 9-16,-6 0 9 0,-8 3 3 0,-7 1 2 15,-9 2-1-15,-6 2 0 0,-6 0 0 16,-12 2-2-16,-4 5-2 0,-9 3 2 0,-4 8-1 16,-8 5-2-16,1 7 1 15,-1 7 0-15,3 7 0 0,1 9-12 0,8 5-36 16,7 6-103-16,7 1-202 0,10 0-240 15,6-4-259-15,7 2-85 0,5-8 52 16,2 2 176-16,6-1 229 0</inkml:trace>
  <inkml:trace contextRef="#ctx0" brushRef="#br1" timeOffset="23042.17">8657 12630 144 0,'-2'-5'403'0,"2"2"66"0,-3 2 62 16,2-1-109-16,1 2-110 0,-2 0-46 0,2 0 3 15,0 3 6-15,0 0 14 0,2 2-3 16,-2 1-49-16,0-1-57 0,1 3-68 16,2 1-52-16,-1-1-32 0,1-2-15 15,2 0-9-15,-1-1-1 0,-1-3-2 16,2 2-1-16,-1-4 2 0,0-2 0 16,-3-1-1-16,3 0-2 0,-4 0 2 15,2-2-1-15,-4 1 1 0,1-1 1 16,-3 0 3-16,1 2-4 0,-2-1 4 0,0 1 22 15,-2 1 24-15,2 2 23 0,-1 0 21 16,-1 4 14-16,2-2-16 0,-3 3-25 16,6 1-23-16,0-1-20 0,1 1-23 15,2-2-42-15,1 1-58 0,0 0-84 0,5-4-128 16,-2 0-163-16,1-1-175 0,-1 0-139 16,1-1-1-16,0 0 83 15,1 1 157-15</inkml:trace>
  <inkml:trace contextRef="#ctx0" brushRef="#br1" timeOffset="23760.24">9063 12327 68 0,'2'-9'330'16,"1"1"62"-16,-3 1 64 0,-3 2-57 16,1-2-58-16,1 7-8 0,-4-2 11 0,2 0 12 15,-4 4 12-15,-1 0-7 0,-1 2-21 16,-1 7-34-16,-1 4-40 0,-3 3-47 16,3 5-35-16,-3 2-20 0,4 2-19 15,2 0-18-15,0 4-17 0,4-6-19 16,2 3-25-16,4-3-24 0,4-3-14 0,0 1-12 15,6-3-5-15,0-4-3 0,4-4-3 16,1-3-1-16,4-3 0 0,1-6-1 16,0-2-3-16,3-7 0 0,-2-4-3 15,0-3 2-15,-1-7 2 0,-1-1 1 16,-2-1-1-16,-3-5 0 0,-3 1-1 16,-4-2-1-16,-4-3 1 0,1-1-1 15,-6-3 1-15,-3 3-2 0,-5-3 2 0,-1 3-2 16,-9 3 0-16,1 6-2 0,-7 8 0 15,-4 9-4-15,-6 11-14 0,-2 9-20 16,-1 10-38-16,-2 5-66 0,8 2-109 16,3 2-190-16,6 0-238 0,7 0-239 15,5-5-60-15,5 3 58 0,2-3 175 16,6 2 249-16</inkml:trace>
  <inkml:trace contextRef="#ctx0" brushRef="#br1" timeOffset="24858.5">9558 12278 26 0,'6'-14'324'15,"1"-2"80"-15,-3 2 59 0,-2 3-32 16,0 2-52-16,-1 4-30 0,-1 4-15 16,-3 1-12-16,1 1-39 0,-2 4-60 15,-3 1-62-15,0 3-59 0,-1 3-49 16,0 3-36-16,1 0-19 0,2 1-9 16,1-5-4-16,4 1-5 0,0-1 11 15,6-2 4-15,-3 0 13 0,4-2-3 16,1-1-6-16,1 0-3 0,2 2-2 0,0-1-14 15,3 3 3-15,-3-2 6 16,2 3 0-16,1 1 7 0,-2 0 3 0,0 1 1 16,-1-2 1-16,0 1 0 0,0 1 1 15,-1-1 1-15,-4 0 0 0,-3 3 0 0,-1 0-1 16,-2 0 2-16,-2 0 0 16,-1 0 0-16,-2 0-1 0,-1-2-1 0,1-3 1 15,-4-3-2-15,4-1 2 0,-3-1-2 16,2-4-23-16,-1-1-60 0,-2-1-92 15,1-2-130-15,0-3-131 0,0 0-139 16,1-3-63-16,-2-3 39 0,3-1 104 16,-3-3 122-16</inkml:trace>
  <inkml:trace contextRef="#ctx0" brushRef="#br1" timeOffset="25051.9">9490 12252 179 0,'9'-9'451'15,"-1"0"92"-15,0 2 80 0,6-1-85 16,2-2-109-16,5 2-82 0,3-3-46 16,4-2-34-16,4 1-43 0,4-1-39 15,0-2-38-15,2 2-42 0,-1 4-59 16,-4 2-90-16,-3 4-122 0,-5 3-190 0,-3 3-214 16,-6 3-195-16,-3 2-33 0,-4 3 61 15,-4 4 166-15,-1 1 200 0</inkml:trace>
  <inkml:trace contextRef="#ctx0" brushRef="#br1" timeOffset="25344.17">9980 12312 163 0,'-5'7'473'0,"2"2"91"0,-2 0 49 0,2 3-107 16,-3 3-154-16,5-1-114 0,-1 5-55 15,2 0-6-15,3-1-1 0,3 1-2 16,2-3-19-16,4-2-32 0,3-2-37 15,3-4-32-15,4-2-23 0,1-1-23 16,3-8-13-16,-4-5-10 0,3-4-6 16,-3-2-4-16,0-7 5 0,-7-1 5 15,-6 2 6-15,-3 0 2 0,-9 3 5 0,-4-1 2 16,-8 4 0-16,-4 0 0 0,-3 2-2 16,-3 2-1-16,-5 3 0 0,1 3 0 15,-1 4 1-15,3 2-18 0,5 4-63 16,3 2-143-16,5 1-205 0,1 4-228 15,4 0-86-15,3 2 18 0,2-2 121 16,6 0 197-16</inkml:trace>
  <inkml:trace contextRef="#ctx0" brushRef="#br1" timeOffset="25686.19">10591 12120 212 0,'6'-11'545'0,"-1"4"117"0,-4 2 67 16,-5 5-104-16,-3 8-174 0,-6 5-131 15,-2 10-65-15,-6 4-15 0,-1 7 1 16,-2 3-4-16,2 2-29 0,8 2-42 0,3-3-47 16,9-4-47-16,4-4-34 0,9-4-22 15,3-5-8-15,4-8-10 0,7-5-11 16,2-7-11-16,2-7-12 0,6-7-7 15,0-2 3-15,-2-5 7 0,-3 2 12 16,-3 2 10-16,-7 3 9 0,-2 3 10 0,-8 6 23 16,-4 6 21-16,-6 6 16 0,-3 7 6 15,-5 7-3-15,0 4-19 0,-2 3-23 16,5 2-14-16,-2 2-32 0,5 0-89 16,-1 1-162-16,5-8-271 0,1-2-320 15,2-5-123-15,0-7 18 0,-3-7 134 16,-2-5 252-16</inkml:trace>
  <inkml:trace contextRef="#ctx0" brushRef="#br1" timeOffset="29169.99">12199 11485 187 0,'-2'4'339'0,"-3"-3"73"16,0 2 22-16,0 0 9 0,1-2-1 0,-1 0 5 16,4-1-5-16,1 2-20 0,3-2-31 15,1 0-31-15,4 0-26 0,2-2-34 16,6 1-47-16,-2-2-55 0,3 0-57 15,3-1-54-15,-2 1-36 0,3-2-24 0,-4 4-13 16,2-2-6-16,-3 1-6 16,1-1-1-16,-1 2-3 0,-2-2-4 0,-1-1-29 15,-4 1-62-15,-1 2-88 0,-4-1-123 16,-3-3-163-16,-1 3-164 0,-1-1-191 16,-6-1-67-16,0 1 56 0,-5 1 133 15,1 2 180-15</inkml:trace>
  <inkml:trace contextRef="#ctx0" brushRef="#br1" timeOffset="29428.84">12091 11301 261 0,'-5'-8'586'0,"1"1"119"16,2-1 82-16,4 3-85 0,5 0-170 15,4-1-112-15,3-2-49 0,4 1-11 0,2-3-29 16,-2 4-47-16,3-1-54 0,1 1-64 16,-3 2-62-16,4-1-47 0,-1 3-26 15,4 1-17-15,-4 1-14 0,0 1-43 16,-2 1-89-16,-5 0-147 0,-3 2-227 16,-4 0-281-16,-3 3-211 0,-5 1-25 15,-1 2 94-15,-6 2 203 0,-5 0 278 16</inkml:trace>
  <inkml:trace contextRef="#ctx0" brushRef="#br1" timeOffset="30006.22">13253 11087 285 0,'-3'-9'522'16,"2"2"130"-16,-4 1 113 0,3 0-105 16,0 3-59-16,4-2-37 0,1 0-44 0,4 0-59 15,3-2-66-15,3-1-80 0,4 0-91 16,4-1-76-16,2 1-46 0,3 6-37 16,3-3-24-16,-3 3-17 0,1-1-8 15,-2 1-7-15,0 2-5 0,-3 0 0 16,-4 2 0-16,-2-2-4 0,-3 0-1 15,-4 0-7-15,-1 0-23 0,-3-2-40 0,-2 2-77 16,-3 0-125-16,-3 0-183 0,-2-3-242 16,1 1-278-16,-3 0-82 0,2-2 55 15,1 4 158-15,4 0 248 0</inkml:trace>
  <inkml:trace contextRef="#ctx0" brushRef="#br1" timeOffset="30357.81">13941 10821 376 0,'1'-6'591'0,"-4"0"112"0,-2 1 94 15,-4 4-154-15,1 1-136 0,0 3-86 16,-1 3-49-16,0 3-31 0,4 4-39 16,0 2-44-16,3 4-50 0,5 2-60 15,4-1-60-15,2 2-41 0,9-2-20 16,0-2-14-16,6-1-4 0,3-4-4 15,7-4-5-15,0-8-4 0,5-2 0 0,1-6-2 16,1-5 3-16,0-5 0 16,-3-2 1-16,-6-3-1 0,-7-3 2 0,-6 0-2 15,-5 0 3-15,-10 0 2 0,-11 3 1 16,-7 2 1-16,-7 0 1 0,-6 2-5 16,-11 2 0-16,-2 5-2 0,-5-1-1 15,-4 8-1-15,2 5 1 0,-2 9-2 0,8 2-16 16,3 6-63-16,14 0-132 0,5-1-217 15,11 2-282-15,8-4-260 0,7-2-63 16,2 0 76-16,5 2 194 0,5 2 269 16</inkml:trace>
  <inkml:trace contextRef="#ctx0" brushRef="#br1" timeOffset="30562.55">14535 11012 283 0,'5'6'735'15,"-3"-2"228"-15,-4-2 170 0,1-2-14 16,-3-4-252-16,0 2-209 0,-3-4-178 16,2 0-134-16,-2-1-87 0,0-2-68 15,4-1-60-15,2-1-49 0,2 1-61 16,1 1-74-16,3 0-81 0,-2 1-124 16,0 6-181-16,0 2-253 0,-3 1-274 15,0 4-199-15,0 3-1 0,0 6 126 0,1 2 252 16,-1 3 314-16</inkml:trace>
  <inkml:trace contextRef="#ctx0" brushRef="#br1" timeOffset="31040.22">14972 10799 74 0,'-3'-10'487'0,"-4"3"125"0,-1 1 101 16,-3 1 17-16,0 2-151 0,2 2-102 0,-4 1-47 15,4 1-20-15,1 0-29 0,-3 1-45 16,4 1-62-16,1 1-71 0,3 2-73 16,1 3-57-16,2 1-37 0,0 5-15 15,2 1-8-15,-1 1-5 0,3 1-3 0,0-2-1 16,4-1-1-16,2-3-2 0,-1 0 1 15,1-3-1-15,2 1 2 0,1-4-1 16,3 1-2-16,-4-3 4 0,6 2-2 16,-4-3-2-16,6-3-1 0,-2-3 0 15,3-4-3-15,0-3 0 0,0-5 0 16,1-4 3-16,0-2-2 0,-2-1 3 0,0-1 0 16,-3-5 0-16,-4 1 0 15,-2-2-2-15,-2 1 4 0,-7-2-4 16,-4 3 4-16,-4 0-2 0,-8 5 0 0,-5 4 0 15,-6 8 3-15,-9 8 1 0,-6 8 6 16,-7 11-1-16,-3 4 1 0,2 6 1 16,4 2-5-16,11 1-6 0,10-2-43 15,11-5-98-15,7-4-158 0,7-4-232 16,6-3-248-16,8-3-227 0,1-4-21 0,7 2 100 16,4-5 208-16,2 5 239 0</inkml:trace>
  <inkml:trace contextRef="#ctx0" brushRef="#br1" timeOffset="31540.65">15456 10694 84 0,'1'0'537'0,"-1"0"126"0,-1-1 83 16,1 0 4-16,0 1-221 0,1-4-148 15,6 2-53-15,-1-4-6 0,3 0-2 16,2-3-22-16,1 0-45 0,3 0-68 15,0-4-70-15,2 3-58 0,0-2-32 16,-3-1-16-16,0 1-8 0,-1-1-4 0,-3-3-2 16,-4 1-7-16,-1-2-5 15,-5 3-5-15,-6-1-1 0,-4 0 0 0,0 0 6 16,-7 4 8-16,-2 2 2 0,-6 5 4 16,-3 5 1-16,-1 5 1 0,-3 6 4 15,6 2 3-15,-1 5-1 0,6-1 1 16,8 3 1-16,5 2-3 0,7-1-3 0,4-1-1 15,3 0 1-15,7-1-1 0,6-2 2 16,5-2-1-16,2 1 1 0,1-2-1 16,1 2 0-16,0-3 0 0,-1 4-2 15,-4 2 1-15,-1 1 0 0,-2-2 0 16,-5-1 0-16,-3-1 2 0,-6-2 0 16,-6 0 0-16,-6-2 2 0,-6-2-2 0,-3-1-1 15,-5-1 0-15,-3-5-1 16,-4 1 0-16,-1-5 0 0,-1 0 1 0,-1-1-1 15,3-5 6-15,5-2 8 0,3-3 4 16,9-2 1-16,6-5-2 0,5-2-5 16,6-5-9-16,4 1-14 0,1 0-25 15,3 3-48-15,0 3-82 0,-2 3-127 16,3 4-200-16,-3 0-232 0,-4 3-180 16,2 3-22-16,-8 3 81 0,-3 2 185 0,-5 2 247 15</inkml:trace>
  <inkml:trace contextRef="#ctx0" brushRef="#br1" timeOffset="32602.41">13340 11487 137 0,'-8'2'303'15,"0"-1"44"-15,-1-2-1 0,3 1-60 16,1-2-45-16,2 0-10 0,1 1 17 16,0 1 26-16,1-1 27 0,-1-1 24 15,2 2 10-15,0-2-5 0,0 1-16 0,2-1-17 16,1 1-24-16,0-1-26 0,2 2-32 15,1 0-37-15,2 0-40 0,2 3-36 16,-1-1-24-16,5-1-17 0,-1 3-9 16,4-3-7-16,2 0-6 0,2-1-8 15,2 0-5-15,-1-1-8 0,4 0-2 16,3-1 6-16,-3-1 9 0,4 0 7 0,0-2 3 16,0 1 3-16,2 0-11 15,-2-1-8-15,2-1-8 0,-2 2-4 0,0-1-4 16,1 2 1-16,3-2 5 0,1-1 3 15,1 0 3-15,3 0 1 0,2 0 2 16,2 0-7-16,1 0-4 0,2 2 0 16,-2 1-3-16,-1-1-2 0,0 4-2 15,-4-3 0-15,-2 3-4 0,-1-1 2 0,-1 1-4 16,3 0 2-16,-7-1-2 0,3 0 0 16,-3-2 2-16,2 1-2 0,-3 2 1 15,2-2 1-15,-2-1 1 0,0 1-2 16,0 1 1-16,2-2-1 0,-1 0 0 0,3-2 2 15,1 1-2-15,-1-2 1 0,1 0-1 16,2-3 1-16,-1 0-2 0,-2-2 2 16,0 2 0-16,-3 0 0 0,-2 1 2 15,-2 0 0-15,-2 2 3 0,1 0 2 16,-4 2 0-16,-1 1-1 0,2 0-3 16,-1-2-2-16,-1 2-2 0,4 0 1 15,-4 1 0-15,0 0-1 0,0 0 1 16,-2 0 1-16,2-1-1 0,-3 3 0 0,0 0-1 15,-1-1 3-15,1 1 1 16,1 0 3-16,-3-1 2 0,2 1 3 0,0-4 3 16,-4 2-2-16,3-2-1 0,-5 1-2 15,-1-1-1-15,-2 3-1 0,-3-1-3 16,1-1 0-16,-2 1-2 0,-2 1-2 16,0-2 0-16,1 1 0 0,0 1-2 0,-3-1-3 15,-1 2-3-15,0 0-16 0,0 0-36 16,-1 0-76-16,-3 2-134 0,-2-1-220 15,-2 3-308-15,-5-3-265 0,0-1-58 16,-7 1 76-16,-2 1 194 0,-5-2 314 16</inkml:trace>
  <inkml:trace contextRef="#ctx0" brushRef="#br1" timeOffset="34173.39">13576 11997 155 0,'0'-8'320'15,"0"1"47"-15,-3 1 8 0,2 0-80 16,-2 0-35-16,2 0-2 0,-3 1 8 16,-2 2-2-16,2 0-19 0,-3 2-38 15,1 2-49-15,-1 2-43 0,-3 3-29 16,0 3-12-16,-1 2 1 0,-2 4-1 15,2 3 2-15,-3 3 2 0,4 5-1 16,-2 2-7-16,-1 2-4 0,4 3-8 0,2 1-8 16,2 1-7-16,7-5-11 0,4-4-3 15,11-3-5-15,6-6 17 0,7-6 9 16,8-6 6-16,3-5 3 0,3-5 0 16,0-4-21-16,3-7-18 0,-3-1-8 15,-2-6-5-15,-4-2-4 0,1-2-2 0,-8-4-1 16,-2 1 0-16,-9 0-1 0,-6 4-2 15,-4-4 1-15,-9 5-1 0,-8 3 1 16,-5-3 2-16,-8 3 2 0,-4 0 0 16,-6 1-1-16,-3 0-1 0,-8 1-3 15,-2 4-4-15,-4 4-13 0,-3 7-49 16,-2 8-73-16,2 11-112 0,7 7-184 16,5 9-272-16,8 4-81 0,10 3 14 0,5 2 90 15,10 1 173-15</inkml:trace>
  <inkml:trace contextRef="#ctx0" brushRef="#br1" timeOffset="34919.51">14154 12349 196 0,'-1'-4'371'16,"-1"-1"56"-16,0-1 27 0,-2 3-118 16,4 2-60-16,-2-1-27 0,2 1-15 15,-1 1-20-15,-1 0-31 0,1 1-43 16,1 1-41-16,0 2-43 0,1 2-27 15,1 0-16-15,1 0-6 0,1 0-4 16,0-2-2-16,0-2 0 0,1 0 1 0,0-2-2 16,-2 0 1-16,2 0-2 0,-1-2 1 15,1-3 0-15,-2 3-2 0,-3-4 2 16,0 0 2-16,0 0-1 0,-3-2 2 16,0 2 13-16,-3 0 25 0,1 1 32 15,0 1 32-15,-3 2 34 0,0 0 19 0,-1 2 3 16,1 2 4-16,2 0-6 0,-1 3-13 15,3-1-22-15,1 0-22 0,1 1-30 16,4 0-27-16,-1-1-23 0,5 0-10 16,-1 1-11-16,3-2-20 0,0 0-39 0,3-2-59 15,-1 2-83-15,-1-3-107 16,0 0-133-16,-1 0-141 0,-3-3-154 0,-5 3-14 16,0 0 68-16,0 0 130 0,-1 6 168 15</inkml:trace>
  <inkml:trace contextRef="#ctx0" brushRef="#br1" timeOffset="36084.68">14417 11991 136 0,'0'-4'330'15,"0"-7"43"-15,2 3 24 0,2-1-127 16,4-2-62-16,2 0-17 0,-1 0 5 16,3-3 10-16,1 3 2 0,1 1-16 15,-1 3-33-15,0 1-34 0,-1 3-37 0,1 1-24 16,0 5-19-16,-4 2-12 0,-1 3-9 16,-3 4-5-16,-2 3-6 0,-3 6-4 15,-3-2-3-15,-2 6-2 0,-3-3 0 16,-1 1-3-16,-4 3 3 0,2 0-3 15,-3-2-1-15,3-2 4 0,1 1-2 16,1-4-1-16,7-2 0 0,2-4-1 16,5-1-1-16,3-4 8 0,5-1 22 0,2-3 21 15,4-4 36-15,5 0 49 0,1-2 24 16,2-1-3-16,-2-3-15 0,-1 4-27 16,-1-3-48-16,-2 2-32 0,-3 0-21 15,-1 3-61-15,-7 0-108 0,-3 3-168 16,-3-1-222-16,-4-2-204 0,-8 1-42 0,0 4 63 15,2-3 145-15,-2-2 215 16</inkml:trace>
  <inkml:trace contextRef="#ctx0" brushRef="#br1" timeOffset="36610.03">14876 11886 60 0,'3'-11'408'0,"-2"0"108"15,4-2 81-15,6-1-24 0,0 3-120 0,5 0-81 16,-2 1-50-16,6 1-14 0,-2 3 1 16,1 3 7-16,0 1-3 0,-5 4-22 15,2 1-39-15,-3 3-54 0,-2 3-54 16,-4 4-51-16,-2 6-37 0,-5 3-22 16,-3 3-17-16,-6 3-7 0,-1 0-7 15,-4 2-1-15,-5 0-4 0,-1 0 0 16,0-2 1-16,-2-2-1 0,0-2 2 0,5-1 0 15,-1-2 2-15,7-7-1 16,2 1 0-16,4-5 2 0,5 0 0 0,5-4 2 16,4-1 3-16,4-3 13 0,3-2 11 15,3 0 10-15,4-2 13 0,1-1 10 16,0 3 0-16,-2 0-2 0,0 0-3 16,0 3-7-16,-1-3-9 0,-4 0-12 0,0-3-7 15,-4 3-7-15,0 0-7 0,-4 0-8 16,-2-1-3-16,-4 1-23 0,-2 0-53 15,1-1-102-15,-4 0-168 0,-1-4-269 16,-2-1-338-16,1 1-132 0,-5-1 21 16,-1 2 132-16,-1-3 253 0</inkml:trace>
  <inkml:trace contextRef="#ctx0" brushRef="#br1" timeOffset="38333.21">15572 11751 210 0,'5'-14'459'0,"0"0"108"0,-2 1 93 16,1 4-101-16,-3 2-74 0,-1 0-47 15,2 4-24-15,-1 2-6 0,-1 1 2 16,0 4-22-16,-3 0-48 0,0 6-65 16,-4 7-77-16,-4 7-75 0,-3 6-54 15,-2 7-30-15,-3 5-19 0,1 4-10 0,2 1-5 16,-2 0 0-16,7-2-3 15,1-4 0-15,7-9 0 0,3-4 0 0,5-7-1 16,6-6 2-16,3-4 1 0,6-2 0 16,3-5 1-16,6-2 2 0,1-4 0 15,1 0-2-15,3-3 2 0,0 1-2 16,-4-1-1-16,0 1 0 0,-4-2-2 0,-3 0-8 16,-3 0-30-16,-5 0-71 0,-4 0-113 15,-4 0-164-15,-4 2-232 0,-5 1-242 16,-2 2-145-16,-6 2 15 0,-4 2 119 15,0 1 219-15,-3 2 260 0</inkml:trace>
  <inkml:trace contextRef="#ctx0" brushRef="#br1" timeOffset="38561.18">15775 11881 440 0,'8'-5'603'0,"-5"2"100"0,-2 6 90 15,4 7-162-15,-1 5-101 0,-3 6-25 16,2 5-20-16,-1 2-43 0,-2 6-63 16,0 1-86-16,2-1-98 0,-1 1-77 0,4 1-49 15,11 26-12 1,-8-35-54-16,1-4-43 0,0-3-92 0,-1-4-159 16,-1-4-258-16,0-4-333 0,-2-5-195 15,0-3-14-15,0-7 110 0,0-4 237 16,-2-3 329-16</inkml:trace>
  <inkml:trace contextRef="#ctx0" brushRef="#br1" timeOffset="40608.61">16409 11256 217 0,'2'-6'445'0,"-2"1"82"0,0 3 52 16,0-2-144-16,3 2-101 0,2-2-58 16,4 2-29-16,-1-3 8 0,5 3 12 15,2-3-9-15,1 0-30 0,6-3-44 16,0 0-47-16,-1 1-51 0,4-3-38 16,-3 1-23-16,0-1-12 0,-2 4-8 0,-3-1-2 15,-3 4-4-15,-1 0-4 0,-4 3-31 16,-2 1-57-16,-2 1-82 0,-4 1-110 15,-2 1-135-15,-3 1-119 0,-1-1-152 16,-4 3-19-16,-4-1 61 0,1 0 119 16,-1 0 137-16</inkml:trace>
  <inkml:trace contextRef="#ctx0" brushRef="#br1" timeOffset="40876.51">16308 11046 263 0,'3'-5'462'16,"2"-1"76"-16,-1 2 74 0,5-1-129 16,3 1-78-16,4 1-24 0,4-2 3 0,5 0 1 15,1 2-24-15,1-4-45 0,1 1-66 16,3 0-72-16,0 0-72 0,-1 1-48 15,0 0-32-15,0 0-20 0,-1-1-57 16,-6 2-98-16,-4 2-145 0,-5 1-210 16,-7 4-272-16,-5 0-127 0,-6 2 14 15,-5 3 107-15,-4 1 195 0</inkml:trace>
  <inkml:trace contextRef="#ctx0" brushRef="#br1" timeOffset="49880.99">17684 10832 122 0,'-2'-6'415'16,"-1"1"97"-16,-1 0 87 0,0 4-41 16,-3 0-60-16,2 2-21 0,-2 3 4 15,-3 1 12-15,-1 3-8 0,-1 4-47 0,-3 6-61 16,0-1-77-16,2 4-80 0,2 3-69 16,5-3-46-16,2 3-35 0,6 0-23 15,4-1-15-15,5 0-12 0,1-3-5 16,8-1-4-16,1-2-3 0,5-2 0 15,3-2-8-15,3-5-14 0,2-2-21 16,2-6-24-16,2-6-21 0,2-6-4 16,0-6 5-16,-1-9 15 0,-3-4 21 15,-2-5 21-15,-4-2 10 0,-4 1 5 0,-8-4 3 16,-2 1 3-16,-8 1 1 0,-7 1 1 16,-6-4 1-16,-6 4-2 0,-9 3 2 15,-7 2-2-15,-9 7 2 0,-7 10-2 16,-6 8 4-16,-3 13 1 0,3 7 2 15,0 8 0-15,7 10-2 0,8 1-19 0,5 3-89 16,9 1-158-16,7-4-265 0,2-1-303 16,6-3-215-16,2-1-20 0,3-4 110 15,5 2 242-15,1-1 293 0</inkml:trace>
  <inkml:trace contextRef="#ctx0" brushRef="#br1" timeOffset="50253.38">18164 11082 330 0,'0'1'624'0,"-2"0"146"16,-1 4 125-16,1 0-76 0,-1 1-140 15,2 0-112-15,-4 0-100 0,5 0-100 16,0-2-101-16,5 0-96 0,-1 1-69 0,5-4-45 16,0 1-27-16,4-4-14 0,-4 2-10 15,2-1-7-15,2 0-10 0,-4-3-5 16,0 0-3-16,-5 1-1 0,-1 0 3 16,-6 2 6-16,-1 0 6 0,-5 2 4 0,-2 0 1 15,-3 4 3-15,1 0 0 0,-2 1 0 16,4-1 0-16,2 0-1 0,5-4-7 15,-1-1-40-15,5-1-78 0,5-2-114 16,-1-2-159-16,1-3-221 0,2 1-210 16,-1-2-139-16,2 3 15 0,-2 2 116 15,2-1 205-15,0 1 240 0</inkml:trace>
  <inkml:trace contextRef="#ctx0" brushRef="#br1" timeOffset="50899.91">18458 10731 14 0,'-6'-5'391'0,"-1"3"116"0,3-3 97 15,-1 0 24-15,2-2-84 0,1 1-44 16,0-1-16-16,6 0-5 0,-3 0-23 16,6-2-49-16,-1 1-74 0,4-1-80 15,2 0-79-15,3 1-57 0,-2 4-40 16,4-1-21-16,0 3-12 0,-1 2-7 15,-1 0-9-15,1 0-4 0,-2 6-6 0,-2-1-3 16,-6 3-2-16,-2 4-1 0,-4 0-2 16,-6 5-1-16,-3 3-3 0,-2-1-2 15,-5 0-1-15,1 2-1 0,-2-2-1 16,1 0-2-16,-1-3-1 0,3-1-1 0,1 0 1 16,4-5 2-16,1 0 0 0,3-3 0 15,4-1 0-15,2-1-2 0,5-1-7 16,4-1-7-16,3-1-7 0,4-1-9 15,5-1-2-15,0 2 6 0,5 2 5 16,2 2 9-16,-1 3 8 0,0 4 3 16,3-1 3-16,-5 2 0 0,1 0 1 15,-3 2 1-15,-7-2 1 0,-3 4 0 16,-5-2-2-16,-5 0 3 0,-5 2-2 0,-6 0 0 16,-5 2 2-16,-3-2 0 15,-7-1 9-15,-1 0 6 0,-6 0 6 0,-1 1 4 16,-4-5 5-16,-1-1-2 0,0-3 1 15,0-3 4-15,3-3-3 0,4-3-1 16,6-3-6-16,4 0-9 0,6-4-13 0,5 0-32 16,4-1-72-16,10-5-572 15,1 4-74-15,1-2-299 0,0 3-79 16,1-2 64-16,-1 3 179 0,-1 2 295 16</inkml:trace>
  <inkml:trace contextRef="#ctx0" brushRef="#br1" timeOffset="51753.82">19027 10738 199 0,'7'-10'447'0,"-1"0"113"0,-1 0 112 16,-1 1-71-16,-1 3-50 0,1 1-32 16,-4 1-34-16,0 4-53 0,-4 0-70 15,-3 4-76-15,-1 7-78 0,-3-1-74 16,-1 7-54-16,-2-2-33 0,3 5-22 0,0-3-10 16,3 0-9-16,4-2-4 0,4-1-3 15,1-2-6-15,6-2-8 0,5-5-8 16,2 1-4-16,8-5-4 0,4-2-5 15,4-3-4-15,3 2 2 0,2 2 5 16,0 5 5-16,-1-2 10 0,0 4 12 16,-3-1 8-16,-4 3 3 0,-2 1 12 0,-4 0 11 15,-7 4 3-15,-3-1 2 0,-5 3 1 16,-8 0-11-16,-6 0-7 0,-4 2-4 16,-5 0-3-16,-1-2 0 0,-2 0-1 15,-2-1-2-15,0-3-3 0,-4 0 0 0,4-1-2 16,0-4-2-16,3 1-2 15,2-5-9-15,3-1-37 0,3-4-64 0,3-1-94 16,1-3-117-16,6-2-158 0,1-4-134 16,1-2-131-16,3 0-78 0,0-6 40 15,1-1 133-15,-2 0 158 16</inkml:trace>
  <inkml:trace contextRef="#ctx0" brushRef="#br1" timeOffset="51972.88">19034 10706 76 0,'-7'-7'420'0,"2"-2"105"0,1 1 89 16,-2 2-15-16,6 1-104 0,0 0-35 15,2 2 0-15,3-1 4 0,3-1-13 16,7 0-47-16,3-1-81 0,6-4-93 16,3 1-85-16,1 0-65 0,2 0-37 0,-2 2-24 15,2-1-11-15,-2 1-27 0,-3 2-65 16,-3 2-109-16,-1 1-175 0,-4 0-264 15,-3 2-302-15,1-2-83 0,0 0 39 16,-2 0 146-16,6-2 252 0</inkml:trace>
  <inkml:trace contextRef="#ctx0" brushRef="#br1" timeOffset="52387.89">19611 10476 245 0,'0'-7'472'16,"1"0"75"-16,6 0 69 0,1-1-117 16,6 2-83-16,2-1-42 0,4-1-3 15,4 1 6-15,-2 0-20 0,2 1-34 16,1 1-46-16,2 3-48 0,0-1-49 0,-4 1-38 15,1 2-29-15,-2 2-21 0,-1 1-16 16,-4 4-10-16,-3-1-11 0,-4 2-2 16,-2 3-1-16,-4 2-1 0,0 4-3 15,-4 4-3-15,-2 3 3 0,0 6 4 16,0 4 7-16,0 3 0 0,0 5-2 16,-1 1-17-16,2 0-4 0,-3 3-8 0,4-3-7 15,0 1-2-15,2-7 10 16,1 1-9-16,4-5-4 0,0-3-6 0,0-2-14 15,-1-7-23-15,1-5-38 0,-3-4-67 16,1-4-94-16,-4-6-132 0,-1-4-174 16,-3-5-201-16,-1-3-216 0,-3-5-64 15,-1-1 64-15,-3-3 162 0,-5-2 223 16</inkml:trace>
  <inkml:trace contextRef="#ctx0" brushRef="#br1" timeOffset="52551.08">19767 10821 298 0,'2'-2'704'15,"4"1"155"-15,7-1 119 0,3 2-38 16,6-1-239-16,4-2-175 0,3 0-111 16,-1-3-86-16,1 0-80 0,-4 0-77 0,4-1-65 15,-2 4-56-15,0-2-84 0,-4 3-129 16,-4-3-211-16,-3 3-343 0,-5-2-331 16,-6 2-100-16,-5 2 42 0,-6-4 170 15,-4 4 327-15</inkml:trace>
  <inkml:trace contextRef="#ctx0" brushRef="#br1" timeOffset="54669.93">17438 11648 352 0,'0'2'434'0,"-1"-1"49"16,1 1-40-16,0 0-132 0,0-2-91 16,1 1-44-16,3-1-19 0,0 2 1 15,-1-1-8-15,1-1-15 0,2 2-17 0,-1-2-20 16,1 1-12-16,2 1-10 16,-2-2-8-16,0 1-3 0,3 1-6 0,1-2-7 15,1 0-3-15,2 0-7 0,5 0-3 16,-1-3 1-16,1 0-4 0,5-2-3 15,1 0-1-15,-2 0-6 0,3-1-2 16,0 0 4-16,1 0 7 0,-3 3 1 16,1 0 2-16,-2 1-2 0,1 1-11 0,2 0-12 15,-6 2-5-15,3 0-3 0,1-1 0 16,3 2 1-16,-4-1 7 0,5-1 7 16,-2-1 2-16,4-2 4 0,-3 0-2 15,4-1-6-15,-3 0-4 0,3-3-5 16,0 3 0-16,-2 2 10 0,2-3 16 15,0 1 7-15,1 1 5 0,-1 0 1 16,5-1-11-16,-4 1-15 0,3 2-2 0,-1-2 2 16,3 0 8-16,2-1 19 15,5 0 15-15,1-1 14 0,7-3 3 0,-4 2-4 16,5 0-13-16,-2-1-15 0,0 2-8 16,0 1-1-16,1 1 6 0,1 1 3 15,0-2 3-15,1 1 4 0,2-2 3 16,5 1 2-16,1-1-1 0,6-1 2 0,3 0-4 15,-2 0-6-15,3-3-11 0,0-2-6 16,2 0-5-16,0-3-4 0,1 0 2 16,0 0-5-16,-1-2 0 0,3 4-7 15,-7 1-4-15,-4 1-5 0,-5 3-9 16,-9 4-71-16,-12 2-169 0,-5 1-332 0,-17 1-376 16,-11 1-168-16,-14 1-5 0,-15 2 130 15,-14-1 316-15</inkml:trace>
  <inkml:trace contextRef="#ctx0" brushRef="#br1" timeOffset="70387.97">16777 11689 23 0,'0'-2'430'15,"2"-2"152"-15,-4 2 138 0,2-3 61 16,-1 5-60-16,1-2-61 0,0 2-60 0,0 0-79 16,1 0-87-16,4-2-98 15,2 2-96-15,3-1-81 0,2 0-54 0,2-2-32 16,2-2-32-16,-2 2-20 0,5 0-8 15,0 0-7-15,-2 0 2 0,0 1 13 16,-2 2 1-16,-1 0 0 0,-1-1-1 16,-4 1-10-16,2-1-5 0,-3-1-3 0,-1 2-3 15,-3-1 2-15,1-1-2 0,-5 2 3 16,0 0-3-16,0 0 4 0,-5 0-3 16,2 0 1-16,-3 0 0 0,-1 0-2 15,-2 0-9-15,-4 0-7 0,0 0-3 16,-4 0 0-16,1 0-2 0,-4 0 10 15,-1 0 18-15,1 0 14 0,-2 0 14 16,3 0 7-16,3 0 7 0,0-1-6 16,3 0-2-16,4 1-11 0,-4 0 1 15,5-2 9-15,3 2 6 0,1-2 0 16,-1 2 2-16,5 0-8 0,2 0-12 0,2 0-12 16,3 0-7-16,2 0-11 0,4 0-6 15,0 2-3-15,4 0 0 0,0-1-1 16,5 0 6-16,0-1 3 0,2 0 1 15,-2 0-2-15,4 0-1 0,-6-2 2 16,-2 2-1-16,-1-4-1 0,-4 2 10 0,-2 0 6 16,-2-1 1-16,-2 3 3 15,-6-2-1-15,2 1-14 0,-3-1-8 0,0 2-2 16,-1-1-1-16,-2-1 0 0,-1 2 8 16,1-1 1-16,-3 1 2 0,-3 1 0 15,-1 1 2-15,-1 2-1 0,-5 1 1 16,2-1-2-16,-4 2 1 0,1-1-2 15,1 0-4-15,3 0 0 0,-1 1 1 16,5-3-18-16,-2 2-22 0,5-4-52 0,-2 0-105 16,0-1-196-16,-2 0-328 0,-1-2-368 15,0-3-124-15,-1-1 28 0,-3-5 157 16,1 2 330-16</inkml:trace>
  <inkml:trace contextRef="#ctx0" brushRef="#br1" timeOffset="76236.89">16523 11708 243 0,'-2'1'309'16,"2"-1"47"-16,-3-1-62 0,3-1-16 0,0-3-11 15,5 1 9-15,-2 0 22 16,2-2 20-16,-2 1 16 0,0 1 5 0,0 0 5 16,2 2-12-16,-2 1-17 0,3 0-26 15,-4 1-28-15,1 0-33 0,-1 0-34 16,-1 1-31-16,3 0-24 0,-3 1-24 15,1 0-21-15,1-2-12 0,0 0-5 16,3 2-2-16,0-4-6 0,1 2-8 16,0 0-5-16,5-2-8 0,-1 0-6 0,-1 0-6 15,2 0-1-15,-1 1-8 0,0-1-6 16,3 1-5-16,-2 1-4 0,2-2-4 16,-2 2-2-16,1-1-2 0,0 1-1 15,0 0-11-15,0 1-6 0,-1-1 0 16,2 2-2-16,-3-1 0 0,0-1 8 15,3 2 7-15,1-2-1 0,-1 0 1 16,0 0 2-16,2-2 0 0,-2 1 0 0,2-1 0 16,-4-1 2-16,-2 2-1 0,2-1-1 15,-3 1 0-15,-1-1 1 0,1 0-1 16,-3 2-1-16,1-1 10 0,1 1 5 16,-4 0 2-16,2-2 2 0,-2 2-2 15,-1 2-8-15,0-1-6 0,-1 3-3 16,-1-3 0-16,1-1-2 0,-1 2 2 0,3-2 0 15,-4 0 0-15,1 0 0 16,2-2 0-16,3 1 2 0,-2-3-2 16,-3 1 0-16,3 1 2 0,-1-3-1 0,-2 3-1 15,1-2 0-15,-1 2 0 0,-1 0-1 16,0 0-1-16,-1 1 2 0,-1-1 0 16,2-1 0-16,-1 0-2 0,-2 1 2 15,2 2 0-15,1 0 0 0,-1 0-3 16,-1 1 0-16,2 0-15 0,0 1-39 0,-1 1-89 15,-3 0-158-15,0 3-263 0,-1-1-359 16,-3 0-186-16,0-1-14 0,2-1 111 16,-2 1 248-16,3-4 361 0</inkml:trace>
  <inkml:trace contextRef="#ctx0" brushRef="#br1" timeOffset="114149.88">1189 15261 272 0,'-1'-2'323'0,"-1"2"18"0,2-3-69 15,3 2-76-15,0-2-27 0,1 0 4 0,2-2 25 16,2-2 5-16,1-1-8 16,1 0-25-16,1-4-46 0,3 0-33 0,-1-1-32 15,1 1-12-15,0-1-7 0,2 0 6 16,-2-3 1-16,2-2 6 0,-2 0-1 16,2-3 5-16,-2-3 10 0,2-1 7 15,-5-2 15-15,-1-2 11 0,2 1-3 16,-5-3-8-16,-1 2-7 0,-3 1-19 15,-1-3-17-15,-2 3-15 0,0-1-13 0,0 4-7 16,-2 1 10-16,2 2 12 0,-3 6 22 16,3 4 21-16,-3 3 14 0,1 3 2 15,-1 3-12-15,1 3-18 0,-1 2-21 16,0 5-4-16,1 3 1 0,2 7 7 0,0 4 2 16,2 4 10-16,3 1 0 0,1 4-8 15,2 3-5-15,5 5 10 16,-1 1 5-16,2 4-1 0,6 2-3 0,-2 2-3 15,2 0-13-15,3-2-19 0,-1 1-6 16,4-2-8-16,-1 3 0 0,1-2-1 16,-3 0 0-16,1-3-1 0,-7-3 2 15,-1 0 0-15,-5 0 17 0,-3-1 17 0,-5-1 11 16,-5-1 12-16,-4-3 18 0,-3-1-1 16,-4-4 1-16,-3-3 5 0,-3-6 4 15,-1-1-5-15,-1-6-11 0,-1-7-15 16,1-1-19-16,-2-8-17 0,1-3-16 0,4-3-7 15,-1-5-10-15,5-3-28 16,0 0-43-16,4-1-63 0,4-1-72 0,-1 4-91 16,6 2-85-16,1 3-92 0,1 1-99 15,6 1-87-15,-1 3-118 0,2 0 17 16,2 0 94-16,2 2 140 0,3-1 158 16</inkml:trace>
  <inkml:trace contextRef="#ctx0" brushRef="#br1" timeOffset="114572.52">2144 15031 24 0,'2'-13'369'0,"-2"3"111"0,-2-1 95 0,-3 3-13 16,-2 2-63-16,0 3-53 16,-4 2-31-16,-1 2-2 0,-3 2 24 0,-2 5-4 15,-2-1-35-15,0 4-50 0,1 2-79 16,-3 2-86-16,2 0-68 0,1 4-35 16,-2 1-19-16,1 5-10 0,1 7-8 15,-1 3-9-15,2 4-6 0,1 4-8 16,2 2-3-16,3 0-5 0,6-1-2 15,5-4-2-15,7-2-2 0,6-5-1 16,8-5 1-16,9-4-1 0,8-6 1 16,3-7-2-16,4-4-2 0,2-3 3 15,-1-4-1-15,1-4-1 0,-4-1-2 0,1 1 0 16,-6 0-4-16,0-2-7 0,-3 1-14 16,-5 1-38-16,-3 0-67 0,-5 3-109 15,-7-1-170-15,-2 0-250 0,-8 0-255 0,-5 2-128 16,0-5 21-16,-5-1 134 15,2-4 248-15</inkml:trace>
  <inkml:trace contextRef="#ctx0" brushRef="#br1" timeOffset="115026.36">2310 14670 330 0,'-6'-11'598'0,"-2"2"130"16,2-1 90-16,4 1-139 0,4-1-166 15,4-2-118-15,2 4-77 0,3-3-48 0,5 1-31 16,0 1-40-16,3 0-46 0,3 1-44 16,0 3-41-16,2 3-31 0,-1 3 1 15,1 5 3-15,-5 5 3 0,0 5 4 16,-8 5 14-16,-2 4-3 0,-7 3 3 16,-2 0 3-16,-6 3 5 0,-3 0-2 0,0-3 3 15,-3-1 0-15,2-5 6 16,4-3-9-16,1-6-10 0,3-4-17 0,6 2-18 15,2-4-13-15,5 2-4 0,5-3-2 16,0-1 1-16,6-4 0 0,3-1-11 16,2-1-26-16,0-1-58 0,1-1-106 15,-4 2-170-15,-2-3-291 0,-3 3-338 16,-3 1-122-16,-5 0 25 0,-5 5 138 16,-5 1 281-16</inkml:trace>
  <inkml:trace contextRef="#ctx0" brushRef="#br1" timeOffset="115844.43">3434 15508 280 0,'-6'-10'591'0,"5"-1"168"0,-1 4 132 16,4 0-74-16,-1 2-116 0,5 0-112 16,-1 2-114-16,3 2-91 0,0 0-74 15,4 1-72-15,2-2-58 0,7 0-44 0,0 2-35 16,1-2-32-16,5-2-40 0,0 2-8 16,1 2-7-16,1 0-7 0,-1 1-2 15,2 0-8-15,-3-1-43 0,0 4-65 16,-3-2-119-16,-2 0-190 0,-2 0-294 15,-5-2-324-15,-6-2-97 0,-3-2 41 0,-4-1 159 16,-4-3 293-16</inkml:trace>
  <inkml:trace contextRef="#ctx0" brushRef="#br1" timeOffset="116191.02">3354 15168 335 0,'0'-5'749'0,"1"4"175"0,3-2 90 16,2 2-84-16,6-1-270 15,5 2-232-15,6-2-154 0,2 0-79 0,5-2-65 16,5 2-53-16,3 2-35 0,8 1-57 16,3 4-120-16,5-1-241 0,4 3-336 15,2-1-278-15,0 0-91 0,-1-1 55 16,-5-1 208-16,-2 0 323 0</inkml:trace>
  <inkml:trace contextRef="#ctx0" brushRef="#br1" timeOffset="124185.31">4565 14959 209 0,'-1'3'290'0,"-1"0"42"16,-5-2 163-16,4-1-305 15,2 0-13-15,-3 0-7 0,4 0-2 16,-1 0-9-16,-1-1-22 0,2-1-21 16,0 2-31-16,0 0-30 0,0 0-25 0,0 2-12 15,0-2-10-15,0 0-2 0,0 0-2 16,0-2 0-16,2 1 0 0,-2-2-2 15,1-2-1-15,-1-3 3 0,0 0 0 16,-1-3-3-16,-1 0 0 0,-1 0 3 16,-1-3 34-16,-1 2 23 0,0-2 28 15,0 1 30-15,-1-1 42 0,-1 2 2 16,0 1 10-16,2 2 6 0,0 2-5 16,0 1-29-16,-1 2-27 0,3 2-28 15,-2 2-31-15,2 0-24 0,0 3-18 0,3 1-9 16,0 1-7-16,0 2 1 0,3 3-2 15,2 0 1-15,1 2-2 0,4-3 2 16,1 2-1-16,4-3 1 0,0-2 1 16,4-1 0-16,-1-1 1 0,7-2-1 0,-2-2 0 15,1-2 2-15,-1 1-2 0,-2-2 1 16,0 0-3-16,-4-2 2 0,0 1 0 16,-2 1-2-16,-1-1 1 0,-3 0 0 15,0-1 1-15,-3 4-1 0,-2-1 0 16,1 2 0-16,-4 0 0 0,1 1 0 15,-2 0 0-15,-4 3 0 0,-2 4 0 16,-1 1 1-16,-3 3 0 0,0 2-2 16,-4 0 2-16,-1 4-1 0,-1-4-1 15,1 4 0-15,0 0 1 0,-4 3-1 0,1 2 0 16,-3 1 2-16,-1 2-1 0,-1 2-1 16,2 0 1-16,3 1 0 0,-1-1 1 15,6-1-1-15,2-1-1 0,4-2 2 16,3-2-3-16,5 1 0 0,4 0-2 15,5-7 2-15,6-3 0 0,5-5 1 0,4-3 0 16,3-8 2-16,0 1 1 0,0-4 0 16,-1-2 0-16,-3 2 0 0,1-2-1 15,-4 1 2-15,-3-1-2 0,-1-2 0 16,-3 1-24-16,-2-2-60 0,-6 3-103 0,0-1-147 16,-3-1-160-16,-3 0-218 15,-2 2-53-15,-2-5 53 0,-3 1 124 16,3 0 149-16</inkml:trace>
  <inkml:trace contextRef="#ctx0" brushRef="#br1" timeOffset="125320.39">4984 14562 1 0,'-3'-6'264'0,"-1"2"49"15,1-5 37-15,2 0-65 0,-3 2-55 16,4-2-35-16,0-1 2 0,5-1 3 15,-2-1 8-15,2 0-3 0,3 3-4 16,2-3-32-16,1 1-27 0,-1 4-31 16,3 1-19-16,0 3-20 0,-2 2-16 0,3 2-9 15,-4 4-14-15,-2 1-15 0,1 1-7 16,-4 3-1-16,-2 3-2 0,0-2-3 16,-4 6-12-16,-2 1-5 0,-2 0-3 15,-4 1-2-15,-1 0 12 0,1-1 15 16,0-2 6-16,0-2 2 0,1-3 1 15,3-3-15-15,2 0-1 0,1-2-2 0,4 0 0 16,1-2 0-16,5-1 32 0,0-3 16 16,6 0 11-16,1-1 4 0,4-2-3 15,-2 0-25-15,2-2-17 0,0 2-10 16,-3 0-2-16,1 2-4 0,-5 1 1 16,3 0 0-16,-4 1-44 0,-3 2-114 15,0 0-168-15,-5 3-272 0,-5 0-125 16,-4 2-15-16,-2-1 93 0,-3 2 156 15</inkml:trace>
  <inkml:trace contextRef="#ctx0" brushRef="#br1" timeOffset="126154.36">5368 15130 199 0,'-4'-3'311'16,"-1"2"45"-16,0-3-31 0,2 4-72 0,-1-1-46 15,3 0-37-15,-1 1-34 0,2 1-35 16,2-1-33-16,1 1-29 16,2 3-23-16,1-3-6 0,2 2-6 15,1 0-1-15,1 0-2 0,0 0 1 0,-1-1 0 16,1-2 5-16,-5 2-4 0,1-2 1 16,-3 3-1-16,-3-3 1 0,0 0-2 15,-2-3 2-15,-5-1-1 0,2-2-2 16,-4 2-1-16,0-3 38 0,0 3 29 15,-3-1 21-15,2 1 22 0,-2 1 14 16,3 3-25-16,-2 2-23 0,5-1-21 16,-1 3-23-16,6-1-14 0,1 3-7 15,3-2-22-15,3-1-86 0,4 0-123 0,4-5-208 16,0 1-125-16,2-2-39 0,-3-3 59 16,-1 2 112-16</inkml:trace>
  <inkml:trace contextRef="#ctx0" brushRef="#br1" timeOffset="127901.28">5752 14875 89 0,'-3'4'259'15,"1"-2"25"-15,-1 4-8 0,-2 0-103 16,4 3-55-16,-2 5-25 0,0 1-11 15,1 3-4-15,-3 1-4 0,2 4-8 16,-2 1-10-16,-1 1-11 0,0 3-8 0,1-2-4 16,0 2 5-16,-3-3 11 0,2-1 16 15,-2-4 9-15,4 1-1 0,-1-2-6 16,-1-2-17-16,4-4-17 16,-1-3-1-16,1-1-5 0,0-3 1 0,1-1-4 15,-2-3-1-15,3 1-10 0,0-6-8 16,3-1-15-16,-2-2-3 0,1-3-4 15,1-6 2-15,1-3 13 0,2-5 12 16,0-5 5-16,1-4-1 0,0-4 1 16,1 1 24-16,-3-3 25 0,2 1 46 15,-3 1 38-15,2 1 40 0,-1 3 4 16,-2 3 19-16,0 1-4 0,-1 6 10 16,0 3 5-16,-1 5-1 0,-1 4-11 15,2 2-26-15,0 6-8 0,-1-1-9 0,2 6-8 16,2 7-7-16,-1 7-6 0,0 3-28 15,-1 8-29-15,2 0-30 0,0 1-23 16,1 3-12-16,1-1-6 0,2-1-5 16,0-1-5-16,0-1-1 0,1-2-2 15,0 0 0-15,0-3 0 0,-2-1 2 0,0-3-3 16,2-1 1-16,-1 1-2 0,1 0 0 16,0-1 3-16,0 1-1 0,0-2 1 15,-2 0-1-15,3-4 1 0,-3-1-1 16,1-2-3-16,-1-2 2 0,1-4 0 15,-2 1-3-15,0-4 2 0,2 1-3 0,0-4 1 16,-1-1 0-16,-1 0 1 0,2-1 0 16,-3-4 0-16,2 0-1 15,0-6 1-15,-3 1-1 0,1-6 1 0,0-1-2 16,-5-2 2-16,3-3-2 0,-1-3 1 16,-3-2-2-16,2-6-1 0,-2-2 0 15,2-6 1-15,-1-3-1 0,3-5-1 16,0-3 1-16,2-2-2 0,-1 0 1 15,0 4 0-15,-2 6 0 0,-1 8 0 0,-2 7 1 16,-2 5 1-16,0 9-1 0,-1 3-6 16,-2 13-65-16,-1 2-148 0,-1 9-254 15,-2 8-309-15,2 4-233 0,0 2-43 16,-1 2 100-16,2 0 229 0,1 0 302 16</inkml:trace>
  <inkml:trace contextRef="#ctx0" brushRef="#br1" timeOffset="128522.51">6606 15231 255 0,'-8'-4'389'0,"-1"-2"90"0,2-1 52 16,2 2-59-16,2 1 5 0,-1 0 17 16,2 0-20-16,2 3-53 0,2 0-58 15,4 1-82-15,0 0-85 0,4-2-61 16,4-1-35-16,0 1-44 0,5 0-21 0,2-1-15 15,-1 1-5-15,2 0-6 16,-1 0-5-16,-2 2 1 0,-2 2 0 16,-1 0-7-16,-2 1-63 0,-4 3-111 0,0-1-165 15,-4 1-192-15,0-2-201 0,-6-1-140 16,0-3 24-16,-6 1 121 0,-2 1 173 16</inkml:trace>
  <inkml:trace contextRef="#ctx0" brushRef="#br1" timeOffset="128728.67">6570 15096 193 0,'3'-9'451'0,"-2"-1"99"0,2 1 93 16,4 0-90-16,3 1-81 0,2-3-65 16,1 1-50-16,0 1-70 0,2 1-66 0,1 1-67 15,3 3-60-15,1 0-47 0,0 2-22 16,2 2-10-16,1 1-22 0,1 0-111 15,-2 3-232-15,2 0-331 0,-2-1-152 16,-4 1-55-16,-3 4 79 0,-5-4 217 16</inkml:trace>
  <inkml:trace contextRef="#ctx0" brushRef="#br1" timeOffset="143694.54">7929 14772 328 0,'-6'-4'429'0,"-2"0"92"0,0 1 20 15,0 1-69-15,-2 4-40 0,0 3-14 0,-1 3-25 16,-2 5-30-16,2 5-44 0,-3 3-35 16,3 5-40-16,1 2-37 0,-1 1-32 15,5 3-32-15,1-1-31 0,5 3-29 16,0-3-26-16,3 0-24 0,5-2-13 16,2-4-11-16,2-6-4 15,6-2 1-15,1-6-4 0,1-6 1 0,5-5 1 0,-2-8-4 16,4-4-8-16,-2-9 5 0,0-4-1 15,-1-6 2-15,-6-1 0 0,-1-3 12 16,-8 1-9-16,-4-2-1 0,-5 0 0 16,-5 0 0-16,-6 1-2 0,-6 4-13 15,-1 2-3-15,-5 5 7 0,-4 8 4 16,-2 5 0-16,-1 10 15 0,2 7 3 16,1 4-35-16,8 5-83 0,2 4-157 0,9-3-262 15,6 1-332-15,5-3-144 0,5-2 1 16,3 1 123-16,5 2 247 0</inkml:trace>
  <inkml:trace contextRef="#ctx0" brushRef="#br1" timeOffset="143993.01">8385 15052 312 0,'-2'2'554'15,"-1"1"114"-15,0-1 89 0,-2 1-135 16,1 1-133-16,3 1-86 0,-3-3-72 16,0 2-57-16,2-4-61 0,0 2-61 15,2 0-55-15,0-2-45 0,2-2-27 0,0 0-14 16,0 2-7-16,-2 0 0 16,0-4-4-16,0 3 4 0,-2 0 0 0,-2-2 1 15,1 3-3-15,-2-2 1 0,0 2-2 16,0 0-2-16,1 0 0 0,-4 2-2 15,6 1-41-15,-1-2-96 0,3 1-158 16,3 1-209-16,3-3-269 0,1 0-112 0,2 0 29 16,-1 0 126-16,2 0 194 0</inkml:trace>
  <inkml:trace contextRef="#ctx0" brushRef="#br1" timeOffset="144770.4">8642 14787 85 0,'-1'-10'342'16,"-1"4"56"-16,-3 1 46 0,4 5-101 15,0 0-60-15,-1 7-13 0,-1 4 11 16,3 5 34-16,-2 6 31 0,-1 5-22 16,3 4-46-16,-2 5-47 0,2 0-55 15,-3 3-35-15,3-1-15 0,0-1-9 0,0-3-7 16,0-2-21-16,0-5-21 0,3-5-28 15,-1-2-17-15,1-5-13 0,1-4-3 16,-1-1-3-16,-1-3-22 0,3-2-59 16,-2-4-94-16,-1-2-136 0,1-2-154 0,2-5-125 15,0 1-120-15,0-3-42 16,-2-3 76-16,3 1 124 0,-3-1 134 0</inkml:trace>
  <inkml:trace contextRef="#ctx0" brushRef="#br1" timeOffset="145184.34">8817 14797 208 0,'9'-18'409'0,"-3"-2"77"16,4 4 90-16,4 0-98 0,-1 1-56 0,2 2-8 16,0 3-5-16,0 1-37 0,0 3-56 15,0 3-62-15,1 3-67 0,0 1-67 16,2 3-50-16,-3 2-4 0,1 3 1 15,-3-1-2-15,-2 5 0 0,-3 2-2 16,-3 1-28-16,-2 5-15 0,-5 4-12 16,-1 0-2-16,-3 2-2 0,-4 4-4 0,-1-1 0 15,-2-1 3-15,2-1-2 0,-3-1 3 16,3-1-2-16,0-4 0 0,3-1-1 16,3-3-2-16,-2-3-1 0,6 1 1 15,0-4 1-15,2 2 0 0,0-3 0 16,6 0 1-16,3 0 31 0,4-2 30 15,2-2 25-15,4-3 15 0,2-3 6 0,4-1-23 16,-2-1-31-16,-1-1-18 16,-2 1-16-16,-4-2-6 0,-1 0-8 15,-3-2-2-15,-4 2-1 0,-3 0-3 0,-2 2 2 16,-3-1-25-16,-2 1-72 0,-1-2-123 16,-3 1-177-16,-1 0-230 0,-2-2-246 15,0 2-102-15,-5-1 46 0,-1 3 142 16,-2 3 215-16</inkml:trace>
  <inkml:trace contextRef="#ctx0" brushRef="#br1" timeOffset="146463.13">9469 14643 81 0,'-9'-8'338'0,"4"4"68"15,-3-3 81-15,2 4-37 0,1-2-25 16,-1 3 23-16,3-3 32 0,0 5 0 0,0 0-26 16,1 0-71-16,0 0-88 0,4 2-94 15,0 1-79-15,2-1-56 0,4 0-33 16,3-2-27-16,1 3-10 0,6-3-5 15,1-3 8-15,3-1 2 0,0-1 13 16,2-2 4-16,0 0 4 0,-2-1-12 16,0-1-5-16,-4 0-2 0,-1 0 0 15,-4 1-3-15,-1-3 2 0,-5 4-1 16,-3-1 0-16,-2 0 2 0,-2 2 0 0,-2 3-1 16,-4 2-1-16,1 2-1 0,-4 5-1 15,-1 3 0-15,2 3 1 0,0 4 0 16,-2 4 1-16,2 1 1 0,1 4-2 15,1 4 3-15,-2 1-2 0,5 7 2 16,-2 0-1-16,2 3 1 0,0 3-2 0,-1 0 3 16,3-2-2-16,-1-1 1 0,2-5-1 15,0 1-1-15,0-6 2 0,0 1-1 16,0-5 1-16,3-1-1 0,-1-7-4 16,1-2-53-16,0-5-76 0,1-6-98 15,-1-1-120-15,0-8-139 0,3-3-85 16,-3-3-66-16,-3-4-64 0,-3-3 21 15,-3 1 97-15,1-3 116 0,-3-1 134 0</inkml:trace>
  <inkml:trace contextRef="#ctx0" brushRef="#br1" timeOffset="146666.63">9469 14921 268 0,'-9'2'525'0,"1"-2"131"0,5 0 93 15,1 0-114-15,4 1-56 0,1 2-71 16,5-3-38-16,1 2-35 0,4-4-64 0,4-2-64 15,-1-1-70-15,6-2-83 16,-1 1-50-16,3 0-31 0,-1 2-29 0,-1 0-19 16,-1 3-10-16,1 2-6 0,-3 5 1 15,0-2-5-15,-1 0-56 0,0-2-132 16,-5-1-235-16,0-2-345 0,-2-2-292 16,-5 0-78-16,-4-1 69 0,-7 3 210 15,-6 2 329-15</inkml:trace>
  <inkml:trace contextRef="#ctx0" brushRef="#br1" timeOffset="148218.31">10282 14772 154 0,'-3'-6'390'0,"1"1"78"0,-1-1 92 15,0 3-91-15,1-2-49 0,2 3-28 16,-1 2-22-16,2-2-30 0,-1 4-24 15,5-1-36-15,0 0-33 0,1 4-31 16,4 1-42-16,2 0-20 0,1 1-22 16,1 1-30-16,-1 4-22 0,3 1-14 0,-2-2-33 15,0 4-15-15,1 2-9 16,-4-1-3-16,1 0-3 0,-1-4 0 0,-1 2-1 16,-1-3-1-16,-1-4 3 0,2-1-35 15,-3-4-64-15,1-4-92 0,-1 0-115 16,-1-7-144-16,-1 2-115 0,3-2-76 15,-7 3-54-15,-1-3-29 0,-3 2 76 0,-3 1 121 16,-2-2 124-16</inkml:trace>
  <inkml:trace contextRef="#ctx0" brushRef="#br1" timeOffset="148457.03">10242 14979 122 0,'2'-3'367'0,"1"-3"71"16,2-5 52-16,3-2-76 15,1-4-73-15,4-4-24 0,2-3-33 0,2-2-32 16,3-5-54-16,0 1-55 0,1-1-62 16,3 2-34-16,-5 4-22 0,3 4-12 15,-4 6-70-15,-4 4-133 0,-2 2-182 16,-4 5-218-16,-3 4-98 0,-5 0 20 15,0 7 109-15,-4 4 172 0</inkml:trace>
  <inkml:trace contextRef="#ctx0" brushRef="#br1" timeOffset="149233.41">10927 14565 206 0,'0'-9'419'0,"-3"1"77"16,3 3 43-16,-2 3-139 0,2 2-76 15,0 6-10-15,2 3-2 0,-2 3 27 16,0 4 1-16,3 2-24 0,-3 4-70 16,0 4-64-16,2 1-39 0,-2 4-24 15,0 0-8-15,0 1 7 0,0-1 2 0,0 0-23 16,0-2-21-16,1-4-20 16,-1-1-26-16,2-2-13 0,-2-6-9 0,2-2-4 15,-1-1 1-15,3-6-2 0,-3-1-1 16,2-4-1-16,-2 0-50 0,4-4-96 15,-2 2-140-15,-1-7-184 0,1 2-200 16,0-4-162-16,-3 0-40 0,2 0 78 16,-2 1 155-16,2 1 188 0</inkml:trace>
  <inkml:trace contextRef="#ctx0" brushRef="#br1" timeOffset="149593.17">11194 14719 175 0,'-1'0'427'0,"-4"2"82"16,1 1 69-16,-3 3-99 0,2 4-68 15,0 2-24-15,1 2-3 0,-1 4-3 16,4-2-24-16,1 4-58 0,4-1-80 16,1 0-72-16,3-2-62 0,3-1-41 0,6-2-23 15,1-1-8-15,6-4-6 0,1-3-2 16,3-5-1-16,-1-2-1 0,-2-5-1 15,1 0 0-15,-2-6 0 0,-2-1-1 16,-4-2 0-16,-3-1 1 0,-4-2-2 0,-2-2 2 16,-6-1-1-16,-3 0 0 0,-4 0-1 15,-9-2 1-15,0 4-1 0,-9 1-1 16,-4 3 0-16,-6 6-1 0,-5 5 0 16,-4 5-2-16,-1 6 2 0,2 5 0 15,5 1-2-15,8 0 1 0,6-1-74 16,8 1-152-16,6 4-230 0,1-4-270 15,11 1-170-15,-2 0-5 0,5-3 115 16,3 3 216-16</inkml:trace>
  <inkml:trace contextRef="#ctx0" brushRef="#br1" timeOffset="149962.49">11809 14702 328 0,'-1'-4'521'0,"-5"2"87"16,-1-1 74-16,-1 6-144 0,-1-1-84 15,-4 6-28-15,0 2-3 0,0 5-6 16,0 5-31-16,0 1-64 0,4 1-79 16,4 0-78-16,3 0-69 0,7-2-45 15,6-4-24-15,5 0-11 0,4-4-6 16,6-3-1-16,4-4-1 0,6-5-3 0,0-5-1 15,2-1 0-15,2-3-2 16,-1-4 0-16,-2-4-1 0,-6-2 1 0,-4-4-1 16,-9-1-1-16,-6 1 1 0,-9 0 1 15,-7 0-1-15,-10 4-1 0,-10 0-1 16,-8 5-1-16,-6 1 1 0,-6 5-3 16,-2 4-3-16,0 5 1 0,-1 6-10 15,7 7-68-15,2 3-130 0,8 6-222 16,8 0-282-16,8 2-255 0,6 0-53 0,5-2 80 15,5-1 198-15,3 3 270 0</inkml:trace>
  <inkml:trace contextRef="#ctx0" brushRef="#br1" timeOffset="151461.9">12717 14916 97 0,'-11'-11'459'16,"-1"1"125"-16,-1 1 97 0,2 3-28 15,3 3-132-15,3 0-110 0,3 1-63 16,4-1-31-16,5 0-12 0,2-3-11 16,3 0-21-16,2 0-45 0,6 1-56 15,0 0-58-15,1 0-47 0,3 2-31 0,-2-1-18 16,-2 2-8-16,-1 2-3 0,-2 2-2 16,-2 1-2-16,0 0-2 0,-3-1-27 15,-3 2-79-15,-1-1-137 0,-2-3-191 16,-1-2-221-16,-3-3-247 0,-1-2-61 15,-4-2 75-15,-2 0 162 0,-3 2 207 16</inkml:trace>
  <inkml:trace contextRef="#ctx0" brushRef="#br1" timeOffset="151695.34">12630 14679 376 0,'-1'-13'584'0,"-1"2"102"0,0 0 53 16,2 4-201-16,4 1-144 16,0 2-102-16,4 4-58 0,0 0-32 15,5 2-31-15,2 0-35 0,5 0-50 0,5-2-41 16,7-2-22-16,2-2-11 0,4-2-3 16,0-1-5-16,0-3-34 0,-4 2-125 15,-1-1-215-15,-10 3-327 0,-6 2-146 16,-5 1-37-16,-12 3 95 0,-7 4 201 15</inkml:trace>
  <inkml:trace contextRef="#ctx0" brushRef="#br1" timeOffset="153079.14">13479 14830 267 0,'-3'8'349'0,"0"-3"53"16,-3 1-23-16,3 1-75 0,-1 0-26 15,4-2 9-15,0-1 11 0,0-1 3 16,2-1-11-16,0 0-12 0,1-4-27 0,3 0-28 16,0-2-36-16,2-4-36 0,3-1-41 15,3-4-43-15,-1-2-30 0,6-5-19 16,1-2-9-16,1-7-3 0,4-1-3 15,2-4 1-15,0-1-3 0,0-3 2 16,-3 1-1-16,0-1-1 0,-6 3 0 16,-3-1-1-16,-3 1-1 0,-4 0 0 15,-1 3 0-15,-4-1-2 0,-1-1 2 16,-2 5 0-16,-2 3 0 0,-3 6 2 16,0 7 0-16,0 4 2 0,-1 5 26 0,-2 5 15 15,4 7 10-15,-3 3 23 0,2 8 20 16,2 4-13-16,-2 3-10 0,1 6-6 15,2 1-22-15,2 3 4 0,0 0 11 16,2 1 23-16,1 1 21 0,-2-1 10 0,3 1-19 16,-3-1-18-16,1-4-30 0,-1-3-21 15,1 1-12-15,0-6-7 0,-2-6-1 16,1-5-5-16,2-3 0 0,-1-4 1 16,1-2-2-16,2-4-40 0,1-2-100 15,0-5-164-15,1-5-232 0,1-2-236 16,-2-1-205-16,2-2-9 0,-3-1 115 15,-1 3 207-15,0 0 226 0</inkml:trace>
  <inkml:trace contextRef="#ctx0" brushRef="#br1" timeOffset="153434.19">13989 14437 100 0,'9'-21'385'15,"0"3"83"-15,1-2 68 0,2 3-66 16,3 0-103-16,2 4-46 0,1 0-26 16,-3 6-25-16,3 3-35 0,-3 4-44 0,1 4-56 15,-2 7-52-15,-4 2-39 0,-2 5-20 16,-2 5-12-16,-3 3-3 0,-3 0-5 16,-3 3 1-16,-1-1 0 0,-1 1 0 15,-2-2 1-15,0 0-2 0,0-2 34 16,-2-2 38-16,1 2 27 0,1-4 34 0,3-1 19 15,0-4-21-15,4 0-37 16,4-5-4-16,2-2-7 0,4-4-7 0,4-3-3 16,0-2-3-16,6-1-19 0,1-2-26 15,5-3-13-15,-3-1-8 0,2-3-2 16,-3 2-32-16,-4-1-99 0,-1 3-177 16,-6-1-245-16,-3 3-306 0,-2 1-112 15,-6 3 33-15,0 6 149 0,-4 2 231 16</inkml:trace>
  <inkml:trace contextRef="#ctx0" brushRef="#br1" timeOffset="153755.29">14574 14852 264 0,'1'-3'542'0,"1"2"100"0,-2 1 61 16,-2-1-145-16,2 1-167 0,0-1-97 0,0 1-44 15,0 1-23-15,0 0-14 16,0-1-33-16,3 4-52 0,2-4-58 0,-1 2-35 16,1 0-18-16,2-2-9 0,-1-2-4 15,3 0-3-15,-2-2 1 0,-3-1-2 16,1 0 0-16,-3 0 3 0,0 1-3 16,-4-1 3-16,-1 1-1 0,-2-1 0 15,-2 4-1-15,3-1 0 0,-5 2 0 16,0 0 11-16,1 0 15 0,4 3 5 0,-4-2 3 15,7 3-1-15,-3-2-13 0,4 3-66 16,0-2-113-16,4 0-172 0,0-3-203 16,2 0-256-16,2-3-65 0,2-3 56 15,1-3 146-15,1-1 190 0</inkml:trace>
  <inkml:trace contextRef="#ctx0" brushRef="#br1" timeOffset="154328.6">14829 14266 294 0,'-10'-10'530'0,"0"-2"105"0,0 0 80 16,1 2-138-16,1 3-93 0,3 3-54 15,-1 1-31-15,1 1-21 0,-1 2-36 16,3 3-69-16,1 0-82 0,5 5-70 16,1-1-58-16,5 0-33 0,2 0-16 15,2 1-4-15,4-1-5 0,2-1-1 0,0 0 1 16,3-2-2-16,0-4-2 15,-1 0 2-15,3 0 1 0,1-4-2 0,2-2-1 16,-2-4-1-16,2-1 2 0,-5-2-2 16,0 1 1-16,-1-1-1 0,-5 3 1 15,-4 1 0-15,-5 2 0 0,0 2-1 16,-5 2 1-16,0 5-1 0,-4-1 0 16,0 4 0-16,-1 3 0 0,-1 1 0 15,0 0 0-15,-1 4 0 0,-4 3 0 0,1 4 0 16,-1 0 0-16,-5 9 0 0,-1 3 1 15,-3 5 2-15,0 3 31 0,-3 5 18 16,1 0 14-16,4 1 4 0,0-3 4 0,5-1-33 16,3-3-19-16,2-3-7 0,4-5-7 15,2-2-3-15,0-1-1 0,4-6-2 16,2 1 0-16,-2-4-1 0,1-3 2 16,0-4-9-16,0-2-64 0,-2-2-111 15,3-4-157-15,-3-3-212 0,2-2-218 16,-3-5-194-16,-1-6-4 0,-1-1 104 15,-3-4 186-15,-2-2 214 0</inkml:trace>
  <inkml:trace contextRef="#ctx0" brushRef="#br1" timeOffset="154528.96">14782 14637 270 0,'-6'2'693'0,"-1"-2"162"0,6-2 72 15,5 0-53-15,4 1-231 0,5-4-168 16,6-1-93-16,3-1-31 0,3-2-41 15,-1-1-70-15,6 0-76 0,2 1-57 16,0 0-43-16,-2 2-29 0,-2-1-16 0,-2 3-9 16,-1 2-2-16,-5 3-36 0,-4 1-128 15,-2 1-269-15,-3 3-377 0,-4 0-299 16,-2 0-103-16,-4-4 65 0,-1-1 242 16,-3 4 364-16</inkml:trace>
  <inkml:trace contextRef="#ctx0" brushRef="#br1" timeOffset="155773.07">18042 13519 82 0,'8'-30'345'0,"-4"-4"53"15,-4 2 32-15,-2 2-89 0,-3 5-108 16,-4 1-34-16,-2 4-1 0,-4 4 17 16,-4 4 27-16,0 5 17 0,-6 5 4 15,-2 5 1-15,-1 9 7 0,-4 6-13 16,2 6-17-16,0 5-33 0,3 5-45 15,5 0-52-15,5 2-43 0,8-4-30 16,9-4-18-16,9-6-10 0,3-4-3 0,11-8-4 16,6-6 0-16,6-8-1 0,2-8-7 15,3-8-20-15,-1-8-12 0,-3-4-6 16,-3-2-3-16,-4-2 5 0,-6 0 19 16,-6 3 11-16,-4 3 5 0,-8 6 3 15,-2 5 1-15,-6 5 0 0,-2 9 0 16,-4 7 1-16,-5 10 0 0,-1 13 0 0,0 11 2 15,-1 11 1-15,-2 10 1 0,6 6 1 16,-1 4 2-16,4 4-1 0,0 1 2 16,5 1-1-16,-1 2 1 0,2-5-2 15,2-1 0-15,-2-4-2 0,-1-6-2 16,-2-9 0-16,-7-3-1 0,1-7-1 16,-9-5 1-16,0-7-1 0,-1-6 0 15,-1-6 0-15,-3-7 0 0,6-6 0 0,-1-8-1 16,2-5 1-16,5-6-1 0,3-7-1 15,2-5 1-15,5-7-1 0,8-9 0 16,5-1 2-16,7-7 2 0,7-2-1 16,7 5-55-16,0 1-109 0,4 4-147 0,-1 9-171 15,-1 1-216-15,-4 9-103 0,-5 7 33 16,-3 5 116-16,-1 8 154 16</inkml:trace>
  <inkml:trace contextRef="#ctx0" brushRef="#br1" timeOffset="155928.77">18186 13791 173 0,'2'3'660'0,"-2"1"181"0,-4-3 123 16,3 2-1-16,1-3-290 0,-3 0-247 15,6 0-171-15,-2-4-122 0,4 0-69 16,3-1-84-16,0-7-144 0,5 1-234 0,-4 0-243 16,1-3-253-16,-4 2-64 15,0 3 78-15,-3 5 201 0,-3 4 231 0</inkml:trace>
  <inkml:trace contextRef="#ctx0" brushRef="#br1" timeOffset="156319.47">18714 12922 296 0,'-2'-24'522'0,"-1"0"86"0,-3 5 59 0,0 4-153 16,0 6-128-16,-3 6-64 0,-1 4-14 16,-2 7 9-16,0 5-9 0,-4 7-33 15,2 5-56-15,0 8-65 0,1 8-64 16,-3 6-42-16,2 9-20 0,-2 7-9 16,3 4 19-16,-1 1 14 0,6 1 8 0,2-6 3 15,3-3-3-15,3-6-22 0,1-6-19 16,3-6-8-16,0-7-6 0,3-10-2 15,2-4 0-15,-1-7-1 0,3-6 0 16,3-3 2-16,2-10-1 0,5-1 0 16,1-6 0-16,0 1-2 0,0-4 2 0,-2 2-3 15,-2-5 0-15,-4 6 1 0,-4-1-1 16,-2 6 0-16,-2-1 0 0,-3 4-22 16,-2 1-61-16,-2 1-115 0,-2 1-174 15,-2 1-228-15,1-1-259 0,-3-1-89 16,6-2 51-16,-3-3 142 0,3 1 216 15</inkml:trace>
  <inkml:trace contextRef="#ctx0" brushRef="#br1" timeOffset="156545.29">19030 13768 412 0,'-4'2'911'16,"-1"-1"189"-16,-2-2 88 0,1-3-99 0,3 3-416 16,3 0-330-16,0-1-181 0,0-1-86 15,3 0-42-15,3 0-89 0,-1-1-204 16,2-1-348-16,1 0-360 0,-2-7-162 16,2 1 1-16,-5 0 158 0,-2 1 327 15</inkml:trace>
  <inkml:trace contextRef="#ctx0" brushRef="#br1" timeOffset="157194.93">19249 13584 95 0,'1'-5'505'0,"-1"1"98"0,4-1 47 16,-1 1-51-16,4 4-241 0,5-2-179 15,-1-3-92-15,3 3-41 0,-1-3-22 16,0 2-12-16,2-1-2 0,1-1-5 16,-2 2 1-16,0 2-22 0,-4-1-56 0,-1 1-94 15,-4 1-116-15,-5 0-198 0,0 0-102 16,0 0 6-16,-8 0 64 0,-2 0 110 15</inkml:trace>
  <inkml:trace contextRef="#ctx0" brushRef="#br1" timeOffset="157361.34">19211 13422 185 0,'-4'-8'487'16,"8"-3"80"-16,-3 1 52 0,9-2-108 15,4 2-183-15,4-2-136 0,0 0-73 16,6 1-50-16,-2 2-32 0,5 2-17 15,0 1-10-15,1 3-75 0,-1 0-117 16,-3 1-194-16,-3 1-173 0,-2 1-77 16,-7 1 34-16,-1 2 101 0</inkml:trace>
  <inkml:trace contextRef="#ctx0" brushRef="#br1" timeOffset="158191.41">20093 12861 151 0,'-8'-8'339'0,"-1"1"28"0,-3 5 11 15,-5 2-165-15,-2 6-93 0,0 3-34 0,-3 6 10 16,-2 5 23-16,-1 5 33 0,0 8 37 15,-2 8 38-15,2 7 19 0,-1 12 8 16,7 5-18-16,0 8-38 0,6 0-59 16,6-1-50-16,8-3-42 0,9-7-20 15,7-8-13-15,8-9-3 0,10-10-3 16,3-4 1-16,7-9-3 0,4-4-27 16,0-3-62-16,-2-6-118 0,-4-1-156 15,-4-4-224-15,-9-4-99 0,-5 0 5 16,-6 0 94-16,-6 0 141 0</inkml:trace>
  <inkml:trace contextRef="#ctx0" brushRef="#br1" timeOffset="158680.09">20243 13206 242 0,'-16'-4'555'16,"2"-3"74"-16,1 1 36 0,2-1-130 15,5-1-248-15,3 0-153 0,2 0-71 16,1-3-34-16,0 1-16 0,3-2-7 16,-2 1-2-16,4-1-3 0,-2 1-1 15,2 3 1-15,-2-3-1 0,0 1 2 16,0 0-1-16,1-3 1 0,-3 1-1 0,2 3 0 15,-3 2-1-15,0 1-2 0,0 3-1 16,1-1 0-16,3 3 1 0,-1 0-1 16,2 2 0-16,3 2 2 0,1 0 0 15,4 2 0-15,0 1 1 0,4 0 2 0,-3 1-2 16,5 0 1-16,-1 3 1 0,-1-1-1 16,0 2-1-16,-3-2 1 0,-4 1 1 15,1 0-1-15,-6 2 0 0,-4 2-1 16,-4 4 3-16,-8 3 0 0,-2 4 0 15,-5 6 8-15,-3 1 35 0,0 6 37 16,-1-2 29-16,5 0 18 0,1-6 3 16,8-2-32-16,5-7-35 0,3-4-26 15,5-3-22-15,4-3-9 0,4-5-1 16,1-3-4-16,7-3-16 0,-3-3-58 0,3-2-104 16,0-1-139-16,-4-1-194 0,0-2-170 15,-4 0-31-15,0 1 67 0,-5 0 121 16</inkml:trace>
  <inkml:trace contextRef="#ctx0" brushRef="#br1" timeOffset="158863.68">20510 13321 148 0,'4'-1'577'0,"-3"-3"104"16,4 0 52-16,1 1-58 0,1 0-266 15,5-3-167-15,4 2-60 0,0-3-20 16,1 2-10-16,-1-1-19 0,5 0-35 15,-3 0-58-15,-2 4-102 0,1-4-151 0,-2 3-178 16,-3 1-240-16,-4 2-143 16,-3 4 0-16,-5-2 107 0,0-2 156 15</inkml:trace>
  <inkml:trace contextRef="#ctx0" brushRef="#br1" timeOffset="159111.21">20999 12991 402 0,'-5'-1'613'0,"-1"2"69"16,-3 6 34-16,0 7-210 0,3 6-197 16,1 4-100-16,4 3-31 0,-1 1-3 15,2 2-6-15,2-1-33 0,2-4-36 16,3 1-37-16,3-2-30 0,-1 0-45 15,0-4-103-15,-1-3-147 0,0-1-168 16,-2-2-217-16,-3-2-123 0,-1-1 24 16,-4-2 113-16,1-4 153 0</inkml:trace>
  <inkml:trace contextRef="#ctx0" brushRef="#br1" timeOffset="159408.47">21219 12828 122 0,'5'-8'320'0,"-1"4"24"0,7 4 33 15,0 6-121-15,5 3-71 0,0 8-18 16,1 7-7-16,1 6-8 0,-1 1-9 15,1 5 29-15,-1 1 51 0,2 2 38 16,-6 3 4-16,-1 2-15 0,-3-1-62 16,-4-1-79-16,-5-1-57 0,-5-1-27 15,-7 2-49-15,-6-4-93 0,-4-1-136 16,-4-4-201-16,-6-4-200 0,-3-3-54 16,0-7 46-16,-4-4 115 0</inkml:trace>
  <inkml:trace contextRef="#ctx0" brushRef="#br1" timeOffset="159804.5">21924 12712 366 0,'0'-10'483'0,"-3"2"38"0,-4 5 3 16,-5 3-201-16,-3 7-111 0,-8 10-19 0,-6 7 45 15,-2 8 75-15,-6 6 69 0,2 8 18 16,5 2-31-16,5 1-70 0,12-3-90 16,7 0-93-16,12-4-60 0,7-1-27 15,8-4-15-15,0 1-6 0,4-1-40 16,1-1-81-16,1-2-111 0,-2-2-150 16,2-1-178-16,-6-2-216 0,1-3-69 0,-5-5 45 15,-2-3 118-15,-2-1 163 0</inkml:trace>
  <inkml:trace contextRef="#ctx0" brushRef="#br1" timeOffset="161488.84">22192 12997 193 0,'0'-7'393'15,"-4"0"60"-15,-4 1 30 0,0 2-147 16,-3 3-83-16,-5 4-43 0,-1 5-19 16,-5 2 9-16,-2 6 13 0,-3 5 3 15,5 2-8-15,-4 4-8 0,6 1-14 16,2 1-37-16,9-2-35 0,4-2-30 16,9-4-31-16,5-1-26 0,7-4-13 15,7-3-5-15,6-2-2 0,3-4-2 16,2-5 1-16,1-2-2 0,2-2-1 0,-5-2-1 15,1 0-61-15,-7-1-124 0,-3-2-168 16,-4 1-219-16,-5 0-182 0,-6 0-23 16,-5 1 86-16,-5 1 152 0</inkml:trace>
  <inkml:trace contextRef="#ctx0" brushRef="#br1" timeOffset="161738.31">22416 13155 204 0,'-4'-7'562'0,"3"0"120"0,1 0 56 16,3 0-108-16,7-1-206 15,4 3-157-15,0-2-95 0,5-1-40 0,-3 4-20 16,3-1-31-16,0 4-32 0,1-1-29 15,-1 2-86-15,-1 3-136 0,-3 0-170 16,-2 1-250-16,-2 1-136 0,-6 1 9 16,-4 0 102-16,-2 0 151 0</inkml:trace>
  <inkml:trace contextRef="#ctx0" brushRef="#br1" timeOffset="162143.13">22885 13026 246 0,'0'-10'391'0,"0"5"25"0,2 2 8 15,0 4-192-15,-2 6-104 0,-2 9-50 0,0 4-19 16,1 1-9-16,1 5 3 16,1 2-11-16,3-3-25 0,5-3-62 0,-1-2-102 15,0-4-195-15,0-5-93 0,-1-7-18 16,1-2 37-16</inkml:trace>
  <inkml:trace contextRef="#ctx0" brushRef="#br1" timeOffset="162442.11">22958 12683 182 0,'9'1'364'15,"7"2"43"-15,6 3 37 0,4 6-154 16,1 5-90-16,6 6-25 0,-3 5 4 16,-2 2 23-16,-3 2 30 0,-4-1 26 15,0 1-6-15,-10-2-31 0,-4 1-48 0,-3 1-54 16,-10 1-52-16,-2-1-31 16,-7 1-16-16,-5-2-25 0,-9 1-90 0,-1-4-166 15,-8 1-259-15,0-2-170 0,-4-5-60 16,-3-2 51-16,0-4 148 0</inkml:trace>
  <inkml:trace contextRef="#ctx0" brushRef="#br1" timeOffset="169886.66">23574 13296 52 0,'-6'-5'386'0,"3"4"110"0,-1-2 82 0,3 3-24 15,1-2-105-15,0 4-40 0,4 0-27 16,0 0-18-16,5 0-11 0,3-2-41 16,2 46-66-16,3-20 1588 0,4-11-1840 31,1-6 29-31,4-50-67 0,-3 14-1214 0,-1 12-410 16,-6 5 49-16</inkml:trace>
  <inkml:trace contextRef="#ctx0" brushRef="#br1" timeOffset="169992.72">23535 13119 537 0,'-16'-10'1067'0,"2"2"-434"16,6 3-65-16,6-1 69 15,6 3-242-15,4 0-251 16,7 0-133-16,6 3-4 0,0 0-14 15,4 2 29-15,3 1-697 16,2 1-814-16</inkml:trace>
  <inkml:trace contextRef="#ctx0" brushRef="#br1" timeOffset="171574.23">24065 13316 315 0,'-5'6'496'0,"0"-2"87"16,0-2 50-16,1 2-147 0,2-2-104 0,0 0-53 16,4-2-23-16,1-2-14 0,4 0-19 15,1-4-29-15,4-5-54 0,3-2-62 16,3-6-49-16,4-5-40 0,4-2-20 15,2-4-10-15,1-1-5 0,1-1 1 16,-2 0-3-16,1-3 0 0,-4 3-1 16,-5 2 0-16,-4 0-2 0,-2 1 0 15,-6 5-1-15,-4 4 2 0,-3 3 8 0,-4 8 28 16,0 1 32-16,-4 6 31 0,0 6 30 16,-1 3 18-16,1 7 0 0,-1 3-8 15,2 2-18-15,3 5-22 0,-1 0-26 16,3 4-23-16,5 2-23 0,-1-4-12 15,0 0-4-15,4-1-6 0,0-1 1 16,-1-2-1-16,2 0-1 0,-2 2-3 0,1-1 1 16,-4 1-2-16,-1 2-3 0,-2-1-25 15,-2 2-34-15,-1-1-38 0,0-2-27 16,-2-2-21-16,-1-4 5 0,1-1 17 16,-1-5 28-16,-3-2 24 0,0-1 21 15,-3-3 19-15,-1-3 18 0,-4 0 9 16,-1-2 11-16,2-1 33 0,1-2 45 0,0-2 50 15,2 0 52-15,4 0 41 16,3-2-4-16,0 1-31 0,6 1-46 0,6 1-48 16,5-1-41-16,6 3-25 0,7-2-9 15,3 3-5-15,3-1-2 0,1 1-3 16,6 1-4-16,-2 2-3 0,-1 2-3 16,0-2-2-16,-4 0-36 0,-3 0-98 0,-7-2-181 15,-6 1-306-15,-6-1-367 16,-8-1-165-16,-6-1 10 0,-8-1 142 0,-7-1 286 15</inkml:trace>
  <inkml:trace contextRef="#ctx0" brushRef="#br1" timeOffset="175536.75">13364 15338 308 0,'-5'-4'502'16,"-1"1"83"-16,-4 1 68 0,2-2-157 16,0 3-92-16,3 0-46 0,2 1-15 15,-1-2-7-15,2 0-9 0,1-1-10 16,1 0-12-16,1-1-19 0,1 1-25 16,2-1-37-16,3-2-41 0,1 1-45 15,1 1-42-15,1 0-23 0,1 1-16 16,0-1-5-16,5 1-5 0,-2 0 1 0,3-2 1 15,4 1 1-15,-2 1 4 16,3 0 4-16,3 2 5 0,2-1 2 0,5 2 5 16,1-2 0-16,5 1-8 0,2 0-10 15,3-3-14-15,0 1-16 0,3 0-3 16,-2-1-1-16,1-1 7 0,2 3 13 16,-2-3 0-16,0 4-4 0,0-2 3 0,0 3-6 15,1 0-5-15,2 0-2 0,-1 0-2 16,2 3-8-16,0-1-14 0,-1 2-6 15,0-2-3-15,-1 2-4 0,-2-2-1 16,1 1 9-16,-2-1 2 0,1-1 5 16,0 2 5-16,-2-3 3 0,3 4-1 15,0-3 1-15,3 0-4 0,-2-1-3 16,2-1 7-16,-3 0 5 0,0-1-1 0,-5-1-1 16,-3-2-6-16,-1 1-14 15,-6-3-2-15,-2 1-3 0,-4-3-2 16,-5 4 11-16,-3-1 2 0,-5 0 1 0,-6 2 1 15,-1 1 4-15,-2 2-4 0,-1 0 3 16,0-1-4-16,-2 2-4 0,0 0-8 16,-2 0-28-16,2 2-56 0,-2-1-107 15,-1 2-161-15,1 0-228 0,1 0-253 16,-1-2-201-16,2-1-110 0,-1-4 67 0,1-2 187 16,0-4 265-16,0-5 247 0</inkml:trace>
  <inkml:trace contextRef="#ctx0" brushRef="#br1" timeOffset="175877.8">15592 14134 251 0,'0'-30'402'0,"0"-2"47"0,1 3 31 0,5 2-166 16,-1 2-65-16,3 6 4 0,0 5 26 15,0 3 29-15,-4 5 25 0,5 6 24 16,-5 8 13-16,3 9 6 0,-1 8-2 16,-3 11-23-16,-2 7-59 0,-2 12-66 0,-2 7-58 15,-2 3-45-15,1 4-35 16,0-1-13-16,1 1-7 0,2-1-11 0,-1-3-4 16,0 0-1-16,2-2 3 0,0-5-2 15,0-5-5-15,4-4-6 0,-4-10-8 16,1-3-14-16,2-10-10 0,1-4-3 15,-3-8-5-15,2-3-2 0,2-7-21 0,-4-2-78 16,2-5-158-16,-1-5-254 16,1-2-324-16,-3-4-280 0,-1-1-58 0,-4-2 97 15,-4 1 226-15,-2 3 313 0</inkml:trace>
  <inkml:trace contextRef="#ctx0" brushRef="#br1" timeOffset="176417.21">13212 14074 125 0,'0'-18'386'0,"-2"1"89"0,-1 1 78 0,2 4-100 15,-2 9-90-15,3 6-30 16,0 13 9-16,-1 9 36 0,1 12 52 0,-3 11 28 16,2 12-12-16,-3 9-62 0,-2 6-85 15,3 5-77-15,2 2-69 0,1 5-53 16,1-1-36-16,4 2-24 0,3-6-15 15,1-1-11-15,3-6-4 0,0-9-4 0,-1-4 1 16,5-11-1-16,-4-8-2 16,1-8 0-16,1-9-9 0,-1-9-54 0,1-7-78 15,-3-9-114-15,3-5-156 0,-2-6-183 16,-3-6-155-16,-2-5-102 16,-1-4-47-16,-6-4 83 0,-4-4 161 0,-3-1 189 15</inkml:trace>
  <inkml:trace contextRef="#ctx0" brushRef="#br1" timeOffset="176706.18">13134 14020 190 0,'-10'-29'453'0,"-2"3"100"15,1 2 83-15,0 3-96 0,6 6-138 16,2 6-101-16,5 3-33 0,4 1 0 15,8 3 26-15,6 0 59 0,10 0 42 16,6 0-18-16,13 2-35 0,13 2-59 16,12 2-71-16,16-2-56 0,14 2-39 0,10-3-54 15,11-1-17-15,9-3-16 0,6-1-7 16,3-5-5-16,3 1-6 0,-7 1-3 16,-6 1-2-16,-8 0-2 15,-8 2-16-15,-10 2-79 0,-10 4-212 0,-15 1-368 16,-17 3-367-16,-19 3-147 0,-19 4 16 15,-23 6 166-15,-16 3 352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5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3 313 572 0 0,'-1'3'801'0'0,"0"0"0"0"0,1 0 0 0 0,0 0-1 0 0,0 0 1 0 0,0-1 0 0 0,0 1 0 0 0,0 0 0 0 0,0 0 0 0 0,1 0-1 0 0,1 5 1 0 0,-2-8-680 0 0,0 1-1 0 0,0-1 1 0 0,1 1-1 0 0,-1-1 0 0 0,0 1 1 0 0,0-1-1 0 0,1 0 1 0 0,-1 1-1 0 0,0-1 0 0 0,1 1 1 0 0,-1-1-1 0 0,0 0 1 0 0,1 0-1 0 0,-1 1 1 0 0,1-1-1 0 0,-1 0 0 0 0,0 1 1 0 0,1-1-1 0 0,-1 0 1 0 0,1 0-1 0 0,-1 0 0 0 0,1 0 1 0 0,-1 0-1 0 0,1 1 1 0 0,0-1-1 0 0,0-1-81 0 0,1 1 1 0 0,-1 0-1 0 0,1-1 0 0 0,-1 1 0 0 0,0-1 0 0 0,0 1 1 0 0,1-1-1 0 0,-1 1 0 0 0,0-1 0 0 0,0 0 1 0 0,0 0-1 0 0,1 0 0 0 0,1-2 0 0 0,9-9-3 0 0,-1 0-1 0 0,1-2 1 0 0,-2 1-1 0 0,0-1 1 0 0,-1-1-1 0 0,0 1 1 0 0,-1-2-1 0 0,10-26 1 0 0,-10 21 201 0 0,-2 0 0 0 0,0-1 0 0 0,-1 0 1 0 0,-1 0-1 0 0,-2 0 0 0 0,1-27 0 0 0,-4 34 1812 0 0,0 20 67 0 0,1 28-342 0 0,23 142-621 0 0,2 12-3859 0 0,-25-186 2494 0 0,0-1-1 0 0,0 1 0 0 0,0 0 1 0 0,1 0-1 0 0,-1 0 1 0 0,0-1-1 0 0,0 1 1 0 0,0 0-1 0 0,1 0 0 0 0,-1 0 1 0 0,0-1-1 0 0,1 1 1 0 0,-1 0-1 0 0,1 0 1 0 0,-1-1-1 0 0,1 1 0 0 0,-1-1 1 0 0,1 1-1 0 0,0 0 1 0 0,-1-1-1 0 0,1 1 1 0 0,-1-1-1 0 0,2 1 1 0 0,-1-1-55 0 0,0 0 0 0 0,0 0 0 0 0,-1 0-1 0 0,1 0 1 0 0,0 0 0 0 0,0 0 0 0 0,-1-1 0 0 0,1 1 0 0 0,0 0 0 0 0,0-1 0 0 0,-1 1 0 0 0,1 0 0 0 0,0-1 0 0 0,-1 1 0 0 0,1-1 0 0 0,-1 1 0 0 0,1-1 0 0 0,-1 1 0 0 0,2-2 0 0 0,25-38-6806 0 0,-24 35 6824 0 0,10-17-1358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6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44 792 0 0,'-2'3'1051'0'0,"-1"-1"-1"0"0,1 1 1 0 0,-1 0 0 0 0,1 0-1 0 0,0 1 1 0 0,0-1 0 0 0,1 0 0 0 0,-1 1-1 0 0,-1 5 1 0 0,-6 41 2509 0 0,8-34-3077 0 0,1 1 1 0 0,1-1-1 0 0,6 31 0 0 0,-6-41-428 0 0,0 0-1 0 0,1 0 0 0 0,0 0 1 0 0,0 0-1 0 0,1 0 0 0 0,0 0 1 0 0,0-1-1 0 0,0 1 0 0 0,0-1 1 0 0,1 0-1 0 0,0 0 0 0 0,0 0 1 0 0,1-1-1 0 0,-1 0 0 0 0,1 1 1 0 0,0-1-1 0 0,0-1 0 0 0,0 1 1 0 0,6 2-1 0 0,-6-4-37 0 0,0 0 0 0 0,0 0 0 0 0,0 0 0 0 0,1-1 1 0 0,-1 0-1 0 0,0 0 0 0 0,1-1 0 0 0,-1 1 0 0 0,1-1 0 0 0,-1 0 0 0 0,1-1 0 0 0,-1 1 0 0 0,0-1 0 0 0,1 0 0 0 0,-1-1 0 0 0,0 1 0 0 0,0-1 0 0 0,0 0 0 0 0,0 0 0 0 0,0 0 1 0 0,0-1-1 0 0,5-4 0 0 0,-2 2-17 0 0,-1 0 1 0 0,1-1 0 0 0,-2 0 0 0 0,1-1 0 0 0,0 0-1 0 0,-1 0 1 0 0,0 0 0 0 0,-1 0 0 0 0,0-1-1 0 0,0 0 1 0 0,0 0 0 0 0,-1-1 0 0 0,-1 1-1 0 0,1-1 1 0 0,1-9 0 0 0,-3 12 15 0 0,-1 1 1 0 0,0-1-1 0 0,-1 0 0 0 0,1 0 1 0 0,-1 0-1 0 0,0 0 0 0 0,-1 0 1 0 0,0 1-1 0 0,1-1 0 0 0,-2 0 1 0 0,1 0-1 0 0,-1 1 0 0 0,0-1 1 0 0,0 1-1 0 0,0 0 0 0 0,-1-1 1 0 0,0 1-1 0 0,0 0 0 0 0,0 0 1 0 0,-1 1-1 0 0,1-1 0 0 0,-1 1 1 0 0,0-1-1 0 0,-8-5 0 0 0,4 4 20 0 0,-1 0-1 0 0,0 0 1 0 0,-1 1-1 0 0,1 0 1 0 0,-1 1-1 0 0,0 0 1 0 0,0 0-1 0 0,0 1 1 0 0,0 0-1 0 0,-1 1 1 0 0,1 0-1 0 0,-1 1 1 0 0,0 0-1 0 0,1 1 1 0 0,-1 0-1 0 0,0 1 0 0 0,1 0 1 0 0,-1 0-1 0 0,1 1 1 0 0,-1 1-1 0 0,1-1 1 0 0,0 2-1 0 0,-19 8 1 0 0,27-11-185 0 0,1-1-1 0 0,-1 1 1 0 0,0 0 0 0 0,1 0-1 0 0,-1 0 1 0 0,1 1 0 0 0,-1-1 0 0 0,1 0-1 0 0,0 0 1 0 0,-1 1 0 0 0,1-1-1 0 0,0 1 1 0 0,0-1 0 0 0,0 1 0 0 0,0-1-1 0 0,0 1 1 0 0,0 0 0 0 0,0 2-1 0 0,1-3-189 0 0,0 0-1 0 0,0 0 0 0 0,0 0 0 0 0,1 0 0 0 0,-1 0 0 0 0,0 0 0 0 0,1 1 0 0 0,-1-1 0 0 0,1 0 0 0 0,-1 0 1 0 0,1 0-1 0 0,-1 0 0 0 0,1 0 0 0 0,0-1 0 0 0,-1 1 0 0 0,1 0 0 0 0,0 0 0 0 0,0 0 0 0 0,0 0 0 0 0,0-1 1 0 0,-1 1-1 0 0,1 0 0 0 0,0-1 0 0 0,0 1 0 0 0,0-1 0 0 0,1 1 0 0 0,-1-1 0 0 0,0 0 0 0 0,0 1 0 0 0,1-1 1 0 0,15 7-2700 0 0,2 2 607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6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68 948 0 0,'-1'0'409'0'0,"0"0"0"0"0,0 0 0 0 0,0 0 0 0 0,0 0 1 0 0,1 0-1 0 0,-1 0 0 0 0,0 0 0 0 0,0 0 0 0 0,0 1 0 0 0,0-1 0 0 0,0 0 0 0 0,0 1 0 0 0,0-1 0 0 0,0 0 0 0 0,0 1 0 0 0,1-1 1 0 0,-1 1-1 0 0,0-1 0 0 0,0 1 0 0 0,0 0 0 0 0,1-1 0 0 0,-1 1 0 0 0,0 0 0 0 0,1-1 0 0 0,-1 1 0 0 0,1 0 0 0 0,-1 0 0 0 0,1 0 1 0 0,-1 0-1 0 0,1-1 0 0 0,-1 1 0 0 0,1 0 0 0 0,0 0 0 0 0,0 0 0 0 0,-1 0 0 0 0,1 0 0 0 0,0 0 0 0 0,0 1 0 0 0,7 15 5006 0 0,-6-15-5325 0 0,0-1 0 0 0,0 0-1 0 0,0 0 1 0 0,0 0 0 0 0,1 0 0 0 0,-1 0 0 0 0,0 0 0 0 0,1-1-1 0 0,-1 1 1 0 0,1 0 0 0 0,2 0 0 0 0,5 1 48 0 0,0 0 1 0 0,0 0-1 0 0,0-1 1 0 0,1-1-1 0 0,-1 0 1 0 0,0 0-1 0 0,14-2 1 0 0,68-17-46 0 0,-28 5-5 0 0,-24 9-104 0 0,-18 2-793 0 0,0-1 0 0 0,27-7 0 0 0,-32 0-2905 0 0,-15 9 3152 0 0,0 1-1 0 0,-1-1 1 0 0,1 1-1 0 0,-1-1 1 0 0,1 1 0 0 0,-1-1-1 0 0,0 1 1 0 0,0-1-1 0 0,1 1 1 0 0,-1-1 0 0 0,0 0-1 0 0,0 1 1 0 0,-1-1-1 0 0,1 1 1 0 0,0-1 0 0 0,0 1-1 0 0,-1-1 1 0 0,1 1-1 0 0,-1-1 1 0 0,1 1-1 0 0,-1-1 1 0 0,0 1 0 0 0,0-1-1 0 0,1 1 1 0 0,-3-2-1 0 0,-8-13-2309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8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22 1264 0 0,'-18'-21'11219'0'0,"17"40"-10045"0"0,5 119 1044 0 0,15 69-2998 0 0,-17-194 326 0 0,4 27-2568 0 0,2-15-1866 0 0,-8-25 4795 0 0,0 0 1 0 0,0 1 0 0 0,0-1 0 0 0,0 0 0 0 0,0 0-1 0 0,0 1 1 0 0,0-1 0 0 0,0 0 0 0 0,0 0 0 0 0,0 0-1 0 0,0 1 1 0 0,1-1 0 0 0,-1 0 0 0 0,0 0-1 0 0,0 0 1 0 0,0 1 0 0 0,0-1 0 0 0,1 0 0 0 0,-1 0-1 0 0,0 0 1 0 0,0 0 0 0 0,0 0 0 0 0,1 1 0 0 0,-1-1-1 0 0,0 0 1 0 0,0 0 0 0 0,0 0 0 0 0,1 0 0 0 0,-1 0-1 0 0,0 0 1 0 0,0 0 0 0 0,1 0 0 0 0,-1 0-1 0 0,0 0 1 0 0,0 0 0 0 0,1 0 0 0 0,-1 0 0 0 0,0 0-1 0 0,0 0 1 0 0,1 0 0 0 0,-1 0 0 0 0,0 0 0 0 0,0 0-1 0 0,0 0 1 0 0,1 0 0 0 0,-1 0 0 0 0,0-1 0 0 0,0 1-1 0 0,0 0 1 0 0,1 0 0 0 0,-1 0 0 0 0,0-1 0 0 0,6-6-1624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9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55 217 792 0 0,'-1'0'334'0'0,"1"0"-1"0"0,-1 0 1 0 0,0 1-1 0 0,1-1 0 0 0,-1 0 1 0 0,0 1-1 0 0,1-1 1 0 0,-1 0-1 0 0,0 1 1 0 0,1-1-1 0 0,-1 1 1 0 0,1-1-1 0 0,-1 1 1 0 0,1-1-1 0 0,-1 1 1 0 0,1 0-1 0 0,-1-1 1 0 0,1 1-1 0 0,-1-1 1 0 0,1 1-1 0 0,0 0 1 0 0,0 0-1 0 0,-1 0 1 0 0,3 6 1303 0 0,10-7-1164 0 0,-4-4-541 0 0,-1-1-1 0 0,1 1 0 0 0,-1-1 0 0 0,0 0 0 0 0,0-1 0 0 0,-1 0 1 0 0,1 0-1 0 0,-1 0 0 0 0,0-1 0 0 0,-1 1 0 0 0,0-1 1 0 0,0-1-1 0 0,-1 1 0 0 0,1-1 0 0 0,-2 0 0 0 0,1 0 1 0 0,-1 0-1 0 0,0 0 0 0 0,-1-1 0 0 0,0 1 0 0 0,0-1 0 0 0,-1 1 1 0 0,1-12-1 0 0,-2 18 79 0 0,0-1 1 0 0,0 1 0 0 0,0 0-1 0 0,0-1 1 0 0,-1 1 0 0 0,1 0-1 0 0,-1-1 1 0 0,1 1 0 0 0,-1 0-1 0 0,0 0 1 0 0,0-1-1 0 0,0 1 1 0 0,0 0 0 0 0,0 0-1 0 0,0 0 1 0 0,-1 0 0 0 0,1 0-1 0 0,-1 1 1 0 0,1-1 0 0 0,-1 0-1 0 0,0 1 1 0 0,0-1-1 0 0,0 1 1 0 0,1 0 0 0 0,-1-1-1 0 0,-1 1 1 0 0,1 0 0 0 0,0 0-1 0 0,0 0 1 0 0,0 1 0 0 0,0-1-1 0 0,-1 0 1 0 0,1 1-1 0 0,0-1 1 0 0,-1 1 0 0 0,-3 0-1 0 0,1 0 133 0 0,0 1-1 0 0,0-1 0 0 0,0 1 0 0 0,0 0 0 0 0,1 1 1 0 0,-1-1-1 0 0,0 1 0 0 0,1 0 0 0 0,-1 0 0 0 0,1 1 1 0 0,-1-1-1 0 0,1 1 0 0 0,0 0 0 0 0,0 0 0 0 0,0 0 1 0 0,-5 6-1 0 0,6-5-49 0 0,-1 0 1 0 0,1 0-1 0 0,0 1 0 0 0,0-1 1 0 0,0 1-1 0 0,1 0 1 0 0,0-1-1 0 0,0 1 0 0 0,0 0 1 0 0,0 0-1 0 0,1 1 0 0 0,0-1 1 0 0,0 0-1 0 0,0 0 1 0 0,0 1-1 0 0,1 9 0 0 0,1-9-85 0 0,0 0 0 0 0,1 1 0 0 0,0-1 0 0 0,0 0-1 0 0,0-1 1 0 0,0 1 0 0 0,1 0 0 0 0,0-1-1 0 0,0 1 1 0 0,1-1 0 0 0,0 0 0 0 0,-1 0-1 0 0,2 0 1 0 0,4 5 0 0 0,11 9-16 0 0,-3-4 15 0 0,-1 2 0 0 0,-1-1 0 0 0,0 2-1 0 0,20 32 1 0 0,-32-44-4 0 0,0-1 0 0 0,-1 0 0 0 0,1 1-1 0 0,-1-1 1 0 0,-1 1 0 0 0,1 0-1 0 0,-1 0 1 0 0,0-1 0 0 0,0 1 0 0 0,0 0-1 0 0,-1 0 1 0 0,0 0 0 0 0,0 0 0 0 0,-1 0-1 0 0,0 0 1 0 0,0 0 0 0 0,0 0 0 0 0,-1-1-1 0 0,1 1 1 0 0,-1 0 0 0 0,-1-1-1 0 0,1 1 1 0 0,-5 6 0 0 0,6-10-2 0 0,0 0 0 0 0,0 0 0 0 0,-1 0 1 0 0,1 0-1 0 0,-1 0 0 0 0,1 0 0 0 0,-1 0 0 0 0,0 0 0 0 0,0-1 1 0 0,0 1-1 0 0,0-1 0 0 0,0 1 0 0 0,0-1 0 0 0,0 0 0 0 0,0 0 1 0 0,-1 0-1 0 0,1 0 0 0 0,0 0 0 0 0,-1 0 0 0 0,1-1 0 0 0,-1 1 1 0 0,1-1-1 0 0,-1 0 0 0 0,1 0 0 0 0,0 1 0 0 0,-1-2 0 0 0,1 1 0 0 0,-1 0 1 0 0,1 0-1 0 0,-1-1 0 0 0,1 1 0 0 0,-1-1 0 0 0,1 0 0 0 0,0 0 1 0 0,-5-2-1 0 0,3 1-2 0 0,-1-1 0 0 0,1 0 0 0 0,0 0 0 0 0,0 0 0 0 0,0 0 1 0 0,1-1-1 0 0,-1 1 0 0 0,1-1 0 0 0,0 0 0 0 0,0 0 0 0 0,0 0 0 0 0,0 0 0 0 0,1-1 0 0 0,0 1 1 0 0,0-1-1 0 0,0 1 0 0 0,-2-6 0 0 0,3 2-39 0 0,0 1 1 0 0,0-1-1 0 0,1 0 1 0 0,0 0-1 0 0,0 1 1 0 0,1-1-1 0 0,-1 0 1 0 0,2 0-1 0 0,-1 1 0 0 0,1-1 1 0 0,0 1-1 0 0,1 0 1 0 0,6-14-1 0 0,-6 16-522 0 0,0 0 0 0 0,0 1 0 0 0,0-1 0 0 0,1 1-1 0 0,0 0 1 0 0,-1 0 0 0 0,7-5 0 0 0,-10 9 357 0 0,1 0 1 0 0,-1-1-1 0 0,0 1 1 0 0,1 0-1 0 0,-1-1 1 0 0,0 1 0 0 0,1 0-1 0 0,-1 0 1 0 0,1-1-1 0 0,-1 1 1 0 0,1 0-1 0 0,-1 0 1 0 0,1 0-1 0 0,-1-1 1 0 0,1 1-1 0 0,-1 0 1 0 0,1 0-1 0 0,-1 0 1 0 0,1 0-1 0 0,-1 0 1 0 0,1 0-1 0 0,-1 0 1 0 0,1 0 0 0 0,-1 0-1 0 0,0 0 1 0 0,1 1-1 0 0,-1-1 1 0 0,1 0-1 0 0,-1 0 1 0 0,1 0-1 0 0,-1 1 1 0 0,1-1-1 0 0,0 0 1 0 0,1 5-1521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9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54 100 764 0 0,'-1'-8'1132'0'0,"-1"1"1"0"0,1-1-1 0 0,0 1 0 0 0,1-1 0 0 0,0 0 1 0 0,1-13-1 0 0,-1 19-1001 0 0,1 1 0 0 0,-1-1-1 0 0,0 1 1 0 0,1-1 0 0 0,-1 1 0 0 0,1-1 0 0 0,0 1 0 0 0,-1 0 0 0 0,1-1-1 0 0,0 1 1 0 0,0 0 0 0 0,0-1 0 0 0,0 1 0 0 0,0 0 0 0 0,0 0 0 0 0,0 0 0 0 0,0 0-1 0 0,0 0 1 0 0,1 0 0 0 0,-1 0 0 0 0,0 0 0 0 0,1 0 0 0 0,-1 1 0 0 0,1-1-1 0 0,-1 1 1 0 0,0-1 0 0 0,1 1 0 0 0,0-1 0 0 0,-1 1 0 0 0,1 0 0 0 0,-1 0 0 0 0,1 0-1 0 0,-1 0 1 0 0,1 0 0 0 0,-1 0 0 0 0,1 0 0 0 0,0 0 0 0 0,-1 1 0 0 0,1-1-1 0 0,1 1 1 0 0,1 0-13 0 0,1 1-1 0 0,-1 0 1 0 0,0 0 0 0 0,0 0-1 0 0,0 0 1 0 0,0 0-1 0 0,0 1 1 0 0,0 0-1 0 0,-1 0 1 0 0,1 0-1 0 0,-1 0 1 0 0,0 1 0 0 0,0-1-1 0 0,0 1 1 0 0,0 0-1 0 0,0 0 1 0 0,-1 0-1 0 0,0 0 1 0 0,0 0 0 0 0,2 7-1 0 0,2 5-58 0 0,0 1 0 0 0,-2 0 0 0 0,0 0 0 0 0,2 20 1 0 0,-3-6-36 0 0,-2 1 1 0 0,0-1 0 0 0,-2 0-1 0 0,-2 0 1 0 0,-1 0 0 0 0,-13 52 0 0 0,12-63-137 0 0,-1 0 0 0 0,-1-1 0 0 0,-1 1 1 0 0,-1-1-1 0 0,-1-1 0 0 0,0 0 0 0 0,-1 0 1 0 0,-1-1-1 0 0,0 0 0 0 0,-30 28 0 0 0,40-43-107 0 0,0 1 0 0 0,-1-1 0 0 0,1-1-1 0 0,-1 1 1 0 0,0 0 0 0 0,1 0 0 0 0,-1-1 0 0 0,0 0-1 0 0,-6 2 1 0 0,9-2 113 0 0,-1-1 0 0 0,1 0 0 0 0,-1 0 0 0 0,1 0 0 0 0,0 0 0 0 0,-1 0 1 0 0,1 0-1 0 0,-1 0 0 0 0,1-1 0 0 0,-1 1 0 0 0,1 0 0 0 0,0 0 0 0 0,-1 0 0 0 0,1 0 0 0 0,-1 0 0 0 0,1-1 0 0 0,0 1 0 0 0,-1 0 0 0 0,1 0 1 0 0,0-1-1 0 0,-1 1 0 0 0,1 0 0 0 0,0-1 0 0 0,-1 1 0 0 0,1 0 0 0 0,-1-1 0 0 0,-1-20-3459 0 0,10-24-1295 0 0,0 18 3022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9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40 640 0 0,'0'-1'333'0'0,"-1"-1"-1"0"0,1 1 1 0 0,0 0-1 0 0,-1 0 1 0 0,1 0-1 0 0,0-1 1 0 0,0 1-1 0 0,0 0 1 0 0,0 0-1 0 0,0 0 1 0 0,0-1-1 0 0,0 1 1 0 0,1 0-1 0 0,-1 0 1 0 0,0-1-1 0 0,1 1 1 0 0,-1 0-1 0 0,0 0 1 0 0,1 0 0 0 0,0 0-1 0 0,-1 0 1 0 0,1 0-1 0 0,0 0 1 0 0,-1 0-1 0 0,1 0 1 0 0,2-2-1 0 0,-1 2-15 0 0,1 0 0 0 0,-1 0 1 0 0,1 0-1 0 0,-1 1 0 0 0,1-1 0 0 0,0 1 0 0 0,-1-1 0 0 0,1 1 1 0 0,0 0-1 0 0,-1 0 0 0 0,1 0 0 0 0,3 1 0 0 0,-3-1-171 0 0,1 0 1 0 0,0 0-1 0 0,-1 1 0 0 0,1-1 0 0 0,-1 1 0 0 0,1 0 0 0 0,-1 0 1 0 0,1 0-1 0 0,-1 1 0 0 0,0-1 0 0 0,1 1 0 0 0,-1 0 1 0 0,0 0-1 0 0,0 0 0 0 0,0 0 0 0 0,-1 0 0 0 0,1 1 0 0 0,0-1 1 0 0,2 5-1 0 0,-2-3-96 0 0,-1 0 1 0 0,0 0 0 0 0,0 1-1 0 0,0 0 1 0 0,-1-1 0 0 0,1 1-1 0 0,-1 0 1 0 0,0-1 0 0 0,0 1-1 0 0,-1 0 1 0 0,0 0 0 0 0,0 8 0 0 0,-1 4-61 0 0,-2 0 0 0 0,0 0 0 0 0,0-1 1 0 0,-2 1-1 0 0,0-1 0 0 0,-1 0 0 0 0,-8 16 1 0 0,9-22-32 0 0,2-5 76 0 0,0 0 0 0 0,1 1 0 0 0,-1-1 0 0 0,1 1 0 0 0,0 0 0 0 0,-1 9 0 0 0,3-15-24 0 0,0 1 0 0 0,0 0 0 0 0,0 0-1 0 0,0-1 1 0 0,0 1 0 0 0,0 0-1 0 0,0 0 1 0 0,0-1 0 0 0,1 1-1 0 0,-1 0 1 0 0,0 0 0 0 0,0-1 0 0 0,1 1-1 0 0,-1 0 1 0 0,1-1 0 0 0,-1 1-1 0 0,0 0 1 0 0,1-1 0 0 0,-1 1-1 0 0,1-1 1 0 0,0 1 0 0 0,0 0 0 0 0,1 0 4 0 0,-1 0 1 0 0,1-1 0 0 0,0 1 0 0 0,0 0 0 0 0,0-1 0 0 0,0 0 0 0 0,-1 1 0 0 0,1-1 0 0 0,0 0-1 0 0,0 0 1 0 0,0 0 0 0 0,0 0 0 0 0,2-1 0 0 0,12-1-38 0 0,0-2-1 0 0,-1 1 1 0 0,16-7 0 0 0,24-6-2080 0 0,-48 14 1008 0 0,0 1 0 0 0,0 0-1 0 0,0 0 1 0 0,0 1-1 0 0,0 0 1 0 0,7 1-1 0 0,-14-1 917 0 0,1 0 1 0 0,-1 0-1 0 0,1 0 0 0 0,-1 0 0 0 0,1 0 0 0 0,-1 0 0 0 0,1 1 0 0 0,-1-1 0 0 0,1 0 0 0 0,-1 0 0 0 0,1 0 0 0 0,-1 0 0 0 0,1 1 0 0 0,-1-1 0 0 0,0 0 0 0 0,1 0 1 0 0,-1 1-1 0 0,1-1 0 0 0,-1 0 0 0 0,0 1 0 0 0,1-1 0 0 0,-1 0 0 0 0,0 1 0 0 0,1-1 0 0 0,-1 1 0 0 0,0-1 0 0 0,1 1 0 0 0,-1-1 0 0 0,0 1 0 0 0,0-1 0 0 0,1 1 1 0 0,-6 9-1837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0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77 160 176 0 0,'-4'-2'800'0'0,"-1"0"-1"0"0,1 0 1 0 0,0 1 0 0 0,0-1-1 0 0,-1 1 1 0 0,1 0 0 0 0,-1 1-1 0 0,1-1 1 0 0,-1 1 0 0 0,1 0-1 0 0,-1 0 1 0 0,0 0 0 0 0,1 1-1 0 0,-8 1 1 0 0,12-2-731 0 0,0 0 0 0 0,0 0 0 0 0,-1 0 1 0 0,1 0-1 0 0,0 0 0 0 0,0 0 0 0 0,0 0 0 0 0,0 0 0 0 0,0 0 0 0 0,0 0 0 0 0,-1 1 0 0 0,1-1 1 0 0,0 0-1 0 0,0 0 0 0 0,0 0 0 0 0,0 0 0 0 0,0 0 0 0 0,0 0 0 0 0,0 0 0 0 0,0 1 0 0 0,-1-1 1 0 0,1 0-1 0 0,0 0 0 0 0,0 0 0 0 0,0 0 0 0 0,0 0 0 0 0,0 1 0 0 0,0-1 0 0 0,0 0 0 0 0,0 0 1 0 0,0 0-1 0 0,0 0 0 0 0,0 1 0 0 0,0-1 0 0 0,0 0 0 0 0,0 0 0 0 0,0 0 0 0 0,0 0 0 0 0,0 0 1 0 0,0 1-1 0 0,0-1 0 0 0,0 0 0 0 0,1 0 0 0 0,-1 0 0 0 0,0 0 0 0 0,0 0 0 0 0,0 1 0 0 0,0-1 1 0 0,0 0-1 0 0,0 0 0 0 0,0 0 0 0 0,0 0 0 0 0,1 0 0 0 0,-1 0 0 0 0,0 0 0 0 0,0 0 0 0 0,0 0 1 0 0,0 1-1 0 0,0-1 0 0 0,0 0 0 0 0,1 0 0 0 0,-1 0 0 0 0,0 0 0 0 0,0 0 0 0 0,0 0 0 0 0,1 0 1 0 0,18 12 1249 0 0,26 8-890 0 0,-20-14-357 0 0,-1-1 0 0 0,1-1 0 0 0,1 0 1 0 0,-1-2-1 0 0,0-2 0 0 0,29-1 0 0 0,153-28-66 0 0,4 1 57 0 0,87 25-11 0 0,99-8 424 0 0,-60-13 94 0 0,185-23-519 0 0,-393 24-152 0 0,61-9-1382 0 0,-64 21-3519 0 0,-113 10 3953 0 0,30 1-2277 0 0,-41 0 2949 0 0,0 0-1 0 0,0 0 1 0 0,0 0 0 0 0,0 1 0 0 0,0-1 0 0 0,0 1 0 0 0,0-1-1 0 0,0 1 1 0 0,0 0 0 0 0,0 0 0 0 0,-1-1 0 0 0,1 1-1 0 0,0 1 1 0 0,0-1 0 0 0,2 3 0 0 0,-2 4-2136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1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49 948 0 0,'0'-1'232'0'0,"-5"-26"2963"0"0,5 26-2920 0 0,0-1-1 0 0,-1 1 1 0 0,1 0-1 0 0,0 0 0 0 0,-1 0 1 0 0,1 0-1 0 0,-1 0 1 0 0,1 0-1 0 0,-1 0 1 0 0,0 0-1 0 0,1 0 1 0 0,-1 1-1 0 0,0-1 0 0 0,0 0 1 0 0,0 0-1 0 0,0 0 1 0 0,1 1-1 0 0,-1-1 1 0 0,0 1-1 0 0,0-1 1 0 0,-2 0-1 0 0,2 1-147 0 0,1 0-1 0 0,-1 1 1 0 0,0-1-1 0 0,0 1 1 0 0,1-1-1 0 0,-1 1 1 0 0,0-1 0 0 0,1 1-1 0 0,-1-1 1 0 0,1 1-1 0 0,-1 0 1 0 0,1-1-1 0 0,-1 1 1 0 0,1 0-1 0 0,-1-1 1 0 0,1 1 0 0 0,0 0-1 0 0,-1 0 1 0 0,1 0-1 0 0,0-1 1 0 0,0 1-1 0 0,-1 0 1 0 0,1 0 0 0 0,0 1-1 0 0,-5 23 781 0 0,-1 24 143 0 0,0 62 0 0 0,6-94-1118 0 0,1-1-1 0 0,1 0 1 0 0,0 0-1 0 0,1 1 1 0 0,0-1-1 0 0,2-1 1 0 0,10 29-1 0 0,-14-43-84 0 0,-1 0-1 0 0,0 0 1 0 0,1 0-1 0 0,-1 0 0 0 0,0 0 1 0 0,1 0-1 0 0,-1 0 1 0 0,1-1-1 0 0,0 1 1 0 0,-1 0-1 0 0,1 0 1 0 0,0 0-1 0 0,-1-1 1 0 0,1 1-1 0 0,0 0 0 0 0,0-1 1 0 0,0 1-1 0 0,-1-1 1 0 0,1 1-1 0 0,0-1 1 0 0,0 1-1 0 0,0-1 1 0 0,0 0-1 0 0,0 1 1 0 0,0-1-1 0 0,0 0 0 0 0,0 0 1 0 0,0 0-1 0 0,0 0 1 0 0,0 1-1 0 0,1-2 1 0 0,0 1-396 0 0,0-1 0 0 0,0 0 1 0 0,0 0-1 0 0,0-1 1 0 0,0 1-1 0 0,0 0 1 0 0,-1-1-1 0 0,1 1 0 0 0,-1-1 1 0 0,1 1-1 0 0,-1-1 1 0 0,1 0-1 0 0,1-2 0 0 0,6-8-1561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1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75 145 608 0 0,'0'1'281'0'0,"0"0"1"0"0,1 0-1 0 0,-1-1 0 0 0,1 1 0 0 0,-1-1 1 0 0,1 1-1 0 0,-1 0 0 0 0,1-1 0 0 0,0 1 1 0 0,-1-1-1 0 0,1 1 0 0 0,0-1 0 0 0,-1 1 1 0 0,1-1-1 0 0,0 0 0 0 0,0 1 0 0 0,-1-1 1 0 0,1 0-1 0 0,0 0 0 0 0,1 1 0 0 0,17-10 1140 0 0,-10 3-1398 0 0,0 0-1 0 0,0-1 1 0 0,-1 0 0 0 0,0 0 0 0 0,0-1 0 0 0,-1 1 0 0 0,0-2 0 0 0,0 1 0 0 0,-1-1-1 0 0,0 0 1 0 0,0-1 0 0 0,6-15 0 0 0,-12 24-23 0 0,1 1 1 0 0,-1-1-1 0 0,0 0 0 0 0,0 0 0 0 0,1 0 0 0 0,-1 1 1 0 0,0-1-1 0 0,0 0 0 0 0,0 0 0 0 0,0 0 1 0 0,0 0-1 0 0,0 1 0 0 0,0-1 0 0 0,0 0 0 0 0,0 0 1 0 0,0 0-1 0 0,-1 0 0 0 0,1 1 0 0 0,0-1 1 0 0,0 0-1 0 0,-1 0 0 0 0,1 1 0 0 0,-1-1 1 0 0,1 0-1 0 0,-1 1 0 0 0,1-1 0 0 0,-1 0 0 0 0,1 1 1 0 0,-1-1-1 0 0,0 0 0 0 0,-1 0 0 0 0,1 0 1 0 0,-1 1-1 0 0,0-1 0 0 0,0 1 1 0 0,0 0-1 0 0,1-1 0 0 0,-1 1 0 0 0,0 0 1 0 0,0 0-1 0 0,0 0 0 0 0,0 0 1 0 0,-3 1-1 0 0,-6 1 0 0 0,1 0 1 0 0,0 1-1 0 0,-16 7 1 0 0,14-5 58 0 0,1-1 188 0 0,1 0 0 0 0,-1 1 0 0 0,1 0 0 0 0,0 1 0 0 0,0 0 0 0 0,0 0 0 0 0,1 1 0 0 0,-15 14 0 0 0,23-19-200 0 0,1-1 1 0 0,-1 1-1 0 0,1 0 1 0 0,-1-1-1 0 0,1 1 0 0 0,0 0 1 0 0,-1-1-1 0 0,1 1 1 0 0,0 0-1 0 0,0-1 0 0 0,0 1 1 0 0,0 0-1 0 0,1-1 1 0 0,-1 1-1 0 0,0 0 0 0 0,1-1 1 0 0,-1 1-1 0 0,1 0 1 0 0,0-1-1 0 0,-1 1 0 0 0,1-1 1 0 0,0 1-1 0 0,2 1 1 0 0,26 37-72 0 0,-23-34 79 0 0,9 10-37 0 0,1-1 1 0 0,1 0-1 0 0,0-1 1 0 0,1-1-1 0 0,22 12 1 0 0,-21-14-4 0 0,0 2 0 0 0,0 0 0 0 0,-2 2 1 0 0,25 23-1 0 0,-41-36-13 0 0,1-1 0 0 0,0 1 0 0 0,-1 0 1 0 0,0 0-1 0 0,1 0 0 0 0,-1 1 0 0 0,0-1 0 0 0,0 0 0 0 0,0 0 0 0 0,0 1 1 0 0,-1-1-1 0 0,1 0 0 0 0,-1 1 0 0 0,1-1 0 0 0,-1 1 0 0 0,0-1 0 0 0,0 0 1 0 0,0 1-1 0 0,0-1 0 0 0,-1 4 0 0 0,0-3-1 0 0,0 1 0 0 0,0 0 0 0 0,-1-1 0 0 0,0 1 0 0 0,1-1 1 0 0,-1 0-1 0 0,-1 0 0 0 0,1 0 0 0 0,0 0 0 0 0,-1 0 0 0 0,-5 5 0 0 0,0-1-2 0 0,-1 0 0 0 0,-1 0 0 0 0,1-1 0 0 0,-1-1 0 0 0,0 1 0 0 0,0-2 0 0 0,-21 8-1 0 0,19-9 5 0 0,0 0 0 0 0,-1-1 0 0 0,0 0 0 0 0,-14 0 0 0 0,23-2 7 0 0,1 1 1 0 0,0-2-1 0 0,-1 1 1 0 0,1 0-1 0 0,0 0 1 0 0,0-1 0 0 0,-1 0-1 0 0,1 0 1 0 0,0 0-1 0 0,0 0 1 0 0,0 0-1 0 0,0-1 1 0 0,0 1 0 0 0,0-1-1 0 0,1 0 1 0 0,-1 0-1 0 0,0 0 1 0 0,1 0-1 0 0,0 0 1 0 0,-1 0 0 0 0,-2-5-1 0 0,4 6-6 0 0,0-1 0 0 0,0 1 0 0 0,1-1 0 0 0,-1 1 0 0 0,1-1 0 0 0,-1 1 0 0 0,1-1 0 0 0,-1 0 0 0 0,1 1 0 0 0,0-1 0 0 0,0 0 1 0 0,0 1-1 0 0,0-1 0 0 0,0 1 0 0 0,0-1 0 0 0,0 0 0 0 0,1 1 0 0 0,-1-1 0 0 0,2-3 0 0 0,-1 2-57 0 0,1-1 0 0 0,0 0 0 0 0,0 1 1 0 0,1-1-1 0 0,-1 1 0 0 0,1 0 0 0 0,5-6 0 0 0,4 0-843 0 0,-1-1-1 0 0,2 1 1 0 0,17-9-1 0 0,37-17-5440 0 0,-48 28 4651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1:35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11 382 748 0 0,'-3'17'1533'0'0,"-4"56"1766"0"0,6-68-3082 0 0,1-1 0 0 0,1 0 0 0 0,-1 1-1 0 0,0-1 1 0 0,1 0 0 0 0,0 1 0 0 0,0-1 0 0 0,1 0-1 0 0,-1 0 1 0 0,1 0 0 0 0,0 0 0 0 0,0 0 0 0 0,3 6-1 0 0,-4-9-121 0 0,1 0-1 0 0,-1 0 0 0 0,0 0 0 0 0,0-1 1 0 0,0 1-1 0 0,1 0 0 0 0,-1 0 0 0 0,1-1 0 0 0,-1 1 1 0 0,0 0-1 0 0,1-1 0 0 0,-1 0 0 0 0,1 1 1 0 0,-1-1-1 0 0,1 0 0 0 0,-1 0 0 0 0,1 0 0 0 0,-1 0 1 0 0,1 0-1 0 0,-1 0 0 0 0,1 0 0 0 0,-1 0 1 0 0,1-1-1 0 0,-1 1 0 0 0,1 0 0 0 0,-1-1 0 0 0,1 1 1 0 0,-1-1-1 0 0,0 0 0 0 0,1 0 0 0 0,-1 1 1 0 0,0-1-1 0 0,0 0 0 0 0,1 0 0 0 0,-1 0 0 0 0,0 0 1 0 0,1-2-1 0 0,6-4 202 0 0,0-1 0 0 0,0 0 0 0 0,10-15 1 0 0,2-6-183 0 0,-1-1 0 0 0,-1-1 1 0 0,-2 0-1 0 0,22-57 0 0 0,-30 62-114 0 0,0 0-1 0 0,-1 0 0 0 0,-2 0 0 0 0,-1-1 0 0 0,-1 0 0 0 0,0-46 1 0 0,-7 43 17 0 0,4 29-5 0 0,0 1 1 0 0,0-1-1 0 0,0 0 1 0 0,0 1-1 0 0,0-1 1 0 0,-1 0-1 0 0,1 1 0 0 0,0-1 1 0 0,0 0-1 0 0,0 1 1 0 0,-1-1-1 0 0,1 1 1 0 0,0-1-1 0 0,0 0 0 0 0,-1 1 1 0 0,1-1-1 0 0,-1 1 1 0 0,1-1-1 0 0,0 1 1 0 0,-1-1-1 0 0,1 1 0 0 0,-1-1 1 0 0,1 1-1 0 0,-1 0 1 0 0,0-1-1 0 0,1 1 1 0 0,-1 0-1 0 0,1-1 0 0 0,-1 1 1 0 0,0 0-1 0 0,1 0 1 0 0,-1-1-1 0 0,1 1 1 0 0,-1 0-1 0 0,0 0 0 0 0,1 0 1 0 0,-1 0-1 0 0,-1 0 1 0 0,1 1 22 0 0,0 0 0 0 0,0-1 1 0 0,1 1-1 0 0,-1 0 0 0 0,0 0 1 0 0,1 0-1 0 0,-1 0 0 0 0,0 0 1 0 0,1 0-1 0 0,-1 0 0 0 0,1 0 1 0 0,0 0-1 0 0,-1 1 0 0 0,1-1 1 0 0,0 0-1 0 0,0 0 0 0 0,-1 0 1 0 0,1 0-1 0 0,0 0 1 0 0,0 1-1 0 0,1 0 0 0 0,1 28 598 0 0,6 9-10 0 0,1-1 0 0 0,3 0-1 0 0,1 0 1 0 0,24 48-1 0 0,3 10-478 0 0,-31-71-94 0 0,11 26-46 0 0,12 52-1 0 0,-28-87 50 0 0,-1-1 0 0 0,-1 0 1 0 0,0 1-1 0 0,-1 0 0 0 0,-1-1 0 0 0,0 1 0 0 0,-1 0 1 0 0,-3 18-1 0 0,2-28 95 0 0,-1 0 0 0 0,1 0 0 0 0,-1 0 0 0 0,0 0 0 0 0,-1 0 0 0 0,1 0 0 0 0,-1-1 0 0 0,0 0 0 0 0,0 0-1 0 0,-1 0 1 0 0,0 0 0 0 0,0 0 0 0 0,0-1 0 0 0,0 0 0 0 0,0 0 0 0 0,-1-1 0 0 0,0 1 0 0 0,0-1 0 0 0,0-1 0 0 0,-11 5 0 0 0,-1-1 5 0 0,1-1 0 0 0,-1 0 0 0 0,0-1 0 0 0,-1-1 0 0 0,1-1 0 0 0,-24 0 0 0 0,32-1-99 0 0,1-1 0 0 0,-1-1 1 0 0,1 1-1 0 0,0-2 1 0 0,-1 1-1 0 0,1-1 1 0 0,0-1-1 0 0,-17-6 1 0 0,27 6-635 0 0,8-1-323 0 0,17-3-1672 0 0,-21 6 1535 0 0,-3 0 870 0 0,40-9-8287 0 0,47-7 0 0 0,-58 13 6559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2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30 468 0 0,'-11'-27'6372'0'0,"6"25"-2342"0"0,3 17-2296 0 0,3 15-835 0 0,1 1 0 0 0,2-1 0 0 0,13 55 0 0 0,40 84-3186 0 0,-56-167 1805 0 0,5 16-1698 0 0,-5-17 776 0 0,-1-1 1264 0 0,0 1 0 0 0,0-1-1 0 0,0 0 1 0 0,0 0-1 0 0,0 0 1 0 0,0 1 0 0 0,0-1-1 0 0,1 0 1 0 0,-1 0 0 0 0,-1 0-1 0 0,1 1 1 0 0,0-1 0 0 0,0 0-1 0 0,0 0 1 0 0,0 0 0 0 0,0 1-1 0 0,0-1 1 0 0,0 0 0 0 0,0 0-1 0 0,0 0 1 0 0,0 0-1 0 0,0 1 1 0 0,0-1 0 0 0,-3 1-1966 0 0,3 0 1966 0 0,0-1 0 0 0,0 0-1 0 0,-1 0 1 0 0,1 0 0 0 0,0 0-1 0 0,0 0 1 0 0,0 0 0 0 0,-1 0-1 0 0,1 0 1 0 0,0 0 0 0 0,0 0-1 0 0,-1-1 1 0 0,-6-3-1697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2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1 101 848 0 0,'1'-3'494'0'0,"0"0"-1"0"0,0 0 1 0 0,0 0 0 0 0,1 0-1 0 0,-1 0 1 0 0,1 0 0 0 0,0 0-1 0 0,0 0 1 0 0,0 0 0 0 0,0 1-1 0 0,0-1 1 0 0,1 1 0 0 0,-1-1-1 0 0,1 1 1 0 0,0 0 0 0 0,-1 0-1 0 0,1 0 1 0 0,0 1 0 0 0,5-3-1 0 0,7-2 368 0 0,0 0 1 0 0,31-7-1 0 0,-28 8-274 0 0,4 0-200 0 0,0 0 0 0 0,0 2 0 0 0,1 0 0 0 0,29 1 0 0 0,17 5-1934 0 0,3 4-5075 0 0,-63-6 5383 0 0,6 0-1570 0 0,-6 0 439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4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84 604 0 0,'2'-6'656'0'0,"1"-1"48"0"0,0 0 0 0 0,-1 0 0 0 0,0 0 0 0 0,0-1 0 0 0,0 1 0 0 0,-1 0 0 0 0,0-1 1 0 0,0-10-1 0 0,-5 16 852 0 0,-3 9-906 0 0,-3 9-171 0 0,5-4-289 0 0,-25 67 383 0 0,28-71-561 0 0,0 1 0 0 0,0-1 0 0 0,1 0 0 0 0,0 1-1 0 0,1-1 1 0 0,-1 1 0 0 0,3 15 0 0 0,-2-23-11 0 0,0 0 0 0 0,1 0 0 0 0,-1 0 0 0 0,1 1 0 0 0,-1-1 0 0 0,1 0 0 0 0,-1 0 0 0 0,1 0 0 0 0,0 0 0 0 0,0 0 0 0 0,-1 0 0 0 0,1 0 0 0 0,0 0 0 0 0,0 0 0 0 0,0 0 0 0 0,0-1 0 0 0,0 1 0 0 0,0 0 0 0 0,0-1 0 0 0,0 1 0 0 0,0 0 0 0 0,1-1 0 0 0,-1 1 0 0 0,0-1 0 0 0,0 0 0 0 0,1 1 0 0 0,-1-1 0 0 0,0 0 0 0 0,0 0 0 0 0,1 0 0 0 0,-1 0 0 0 0,2 0 0 0 0,6 0 7 0 0,1-1 0 0 0,-1 0 0 0 0,15-4 0 0 0,-7 2-7 0 0,-13 2-2 0 0,-1 0 1 0 0,1 1 0 0 0,0 0-1 0 0,-1 0 1 0 0,1 0 0 0 0,-1 0-1 0 0,1 0 1 0 0,0 1 0 0 0,-1-1-1 0 0,1 1 1 0 0,-1 0 0 0 0,1 0 0 0 0,-1 1-1 0 0,0-1 1 0 0,0 1 0 0 0,1 0-1 0 0,-1-1 1 0 0,0 1 0 0 0,0 1-1 0 0,3 2 1 0 0,-3-2 1 0 0,-1 1 0 0 0,0-1 1 0 0,0 1-1 0 0,0 0 0 0 0,0-1 0 0 0,0 1 0 0 0,-1 0 0 0 0,0 0 1 0 0,0 0-1 0 0,0 0 0 0 0,0 1 0 0 0,0-1 0 0 0,-1 0 1 0 0,0 0-1 0 0,0 0 0 0 0,0 1 0 0 0,-1 3 0 0 0,-1 16 10 0 0,-10 41 0 0 0,10-57-7 0 0,0-1 1 0 0,0 1 0 0 0,-1 0 0 0 0,0-1-1 0 0,0 0 1 0 0,-1 0 0 0 0,0 0 0 0 0,0 0-1 0 0,-7 7 1 0 0,11-14-63 0 0,-1 1 0 0 0,1 0 0 0 0,-1-1 0 0 0,1 1 0 0 0,-1-1 1 0 0,1 1-1 0 0,-1-1 0 0 0,1 1 0 0 0,-1-1 0 0 0,0 0 0 0 0,1 1 0 0 0,-1-1 0 0 0,0 0 0 0 0,0 1 0 0 0,1-1 0 0 0,-1 0 0 0 0,0 0 1 0 0,1 0-1 0 0,-1 1 0 0 0,0-1 0 0 0,0 0 0 0 0,0 0 0 0 0,1 0 0 0 0,-1 0 0 0 0,0 0 0 0 0,0-1 0 0 0,1 1 0 0 0,-1 0 0 0 0,0 0 1 0 0,0 0-1 0 0,1-1 0 0 0,-1 1 0 0 0,0 0 0 0 0,1-1 0 0 0,-1 1 0 0 0,0-1 0 0 0,1 1 0 0 0,-1 0 0 0 0,1-1 0 0 0,-1 1 1 0 0,1-1-1 0 0,-1 0 0 0 0,0 0 0 0 0,-17-31-5643 0 0,17 27 5285 0 0,-7-10-1208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4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2 115 64 0 0,'0'0'181'0'0,"0"0"0"0"0,0-1 0 0 0,0 1-1 0 0,0 0 1 0 0,-1 0 0 0 0,1-1 0 0 0,0 1 0 0 0,0 0 0 0 0,0-1 0 0 0,0 1 0 0 0,0 0-1 0 0,0-1 1 0 0,0 1 0 0 0,0 0 0 0 0,0-1 0 0 0,0 1 0 0 0,0 0 0 0 0,0-1-1 0 0,0 1 1 0 0,0 0 0 0 0,0-1 0 0 0,0 1 0 0 0,0 0 0 0 0,0 0 0 0 0,1-1-1 0 0,-1 1 1 0 0,0 0 0 0 0,0-1 0 0 0,0 1 0 0 0,0 0 0 0 0,1-1 0 0 0,12-8 2054 0 0,26-6-1987 0 0,-27 11 424 0 0,12-5-444 0 0,104-37 960 0 0,-108 40-1938 0 0,0 2 0 0 0,1 0 0 0 0,0 1 0 0 0,30-1 0 0 0,-48 4 366 0 0,0 0 0 0 0,1 0-1 0 0,-1 0 1 0 0,0 1 0 0 0,0 0-1 0 0,1-1 1 0 0,-1 1 0 0 0,0 0 0 0 0,3 2-1 0 0,6 5-1325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5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87 400 0 0,'1'4'935'0'0,"0"0"1"0"0,0-1-1 0 0,-1 1 0 0 0,1 0 1 0 0,-1 0-1 0 0,0 0 0 0 0,0-1 1 0 0,-2 9-1 0 0,1 12 988 0 0,1-21-1792 0 0,0 0 0 0 0,1 1-1 0 0,-1-1 1 0 0,1 0 0 0 0,0 0 0 0 0,0 0-1 0 0,0 0 1 0 0,0 0 0 0 0,1 0 0 0 0,-1 0 0 0 0,1-1-1 0 0,-1 1 1 0 0,1 0 0 0 0,0-1 0 0 0,0 1 0 0 0,0-1-1 0 0,1 0 1 0 0,-1 0 0 0 0,0 0 0 0 0,1 0-1 0 0,0 0 1 0 0,-1 0 0 0 0,1 0 0 0 0,0-1 0 0 0,6 3-1 0 0,-4-3-108 0 0,-1 0-1 0 0,1-1 0 0 0,0 1 1 0 0,0-1-1 0 0,0 0 0 0 0,0 0 0 0 0,0-1 1 0 0,0 0-1 0 0,0 1 0 0 0,0-2 1 0 0,0 1-1 0 0,-1 0 0 0 0,1-1 0 0 0,0 0 1 0 0,-1 0-1 0 0,6-4 0 0 0,-4 2-17 0 0,1 0 0 0 0,-1-1 0 0 0,0 0 0 0 0,0 0 0 0 0,-1-1 0 0 0,1 0 0 0 0,-1 1 1 0 0,0-2-1 0 0,-1 1 0 0 0,0-1 0 0 0,0 1 0 0 0,6-15 0 0 0,-8 18-4 0 0,-1-1 0 0 0,0 1 0 0 0,0 0 0 0 0,0-1 0 0 0,0 1 1 0 0,-1-1-1 0 0,1 1 0 0 0,-1-1 0 0 0,0 1 0 0 0,0-1 0 0 0,0 1 1 0 0,-1-1-1 0 0,1 1 0 0 0,-1-1 0 0 0,0 1 0 0 0,1-1 0 0 0,-2 1 1 0 0,1 0-1 0 0,0-1 0 0 0,-1 1 0 0 0,1 0 0 0 0,-1 0 0 0 0,0 0 1 0 0,0 0-1 0 0,0 0 0 0 0,-1 1 0 0 0,1-1 0 0 0,-1 1 0 0 0,1-1 0 0 0,-7-3 1 0 0,5 4-42 0 0,0-1 0 0 0,0 1 0 0 0,-1 1 1 0 0,1-1-1 0 0,-1 0 0 0 0,1 1 0 0 0,-1 0 0 0 0,0 0 1 0 0,1 1-1 0 0,-1-1 0 0 0,0 1 0 0 0,0 0 0 0 0,1 0 1 0 0,-1 1-1 0 0,0-1 0 0 0,1 1 0 0 0,-1 0 1 0 0,-8 3-1 0 0,-7 3-2530 0 0,1 1 0 0 0,-37 21 0 0 0,39-20-875 0 0,9-5 1575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5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6 220 0 0,'0'0'112'0'0,"-1"-1"0"0"0,0 0 1 0 0,0 1-1 0 0,0-1 0 0 0,0 1 0 0 0,0-1 0 0 0,0 1 1 0 0,0-1-1 0 0,0 1 0 0 0,0 0 0 0 0,0 0 1 0 0,0-1-1 0 0,0 1 0 0 0,0 0 0 0 0,0 0 0 0 0,0 0 1 0 0,0 0-1 0 0,0 0 0 0 0,0 0 0 0 0,0 1 0 0 0,0-1 1 0 0,0 0-1 0 0,0 0 0 0 0,0 1 0 0 0,0-1 0 0 0,0 1 1 0 0,0-1-1 0 0,0 1 0 0 0,0-1 0 0 0,0 1 0 0 0,0-1 1 0 0,0 1-1 0 0,1 0 0 0 0,-1-1 0 0 0,-1 2 1 0 0,-29 28 779 0 0,5 3-523 0 0,2 1 0 0 0,1 1 0 0 0,2 1-1 0 0,-31 72 1 0 0,38-74-170 0 0,2-1 0 0 0,2 2 0 0 0,1 0-1 0 0,2 0 1 0 0,1 0 0 0 0,-1 37 0 0 0,6-63-210 0 0,1 1-1 0 0,1-1 1 0 0,-1 0-1 0 0,1 0 1 0 0,1 1 0 0 0,-1-1-1 0 0,2 0 1 0 0,-1 0-1 0 0,1-1 1 0 0,1 1 0 0 0,-1-1-1 0 0,1 1 1 0 0,1-1-1 0 0,0 0 1 0 0,0-1 0 0 0,0 1-1 0 0,1-1 1 0 0,0 0-1 0 0,1 0 1 0 0,-1-1 0 0 0,1 0-1 0 0,1 0 1 0 0,-1 0-1 0 0,1-1 1 0 0,0-1 0 0 0,0 1-1 0 0,0-1 1 0 0,15 5-1 0 0,10 1-1125 0 0,0-1-1 0 0,0-2 0 0 0,1-1 1 0 0,58 3-1 0 0,-32-6-383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6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36 1556 0 0,'-6'-4'2156'0'0,"6"1"217"0"0,2-1 35 0 0,6 4-760 0 0,6-2-568 0 0,5 1-304 0 0,4 1-128 0 0,2-4-72 0 0,4 1-112 0 0,2-1-172 0 0,-2 1-536 0 0,2 1-732 0 0,-5 0-996 0 0,-3 1-628 0 0,-6-1-233 0 0,-9 4 249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7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4 324 0 0,'3'-1'376'0'0,"-1"0"234"0"0,0 1 0 0 0,0-1 0 0 0,0 1-1 0 0,0 0 1 0 0,0 0 0 0 0,1-1 0 0 0,-1 2 0 0 0,0-1-1 0 0,0 0 1 0 0,3 1 0 0 0,-5-1-467 0 0,1 1 0 0 0,-1 0 0 0 0,0 0 0 0 0,1-1 0 0 0,-1 1 0 0 0,0 0 0 0 0,1 0 0 0 0,-1 0 0 0 0,0 0 0 0 0,0-1 0 0 0,0 1 0 0 0,0 0 0 0 0,0 0 0 0 0,0 0 0 0 0,0 0 0 0 0,0-1 0 0 0,0 1 0 0 0,0 0 0 0 0,-1 0 0 0 0,1 0 0 0 0,0 0 0 0 0,0-1 0 0 0,-1 1 0 0 0,1 0 0 0 0,-1 0 0 0 0,1-1 0 0 0,-1 1-1 0 0,1 0 1 0 0,-1-1 0 0 0,0 2 0 0 0,0 0-38 0 0,-53 122 1863 0 0,48-108-1963 0 0,1 0 1 0 0,0 1-1 0 0,2-1 0 0 0,0 1 1 0 0,-2 31-1 0 0,5-47-7 0 0,0 0 0 0 0,0 0 0 0 0,0 0-1 0 0,-1 1 1 0 0,2-1 0 0 0,-1 0 0 0 0,0 0 0 0 0,0 0-1 0 0,0 0 1 0 0,0 0 0 0 0,1 1 0 0 0,-1-1-1 0 0,1 0 1 0 0,-1 0 0 0 0,1 0 0 0 0,-1 0 0 0 0,1 0-1 0 0,-1 0 1 0 0,1 0 0 0 0,0 0 0 0 0,0 0-1 0 0,-1-1 1 0 0,1 1 0 0 0,0 0 0 0 0,0 0 0 0 0,1 0-1 0 0,0 0-17 0 0,0-1-1 0 0,-1 0 0 0 0,1 0 0 0 0,0 0 1 0 0,0 0-1 0 0,-1 0 0 0 0,1 0 0 0 0,0-1 1 0 0,-1 1-1 0 0,1 0 0 0 0,-1-1 0 0 0,1 1 1 0 0,0-1-1 0 0,-1 0 0 0 0,3-1 0 0 0,8-5-230 0 0,-1-1-1 0 0,0 0 1 0 0,13-13-1 0 0,-23 20 200 0 0,25-24-450 0 0,-18 16 376 0 0,1 0-1 0 0,0 1 1 0 0,0 1-1 0 0,0-1 1 0 0,19-10-1 0 0,-28 18 137 0 0,0 0 0 0 0,1 0-1 0 0,-1 0 1 0 0,0 0 0 0 0,0 0-1 0 0,0 0 1 0 0,0 0-1 0 0,1-1 1 0 0,-1 1 0 0 0,0 0-1 0 0,0 0 1 0 0,0 0 0 0 0,1 0-1 0 0,-1 0 1 0 0,0 0 0 0 0,0 0-1 0 0,0 0 1 0 0,0 1-1 0 0,1-1 1 0 0,-1 0 0 0 0,0 0-1 0 0,0 0 1 0 0,0 0 0 0 0,1 0-1 0 0,-1 0 1 0 0,0 0 0 0 0,0 0-1 0 0,0 0 1 0 0,0 0-1 0 0,0 1 1 0 0,1-1 0 0 0,-1 0-1 0 0,0 0 1 0 0,0 0 0 0 0,0 0-1 0 0,0 0 1 0 0,0 1 0 0 0,0-1-1 0 0,0 0 1 0 0,1 0 0 0 0,0 12 397 0 0,-5 16 339 0 0,3-23-570 0 0,0 4 22 0 0,-5 45 862 0 0,5-52-1105 0 0,1 0 0 0 0,0 0 0 0 0,0 0-1 0 0,0 0 1 0 0,0 0 0 0 0,1 0 0 0 0,-1 0 0 0 0,1 0-1 0 0,-1 0 1 0 0,1-1 0 0 0,-1 1 0 0 0,1 0 0 0 0,0 0 0 0 0,0 0-1 0 0,0-1 1 0 0,0 1 0 0 0,0 0 0 0 0,0-1 0 0 0,0 1-1 0 0,1-1 1 0 0,-1 1 0 0 0,3 1 0 0 0,-3-3-184 0 0,0 0 1 0 0,1 0 0 0 0,-1 0-1 0 0,0 0 1 0 0,1 0-1 0 0,-1 0 1 0 0,0 0-1 0 0,1 0 1 0 0,-1 0 0 0 0,0 0-1 0 0,1-1 1 0 0,-1 1-1 0 0,0-1 1 0 0,0 1-1 0 0,1-1 1 0 0,-1 1 0 0 0,0-1-1 0 0,0 0 1 0 0,0 1-1 0 0,0-1 1 0 0,0 0-1 0 0,0 0 1 0 0,0 0-1 0 0,0 0 1 0 0,1-1 0 0 0,25-30-4240 0 0,-23 26 3750 0 0,12-14-1103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7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43 564 0 0,'0'-2'235'0'0,"0"1"0"0"0,0 0 0 0 0,0 0 0 0 0,0-1 1 0 0,0 1-1 0 0,0 0 0 0 0,1-1 0 0 0,-1 1 0 0 0,0 0 0 0 0,1 0 0 0 0,-1-1 0 0 0,0 1 0 0 0,1 0 0 0 0,0 0 0 0 0,-1 0 1 0 0,1 0-1 0 0,0 0 0 0 0,-1 0 0 0 0,1 0 0 0 0,0 0 0 0 0,0 0 0 0 0,0 0 0 0 0,0 0 0 0 0,0 0 0 0 0,0 0 0 0 0,0 1 0 0 0,0-1 1 0 0,0 0-1 0 0,1 1 0 0 0,-1-1 0 0 0,0 1 0 0 0,0 0 0 0 0,0-1 0 0 0,2 1 0 0 0,1-2-28 0 0,0 1-1 0 0,0-1 0 0 0,0 1 1 0 0,0 0-1 0 0,0 1 0 0 0,0-1 1 0 0,0 1-1 0 0,0 0 0 0 0,9 0 1 0 0,-11 1-178 0 0,0 0-1 0 0,0 0 1 0 0,0 0 0 0 0,0 0 0 0 0,0 0 0 0 0,0 1 0 0 0,0-1-1 0 0,0 1 1 0 0,0-1 0 0 0,0 1 0 0 0,-1 0 0 0 0,1 0 0 0 0,-1 0 0 0 0,1 0-1 0 0,-1 0 1 0 0,0 0 0 0 0,0 0 0 0 0,0 0 0 0 0,0 0 0 0 0,0 0-1 0 0,0 1 1 0 0,-1-1 0 0 0,1 0 0 0 0,-1 1 0 0 0,1-1 0 0 0,-1 0 0 0 0,0 1-1 0 0,0 4 1 0 0,0 3-19 0 0,-1 1 0 0 0,0-1 0 0 0,0 0-1 0 0,-1 1 1 0 0,-4 11 0 0 0,-18 39 429 0 0,19-51-142 0 0,0 1 0 0 0,0 0 0 0 0,1 0 0 0 0,0 0 0 0 0,1 0 0 0 0,0 1 0 0 0,1-1 0 0 0,1 1 1 0 0,-1 17-1 0 0,2-26-273 0 0,0 0-1 0 0,0 0 1 0 0,1 0 0 0 0,-1 0 0 0 0,1 0-1 0 0,0 0 1 0 0,0 0 0 0 0,0 0 0 0 0,1 0 0 0 0,-1-1-1 0 0,0 1 1 0 0,1 0 0 0 0,0-1 0 0 0,0 1 0 0 0,0-1-1 0 0,0 1 1 0 0,0-1 0 0 0,0 0 0 0 0,0 0-1 0 0,1 0 1 0 0,-1 0 0 0 0,1-1 0 0 0,0 1 0 0 0,-1-1-1 0 0,1 1 1 0 0,0-1 0 0 0,0 0 0 0 0,0 0 0 0 0,0 0-1 0 0,0 0 1 0 0,0-1 0 0 0,0 1 0 0 0,4-1-1 0 0,1 0-209 0 0,0 0-1 0 0,0-1 0 0 0,-1 0 0 0 0,1 0 0 0 0,0-1 0 0 0,0 0 1 0 0,-1-1-1 0 0,0 1 0 0 0,1-1 0 0 0,-1-1 0 0 0,13-8 0 0 0,-14 9-454 0 0,0-1 0 0 0,-1-1-1 0 0,0 1 1 0 0,0-1 0 0 0,0 0-1 0 0,0 0 1 0 0,-1 0 0 0 0,1-1-1 0 0,-1 0 1 0 0,-1 1 0 0 0,1-1-1 0 0,-1-1 1 0 0,0 1 0 0 0,-1 0-1 0 0,1-1 1 0 0,-1 0 0 0 0,1-10 0 0 0,0-7-1235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8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21 572 0 0,'1'-2'350'0'0,"0"1"1"0"0,-1 0-1 0 0,1-1 0 0 0,0 1 1 0 0,0 0-1 0 0,0 0 0 0 0,0 0 1 0 0,0 0-1 0 0,0 0 0 0 0,0 0 0 0 0,1 0 1 0 0,-1 0-1 0 0,0 0 0 0 0,0 0 1 0 0,1 1-1 0 0,-1-1 0 0 0,0 0 1 0 0,1 1-1 0 0,-1-1 0 0 0,1 1 1 0 0,-1 0-1 0 0,1 0 0 0 0,-1-1 0 0 0,3 1 1 0 0,-1 1 15 0 0,1-1-1 0 0,-1 1 1 0 0,0-1 0 0 0,0 1 0 0 0,0 1-1 0 0,1-1 1 0 0,-1 0 0 0 0,0 1 0 0 0,0-1-1 0 0,4 4 1 0 0,2 2 115 0 0,0 0 1 0 0,-1 0-1 0 0,0 1 1 0 0,-1 0-1 0 0,0 0 0 0 0,7 11 1 0 0,1 7-222 0 0,-1 0-1 0 0,-2 1 1 0 0,-1 0 0 0 0,-1 1 0 0 0,-1 0-1 0 0,-1 1 1 0 0,-2 0 0 0 0,-1 0 0 0 0,-1 0 0 0 0,-2 1-1 0 0,0-1 1 0 0,-6 53 0 0 0,1-58-252 0 0,-2-1-1 0 0,-9 30 1 0 0,11-44-260 0 0,0 0 0 0 0,-1-1-1 0 0,0 1 1 0 0,0 0 0 0 0,-1-1 0 0 0,0 0-1 0 0,-1 0 1 0 0,-10 11 0 0 0,16-18 89 0 0,-1-1 0 0 0,1 1 0 0 0,-1 0 0 0 0,0-1 0 0 0,1 1 1 0 0,-1-1-1 0 0,0 1 0 0 0,1-1 0 0 0,-1 1 0 0 0,0-1 0 0 0,0 1 0 0 0,0-1 0 0 0,1 1 0 0 0,-1-1 0 0 0,0 0 0 0 0,0 0 1 0 0,0 1-1 0 0,0-1 0 0 0,0 0 0 0 0,0 0 0 0 0,0 0 0 0 0,1 0 0 0 0,-1 0 0 0 0,0 0 0 0 0,0 0 0 0 0,0 0 1 0 0,0-1-1 0 0,0 1 0 0 0,0 0 0 0 0,0-1 0 0 0,1 1 0 0 0,-1 0 0 0 0,0-1 0 0 0,0 1 0 0 0,0-1 0 0 0,1 1 0 0 0,-1-1 1 0 0,0 1-1 0 0,1-1 0 0 0,-1 0 0 0 0,0 1 0 0 0,1-1 0 0 0,-1 0 0 0 0,1 1 0 0 0,-1-1 0 0 0,1 0 0 0 0,-1 0 1 0 0,1 0-1 0 0,0 1 0 0 0,-1-1 0 0 0,1-2 0 0 0,-4-5-1473 0 0,1 0 0 0 0,1-1 0 0 0,-4-16 0 0 0,6 24 1601 0 0,-4-26-1996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35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1312 235 104 0 0,'-7'-28'4284'0'0,"0"-1"-3927"0"0,7 14-87 0 0,0 0 0 0 0,-1 0 0 0 0,-1 0 0 0 0,0 0 0 0 0,-5-14 0 0 0,6 25-172 0 0,0 1 0 0 0,0-1 0 0 0,-1 0 1 0 0,0 1-1 0 0,0-1 0 0 0,0 1 0 0 0,0-1 1 0 0,0 1-1 0 0,0 0 0 0 0,-1 0 0 0 0,0 0 0 0 0,0 0 1 0 0,0 1-1 0 0,0-1 0 0 0,0 1 0 0 0,0-1 1 0 0,0 1-1 0 0,-1 0 0 0 0,1 0 0 0 0,-1 1 0 0 0,0-1 1 0 0,1 1-1 0 0,-8-2 0 0 0,-3 0 131 0 0,0 1 1 0 0,0 1-1 0 0,0 0 0 0 0,0 1 0 0 0,-1 1 0 0 0,1 0 0 0 0,-17 3 1 0 0,1 3 43 0 0,0 2 0 0 0,-34 14 0 0 0,-36 7-26 0 0,68-22-223 0 0,-46 17 0 0 0,68-20 46 0 0,-1 0 1 0 0,2 0-1 0 0,-1 1 0 0 0,1 0 0 0 0,-1 0 0 0 0,2 1 0 0 0,-1 1 0 0 0,-10 10 0 0 0,-15 19 214 0 0,2 2-1 0 0,1 1 0 0 0,2 1 1 0 0,2 1-1 0 0,1 2 1 0 0,-23 56-1 0 0,-67 224 301 0 0,99-268-269 0 0,2 1 0 0 0,3 0-1 0 0,3 1 1 0 0,2 0 0 0 0,2 0 0 0 0,4 68-1 0 0,2-109-311 0 0,1 35 17 0 0,2 0 0 0 0,12 61 1 0 0,-2-60-8 0 0,-8-38-11 0 0,-2 1-1 0 0,0 1 1 0 0,-1-1-1 0 0,0 0 1 0 0,-2 1-1 0 0,0-1 0 0 0,0 1 1 0 0,-3 17-1 0 0,-28 101 18 0 0,2-10-2 0 0,16-53 12 0 0,-34 112 0 0 0,-1 12-27 0 0,25-90-11 0 0,-8 26 33 0 0,-16 184 0 0 0,16 101 1213 0 0,24-334-1232 0 0,0-3 18 0 0,4 86 1 0 0,4-140-20 0 0,0 0 0 0 0,2-1 0 0 0,1 1 0 0 0,1-1 0 0 0,1 0 0 0 0,1 0 0 0 0,17 34 0 0 0,115 237 0 0 0,-133-283-3 0 0,0 0 0 0 0,1-1 1 0 0,0 1-1 0 0,1-2 0 0 0,0 1 0 0 0,1-1 1 0 0,0-1-1 0 0,1 1 0 0 0,0-2 0 0 0,0 0 1 0 0,1 0-1 0 0,1-1 0 0 0,-1 0 1 0 0,1-1-1 0 0,0-1 0 0 0,1 0 0 0 0,0-1 1 0 0,0 0-1 0 0,0-1 0 0 0,0-1 0 0 0,29 4 1 0 0,-25-5-2 0 0,1-2 0 0 0,-1 0 0 0 0,1 0 0 0 0,0-2 0 0 0,-1 0 1 0 0,1-2-1 0 0,-1 0 0 0 0,0-1 0 0 0,0 0 0 0 0,-1-2 0 0 0,0 0 1 0 0,24-13-1 0 0,15-9 21 0 0,148-85 12 0 0,-184 101-25 0 0,-1-2 0 0 0,-1 0-1 0 0,30-33 1 0 0,40-59 33 0 0,209-315-5 0 0,-260 352-40 0 0,-4-1-1 0 0,29-88 1 0 0,8-22 16 0 0,110-250-18 0 0,-134 302 33 0 0,42-189 0 0 0,-70 226-40 0 0,12-180 0 0 0,-28 210 7 0 0,-3-1 1 0 0,-3 0-1 0 0,-22-114 1 0 0,-20-49-42 0 0,-51-209-5 0 0,96 431 51 0 0,-81-258-2 0 0,60 204 4 0 0,-2 0-1 0 0,-45-75 0 0 0,43 88 3 0 0,-2 2-1 0 0,-2 1 1 0 0,-1 1-1 0 0,-59-58 1 0 0,80 89 1 0 0,-1 0 0 0 0,0 1-1 0 0,0 0 1 0 0,-1 1 0 0 0,0 0 0 0 0,-1 1 0 0 0,0 0 0 0 0,0 1 0 0 0,0 1 0 0 0,-1 0 0 0 0,1 1 0 0 0,-1 0-1 0 0,-15-2 1 0 0,-5 2 10 0 0,-40-13-1 0 0,53 11-17 0 0,0 1-1 0 0,1 1 1 0 0,-1 1-1 0 0,-1 1 1 0 0,1 0-1 0 0,-23 3 1 0 0,-80 21-986 0 0,1 10-4286 0 0,-51 12-4838 0 0,120-33 8068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8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1 127 660 0 0,'-1'-5'462'0'0,"1"0"1"0"0,0 0-1 0 0,1-1 1 0 0,0 1-1 0 0,-1 0 0 0 0,1 0 1 0 0,1 0-1 0 0,-1 0 1 0 0,1 0-1 0 0,0 1 0 0 0,0-1 1 0 0,0 0-1 0 0,1 1 1 0 0,0-1-1 0 0,0 1 0 0 0,0 0 1 0 0,0 0-1 0 0,0 0 1 0 0,1 0-1 0 0,0 1 0 0 0,0 0 1 0 0,0-1-1 0 0,0 1 1 0 0,0 1-1 0 0,1-1 0 0 0,-1 1 1 0 0,1-1-1 0 0,0 1 1 0 0,0 0-1 0 0,-1 1 0 0 0,1 0 1 0 0,0-1-1 0 0,8 0 1 0 0,-11 2-374 0 0,0 0 0 0 0,-1 0 0 0 0,1 1 1 0 0,0-1-1 0 0,-1 0 0 0 0,1 0 1 0 0,0 1-1 0 0,-1-1 0 0 0,1 1 1 0 0,0 0-1 0 0,-1-1 0 0 0,1 1 1 0 0,-1 0-1 0 0,1 0 0 0 0,-1 0 1 0 0,0 0-1 0 0,1 0 0 0 0,-1 0 1 0 0,0 1-1 0 0,0-1 0 0 0,1 0 0 0 0,0 3 1 0 0,0-1-40 0 0,-1 1 0 0 0,1-1 0 0 0,-1 0 0 0 0,0 1 0 0 0,0 0 0 0 0,0-1 0 0 0,0 1 0 0 0,-1 0 0 0 0,0-1 0 0 0,0 5 0 0 0,0 9-45 0 0,-2-1 0 0 0,0 0 1 0 0,-7 26-1 0 0,1-11 9 0 0,3-19-9 0 0,2 2 0 0 0,-1-1 0 0 0,2 0-1 0 0,0 1 1 0 0,-1 23 0 0 0,4-34-5 0 0,-1 0 1 0 0,0 0 0 0 0,1 0-1 0 0,0 0 1 0 0,0 0-1 0 0,-1 0 1 0 0,2 0 0 0 0,-1 0-1 0 0,0 0 1 0 0,1-1-1 0 0,-1 1 1 0 0,1-1-1 0 0,0 1 1 0 0,0-1 0 0 0,0 1-1 0 0,0-1 1 0 0,0 0-1 0 0,0 0 1 0 0,0 0-1 0 0,1 0 1 0 0,-1 0 0 0 0,1-1-1 0 0,0 1 1 0 0,0-1-1 0 0,-1 0 1 0 0,1 0 0 0 0,0 0-1 0 0,0 0 1 0 0,0 0-1 0 0,0 0 1 0 0,3 0-1 0 0,8 1-183 0 0,0 0-1 0 0,0-1 1 0 0,0 0-1 0 0,0-1 0 0 0,0-1 1 0 0,21-3-1 0 0,-24 2-727 0 0,-1-1 0 0 0,1 0-1 0 0,15-7 1 0 0,-19 7-339 0 0,-1 0-1 0 0,0-1 0 0 0,1 0 0 0 0,-1 0 1 0 0,10-9-1 0 0,-6 0-1772 0 0,-7 3 504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9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48 124 364 0 0,'-21'4'1165'0'0,"-5"-2"11494"0"0,53-7-9884 0 0,17 1-1407 0 0,0 1 0 0 0,0 3 0 0 0,51 5 1 0 0,59 1-1005 0 0,22-13-305 0 0,325-4 650 0 0,63-2-587 0 0,-1-31 1740 0 0,-189 14-5748 0 0,-1 8-8365 0 0,-362 21 11016 0 0,-8 1 750 0 0,0 0 0 0 0,0-1 0 0 0,0 1 1 0 0,0 0-1 0 0,0 0 0 0 0,0 1 1 0 0,0-1-1 0 0,0 1 0 0 0,0-1 0 0 0,0 1 1 0 0,4 2-1 0 0,-5 3-1566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59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44 113 480 0 0,'9'-27'2514'0'0,"-8"21"-1771"0"0,1-1 0 0 0,0 0 1 0 0,0 1-1 0 0,1-1 0 0 0,-1 1 0 0 0,1-1 0 0 0,1 1 0 0 0,-1 0 0 0 0,1 1 0 0 0,0-1 0 0 0,1 1 0 0 0,5-7 0 0 0,-10 13-689 0 0,0-1-1 0 0,1 0 1 0 0,-1 0 0 0 0,0 0 0 0 0,0 0-1 0 0,0 1 1 0 0,1-1 0 0 0,-1 0 0 0 0,0 0-1 0 0,0 0 1 0 0,0 1 0 0 0,1-1 0 0 0,-1 0-1 0 0,0 0 1 0 0,0 1 0 0 0,0-1 0 0 0,0 0-1 0 0,0 0 1 0 0,0 1 0 0 0,0-1 0 0 0,0 0-1 0 0,0 1 1 0 0,1-1 0 0 0,-1 0 0 0 0,0 0-1 0 0,0 1 1 0 0,-1-1 0 0 0,1 0 0 0 0,0 1 0 0 0,0-1-1 0 0,0 0 1 0 0,0 0 0 0 0,0 1 0 0 0,0-1-1 0 0,0 0 1 0 0,0 0 0 0 0,0 1 0 0 0,-1-1-1 0 0,1 0 1 0 0,0 0 0 0 0,0 1 0 0 0,0-1-1 0 0,-1 0 1 0 0,-3 19 393 0 0,4-18-367 0 0,-41 126 838 0 0,-9 38-843 0 0,49-160-76 0 0,0-1-1 0 0,1 1 1 0 0,-1-1 0 0 0,1 1-1 0 0,0 0 1 0 0,0-1 0 0 0,0 1-1 0 0,2 5 1 0 0,-2-8-1 0 0,0-1 1 0 0,1 0-1 0 0,-1 0 0 0 0,1 0 1 0 0,-1 0-1 0 0,1 0 1 0 0,-1 0-1 0 0,1 0 0 0 0,0 0 1 0 0,-1 0-1 0 0,1-1 0 0 0,0 1 1 0 0,0 0-1 0 0,0 0 1 0 0,0-1-1 0 0,0 1 0 0 0,0 0 1 0 0,0-1-1 0 0,0 1 0 0 0,0-1 1 0 0,0 1-1 0 0,0-1 1 0 0,0 0-1 0 0,0 1 0 0 0,0-1 1 0 0,0 0-1 0 0,0 0 0 0 0,1 0 1 0 0,-1 0-1 0 0,0 0 1 0 0,0 0-1 0 0,0 0 0 0 0,0 0 1 0 0,0 0-1 0 0,1 0 0 0 0,-1-1 1 0 0,0 1-1 0 0,1-1 0 0 0,12-4-109 0 0,0-1-1 0 0,0 0 0 0 0,0 0 0 0 0,-1-2 0 0 0,0 0 0 0 0,-1 0 0 0 0,0-1 0 0 0,0-1 1 0 0,16-16-1 0 0,-12 11-5 0 0,1 1 0 0 0,0 0 0 0 0,24-13 0 0 0,-41 27 117 0 0,1-1 0 0 0,-1 1 0 0 0,1 0 0 0 0,0-1 1 0 0,-1 1-1 0 0,1 0 0 0 0,0-1 0 0 0,-1 1 0 0 0,1 0 1 0 0,0 0-1 0 0,0-1 0 0 0,-1 1 0 0 0,1 0 0 0 0,0 0 1 0 0,0 0-1 0 0,-1 0 0 0 0,1 0 0 0 0,0 0 0 0 0,0 0 0 0 0,-1 1 1 0 0,1-1-1 0 0,0 0 0 0 0,-1 0 0 0 0,1 1 0 0 0,0-1 1 0 0,-1 0-1 0 0,1 1 0 0 0,0-1 0 0 0,-1 0 0 0 0,1 1 1 0 0,0-1-1 0 0,-1 1 0 0 0,1-1 0 0 0,-1 1 0 0 0,1-1 0 0 0,-1 1 1 0 0,1 0-1 0 0,-1-1 0 0 0,0 1 0 0 0,1-1 0 0 0,-1 1 1 0 0,0 0-1 0 0,1-1 0 0 0,-1 1 0 0 0,0 0 0 0 0,0 0 1 0 0,0-1-1 0 0,1 1 0 0 0,-1 0 0 0 0,0 0 0 0 0,0-1 0 0 0,0 1 1 0 0,0 0-1 0 0,0 0 0 0 0,-1 1 0 0 0,-2 47 158 0 0,2-46-138 0 0,-4 26-81 0 0,-4 37 404 0 0,12-25-3426 0 0,2-56-5412 0 0,0 3 6783 0 0,1-6-113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00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0 616 0 0,'15'11'7887'0'0,"-1"-1"-7750"0"0,1 1 1 0 0,24 24-1 0 0,-35-29-126 0 0,0-1-1 0 0,-1 1 0 0 0,1 0 0 0 0,-1 0 0 0 0,0 0 0 0 0,-1 1 0 0 0,0-1 0 0 0,0 1 0 0 0,0-1 0 0 0,0 1 0 0 0,-1 0 0 0 0,-1-1 0 0 0,1 1 0 0 0,-1 0 0 0 0,-1 12 0 0 0,-2 1 87 0 0,-1-1 0 0 0,-1 1 0 0 0,-1-2-1 0 0,-8 20 1 0 0,5-15 881 0 0,2 0 0 0 0,-7 29 0 0 0,14-50-891 0 0,-1 0 1 0 0,1 1-1 0 0,0-1 1 0 0,0 0-1 0 0,0 0 1 0 0,1 1-1 0 0,-1-1 1 0 0,0 0-1 0 0,1 0 1 0 0,-1 1-1 0 0,1-1 1 0 0,0 0-1 0 0,0 0 1 0 0,0 0-1 0 0,0 0 1 0 0,0 0-1 0 0,2 2 1 0 0,1 0-28 0 0,-1 0 0 0 0,1-1 0 0 0,-1 1 0 0 0,1-1 0 0 0,0 0 0 0 0,0 0 0 0 0,8 4 0 0 0,0-2-54 0 0,0 1 0 0 0,1-2 0 0 0,0 0 0 0 0,-1 0 0 0 0,17 2 0 0 0,-3-3-562 0 0,-1-1 0 0 0,1-1 1 0 0,45-4-1 0 0,-53 2-746 0 0,-1-2 0 0 0,0-1 0 0 0,-1 0 0 0 0,1-1 1 0 0,-1 0-1 0 0,26-13 0 0 0,-16 3-939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00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54 1472 0 0,'-34'12'10325'0'0,"25"-3"-4794"0"0,9-8-5419 0 0,0-1-1 0 0,1 1 1 0 0,-1 0 0 0 0,0-1 0 0 0,1 1 0 0 0,-1-1-1 0 0,0 1 1 0 0,1-1 0 0 0,-1 1 0 0 0,1-1-1 0 0,-1 1 1 0 0,1-1 0 0 0,-1 1 0 0 0,1-1 0 0 0,-1 0-1 0 0,1 1 1 0 0,-1-1 0 0 0,1 0 0 0 0,0 1 0 0 0,-1-1-1 0 0,1 0 1 0 0,0 0 0 0 0,-1 0 0 0 0,2 1 0 0 0,3 0-79 0 0,0 1 0 0 0,1-1 1 0 0,-1 0-1 0 0,0 0 1 0 0,1-1-1 0 0,-1 1 1 0 0,1-1-1 0 0,5-1 1 0 0,-3 0-792 0 0,-1 0 1 0 0,0-1-1 0 0,0 0 1 0 0,1 0-1 0 0,8-4 0 0 0,-5 0-990 0 0,-1 1-1 0 0,0-1 0 0 0,0-1 0 0 0,-1 0 0 0 0,1 0 0 0 0,-2-1 0 0 0,12-11 0 0 0,-9 6 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00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1 147 1500 0 0,'11'5'2608'0'0,"1"2"5949"0"0,-6-5-7185 0 0,0 0-692 0 0,-1-1-572 0 0,3-1-696 0 0,0-1-792 0 0,-2-1-1048 0 0,1-3-480 0 0,3-4-5 0 0,0 0 425 0 0,3-3 672 0 0</inkml:trace>
  <inkml:trace contextRef="#ctx0" brushRef="#br0" timeOffset="1">575 1 868 0 0,'10'8'2252'0'0,"-8"1"365"0"0,-4 2 167 0 0,-4 1-492 0 0,1 2-948 0 0,1-2-940 0 0,0 0-728 0 0,4-3-604 0 0,2-4-904 0 0,4-7-2985 0 0,5-5 2621 0 0,5-5 384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01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0 880 0 0,'24'7'1872'0'0,"-11"0"352"0"0,-5 2 313 0 0,-2 0-489 0 0,-6-1-592 0 0,0 3-452 0 0,-2-2-316 0 0,-2-1-332 0 0,0 1-376 0 0,2-4-476 0 0,-2-1-500 0 0,2-18-7945 0 0,4 3 7101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1:58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 57 280 0 0,'1'0'367'0'0,"0"0"1"0"0,1-1-1 0 0,-1 1 0 0 0,0-1 0 0 0,0 1 1 0 0,0-1-1 0 0,1 1 0 0 0,-1-1 0 0 0,0 0 1 0 0,0 0-1 0 0,0 0 0 0 0,0 1 0 0 0,0-1 1 0 0,0 0-1 0 0,0 0 0 0 0,-1 0 0 0 0,1 0 1 0 0,0-1-1 0 0,0 1 0 0 0,-1 0 0 0 0,1 0 1 0 0,-1 0-1 0 0,1 0 0 0 0,0-3 0 0 0,2-13 726 0 0,-3 16-1016 0 0,0 1 0 0 0,-1-1 1 0 0,1 0-1 0 0,0 0 0 0 0,0 1 1 0 0,-1-1-1 0 0,1 0 0 0 0,0 0 0 0 0,-1 1 1 0 0,1-1-1 0 0,0 0 0 0 0,-1 1 1 0 0,1-1-1 0 0,-1 0 0 0 0,1 1 1 0 0,-1-1-1 0 0,0 1 0 0 0,1-1 1 0 0,-1 1-1 0 0,1-1 0 0 0,-1 1 1 0 0,0 0-1 0 0,0-1 0 0 0,1 1 0 0 0,-1 0 1 0 0,0-1-1 0 0,0 1 0 0 0,1 0 1 0 0,-1 0-1 0 0,0 0 0 0 0,0 0 1 0 0,1 0-1 0 0,-1 0 0 0 0,0 0 1 0 0,0 0-1 0 0,0 0 0 0 0,1 0 1 0 0,-1 0-1 0 0,0 0 0 0 0,0 0 1 0 0,1 1-1 0 0,-1-1 0 0 0,-1 1 0 0 0,-42 13 533 0 0,35-11-226 0 0,-2 2-261 0 0,0 0-1 0 0,1 0 0 0 0,-1 1 0 0 0,1 0 1 0 0,0 1-1 0 0,1 0 0 0 0,-13 12 1 0 0,5-2 342 0 0,0 1 0 0 0,-23 32 1 0 0,34-41-458 0 0,1 1 0 0 0,0 0 0 0 0,0 0 0 0 0,1 0 0 0 0,0 0 0 0 0,1 0 0 0 0,-3 15 0 0 0,-8 80 12 0 0,8-48 2 0 0,5-49-20 0 0,0 0 1 0 0,0 0 0 0 0,1 1-1 0 0,0-1 1 0 0,1 0 0 0 0,0 0 0 0 0,0 0-1 0 0,1 0 1 0 0,3 13 0 0 0,-3-17-1 0 0,0 1 1 0 0,1-1 0 0 0,-1 0-1 0 0,1 1 1 0 0,0-1 0 0 0,0 0-1 0 0,0 0 1 0 0,1-1 0 0 0,-1 1-1 0 0,1-1 1 0 0,0 0-1 0 0,0 0 1 0 0,0 0 0 0 0,0 0-1 0 0,1-1 1 0 0,-1 1 0 0 0,6 1-1 0 0,3 0 4 0 0,0 0 0 0 0,1-1-1 0 0,-1-1 1 0 0,27 2 0 0 0,0 0 3 0 0,-31-3-7 0 0,0-1 0 0 0,1 0 0 0 0,-1 0 0 0 0,0 0 0 0 0,1-1 0 0 0,-1-1 0 0 0,0 0 0 0 0,0 0 0 0 0,0-1 0 0 0,15-6 0 0 0,-5 0 8 0 0,-1-1-1 0 0,0-1 0 0 0,28-21 1 0 0,-38 22 948 0 0,-11 4-5393 0 0,-22 2-7378 0 0,16 4 9865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1:59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87 860 0 0,'-7'-8'1716'0'0,"6"7"-1359"0"0,0-1-1 0 0,-1 0 0 0 0,1 1 1 0 0,0-1-1 0 0,0 0 0 0 0,0 0 1 0 0,0 1-1 0 0,0-1 1 0 0,0 0-1 0 0,0-4 0 0 0,1 4-245 0 0,0 0-1 0 0,0 1 0 0 0,1-1 0 0 0,-1 0 1 0 0,1 1-1 0 0,0-1 0 0 0,-1 0 1 0 0,1 1-1 0 0,0-1 0 0 0,0 1 1 0 0,0 0-1 0 0,0-1 0 0 0,0 1 1 0 0,0 0-1 0 0,0-1 0 0 0,3-1 0 0 0,-2 0-22 0 0,1 1-1 0 0,-1 0 1 0 0,1-1-1 0 0,0 1 1 0 0,-1 0-1 0 0,1 0 1 0 0,0 0-1 0 0,0 1 1 0 0,0-1 0 0 0,1 1-1 0 0,-1 0 1 0 0,0 0-1 0 0,0 0 1 0 0,1 0-1 0 0,-1 0 1 0 0,0 1-1 0 0,1-1 1 0 0,-1 1-1 0 0,1 0 1 0 0,-1 0-1 0 0,1 0 1 0 0,-1 1-1 0 0,1-1 1 0 0,-1 1-1 0 0,0 0 1 0 0,1 0-1 0 0,4 2 1 0 0,-4-1-85 0 0,1 1 1 0 0,-1 0 0 0 0,0 0-1 0 0,0 0 1 0 0,0 0 0 0 0,0 0-1 0 0,-1 1 1 0 0,1 0 0 0 0,-1 0-1 0 0,0 0 1 0 0,0 0 0 0 0,0 0 0 0 0,0 1-1 0 0,-1-1 1 0 0,0 1 0 0 0,0-1-1 0 0,0 1 1 0 0,1 6 0 0 0,-2-7 0 0 0,-1 0 0 0 0,1 0 0 0 0,-1 1 1 0 0,1-1-1 0 0,-1 0 0 0 0,-1 0 1 0 0,1 0-1 0 0,-1 0 0 0 0,1 0 0 0 0,-1 0 1 0 0,0 0-1 0 0,-1 0 0 0 0,-2 7 0 0 0,-3 2-6 0 0,0-1-1 0 0,-15 20 1 0 0,16-23 293 0 0,-1 0-1 0 0,1 1 1 0 0,0-1 0 0 0,-8 21 0 0 0,14-29-263 0 0,0 0 0 0 0,0-1 1 0 0,0 1-1 0 0,0-1 0 0 0,0 1 0 0 0,0 0 0 0 0,0-1 1 0 0,0 1-1 0 0,1 0 0 0 0,-1-1 0 0 0,0 1 1 0 0,0-1-1 0 0,1 1 0 0 0,-1-1 0 0 0,0 1 1 0 0,0 0-1 0 0,1-1 0 0 0,-1 1 0 0 0,1-1 0 0 0,-1 1 1 0 0,0-1-1 0 0,1 0 0 0 0,-1 1 0 0 0,1-1 1 0 0,-1 1-1 0 0,1-1 0 0 0,-1 0 0 0 0,1 1 1 0 0,0-1-1 0 0,-1 0 0 0 0,1 0 0 0 0,-1 0 0 0 0,1 1 1 0 0,-1-1-1 0 0,1 0 0 0 0,0 0 0 0 0,-1 0 1 0 0,1 0-1 0 0,0 0 0 0 0,-1 0 0 0 0,1 0 1 0 0,-1 0-1 0 0,1 0 0 0 0,0 0 0 0 0,0-1 1 0 0,38-1 333 0 0,-33 1-300 0 0,52-10 26 0 0,-38 6-613 0 0,37-3-1 0 0,-52 7-301 0 0,1 1-1 0 0,0 0 0 0 0,-1 1 0 0 0,1 0 0 0 0,-1-1 0 0 0,9 4 0 0 0,3 6-3761 0 0,-11-5 2771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0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1 944 0 0,'4'3'807'0'0,"0"-1"1"0"0,0 1-1 0 0,0-1 1 0 0,0 0-1 0 0,0 0 0 0 0,0-1 1 0 0,1 1-1 0 0,-1-1 0 0 0,7 1 1 0 0,60 5 1239 0 0,-26-7-1541 0 0,58-8 1 0 0,-3-6-855 0 0,-126 33-9985 0 0,16-15 8996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0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1789 130 896 0 0,'-10'-3'755'0'0,"0"0"0"0"0,0 1-1 0 0,0 1 1 0 0,-10-2 0 0 0,-78 4 18 0 0,77 0-420 0 0,-26 1 523 0 0,-1 1 1 0 0,-79 18 0 0 0,104-15-793 0 0,0 1 1 0 0,0 1-1 0 0,1 1 1 0 0,1 1 0 0 0,-1 0-1 0 0,2 2 1 0 0,-29 20-1 0 0,-427 351 3033 0 0,431-340-2782 0 0,3 2 0 0 0,1 2 1 0 0,3 1-1 0 0,2 3 0 0 0,-35 63 0 0 0,-32 77 615 0 0,-86 227-1 0 0,99-171-561 0 0,79-208-383 0 0,1 1 0 0 0,3 0-1 0 0,1 0 1 0 0,0 60 0 0 0,-3 198 245 0 0,8-282-106 0 0,-2 27-8 0 0,2 0-1 0 0,2 0 0 0 0,2 0 1 0 0,9 46-1 0 0,-9-79-63 0 0,1-1 0 0 0,-1 1 0 0 0,2-1 0 0 0,-1 1 0 0 0,1-1 0 0 0,1 0-1 0 0,0-1 1 0 0,9 12 0 0 0,64 61 60 0 0,-23-27 399 0 0,-33-30-85 0 0,0-2 0 0 0,2 0-1 0 0,1-2 1 0 0,51 31 0 0 0,-69-46-391 0 0,0-2 1 0 0,1 1-1 0 0,-1-1 0 0 0,1-1 1 0 0,0 1-1 0 0,0-1 1 0 0,-1-1-1 0 0,2 0 1 0 0,-1 0-1 0 0,0-1 1 0 0,12 0-1 0 0,9-4 87 0 0,0 0 0 0 0,33-11 0 0 0,-36 8-120 0 0,1 1 1 0 0,39-3-1 0 0,27 13 226 0 0,-72-2-86 0 0,0-1 0 0 0,0 0 0 0 0,-1-2-1 0 0,32-4 1 0 0,10-6 20 0 0,-43 9-160 0 0,0-1 0 0 0,0-1 0 0 0,-1-1 0 0 0,1 0 0 0 0,-1-2 0 0 0,27-12 0 0 0,74-54 47 0 0,-68 39 131 0 0,104-49-1 0 0,-115 63-178 0 0,71-46 1 0 0,-13 6-13 0 0,-79 48-1 0 0,-1-1 0 0 0,1-1 0 0 0,-2 0 1 0 0,0-2-1 0 0,29-32 0 0 0,-12 6 0 0 0,42-65 0 0 0,-62 79-4 0 0,0-1 0 0 0,-2 0 0 0 0,15-48 0 0 0,11-24 3 0 0,11-8-6 0 0,46-106 1 0 0,-73 156-2 0 0,27-105 1 0 0,16-71-2 0 0,-3 17 14 0 0,-52 171 1 0 0,-2-1 0 0 0,4-79 0 0 0,-15 63-1 0 0,-3 0 1 0 0,-26-122-1 0 0,28 169-11 0 0,-1-1-1 0 0,-1 0 0 0 0,0 0 0 0 0,-2 0 0 0 0,0 1 0 0 0,-1 0 0 0 0,-1 0 0 0 0,0 1 0 0 0,-1 0 0 0 0,-1 0 0 0 0,0 1-1 0 0,-1 1 1 0 0,-1 0 0 0 0,0 1 0 0 0,-1 0 0 0 0,-1 1 0 0 0,0 1 0 0 0,0 0 0 0 0,-1 1 0 0 0,0 1 0 0 0,-1 0 0 0 0,0 1 0 0 0,-19-6 0 0 0,-123-33-2453 0 0,105 34-1682 0 0,0-3-1 0 0,1-3 0 0 0,-58-28 1 0 0,49 14 1142 0 0,1-3 906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0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1 452 0 0,'-1'0'267'0'0,"1"0"0"0"0,-1 0 0 0 0,0 0 0 0 0,0-1 1 0 0,0 1-1 0 0,1 0 0 0 0,-1 0 0 0 0,0 1 0 0 0,0-1 0 0 0,1 0 0 0 0,-1 0 0 0 0,0 0 1 0 0,0 0-1 0 0,1 1 0 0 0,-1-1 0 0 0,0 0 0 0 0,1 1 0 0 0,-1-1 0 0 0,0 1 0 0 0,0 0 0 0 0,9 7 2498 0 0,28 6-1430 0 0,-17-13-1064 0 0,1 0 0 0 0,-1-1 0 0 0,1-1 1 0 0,31-5-1 0 0,32-2-746 0 0,-73 7-72 0 0,0 2 0 0 0,-1-1-1 0 0,1 1 1 0 0,0 1-1 0 0,0 0 1 0 0,10 3 0 0 0,-16-3 0 0 0,0-1 0 0 0,-1 1 1 0 0,1-1-1 0 0,0 1 0 0 0,-1 0 1 0 0,1 1-1 0 0,4 3 1 0 0,3 8-1348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3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107 100 372 0 0,'-3'-3'410'0'0,"-1"1"-1"0"0,0 1 1 0 0,0-1 0 0 0,0 0 0 0 0,0 1-1 0 0,-1 0 1 0 0,1 0 0 0 0,0 0-1 0 0,-1 1 1 0 0,1-1 0 0 0,0 1 0 0 0,-8 1-1 0 0,-23-3 3179 0 0,35 2-3496 0 0,-1 0 0 0 0,1 0 0 0 0,-1 0 1 0 0,1 0-1 0 0,-1 0 0 0 0,1-1 1 0 0,-1 1-1 0 0,1 0 0 0 0,-1 0 1 0 0,1 0-1 0 0,0 0 0 0 0,-1 0 0 0 0,1-1 1 0 0,-1 1-1 0 0,1 0 0 0 0,0 0 1 0 0,-1-1-1 0 0,1 1 0 0 0,-1 0 1 0 0,1-1-1 0 0,0 1 0 0 0,-1 0 1 0 0,1-1-1 0 0,0 1 0 0 0,0 0 0 0 0,-1-1 1 0 0,8-7 982 0 0,-5 7-1012 0 0,1-1-1 0 0,-1 1 1 0 0,1 0 0 0 0,-1 0-1 0 0,1 1 1 0 0,0-1 0 0 0,-1 0 0 0 0,5 0-1 0 0,80 18 85 0 0,-65-12-62 0 0,-1-1 0 0 0,1 0 0 0 0,39 0 0 0 0,-18-7 483 0 0,0-3 1 0 0,-1-1-1 0 0,48-15 0 0 0,-37 8-369 0 0,68-8 0 0 0,-57 13-177 0 0,-36 4-5 0 0,49-2-1 0 0,-126 28-10092 0 0,6-5 5259 0 0,17-4 3164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4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77 4 0 0,'-21'-43'5078'0'0,"7"10"2561"0"0,33 49-5824 0 0,18 31-783 0 0,-26-31-866 0 0,27 29 0 0 0,1-7 397 0 0,200 214 4572 0 0,-169-171-4557 0 0,3-3-1 0 0,111 92 1 0 0,-169-159-568 0 0,34 33 21 0 0,-46-41-29 0 0,0 0 1 0 0,0 0 0 0 0,0 0-1 0 0,-1 1 1 0 0,1-1-1 0 0,-1 1 1 0 0,0 0 0 0 0,0 0-1 0 0,0-1 1 0 0,-1 1-1 0 0,1 1 1 0 0,0 3-1 0 0,-2-6 0 0 0,0-1-1 0 0,0 0 0 0 0,0 0 0 0 0,0 1 1 0 0,-1-1-1 0 0,1 0 0 0 0,0 0 0 0 0,-1 0 1 0 0,1 1-1 0 0,0-1 0 0 0,-1 0 0 0 0,0 0 0 0 0,1 0 1 0 0,-1 0-1 0 0,0 0 0 0 0,1 0 0 0 0,-1 0 1 0 0,0 0-1 0 0,0 0 0 0 0,0 0 0 0 0,0-1 1 0 0,0 1-1 0 0,0 0 0 0 0,0 0 0 0 0,0-1 0 0 0,0 1 1 0 0,0-1-1 0 0,0 1 0 0 0,0-1 0 0 0,-1 1 1 0 0,1-1-1 0 0,0 0 0 0 0,0 0 0 0 0,0 1 1 0 0,-1-1-1 0 0,1 0 0 0 0,0 0 0 0 0,0 0 0 0 0,-2-1 1 0 0,-4 2-1 0 0,0-1 0 0 0,1-1 0 0 0,-1 1 1 0 0,0-1-1 0 0,-10-3 0 0 0,7 2-4 0 0,1 0 1 0 0,-1 0-1 0 0,0 1 0 0 0,0 0 1 0 0,0 1-1 0 0,0 0 0 0 0,0 1 0 0 0,0 0 1 0 0,0 1-1 0 0,0 0 0 0 0,-15 4 0 0 0,-8 6-2 0 0,-63 32 0 0 0,37-15-3 0 0,-66 29-15 0 0,3 5 0 0 0,-181 126 0 0 0,293-182 20 0 0,-27 21-4 0 0,34-26 7 0 0,1 0-1 0 0,0 0 0 0 0,0 0 0 0 0,0 0 0 0 0,1 0 0 0 0,-1 0 0 0 0,0 0 0 0 0,1 1 0 0 0,-1-1 0 0 0,1 1 1 0 0,0-1-1 0 0,-1 4 0 0 0,1-5 0 0 0,1-1 0 0 0,0 1 0 0 0,0-1 0 0 0,0 1 0 0 0,0-1 0 0 0,0 0 0 0 0,0 1 0 0 0,1-1 0 0 0,-1 1 0 0 0,0-1-1 0 0,0 1 1 0 0,0-1 0 0 0,0 0 0 0 0,0 1 0 0 0,1-1 0 0 0,-1 1 0 0 0,0-1 0 0 0,0 0 0 0 0,1 1 0 0 0,-1-1 0 0 0,0 0 0 0 0,0 1 0 0 0,1-1 0 0 0,-1 0 0 0 0,0 0 0 0 0,1 1 0 0 0,-1-1 0 0 0,1 0 0 0 0,-1 0 0 0 0,1 1 0 0 0,18 2-15 0 0,20-7 11 0 0,-37 4 4 0 0,282-63 34 0 0,-243 56-18 0 0,0 2 0 0 0,0 2 0 0 0,1 2-1 0 0,-1 1 1 0 0,0 2 0 0 0,0 2 0 0 0,58 13 0 0 0,-13 3 48 0 0,255 50 102 0 0,-289-63-147 0 0,1-2-1 0 0,-1-3 0 0 0,1-2 1 0 0,81-9-1 0 0,-115 5-27 0 0,0 0 0 0 0,-1-1-1 0 0,0 0 1 0 0,26-12 0 0 0,-59 22-4643 0 0,-23 10-8791 0 0,29-11 10510 0 0,-2 0 754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6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55 240 0 0,'13'-33'2967'0'0,"-13"32"-2916"0"0,1 1 1 0 0,-1-1-1 0 0,0 1 0 0 0,0-1 0 0 0,1 1 0 0 0,-1-1 0 0 0,0 1 1 0 0,0-1-1 0 0,0 0 0 0 0,0 1 0 0 0,0-1 0 0 0,0 1 1 0 0,0-1-1 0 0,0 0 0 0 0,0 1 0 0 0,0-1 0 0 0,0 1 1 0 0,0-1-1 0 0,0 1 0 0 0,0-1 0 0 0,0 0 0 0 0,-1 1 1 0 0,1-1-1 0 0,0 1 0 0 0,0-1 0 0 0,-1 1 0 0 0,1-1 1 0 0,0 1-1 0 0,-1-1 0 0 0,1 1 0 0 0,0 0 0 0 0,-1-1 0 0 0,1 1 1 0 0,-1-1-1 0 0,1 1 0 0 0,-1 0 0 0 0,1-1 0 0 0,-1 1 1 0 0,1 0-1 0 0,-1 0 0 0 0,1-1 0 0 0,-1 1 0 0 0,1 0 1 0 0,-1 0-1 0 0,0 0 0 0 0,1 0 0 0 0,-1 0 0 0 0,1 0 1 0 0,-1 0-1 0 0,0 0 0 0 0,1 0 0 0 0,-1 0 0 0 0,1 0 1 0 0,-1 0-1 0 0,0 0 0 0 0,-2 2-31 0 0,1 0 0 0 0,-1 0 1 0 0,1 0-1 0 0,0 0 0 0 0,0 0 0 0 0,0 0 1 0 0,0 1-1 0 0,0-1 0 0 0,1 1 0 0 0,-1 0 1 0 0,-1 4-1 0 0,-7 9-1 0 0,-13 14-4 0 0,-2 1-15 0 0,1 1 1 0 0,-28 52-1 0 0,46-73 3 0 0,1 0 0 0 0,0 1 0 0 0,1 0 1 0 0,0 0-1 0 0,1 0 0 0 0,0 0 0 0 0,1 1 0 0 0,0-1 0 0 0,1 1 0 0 0,1-1 0 0 0,0 1 0 0 0,2 14 1 0 0,7 19 27 0 0,2-1 0 0 0,1-1 0 0 0,3 0 0 0 0,32 66 0 0 0,-40-94-25 0 0,1 0 0 0 0,1 0-1 0 0,0-1 1 0 0,2 0 0 0 0,-1 0 0 0 0,17 15-1 0 0,-22-25-2 0 0,0 0-1 0 0,0 0 0 0 0,1-1 0 0 0,-1 0 0 0 0,1 0 1 0 0,0 0-1 0 0,0-1 0 0 0,1 0 0 0 0,-1 0 0 0 0,1-1 0 0 0,0 0 1 0 0,-1 0-1 0 0,1 0 0 0 0,0-1 0 0 0,0 0 0 0 0,0 0 1 0 0,0-1-1 0 0,13 0 0 0 0,1-4 11 0 0,-1 0 0 0 0,1-1-1 0 0,-1-1 1 0 0,19-9 0 0 0,-4 3-126 0 0,-34 11 53 0 0,0 1-1 0 0,0 0 0 0 0,-1-1 0 0 0,1 1 1 0 0,0 0-1 0 0,0 0 0 0 0,0-1 1 0 0,-1 1-1 0 0,1 0 0 0 0,0 0 0 0 0,0 0 1 0 0,0 0-1 0 0,0 0 0 0 0,0 0 0 0 0,-1 0 1 0 0,1 1-1 0 0,0-1 0 0 0,0 0 1 0 0,1 1-1 0 0,-2-1-55 0 0,0 1 0 0 0,1 0 0 0 0,-1-1 0 0 0,0 1 0 0 0,0-1 0 0 0,0 1 0 0 0,0-1 0 0 0,0 1 0 0 0,0 0 0 0 0,0-1 0 0 0,0 1 0 0 0,0-1 0 0 0,0 1 0 0 0,0 0 0 0 0,0-1-1 0 0,-1 1 1 0 0,1-1 0 0 0,0 1 0 0 0,0 0 0 0 0,-1-1 0 0 0,1 1 0 0 0,0-1 0 0 0,-1 1 0 0 0,1-1 0 0 0,0 1 0 0 0,-1-1 0 0 0,0 1 0 0 0,-5 8-1194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6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25 544 0 0,'-4'-1'204'0'0,"1"0"1"0"0,0 0-1 0 0,0 1 0 0 0,-1-1 1 0 0,1 1-1 0 0,0 0 0 0 0,-1-1 1 0 0,1 2-1 0 0,0-1 0 0 0,-1 0 1 0 0,1 1-1 0 0,0-1 0 0 0,-1 1 0 0 0,1 0 1 0 0,0 0-1 0 0,0 0 0 0 0,0 1 1 0 0,0-1-1 0 0,0 1 0 0 0,-6 3 1 0 0,5-1-35 0 0,0-1 1 0 0,-1 1 0 0 0,2 0 0 0 0,-1 1-1 0 0,0-1 1 0 0,1 1 0 0 0,0-1 0 0 0,0 1 0 0 0,0 0-1 0 0,0 0 1 0 0,1 0 0 0 0,-2 6 0 0 0,2-6-105 0 0,1 0 0 0 0,0-1 0 0 0,0 1 0 0 0,0 0 0 0 0,1-1 1 0 0,-1 1-1 0 0,1 0 0 0 0,0 0 0 0 0,1 0 0 0 0,-1-1 0 0 0,1 1 0 0 0,0 0 1 0 0,0 0-1 0 0,2 4 0 0 0,-2-6-42 0 0,1 0 0 0 0,0 0 1 0 0,0 0-1 0 0,0 0 0 0 0,0 0 0 0 0,0-1 1 0 0,0 1-1 0 0,0-1 0 0 0,1 1 0 0 0,0-1 1 0 0,-1 0-1 0 0,1 0 0 0 0,0 0 0 0 0,0 0 0 0 0,0-1 1 0 0,0 1-1 0 0,0-1 0 0 0,0 0 0 0 0,1 0 1 0 0,-1 0-1 0 0,7 1 0 0 0,1-1-20 0 0,-1 0-1 0 0,1-1 0 0 0,0-1 1 0 0,0 1-1 0 0,0-2 1 0 0,0 1-1 0 0,-1-2 1 0 0,1 1-1 0 0,-1-1 1 0 0,1-1-1 0 0,16-8 1 0 0,-21 9-18 0 0,1 0 0 0 0,-1-1 0 0 0,0 1 1 0 0,0-1-1 0 0,0-1 0 0 0,0 1 1 0 0,-1-1-1 0 0,1 0 0 0 0,-1 0 0 0 0,0 0 1 0 0,-1-1-1 0 0,0 0 0 0 0,0 0 0 0 0,0 0 1 0 0,0 0-1 0 0,-1-1 0 0 0,0 0 1 0 0,3-8-1 0 0,-6 12 23 0 0,1 1-1 0 0,-1-1 1 0 0,1 0 0 0 0,-1 1 0 0 0,0-1-1 0 0,0 0 1 0 0,0 1 0 0 0,0-1 0 0 0,-1 1 0 0 0,1-1-1 0 0,-1 0 1 0 0,0 1 0 0 0,1-1 0 0 0,-1 1 0 0 0,0-1-1 0 0,0 1 1 0 0,-1 0 0 0 0,1-1 0 0 0,0 1-1 0 0,-1 0 1 0 0,-2-2 0 0 0,1 1 2 0 0,-1 0 1 0 0,1 0-1 0 0,-1 0 0 0 0,0 1 0 0 0,0-1 1 0 0,0 1-1 0 0,0 0 0 0 0,-1 1 0 0 0,1-1 1 0 0,0 1-1 0 0,-6-2 0 0 0,-3 1-8 0 0,0 0 0 0 0,1 1 0 0 0,-1 0 0 0 0,0 1 0 0 0,0 0 0 0 0,0 1 0 0 0,-23 5 0 0 0,26-3-41 0 0,-1 1-1 0 0,1 0 1 0 0,1 0-1 0 0,-1 1 1 0 0,1 0-1 0 0,-13 9 0 0 0,20-13-162 0 0,-1 1 0 0 0,1 0 0 0 0,0 0 0 0 0,-1 0 0 0 0,1 0 0 0 0,0 0 0 0 0,0 0 0 0 0,0 0 0 0 0,0 1 0 0 0,1-1 0 0 0,-1 1 0 0 0,1-1 0 0 0,-1 1 0 0 0,1 0 0 0 0,0 0 0 0 0,0-1 0 0 0,0 1 0 0 0,0 0 0 0 0,1 0 0 0 0,-1 0 0 0 0,1 0-1 0 0,0 0 1 0 0,0 0 0 0 0,0 0 0 0 0,0 0 0 0 0,0 0 0 0 0,2 4 0 0 0,4 8-1449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7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30 436 0 0,'-46'-1'5370'0'0,"31"0"-589"0"0,40 3-2750 0 0,158-4-1362 0 0,-141 0-605 0 0,-24 2-332 0 0,0-1 0 0 0,0-1 0 0 0,0-1 0 0 0,22-6 0 0 0,-33 5-2952 0 0,-17-3-4179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8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67 568 0 0,'-1'0'114'0'0,"0"-1"-1"0"0,0 1 0 0 0,0 0 1 0 0,1-1-1 0 0,-1 1 1 0 0,0 0-1 0 0,0 0 1 0 0,0 0-1 0 0,0-1 1 0 0,1 1-1 0 0,-1 0 1 0 0,0 0-1 0 0,0 0 0 0 0,0 0 1 0 0,0 1-1 0 0,0-1 1 0 0,0 0-1 0 0,1 0 1 0 0,-1 0-1 0 0,0 1 1 0 0,0-1-1 0 0,0 0 1 0 0,1 1-1 0 0,-1-1 1 0 0,0 1-1 0 0,0-1 0 0 0,1 1 1 0 0,-1-1-1 0 0,0 1 1 0 0,1-1-1 0 0,-1 1 1 0 0,0 0-1 0 0,1-1 1 0 0,-1 1-1 0 0,1 0 1 0 0,-1 0-1 0 0,1-1 0 0 0,0 1 1 0 0,-1 1-1 0 0,-20 37 19 0 0,19-36 70 0 0,-12 30 31 0 0,1 1-1 0 0,-16 66 0 0 0,36-122-210 0 0,18-41 0 0 0,6-12-40 0 0,5-50-40 0 0,-36 125 64 0 0,0 0 0 0 0,0 0 0 0 0,0 0 0 0 0,0 0 0 0 0,0-1 1 0 0,0 1-1 0 0,0 0 0 0 0,1 0 0 0 0,-1 0 0 0 0,0 0 1 0 0,0 0-1 0 0,0 0 0 0 0,0 0 0 0 0,0 0 0 0 0,0 0 0 0 0,0 0 1 0 0,0 0-1 0 0,1 0 0 0 0,-1 0 0 0 0,0 0 0 0 0,0 0 1 0 0,0 0-1 0 0,0 0 0 0 0,0 0 0 0 0,0 0 0 0 0,0 0 0 0 0,1 0 1 0 0,-1 0-1 0 0,0 0 0 0 0,0 0 0 0 0,0 0 0 0 0,0 0 1 0 0,0 0-1 0 0,0 0 0 0 0,0 0 0 0 0,0 0 0 0 0,1 0 0 0 0,-1 0 1 0 0,0 0-1 0 0,0 0 0 0 0,0 0 0 0 0,0 0 0 0 0,0 0 1 0 0,0 0-1 0 0,0 1 0 0 0,0-1 0 0 0,0 0 0 0 0,0 0 0 0 0,0 0 1 0 0,1 0-1 0 0,-1 0 0 0 0,0 0 0 0 0,0 0 0 0 0,0 0 0 0 0,0 1 1 0 0,0-1-1 0 0,0 0 0 0 0,0 0 0 0 0,0 0 0 0 0,0 0 1 0 0,0 0-1 0 0,0 0 0 0 0,0 0 0 0 0,0 1 0 0 0,8 14 371 0 0,10 24 177 0 0,-16-33-483 0 0,11 18-6 0 0,0-1-1 0 0,2 0 1 0 0,0 0-1 0 0,2-2 1 0 0,0 0-1 0 0,1-1 1 0 0,1 0-1 0 0,28 20 1 0 0,-35-32-82 0 0,-10-7-10 0 0,0 0 0 0 0,1 1-1 0 0,-1-1 1 0 0,0 1 0 0 0,0-1-1 0 0,0 1 1 0 0,0-1 0 0 0,0 1-1 0 0,0 0 1 0 0,0 0-1 0 0,-1 0 1 0 0,1 0 0 0 0,1 3-1 0 0,-19-19-5783 0 0,8 7 4449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8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28 684 0 0,'10'-4'1104'0'0,"0"1"-1"0"0,0-1 1 0 0,0 2-1 0 0,14-3 1 0 0,8 2-446 0 0,38 1 0 0 0,-25 1-320 0 0,-17-1-560 0 0,13 0-4370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9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66 140 0 0,'-1'-10'1385'0'0,"1"5"-675"0"0,0-1 1 0 0,0 0-1 0 0,0 1 0 0 0,1-1 0 0 0,0 1 0 0 0,1-7 1 0 0,-2 11-628 0 0,1 1 0 0 0,-1-1 1 0 0,0 0-1 0 0,1 1 1 0 0,-1-1-1 0 0,0 1 1 0 0,1-1-1 0 0,-1 1 0 0 0,0-1 1 0 0,1 1-1 0 0,-1-1 1 0 0,1 1-1 0 0,-1-1 0 0 0,1 1 1 0 0,0 0-1 0 0,-1-1 1 0 0,1 1-1 0 0,-1 0 1 0 0,1-1-1 0 0,0 1 0 0 0,-1 0 1 0 0,2-1-1 0 0,0 1-10 0 0,-1 0 0 0 0,1 0 0 0 0,-1 1 1 0 0,1-1-1 0 0,-1 0 0 0 0,1 1 0 0 0,-1-1 0 0 0,1 1 0 0 0,-1-1 0 0 0,1 1 0 0 0,-1 0 0 0 0,1 0 0 0 0,-1 0 0 0 0,2 1 1 0 0,22 17 31 0 0,-1 2 0 0 0,0 1 1 0 0,-2 0-1 0 0,0 2 1 0 0,-2 1-1 0 0,0 0 1 0 0,-2 1-1 0 0,-1 1 1 0 0,14 31-1 0 0,-23-41-82 0 0,-1 1-1 0 0,0-1 0 0 0,-2 1 0 0 0,0 0 0 0 0,-1 0 1 0 0,-1 1-1 0 0,0-1 0 0 0,-2 1 0 0 0,0 0 0 0 0,-1-1 1 0 0,-3 23-1 0 0,2-32-62 0 0,0 0 0 0 0,-1 0 0 0 0,0 0 0 0 0,0 0 0 0 0,-1 0 0 0 0,0 0 0 0 0,-1-1 0 0 0,0 1 0 0 0,0-1 0 0 0,-1 0 0 0 0,0-1 0 0 0,0 1-1 0 0,-1-1 1 0 0,0 0 0 0 0,0 0 0 0 0,0-1 0 0 0,-1 1 0 0 0,0-2 0 0 0,-1 1 0 0 0,1-1 0 0 0,-1 0 0 0 0,0 0 0 0 0,0-1 0 0 0,-12 4 0 0 0,19-7-99 0 0,0-1-1 0 0,0 1 0 0 0,0-1 1 0 0,0 1-1 0 0,-1-1 0 0 0,1 0 1 0 0,0 0-1 0 0,0 0 0 0 0,0 0 1 0 0,0 0-1 0 0,-1 0 0 0 0,1 0 1 0 0,0 0-1 0 0,0 0 1 0 0,0 0-1 0 0,0 0 0 0 0,-2-1 1 0 0,2 0-67 0 0,0 0 0 0 0,1 1 1 0 0,-1-1-1 0 0,1 0 1 0 0,-1 0-1 0 0,1 1 0 0 0,-1-1 1 0 0,1 0-1 0 0,0 0 0 0 0,-1 0 1 0 0,1 1-1 0 0,0-1 1 0 0,0 0-1 0 0,0 0 0 0 0,0 0 1 0 0,-1 0-1 0 0,1 0 1 0 0,0 0-1 0 0,0 1 0 0 0,1-1 1 0 0,-1 0-1 0 0,0-2 1 0 0,2-7-1253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09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41 832 0 0,'-1'-2'105'0'0,"1"1"1"0"0,0 0-1 0 0,0-1 1 0 0,0 1-1 0 0,-1 0 0 0 0,1 0 1 0 0,0-1-1 0 0,0 1 0 0 0,1 0 1 0 0,-1-1-1 0 0,0 1 1 0 0,0 0-1 0 0,1-1 0 0 0,-1 1 1 0 0,1 0-1 0 0,-1 0 0 0 0,1-1 1 0 0,-1 1-1 0 0,1 0 1 0 0,0 0-1 0 0,0 0 0 0 0,-1 0 1 0 0,1 0-1 0 0,0 0 0 0 0,0 0 1 0 0,0 0-1 0 0,0 0 1 0 0,0 1-1 0 0,0-1 0 0 0,0 0 1 0 0,1 1-1 0 0,-1-1 0 0 0,0 0 1 0 0,0 1-1 0 0,0-1 0 0 0,1 1 1 0 0,-1 0-1 0 0,0-1 1 0 0,1 1-1 0 0,-1 0 0 0 0,0 0 1 0 0,1 0-1 0 0,-1 0 0 0 0,2 0 1 0 0,3 0-16 0 0,0-1 1 0 0,0 1-1 0 0,0 1 1 0 0,0-1-1 0 0,1 1 1 0 0,-1 0 0 0 0,0 1-1 0 0,6 1 1 0 0,-8 0-82 0 0,0-1 0 0 0,0 0 0 0 0,-1 1-1 0 0,1 0 1 0 0,-1 0 0 0 0,0 0 0 0 0,0 0 0 0 0,0 0 0 0 0,0 1 0 0 0,0 0 0 0 0,-1-1 0 0 0,0 1 0 0 0,1 0 0 0 0,-1 0 0 0 0,-1 0 0 0 0,1 0 0 0 0,-1 0 0 0 0,1 1 0 0 0,-1-1 0 0 0,-1 0 0 0 0,1 1 0 0 0,0 4 0 0 0,0 0 17 0 0,-1-1 0 0 0,1 1 0 0 0,-2-1 0 0 0,1 1 0 0 0,-1-1 0 0 0,0 0 1 0 0,-1 1-1 0 0,0-1 0 0 0,0 0 0 0 0,-6 14 0 0 0,7-22 38 0 0,1 0-1 0 0,0 0 1 0 0,0 1 0 0 0,0-1-1 0 0,-1 0 1 0 0,1 0-1 0 0,0 1 1 0 0,0-1 0 0 0,0 0-1 0 0,-1 1 1 0 0,1-1 0 0 0,0 0-1 0 0,0 1 1 0 0,0-1 0 0 0,0 0-1 0 0,0 1 1 0 0,0-1-1 0 0,0 0 1 0 0,0 1 0 0 0,0-1-1 0 0,0 0 1 0 0,0 1 0 0 0,0-1-1 0 0,0 0 1 0 0,0 1 0 0 0,0-1-1 0 0,0 0 1 0 0,0 1-1 0 0,1-1 1 0 0,-1 0 0 0 0,0 1-1 0 0,0-1 1 0 0,0 0 0 0 0,0 0-1 0 0,1 1 1 0 0,-1-1 0 0 0,0 0-1 0 0,0 0 1 0 0,1 1-1 0 0,-1-1 1 0 0,18-2 1340 0 0,35-21-606 0 0,-39 17-659 0 0,-13 5-146 0 0,10-4-199 0 0,0 0 0 0 0,0 1 1 0 0,0 0-1 0 0,1 0 0 0 0,0 1 1 0 0,-1 1-1 0 0,1 0 0 0 0,22-1 1 0 0,-33 3 72 0 0,0 0 0 0 0,-1 0 0 0 0,1 0 1 0 0,0 0-1 0 0,-1 0 0 0 0,1 0 1 0 0,0 1-1 0 0,-1-1 0 0 0,1 0 1 0 0,-1 0-1 0 0,1 1 0 0 0,0-1 0 0 0,-1 0 1 0 0,1 0-1 0 0,-1 1 0 0 0,1-1 1 0 0,-1 1-1 0 0,1-1 0 0 0,-1 0 1 0 0,1 1-1 0 0,-1-1 0 0 0,1 1 0 0 0,-1 0 1 0 0,0-1-1 0 0,1 1 0 0 0,-1-1 1 0 0,0 1-1 0 0,1-1 0 0 0,-1 1 0 0 0,0 0 1 0 0,0-1-1 0 0,1 1 0 0 0,-1 0 1 0 0,0 0-1 0 0,-7 24-3527 0 0,-2-3 2051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7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229 154 848 0 0,'-65'-18'6691'0'0,"24"2"839"0"0,41 16-7403 0 0,0 0 0 0 0,-1 0 0 0 0,1 0-1 0 0,0 0 1 0 0,0 0 0 0 0,-1 0 0 0 0,1 0 0 0 0,0-1 0 0 0,0 1 0 0 0,0 0 0 0 0,-1 0 0 0 0,1 0 0 0 0,0 0 0 0 0,0-1 0 0 0,0 1 0 0 0,0 0 0 0 0,-1 0 0 0 0,1-1 0 0 0,0 1 0 0 0,0 0-1 0 0,0 0 1 0 0,0 0 0 0 0,0-1 0 0 0,0 1 0 0 0,0 0 0 0 0,0-1 0 0 0,-1 1 0 0 0,1 0 0 0 0,0 0 0 0 0,0-1 0 0 0,0 1 0 0 0,0 0 0 0 0,1 0 0 0 0,-1-1 0 0 0,0 1 0 0 0,0-1-1 0 0,8-9 1717 0 0,15-6-857 0 0,-22 16-915 0 0,23-13 28 0 0,0 1 0 0 0,1 1 0 0 0,0 1 0 0 0,1 1-1 0 0,1 1 1 0 0,-1 1 0 0 0,1 2 0 0 0,0 1 0 0 0,48-2 0 0 0,-61 6-96 0 0,-1 1 0 0 0,24 6 0 0 0,-35-7-1 0 0,0 0 0 0 0,0 1 0 0 0,1-1-1 0 0,-1 1 1 0 0,0-1 0 0 0,0 1 0 0 0,0 0 0 0 0,0 0 0 0 0,0 0 0 0 0,0 0-1 0 0,0 0 1 0 0,0 1 0 0 0,0-1 0 0 0,0 1 0 0 0,-1-1 0 0 0,1 1 0 0 0,0 0-1 0 0,-1-1 1 0 0,0 1 0 0 0,1 0 0 0 0,-1 0 0 0 0,0 0 0 0 0,0 0 0 0 0,2 4 0 0 0,-3-4 0 0 0,-1 0 1 0 0,1 0-1 0 0,-1 1 1 0 0,1-1 0 0 0,-1 0-1 0 0,1 0 1 0 0,-1 0 0 0 0,0 0-1 0 0,0-1 1 0 0,0 1 0 0 0,0 0-1 0 0,-1 0 1 0 0,1 0 0 0 0,0-1-1 0 0,-1 1 1 0 0,1-1 0 0 0,-1 1-1 0 0,1-1 1 0 0,-1 0 0 0 0,0 1-1 0 0,0-1 1 0 0,1 0 0 0 0,-1 0-1 0 0,0 0 1 0 0,0 0 0 0 0,-3 0-1 0 0,-6 4 1 0 0,0-1 1 0 0,0-1-1 0 0,-17 4 0 0 0,-4-2 154 0 0,0-1-1 0 0,-39-1 0 0 0,-67-8-6349 0 0,-15 1-9689 0 0,110 4 13934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10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12 266 196 0 0,'-1'0'218'0'0,"0"-1"-1"0"0,0 1 1 0 0,0-1 0 0 0,0 0-1 0 0,1 1 1 0 0,-1-1 0 0 0,0 0-1 0 0,1 0 1 0 0,-1 0-1 0 0,1 0 1 0 0,-1 0 0 0 0,1 1-1 0 0,-1-1 1 0 0,1 0 0 0 0,-1 0-1 0 0,1 0 1 0 0,0 0 0 0 0,-1-2-1 0 0,2 2-144 0 0,-1 1 0 0 0,0-1 0 0 0,0 1-1 0 0,1-1 1 0 0,-1 1 0 0 0,0-1 0 0 0,1 1-1 0 0,-1 0 1 0 0,0-1 0 0 0,1 1 0 0 0,-1-1-1 0 0,1 1 1 0 0,-1 0 0 0 0,1 0 0 0 0,-1-1-1 0 0,1 1 1 0 0,-1 0 0 0 0,1 0 0 0 0,-1-1-1 0 0,1 1 1 0 0,-1 0 0 0 0,1 0 0 0 0,-1 0-1 0 0,2 0 1 0 0,50-1 539 0 0,-32 1 5 0 0,283-52 1547 0 0,-59 7-2051 0 0,-110 29 85 0 0,0 7 0 0 0,151 8 0 0 0,-225 1-49 0 0,0-2-1 0 0,-1-2 1 0 0,1-3-1 0 0,92-24 0 0 0,-115 22-140 0 0,1 1-1 0 0,57-4 1 0 0,-79 12-2 0 0,-1 0 0 0 0,1 1 0 0 0,-1 0 0 0 0,1 1 1 0 0,-1 1-1 0 0,1 1 0 0 0,-1 0 0 0 0,28 12 0 0 0,-31-11-9 0 0,0 1 16 0 0,0 0 0 0 0,1-1 0 0 0,0-1 0 0 0,21 5 0 0 0,-28-9-15 0 0,-1 1-1 0 0,1-1 0 0 0,-1 0 1 0 0,1-1-1 0 0,-1 1 0 0 0,1-1 1 0 0,-1 0-1 0 0,0-1 0 0 0,0 1 1 0 0,1-1-1 0 0,-1 0 0 0 0,0 0 1 0 0,0-1-1 0 0,8-5 0 0 0,-5 3-312 0 0,0-1 0 0 0,0 0 0 0 0,10-11 0 0 0,-17 16 99 0 0,1 0 0 0 0,-1 0 0 0 0,0-1 0 0 0,0 1 0 0 0,0 0 1 0 0,0 0-1 0 0,0 0 0 0 0,0-1 0 0 0,0 1 0 0 0,0-1 0 0 0,0 1 0 0 0,-1 0 0 0 0,1-1 1 0 0,-1 1-1 0 0,1-1 0 0 0,-1 0 0 0 0,1 1 0 0 0,-1-1 0 0 0,0 1 0 0 0,0-1 0 0 0,0 0 1 0 0,0 1-1 0 0,0-1 0 0 0,0 1 0 0 0,0-1 0 0 0,0 0 0 0 0,-1 1 0 0 0,1-1 0 0 0,-1 1 1 0 0,0-2-1 0 0,-8-5-1644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11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78 716 0 0,'-30'31'720'0'0,"1"0"0"0"0,2 2-1 0 0,-38 60 1 0 0,-26 32-438 0 0,83-116-83 0 0,8-12-107 0 0,15-20-94 0 0,-1 0-16 0 0,111-193 503 0 0,-61 109 1383 0 0,-63 106-1781 0 0,0-1-1 0 0,0 0 0 0 0,0 0 1 0 0,0 1-1 0 0,0-1 0 0 0,0 1 0 0 0,0-1 1 0 0,0 1-1 0 0,1-1 0 0 0,-1 1 1 0 0,1 0-1 0 0,-1 0 0 0 0,1 0 1 0 0,0 0-1 0 0,-1 0 0 0 0,1 0 1 0 0,0 0-1 0 0,0 0 0 0 0,-1 0 1 0 0,1 1-1 0 0,0-1 0 0 0,2 1 1 0 0,-2 0-29 0 0,1 0 0 0 0,-1 1 0 0 0,0 0 0 0 0,0 0 0 0 0,0-1 0 0 0,0 1 0 0 0,0 0 0 0 0,0 0 0 0 0,0 1 0 0 0,0-1 0 0 0,0 0 0 0 0,-1 1 0 0 0,1-1 0 0 0,-1 1 0 0 0,1-1 0 0 0,-1 1 0 0 0,1 0 0 0 0,1 3 1 0 0,75 107 1347 0 0,-36-49-1177 0 0,61 70 1 0 0,-77-110-126 0 0,-25-22-151 0 0,0 0 0 0 0,0 0-1 0 0,1 0 1 0 0,-1 0 0 0 0,0 0-1 0 0,0-1 1 0 0,0 1 0 0 0,1 0-1 0 0,-1-1 1 0 0,0 1-1 0 0,1-1 1 0 0,-1 0 0 0 0,1 1-1 0 0,-1-1 1 0 0,0 0 0 0 0,1 0-1 0 0,-1 0 1 0 0,1 0 0 0 0,-1 0-1 0 0,1 0 1 0 0,2 0 0 0 0,-4 0-21 0 0,0-1 1 0 0,0 1-1 0 0,0 0 1 0 0,0 0-1 0 0,1 0 1 0 0,-1 0-1 0 0,0 0 1 0 0,0 0-1 0 0,0-1 1 0 0,0 1-1 0 0,0 0 1 0 0,0 0-1 0 0,0 0 1 0 0,1 0-1 0 0,-1-1 1 0 0,0 1-1 0 0,0 0 1 0 0,0 0-1 0 0,0 0 1 0 0,0-1-1 0 0,0 1 1 0 0,0 0-1 0 0,0 0 1 0 0,0 0-1 0 0,0-1 1 0 0,0 1-1 0 0,0 0 1 0 0,0 0-1 0 0,0 0 1 0 0,0-1-1 0 0,0 1 1 0 0,0 0-1 0 0,0 0 1 0 0,-1 0-1 0 0,1 0 1 0 0,0-1-1 0 0,0 1 1 0 0,0 0-1 0 0,0 0 1 0 0,0 0-1 0 0,0 0 1 0 0,0-1-1 0 0,-1 1 1 0 0,-10-9-2439 0 0,-11-3-827 0 0,10 6 1904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11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39 980 0 0,'6'-6'1788'0'0,"0"-1"172"0"0,4 2 113 0 0,7 0-733 0 0,4 0-560 0 0,7 1-376 0 0,1 1-176 0 0,3 1-88 0 0,1 0-60 0 0,4 2-140 0 0,0 2-376 0 0,-2 2-820 0 0,-4-1-524 0 0,-4 4-245 0 0,-8-2 9 0 0,-3 0 304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15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70 908 0 0,'0'0'164'0'0,"0"0"0"0"0,0-1-1 0 0,-1 1 1 0 0,1 0 0 0 0,0 0-1 0 0,0 0 1 0 0,-1-1 0 0 0,1 1-1 0 0,0 0 1 0 0,-1 0 0 0 0,1 0 0 0 0,0-1-1 0 0,-1 1 1 0 0,1 0 0 0 0,0 0-1 0 0,-1 0 1 0 0,1 0 0 0 0,0 0 0 0 0,-1 0-1 0 0,1 0 1 0 0,0 0 0 0 0,-1 0-1 0 0,1 0 1 0 0,0 0 0 0 0,-1 0 0 0 0,1 0-1 0 0,0 0 1 0 0,-1 0 0 0 0,1 0-1 0 0,0 0 1 0 0,-1 0 0 0 0,1 1 0 0 0,0-1-1 0 0,-1 0 1 0 0,1 0 0 0 0,0 0-1 0 0,0 1 1 0 0,-1-1 0 0 0,1 0 0 0 0,0 0-1 0 0,-1 1 1 0 0,-3 4 1747 0 0,12-4-941 0 0,15-4 87 0 0,108-15 1002 0 0,-114 14-2063 0 0,1 0 0 0 0,-1-2 1 0 0,0 0-1 0 0,0 0 0 0 0,19-12 1 0 0,-16 8 30 0 0,-18 10-610 0 0,-12 9-1288 0 0,-26 15-7515 0 0,27-19 7624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15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95 868 0 0,'-1'0'288'0'0,"0"0"0"0"0,0-1 0 0 0,0 1-1 0 0,0 0 1 0 0,0 0 0 0 0,0-1 0 0 0,0 1 0 0 0,0-1 0 0 0,0 1-1 0 0,0-1 1 0 0,0 1 0 0 0,0-1 0 0 0,0 0 0 0 0,0 1 0 0 0,1-1-1 0 0,-1 0 1 0 0,0 0 0 0 0,0 0 0 0 0,0 0 0 0 0,2-5 2975 0 0,14 7-1227 0 0,-1 3-1717 0 0,-1-2-1 0 0,1 0 1 0 0,-1 0-1 0 0,1-1 1 0 0,0-1-1 0 0,20-2 1 0 0,-13 0-707 0 0,0-2 0 0 0,0 0 0 0 0,31-11 0 0 0,-46 13-392 0 0,-1 0 0 0 0,0 0 0 0 0,0 0 0 0 0,0-1 0 0 0,0 0 0 0 0,0 0 0 0 0,0 0 0 0 0,-1-1-1 0 0,1 0 1 0 0,-1 1 0 0 0,0-1 0 0 0,0-1 0 0 0,6-8 0 0 0,-6 4-841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23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4555 434 516 0 0,'4'-2'522'0'0,"0"-1"-1"0"0,-1 0 1 0 0,1 0-1 0 0,-1 0 1 0 0,0 0-1 0 0,0 0 1 0 0,0-1-1 0 0,-1 1 1 0 0,1-1-1 0 0,-1 0 1 0 0,0 0-1 0 0,0 0 1 0 0,0 0-1 0 0,0 0 1 0 0,-1 0-1 0 0,0-1 1 0 0,2-7-1 0 0,-1 2-67 0 0,0 0-1 0 0,-1 1 1 0 0,0-1 0 0 0,0 0-1 0 0,-1 0 1 0 0,-1 0-1 0 0,-1-12 1 0 0,1 17-121 0 0,0 1 0 0 0,-1-1 1 0 0,1 1-1 0 0,-1 0 0 0 0,0-1 0 0 0,0 1 1 0 0,0 0-1 0 0,-1 0 0 0 0,1 0 0 0 0,-1 1 1 0 0,0-1-1 0 0,0 1 0 0 0,0-1 0 0 0,-1 1 1 0 0,1 0-1 0 0,-1 0 0 0 0,0 1 0 0 0,0-1 1 0 0,0 1-1 0 0,0 0 0 0 0,-4-2 0 0 0,-10-3 268 0 0,1 2 0 0 0,-1 0 0 0 0,0 1-1 0 0,-21-2 1 0 0,21 4-553 0 0,0-1 1 0 0,-32-11-1 0 0,20 3-33 0 0,1 2-1 0 0,-1 0 1 0 0,-1 2 0 0 0,0 2-1 0 0,1 0 1 0 0,-2 2-1 0 0,1 2 1 0 0,0 0 0 0 0,0 3-1 0 0,-58 8 1 0 0,-176 21-4 0 0,215-30-27 0 0,-1-2-1 0 0,1-1 0 0 0,-65-13 1 0 0,-98-33 259 0 0,120 25-106 0 0,-1 3 1 0 0,-135-9-1 0 0,-194 35-93 0 0,224 1-65 0 0,42-1 21 0 0,2 6 0 0 0,0 7 0 0 0,-240 61 0 0 0,309-56 11 0 0,1 4 1 0 0,1 4 0 0 0,1 3 0 0 0,3 4 0 0 0,1 4 0 0 0,1 3 0 0 0,-117 92 0 0 0,112-68-16 0 0,-114 123 0 0 0,165-157 7 0 0,2 2 0 0 0,1 1-1 0 0,2 1 1 0 0,2 1 0 0 0,-39 86 0 0 0,54-101-3 0 0,1 1 0 0 0,1 0 0 0 0,2 0-1 0 0,0 1 1 0 0,2 0 0 0 0,1 0 0 0 0,1 0 0 0 0,3 46-1 0 0,1-54 0 0 0,1 0 0 0 0,1 1 0 0 0,0-1 0 0 0,2-1 0 0 0,0 1 0 0 0,2-1-1 0 0,0 0 1 0 0,1 0 0 0 0,0-1 0 0 0,2-1 0 0 0,0 0 0 0 0,21 25 0 0 0,-5-14 5 0 0,1-1 0 0 0,1-2 1 0 0,1 0-1 0 0,1-2 0 0 0,1-2 1 0 0,1 0-1 0 0,50 21 1 0 0,13 0 11 0 0,151 43 1 0 0,-82-41-34 0 0,2-8 0 0 0,1-7 0 0 0,1-7 0 0 0,202 0 0 0 0,688-57-131 0 0,-178-2 94 0 0,200 82 76 0 0,46 0-481 0 0,-160-48 336 0 0,1074-12 244 0 0,-1578 6-90 0 0,304-4-2 0 0,649 17-367 0 0,530-54 361 0 0,-1109-40-747 0 0,-678 59 518 0 0,-3-6 1 0 0,-1-8 0 0 0,181-77-1 0 0,-274 93 223 0 0,-2-3 0 0 0,-1-2 0 0 0,-2-3-1 0 0,90-74 1 0 0,-71 44 28 0 0,-3-5-1 0 0,94-117 0 0 0,-154 173-44 0 0,0 0 0 0 0,-2-1 0 0 0,0 0 0 0 0,-1-1 0 0 0,13-30-1 0 0,-21 42-6 0 0,0 1 0 0 0,0-1-1 0 0,-1 0 1 0 0,0 0 0 0 0,0 1-1 0 0,0-1 1 0 0,-1 0-1 0 0,0 0 1 0 0,0 0 0 0 0,0 0-1 0 0,-1 0 1 0 0,0 0 0 0 0,0 1-1 0 0,0-1 1 0 0,-1 0 0 0 0,0 1-1 0 0,0-1 1 0 0,-1 1 0 0 0,1-1-1 0 0,-1 1 1 0 0,0 0-1 0 0,-1 0 1 0 0,-7-8 0 0 0,-6-5-34 0 0,-1 1 0 0 0,0 1 0 0 0,-1 1 1 0 0,-1 1-1 0 0,-33-18 0 0 0,-117-49 6 0 0,126 61 32 0 0,-611-239 180 0 0,442 192-22 0 0,-256-46 0 0 0,-68 25-137 0 0,-5 43-2 0 0,-317 49 11 0 0,140 3-6 0 0,-613-6 989 0 0,994 1-967 0 0,-666-33-39 0 0,177 0-28 0 0,-459 46-21 0 0,2 36 56 0 0,300-18-170 0 0,329-29-5798 0 0,573-5 4309 0 0,-537 3-11523 0 0,450 5 10888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05:32.9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377AEE0-CFFE-4B4C-A6B3-9D74EB1DDF2D}" emma:medium="tactile" emma:mode="ink">
          <msink:context xmlns:msink="http://schemas.microsoft.com/ink/2010/main" type="writingRegion" rotatedBoundingBox="-128,359 24073,-728 24890,17447 688,18535"/>
        </emma:interpretation>
      </emma:emma>
    </inkml:annotationXML>
    <inkml:traceGroup>
      <inkml:annotationXML>
        <emma:emma xmlns:emma="http://www.w3.org/2003/04/emma" version="1.0">
          <emma:interpretation id="{F2D59D85-1C4D-471C-BA09-FA99AE4A563F}" emma:medium="tactile" emma:mode="ink">
            <msink:context xmlns:msink="http://schemas.microsoft.com/ink/2010/main" type="paragraph" rotatedBoundingBox="1095,236 19204,235 19205,1619 1096,16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2B410CC-8C2D-4705-B469-032572BEE6EC}" emma:medium="tactile" emma:mode="ink">
              <msink:context xmlns:msink="http://schemas.microsoft.com/ink/2010/main" type="line" rotatedBoundingBox="1095,236 19204,235 19205,862 1096,863"/>
            </emma:interpretation>
          </emma:emma>
        </inkml:annotationXML>
        <inkml:traceGroup>
          <inkml:annotationXML>
            <emma:emma xmlns:emma="http://www.w3.org/2003/04/emma" version="1.0">
              <emma:interpretation id="{C9739A87-CF5C-4B48-B38D-E9B80652B062}" emma:medium="tactile" emma:mode="ink">
                <msink:context xmlns:msink="http://schemas.microsoft.com/ink/2010/main" type="inkWord" rotatedBoundingBox="1095,292 4371,291 4372,851 1096,8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148 74 95 0,'2'-2'238'15,"2"-1"15"-15,-1 0-32 0,0 0-75 16,-2 0-60-16,2-1-27 0,0 0-13 16,2-1-6-16,-4 0-3 0,3 1 1 15,-1 1-1-15,0-1 6 0,0 0-1 0,-2 3 1 16,1-1-4-16,-2 0 1 16,3 4-7-16,-2-2-8 0,-1 0-4 0,0-2-5 15,0 2-6-15,0 2-2 0,0 0 2 16,0-1 2-16,0 1 7 0,-1 4 3 15,-2-3 4-15,0 4 0 0,-1 0-4 16,-2 1-7-16,0 4-1 0,-3 0-4 0,2 4-2 16,-3 2-4-16,0-2 2 15,0 3-5-15,-2 4-2 0,0-2-1 0,0 0 1 16,0 3-2-16,0-1 3 0,-2-3 2 16,4-2 0-16,-2-2-1 0,5-3 2 15,-1 1-2-15,2-5 1 0,1-4 0 16,4-2-1-16,-1 0-2 0,2-3-1 15,0 0 0-15,0-3 0 0,3 0 0 16,2-5 0-16,-1 2 3 0,3-3 0 16,-1-4 1-16,4-4 0 0,0 4 0 0,0-10 1 15,0 3-3-15,-2 0 0 0,2-3-1 16,0 2-1-16,-2-2 2 0,0 2 4 16,-2 0 6-16,2 3 0 0,-5 1 6 15,2 2 6-15,-1-1 4 0,-3 5 7 16,2 1 10-16,-3 2 12 0,2 1 1 15,-1 1 1-15,-1 1-3 0,3 2-9 0,-3 0-14 16,0 0-10-16,0 3-10 16,0 0-4-16,2 5-4 0,-2-4-1 0,2 1 1 15,0 4 2-15,-1-2 0 0,2 4 1 16,0 1 0-16,1-2 1 0,-1 3 1 16,0 2-2-1,6 24-6-15,-8-23-3 0,4-2 3 16,-1 3 2-16,-3 0-1 0,1 1 1 15,2 2-2-15,-1-2 0 0,0 1 0 0,1 0 2 16,-2 0 0-16,2 2 3 0,0-4-2 16,-2 1-1-16,2-3 0 0,0 1-3 15,-2-4-2-15,2 3 3 0,-2-4 0 0,2 1-2 16,-2 0 4-16,2-3-4 0,0-1 2 16,-1-1-1-16,0-1-1 0,1-1 1 15,-1-2 2-15,0 0-4 0,-3 4-22 16,3-2-28-16,-3-1-41 0,0 1-43 15,0-2-55-15,-1 2-69 0,1-2-108 16,-8 2-24-16,1 1 19 0,0 1 45 0</inkml:trace>
          <inkml:trace contextRef="#ctx0" brushRef="#br0" timeOffset="399.34">21 307 110 0,'2'-3'304'16,"-1"2"33"-16,2-1-10 0,-2 2-109 15,-1 0-97-15,5 0-52 0,-4 2-25 0,3-1-4 16,1-1-3-16,-1 0 0 0,3-1-5 16,-1 1-5-16,3 0-7 0,-2 0-8 15,3 1-3-15,-1-1-2 0,-2 2-1 16,3-1-3-16,-4 2-3 0,4-2 0 15,-4-1-1-15,1 2 2 0,0-2-2 16,-1 2 2-16,0-2-17 0,0 0-53 16,-2-4-103-16,2 0-128 0,-5-2-64 0,-1 6-8 15,0 0 40-15</inkml:trace>
          <inkml:trace contextRef="#ctx0" brushRef="#br0" timeOffset="1103.76">511 134 142 0,'6'-2'302'15,"-2"1"29"-15,-2-3-19 0,-2 1-97 0,3 1-75 16,-2 0-36-16,-1 0-12 0,-1-1-2 16,-2 0-3-16,1 0-10 0,-2 3-12 15,0-2-17-15,1 2-18 0,-2 0-12 16,-3 0-8-16,1 2-4 0,-2 2-5 16,-1 1-1-16,0 1-2 0,1-1-2 15,0 0 2-15,-1 1 2 0,3-1 1 16,1 2 2-16,2-4-1 0,1 3-3 15,0 0-3-15,3-3-1 0,0 0 0 0,0 2 0 16,3 1-2-16,1-2 1 0,2 7 2 16,3-4-2-16,-2 2 6 0,3 2 2 15,2-2-1-15,-2-2 0 0,0 4 0 16,0-2-3-16,2 0-1 0,-2 3 2 16,-2-1 1-16,1-1 3 0,0 1 1 15,-3-1 0-15,-2-1-2 0,2 3 0 16,-2-3 0-16,-1 2-1 0,-3-2 1 0,0-1 2 15,0 1-2-15,-3-2 3 0,-3-4 11 16,-1 3 13-16,1-3 12 0,-4 3 11 16,1-3 16-16,-2-2 4 0,-2-1 1 15,1 3-1-15,1-1-10 0,-2-1-13 16,4-1-16-16,0-1-14 0,2 1-11 0,-1-2-8 16,2-1-5-16,1 3-8 0,1-1-33 15,4-1-48-15,0 1-57 0,3-1-72 16,1 2-87-16,-1-2-116 0,2-2-14 15,0 3 29-15,4-3 57 0</inkml:trace>
          <inkml:trace contextRef="#ctx0" brushRef="#br0" timeOffset="1571.72">789 173 207 0,'-2'-1'309'0,"-2"-1"29"0,-2 0-46 15,1 1-98-15,-1-2-67 0,-3 3-35 16,3 0-21-16,-2 3-12 0,-1-2-11 16,2 1-11-16,0 1-7 0,1 3-7 15,0-1-6-15,0-1-8 0,3 1-4 16,-1-1-5-16,4 1-3 0,0 4 2 0,0 0-2 15,4-2 0-15,-1 2 1 0,3-3 3 16,1 5-2-16,-1-2-1 0,3 0-3 16,-2 2 1-16,2-1 1 0,-2 1 2 15,3 2 3-15,-1-1 2 0,-2 3 2 16,1-1-2-16,0-3-1 0,-2 2-2 16,0-2 6-16,-1 1-2 0,-2 1 3 15,1-3 4-15,-4 1-1 0,0 0 0 16,-4 0 1-16,1-2-4 0,-4 1 3 0,-2-1 6 15,-2 0 4-15,-1 0 7 0,2 0 7 16,-2-3 1-16,-2-2-5 0,4 1-6 16,-2-2-8-16,2-1-8 0,0-1-4 15,1-1-6-15,2 3-13 0,4-6-31 16,-1 3-42-16,5-3-53 0,2-3-67 16,3 0-100-16,0-2-62 0,1-1-1 0,3 0 33 15,0-1 59-15</inkml:trace>
          <inkml:trace contextRef="#ctx0" brushRef="#br0" timeOffset="1869.93">900 361 131 0,'5'0'329'0,"-2"2"36"15,-3 1 1-15,-2-3-127 0,-2 6-101 16,2-3-60-16,-2 2-30 0,2-2-15 16,0 0-7-16,0 3-13 0,2 1-2 15,0 0-7-15,4 0-1 0,1 0-3 16,2-1 1-16,2-3-2 0,2 0 1 15,1-3 0-15,2-1-2 0,2-3 0 0,2 1 4 16,-1-4 0-16,2 1 1 0,-3-5 1 16,-3 1 1-16,0 0 12 0,-6 1 20 15,-3-1 26-15,-4 6 28 0,-4-5 21 16,-6 1 2-16,-2 0-12 0,-4 1-13 16,-1 4-19-16,-6 3-22 0,4 6-14 0,-3-2-11 15,-2 7-12-15,2 3-9 0,0 4-4 16,5-3-20-16,1 3-45 0,6 1-82 15,1 0-123-15,5-7-167 0,3-1-57 16,2-3 9-16,8-4 67 0</inkml:trace>
          <inkml:trace contextRef="#ctx0" brushRef="#br0" timeOffset="2223.58">1282 64 47 0,'3'-4'327'16,"0"0"47"-16,-2 2 28 0,-1-1-80 15,0 1-105-15,0 0-61 0,0 0-20 0,0 0-6 16,-1 2-17-16,-2 2-22 0,2 4-23 16,-1 1-25-16,-1 4-24 0,-1 4-11 15,1 4-2-15,-1 2-4 0,-1 2 1 0,1 2 0 16,1 2-3-16,-1 1-3 0,-2-2-2 16,0 4-1-16,-1-2-28 0,1 3-41 15,-1-1-63-15,-2 0-73 0,2-3-106 16,1-1-98-16,0-11-15 0,1 0 40 15,0-5 61-15</inkml:trace>
          <inkml:trace contextRef="#ctx0" brushRef="#br0" timeOffset="2547.81">1341 381 122 0,'2'2'310'0,"-2"1"31"16,0 3-11-16,-2 1-115 0,0 2-103 16,0 0-56-16,2-2-35 0,2 1-12 0,0 1-3 15,3 0 0-15,-1-1 0 0,5-2 7 16,-2-3 8-16,3-1 3 0,0-1 4 16,2-2 1-16,-2-1 4 0,4-5-1 15,-4-3 7-15,1 0 8 0,0-3 13 16,-2 1 17-16,-3-3 15 0,-1 1 14 15,-3 3 11-15,-2-4 2 0,0 1-13 16,-2 5-16-16,-2 0-28 0,3 0-25 0,-2 3-21 16,0 0-25-16,0 5-55 0,3-2-71 15,0 3-93-15,0 0-157 0,0 0-102 16,0 0-4-16,3 3 48 0,0 1 81 16</inkml:trace>
          <inkml:trace contextRef="#ctx0" brushRef="#br0" timeOffset="3090.36">1613 187 224 0,'2'-3'336'0,"-1"-2"21"15,6 4-25-15,1-5-123 0,3 1-81 16,4-3-20-16,2-1 11 0,5 0 14 16,8-5 0-16,2 0-8 0,4-4-14 15,3-2-30-15,3 5-29 0,0-2-26 16,-3 5-12-16,1 1-11 0,-5 0-1 0,-3 5-12 16,-2 0-44-16,-4 3-66 0,-4 3-98 15,-6 1-165-15,-3 3-88 0,-6 0 1 16,-7 2 48-16,0 5 88 0</inkml:trace>
          <inkml:trace contextRef="#ctx0" brushRef="#br0" timeOffset="2873.94">1742 107 160 0,'7'-18'344'16,"0"4"45"-16,-5 2 6 15,2 5-124-15,-2 3-98 0,-2 3-62 0,0 2-39 16,-2 3-26-16,2 4-16 0,-2 6-13 16,0 6-5-16,0-3-5 0,0 6 0 15,0 2-4-15,-1 0 3 0,3 0 6 16,3-2 2-16,-3 0 2 0,4 0 0 16,-2-2-2-16,2-2-8 0,-1-1 0 0,4-1-7 15,-4-3 2-15,2-2-1 0,-4 0-8 16,2-1-32-16,-3-4-34 0,0-3-49 15,-3-4-70-15,2 0-84 0,-4-4-81 16,-2 0-12-16,-1-1 29 0,0-2 54 16</inkml:trace>
          <inkml:trace contextRef="#ctx0" brushRef="#br0" timeOffset="3444.36">2121 262 28 0,'6'9'235'0,"1"-1"30"0,0-4-23 16,2-2-60-16,-2-2-63 0,5-2-36 15,-2 2-18-15,1-4-9 0,0 1-3 16,0-2-10-16,-1 2-3 0,-1-3-2 16,-2 0 1-16,-1 3 7 0,-2-3 2 15,-4 1 5-15,-1 1 1 0,-4-1 3 16,1-1-7-16,-3 1-8 0,-2 1-7 0,-2 3-7 16,-1 1-7-16,-1 1-6 0,-3 3-6 15,3 1-8-15,-3 3 0 0,4 1 1 16,-2 6 0-16,4 3 1 0,4-1 2 15,5 0-2-15,1 3-6 0,4 0 3 16,5-3 9-16,7-1 35 0,4-1 34 16,10-6 27-16,4 0 14 0,3-6-6 0,2-2-27 15,2-2-33-15,1-4-24 0,-3 1-13 16,-2-3-71-16,0-2-139 0,-6-2-214 16,-6-1-99-16,-8-3-42 0,-9 1 44 15,-4-1 125-15</inkml:trace>
          <inkml:trace contextRef="#ctx0" brushRef="#br0" timeOffset="-142821.6">2678 322 205 0,'3'-2'301'0,"-1"1"28"16,-2-3-46-16,2 0-80 0,-2 0-53 15,-2 1-25-15,2 0-4 0,0-1-1 0,-2 2 7 16,0 1 0-16,2-1 6 16,-1 1 2-16,-2 1-11 0,3-3-16 0,-2 3-6 15,-2-2-9-15,2 1-4 0,-2 1-8 16,-2-2-5-16,2 4-16 0,-2-1-18 16,-1 4-15-16,-2-2-12 0,2 4-12 15,-1 3-3-15,0 1-3 0,0 1-3 0,2 2 0 16,2-1 5-16,-1 3-3 0,5-1 0 15,0-1 4-15,0 0 0 0,5-2 0 16,0 2 2-16,1-5-1 0,4-4 0 0,0-1-1 16,2-4 0-16,1-3 3 0,-2 0-2 15,1-3 6-15,2 0-1 0,-4-4-1 16,2 0-1-16,0-3 4 0,-1-1-3 16,-2-2 0-16,-2-1 1 0,-2-1-2 0,-4 2-1 15,-2 0 1-15,-4 1 0 0,0-1-2 16,-3-1 1-16,-2 5 11 0,-4 0 12 15,0 4 8-15,0 3 6 0,-2 1-1 16,2 4-14-16,-2 2-16 0,4 4-6 0,2 1-11 16,0 2-18-16,3 2-55 0,1-2-114 15,3 3-123-15,0-1-187 0,3-2-111 16,2-1 1-16,-1 0 89 0,4-2 111 16</inkml:trace>
          <inkml:trace contextRef="#ctx0" brushRef="#br0" timeOffset="-142445.57">2928 168 156 0,'-4'0'350'0,"-1"-1"45"15,-1 1 24-15,-1-3-109 0,-3 3-89 0,1-1-52 16,-1 1-40-16,0 1-38 0,1 3-32 15,-1 4-35-15,0 4-15 0,2 2-12 16,0 4 0-16,4 0-2 0,2 0 4 16,0 0 0-16,4-1 1 0,0-2-1 15,2 1 0-15,2-1 1 0,0-1 2 16,2-2 1-16,-2 0-2 0,-3-3 0 0,2 4 1 16,-3-2-1-16,0-2 1 15,-2 0 2-15,0 0 0 0,-4-3 2 0,-1 0 17 16,2 2 9-16,-3-3 3 0,-2 2 6 15,-2-2 0-15,0 2-17 0,1-1-13 16,-1-3-4-16,0 3-4 0,1-3-3 0,-1 1 0 16,4-1-5-16,0-1-40 0,2-2-54 15,1 0-77-15,3 0-93 16,0 0-159-16,0 0-37 0,3-3 22 0,4-3 58 16</inkml:trace>
          <inkml:trace contextRef="#ctx0" brushRef="#br0" timeOffset="-142099.18">3100 251 60 0,'4'-9'368'15,"-4"2"56"-15,-4-2 44 0,-2 5-65 0,-4 0-140 16,0 3-91-16,-2 1-56 0,-2 0-41 16,1 3-22-16,-1 1-14 0,2 1-9 15,0 2-2-15,2 1-5 0,4 4-13 16,-2 0-9-16,2 3-3 0,4-3-4 15,0 3 3-15,4-3 8 0,0 0 0 16,2 0-4-16,2-1 3 16,1-2 0-16,12 8-8 0,-12-10 7 0,2 0-3 15,-2-2-1-15,-1 2 3 0,1-1-3 16,-5 0 1-16,-1 2 4 0,-2-2-1 0,-4 3 2 16,0-3 3-16,-5 4-2 0,-1-1 1 15,-2-1 0-15,-1 1-4 0,-2 0 3 16,0 0-5-16,3-3-2 0,-1 3-2 15,-1-3 2-15,2-1-8 0,3 4-23 0,1-4-60 16,2-2-77-16,3 3-119 0,2-5-153 16,2-1-44-16,0 0 27 0,8 0 62 15</inkml:trace>
          <inkml:trace contextRef="#ctx0" brushRef="#br0" timeOffset="-141912.6">3162 494 200 0,'9'1'327'0,"1"3"31"0,-3 0 1 16,-1 0-125-16,-3 2-46 0,4-3 7 16,-6 2 21-16,4-2 10 0,-4 0-7 15,4 0-26-15,-4 2-42 0,5-4-48 16,-2 2-40-16,5-3-33 0,-2 0-18 16,2 0-42-16,-2-3-113 0,0 0-173 0,-1-3-193 15,-3 0-92-15,-3 6-9 16,-6-2 93-16</inkml:trace>
        </inkml:traceGroup>
        <inkml:traceGroup>
          <inkml:annotationXML>
            <emma:emma xmlns:emma="http://www.w3.org/2003/04/emma" version="1.0">
              <emma:interpretation id="{EAED484F-E914-4658-A3EC-BB076B66C10F}" emma:medium="tactile" emma:mode="ink">
                <msink:context xmlns:msink="http://schemas.microsoft.com/ink/2010/main" type="inkWord" rotatedBoundingBox="5244,236 8467,235 8468,762 5245,76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862.59">4961 104 178 0,'3'3'288'0,"1"-1"17"15,-2 2-37-15,2 3-110 0,0 2-65 16,-2 0-24-16,2 2-11 0,2-2-3 15,0 1-8-15,4 1-2 0,-1 0-5 16,2-2-6-16,-1 0-2 0,2-2-8 16,-2 0-6-16,0 0-4 0,-2-1-5 0,0-3 0 15,-1-2 0-15,-1 2-4 0,-2-3 0 16,-2 0 1-16,-2 0 2 0,0 2-1 16,-2-4 5-16,-2 2-2 0,-2 0 1 15,-4 0-4-15,0 0-4 0,0-4-1 16,-3 4 0-16,-3 1-4 0,2 2-1 15,-4 3-2-15,1 2 2 0,-2 4-2 0,2 3 0 16,2-3-1-16,2-1 4 16,5 2-3-16,2-4-1 0,4 0 1 0,2 0 2 15,6-3 2-15,2-1 1 0,2-1 0 16,5 1-2-16,4-5 5 0,0-3-2 16,5 0 1-16,1-5-1 0,1-2 3 15,0-4-2-15,2 1-1 0,0-4-19 16,-6 2-31-16,0-3-48 0,-2-3-90 15,-4 3-126-15,-7 0-40 0,1 0 6 0,-6 1 35 16</inkml:trace>
          <inkml:trace contextRef="#ctx0" brushRef="#br0" timeOffset="7328.4">5129 69 201 0,'8'-5'384'0,"-2"4"27"0,2-2 28 15,2 1-165-15,3-2-119 0,-2 1-40 16,2-3 7-16,3 3 6 0,-1-1 0 0,2 4-5 16,2 0-20-16,2 0-33 0,1 0-29 15,4 0-19-15,-1 0-9 0,4 0-4 16,-2 2-12-16,-1 0-50 0,-2-1-69 16,-3 1-89-16,-5 0-141 0,-3 0-132 15,-7 3-18-15,-6-5 39 0,-3 9 77 16</inkml:trace>
          <inkml:trace contextRef="#ctx0" brushRef="#br0" timeOffset="7118.05">5343 29 201 0,'7'-3'329'15,"-4"-1"34"-15,1 0-20 0,-2 1-122 16,-2 3-86-16,0 2-34 0,-2 3-20 16,2 2-12-16,-4 2-9 0,3 7-3 0,-4 2-7 15,1 4-10-15,1 0-5 0,-1 5-7 16,2-2-5-16,0 4-8 0,2-4-3 16,0 0-3-16,2-1-4 0,-2-1-3 15,2-6-3-15,-1-4 0 0,2-5-7 16,-3-3-28-16,2 0-44 0,-2-4-68 0,-2-4-119 15,-4-3-118-15,-2-4-27 16,-2-3 17-16,-2-1 59 0</inkml:trace>
          <inkml:trace contextRef="#ctx0" brushRef="#br0" timeOffset="7927.94">5524 217 152 0,'4'0'318'0,"0"-2"40"16,-2 0-9-16,1 2-114 0,-2 0-92 0,-1 0-53 16,2 0-37-16,-2 0-18 0,2 0-3 15,-2 2 1-15,2 0 6 0,-2 3-1 16,3 2-1-16,-2-1 0 0,-1 1 5 16,0 2-2-16,0-1-1 0,-1 4 4 15,-4 5-7-15,1 1-7 0,0 4-7 16,-2-2-2-16,0 4-5 0,2-4-9 0,1-3-4 15,-1-2 1-15,1-3-6 0,1-2 1 16,2-4-1-16,0 0 0 0,2-3-2 16,1 0 4-16,-2-2-4 0,3-2-20 15,1-5-48-15,-2-2-77 0,-3-1-139 16,0 0-116-16,-6 1-32 0,3 1 26 16,-4-2 64-16</inkml:trace>
          <inkml:trace contextRef="#ctx0" brushRef="#br0" timeOffset="8171.04">5568 131 76 0,'2'-9'365'0,"0"2"67"0,-2-1 39 0,-2 1-82 16,2 5-146-16,0-1-58 15,0 2-13-15,0-1 2 0,-2-1-1 0,2 3-13 16,0 0-35-16,0 3-54 0,2-1-42 16,-2-1-23-16,4 2-45 0,-2 3-70 15,-1-1-99-15,2 1-146 0,-3 1-175 0,0-2-42 16,-4 4 35-16,-2 0 81 16</inkml:trace>
          <inkml:trace contextRef="#ctx0" brushRef="#br0" timeOffset="6017.83">4173 14 231 0,'1'-3'268'0,"-1"1"2"15,0 2-69-15,0 2-83 0,0-2-48 16,2 0-26-16,-2 3-18 0,0-3-8 16,0 0-1-16,3 1 3 0,-2 1 3 15,-1-2 4-15,2 1 5 0,0 1 0 16,-2 2 4-16,0 1 4 0,0 2-3 16,-2 2-5-16,0 4-4 0,2-2-12 0,-1 3-10 15,-2 1 1-15,1-1-1 0,2-2 2 16,0 4-5-16,-1-4 1 0,-2 3-2 15,3-3-2-15,-1 2-1 0,-2-1 2 16,1 3 1-16,1 1-4 0,-3 3 0 16,-1 0 4-16,1-4-2 0,2-1 0 15,2-3 0-15,0-3 0 0,0 0-1 16,0-6-2-16,2-3 3 0,1-1 3 0,-2-1 2 16,4-1-1-16,-5-3 1 0,1 0-2 15,3-3 0-15,-2 0-1 0,-2 0 7 16,3 2 4-16,-2-5-3 0,2 1 4 15,-2 0-2-15,-1-2-5 0,2 7-4 16,1-5-2-16,-2 2-1 0,3 0-3 16,-2 2-1-16,1 1 0 0,0-2 4 0,0 4-2 15,-2-2 0-15,3 1 1 16,1 2-1-16,-1 0 2 0,1 0 0 0,2 3-2 16,-3-1 2-16,3 2 0 0,1 2-2 15,0-2 1-15,0 4 2 0,0-2-1 16,4-1-1-16,-1-1 2 0,1-1 1 15,1-1 0-15,-2 1-2 0,1-2 4 0,2 4-4 16,-5-2 2-16,4 1-1 16,-3 1 1-16,-1-4-2 0,1 1 4 0,-4-4-3 15,1 0 2-15,-4 1 1 0,0 1 5 16,-2 0-5-16,-2-2 1 0,-2 1-1 16,0 0-2-16,0-1-2 0,-3-1 1 15,2 1-2-15,1 0 1 0,-4-1 0 16,4 0 1-16,-3 1 1 0,-1 5-1 15,4-3 2-15,-3 2-3 0,-1 2 0 16,0 4-3-16,1 1 0 0,0 3-1 0,-2 3 1 16,2 1 1-16,2-1-3 0,1 5 2 15,3-2-1-15,0 0 3 0,1-3 0 16,5-1-2-16,4 0 3 0,2 0 0 16,4-2-2-16,2-3 4 0,4 0 2 15,1-4-1-15,3 1 2 0,-1 0-4 16,-1-3 0-16,1 0 1 0,-3-3 1 0,-1 1-1 15,-3 1 5-15,-2-4-2 0,-2 2-2 16,-2 0-30-16,-4 0-72 16,-8 3-164-16,0 0-80 0,-4 3-34 0,-5-1 9 15</inkml:trace>
          <inkml:trace contextRef="#ctx0" brushRef="#br0" timeOffset="6423.74">4812-60 155 0,'3'-2'288'15,"-3"2"20"-15,0 0-41 0,0 2-110 0,0-1-77 16,3 3-38-16,-3 1-13 0,0 3-6 16,0 1-2-16,0-2 1 0,0 4 0 15,0 1 0-15,-3 5 5 0,0 0 1 16,-4 4-6-16,1 5-5 0,1 0-3 15,-6 2-5-15,4 7-5 0,-3-3 3 16,3-2 1-16,-2 0-5 0,2-1 0 16,0-6-1-16,1-2-2 0,3-2-15 0,0-7-20 15,3-4-40-15,0-4-64 0,0-4-111 16,4-9-57-16,-2 3-8 0,2-6 25 16</inkml:trace>
          <inkml:trace contextRef="#ctx0" brushRef="#br0" timeOffset="8647.59">5681 211 145 0,'5'-7'330'16,"-2"-1"28"-16,-1 0 8 0,0 4-144 15,2 1-101-15,-4 1-45 0,4 2-26 16,-2 0-10-16,-2 0-8 0,4 0-6 16,1 5-8-16,-2 1-3 0,1 6-3 15,-2 1 0-15,0 5 6 0,0 2 6 16,-1-2 6-16,2 5 0 0,-1-2-2 15,0-2-9-15,0-1-7 0,-1 2-5 0,2-2-1 16,-1-2-2-16,-1-1-3 16,2-4 1-16,-1-2-4 0,0-3 2 0,-2-1 0 15,3-5 3-15,0-3 7 0,3-2 13 16,0-3 1-16,1-2 5 0,0-5 1 16,5-4-2-16,-1 2 0 0,1-6-2 15,2 2-2-15,2-4-5 0,-3 4-5 16,3-2-8-16,-3 0-1 0,0 8-5 0,0 0 1 15,-4 2-2-15,1 1-3 0,-1 1-37 16,-4 6-49-16,-3 1-77 0,-2 4-138 16,0 0-113-16,-6 6-13 0,0 2 25 15,1-2 68-15</inkml:trace>
          <inkml:trace contextRef="#ctx0" brushRef="#br0" timeOffset="9050.64">6018 236 112 0,'6'3'338'0,"-1"0"30"0,-1-3 10 16,0 0-137-16,-1-3-127 0,3-1-63 16,1 0-29-16,0 0-11 0,3-1-3 15,0 1-3-15,2 3-1 0,2-3-2 16,0-1 1-16,0-1 6 0,-1-3 8 15,2-3 3-15,-4 1 4 0,2 0 2 0,-6 1-1 16,-1 1-3-16,-3 0 1 0,-3 2 2 16,-4-1 2-16,-2-1-3 0,-3 2-4 15,-1 2-3-15,-1-1-6 0,-4 6-1 16,-1 0-2-16,3 3-4 0,1 0 1 16,1 5-3-16,2-2-1 0,1 3-2 0,2 4-1 15,3-1 2-15,0 3-5 16,6 0 0-16,0 0 1 0,3-1 4 0,4-7 12 15,4 2 20-15,2 0 22 0,2-1 14 16,6-1 6-16,-1-2-5 0,3-1-17 16,2-2-19-16,-1 2-14 0,-1-2-7 15,0 1-23-15,-1-3-72 0,-4-3-142 16,-7 1-171-16,-4-2-80 0,-8-2-17 0,-6 1 55 16</inkml:trace>
          <inkml:trace contextRef="#ctx0" brushRef="#br0" timeOffset="35684.32">6594 231 102 0,'4'-2'236'15,"1"0"21"-15,-1 1-42 0,-3-3-69 16,4 4-45-16,-4-2-20 0,2 2-5 15,-2-3 6-15,-1 1 1 0,2-2 7 16,-2 1 5-16,0 3 4 0,0-2-7 16,3 0-2-16,-3 0-7 0,0-4-6 15,0 3-6-15,0-2-3 0,-3 1-6 0,3 1-3 16,0 1-10-16,-2 1-9 0,2 1-9 16,-4 0-7 15,4 0-10-31,-17 19 10 0,11-12-26 0,0 2 0 0,-1 4-2 15,1-4 3-15,3 0-1 0,1 3-2 16,2-1-2-16,2-4 1 0,1 1-2 16,3-2-1-16,4-2 3 0,0-1 2 0,2-3 0 15,2 0 3-15,-2-1 3 0,2-5 2 16,1 3-3-16,-4-5 3 0,3 2 0 16,-2-3 1-16,-3 0 1 0,0-2 1 15,-3 2 7-15,-2-2 13 0,-3 0 17 16,-1 2 21-16,-1 0 25 0,-3 0 13 0,-4 1 4 15,0-1-10-15,0 1-18 0,-4 1-24 16,0 0-24-16,0 2-18 0,-1-1-11 16,2 4-4-16,-1 2-7 0,2 0-12 0,3 6-42 15,-2-1-76-15,6 4-86 0,-1 2-108 16,1-1-175-16,3 1-49 0,0-2 35 16,3-3 67-16,3 1 104 0</inkml:trace>
          <inkml:trace contextRef="#ctx0" brushRef="#br0" timeOffset="36165.91">6990 69 257 0,'3'-3'335'0,"1"1"34"0,-4-2-38 15,-1 2-105-15,-2-2-44 0,2 1-14 16,-4-1 5-16,1 0-4 0,-2 3-16 0,3-3-28 16,-5 2-33-16,2 1-37 0,-3 1-24 15,2 0-15-15,-2 3-6 0,-2 1-9 16,-1 1 0-16,0 4-4 0,-3-1-2 0,0 3 1 16,4 1-1-16,1-1-3 0,2-2-1 15,1-1 3-15,4-1-1 0,3 3 1 16,0 1 4-16,2-2 3 0,2 2-3 15,0-2 2-15,4-2-3 0,0 1 1 0,4-2 1 16,-1-2 0-16,1 1-1 0,2-1 0 16,1-1-1-16,-4 1 0 0,1 0 1 15,-5 1 1-15,2-1 1 0,-3 1 1 16,-1 2 2-16,-2-1 4 0,-3 3-4 0,-3 3 3 16,-2-1 1-16,-1-2-2 0,-3 1 0 15,2-2 1-15,-3 0-1 0,0 0 3 16,-2-3-1-16,0-1 0 0,1 2-2 0,-2-3 1 15,1 2-7-15,-2-1-3 0,2-4 2 16,2 2 0-16,0 5-5 0,3-5-45 16,1 1-63-16,3-3-74 0,2 0-81 15,1-3-122-15,0 3-64 0,6-5 13 16,2-1 55-16,2-3 68 0</inkml:trace>
          <inkml:trace contextRef="#ctx0" brushRef="#br0" timeOffset="36544.18">7139 152 103 0,'2'-7'324'15,"-2"2"44"-15,-5-1 35 0,1 3-131 16,-2-1-96-16,-1 2-59 0,-2 2-41 16,-1 0-28-16,3 2-16 0,-2 2-10 15,5-3-8-15,-3 1-8 0,5 0-3 0,-2-2-6 16,2 4-1-16,2-1-1 0,2 3-1 15,1 0 2-15,0 3 3 0,4 0-3 16,-3-1 4-16,3 4 0 0,1 3 1 16,0-3 0-16,0 3 4 0,0-2-3 15,-1 1-2-15,2 1 0 0,-3-1-2 16,-3-2 0-16,1 0 1 0,-1 1 1 16,-3-1 3-16,-3-4 2 0,-1 1 4 15,1 0 9-15,-6 0 28 0,2-3 29 16,-2-3 31-16,-1-1 26 0,0 0 10 15,-1-2-10-15,2-2-23 0,-4-1-32 0,3 1-22 16,0-2-25-16,1 2-18 0,2-2-10 16,1 1-39-16,4 1-69 0,2 2-81 0,2 0-83 15,1 0-130-15,-3 0-95 0,7 2 10 16,2 1 53-16,-2-2 73 0</inkml:trace>
          <inkml:trace contextRef="#ctx0" brushRef="#br0" timeOffset="36732.4">7331 380 161 0,'8'1'373'0,"-2"1"65"15,-2-1 68-15,-3 1-106 0,2-2-80 16,-3 0-36-16,2 0-27 0,-2 0-39 0,0 0-48 16,0 0-43-16,2 0-42 0,-2 0-37 15,2 0-28-15,0 2-40 0,0 0-76 16,4 0-130-16,-4-2-162 0,-2 0-194 15,0 0-65-15,0 0 37 0,0 0 109 16</inkml:trace>
        </inkml:traceGroup>
        <inkml:traceGroup>
          <inkml:annotationXML>
            <emma:emma xmlns:emma="http://www.w3.org/2003/04/emma" version="1.0">
              <emma:interpretation id="{736D1974-A7E5-42DC-B9F4-2F2327B3E8A2}" emma:medium="tactile" emma:mode="ink">
                <msink:context xmlns:msink="http://schemas.microsoft.com/ink/2010/main" type="inkWord" rotatedBoundingBox="9759,361 12373,360 12374,862 9760,86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6068.06">9541 271 310 0,'-1'0'352'0,"1"0"17"0,0-3-62 15,4 0-157-15,3 0-74 16,5 0-22-16,0 0-4 0,3 0 2 0,6 1 6 15,0-2-1-15,5-1-5 0,6 1-11 16,3-3-6-16,4 0-12 0,0 0-8 16,3 1-10-16,0-1 2 0,0 2-3 15,-2-1-21-15,1 0-45 0,-4 0-59 16,-3 3-108-16,-2 1-128 0,-6-2-39 16,-5 2 18-16,-1 0 47 0</inkml:trace>
          <inkml:trace contextRef="#ctx0" brushRef="#br0" timeOffset="135614.79">9894 124 333 0,'3'-6'393'15,"-2"3"33"-15,-1-3-46 0,0 4-169 16,0 2-90-16,0-3-53 0,-1 3-31 0,-2 3-17 16,2 2-7-16,-4 3-4 15,1 4-5-15,-2 5-2 0,0 4-2 0,-1 6 0 16,-1 2 0-16,2-2 0 0,1 5 1 16,1-6 2-16,1 0 0 0,3 0-2 15,0-3-11-15,2-1-31 0,-1-6-38 16,2-4-41-16,-2-2-50 0,4-9-54 15,1-2-65-15,-1-7-34 0,1-3 5 16,4-3 34-16</inkml:trace>
          <inkml:trace contextRef="#ctx0" brushRef="#br0" timeOffset="135839.99">10016 122 192 0,'7'-15'337'15,"0"0"39"-15,-1 3 2 0,-3 4-118 0,-1 2-84 16,-2 3-53-16,0 3-28 0,-4 6-21 15,0 3-14-15,-3 7 1 0,-2 5-2 16,-3 7-4-16,1 5-15 0,-1 2-12 16,2 2-11-16,2 0-6 0,2-6-7 15,3 4-1-15,3-3-2 0,0 0 1 16,1-6-1-16,2 0 0 0,2-10-11 16,-1-4-35-16,0-4-42 0,-4-5-50 0,2-5-61 15,-4-3-66-15,-1-4-90 0,0-4-30 16,-7-3 17-16,-3 1 45 0</inkml:trace>
          <inkml:trace contextRef="#ctx0" brushRef="#br0" timeOffset="136431.87">10097 431 44 0,'4'1'292'0,"0"2"28"16,-1-3 15-16,2 0-105 0,0-4-109 15,1-1-59-15,3 0-25 0,-2 1-15 16,3-2-9-16,0-1-4 0,0 0-8 15,5 0 1-15,-5-2 0 0,1 0-1 16,-1-2-1-16,2 2 1 0,-4-1 1 16,-3-4 0-16,0 5 0 0,-3 0 6 0,-2 0 7 15,-2 2 5-15,-4-1 7 0,-2 4 8 16,-2-1 4-16,0 4 11 0,-2-1 13 16,-2-1 11-16,4 6 0 0,-2 0-4 15,1 5-15-15,-2 2-20 0,4 1-17 0,1 3-10 16,2 0-6-16,2 0-2 15,4 4 0-15,2-4 2 0,4-1 0 16,1 2 0-16,4-6 2 0,4 0-2 0,1-3-4 16,2-2-8-16,5 0-21 0,-4-3-21 15,2-1-22-15,4-1-28 0,-2-4-38 16,3-3-85-16,0-2-102 0,0-7-33 16,-3 0 4-16,3 0 35 0</inkml:trace>
          <inkml:trace contextRef="#ctx0" brushRef="#br0" timeOffset="133561.34">8694 170 133 0,'1'0'296'0,"3"0"26"0,-2-2-12 0,1 1-125 15,-2-2-76-15,-1 3-29 0,0 0-2 16,0 0 7-16,2 0 4 0,-2 0 1 16,0 0-3-16,0 0-5 0,1 3-1 15,-1 0 5-15,0 0 19 0,0 2 0 16,-1-4 8-16,-1 4-10 0,2 1-16 15,-4 3-27-15,2 0-20 0,0 3-19 0,0 3-13 16,-2-2-2-16,1 6-2 0,-1-1-2 16,-1 1 2-16,1 2-2 0,1 0-1 15,-1-1 0-15,1 0-1 0,1 0 0 16,2-2-1-16,2-2 2 0,-2 0 3 0,4-3-1 16,-4-1-2-16,4-3 1 0,-2 2-3 15,-2-5-1-15,3 2 1 0,-3-2 2 0,1-3 2 16,-1 0 0-16,0 0 1 0,0 0 5 15,0-3 1-15,0-3 2 0,0 3-1 16,0-3 1-16,0 0-4 0,-1 0-3 16,-2-5-4-16,3-1-1 0,-2-1-1 0,1-1-1 15,-2 0-1-15,3-1 5 16,-4 1-2-16,4-2-2 0,0 3 2 0,0-3 17 16,0 0 13-16,3 3 7 0,-2 0 5 15,-1 1 0-15,4 1-13 0,-2 2-16 16,2 0-8-16,1 1-3 0,0-1 1 0,1 0-3 15,0 3 0-15,4-3 1 0,0 3 0 16,0 0-1-16,-1-1-1 0,1 0 0 16,0 0 1-16,2 3-3 0,-2-1-3 15,0 1 4-15,0-1-1 0,2-1 3 0,-2 2 0 16,3 1 3-16,-4 0-2 0,1-2 0 16,0 2-1-16,0-1 2 0,-3-2 0 0,-1 0 2 15,1 0-1-15,-1 3-2 16,-3-2 3-16,0 1-1 0,-2-2 2 0,-1 1-3 15,0 1 1-15,0-4-2 0,-1 2 1 16,-2-3-2-16,2 1 0 0,-1 1 2 16,-2-1-1-16,2-1 1 0,-5 2-1 0,4-1-2 15,-3 1-2-15,-1 1-2 0,1 1-2 16,-4 2 1-16,1 2 0 0,-2 3-2 16,-4 2 4-16,1 3-1 0,2 4-2 15,-2 0 2-15,2 4 3 0,2-2 1 0,3 2 0 16,1 0 0-16,4-3 0 0,2 1-4 15,2-3 3-15,6 1 2 0,0 0 2 16,4-1-1-16,4-3 4 0,1-2-4 16,3-2-2-16,5-3-1 0,0-1-15 0,1-2-27 15,-1-4-33-15,1 0-42 0,0-2-54 16,-2-4-48-16,-3 1-70 0,-5-1-133 16,-6 1-50-16,-5 0 15 0,-8 3 44 15</inkml:trace>
          <inkml:trace contextRef="#ctx0" brushRef="#br0" timeOffset="133902.64">9136 136 162 0,'10'-5'366'0,"-4"-2"46"0,-3 3 22 15,2-1-163-15,-1 2-116 0,-3-2-61 16,-1 5-28-16,5 0-6 0,-5 2 14 0,0 4 6 16,0 6-7-16,-2 2-3 0,-2 8-4 15,0 2-14-15,-1 0-8 16,-1 3-5-16,1 2-10 0,0-2-12 0,2-1-9 0,1 0-3 15,2-1-4-15,0-1-6 0,2-2-47 16,-2-3-64-16,3-3-83 0,-3-1-129 16,0-8-131-16,0-7-15 0,0 0 40 15,0 0 68-15</inkml:trace>
          <inkml:trace contextRef="#ctx0" brushRef="#br0" timeOffset="135333.56">9569 294 105 0,'1'-2'338'16,"-1"1"43"-16,0-2 30 0,0 0-127 0,0 1-120 15,-1-2-67-15,1 2-45 0,0 2-33 16,0-1-12-16,0 2-7 0,1 1-2 16,-1 2 1-16,5 4-3 0,-3-2 3 15,1 3-1-15,2 1 2 16,-1 2-2-16,2-3 2 0,1 2 1 0,3 2-1 16,0 1 0-16,2-5 3 0,1 2-5 15,-2 0 4-15,-1-4 1 0,2 1-1 16,-2 0 1-16,-2-2 0 0,0-3-3 0,-2 0 3 15,-2 2-2-15,-2-5 1 0,-1 0 0 16,2 1 3-16,-6-1 9 0,3 2 8 16,-6-2 5-16,1 1 0 0,-3-1 4 15,-2 0-4-15,-3 0-7 0,0-3 0 16,-3 3-3-16,-4-3-5 0,3 0-8 16,-8 3-4-16,-2 0-1 0,-1 5 0 0,-2-2-1 15,-2 3 8-15,5 0 6 0,-1 2 0 16,6 2-1-16,2-3 2 0,8 1-9 15,2-1-7-15,6-2 0 0,2 2-1 16,2 1 1-16,5-2 5 0,2 3 3 16,3-1 0-16,5 1 2 0,0-3-3 15,3-2 0-15,-1-2-2 0,5-2-1 16,1-2-2-16,0-2-1 0,-1-2-20 0,4-2-28 16,-3-2-39-16,0-1-58 15,-1-3-120-15,-6-2-102 0,0-2-29 0,-9 0 15 16,3 0 47-16</inkml:trace>
          <inkml:trace contextRef="#ctx0" brushRef="#br0" timeOffset="134186.07">9356 215 148 0,'4'-4'327'0,"-2"1"35"15,-2-1 6-15,0 2-135 0,0-1-100 16,0 6-48-16,0-1-26 0,-2 2-14 16,2 1-12-16,0 2-6 0,0 2-4 15,0 1-13-15,2 2-7 0,2-1 1 16,0 3-3-16,1-2 1 0,1-2-1 15,-1-1 3-15,1-1-1 0,-2-1-2 16,0-4 0-16,-2 3 0 0,-2-5 3 0,2-1 1 16,-2 0 0-16,0 0 2 0,-2-1-18 15,2-5-34-15,-4 3-41 0,2-4-63 16,-2-2-100-16,-2 1-88 0,1 2-17 16,-1-1 18-16,1-1 54 0</inkml:trace>
          <inkml:trace contextRef="#ctx0" brushRef="#br0" timeOffset="137047.91">10743 118 323 0,'-7'-2'419'0,"-3"2"30"0,-3 0-22 16,-6 0-195-16,0 4-113 0,-3 1-46 15,-1 2-12-15,0 4-5 0,3-2 0 16,2 3-7-16,4 2-18 0,2 4-17 15,5-3-10-15,0 3-3 0,4 1-1 16,3 0 2-16,2-3 0 0,2-1-1 0,3 2 1 16,3-4 0-16,5 5 2 15,0-4-2-15,0 1 1 0,2-6 0 0,-1 6 0 16,-3-3-4-16,3-2 3 0,-3 5-2 16,-5-2 2-16,2-1 0 0,-9 1 1 15,-1-1 3-15,-1 1-4 0,-8-2 3 16,-3 3 0-16,-3-3 0 0,-3-2-1 0,1-3 2 15,1-2 2-15,0 1-4 0,1-5 0 16,4 0 16-16,2-3 10 0,-1 0 9 16,7 0 2-16,0-3 2 0,3-2-16 15,6-3-13-15,4-1-11 0,5 0-4 0,0-4-1 16,7 1 2-16,4 1-2 0,0-2 4 16,2 3-2-16,-1 1-1 0,-1 1 1 15,2 2-3-15,-2 2-3 0,0 0 6 0,-3 1-3 16,1-1 3-16,0 2 3 15,-2-1-1-15,-4 0 0 0,-2-2 0 0,-3-1 1 16,-3 0-2-16,0 0 6 0,-5 0-4 16,-4-1 0-16,-1 4 2 0,-1-3-2 0,-5-2-3 15,-3 2 1-15,-1 3-1 0,-1 1 1 16,-1 2 0-16,-2 3 2 0,-2 5 1 16,0 1 0-16,0 3-1 0,0 6-3 15,4 0-2-15,1 3 0 0,2 3-1 0,3-1 3 16,6 0 0-16,5-2 1 0,5-2 2 15,6 0 1-15,5-2 0 0,7 0 3 16,4-4 1-16,4-3-1 0,1-2 0 0,3 1 0 16,1-3-1-16,-3-1-2 0,2 0-41 15,-5-2-95-15,-4-2-188 0,-5 2-155 16,-9-3-68-16,-8 3 8 0,-9 0 80 16</inkml:trace>
        </inkml:traceGroup>
        <inkml:traceGroup>
          <inkml:annotationXML>
            <emma:emma xmlns:emma="http://www.w3.org/2003/04/emma" version="1.0">
              <emma:interpretation id="{9D486B5F-FF2A-47FE-B551-945C0D909E64}" emma:medium="tactile" emma:mode="ink">
                <msink:context xmlns:msink="http://schemas.microsoft.com/ink/2010/main" type="inkWord" rotatedBoundingBox="14550,289 16851,288 16852,830 14551,83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73675.23">14364 196 174 0,'-4'-8'363'0,"-2"4"61"15,-2-1 34-15,2 2-134 0,-2 3-84 16,0 0-54-16,0 2-36 0,-2 1-34 16,0 3-24-16,0 3-26 0,3-1-23 0,-2 3-19 15,8 0-14-15,-4 1-5 0,5 3-5 16,0-1 0-16,2 1 0 0,2 0 0 16,0-1 2-16,1 0 0 0,1 1 0 15,-1 0-1-15,0-2 0 0,0 2-1 0,0 1-1 16,-4 0-1-16,1-2 3 15,-2-2 0-15,-2-1 2 0,1-2 3 0,-8-1 3 16,3-3-2-16,-4 0 1 0,-1-3-1 0,-1 2-2 16,-2-4-5-16,-1 0-1 0,2 0-26 15,0-2-34-15,6 0-46 0,-2-2-53 16,6 3-58-16,3-3-51 0,2-1-85 16,2-2-58-16,4-1 6 0,2 2 40 15,4-2 62-15</inkml:trace>
          <inkml:trace contextRef="#ctx0" brushRef="#br0" timeOffset="-173423.7">14465 404 171 0,'12'4'296'16,"-5"-1"34"-16,-2 1-27 0,-1 1-103 15,-3 1-63-15,4-3-37 0,-4 3-29 0,2-3-21 16,-1 0-12-16,3 2-9 0,0-5-12 16,0 0-4-16,1-2-2 15,3-2-2-15,-2-1-4 0,3-4 0 0,-1 1-1 16,-4-2 14-16,3-1 18 0,-4-2 11 15,0 4 2-15,-2-5 4 0,-4 1-13 16,0 2-6-16,-1 2-7 0,-8 5-3 16,3 0 0-16,-4 4-7 0,1 2-12 0,-2 1-5 15,1 3-6-15,1 3-8 16,1-1-35-16,-2 4-50 0,3-4-76 0,2-1-132 16,3-1-93-16,4-6-7 0,0 0 31 15,1 2 67-15</inkml:trace>
          <inkml:trace contextRef="#ctx0" brushRef="#br0" timeOffset="-173189.68">14788 83 156 0,'4'-11'353'0,"1"3"35"0,-4 2 15 16,-1 2-165-16,3 1-112 0,-3 3-48 15,0 1-12-15,-3 5-1 0,2 0 4 16,-4 5 0-16,1 3-14 0,-2 6-21 16,0 2-15-16,-4 0-9 0,3 4-3 0,-2-3-26 15,-1-3-49-15,1 0-73 0,1 0-125 16,0 0-121-16,-2-5-32 0,2 1 21 16,2-1 60-16</inkml:trace>
          <inkml:trace contextRef="#ctx0" brushRef="#br0" timeOffset="-174424.09">13577 64 230 0,'2'-4'290'0,"-2"4"25"0,0-4-71 16,0 2-81-16,0 2-43 0,0-2-19 16,0 2-4-16,0 0-8 0,0 2-5 15,-2-2-17-15,2 2-16 0,0 0-18 16,0 0-16-16,0 2-10 0,0 1-3 15,2 0-3-15,1 1 3 0,0 3-2 0,1 5 2 16,5-2-2-16,-4 2-2 0,5 0 0 16,-2 4 0-16,2-1 3 0,0 1 0 15,-3-1 0-15,4 3 0 0,-3-2 1 16,-1-1-1-16,-1-2-1 0,-1-3 1 16,0-1 0-16,-2-2-2 0,-1 0 4 15,-2-5-2-15,-2 5 1 0,-1-4 0 0,3-1 2 16,-1-2-1-16,-2 1-1 15,2-2 1-15,-4-1 1 0,-1-1-1 0,2-2 0 16,-2 3 0-16,1-2-2 0,-3-4-3 16,0 0 0-16,-1 0-2 0,0 0 1 15,-1 3 1-15,3-5 0 0,-6 3-2 16,3 2 2-16,-2-3-3 0,1 4-2 16,-4-1 0-16,4 2-4 0,-5 2 2 15,1 2 0-15,-1 5 0 0,3 2 0 16,2 2 2-16,2 3 0 0,7 0 1 0,2 1 1 15,6-1 1-15,4-1 1 0,8-1 1 16,4-5 3-16,4 2 0 0,0-5 1 16,5-1 1-16,0-3-3 0,-2-1 0 15,-2-3 0-15,3 0-1 0,-6-3-11 16,-1-2-45-16,-9 4-72 0,-1-5-143 16,-3 0-100-16,-7-2-35 0,2-2 25 15,-5-1 65-15</inkml:trace>
          <inkml:trace contextRef="#ctx0" brushRef="#br0" timeOffset="-176379.86">13615 129 156 0,'4'-4'271'16,"1"1"23"-16,-4-1-45 0,3 1-91 15,-2 0-53-15,1 0-28 0,-3 1-14 0,1-2-10 16,1 4-3-16,-1 0-6 0,-1 0-13 16,0 0-8-16,5 0-5 0,-5 0-6 15,2 0 5-15,-2 4 3 0,0-2 5 16,0 5 10-16,0 1 3 0,0 0-5 16,-2 3 1-16,-3 1-8 0,5 1-12 15,-1-2-4-15,-1-3-2 0,2-2-4 0,0 0 1 16,0-3-5-16,2 3 1 15,-1-5-1-15,-1 3 1 0,0-2 1 0,3 0-1 16,-1-1 9-16,-2-1 7 0,0-1 3 16,0 1 4-16,0-2 6 0,0 2 1 15,0 0-3-15,2-2-3 16,-2 0 0-16,0-3-2 16,0 1-8-16,3-8 3 0,-3 9-14 0,0 0-3 15,0 3-1-15,0-5-1 0,0 5-3 16,3-1 3-16,-3 1 2 0,0 0-1 0,2-2 0 15,-1 2 1-15,-1-3 0 0,0 3-3 16,3 0-3-16,-3 0 2 0,2 3-1 16,-2-3 4-16,0-3 0 0,0 6 0 15,0-3 0-15,0 0 3 0,0 2-5 16,0-1 1-16,0-2 0 0,2 1 2 16,-2 0-1-16,0 0 1 0,0 0 1 15,2 0-1-15,-2-2-1 0,0 2-19 0,0 0-40 16,0 2-53-16,0-4-84 0,0 2-146 15,0 0-61-15,-4 2 3 0,-2-1 40 16</inkml:trace>
          <inkml:trace contextRef="#ctx0" brushRef="#br0" timeOffset="-177563.51">13842 31 97 0,'2'0'201'0,"-2"0"-6"15,1 0-26-15,-1 0-25 16,0-2-29-16,3 2-25 0,-2-2-17 0,-1 4-4 15,0-2 0-15,0 0 1 0,0 0 2 16,0-2-3-16,0 1-1 0,0-3-9 16,0 4-6-16,0-2-4 0,-1 0-8 15,-2 1-4-15,3 1-8 0,-1-2-2 16,-1 2-8-16,-1 0-5 0,3 0-6 16,0-1 1-16,0 1 0 0,-1-3 2 0,1 3 9 15,0 0 4-15,0 0 3 0,0 3 6 16,0-2 2-16,0 1 1 0,0-2 4 15,0 0 2-15,0 0 0 0,1-2 3 16,-1 1-3-16,0 1-5 0,0 1-7 16,0-1-7-16,0 0-10 0,0-1-2 15,0 1-3-15,0 0-1 0,0 1 0 16,0 1-2-16,0-2-3 0,0 0-2 16,0 0 1-16,0 0-2 0,0 0-1 0,0 0 0 15,0 0-4-15,0 0 5 0,0 0 0 16,0 0-1-16,0 1 2 0,0 1 2 15,0-2-4-15,0 2 4 0,0-2-2 0,0 0 2 16,0 0 2-16,0 2 2 0,0-2-3 16,0 0 13-16,-1 0 3 0,-2 0 3 15,3-2 0-15,-2 2 1 0,2 0-9 16,0 0-7-16,-1 0-3 0,-2 0-4 0,3 2 0 16,0-2-1-16,0 0-2 0,0 2 2 15,0-2-1-15,0 0 2 16,0 0-1-16,0 0-1 0,0-2 0 15,0 2-1-15,0 0 1 0,0 0 1 0,0 2 1 16,0-2-2-16,3 0-16 16,-3 1-30-16,1 1-32 0,-1 0-38 0,0 2-33 15,-1-1-22-15,-2-1-13 0,3 0-17 16,-1-2-58-16,1 0-64 0,0 0-7 0,-5-2 21 16,5 2 41-16</inkml:trace>
          <inkml:trace contextRef="#ctx0" brushRef="#br0" timeOffset="-174019.92">14089 147 24 0,'6'-6'293'15,"-1"1"37"-15,-7 0 19 0,-2 1-81 16,-5 2-109-16,2 1-48 0,-5 1-10 16,-2 0-3-16,-2 1 6 0,-2 3 0 0,3-1-7 15,0 1-16-15,4 0-18 16,-4 1-18-16,5 2-19 0,3 2-12 0,-2 0-10 16,3 2-3-16,3 4-2 0,1-3 2 15,2 6-3-15,2-2 2 0,1-1-1 16,3 2 1-16,3-3 1 0,-2-1 0 15,6 1-1-15,-1 2 3 0,-2 1-2 16,1 3 1-16,-1 0 1 0,0 0 0 16,-2-2 0-16,-4 0 3 0,0-4-2 0,-4-2 0 15,-4 1 1-15,-2-1-1 16,-2-1 2-16,-4-2-1 0,2-3 2 16,-2 0-1-16,1-3-2 0,1 0-2 0,1-3-3 15,3-3-41-15,1-2-65 0,0 1-93 16,2-2-178-16,3 1-79 0,3-4 0 15,4 2 51-15</inkml:trace>
          <inkml:trace contextRef="#ctx0" brushRef="#br0" timeOffset="-172908.38">14791 304 12 0,'0'7'253'16,"0"4"27"-16,-3-2 8 0,3 2-99 16,0-1-79-16,3 4-38 0,1 1-11 0,3-3-3 15,2 3-11-15,3-3-9 0,3-1-13 16,1-2-11-16,0-2-8 0,3-2 0 15,0-2 0-15,1-6 17 0,-3-2 18 16,1-4 16-16,-4-2 19 0,1-1 19 16,-6-3 2-16,-1-1-3 0,0 0-8 15,-3-1-14-15,-2-2-19 0,-1 2-21 16,-2-1-13-16,0 3-11 0,-2 0-11 0,2 1-25 16,-3 3-51-16,3 5-66 0,0 1-100 15,0-2-137-15,3 0-40 0,-1-2 22 16,0 3 52-16</inkml:trace>
          <inkml:trace contextRef="#ctx0" brushRef="#br0" timeOffset="-172513.07">15064 112 268 0,'0'-5'337'0,"3"1"17"0,0-1-55 0,7-1-138 15,6 1-73-15,3-4-28 16,0 5-14-16,2-1-3 0,5-1-10 0,0-1-11 16,5 2-10-16,-7 1-5 15,7 2-3-15,-5 2 1 0,-3 2-29 0,-3 2-48 16,-1 3-112-16,-8 1-123 0,-5 4-58 15,-4 4 3-15,-2-3 37 0</inkml:trace>
          <inkml:trace contextRef="#ctx0" brushRef="#br0" timeOffset="-172691.72">15222 26 81 0,'7'-11'305'16,"2"2"32"-16,-5 2 21 0,-3 3-123 16,1 0-99-16,-2 4-47 0,-2 4-23 0,-3 4-13 15,-1 4-10-15,-3 4-10 16,2 4-7-16,-2 1-10 0,-1 5-5 0,4 0-4 15,1 3-3-15,0 2-2 16,2 0 0-16,-1 1 1 0,1 0 0 0,2-4 2 16,1-3-2-16,0-5-15 0,0-6-22 15,-2-3-36-15,-1-7-51 0,-1-4-86 16,3-6-104-16,-5-1-34 0,2-4 11 16,-2-3 37-16</inkml:trace>
          <inkml:trace contextRef="#ctx0" brushRef="#br0" timeOffset="-172208.03">15299 301 65 0,'2'5'255'0,"1"0"27"15,3-3 8-15,4 0-113 0,0-2-73 16,2-4-35-16,1 3-23 0,0-3-16 15,1 1-2-15,2-3-4 0,2 3-2 16,-2-3 0-16,-2-3 5 0,-2 4 8 16,-2-2 14-16,-3-1 8 0,0 0 9 15,-6-1-2-15,-1 0-8 0,-1-2-9 16,-6 4-4-16,0 3 0 0,-3 2 6 0,-2 4 6 16,0 4 3-16,1 3-4 15,-4 4-8-15,4 1-14 0,-2 4-17 0,5-4-10 16,3-1-1-16,5 4-3 0,4-4-1 15,5 2 6-15,5-1 0 0,6-5 2 16,5-3-1-16,5-1 1 0,4-2-33 16,3-3-54-16,2-3-81 0,-1 1-170 15,-1-5-100-15,-2 0-18 0,-3-2 35 16,-2 3 69-16</inkml:trace>
        </inkml:traceGroup>
        <inkml:traceGroup>
          <inkml:annotationXML>
            <emma:emma xmlns:emma="http://www.w3.org/2003/04/emma" version="1.0">
              <emma:interpretation id="{C72AB661-DCCC-4DEE-AA33-532264BB31DE}" emma:medium="tactile" emma:mode="ink">
                <msink:context xmlns:msink="http://schemas.microsoft.com/ink/2010/main" type="inkWord" rotatedBoundingBox="17133,297 19204,296 19205,755 17134,75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170240.09">17326 181 51 0,'4'-11'347'16,"-2"0"76"-16,-4 1 74 0,-4 1-52 0,-2 1-107 16,-2 3-80-16,0 2-47 0,1 1-44 15,-6 4-35-15,5 1-21 0,0 2-16 16,-1 4-28-16,2 2-30 0,2 1-19 15,1 3-12-15,3-1-4 0,2 2-4 16,2 1 0-16,3-1 0 0,1-1 2 0,2 2 3 16,3 0 0-16,0-4 1 0,5 2-2 15,-4-2 0-15,4 1-2 0,-5 1 2 16,0-1-1-16,-3-5 3 0,-3 2 0 16,-2-2 1-16,-4 0-3 0,-6-2 3 0,-4 2-1 15,-2-3-3-15,-4 0 3 0,-2 0-4 16,3-3 2-16,-3 2 0 0,2-4-1 15,4 1 0-15,2-2 1 0,5-2-2 0,2 1-6 16,7-4-4-16,4-1-12 0,7-3-17 16,0-2-6-16,7-2-5 0,3 2-2 15,3 1 10-15,2 1 12 0,2 0 13 16,4 0 8-16,-3-2 5 0,5 2 1 0,-2 0 2 16,0 0-1-16,0 0 1 0,-4 3 1 15,-3-3 3-15,-3 0 5 0,-6 2 13 16,-5-1 27-16,-4-1 12 0,-6 0 5 15,-3 1 1-15,-3-1-16 0,-3 0-26 0,-2 2-18 16,-7 1-11-16,-1 4-1 0,-3 6-4 16,-1 3-1-16,-2 3 3 0,1 4 3 15,2 1 0-15,3 3 1 0,5-1 3 0,3-1 0 16,6-3-1-16,2 1 5 0,5 0-2 16,8-3 2-16,6-2 2 0,7-3 1 15,10-2 2-15,10-2-3 0,4-4 1 16,5-2-3-16,5-2-1 0,0-2-37 15,1-3-112-15,-4-4-176 0,-5 1-213 0,-7-2-97 16,-10 1-6-16,-15-1 91 0,-13-1 169 16</inkml:trace>
          <inkml:trace contextRef="#ctx0" brushRef="#br0" timeOffset="-171224.82">16043 187 225 0,'10'-14'314'0,"2"5"26"0,-4 0-44 16,0 4-133-16,0 2-77 0,-3 3-28 0,-1 2-10 15,-1 1-5-15,-1 6-3 0,0 2 0 16,-2 4-10-16,3 4-12 0,3 1-10 16,4 1-2-16,5-3-1 0,1-1-2 15,1-4 0-15,2-1 1 0,-4 1-2 16,-1-2 1-16,0-5 1 0,-4 0 0 15,-2-1 2-15,-4-5 17 0,-3 0 16 16,-1 0 8-16,-1-5 7 0,-3 2 6 0,-2-3-15 16,-4 0-13-16,-2 2-8 0,-1-1-8 15,-6 1-9-15,2 2-3 0,-3 2 4 16,-5 2 3-16,8 5 2 0,-2-1 1 16,0 3-1-16,3 0-10 0,9 2-3 15,-3 4-2-15,5-3-1 0,5 3 2 16,6-3 4-16,3-3 0 0,7-3 1 0,3-5-1 15,2-4-13-15,8-4-19 0,0-4-22 16,6-3-18-16,0-3-17 0,-1-1-9 16,-2-2-11-16,-3-4-9 0,0 3-7 15,-9-3-6-15,3 0-8 0,-4 0-13 16,0 1-19-16,-3-4-16 0,1 0-10 16,-3 2 24-16,2 2 64 0,-2 0 100 15,0 5 117-15,-4 2 92 0,-3 4 58 0,-2 3 19 16,-1 0-3-16,-3 4-33 0,-1 1-24 15,0 4-31-15,0 0-24 0,0 0-16 16,-4 6-10-16,1 3-10 0,-4 4-7 16,1 5-17-16,1 1-23 0,-1 6-31 15,1-1-22-15,2 3-15 0,1 3-5 0,0-1-6 16,-1 1 2-16,3-3-7 0,3 2 1 16,-1-7 2-16,-2 2-27 0,2-7-45 15,1-2-27-15,2-7-19 0,1-4-11 16,2-7 20-16,-1-3 37 0,2-5 29 0,-2-4 18 15,2-3 8-15,-2 0 6 0,2-1 2 16,-3-4 6-16,-1 0 0 0,3 1 0 16,0-2 0-16,0-2 2 0,0-1-2 15,4 0 0-15,0 3 1 0,-2-1-1 16,0 8 0-16,-2 3-1 0,-5 3-2 16,2 6-2-16,-4 2-2 0,2 4 1 15,-3 4 0-15,0 8 3 0,-3 3 6 16,0 4 15-16,-1 5 7 0,-1 1 4 0,0 1 1 15,0 4-3-15,2-1-13 0,1 0-5 16,2 0-5-16,0-3 0 0,5-2 1 16,0-2 2-16,0-5-2 0,1-4-16 0,0-8-50 15,-2-3-68-15,1-3-84 0,-5 0-150 16,0-7-78-16,-5-2 3 0,1-2 45 16,-3-3 77-16</inkml:trace>
          <inkml:trace contextRef="#ctx0" brushRef="#br0" timeOffset="-171080.66">16325 164 322 0,'0'4'373'0,"2"-2"18"16,5 1-51-16,3-3-166 0,1 3-73 16,5-1-6-16,2-4 12 0,2-1 7 15,3 0 7-15,2 0-22 0,2-1-34 16,2-1-33-16,2-1-16 0,0-1-7 15,3 2-5-15,2 1-1 0,1-1-6 16,-1-2-80-16,2 1-124 0,-8 3-177 16,-6 0-84-16,-8 3-30 0,-11 6 62 0</inkml:trace>
          <inkml:trace contextRef="#ctx0" brushRef="#br0" timeOffset="-170765.67">16841 372 31 0,'16'-1'286'0,"0"-4"34"15,2 0 20-15,0 1-94 16,0-7-112-16,2 5-56 0,0-3-33 0,-1 2-19 16,0-2-8-16,-8 0-8 0,4 0 13 15,-8 0 13-15,2-2 9 0,-6 1 13 16,-2-4 9-16,-2 3 2 0,-2 2 2 15,-6 0 9-15,-1 2 3 0,-3 1-3 16,-2 6-12-16,-5 2-16 0,3 3-20 16,-3 4-16-16,-2 2-4 0,3 2 5 0,2-2 7 15,4 4 1-15,3-1 1 0,1-2-6 16,3 0-9-16,6-3-7 0,0 1-2 16,6 2-4-16,3-3 4 0,2-1-24 0,4 0-54 15,2-4-69-15,5-4-80 16,2 0-94-16,1 0-103 0,4-3-5 15,3-3 42-15,-2-3 69 0</inkml:trace>
        </inkml:traceGroup>
      </inkml:traceGroup>
      <inkml:traceGroup>
        <inkml:annotationXML>
          <emma:emma xmlns:emma="http://www.w3.org/2003/04/emma" version="1.0">
            <emma:interpretation id="{E8AA2B10-5A7F-4BFE-9F1E-15A38BA3C17E}" emma:medium="tactile" emma:mode="ink">
              <msink:context xmlns:msink="http://schemas.microsoft.com/ink/2010/main" type="line" rotatedBoundingBox="8960,1144 16636,929 16653,1515 8976,1730"/>
            </emma:interpretation>
          </emma:emma>
        </inkml:annotationXML>
        <inkml:traceGroup>
          <inkml:annotationXML>
            <emma:emma xmlns:emma="http://www.w3.org/2003/04/emma" version="1.0">
              <emma:interpretation id="{33F255B7-23AF-46FC-9FBE-AD04726A62D3}" emma:medium="tactile" emma:mode="ink">
                <msink:context xmlns:msink="http://schemas.microsoft.com/ink/2010/main" type="inkWord" rotatedBoundingBox="8961,1180 13037,1066 13053,1616 8976,173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53983.53">8244 1242 287 0,'9'-12'510'16,"-5"3"104"-16,-1 0 79 0,1 0-134 15,0 0-85-15,-2 2-38 0,2 1-9 16,-4 3-1-16,0 0-30 0,0 1-63 0,0 2-88 16,0 0-91-16,0 0-80 0,0 2-58 15,2-2-82-15,1 0-131 0,-3 3-190 16,0-2-242-16,0-1-285 0,0 0-84 15,0 0 59-15,0 0 156 0,0 0 230 0</inkml:trace>
          <inkml:trace contextRef="#ctx0" brushRef="#br0" timeOffset="154574.69">8695 902 162 0,'4'-1'313'16,"-2"-1"28"-16,2 2-17 0,-4-2-126 16,0 2-88-16,-1 0-40 0,-2 0-21 15,1 0-8-15,-3 2 0 0,0 0-3 16,0-1-10-16,-4 4-4 0,-1-1-8 15,3 4-3-15,-5-1-1 0,-1 0-1 16,-3 2-3-16,3 2-3 0,-6 7 1 16,2-1-3-16,-1 3 3 0,0 3 1 0,0 0 2 15,4 3-2-15,2-2-1 0,2 1 0 16,5-2-2-16,0 1-2 0,5-4 2 16,7-1 1-16,2-4 3 0,6-3-2 15,2-4 3-15,6-4-1 0,0-4 0 16,5-4-1-16,-1-2-1 0,-1-4-2 15,0-3 2-15,-6 1 27 0,-4-1 31 16,-1 2 29-16,-11 1 25 0,-1-1 12 16,-3 2-23-16,-3 3-31 0,-1-3-25 15,-8 0-23-15,3 0-13 0,-5 4-8 0,2 3-5 16,-2 4-6-16,1 3-54 0,-1 2-89 16,-4 4-172-16,0-2-146 0,0 3-65 15,1 2 21-15,1-1 76 0</inkml:trace>
          <inkml:trace contextRef="#ctx0" brushRef="#br0" timeOffset="155513.51">8862 1259 212 0,'-2'0'369'0,"2"0"33"15,2-6 6-15,6 1-138 0,2-4-76 16,3 0-18-16,3-3 3 0,0 2 1 16,4-1-22-16,2-1-32 0,0 0-43 15,4-3-37-15,0-2-22 0,1 2-13 16,4-5-6-16,-7 3-3 0,2-1-1 15,-1 1 0-15,-3 1-17 0,-7 2-69 0,-3 1-111 16,-3 2-191-16,-9 2-131 16,-9 4-46-16</inkml:trace>
          <inkml:trace contextRef="#ctx0" brushRef="#br0" timeOffset="155245.75">8955 1040 45 0,'0'-2'308'0,"2"2"40"15,-2 0 17-15,0 0-101 0,0 0-123 16,0 0-64-16,3 2-23 0,-2-2-10 16,5 2 0-16,-2 1 9 0,4-2-1 15,0 4-10-15,2-2-10 0,-1 0-6 0,4 5-9 16,-1-1-10-16,2 2-4 16,4-1 0-16,-3 2 0 0,6-1 1 15,0 2 1-15,19 8 6 16,-22-13-7-16,14 8-68 15,-20-11-58-15,-5 0-496 16,-7-3 222-16,0 0 18 0,-6 0 55 0</inkml:trace>
          <inkml:trace contextRef="#ctx0" brushRef="#br0" timeOffset="156284.06">9616 1026 111 0,'2'-4'323'0,"2"-1"38"0,-5 1 31 0,-2 0-127 15,0 1-84-15,-1 2-25 0,-6-2-14 16,2 1-5-16,-5 2-2 0,0 0-15 16,-1 0-26-16,1 5-25 0,-3-2-21 15,1 4-22-15,-1 2-12 0,2 0-6 16,-2 4-7-16,5 2-2 0,-1 4-1 15,0-2 0-15,4 1-2 0,2-1 2 0,0 1 1 16,6-1 0-16,0-3 2 0,4 1 0 16,4-5 1-16,0 1 2 0,6-7 0 15,1 0 3-15,4-4 3 0,0-4 0 0,5 0 0 16,-2-7-1-16,1-1-5 16,-1-3 0-16,-2-3 0 0,-4 3-3 0,-6-2 4 15,0-1 24-15,-5 2 21 0,-4-2 9 16,-1 2 5-16,-6 0 0 0,1 0-24 15,-7 0-20-15,-1 3-13 0,0-1-8 0,-3 5-5 16,0 5-4-16,0 4-23 16,-2 4-86-16,0 5-125 0,-2 5-222 0,3 3-96 15,-1 2-23-15,8 0 66 0,4 0 117 16</inkml:trace>
          <inkml:trace contextRef="#ctx0" brushRef="#br0" timeOffset="156562.6">9729 1234 376 0,'6'-1'581'15,"0"-2"116"-15,-2-2 97 0,0 4-153 16,-2-2-102-16,2-1-52 0,1 2-57 16,-4-1-68-16,2 0-77 0,-2 2-89 0,5-1-89 15,-2 1-75-15,1-4-113 0,-2 4-205 16,-1-2-328-16,-2 3-308 0,-2-5-123 16,-6 2 23-16,-6 2 163 0,-6 4 313 15</inkml:trace>
          <inkml:trace contextRef="#ctx0" brushRef="#br0" timeOffset="159008.27">9936 968 171 0,'0'0'300'16,"0"0"30"-16,-2 0-25 0,2-2-99 0,0 2-63 15,0 0-26-15,0 0-14 0,0 0-10 16,0-1-11-16,2 1-4 0,0-3-9 15,0 3-6-15,1-5 2 0,2 4 2 16,2-2 0-16,-4-1-3 0,3 0-8 16,-1 3-14-16,1-3-14 0,3 2-12 15,-2 0-7-15,0 1-6 0,2-1 1 16,0 0-4-16,-2 2 0 0,1 0-2 16,4 2 1-16,-2 0 0 0,0-1 2 0,0 1-1 15,0 2 1-15,6 3 1 16,-13-3 1-16,-3 9 6 15,-3-6-5-15,-4 2-2 0,2-5-1 16,-3 6-2-16,-2-4 2 0,4 0 1 0,0-3-1 16,1-1-1-16,0 0 4 0,1-2-3 15,4 2 0-15,0-2 0 0,0 0-2 16,0 0-1-16,4 0-2 0,2-2 0 16,3 2 1-16,0 3 0 0,3-1-1 15,2 4 4-15,2-3-2 0,-2 2 0 31,-1 3 2-31,42 27 5 0,-46-23-4 16,-2 1 1-16,-6 0 1 0,1 0 0 0,-4-3-1 16,1 1 0-16,-6-5 2 0,-1 3 1 15,-2-3-2-15,0-1 2 0,0-1-3 16,-2-2 1-16,-2-2 30 0,2 0 30 0,1 0 20 16,-1-2 16-16,2 1 4 0,0-2-29 15,0 1-25-15,2-1-22 0,3 2-16 16,0 1-9-16,0 0-6 15,0 1-22-15,-5 8-240 0,4-1-30 0,2 2-202 16,0-1-74-16,4 0 21 16,4-3 71-16,6 0 111 0</inkml:trace>
          <inkml:trace contextRef="#ctx0" brushRef="#br0" timeOffset="159748.09">10302 938 218 0,'-3'0'365'0,"3"0"32"15,0 0-9-15,0-2-161 0,3 2-90 16,3-1-38-16,-1-1-15 0,7 0-7 0,2 0 0 16,7 1-20-16,-2 1-20 15,7-2-19-15,0 0-7 0,0 2-4 0,1-2-3 16,-1 4 1-16,2 0-1 0,-2 0-59 15,0-1-97-15,-5-1-192 16,-2-1-86-16,-3-1-41 0,-6-4 37 0</inkml:trace>
          <inkml:trace contextRef="#ctx0" brushRef="#br0" timeOffset="159515.91">10413 1060 291 0,'-4'-3'373'0,"0"1"44"0,-1-1-25 16,2 2-140-16,3-1-83 0,0-1-55 16,0 2-37-16,3-1-31 0,3 1-20 15,3-3-10-15,1 2-7 0,1 2-5 16,4 0-2-16,1 0 0 0,-2 2-1 16,5-2 0-16,-1 4 2 0,0-1-2 15,25 6 4-15,-22-6-3 16,-2 1-4-16,-1-2 4 0,0 0 1 15,-4-1-5-15,-1-2-13 0,-7-1-42 0,0 0-69 16,-6-2-100-16,-3 1-150 0,-6-2-51 16,-1 1 10-16,-3-1 52 0</inkml:trace>
          <inkml:trace contextRef="#ctx0" brushRef="#br0" timeOffset="160494.19">10958 986 42 0,'6'-4'306'0,"-1"4"43"0,-1-6 37 16,-3-2-82-16,1 2-92 0,1 1-31 15,-3 1-4-15,1-2 4 16,-1 3-5-16,-1-1-15 0,-4 0-27 0,1 3-39 0,1-1-38 16,-6 0-23-16,2 2-15 0,-6 2-14 15,3 1-3-15,-3 3-4 0,-1 1 1 16,0 4-3-16,0 0-1 0,2 4-1 16,2 1 0-16,5 0 0 0,-1 0 3 15,3 2 3-15,7-1-2 0,2 0 4 0,6-4 5 16,4 1-2-16,7-3 3 15,1-4 2-15,7-3-3 0,0-1-1 0,5-6 1 16,0-4-3-16,-5-2-2 0,1-4 2 16,-2-3 2-16,-4-2 4 0,-8 0-1 15,-2-2 27-15,-8 3 33 0,0-3 22 0,-8 3 15 16,-5-3 6-16,-2 0-23 16,-5 2-32-16,-4-2-24 0,-2 2-16 0,-4 1-11 15,-1 4-8-15,-2 4-1 0,2 6-5 16,1 4-14-1,-20 16-313 1,2 20-1405-16,40-15 605 0</inkml:trace>
          <inkml:trace contextRef="#ctx0" brushRef="#br0" timeOffset="161045.51">11337 1086 20 0,'3'3'288'0,"0"0"46"16,0-3 36-16,-1 3-67 0,-2-3-77 15,0 0-31-15,0 0 5 0,2 0 10 16,-2 0 1-16,0 2-11 0,2 0-28 16,-1 0-41-16,2 1-44 0,0-1-4 15,1 2-8-15,-1-3-5 0,3 1-2 0,-3 2-5 16,6-2-30-16,-4 1-17 0,1 1-7 15,0-4-5-15,0 2 0 0,1-2-2 16,-1 0 0-16,-3 1 0 0,1-1 2 0,0 2-1 16,1-2-44-16,-4 0-96 0,-1-2-130 15,-1-1-183-15,-4-1-158 0,-1-1-28 16,-2 1 62-16,1 1 117 0</inkml:trace>
          <inkml:trace contextRef="#ctx0" brushRef="#br0" timeOffset="161570.54">11590 876 66 0,'2'-3'277'16,"1"0"40"-16,-2 0 14 0,-1 3-78 15,0 0-67-15,0 0-31 0,0 0-15 16,0-3-20-16,0 3-27 0,0 3-21 16,0-3-27-16,0 6-23 0,2 0-15 15,-1-1-6-15,-1 4 1 0,3 0 0 16,-1 2-1-16,-2 4 3 0,2-1-3 15,0 0 1-15,-1 1-2 0,-1 2 0 16,3 1 2-16,-1 0 0 0,-2 0 1 0,1 0 0 16,-1-3 0-16,0-1-2 0,3-2 3 15,-3-2-22-15,-3-1-26 16,3 0-30-16,-1 0-37 0,-4-6-48 0,4 0-58 16,1-3-108-16,0 0-35 0,0 0 10 15,6-3 35-15</inkml:trace>
          <inkml:trace contextRef="#ctx0" brushRef="#br0" timeOffset="162195.13">11820 962 15 0,'8'0'268'0,"2"-2"29"16,0-5 20-16,2 3-87 0,-2-1-93 16,1-3-39-16,-1 1-12 0,0 0-10 15,1 2-8-15,-1-2-8 0,-3-1-4 16,0 2-1-16,-4-3 3 0,1-2 13 16,-4 2 10-16,0 2 8 15,0-2-2-15,-4-2-6 0,1 0-16 0,-4 0-20 16,0 2-18-16,-2 1-10 0,-3-1 1 0,1 1 5 15,-1 2 1-15,-1 2 0 16,0 2-2-16,1 1-11 0,0 2-8 16,0 4-2-16,0 1-2 0,2 0 2 0,-1 8-1 15,2-4-2-15,-1 4 1 0,4 1-3 16,3 1 0-16,1 2-2 0,2-1 4 16,2 0 1-16,1 1 2 0,6-2-1 0,1 2 2 15,3-3 1-15,3-1-3 0,3 1 1 16,-2-1 1-16,3-1-1 0,-4 0 2 15,2 2 3-15,-7-2 0 0,4 2-3 16,-5-2 3-16,-5 4-9 0,0-1 3 16,-5 1 0-16,-3 1 1 0,0 6 2 15,-4-3 1-15,0 3-4 0,-3-4-4 16,-1-3-3-16,1-3-2 16,-11 6 0-16,11-16 9 0,-2 2 2 0,0-4-1 15,1-2 1-15,-8-2-1 0,3-1 0 16,0-3 6-16,0-1 0 0,0-2 9 15,2-1 18-15,2-2 4 0,3-2 2 0,4-3-4 16,0-1-7-16,7-1-18 16,2-2-10-16,6-3-4 0,0 2-1 15,6-3 0-15,2 2 1 0,-1 2 1 0,2 1-2 16,-2 4-6-16,-2 1-46 0,-4 6-83 16,-1 5-128-16,-5-1-183 0,-5 5-73 15,-5-4 8-15,-1-1 65 0</inkml:trace>
          <inkml:trace contextRef="#ctx0" brushRef="#br0" timeOffset="153674.34">8202 986 5 0,'0'0'230'15,"0"-1"28"-15,-1-2 5 0,-1 3-68 16,2 0-65-16,-3-5-33 0,3 5-16 0,0-1-8 15,-1-2-3-15,1 3 2 0,-2-2 0 16,2 2-2-16,0 0 6 0,0-3 1 16,0 1 7-16,-2 1 4 0,0 1 5 15,2-3 5-15,-3 3 3 0,3 0-8 16,-1-2-11-16,-1 2-14 0,0-3-17 16,-2 2-15-16,0-2-12 0,0 3-2 15,-2 0-2-15,2 0 5 0,1 0 6 0,-2 0 4 16,1 0-4-16,0 3 1 0,1-3-12 15,-2 0-10-15,0 0-4 0,0 1-2 16,0 2 1-16,-1-1 5 0,0-2 6 16,-1 3 3-16,1-2 6 0,-1 1-2 15,1 1-3-15,-3-1-6 0,2 2-9 0,-1 1 1 16,-4-2-1-16,2 3-5 0,-2 0 0 16,2 2-1-16,0 0-3 0,3 1 0 15,-3 0 1-15,4 0 3 0,0 2-3 16,-1-1 2-16,5 1-2 0,1 0-1 15,-2 1 0-15,6-3 4 0,0 0-2 0,5 2 4 16,0 0 2-16,5-2-1 0,0-4-2 16,3 1 3-16,2-1-1 0,-2-4 2 15,3 2-1-15,-3-3 0 0,3-3-1 16,-3 0 1-16,1-3-3 0,-3 3-1 16,2-5 3-16,-4 2 0 0,0-3 0 0,-4-2 4 15,0 0 1-15,-4 2 0 0,-3-5 24 16,-1 2 28-16,-4-3 9 0,-3 3 5 15,-3-4 4-15,-5 1-25 0,-4 1-26 16,-2-1-13-16,-4 4-9 0,-2 2-5 16,-1 4-2-16,2 4-6 0,-2 5-1 0,4 2-73 15,1 5-150-15,-2 3-244 0,5 3-144 16,0-1-63-16,1 0 46 0,7-1 136 16</inkml:trace>
        </inkml:traceGroup>
        <inkml:traceGroup>
          <inkml:annotationXML>
            <emma:emma xmlns:emma="http://www.w3.org/2003/04/emma" version="1.0">
              <emma:interpretation id="{6C66233C-0131-4393-B068-4364C5A6FF6E}" emma:medium="tactile" emma:mode="ink">
                <msink:context xmlns:msink="http://schemas.microsoft.com/ink/2010/main" type="inkWord" rotatedBoundingBox="15860,950 16636,929 16650,1418 15874,144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61176.8">15342 905 264 0,'7'-8'321'0,"-1"3"13"0,1-5-59 16,6 0-135-16,0-2-62 16,1-1-21-16,2-1-9 0,0-1-4 0,2 1-6 15,-2-1-9-15,-1-2-11 0,1 1-6 16,-1 0-4-16,-6-1 12 0,-1 6 12 15,-2-2 13-15,-2-1 9 16,-4 5 11-16,-2-2-10 0,-2 2-11 0,-4 1-15 16,-5 2-12-16,-2 0-9 0,-5 4 3 15,-1 2 12-15,-1 0 13 0,0 2 14 16,0 2 7-16,1 4-10 0,0 0-11 0,6 3-12 16,-1-1-14-1,1 2-4-15,-4 22-6 0,12-17-1 0,6 0-2 16,2 3-2-16,6-2 2 0,2-1 4 15,4 2 2-15,0-3 2 0,3 1 0 16,3 1-3-16,-3 1 0 0,-1 2 1 16,-1-1-1-16,-3 0 0 0,1-2-1 15,-5-2 0-15,-3-1-1 0,-1 0 2 16,-4-1 1-16,-3-2 6 0,-4-1 0 16,-2-2-1-16,-6 0 3 0,-1 0-2 0,-6 2-4 15,0-2-1-15,-2 0-3 0,2-4 1 16,1-1 0-16,6-3 1 15,0-1-2-15,9-1 1 0,3-7-4 0,4-2-2 16,5-5-2-16,6 0-3 0,4-5 1 16,6-2 4-16,2-3 1 0,0 0-1 0,3 2 6 15,-1 2-21-15,-5 1-51 16,-4 4-71-16,-3 5-118 0,-6 4-151 0,-7 7-51 16,0 0 21-16,-13 3 55 0</inkml:trace>
          <inkml:trace contextRef="#ctx0" brushRef="#br0" timeOffset="-161791.39">14776 1081 239 0,'0'-1'328'0,"3"1"22"16,-1-3-61-16,-2 3-110 0,1-2-74 15,3 1-41-15,-2-2-14 0,7-5-8 16,-4 0-2-16,7 2-12 0,1-5-12 16,3 2-9-16,0-2-1 0,1-2 1 0,3-1-2 15,-1 0 24-15,3-1 10 0,-2-2 11 16,5-2 13-16,-6 0 7 0,1 0-13 15,0 1-9-15,-3 0-3 0,-1 0 2 16,-1 2 4-16,-4 1 0 0,-1-2 8 16,-4 2 0-16,0 0-15 0,-2 3 4 15,-4 0 6-15,0 3 7 0,0 6 7 16,0 0 1-16,-1 0-9 0,-2 1-19 0,1 2-15 16,-2 2-14-16,0 1-10 0,-2 3-1 15,2-1 1-15,1 4-2 0,-2 1 4 16,1-1-2-16,3 3-2 0,-2 3 0 15,1 0-2-15,-2-1-4 0,3 1 3 16,-4 1 2-16,1 2-1 0,2-3 2 0,-2 5-1 16,3-5-1-16,-4 2-1 0,5-1 0 15,0-4 1-15,3 0 0 0,-1-3 0 16,-1 2-29-16,3-2-60 0,1-4-86 0,1 1-101 16,-6-6-175-16,4-2-71 15,-3-2 15-15,4 2 67 0,-5 2 91 16</inkml:trace>
        </inkml:traceGroup>
      </inkml:traceGroup>
    </inkml:traceGroup>
    <inkml:traceGroup>
      <inkml:annotationXML>
        <emma:emma xmlns:emma="http://www.w3.org/2003/04/emma" version="1.0">
          <emma:interpretation id="{EE6D73CA-F54E-4483-9911-E4A9481EED3A}" emma:medium="tactile" emma:mode="ink">
            <msink:context xmlns:msink="http://schemas.microsoft.com/ink/2010/main" type="paragraph" rotatedBoundingBox="5553,1052 16619,1465 16581,2474 5515,2062" alignmentLevel="5"/>
          </emma:interpretation>
        </emma:emma>
      </inkml:annotationXML>
      <inkml:traceGroup>
        <inkml:annotationXML>
          <emma:emma xmlns:emma="http://www.w3.org/2003/04/emma" version="1.0">
            <emma:interpretation id="{F5D7BFE5-16AA-45B5-82E3-712B8EBC58C8}" emma:medium="tactile" emma:mode="ink">
              <msink:context xmlns:msink="http://schemas.microsoft.com/ink/2010/main" type="line" rotatedBoundingBox="5553,1052 16619,1465 16581,2474 5515,2062"/>
            </emma:interpretation>
          </emma:emma>
        </inkml:annotationXML>
        <inkml:traceGroup>
          <inkml:annotationXML>
            <emma:emma xmlns:emma="http://www.w3.org/2003/04/emma" version="1.0">
              <emma:interpretation id="{5813219B-FF48-42E5-8AC1-E7C647DD597F}" emma:medium="tactile" emma:mode="ink">
                <msink:context xmlns:msink="http://schemas.microsoft.com/ink/2010/main" type="inkWord" rotatedBoundingBox="5553,1052 6535,1089 6497,2098 5515,206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7958.58">5188 1468 11 0,'3'4'268'16,"-6"1"28"-16,0 1 12 0,-1-1-96 0,-2 4-105 16,0 1-59-16,-1 1-26 15,0 1-6-15,1-1-2 0,0-3-4 16,2 1 3-16,0-2-2 0,1-2-5 0,0-3-4 15,3 0-4-15,0-2 1 16,4 0-2-16,0 0-3 0,2 0 4 0,2-2-1 16,2 2 4-16,3-2 4 0,-2 1 8 15,2 1 2-15,-1 1 9 0,2 3 3 16,-2 0 3-16,2 5 4 0,-4-3 9 16,1 8-1-16,-4-5 0 0,1 6-7 15,-2 1-3-15,0-2-12 0,-2 2-3 16,-2-2-5-16,-2-3 11 0,0-2 19 15,0 0 21-15,-2-3 21 0,-2 1 8 16,-2-2-11-16,-4-1-19 0,0-2-22 16,0 1-20-16,-2-3-13 0,2 2-1 15,-1 0-4-15,2-2-2 0,-1-4-1 16,4-1-12-16,0 1-23 0,2-3-34 16,1 3-41-16,0 0-49 0,2 1-53 15,-1-6-97-15,-2 3-56 0,1 1 3 16,-1-1 29-16</inkml:trace>
          <inkml:trace contextRef="#ctx0" brushRef="#br0" timeOffset="18264.39">5133 1522 31 0,'0'-4'337'0,"0"3"55"0,0-3 39 16,0 1-62-16,0-1-138 0,4 4-78 15,-2-2-20-15,1 0 0 0,0 1 3 0,1-3 4 16,5 2-1-16,-2 0-22 0,3-2-31 16,2 3-23-16,-1-1-19 0,4 1-13 15,-2-1-14-15,1 2-5 16,2-2-5-16,4 0-5 0,15-1 8 15,-12-1-9-15,-4 0-28 0,0 1-68 0,-2-1-109 16,-5-1-145-16,-2 1-170 16,-7 1-52-16,-3 3 36 0,-9-2 88 0</inkml:trace>
          <inkml:trace contextRef="#ctx0" brushRef="#br0" timeOffset="17490.28">4925 1616 47 0,'7'-9'299'0,"-2"7"39"0,-4-2 21 16,3 2-96-16,-4 2-106 0,0-3-59 16,0 6-27-16,-1-1-17 0,-2 2-15 15,0 1-15-15,0 4-4 0,0 2-4 16,-1 1-12-16,-2 4 0 0,-1-3-1 16,4 2-4-16,-3 1-3 0,-1-1 0 15,4 1 6-15,-3-2-4 0,-1-1 2 16,4-4-18-16,2-3-42 0,-2 0-68 15,3-6-128-15,0 0-92 0,-2-6-17 16,2 0 23-16</inkml:trace>
          <inkml:trace contextRef="#ctx0" brushRef="#br0" timeOffset="17076.21">4640 1535 74 0,'3'-3'287'0,"1"-2"31"0,-4 0 10 0,2 4-105 16,-2-3-87-16,-2 2-42 0,2 0-7 15,-2 1-4-15,0-1-5 0,2 2-6 16,-3-4-7-16,0 2-13 0,1-1-7 16,-2 3-11-16,0-3-4 0,1 3-1 15,0-1-4-15,-3 1-8 0,1 0-3 16,-2 0-5-16,-1 4-5 0,2-3-3 16,-4 4 2-16,0 1-1 0,-4 3 1 15,1 2 1-15,-3 0 0 0,0 3-6 16,-3 0 4-16,5 1-7 0,-2 0 0 15,3 2-2-15,1-2 3 0,6 0-3 16,1-3 4-16,2 3-2 0,3-3 2 0,3 0 2 16,1 2-3-16,2-8 0 0,1 1 4 15,5-1-4-15,0-1 3 16,4-1-1-16,-2-2 4 0,4-2-1 16,-2 0 0-16,2-2 2 0,-3 0-3 15,1-3 2-15,0-1 0 0,0-3 0 0,0-2 2 16,0-4 3-16,-3-2-3 0,0 4 2 15,-3-4 4-15,-3 1 13 0,-1 1 19 16,-6-5 23-16,0 2 19 0,-4 2 7 16,1-2-10-16,-3 1-15 0,-4 3-19 15,0 2-21-15,-4 0-15 0,0 4-7 16,-4 3-18-16,-4 1-42 0,0 4-53 31,-1 2-61-31,-49 26-1459 0</inkml:trace>
          <inkml:trace contextRef="#ctx0" brushRef="#br0" timeOffset="14418.58">4672 901 248 0,'4'-4'282'16,"-1"-1"19"-16,0 1-81 0,-3 0-80 0,3-1-37 16,-3 2-13-16,0-1-7 0,-3 2 0 15,2-1 0-15,-1 3-1 0,2 0-4 16,-3-3-4-16,3 2-4 0,-4-2-5 15,4 1-7-15,-3-2-8 0,0 2-3 16,3 1-5-16,-3 1-4 0,3-2-8 16,-3 0-1-16,-1-2-6 0,3 3-3 15,-4 1-6-15,2 0 1 0,-1 0-2 16,1 1-9-16,0-1 4 0,-1 0 1 0,-2 0-5 16,3 2 4-16,-2 0-1 0,1 2-7 15,-4-1-2-15,2 1 3 0,0-1-3 16,-4 3-2-16,4 0 8 0,-4 2-3 15,4-1-3-15,-2 2-4 0,1-1 4 16,1 0-6-16,2 1 7 0,-1-2-1 0,4 0-1 16,1 2 3-16,0-1 0 0,4 1-4 15,-1 2 0-15,1-2 5 0,2 0-1 16,0 0-3-16,1 0 3 0,-1 0 2 16,1-1-2-16,2-1 1 0,-2 2 4 15,3-2-3-15,0 1 1 0,0-2-3 0,4 0-2 16,-4-4 1-16,1-2-2 15,4-2 0-15,-1-1 3 0,-2 0 2 0,2-5-3 16,-1-1 1-16,3-3-1 0,0-2 1 16,1-4-4-16,-1-2 4 0,0 3 0 15,0-3 3-15,-2 1 4 0,-4 1 1 16,1 2 2-16,-7-3 0 0,-1 4-1 0,-3 0-6 16,-2 3 0-16,-2 2 2 0,-2-2-1 15,0 1-2-15,-4 2 1 0,-4 3-4 16,2-2-1-16,-5 4 1 0,-2 1 2 15,0 1 3-15,-5 2-2 0,2 5 4 16,-1-2-3-16,-2 6-6 0,4 0 1 0,3 2-2 31,2-1-28-15,-18 35-488-16,21-16-804 0,10-24 944 0</inkml:trace>
          <inkml:trace contextRef="#ctx0" brushRef="#br0" timeOffset="14826.23">4994 996 163 0,'6'0'314'15,"-4"-2"24"-15,0-1-13 0,-2 3-147 16,0 0-92-16,0 0-42 0,0 0-16 15,0 3-8-15,-2 3-5 0,0 2 2 16,2 4-6-16,-1 4-1 0,-2-1-4 16,1 0-1-16,-2 0-2 0,4-1-2 15,-1-1-1-15,-2-1 0 0,3 0 4 16,0 0-5-16,0-4-23 0,-2 1-31 0,1 0-44 16,-4-1-81-16,1-1-101 0,-2-1-29 15,2 0 9-15,1-3 36 0</inkml:trace>
          <inkml:trace contextRef="#ctx0" brushRef="#br0" timeOffset="15160.4">5191 876 114 0,'7'0'291'0,"-2"0"25"0,-1 0-3 15,-1 0-112-15,1-3-79 0,-1 2-36 16,-1 1-10-16,-1 4-6 0,-1-4-10 16,3 3-1-16,-2 2-1 0,-1 1-9 15,0 1-3-15,0 3-4 0,-1 0-4 16,-2 4-12-16,0 0-4 0,0 3-7 15,-1 3-4-15,1 3-6 0,0-4-2 16,0 0-2-16,3-1-1 0,0-2-24 0,2-1-44 16,-2-5-68-16,0-4-142 0,0-6-103 15,-5 2-21-15,5-2 21 0,-7 0 60 16</inkml:trace>
        </inkml:traceGroup>
        <inkml:traceGroup>
          <inkml:annotationXML>
            <emma:emma xmlns:emma="http://www.w3.org/2003/04/emma" version="1.0">
              <emma:interpretation id="{DDB7B97D-FC06-4164-B147-2E5E3DB1701E}" emma:medium="tactile" emma:mode="ink">
                <msink:context xmlns:msink="http://schemas.microsoft.com/ink/2010/main" type="inkWord" rotatedBoundingBox="8922,1702 11595,1802 11580,2195 8908,209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71813.96">8604 1565 52 0,'4'-3'334'0,"-1"1"50"0,0 0 33 16,0 0-75-16,-3-1-105 0,5 1-43 15,-5 0 3-15,2 0 13 0,-2 0 6 16,0 1-2-16,0-2-22 0,0 3-34 0,0-5-39 15,-2 4-34-15,0 1-29 0,-1-2-24 16,0 2-17-16,-1-1-7 0,-2 1-5 16,-2 0-6-16,-3 3 0 0,1 0-2 15,1 1 1-15,-1 3 1 0,-1 0 1 16,1-1 1-16,0 2 1 0,1 0-2 0,0 1 0 16,1 0 1-16,0 2 1 0,-2 1-2 15,2 3 2-15,-2-3 1 0,-1 3-2 16,4 0 1-16,0 3-1 0,2-1 1 15,1-2-3-15,2-1 2 0,4 0 0 16,2-3-2-16,1 2-26 0,0-5-18 16,3 4-17-16,2-4-21 0,0-2-14 0,2 1 6 15,4-4 5-15,-1-1 9 16,3-4 15-16,0-1 17 0,0-4 15 0,2-1 17 16,-2-1 10-16,-2 0 1 0,-5 1 6 15,-1-1 0-15,-1 0 2 0,-3 2 0 16,-5-1 3-16,-1 1-2 0,-1-2 12 15,-4 0 10-15,-1 3 12 0,-4-3 10 0,0 1 11 16,-3 2-5-16,-1-3-10 16,-2 6-11-16,-2 0-14 0,0 1-7 0,0 2-8 15,2 2-5-15,2 1-18 0,2 0-84 16,5 3-131-16,1 1-233 0,4-2-112 16,2-5-32-16,4 5 58 0,3-5 119 15</inkml:trace>
          <inkml:trace contextRef="#ctx0" brushRef="#br0" timeOffset="172471.03">8904 1800 239 0,'1'-2'352'0,"3"-2"30"0,2-4-5 0,4 0-138 16,5-4-65-16,-4 2 0 0,5-4 8 16,3 1-4-16,-2-2-16 0,5-2-26 15,0 0-46-15,1 1-37 0,1-2-25 16,-2 2-15-16,1-1-8 0,-2 3-1 16,-3 2-4-16,0 3-15 0,-3 1-72 15,-3 1-100-15,-2 4-171 0,-4-3-139 16,-2 5-52-16,-4 1 43 0,0 0 88 0</inkml:trace>
          <inkml:trace contextRef="#ctx0" brushRef="#br0" timeOffset="172249.1">8987 1602 204 0,'2'0'355'0,"-1"0"28"16,-1 0-4-16,0 0-161 0,3 0-95 16,1 0-45-16,1 3-18 0,-1-1 1 15,5-2 3-15,1 3-8 0,2 3-8 16,-1-3-10-16,4 3-11 0,-1 3-11 0,-1-5-9 16,3 4-5-16,0 1 2 15,0-5-3-15,1 4-2 0,-1-4 2 0,0 1 0 16,-3-1-30-16,-3 1-43 15,-7-5-49-15,-3 3-74 0,-2-3-128 0,-8 3-59 16,-6 1 0-16,-4 1 34 0</inkml:trace>
          <inkml:trace contextRef="#ctx0" brushRef="#br0" timeOffset="173045.83">9577 1601 51 0,'3'-5'352'0,"0"0"68"0,-3 1 47 16,-3-1-71-16,0 1-141 0,-4 0-91 15,1 0-65-15,-4 4-46 16,0 0-30-16,-1 4-12 0,-1 0-8 0,0 3-2 15,1 1 0-15,1 4-2 0,0-1 2 16,1 4 0-16,3 0-1 0,3-2-1 16,3-1 1-16,0 2-1 0,3 1 2 15,3-4-1-15,4-2 1 0,4-2 0 16,2-3-1-16,2 0-1 0,-1-4 3 16,6-4 1-16,-4-1-2 0,1-4 3 15,-4-2 4-15,0-1-3 0,-2-3 21 16,-6 3 28-16,-4-4 19 0,-2 2 12 15,-4 2 6-15,-4-2-13 0,-2-1-27 0,-4 6-20 16,0 0-17-16,-2 1-9 16,1 3-10-16,-1 3-15 0,-1 4-65 0,4 2-104 15,1 3-201-15,1-1-127 0,2-1-39 16,5 4 36-16,6-6 93 0</inkml:trace>
          <inkml:trace contextRef="#ctx0" brushRef="#br0" timeOffset="170914.2">7940 1569 26 0,'6'-2'278'0,"-2"0"36"0,2 0 27 15,-3-1-92-15,-1-1-92 16,-1 2-46-16,3-1-16 0,-2 1-10 0,-2 0-7 16,3-1-2-16,-2 0-4 0,2 0-7 15,-2 0 1-15,-1 1 10 0,0 1 12 16,0 1 6-16,0 0 4 0,-1 0-6 15,-2 0-12-15,-1-2-9 0,2-1-14 16,-2 3-8-16,1 0 4 0,-4 0 7 16,5-1-7-16,-5 1-3 0,0 0-4 0,1 0-12 15,-1 0-16-15,-2 1-7 0,2 4-7 16,0-4-1-16,-6 4-5 0,1-1-2 16,2 3 1-16,0 2 0 0,0 2-2 15,3-2 4-15,1 3-2 0,2-1 1 16,-1-1 1-16,1 0-3 0,4 3 1 0,-2-5 5 15,4 2-4-15,1 2 4 0,3-5-1 16,-1 2 2-16,5-1-3 0,2-1-3 16,2-2 0-16,2 1 0 0,3-1 0 15,2-2 1-15,0-3-9 0,1 0-7 16,-2-3-4-16,4-3 0 0,-6-2 1 16,2-3 10-16,-4 1 8 0,-4-2 6 0,-2-1 3 15,-4-1 3-15,-6-2-1 0,-5-3 0 16,0 4-3-16,-6-2-2 0,-4 0-1 15,-3 0-2-15,-2 2-3 0,-2 0-1 16,0 4-2-16,-2 1 0 0,7 2-2 16,-4 3-1-16,7 5-52 0,1 0-101 0,1 4-168 15,6 3-170-15,1-2-74 0,2 4 18 16,3 0 88-16</inkml:trace>
          <inkml:trace contextRef="#ctx0" brushRef="#br0" timeOffset="171224.05">8266 1729 291 0,'8'-3'569'0,"-2"0"113"16,-2 0 87-16,1-2-111 0,-4 1-142 16,3 2-47-16,-4-2-1 0,0 1-16 15,0 1-40-15,0 2-69 0,0-3-108 0,-2 1-111 16,0 2-66-16,2-1-37 0,0-2-36 16,0 3-67-16,0 0-96 0,2 0-128 15,0 3-174-15,0-2-185 0,-2 1-171 16,0-2-102-16,0 0 41 0,-2 3 137 15,-2 3 187-15</inkml:trace>
          <inkml:trace contextRef="#ctx0" brushRef="#br0" timeOffset="173631.78">9744 1697 123 0,'4'0'395'0,"-3"-2"76"16,-1 1 66-16,0-2-72 0,0 3-102 15,0-3-32-15,0 0 6 0,0 3 12 16,-1-3 2-16,1 3-20 0,0 0-56 16,0-2-74-16,1 2-77 0,1-1-61 15,4-1-35-15,2 1-16 0,1-4-8 0,0 1-5 16,4 1-6-16,-6 0-61 0,-1 0-115 15,0 1-165-15,-2 1-199 0,-4 1-248 16,0 0-55-16,0 0 64 0,-9 0 143 16,9 0 188-16</inkml:trace>
          <inkml:trace contextRef="#ctx0" brushRef="#br0" timeOffset="174043.74">9861 1565 191 0,'-3'-3'368'0,"3"-3"47"0,0-1 16 16,0 2-139-16,0 2-94 0,4-3-45 16,1 1-20-16,0 1-14 0,1-1-21 15,4-1-15-15,0 3-28 0,2-2-27 16,4 2-16-16,-2 0-6 0,2-1-5 0,0 2 2 15,2 0-2-15,-4 1 1 0,2 1-4 16,-3 0 1-16,0 0 0 0,-2 0 1 16,-3 0 0-16,2-3 0 0,-2 3 1 0,-2 0 20 15,-3 0 12-15,4 3 4 0,-4-3 0 16,0 3 3-16,-3-1-19 0,0 3-8 16,-4 5-4-16,-2 4 1 0,-2 4-4 15,0 1-2-15,-2 5 0 0,3 0 1 16,0 2-1-16,4-2 0 0,0 0-1 15,3 0-2-15,3-2 0 0,-2-2 0 0,3-2 1 16,-2 3 0-16,2-5-2 0,0-3-2 16,-2-2-35-16,0-4-74 0,0-2-88 15,-2-5-136-15,0 0-159 0,-6-4-38 16,-2 1 40-16,1-1 74 0</inkml:trace>
          <inkml:trace contextRef="#ctx0" brushRef="#br0" timeOffset="174247.16">9932 1723 225 0,'-2'0'398'0,"2"-3"28"16,0 3 13-16,4 0-187 0,2 0-137 16,4-3-64-16,2 1-27 0,1 1-13 15,3-2-5-15,4 1-3 0,0-1-1 16,2 2-2-16,3 1-35 0,-8-3-75 15,1 3-172-15,-7-2-90 0,-1-1-44 16,-4 0 17-16,-2 0 65 0</inkml:trace>
          <inkml:trace contextRef="#ctx0" brushRef="#br0" timeOffset="174751.73">10238 1607 3 0,'8'0'325'0,"0"0"48"16,2-5 32-16,3 2-48 15,2-3-158-15,1 0-86 0,-1 1-42 0,-1 1-33 16,0 4-17-16,2-4-14 0,0 4-4 15,-2 0-26-15,2 0-80 0,-3 0-186 16,-4-2-86-16,-3 0-35 0,-6 2 5 16</inkml:trace>
          <inkml:trace contextRef="#ctx0" brushRef="#br0" timeOffset="174576.07">10299 1694 179 0,'0'-3'400'0,"3"3"39"16,-2-5 31-16,1 1-141 0,2 1-141 15,2 0-63-15,2-2-23 0,0 1-18 16,5 1-19-16,-2-2-8 0,3 2-19 16,1-1-21-16,4 3-7 0,-3-1-6 15,1 0-5-15,-2 1 0 0,-2 1 3 16,-3 1-4-16,0 1-2 0,-1-2-44 0,-9 2-76 16,-3-2-121-16,-6 0-173 15,0 0-73-15,-5-2 6 0,2-1 63 0</inkml:trace>
        </inkml:traceGroup>
        <inkml:traceGroup>
          <inkml:annotationXML>
            <emma:emma xmlns:emma="http://www.w3.org/2003/04/emma" version="1.0">
              <emma:interpretation id="{388E848E-2251-42A3-97C0-9C98C77CACA3}" emma:medium="tactile" emma:mode="ink">
                <msink:context xmlns:msink="http://schemas.microsoft.com/ink/2010/main" type="inkWord" rotatedBoundingBox="11941,1743 13408,1798 13393,2222 11925,216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76431.81">11548 1578 245 0,'6'0'388'0,"-2"-4"34"0,-2 4-6 0,2-2-173 15,-4 2-101-15,2 2-34 0,-2-2 5 16,-2 4 20-16,1-1 16 0,-4 1-5 16,-3 2-26-16,-2 4-35 0,-6 2-37 15,0 3-25-15,-3 3-9 16,1 0-7-16,0 0-2 0,1 5 1 0,1-4-2 15,3 1 0-15,4-1-1 0,2-1 0 0,5-4 1 16,2 0-2-16,5-2 2 0,2-3-6 16,6-2 3-16,3-2-4 0,1-5 4 15,2-2-2-15,4-3 4 0,0-2 2 16,-1 0 1-16,0-2-2 0,-2 0 2 16,-1-4-1-16,-5 1-2 0,2 0 1 15,-6 2-2-15,0-1 0 0,-4 4 0 0,0 4-1 16,-2-1-2-16,-2 2-3 0,-2 4 4 15,0 2-2-15,-2 1 0 0,1 6 1 16,-2 1 0-16,1 3 1 16,2 1 1-16,2 2-1 0,2-2 4 0,1 2 4 15,-4-3-4-15,5-1-58 0,-2-2-89 16,0-4-123-16,-2-1-195 0,-2-7-83 16,0 0 20-16,3-9 68 0</inkml:trace>
          <inkml:trace contextRef="#ctx0" brushRef="#br0" timeOffset="176783.79">11856 1574 268 0,'2'-2'422'16,"0"0"33"-16,-2-1 13 0,4 1-207 15,0-1-134-15,0 1-59 0,2 0-18 0,0 0-7 16,1 2-7-16,3 2 0 15,5 0-11-15,1 0-14 0,0 1-6 16,-1 2 0-16,1-1-5 0,0 3 1 0,0-1 1 16,-6 0 0-16,-1 3-1 15,-5 2 4-15,-5 4 0 0,-5 0 2 0,-7 6-1 16,0 0 23-16,-4-1 25 0,-2-1 17 16,3-1 11-16,4-3 0 0,2 0-21 15,5-3-28-15,0-2-17 0,4-1-9 16,2 0-2-16,5-2 1 0,3 0 2 15,7-3 2-15,1-1-6 0,11-1 3 16,3-4 0-16,5-1 1 0,2 1-2 16,4-4-52-16,-3 3-110 0,0-3-180 0,-7 2-157 15,-7-4-72-15,-7 5 22 0,-10-1 89 16</inkml:trace>
          <inkml:trace contextRef="#ctx0" brushRef="#br0" timeOffset="175662.2">10954 1593 265 0,'-3'-2'337'0,"-1"1"30"15,-5-2-53-15,4 1-130 16,-3-1-71-16,2-1-36 0,-2 4-20 16,0 0-11-16,0 0-8 0,-2 0-15 0,2 4-9 15,3 1-10-15,-6 1-1 0,6 3-3 16,-1 0 1-16,-1 2-1 0,4 1-2 15,0 0-1-15,7 0 2 0,1 0 1 16,2-3-2-16,7-2 2 0,6 1 0 16,0-7 0-16,4 1 0 0,2-4 0 15,1-2 2-15,-1-5 2 0,0 1-2 16,-1-2 1-16,0-5-1 0,-5 0 3 16,-3-3-2-16,-2 1 21 0,-8 3 24 15,-1-2 26-15,-3 1 20 0,-6-1 18 0,-3 2-9 16,-1 0-19-16,-8 1-23 0,1-1-21 15,-3 3-19-15,-7 0-13 0,0 6-3 16,-4 1-4-16,1 6-3 0,-2 5-6 16,2 2-49-16,3 2-96 0,2 0-191 15,2 1-118-15,9-1-52 0,2 0 27 16,5-2 83-16</inkml:trace>
          <inkml:trace contextRef="#ctx0" brushRef="#br0" timeOffset="175916.99">11242 1740 482 0,'7'-2'639'0,"-4"0"100"0,-3 1 44 15,3-1-268-15,-3 0-198 0,1 2-141 16,-1 0-96-16,2 0-44 0,1 0-21 16,-2 0-18-16,3 2-97 0,-2 0-181 15,-2-1-260-15,0-1-149 0,0 0-63 16,-2-3 65-16,2 3 163 0</inkml:trace>
        </inkml:traceGroup>
        <inkml:traceGroup>
          <inkml:annotationXML>
            <emma:emma xmlns:emma="http://www.w3.org/2003/04/emma" version="1.0">
              <emma:interpretation id="{04494BE0-1ECA-4192-BD53-3D04BBB1408B}" emma:medium="tactile" emma:mode="ink">
                <msink:context xmlns:msink="http://schemas.microsoft.com/ink/2010/main" type="inkWord" rotatedBoundingBox="15950,1673 16610,1698 16596,2069 15936,204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160071.69">14977 1387 225 0,'6'-4'314'0,"-2"4"27"15,2-2-46-15,-4 2-111 0,2 0-58 16,-2 0-23-16,-2 0-2 0,2 0 6 16,-2 0 3-16,0 2-6 0,0 0-10 0,0 1-18 15,0 3-18-15,-2-1-13 16,-4 4-6-16,0 0-13 0,-1 3-6 0,-6 2-9 15,1 4-5-15,-4 2-2 0,0 1-1 16,0 3-2-16,1-3 4 0,-1 1-2 16,6-4-3-16,1-6 0 0,0-4-1 15,7 1 1-15,-2-3-4 0,4-3 3 0,0 0 1 16,0-1-2-16,4-2 1 0,0 1 2 16,3-2 2-1,2-1 2-15,17-5 4 0,-11 2-5 0,4-4-1 16,-2 3-3-16,-1-2 1 0,0 2-1 15,2 0-1-15,-2-1-1 0,0 3 1 16,0-1-2-16,-5 2 5 0,2 1-4 0,-1 0 1 16,-2 4 0-16,0-2 0 15,-3 0-5-15,2 2 2 16,-4-1 4-16,4 10-5 0,-12-7 5 16,2 5-2-16,-4 0 1 0,1 2 0 15,-2-2 2-15,0 3-2 0,2-2 1 16,0 1 0-16,-2-1 1 0,5 2-2 15,-4-1 0-15,4 2 0 0,-2-2-3 16,3 0 2-16,3-2 0 0,-2-2-22 0,1 0-45 16,1-2-61-16,-3 1-82 0,0-4-140 15,0-2-76-15,-5 3 1 16,0-3 38-16,-4-3 70 0</inkml:trace>
          <inkml:trace contextRef="#ctx0" brushRef="#br0" timeOffset="-159674.51">15226 1452 256 0,'7'-3'292'15,"3"0"17"-15,2 0-80 0,-2-3-96 0,3 1-50 16,2 2-18-16,-1 3-9 0,-1-1-3 16,2 2 13-16,-1 2 5 0,-2 3 2 15,-2 3-6-15,-3 2-2 0,-3 3-14 16,-5 3-1-16,-4 4 0 0,-5 2 5 16,0 2 6-16,-4-2 11 0,1-3 6 15,1 0 8-15,2-7-4 0,2 0-10 16,2-2-22-16,4-4-18 0,2-1-15 15,2 0-8-15,-1 2 1 0,6-2 0 0,2-2 0 16,4 1-4-16,3 0 2 0,1-4-5 16,3-1-1-16,2-1 2 0,0-2-4 15,0-2-51-15,-2 2-93 0,-3-5-176 16,-2-1-145-16,-8 2-67 0,-4-2 21 16,-8 4 80-16</inkml:trace>
        </inkml:traceGroup>
      </inkml:traceGroup>
    </inkml:traceGroup>
    <inkml:traceGroup>
      <inkml:annotationXML>
        <emma:emma xmlns:emma="http://www.w3.org/2003/04/emma" version="1.0">
          <emma:interpretation id="{BF8F520C-FFAE-4222-ABBF-254A9DFC2F7E}" emma:medium="tactile" emma:mode="ink">
            <msink:context xmlns:msink="http://schemas.microsoft.com/ink/2010/main" type="paragraph" rotatedBoundingBox="5404,2319 16656,2022 16671,2576 5419,287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1FD5B53D-DD5F-4776-9E9B-517E07335633}" emma:medium="tactile" emma:mode="ink">
              <msink:context xmlns:msink="http://schemas.microsoft.com/ink/2010/main" type="line" rotatedBoundingBox="5404,2319 16656,2022 16671,2576 5419,2873"/>
            </emma:interpretation>
          </emma:emma>
        </inkml:annotationXML>
        <inkml:traceGroup>
          <inkml:annotationXML>
            <emma:emma xmlns:emma="http://www.w3.org/2003/04/emma" version="1.0">
              <emma:interpretation id="{611BC44C-8EED-4C39-A849-63196E035EA7}" emma:medium="tactile" emma:mode="ink">
                <msink:context xmlns:msink="http://schemas.microsoft.com/ink/2010/main" type="inkWord" rotatedBoundingBox="5408,2472 6460,2444 6470,2834 5418,2862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1907.6">5086 2204 226 0,'5'-5'296'0,"1"0"22"0,0-1-61 0,-2 3-88 15,2-1-49-15,0-1-24 16,2-1-13-16,-2 2-11 0,0 1-13 15,0 1-9-15,0-2-9 0,1 2-10 0,-3-1-7 16,3 3-8-16,-1 0-6 0,0 0-4 16,0 3-2-16,0-3-1 15,2 0 0-15,0 2-1 0,2 2-1 0,-3 1 0 16,3 1 6-16,0 1 11 0,-1 1 4 16,-4 0 3-16,0 5 0 0,-4 1-2 15,-2 5-9-15,-4 2-4 0,0-2-2 16,-4 2 1-16,-2 2-3 0,-4-3-6 15,-1 2 0-15,0 1 3 0,2-2-1 16,-5-1 0-16,7-2 4 0,-2 0-1 16,7-5-5-16,2-1 2 0,1-4-2 15,4-1-4-15,3-5 6 0,0 1-6 16,1-1-3-16,5-1 7 0,1-1 6 16,1 0 1-16,1-1 9 0,1 1 4 15,2-2-4-15,1 2 0 0,-1 0 4 16,3 0 4-16,0 0 9 0,0-3 8 15,1 3 1-15,-5-5-8 0,2-1-8 16,-1 2-8-16,-4-1-8 0,-1 2-6 0,-4 1-28 16,-3 1-80-16,-6 1-164 0,-4-3-151 15,-8 3-63-15,0 3-5 0,-9 0 63 16</inkml:trace>
          <inkml:trace contextRef="#ctx0" brushRef="#br0" timeOffset="20919.94">4470 2311 438 0,'4'-1'301'16,"0"-4"-46"-16,-2 2-82 0,0 2-50 15,0-2-22-15,0-2-12 0,0 2-2 16,-2 0 3-16,-4-3-3 0,4 1-4 0,-2 3-9 15,-2 0-15-15,3 1-19 16,-4-1-16-16,-1 0-8 0,2 0-1 16,-2 2 1-16,1-2 1 0,-4 2 0 0,3 2-3 15,-1 0-7 1,-2 2-3-16,-11 6-3 0,10-2-2 16,-1 1-2-16,0 0 2 0,0 3 1 15,1 0 1-15,2 2-2 0,-2-3 1 0,4 3 0 16,2 1-3-16,3 3-1 0,1-2 2 15,1-1 2-15,3-3-2 16,4 0-2-16,2-1 6 0,3-2-2 16,0-4 0-16,4-4 6 0,2-1 0 0,0-4-5 15,5-2 2-15,-4-3-6 0,2 0 0 16,-3-1 1-16,1-5 2 0,-4 3 2 16,-4-2 1-16,-2 0 3 0,-4 1-2 15,-2-2 5-15,-4 3 19 0,-4-3 21 16,-2 1 15-16,-1 3 14 0,-3 1 7 15,-2-1-21-15,-1 2-21 0,-3-1-18 16,5 1-15-16,-3 2-8 0,4-1-4 0,-1 3-2 16,2-1-25-16,-1 5-60 15,0 2-94-15,0 4-166 0,-6 4-123 16,0 6-31-16,0 1 36 0,-3 4 80 0</inkml:trace>
          <inkml:trace contextRef="#ctx0" brushRef="#br0" timeOffset="21349.23">4828 2395 89 0,'6'-5'314'15,"-3"3"31"-15,1-1 14 0,0 1-130 16,-4 2-110-16,2 2-52 0,-2 0-18 16,0 2-7-16,-2 4-3 0,2 1-4 15,-4 6-5-15,3-3-8 0,-4 2-10 16,4 2-1-16,-2-1-4 0,0 0-8 16,3-1 1-16,0 0 1 0,0-4-17 0,0-1-34 15,0-3-49-15,2-3-93 0,-2-3-123 16,0 0-40-16,1-6 11 15,2 1 41-15</inkml:trace>
        </inkml:traceGroup>
        <inkml:traceGroup>
          <inkml:annotationXML>
            <emma:emma xmlns:emma="http://www.w3.org/2003/04/emma" version="1.0">
              <emma:interpretation id="{81BF76AD-7177-4A31-99DF-993F84345801}" emma:medium="tactile" emma:mode="ink">
                <msink:context xmlns:msink="http://schemas.microsoft.com/ink/2010/main" type="inkWord" rotatedBoundingBox="8945,2226 11702,2153 11712,2529 8955,2602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84282.05">8684 1995 206 0,'4'-4'361'0,"-1"1"33"0,0 0 4 15,-2 1-154-15,-1 1-87 0,0 1-30 16,0 0-9-16,0 0-2 0,0 1-8 0,-1 1-4 16,-4 1-16-16,1 3-12 0,-2-1-17 15,-1 4-4-15,-6 2-18 0,1 1-16 16,-2 5-10-16,-3 3-3 15,1 1-3-15,-2 0-1 0,4 1-1 0,2 1-2 16,2-4 2-16,4-1-7 0,2-4 2 16,4-2-22-16,4-4-20 0,2-4-13 15,6 2-14-15,2-6-14 0,2-3 12 0,4 0 15 16,-1-3 13-16,1-2 17 0,2 0 15 16,-2-1 8-16,-4 2 2 15,-1 2 3-15,-6-1-2 0,-4 4-1 0,1 1 2 16,-6 1 11-16,0 1 4 0,0 5 6 15,-3 3 0-15,0 0-1 0,-2 3-11 16,0-1-5-16,2 2 0 0,2-2-3 16,1-1-57-16,0-1-114 0,0-4-191 15,-5 1-85-15,5-6-38 0,-4 1 41 16</inkml:trace>
          <inkml:trace contextRef="#ctx0" brushRef="#br0" timeOffset="184897.84">8915 2251 91 0,'9'-5'329'16,"-2"-2"31"-16,3-2 20 0,4-3-114 15,0 2-112-15,4-1-51 0,0-1-20 16,2 1-16-16,2-2-12 0,4 2-19 15,0-4-16-15,1 3-12 0,2-1-3 16,1 4-7-16,-4-2-41 16,-2 4-89-16,-8 1-174 0,-4 0-81 0,-8 3-33 15,-4 3 25-15</inkml:trace>
          <inkml:trace contextRef="#ctx0" brushRef="#br0" timeOffset="184680.03">8908 2068 149 0,'1'0'315'15,"-1"-2"18"-15,5 2-13 0,-4 2-139 0,3 2-97 16,-2 5-49-16,6 0-16 0,3 2-11 15,0-1-3-15,3 2-1 16,4 2 0-16,2-1-2 0,3 0-1 0,-1-2 2 16,0 2 0-16,1-3-2 0,-4 1 2 15,-1-3-3-15,0 2-20 0,-4-3-51 16,-1-4-115-16,-7 0-93 0,-6-3-40 16,0 0 0-16</inkml:trace>
          <inkml:trace contextRef="#ctx0" brushRef="#br0" timeOffset="185475.53">9670 2078 10 0,'3'-4'298'0,"-2"-1"54"15,-1 2 31-15,0-3-68 0,-1 0-119 16,-4 3-74-16,-2-2-38 0,0 1-31 16,0 1-12-16,-6 1-5 0,1 2-2 15,-1 2-5-15,-1 2 1 0,2 1-5 16,-2 4-4-16,2 2-9 0,2-1-7 16,3 2-3-16,-2 0-1 0,5 0-4 15,4 0 6-15,1-3 1 0,6-1 1 16,2 1 1-16,1-4-1 0,6-1-1 15,0-4 0-15,4-3-2 0,2 0-2 16,-2-6 0-16,2-2 0 0,-5-1 2 16,2-3 0-16,-6-1 16 0,-3 2 20 15,-5-2 11-15,-4 0 2 0,-2 0 3 0,-4-2-14 16,-5 1-14-16,0 4-13 16,-3-1-6-16,-1 4-3 0,0 2-3 0,0 5-6 15,1 3-6-15,0 6-59 0,0 3-99 16,0 3-200-16,4 2-91 0,1-1-33 15,3 1 42-15</inkml:trace>
          <inkml:trace contextRef="#ctx0" brushRef="#br0" timeOffset="185689.78">9877 2178 195 0,'-3'1'532'15,"3"1"125"-15,-2-4 98 0,-2 1-66 16,3 1-211-16,-1-2-146 0,-1-2-98 16,-1 2-85-16,4 2-58 0,0-4-28 15,0 4-21-15,3 0-40 0,3 0-90 0,-2 1-153 16,3 2-186-16,2-3-262 0,1 0-106 16,-1 2 25-16,-1-2 124 0,2 0 174 15</inkml:trace>
          <inkml:trace contextRef="#ctx0" brushRef="#br0" timeOffset="183579.81">8044 1968 270 0,'0'-3'329'0,"2"0"41"16,-2-3-53-16,0 3-78 0,0-2-32 15,-2 2-2-15,2 0 9 0,-2-1 3 16,0 1-12-16,-2-1-28 0,-2 2-38 16,0 0-40-16,0 1-34 0,0-1-26 15,-4 4-15-15,2-2-13 0,1 3-7 0,-4-1-5 16,0 3-2-16,-2 1 1 15,4 0-1-15,-4 4 0 0,0 0 0 0,0 4 3 16,2 1-3-16,-1 1 3 0,5 1-2 16,-2 1 0-16,3 0 0 0,2-3 1 15,2 2-1-15,4-4 3 0,2 2-2 16,2-3 1-16,3 2 1 0,1-5-2 0,1 0 2 16,-2-1-1-16,4-1-3 0,0-4-2 15,0 1-3-15,0-2 2 0,-1-4 0 16,2-2 3-16,1-3 4 0,-4-2 2 15,4 0 4-15,-5-2 0 0,-1-4 0 16,-1-2 2-16,-2 2-3 0,-2-1 1 0,-4-1-3 16,-2-1-2-16,-3 1-2 15,-1 1 1-15,-1-1-2 0,-5 4-1 0,2-2-2 16,-1 4-3-16,1 2-28 0,0 6-74 16,-1 3-123-16,3 3-219 0,1 4-122 15,-4 4-34-15,1 3 54 0,5 2 113 16</inkml:trace>
          <inkml:trace contextRef="#ctx0" brushRef="#br0" timeOffset="183806.43">8328 2292 103 0,'4'-2'574'16,"-4"1"153"-16,-3-5 116 0,3 3 32 15,-3-1-258-15,3 2-167 0,-2-1-117 16,0-1-98-16,-1 2-72 0,2-1-53 0,-1 1-54 16,2 1-100-16,2-2-149 0,-1 2-222 15,4-1-262-15,0-1-218 0,4-3-36 16,-2 3 84 0,9-8-206-16</inkml:trace>
          <inkml:trace contextRef="#ctx0" brushRef="#br0" timeOffset="186384.2">9998 1985 251 0,'3'-6'336'0,"0"3"29"16,-2-3-43-16,4 1-121 0,1 2-72 0,-1-3-33 15,1 0-22-15,4 3-16 0,0-2-17 16,2 3-17-16,2-2-11 0,2 4-8 15,0 0-5-15,2 2-3 16,-4 4 1-16,-1-3 2 0,0 6-2 0,-6 0 0 16,-1 0 2-16,-3 5 2 0,-6-5 2 15,-1 6 3-15,-2-5-1 0,-1 2-1 16,-2 0 0-16,2-6-3 0,-2-1 0 16,3 1 0-16,2-1 1 0,1-4-1 15,0 1-2-15,3-1-2 0,3 1-1 16,0-2-1-16,6-2 2 0,2 2-2 15,1 0-1-15,7 0 3 0,-4 2-1 16,1-2 0-16,0 4 0 0,0-1 3 16,-3 3 0-16,0 0 0 0,-4 0 0 15,0 0 2-15,-8-1-1 0,-1 4 2 16,-1-2-1-16,-9 2 0 0,-1-1 1 16,-2 4 1-16,-1-4 1 0,-2-1 17 15,-2 1 19-15,0-3 7 0,0 0 4 16,3 1 1-16,-1-3-17 0,1-1-22 15,4 2-21-15,3-1-50 0,1 1-74 16,2-4-131-16,5 0-129 0,0 0-47 16,0 0 17-16,5-2 60 0</inkml:trace>
          <inkml:trace contextRef="#ctx0" brushRef="#br0" timeOffset="187041.01">10353 2077 100 0,'0'0'344'0,"2"-3"40"0,0 1 21 16,2-1-113-16,6 0-118 0,0-1-54 15,4-1-16-15,-3 2-12 0,5 0-11 0,4 0-20 16,-1 1-26-16,0-2-18 16,3 4-12-16,-2-3-21 0,1 3-66 15,0 3-103-15,-6-3-175 0,-3 1-78 0,0 2-20 16,-4-1 50-16</inkml:trace>
          <inkml:trace contextRef="#ctx0" brushRef="#br0" timeOffset="186844.62">10374 2210 87 0,'3'0'313'0,"-1"-4"35"0,2 1 21 15,0-1-125-15,4 0-103 0,2 1-52 16,0-1-24-16,1 1-18 0,4-1-10 16,1-1-11-16,-1 1-11 0,3-1-7 15,-1 4-4-15,2-2-1 0,-3 3-1 16,-3 0-1-16,0 0 0 0,-6 0-2 16,2 0 1-16,-6 3-6 0,0-3-29 0,-6 0-66 15,0 0-126-15,-6-3-108 0,2 1-39 16,-3-2 6-16,-2 2 57 15</inkml:trace>
        </inkml:traceGroup>
        <inkml:traceGroup>
          <inkml:annotationXML>
            <emma:emma xmlns:emma="http://www.w3.org/2003/04/emma" version="1.0">
              <emma:interpretation id="{827B1994-420B-4D91-A4AE-DC516DE7B77E}" emma:medium="tactile" emma:mode="ink">
                <msink:context xmlns:msink="http://schemas.microsoft.com/ink/2010/main" type="inkWord" rotatedBoundingBox="12000,2220 13309,2185 13318,2549 12010,2584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89279.71">11615 2046 245 0,'7'-7'341'0,"-1"5"29"0,-3-2-34 16,1 1-137-16,1 1-72 0,-5-2-34 16,1 2-22-16,-1 2-6 0,0 4 3 15,0 4-9-15,-1 6-10 0,-4 4-4 16,1-1-12-16,-2 2-17 0,3 2-4 15,0 3-5-15,3-1-2 0,0-3-3 16,0 0 1-16,3-6-2 0,0-2-35 0,2-2-68 16,-1-6-109-16,-4-4-153 0,1-4-69 15,4-3 5-15,-5-5 49 16</inkml:trace>
          <inkml:trace contextRef="#ctx0" brushRef="#br0" timeOffset="189637.06">11816 2024 138 0,'4'-3'349'16,"1"-1"30"-16,-2-1 12 0,4-1-150 16,-2 3-125-16,3-3-52 0,2 3-17 15,0 1-1-15,6 1 0 0,1-2 5 0,2 3-7 16,3 3-10-16,-1-2-11 0,1 2-6 15,-2 3-6-15,-1-1-6 0,-3 2-2 16,-1 2 2-16,-8 3 2 0,-3 2 25 16,-4 4 12-16,-6 0 4 0,-8 4 6 15,-2 1-3-15,-1 0-23 0,-1-5-13 16,7-1-7-16,-2-5-5 0,5 1-1 16,4-4 1-16,3 0-1 15,2-3 2-15,14 5 12 0,-4-5-11 16,7-4 1-16,3-1-1 0,5-1 0 15,2-1-4-15,1-1-23 0,-2-1-72 16,1-3-135-16,-4 1-167 0,-6-4-72 16,-7 6-10-16,-5 0 55 0</inkml:trace>
          <inkml:trace contextRef="#ctx0" brushRef="#br0" timeOffset="188677.83">11080 1965 196 0,'6'-3'303'0,"-2"-3"31"16,-2 3-30-16,-2-2-110 0,0 2-59 16,-5 2-28-16,2-1-16 0,-1 0-16 15,-2 0-16-15,-2 0-18 0,-2 4-15 16,-1 0-13-16,-2 2-7 0,-1 2-4 15,-2 2 0-15,-2 1-2 0,3 0 0 16,0 3-2-16,-11 8-4 16,17-7 3-16,2-3 0 0,2 2 3 0,5 2 0 15,2-2 0-15,4 0 4 0,4-1-1 16,8-2 0-16,-1-2 3 16,7-1-1-16,0-6-3 0,4-3 2 0,2-2-2 15,-3-3 1-15,2-3 1 0,-6-2 1 16,-1 1 2-16,-8-2 2 0,-4 3 25 15,-4-2 21-15,-4 1 12 0,-7-1 5 16,0 2-4-16,-6-1-20 0,0-2-22 16,-7 2-16-16,1 2-6 0,-6 1-19 15,1 4-44-15,1-1-67 0,0 5-125 16,7 1-147-16,-1 1-53 0,9 1 11 16,2 2 52-16</inkml:trace>
          <inkml:trace contextRef="#ctx0" brushRef="#br0" timeOffset="188892.66">11358 2176 282 0,'5'0'575'0,"-2"-2"122"0,0-2 87 15,-3 1-131-15,0-1-212 0,0 2-126 16,0 2-86-16,0-3-68 0,0 3-39 0,0-1-20 15,0 1-44-15,3 1-98 0,-1 2-164 16,-1-3-208-16,-1 0-276 0,0 0-142 16,4 5-3-16,-4-5 117 0,5 6 189 15</inkml:trace>
        </inkml:traceGroup>
        <inkml:traceGroup>
          <inkml:annotationXML>
            <emma:emma xmlns:emma="http://www.w3.org/2003/04/emma" version="1.0">
              <emma:interpretation id="{638F6349-FA99-4CF3-955B-F674014683E7}" emma:medium="tactile" emma:mode="ink">
                <msink:context xmlns:msink="http://schemas.microsoft.com/ink/2010/main" type="inkWord" rotatedBoundingBox="15983,2247 16661,2229 16671,2576 15993,2594"/>
              </emma:interpretation>
            </emma:emma>
          </inkml:annotationXML>
          <inkml:trace contextRef="#ctx0" brushRef="#br0" timeOffset="-158623.91">14985 2039 74 0,'-2'0'262'15,"2"0"23"-15,0-2-12 0,2 2-84 16,-2 2-74-16,0-2-37 0,2 0-12 16,-2 3-13-16,0-3-9 0,0 1-5 15,0 2-1-15,2-1 0 0,-2 4 7 16,-2 6 7-16,0 0 4 0,-1 2-5 16,-2 2-9-16,-3 2-10 0,0 2-9 15,0 1-11-15,0 0-2 0,-2 1-4 16,0-2-1-16,3 0-29 0,-2-5-53 0,4-4-106 15,-1 0-139-15,4-8-64 16,2-3-4-16,0 0 40 0</inkml:trace>
          <inkml:trace contextRef="#ctx0" brushRef="#br0" timeOffset="-158164.4">15248 1973 137 0,'0'-5'297'0,"1"4"20"0,1-3-17 16,5 0-125-16,-3 1-83 0,5 0-31 15,-2-2-8-15,6 2 0 0,-3 0-6 16,2-1-6-16,1 4 8 0,0 0 2 15,-2 4-3-15,1 2-1 0,-2 4 0 16,-1 0-17-16,-8 7-14 0,-1 1-2 16,-4 3-1-16,-6 3-4 0,-3 5 2 15,-6-4 11-15,2 2 25 0,-1-1 31 16,2-5 21-16,5-7 8 0,-1-1-9 16,8-4-29-16,1-5-30 0,3 2-20 15,3-2-8-15,1 0 5 0,8-1 16 0,-1-3 16 16,11 2 14-16,1-2 6 0,3-2-5 15,4-1-12-15,0 0-20 0,0 3-14 16,-3-1-7-16,-1 1-4 0,-2 1-7 16,-4-1-5-16,-6 3-70 0,-2 0-115 15,-8 3-177-15,-7 1-147 0,-8 2-62 16,-7 1 39-16,-3 5 100 0</inkml:trace>
        </inkml:traceGroup>
      </inkml:traceGroup>
    </inkml:traceGroup>
    <inkml:traceGroup>
      <inkml:annotationXML>
        <emma:emma xmlns:emma="http://www.w3.org/2003/04/emma" version="1.0">
          <emma:interpretation id="{E512D281-083E-4C14-A84C-6776F13035ED}" emma:medium="tactile" emma:mode="ink">
            <msink:context xmlns:msink="http://schemas.microsoft.com/ink/2010/main" type="paragraph" rotatedBoundingBox="2315,3306 16773,2350 16833,3253 2375,420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9956A4A-35D5-4AD2-B006-3DE05B9EF739}" emma:medium="tactile" emma:mode="ink">
              <msink:context xmlns:msink="http://schemas.microsoft.com/ink/2010/main" type="inkBullet" rotatedBoundingBox="2371,4161 3934,4058 3937,4106 2375,4209"/>
            </emma:interpretation>
            <emma:one-of disjunction-type="recognition" id="oneOf14">
              <emma:interpretation id="interp14" emma:lang="" emma:confidence="0">
                <emma:literal>-</emma:literal>
              </emma:interpretation>
            </emma:one-of>
          </emma:emma>
        </inkml:annotationXML>
        <inkml:trace contextRef="#ctx0" brushRef="#br0" timeOffset="26645.64">1305 3882 58 0,'-6'-4'302'0,"2"-1"40"15,-2 1 31-15,2 2-95 0,1 1-90 16,0 1-42-16,2 0-35 0,-2-2-25 0,6 2-29 16,1-1-28-16,-1 1-18 0,3 1-8 15,2 1-3-15,0-2 0 0,5 1 1 16,-2 1-2-16,5-2 1 0,0 4 1 16,3-2 1-16,4 1 0 0,0-3-2 15,5 1 5-15,-1 2 0 0,5-3-2 16,0 0-1-16,4 0 0 0,0-3-2 15,2 3-1-15,1-1 2 0,3 1 1 16,1-2 0-16,5 1 3 0,0-5 0 16,2 3-1-16,-5-2 0 0,5 1 0 15,-6-1 2-15,1 5-4 0,1-4 3 16,-2 2 5-16,-3-1-3 0,1 1 0 16,0-1 9-16,-1-1 5 0,-1 2-1 15,2 2 2-15,-3-4-3 0,-1-1-8 16,4 1-2-16,-5-1-5 0,4-1 1 15,-2-1 2-15,-1-2-2 0,-4 0-4 0,-5 3-19 16,-3 0-57-16,-10 4-89 16,-6 4-184-16,-10 4-86 0,-8 4-15 15,-6 4 36-15</inkml:trace>
      </inkml:traceGroup>
      <inkml:traceGroup>
        <inkml:annotationXML>
          <emma:emma xmlns:emma="http://www.w3.org/2003/04/emma" version="1.0">
            <emma:interpretation id="{77036CEB-A968-4FD7-85C3-F47418064B0A}" emma:medium="tactile" emma:mode="ink">
              <msink:context xmlns:msink="http://schemas.microsoft.com/ink/2010/main" type="line" rotatedBoundingBox="5428,3100 16773,2350 16831,3232 5486,3982"/>
            </emma:interpretation>
          </emma:emma>
        </inkml:annotationXML>
        <inkml:traceGroup>
          <inkml:annotationXML>
            <emma:emma xmlns:emma="http://www.w3.org/2003/04/emma" version="1.0">
              <emma:interpretation id="{875653B4-44DA-4894-9955-4E8D032961C5}" emma:medium="tactile" emma:mode="ink">
                <msink:context xmlns:msink="http://schemas.microsoft.com/ink/2010/main" type="inkWord" rotatedBoundingBox="5438,3258 6531,3185 6566,3710 5473,3782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5408.39">5077 3004 174 0,'3'-3'316'0,"1"-4"20"0,-1-1-1 16,3 1-149-16,2-4-78 0,3-1-25 15,0 1-7-15,3-1-1 0,-2 3-4 16,4 0-5-16,-3 2-5 0,2 4-4 15,-1 1 3-15,-1 4 2 0,2 1 3 16,-8 4 3-16,3 4-6 0,-4 4-7 16,-2 3-13-16,-1 3-10 0,-6 2-13 15,1 2-7-15,-3 1-7 0,-1-4-2 16,-1-1 0-16,0 0 1 0,-4 13 18 16,4-12 16-16,7-14-20 15,3-1-4-15,1-2-3 0,2-1 6 16,3-1 10-16,2-1 14 0,5-1 8 15,4-1 1-15,0 0-7 0,4 3-14 0,-1-3-9 16,2 0-10-16,-2 0-16 0,-3 0-68 16,-2-3-119-16,-6 2-227 0,-8-4-113 15,-6 2-41-15,-8 0 44 0,-6-3 105 16</inkml:trace>
          <inkml:trace contextRef="#ctx0" brushRef="#br0" timeOffset="24745.83">4597 3069 242 0,'4'-1'302'0,"-4"-2"19"0,0 1-68 16,0-1-105-16,0 0-57 0,0 0-29 15,-2 0-5-15,-2 1-7 0,0 1 1 16,0-2-2-16,-2 3-5 0,3-2-2 15,-6-1-8-15,3 3 1 0,-4 0-4 16,-1 0-6-16,-1 0-8 0,-4 5-5 16,0-2-6-16,0 3-4 0,-4 3-2 0,0 4-1 15,0-1 1-15,2 3-1 16,1 0-3-16,4 2 2 0,4 0 0 16,2-2-1-16,6 3 2 0,2 0 1 0,4 0 0 15,3-3-2-15,5-4 7 16,3-5-4-16,6 1-1 0,2-5 2 15,2-2 0-15,2-4-2 0,-1-3 4 0,1-3-3 16,-2-4 0 0,24-28 2-16,-31 19-5 0,0-2 5 0,-6 2 1 15,-3-1 5-15,-5 3 8 0,-7 1 19 16,-7 2 11-16,-1 0 8 0,-6 0 3 16,-5 5-11-16,-5 1-18 0,-3 1-13 15,-6 7-12-15,3 4-5 16,-1 1-3-16,3 7-11 0,5 1-33 0,2 7-59 15,4-1-117-15,5 1-149 0,4 3-55 16,4-4 2-16,6-4 44 0</inkml:trace>
          <inkml:trace contextRef="#ctx0" brushRef="#br0" timeOffset="25014.23">4954 3123 287 0,'4'11'326'0,"-1"-1"14"16,-6 4-62-16,-1 2-147 0,-2 4-68 15,0 4-30-15,-4 2-13 0,3 4-7 0,-3 0-2 16,1-1-3-16,2-2-4 0,1-2-2 15,2-5-7-15,2-2-21 16,2-4-40-16,0-5-77 0,0-4-121 16,6-14-653-1</inkml:trace>
        </inkml:traceGroup>
        <inkml:traceGroup>
          <inkml:annotationXML>
            <emma:emma xmlns:emma="http://www.w3.org/2003/04/emma" version="1.0">
              <emma:interpretation id="{EC0247AF-3DBE-4A9F-A989-8F41670E4518}" emma:medium="tactile" emma:mode="ink">
                <msink:context xmlns:msink="http://schemas.microsoft.com/ink/2010/main" type="inkWord" rotatedBoundingBox="8872,2872 13466,2569 13506,3174 8912,3478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05249.21">9557 2676 70 0,'0'-3'317'16,"0"1"35"-16,-3-2 19 0,0 2-113 16,1-1-123-16,-3 6-66 0,4-1-37 15,-2 5-20-15,0 2-8 0,1 2-3 16,0 1 0-16,2 3-1 0,2 1 0 15,4-2 3-15,2 1-1 0,3-4 1 16,4-2 0-16,0 0 1 0,6-7-1 0,-4 1 1 16,2-6 0-16,0-2 13 0,-1-1 14 15,-2-5 16-15,-3-2 18 0,-1-3 21 16,-3-2 11-16,-5 1 3 16,-3-2-5-16,-5 0-14 0,-2 1-16 0,-4 0-24 15,-3 3-16-15,-6 0-15 0,0 1-8 16,-2 2-6-16,-1 4-2 0,2 5-21 15,1 2-54-15,3 4-98 0,6 4-195 16,1 1-90-16,2 3-20 0,7-2 39 0</inkml:trace>
          <inkml:trace contextRef="#ctx0" brushRef="#br0" timeOffset="205453.65">9924 2795 499 0,'0'0'633'0,"-2"-4"85"0,0-1 41 16,-2 2-277-16,2 0-198 0,-2 0-126 0,2 3-85 15,0 0-41-15,0 0-21 0,1-2-9 16,1 4-15-16,0 1-61 0,1-2-114 16,3 4-129-16,-2 0-163 0,2-1-158 15,-2 2-15-15,-2-6 77 0,4 3 115 16</inkml:trace>
          <inkml:trace contextRef="#ctx0" brushRef="#br0" timeOffset="206064.31">9991 2815 212 0,'-6'-5'384'16,"5"-1"31"-16,-1 3 11 0,2-3-188 15,3 2-128-15,3-1-60 0,7 0-30 16,0 1-8-16,6 2-2 0,2-1-4 16,1-1-2-16,4 4 1 0,2 0-2 15,-1 3-1-15,1-2 2 0,-4 4-32 16,0-1-95-16,-9 1-175 0,-5 0-77 16,-7-1-38-16,-7 2 17 0</inkml:trace>
          <inkml:trace contextRef="#ctx0" brushRef="#br0" timeOffset="205863.63">9985 2560 158 0,'3'-6'360'0,"-1"1"36"16,-1 0 18-16,6-3-162 0,-4 4-118 15,3-1-68-15,3-1-27 0,1 3-7 16,-3 0-3-16,3 2-1 0,0-1-2 0,2 2-12 16,1 0-7-16,-2 2-2 15,1-1-5-15,0 2 1 0,-2 2 1 16,-2-1-2-16,0-1 0 0,0 2 2 15,-1 2-2-15,-1 2 1 0,0 0-1 16,3 3 1-16,-4 4 1 0,1 0-1 16,0 4 3-16,-2 2 1 0,0-1 0 15,-2 4 2-15,2-3-1 0,-4-1-1 0,0 1 1 16,0 2-1-16,0-1 2 0,-4-1-3 16,2-1 2-16,0-1-2 0,0-2 0 15,2 0-2-15,0-4-27 0,0-1-52 16,2-7-74-16,-4-1-131 0,2-5-102 15,-6 0-20-15,1 0 32 0,-5 0 62 16</inkml:trace>
          <inkml:trace contextRef="#ctx0" brushRef="#br0" timeOffset="206775.5">10283 2837 243 0,'6'-2'375'0,"8"-4"23"0,2-1 7 16,10 0-193-16,3-4-103 0,6 2-47 15,1 0-20-15,0 3-13 0,1-2-13 16,0 2-10-16,2 0-12 0,-3 3-70 16,-4-2-182-16,-2 4-100 0,-5-2-44 15,-12 6-11-15,-3 1 57 0</inkml:trace>
          <inkml:trace contextRef="#ctx0" brushRef="#br0" timeOffset="206598.81">10457 2953 120 0,'-3'2'344'0,"1"-2"46"15,2-2 26-15,0-1-136 0,0 3-115 16,5-5-57-16,-4 4-40 0,8-2-22 16,-2 1-10-16,3-1-5 0,3 0-15 15,3 0-7-15,0 3-7 0,1-3-2 16,1 2-1-16,-1 2 2 0,2-1 0 16,-3 0 2-16,-5 0 0 0,2 0-18 15,-4 0-41-15,-5-1-51 0,-1 1-79 0,-3 0-129 16,-5-5-67-16,-6-2 1 0,-2 1 35 15</inkml:trace>
          <inkml:trace contextRef="#ctx0" brushRef="#br0" timeOffset="200631.97">7917 2726 21 0,'-3'0'255'0,"3"0"27"16,-3 0 7-16,-4 0-92 0,3 2-87 0,-5 1-50 16,2 1-19-16,-3 3-13 0,-3 2 1 15,1 0 11-15,1 2 12 0,-1-1 6 16,2 4 1-16,1-5-6 0,4 2-13 16,0 2-13-16,2-3-15 0,3 3-3 15,2-3-3-15,4 4-3 0,2-4 1 16,1 1 4-16,5-2-2 0,2 0-1 15,4-2 2-15,2-4 0 0,1-1-3 16,3-4 1-16,-1-3-1 0,-2-2 9 16,1-2 12-16,-2-2 20 0,-6 0 26 15,-3-4 38-15,-3-4 30 0,-4 1 23 16,-1-1 4-16,-7 0-8 0,-2 0-26 16,-5-1-36-16,-2 1-31 0,-3 0-12 0,-2 4-12 15,0-1-7-15,-2 6-6 0,2-1-3 16,0 8-19-16,6 3-4 0,1 6-49 15,2 2-104-15,4 2-136 0,0 1-213 16,2 1-96-16,1-1 0 0,0 2 83 16,1-1 130-16</inkml:trace>
          <inkml:trace contextRef="#ctx0" brushRef="#br0" timeOffset="200886.28">8345 2875 419 0,'-3'1'574'0,"-1"-2"99"16,0 1 71-16,-1 0-202 0,4 0-120 16,-1 0-54-16,0 0-36 0,0 0-42 0,2 0-49 15,0-3-59 1,4 3-24-16,-1 3-140 15,8 6-68-15,-6-6-98 0,1 4-162 0,3-2-214 16,-3 2-285-16,-1-1-83 0,0-1 36 16,-5-5 135-16,-5 7 199 0</inkml:trace>
          <inkml:trace contextRef="#ctx0" brushRef="#br0" timeOffset="203201.41">8769 2512 156 0,'1'0'288'0,"-1"-3"24"0,0 3-40 16,0 0-111-16,0 0-76 0,0 0-31 0,0 0-14 15,0 3-6-15,0-3-1 0,0 2 4 16,0 2-4-16,-4-1-4 16,1 6-3-16,-5 0 0 0,0 4-10 0,-2 4-6 15,-3-2-6-15,0 3 1 0,1 2-4 16,-2 2 2-16,-2 1-3 0,0 1 1 15,-1-1 0-15,-2 2 1 0,3-2-3 16,3-2 2-16,0-3-2 0,4-2 0 16,4-2-1-16,2-1 3 0,3-5-2 15,4 1 2-15,2-1-1 0,1-1-1 16,3-2 0-16,5-5-2 0,-1 0 0 16,4 0 3-16,-1 0 0 0,3-5 3 15,-1-2-2-15,-2-2-1 0,-1 0 0 16,0-1-1-16,-3 4 1 0,-3-1 0 15,-1 1 1-15,-6 3 3 0,1-1-2 16,-4 4-1-16,-1 0 0 0,-2 5-1 16,0 3 0-16,-1-1 0 0,-1 2 3 15,0-1 1-15,0 4 1 0,2 0-1 16,1-1-1-16,0 1 1 0,-1 3 0 16,3-3-32-16,5 1-71 0,-1-2-159 15,2-2-76-15,2-4-30 0,5 1 14 16</inkml:trace>
          <inkml:trace contextRef="#ctx0" brushRef="#br0" timeOffset="204836.99">8947 2763 161 0,'10'-6'310'0,"2"-3"30"0,6-2 3 16,1-2-135-16,7 0-56 0,0-6-17 16,4 1-4-16,0-1-12 15,1-1-17-15,0 4-26 0,-1-1-32 16,-3-1-24-16,3 4-13 0,-4 4-4 0,-6 1-10 16,-3 3-48-16,-7 3-69 15,-6 3-134-15,-5 3-128 0,-8 6-48 0,-6 3 19 16,-3 0 59-16</inkml:trace>
          <inkml:trace contextRef="#ctx0" brushRef="#br0" timeOffset="204588.19">9058 2557 11 0,'5'-5'282'0,"-5"2"40"16,0-1 25-16,0-1-76 0,0 4-100 16,0-3-41-16,0 2-13 0,0 2 0 15,0-1-7-15,0 1-15 16,1 0-25-16,-1 1-24 0,4 1-28 15,2 2-14-15,0 1-4 0,2 2 2 0,3 0 1 16,-1 4 0-16,1-1 3 0,3 1-2 16,-2 1-1-16,2-4-2 0,-3 1-2 15,5 1 2-15,-2 1-1 0,1-4 3 16,-2 1-3-16,0-5 0 0,-2-2 0 16,-1 2-27-16,8-3-165 15,-14 0-4-15,-1 0-126 0,-3 0-64 0,-5 0 2 16,-6 0 34-16</inkml:trace>
          <inkml:trace contextRef="#ctx0" brushRef="#br0" timeOffset="207568.47">11036 2740 224 0,'-2'-3'289'0,"0"-1"24"0,2-1-62 16,-4 0-93-16,0 1-49 0,-2-1-20 0,-2 3-8 15,3-2-4-15,-5 2 0 16,-1 1 2-16,1 1-3 0,-1 1-12 15,-1 1-13-15,-1 2-12 0,3 1-17 0,-1 1-11 16,1 1-8-16,1 0-3 0,4 4-2 16,1-2 2-16,8 0-1 15,2 0 4-15,4-1 1 0,3 0 0 16,8-2-1-16,-4 0-2 0,9-1-1 0,0-3-1 16,2-4 2-16,2-2-2 0,0-3 1 15,-1 1 0-15,-1-5 1 0,-2-3 1 16,-2-1 2-16,-5-1 2 0,-5-2 0 15,-5 4 2-15,-6-2-1 0,-4 0-3 16,-8-2-2-16,-3 2-3 0,-3 1-2 16,-6 0 0-16,-4 1-3 0,-3 2 1 15,-4 3 1-15,3 6 2 0,-1 1 1 16,2 7-1-16,5 2-38 0,4 7-80 16,6-3-187-16,3 2-88 15,10 10-452-15</inkml:trace>
          <inkml:trace contextRef="#ctx0" brushRef="#br0" timeOffset="207872.42">11431 2892 268 0,'12'2'483'16,"-2"-2"64"-16,-3-2 32 0,-1 0-186 0,4-4-160 15,-4 3-87-15,3 0-45 0,-2 0-20 16,0 0-12-16,-1 1-7 0,1 1-22 16,-1-1-23-16,3 1-9 0,-4-1-4 15,4 2-2-15,-3 0 0 0,-1 2-2 0,-3-1 1 16,2 1-37-16,1-1-91 0,-5-1-120 15,0 0-207-15,-6 0-118 0,-3-1-13 16,-2-2 63-16,-1 1 111 0</inkml:trace>
          <inkml:trace contextRef="#ctx0" brushRef="#br0" timeOffset="208941.89">11747 2642 162 0,'0'-4'270'15,"1"3"26"-15,-1-3-48 0,0 0-84 16,0 1-50-16,3-1-24 0,-1 1-10 16,2 0-8-16,0-3-7 0,-1 3-8 0,6-2-7 15,-2-1-7-15,2 0-11 0,-2 3-6 16,1-3-3-16,3 3-11 0,-4 0-3 16,1 3-3-16,2 0-2 0,-2 0-1 15,0 0-2-15,-2 3-1 0,0 3 2 16,-2-2-4-16,2 1 1 15,-3 4-2-15,2-1 4 0,-3 1 1 0,1 0 1 16,-3 3 3-16,0 1-2 0,-1-1 1 16,-3 2-2-16,-4 3 0 0,0-1-2 15,-4 0 2-15,-4 0 1 0,0 0 1 16,-4 1-3-16,3-2 1 0,-1-1 0 16,0 2-5-16,4-3 2 0,3-4-2 15,2-1 1-15,6-2-1 0,3 0 3 16,5-3-2-16,3-1 3 0,5-1-1 15,8 1 1-15,0-2-3 0,5-2 4 16,6-1-1-16,1 0-1 0,4-3 2 16,-4 0 0-16,1 0-1 0,-2 1 0 15,-4 1-2-15,-5 0 2 0,-4 2-2 16,-8 2-25-16,-1-2-52 0,-10 1-111 16,-6 1-136-16,-8-2-60 0,-6 4-7 0,1-2 42 15</inkml:trace>
          <inkml:trace contextRef="#ctx0" brushRef="#br0" timeOffset="209557.51">12219 2662 133 0,'11'-4'294'0,"-1"-1"21"0,1-2 2 16,1 1-141-16,0-3-72 0,2 2-26 16,0 0-1-16,-1-2-3 0,-1 0 2 15,1-2-8-15,-1 1-8 0,-2 1-12 16,-3 0 5-16,-3 0 4 0,0 2 2 15,-4-4 5-15,-4 5-4 0,0-3-20 16,-2-2-12-16,-4 2-13 0,-2 0-8 0,-2 0-3 16,-2 1-1-16,0 3 0 15,0 0-4-15,2 1-1 0,-5 2 1 16,2 2-2-16,-4 4-2 0,1 1 3 16,1 4-1-16,1 3 3 0,0 2 0 0,8 4-3 15,3-4 2-15,7 2 0 0,1-1 0 16,5 1 2-16,8 3 0 15,4-4 3-15,4-2 1 0,4-1-3 0,0 1-4 16,1-2 4-16,1 1-5 0,-2 1 1 16,0-1 0-16,-6-3 4 0,-3 4-1 15,-2-3 1-15,-5 5 0 0,-7 1 1 16,-3 2 1-16,-6-1 1 0,-1 1-3 16,-8 0 0-16,4-4-1 0,-5 0 1 15,0-3-1-15,0-2 5 0,-3-6-2 16,0-2 2-16,-4-2-1 0,0-2-2 15,0-3 0-15,1-2 3 0,-1-3-3 16,10-1 0-16,3-3 1 0,8-1-4 16,6 0-2-16,6-1 0 0,6-1 0 15,5-4-12-15,4 3-46 0,-4 0-80 16,3 0-175-16,-3 1-107 0,0 2-38 16,-10 4 26-16,-1-1 70 0</inkml:trace>
        </inkml:traceGroup>
        <inkml:traceGroup>
          <inkml:annotationXML>
            <emma:emma xmlns:emma="http://www.w3.org/2003/04/emma" version="1.0">
              <emma:interpretation id="{D32C9F55-2106-43EF-BE6E-D18D4F344D52}" emma:medium="tactile" emma:mode="ink">
                <msink:context xmlns:msink="http://schemas.microsoft.com/ink/2010/main" type="inkWord" rotatedBoundingBox="15951,2761 16797,2705 16831,3232 15986,3288"/>
              </emma:interpretation>
              <emma:one-of disjunction-type="recognition" id="oneOf17">
                <emma:interpretation id="interp17" emma:lang="" emma:confidence="0">
                  <emma:literal>28</emma:literal>
                </emma:interpretation>
                <emma:interpretation id="interp18" emma:lang="" emma:confidence="0">
                  <emma:literal>z8</emma:literal>
                </emma:interpretation>
                <emma:interpretation id="interp19" emma:lang="" emma:confidence="0">
                  <emma:literal>20</emma:literal>
                </emma:interpretation>
                <emma:interpretation id="interp20" emma:lang="" emma:confidence="0">
                  <emma:literal>2°</emma:literal>
                </emma:interpretation>
                <emma:interpretation id="interp21" emma:lang="" emma:confidence="0">
                  <emma:literal>zeo</emma:literal>
                </emma:interpretation>
              </emma:one-of>
            </emma:emma>
          </inkml:annotationXML>
          <inkml:trace contextRef="#ctx0" brushRef="#br0" timeOffset="-157439.53">14892 2637 195 0,'4'-6'322'0,"-1"-1"27"16,3 0-22-16,1 0-121 0,1-1-75 15,2-1-36-15,0 3-19 0,0 0-14 16,1 3-4-16,1-2-5 0,2 4 1 15,-2 1-1-15,0 3-2 0,-1 6-6 0,-1 0-9 16,-1 2-11-16,-5 4-9 16,-1 3-5-16,-4 1-1 0,-3 2-4 0,-7 1 0 15,1 0-1-15,-6-1 1 0,2 3-1 16,-7-4 2-16,3 2-2 0,0-2 19 16,3-2 17-16,-1-4 8 0,6-5 5 15,2-2 4-15,6-2-16 0,0-2-17 16,6-2-8-16,2-1-5 0,6-1 9 15,4-5 4-15,4 0 1 0,6 0 0 16,1-4-3-16,2 3-11 0,6 2-5 16,-2-2-1-16,2 1-6 0,-5 1 0 15,2 1-1-15,-6 1-16 0,0-1-90 0,-6 1-156 16,-5 1-182-16,-11 0-82 0,-4 2-22 16,0 0 71-16</inkml:trace>
          <inkml:trace contextRef="#ctx0" brushRef="#br0" timeOffset="-156956.01">15505 2659 276 0,'9'-1'457'16,"-3"-1"36"-16,-1-1 16 16,3-1-194-16,0-1-170 0,0 1-69 15,2-1-24-15,-2-1-7 0,1 1-4 0,6 0-5 16,-1-1-11-16,-1 0-11 0,6-3-3 15,-3-2-5-15,-1-3 0 0,-3 1 0 16,0-2-2-16,-4 2-1 0,-2-4-1 16,-6 0 1-16,-3 2-3 0,0-1 0 15,-7 2-4-15,-1 1 1 0,-5 2 0 16,-7 2-3-16,0 6 2 0,-5 1 0 0,-1 6-1 16,4 2-1-16,-1 0 1 0,2 7 1 15,7 1 0-15,1 6 0 0,6 0 0 16,2 6 2-16,6 1 0 0,4 1 2 15,6 1 2-15,2-2 5 0,6-3 1 16,1 4 1-16,3-3 1 0,0 0-4 16,-1 0-1-16,0-1-3 0,-6 0-2 0,2-1 0 15,-5 0 2-15,-3-3 0 0,-3-2 16 16,-4-4 19-16,-6 1 26 0,1-5 32 16,-10-2 35-16,-1-4 27 0,-1-2 20 15,-5-2 10-15,0-3 15 0,-2 0 15 16,2-5-2-16,6-2-22 0,1-5-32 15,7-3-43-15,2-5-52 0,8-4-39 0,5-3-20 16,6 1-29-16,3-1-56 16,3 2-87-16,1 2-129 0,2 3-151 15,-2 5-191-15,0 4-119 0,-1 3 6 0,-4 4 93 16,-4 2 140-16</inkml:trace>
        </inkml:traceGroup>
      </inkml:traceGroup>
    </inkml:traceGroup>
    <inkml:traceGroup>
      <inkml:annotationXML>
        <emma:emma xmlns:emma="http://www.w3.org/2003/04/emma" version="1.0">
          <emma:interpretation id="{EB906E48-A476-4AEB-86CC-D2B066F6C03D}" emma:medium="tactile" emma:mode="ink">
            <msink:context xmlns:msink="http://schemas.microsoft.com/ink/2010/main" type="paragraph" rotatedBoundingBox="617,4483 15362,4603 15352,5837 607,57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05F6C1-E8F1-4D62-8D96-6A4640CD09D7}" emma:medium="tactile" emma:mode="ink">
              <msink:context xmlns:msink="http://schemas.microsoft.com/ink/2010/main" type="line" rotatedBoundingBox="617,4483 15362,4603 15352,5837 607,5717"/>
            </emma:interpretation>
          </emma:emma>
        </inkml:annotationXML>
        <inkml:traceGroup>
          <inkml:annotationXML>
            <emma:emma xmlns:emma="http://www.w3.org/2003/04/emma" version="1.0">
              <emma:interpretation id="{DC809845-8360-451E-8073-D6997FAB95D6}" emma:medium="tactile" emma:mode="ink">
                <msink:context xmlns:msink="http://schemas.microsoft.com/ink/2010/main" type="inkWord" rotatedBoundingBox="616,4561 1495,4568 1491,5079 612,5071"/>
              </emma:interpretation>
              <emma:one-of disjunction-type="recognition" id="oneOf18">
                <emma:interpretation id="interp22" emma:lang="" emma:confidence="0">
                  <emma:literal>N=</emma:literal>
                </emma:interpretation>
                <emma:interpretation id="interp23" emma:lang="" emma:confidence="0">
                  <emma:literal>N =</emma:literal>
                </emma:interpretation>
                <emma:interpretation id="interp24" emma:lang="" emma:confidence="0">
                  <emma:literal>A =</emma:literal>
                </emma:interpretation>
                <emma:interpretation id="interp25" emma:lang="" emma:confidence="0">
                  <emma:literal>NE</emma:literal>
                </emma:interpretation>
                <emma:interpretation id="interp26" emma:lang="" emma:confidence="0">
                  <emma:literal>W =</emma:literal>
                </emma:interpretation>
              </emma:one-of>
            </emma:emma>
          </inkml:annotationXML>
          <inkml:trace contextRef="#ctx0" brushRef="#br0" timeOffset="28858.5">-330 4501 215 0,'5'-15'381'0,"-3"0"35"16,-2 7 15-16,3 2-184 0,-3 6-110 15,0-3-38-15,0 6-10 0,-3 3 0 16,1 3-3-16,0 8-7 0,-1 1-25 15,-2 7-16-15,-3 1-18 0,2 3-9 16,0-1-5-16,-1 1 1 0,-2-3-2 0,-1-4 2 16,0-2 1-16,-2-1-1 0,-1-5-3 15,2 0 1-15,-4-5 3 0,4-6 13 16,-2 0 6-16,5-9 7 0,3-3-2 16,0-8-4-16,7-6-10 0,2-4-9 0,0-3-6 15,4-4 2-15,0 2-1 0,2-3 7 16,-2 6 12-16,0-2 12 0,0 4 14 15,0 6 14-15,-2 3 8 16,-3 7 3-16,1 6 3 0,-1 0 4 0,0 5 0 16,0 3-5-16,0 3-11 0,4 3-11 15,0 7-18-15,2 4-17 0,0 1-8 16,1 4-7-16,3 0-1 0,-4 2-3 16,3-3 0-16,0 0 2 0,-2 0 2 0,2 2 0 15,-2-5 0-15,0-1-2 0,0 0 1 16,-1-3-5-16,1-2 1 0,0-6-2 15,-1-4 4-15,-2-2-2 0,-1-6 3 16,2-3 5-16,-2-8 1 0,0-3-3 16,-2-8 3-16,1-2-3 0,-2-5 0 15,1-4 4-15,-2-1 3 0,2-5 1 0,-3-1-2 16,2 1 1-16,-1 0-6 0,-2 4-1 16,0 8-5-16,0 3-1 0,0 7 1 15,-2 6-14-15,2 6-53 0,0 3-88 16,0 5-111-16,4 3-142 0,-4 3-189 15,4 6-40-15,-2 0 50 0,4 5 92 16</inkml:trace>
          <inkml:trace contextRef="#ctx0" brushRef="#br0" timeOffset="29279.12">56 4685 208 0,'3'0'361'16,"-2"0"31"-16,-1-3-6 0,4 3-141 15,-2 0-84-15,2 0-31 0,2 0-2 16,4 0 12-16,0 0 1 0,2 0-10 16,4 3-19-16,0-3-26 0,1 0-25 15,-1 4-20-15,4-1-13 16,-4 1-9-16,4 0-8 0,-2-1-4 0,-1 1-3 15,2-4 1-15,-3 0-2 0,-2 0 0 16,-2 2 1-16,-5-1-44 0,-1-1-78 0,-2 2-108 16,-8-4-179-16,-2 2-117 0,-6-3-13 15,-2-1 54-15,1-3 92 16</inkml:trace>
          <inkml:trace contextRef="#ctx0" brushRef="#br0" timeOffset="29528.33">63 4514 36 0,'6'-4'367'0,"-1"1"61"16,0-1 27-16,-2 1-55 0,5 1-147 15,0 2-83-15,2-1-29 0,0-2 1 16,6 3-1-16,1-2-14 0,2 2-20 15,4-1-26-15,2-1-26 0,1 2-27 0,1 0-8 16,2 0-11-16,-3 0-83 0,2 2-151 16,-8-1-233-16,-4 5-110 0,-9 1-46 15,-7 4 56-15,-3-2 141 0</inkml:trace>
        </inkml:traceGroup>
        <inkml:traceGroup>
          <inkml:annotationXML>
            <emma:emma xmlns:emma="http://www.w3.org/2003/04/emma" version="1.0">
              <emma:interpretation id="{E50A7645-12EF-424C-87DF-31261C32AB95}" emma:medium="tactile" emma:mode="ink">
                <msink:context xmlns:msink="http://schemas.microsoft.com/ink/2010/main" type="inkWord" rotatedBoundingBox="2529,4498 3508,4506 3504,4972 2525,4964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7925.55">2199 4432 5 0,'-6'12'278'0,"-4"1"35"16,-3 7 24-16,2-3-70 0,-1 3-93 15,0 0-47-15,4-2-24 0,2 2-15 0,0-2-22 16,6-5-23-16,3 1-15 0,0-1-7 16,5-1-2-16,4-3 6 15,1-1 4-15,3-3 3 0,4-5 2 16,2-2-6-16,3-5-6 0,1-4-10 0,1-3-1 16,-1-4 0-16,0-2-3 0,-4 0 0 15,-3 0 2-15,-5 2 4 16,-4 3 22-16,-8 3 39 0,-4-1 43 0,-4 2 37 15,-4 2 23-15,-6 1-3 0,-4-1-28 16,-6 5-37-16,0 2-36 0,-3 5-31 16,-3 5-23-16,5 2-27 0,1 4-57 15,4 1-112-15,5 0-148 0,2-3-210 16,9-3-84-16,2 0 11 0,0-3 87 16,4-6 141-16</inkml:trace>
          <inkml:trace contextRef="#ctx0" brushRef="#br0" timeOffset="27153.46">1432 4214 95 0,'6'-5'314'16,"-1"0"23"-16,-4 4 12 0,2-1-139 0,-2 2-103 15,1 2-52-15,-2 1-16 16,4 5 1-16,-2 1 6 0,0 1 0 16,0 5 3-16,2 1-1 0,-2 4 4 15,-2 5-1-15,0 0-1 0,0 3-4 0,-2 3-1 16,-2 2-11-16,2 1-7 0,-2 0-5 15,0-2-8-15,2-1-7 0,1-2-3 16,-2-5-7-16,3-1-33 0,0-6-59 16,0-6-95-16,0-5-159 15,0-6-65-15,0 0 1 0,0 0 42 0</inkml:trace>
          <inkml:trace contextRef="#ctx0" brushRef="#br0" timeOffset="27591.64">1780 4373 182 0,'-5'0'320'0,"2"0"23"15,-4 1-13-15,0 4-150 0,1-1-87 16,-2 4-43-16,0 3-16 0,2 2-5 16,-2 4 0-16,2 4-1 0,0-2 0 15,6 3-3-15,0-2-9 0,6 0-9 16,0-2-2-16,7 2-3 0,0-6 0 16,3-2 0-16,4-5 2 0,3-4 1 15,2-3-1-15,1-3 1 0,0-4-1 16,-3-5 3-16,-3-2 8 0,-2-6 10 0,-3 2 14 15,-3-2 21-15,-6-2 22 16,1 1 23-16,-6 1 30 0,-5 2 20 0,-3 2 19 16,-3 2 9-16,-5 2-7 0,-5 0-27 15,-3 3-27-15,-5 6-35 0,-2 1-33 16,1 5-28-16,-3 8-16 0,2 4-12 16,4 5-22-16,3 3-55 0,4 0-91 15,9 3-129-15,4-5-202 0,3 0-101 0,9-3-3 16,4-3 70-16,3-1 118 0</inkml:trace>
        </inkml:traceGroup>
        <inkml:traceGroup>
          <inkml:annotationXML>
            <emma:emma xmlns:emma="http://www.w3.org/2003/04/emma" version="1.0">
              <emma:interpretation id="{B001405A-DC5F-4494-A291-E2869349303F}" emma:medium="tactile" emma:mode="ink">
                <msink:context xmlns:msink="http://schemas.microsoft.com/ink/2010/main" type="inkWord" rotatedBoundingBox="5581,4748 6950,4759 6942,5769 5572,5757"/>
              </emma:interpretation>
            </emma:emma>
          </inkml:annotationXML>
          <inkml:trace contextRef="#ctx0" brushRef="#br0" timeOffset="-203489.19">4484 4463 35 0,'4'-1'337'0,"-1"1"55"15,0 0 28-15,-3-2-82 0,4-1-129 16,-1 0-67-16,0 2-20 0,-1-1 2 16,-1 2 1-16,4 0-12 0,-1 0-26 15,0 0-34-15,3 2-25 0,-1-1-14 16,4 2-5-16,2-3 11 0,2 3 28 16,2-1 11-16,0-1 11 0,4 2-1 15,2 0-10-15,-2-1-30 0,3 1-16 0,3 1-4 16,0 0-4-16,0-3-1 0,-2 2 0 15,0-1 1-15,1-1-3 0,1 1 1 16,-2-2 1-16,0 3-1 0,0 0-5 16,-1 0 2-16,-1 0-1 0,2 3-2 15,-3-3-1-15,-4 3 2 0,2 1 4 0,-3 0-1 16,3 0 1-16,-3 0 2 0,-1 2 0 16,-3-1 0-16,4 4 0 0,-2-4 2 15,-2 3-3-15,1 0-2 0,-3-1-1 16,3 1 0-16,-4 1 0 0,1 1 2 15,0 0 1-15,0 2-1 0,0-3-2 16,-2 2 3-16,0 0-3 0,2 1 0 16,-4-1 0-16,4 3 2 0,-2-4-1 0,0 1 1 15,0 2 2-15,-3-4-1 0,0 3-2 16,0-1 1-16,-2-3 1 0,0 5 0 16,-3-1 1-16,0 0 2 0,-3 3-2 15,0 1-3-15,-1-3-1 0,-2 2 0 16,1-2 3-16,-1 1 1 0,-2 0-4 15,-2-2 4-15,0 0-1 0,-4-1-3 0,1 3 2 16,-8 2-1-16,1-3 3 0,-3 5-4 16,-3-1 2-16,0 2-3 0,-2-2 0 15,-2 1 0-15,4-2 2 0,0-1 1 16,1-1 3-16,1-6-2 0,2-2 3 16,2 0 2-16,1-3-3 0,1-5-3 15,-3 1 3-15,2-4-2 0,2-1-1 0,-3-1-4 16,1-5-1-16,-3-2-29 0,5 2-63 15,-5 0-83-15,0-3-102 0,-2 1-169 16,-2 1-92-16,-3 3 5 0,-3-1 58 16,0 7 93-16</inkml:trace>
          <inkml:trace contextRef="#ctx0" brushRef="#br0" timeOffset="-204321.58">4835 4525 8 0,'-1'-4'291'0,"-2"1"42"0,2-1 31 16,-1 0-64-16,2 3-102 0,-3-1-31 15,3 0 9-15,-1 0 19 16,-2 0 20-16,3 1 11 0,-2-1-16 0,2 1-42 16,-1 1-47-16,1 0-33 0,0 0-20 15,0 0-17-15,0 0-1 0,0 1 14 16,-3 1 5-16,3 1 7 0,-1 3 14 15,-1-3 14-15,-1 4-7 0,3 0-4 16,0 1-20-16,-4-1-19 0,4 1-21 16,-3 1-16-16,3 0-6 0,-3 1-7 0,3 0 1 15,0 2-1-15,0-1 2 0,0 3 0 16,0 0 32-16,0 3 25 0,0-1 14 16,3 0 6-16,-3-2 0 0,0 3-31 15,0-1-22-15,0 0-16 0,0 0-5 0,0-1 0 16,0 0-2-16,0 0 33 15,0 0 35-15,0 2 18 0,0-2 8 0,0-2 4 16,0 1-33-16,0 1-34 0,0-3-17 16,0 0-11-16,0 2-2 0,0-2-3 15,2-2-2-15,-1 1 1 0,-1-1-3 16,3-1 2-16,-2 0 0 0,-1-1-3 16,3-2 0-16,-1 3 0 0,-1-1-1 0,-1-2-1 15,3 4 5-15,-3-1-1 0,-3 0 0 16,3 2 0-16,-1-1 1 0,-1 1-3 15,-1 0 0-15,-1-1 1 0,4 1 1 16,-1-2 0-16,-1-2-2 0,2 2 1 16,-3-3-2-16,3 1 0 0,0-2 0 15,0 1-1-15,0 3 1 0,3-3 2 16,-3 2 1-16,0-2-4 0,2 0 4 0,-1 2-1 16,-1-1 0-16,0-1 0 15,0 1 1-15,3-1-2 0,-2-3 1 0,-1 2 1 16,0-4-1-16,0-1 1 0,3 2 3 15,-3-2-3-15,0-2 2 0,0 2 0 16,3-4 0-16,-3 1-2 0,4 0-6 16,-2-3-45-16,2-1-88 0,-1-1-132 0,3-1-176 15,-3-5-202-15,0-1-191 0,-2 0-24 16,-1 1 85-16,-4 0 158 0,2-1 192 16</inkml:trace>
          <inkml:trace contextRef="#ctx0" brushRef="#br0" timeOffset="-189267.14">5388 5276 206 0,'1'2'261'16,"-1"1"14"-16,0-3-69 0,0 0-71 15,0 0-40-15,-1 3-18 0,-2-1-11 0,3-2-1 16,-2 0 8-16,2 1-2 16,-1-1-5-16,1 0-4 0,0 3-8 15,1-3-15-15,-1 0-10 0,0 0-9 16,-1 0-7-16,-2 0-7 0,2 0-2 0,-2 0-3 16,3 2 1-16,0-2-2 0,0 3 0 15,3-2 3-15,-3 4-3 0,1-5 3 16,-1 3 13-16,0 0 9 0,0 0 2 15,-1 3 7-15,-2-1 2 0,1 2-9 16,-2 2-7-16,3 1-5 0,-4 2-6 16,4-1-5-16,-4-1 1 0,5 3-5 15,-4-1 1-15,4 1 3 0,3-4-2 16,-2 0-4-16,1 0 2 0,2 0-2 16,2-3 2-16,0-1 2 0,2-5-4 15,3 0-14-15,-4 0-38 0,1-5-57 16,-2-1-91-16,-4 0-145 0,-2-2-50 15,-6 4 5-15,0-2 42 0</inkml:trace>
          <inkml:trace contextRef="#ctx0" brushRef="#br0" timeOffset="-188418.34">5574 5326 98 0,'3'2'265'0,"0"-2"35"15,-3 0-27-15,2-2-75 0,-2 2-62 16,2 0-33-16,-2-1-10 15,0-1-2-15,2 2 5 0,0-2 9 0,-2 0 5 16,2 0 6-16,-2 1 5 0,0-1 4 16,0 2-1-16,0 0-13 0,0 0-21 15,0 2-24-15,0-1-23 0,0-1-16 16,-2 0-12-16,2 2-9 0,0-2 0 16,-2 0-2-16,2 0-3 0,-2 2 2 0,2 0-2 15,0 1-1-15,0-1-1 16,-2 2 0-16,2-1-5 0,0 1 3 15,0 0 5-15,0 0-4 0,0 2 1 0,2 0 7 16,-2 5-6-16,4-5 0 0,-2 3-1 16,-2 2 1-16,3-2-1 0,-3 2 0 15,3-2-1-15,-3 0 1 0,2 0 0 16,0-4 1-16,-2-2-8 0,0 2-55 16,0-1-84-16,-2 1-110 0,-3-2-190 0,2-2-80 15,-3-2 21-15,-1 1 64 0</inkml:trace>
          <inkml:trace contextRef="#ctx0" brushRef="#br0" timeOffset="-202068.54">5491 4909 198 0,'0'0'311'15,"0"0"30"-15,0 0-36 0,0 0-96 16,0-3-73-16,0 3-33 0,0 0-20 16,1 0-12-16,-1 0-13 0,4-2-9 15,-1 1-16-15,0-2-9 0,3 1-8 16,1 2-6 0,6-4 38-16,-1 2-19 0,1-1 0 0,-2 1 0 15,5 0 0-15,0 2 3 0,2-2 4 16,0 1 0-16,0-3-2 0,-1 1-16 15,-1-1-4-15,2 2-8 0,-4-1-2 16,0 1-2-16,-2-2 2 0,-1 2-5 16,-1 2 2-16,1-3 0 0,-3 3 0 15,-1 0-9-15,-1 0-68 0,0 0-129 16,-6 0-172-16,0 0-79 0,-3-4-27 0,-6 2 52 16</inkml:trace>
          <inkml:trace contextRef="#ctx0" brushRef="#br0" timeOffset="-202663.6">5554 5060 200 0,'2'2'360'0,"-2"-2"37"0,-2 0-5 15,2 0-150-15,0-2-102 0,-1 2-47 16,1 0-20-16,0 0-4 0,0 0-10 15,0 0-8-15,1-2-19 0,-1 2-16 16,0 0-13-16,0 0-4 0,2 2-1 16,-2-2-1-16,2 0 1 0,0 2 0 15,2-2 2-15,0 0 4 0,2 0 1 16,0 0 0-16,2 0-1 0,2-2-1 16,1 2-2-16,4-2 1 0,-1 1 2 15,-1-1 0-15,3-2-4 0,0 2 0 16,-2 1-3-16,2 1-4 0,-3-2 4 15,3-2 3-15,-1 1 3 0,-1 1 9 16,-1-2 19-16,1 1 11 16,-2 0 1-16,-2-2 1 0,8-4 9 15,-11 6-45-15,-6 1-4 0,2 1-2 16,-3-2-7-16,0 3-24 0,0 3-60 16,-3-2-93-16,-1-1-154 0,-2 2-105 0,0 1-25 15,-2-3 39 1,2 3 79-16</inkml:trace>
        </inkml:traceGroup>
        <inkml:traceGroup>
          <inkml:annotationXML>
            <emma:emma xmlns:emma="http://www.w3.org/2003/04/emma" version="1.0">
              <emma:interpretation id="{BF49D26A-CCF1-4D75-9F02-DAC7496D3DC1}" emma:medium="tactile" emma:mode="ink">
                <msink:context xmlns:msink="http://schemas.microsoft.com/ink/2010/main" type="inkWord" rotatedBoundingBox="7557,4679 9152,4692 9147,5310 7552,5297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-181928.79">7012 4898 7 0,'3'-4'265'16,"0"2"33"-16,1-1 19 0,-3-1-86 0,1 2-90 16,-2 1-41-16,3-1-16 0,-2 0-8 15,-1 2-11-15,0 0-16 0,0 2-14 16,0 0-16-16,0 1-9 0,0 1 5 16,0-1 10-16,0 3 7 0,0-1 6 15,0-2 1-15,0 3-7 0,0-3 0 16,-4 3 2-16,2 0-3 0,-2 2 2 15,0 1-6-15,-2 0-11 0,-1 0-9 16,1 0-2-16,2 0-4 0,-1-2 2 16,4-1-2-16,-2-1-3 0,3-1-4 15,3-2 3-15,-2-2-6 0,-1 0-18 16,3 0-35-16,-1-5-55 0,-1 2-104 16,-1 3-134-16,-1-9-39 0,-4 2 9 15,1 2 42-15</inkml:trace>
          <inkml:trace contextRef="#ctx0" brushRef="#br0" timeOffset="-181173.02">7278 4486 41 0,'0'0'278'0,"0"-3"32"0,0 2 20 16,0-3-105-16,0 3-84 0,1-4-36 0,-1 5-6 15,2-3-2-15,1 3-4 16,-3-1-8-16,1-1-14 0,-1 2-16 16,0 0-18-16,0 0-9 0,0 0-8 15,0 2-10-15,-1-1-4 0,-2 4-2 16,3 3-2-16,-2 1-1 0,1 1 0 16,-2 1-1-16,0 0-1 0,0 3 0 15,2 1 2-15,-2 0 0 0,2 1-2 0,-1 0 3 16,-1 0 0-16,2 2 0 15,-1-1 2 1,-1 0-3-16,-1 26 10 0,3-28-8 0,-1 0 2 16,-1 1-3-16,3-6 1 15,0 1-3-15,0-5 2 0,0 1 0 0,0-1 0 16,0-1 0-16,0 2-1 0,0-4-48 16,0 3-85-16,-5-3-187 0,-1 0-88 15,0-1-37-15,-3-1 30 0</inkml:trace>
          <inkml:trace contextRef="#ctx0" brushRef="#br0" timeOffset="-179380.92">7613 4698 133 0,'-2'2'250'16,"0"-1"18"-16,2-1-53 0,0 0-72 16,-1-1-54-16,1 1-22 0,0-2-4 15,-3 2-3-15,1 0-2 0,-2 0-2 16,2 0-6-16,-2 0-10 0,0 0-3 16,2 2 2-16,-2-2 9 15,-2 1 94-15,6 1-50 0,0-2 7 16,-1-2 5-16,1 2-1 15,-3-1-2-15,3 1-4 0,0 1-14 0,-2-1-15 0,2 0-17 16,0 0-21-16,0 0-11 16,0 0-9-16,0 0-4 0,0 2-1 0,0-2-5 15,0 0-1-15,0 0 0 0,0 0-2 16,0 0 0-16,2 0 3 0,-2 0 1 16,3 0-1-16,-2 0 2 0,-1 0-1 15,5 0-1-15,-4-2 2 0,3 1-4 16,-2 1 2-16,1 1-1 0,-2 1 1 15,5-2-2-15,-2 2 4 0,2 0-2 0,3-2 0 16,-2 0-2-16,0 0 1 0,4 0 0 16,-3 0 0-16,2 0 3 0,2-2 1 15,-1 0 3-15,1 0 28 0,4 2 17 16,-2-1 8-16,2 1 4 0,2-2 2 16,0 2-31-16,-2-2-19 0,0 2-8 15,0 0-3-15,-3 2-7 0,3 0 2 0,-3-1 1 16,0 1 0-16,-1 2 0 0,-1-1 0 15,2-1 1-15,0 2 3 0,2-2 1 16,-1-1 1-16,-2-1-1 0,-1 0 2 16,1-3-2-16,-2 1 7 0,0 0 12 15,-1 0 3-15,-4 1 3 0,-3-1 3 16,2 2-7-16,-4-2-13 0,2 2-5 0,-1 0-2 16,-1 0-4-16,3 0-1 0,-3 0-3 15,2 0-2-15,2 0-1 0,-3 0-27 16,2 0-86-16,0-2-131 15,-3 2-241-15,0 0-110 0,-9 4-21 0,-2-2 65 16,-4-2 121-16</inkml:trace>
          <inkml:trace contextRef="#ctx0" brushRef="#br0" timeOffset="-182742.68">6757 4451 173 0,'0'-1'270'0,"0"-1"24"16,0-2-48-16,-1 2-87 0,-2-1-44 15,0 3-17-15,-1-2-6 0,1 2-5 16,0 0-5-16,0 0-6 0,0 0-6 16,0 2-3-16,-2 0 4 0,0-1 6 15,-1 1 14-15,-7 0 100 16,6 0-108-16,2 0-12 0,-6 1-23 16,2 1-19-16,-3 2-13 0,-2 3-10 15,-1 2-3-15,-4 3-4 0,3-2 0 0,0 0 4 16,0 1-1-16,3 0-2 0,-1 1 2 15,0 0-4-15,4-2-2 0,-4 2-1 16,4-1 3-16,0 1 1 0,4 0 2 16,0 0-2-16,2 1 2 0,2-1-3 15,1 1 4-15,2-1-3 0,1-1 1 16,5 2 1-16,-1-1 1 0,1-2-1 0,-1 0 4 16,4 0-2-16,0 1 0 0,0-1 0 15,0 0 1-15,2 2-2 0,4-6 5 16,0 1 0-16,4-3-3 0,2-3 2 15,1-3-2-15,3-5-6 0,2-1 0 0,2-6 0 16,0-3 4-16,-1-2-2 16,-1-5 3-16,-1 1 0 0,-4-5 6 0,-4 0-6 15,-3-1 5-15,-3 2-1 0,-6-1-1 16,-4-1-6-16,-6 0 2 0,-3-2-6 16,-4 1-4-16,-6 1-1 0,-1 1-1 15,-8 0 1-15,-2 5-2 16,-5 5 7-16,-33-10-6 0,30 21 0 15,6 5-54-15,3 5-103 0,3 1-216 0,4 2-98 16,9 1-40-16,5 1 34 16,7-3 94-16</inkml:trace>
        </inkml:traceGroup>
        <inkml:traceGroup>
          <inkml:annotationXML>
            <emma:emma xmlns:emma="http://www.w3.org/2003/04/emma" version="1.0">
              <emma:interpretation id="{B4F1C457-7FB1-426F-B132-D02D2FC3915B}" emma:medium="tactile" emma:mode="ink">
                <msink:context xmlns:msink="http://schemas.microsoft.com/ink/2010/main" type="inkWord" rotatedBoundingBox="9496,4725 11023,4738 11019,5298 9491,5286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-176851.08">9064 4938 90 0,'0'0'327'0,"3"-3"42"16,-3 3 27-16,0 0-112 0,0-2-94 15,0 2-36-15,0-1 2 0,-3-1 9 16,3 1-1-16,0-4-16 0,-1 4-31 16,1 1-41-16,0-2-33 0,-2-1-22 0,-1 3-11 15,3 0-5-15,0 0-5 16,-1 3-1-16,-2-1-2 0,1-1-1 0,1 4 0 15,-2-4-1-15,3 2-2 0,0-1 2 16,3 1 1-16,-2-2-1 0,1 1 3 16,1-2 2-16,-2 0 0 0,4 0 2 15,-1 0 0-15,-3-2-1 0,4 1 2 16,-4 1-1-16,-1-3 2 0,0 0 1 0,0 1-1 16,-1 1-1-16,-4-4 2 0,1 4-4 15,-2-1 3-15,0-1-1 0,-1 3-2 16,0-3-1-16,1 0 0 0,3 0-1 15,-4 3-1-15,6 0 1 0,-1 0-11 16,2 0-62-16,0-3-84 0,0 1-120 16,0 2-176-16,0 0-69 0,0 0 23 15,0 0 68-15</inkml:trace>
          <inkml:trace contextRef="#ctx0" brushRef="#br0" timeOffset="-176341.4">9405 4587 111 0,'5'-9'368'0,"-1"1"63"0,-2-1 46 0,-2 0-105 16,2 4-121-16,-2 1-62 0,0 2-40 15,0 0-33-15,0 2-22 0,0 2-26 16,0 0-25-16,0 2-26 0,0 4-11 16,0 0-5-16,0 4 0 0,0-1-1 15,0 2 2-15,0 0-1 0,-2 1 2 16,2 4 1-16,-4-1 0 0,0 1-2 16,1-3 0-16,0 3 0 0,-1 1-1 0,-2 0 0 15,2 0 4-15,-2-1-3 0,5 2 2 16,-4-2 0-16,1 0-4 0,4-3 3 15,-2-2-3-15,2-1 0 0,2-1-3 16,-2-5-7-16,4 0-47 0,1-3-59 16,-2-3-71-16,4-5-93 0,-2 1-166 15,1-5-37-15,-4 0 23 0,-1-4 55 16</inkml:trace>
          <inkml:trace contextRef="#ctx0" brushRef="#br0" timeOffset="-175671.65">9706 4705 113 0,'7'0'306'0,"3"-2"26"0,-1-3 19 15,3-1-132-15,-1-1-85 0,4 1-35 16,0-2-12-16,1-1-14 16,2 0-16-16,-1-2-17 0,-1 1-13 0,3-1-10 15,-6-2 1-15,3 3 10 0,-6-2 12 16,0-2 16-16,-6 0 13 0,-2-1 1 16,-2 0 4-16,-4 1-7 0,-2 0 1 15,-4 2 6-15,-2-2 14 0,-1 3 12 16,-1 5 8-16,-4-1-9 0,0 1-20 15,0 3-27-15,2 1-24 0,0 4-19 0,2-1-8 16,2 3-4-16,1 1 1 0,1 4-1 16,1 0 1-16,0 5-2 0,1 3 1 15,0-1 3-15,1 2-2 0,1 0 1 16,-1 5 2-16,3-2-2 0,2-2 2 16,1 2 1-16,2 2-2 0,1-3 2 15,2-3 1-15,3-1-1 0,-1-1 1 16,4 3-1-16,0-4 0 0,2-2 0 0,1 0-1 15,0 1-1-15,1-2 3 0,1 1-1 16,-2-2-1-16,1 5 3 0,-4-1-2 16,-1-3 1-16,-2 3 1 0,-4-1-1 15,0 0 0-15,-6 1 0 0,0-2-2 0,-4 0 1 16,-2-2 0-16,-1-1 3 16,-4-3-1-16,-2 2-2 0,0-2 1 0,-1 1-1 15,1-4-1-15,-3 0-1 0,3-3 2 16,0-1-1-16,3-1 2 0,-1-4-2 15,1 0 0-15,1-3 1 0,-1-4-2 16,3 1-1-16,1-3 0 0,2-2-4 0,1 2 1 16,3 1-4-16,5-2-2 15,2 1 3-15,3 1 0 0,4-1 0 16,4 1 3-16,6 0-23 0,0 0-64 0,8-2-86 16,0-1-116-16,3-1-200 0,-3 1-62 15,-3-2 20-15,-4 4 69 0</inkml:trace>
          <inkml:trace contextRef="#ctx0" brushRef="#br0" timeOffset="-177428.39">8548 4539 54 0,'2'0'298'0,"0"-2"34"0,-2 0 19 15,0 1-104-15,0-1-101 0,-2 2-42 16,0 0-14-16,0 0-3 0,2 0-7 15,0-2-11-15,-1 0-15 0,-2 2-22 16,1 2-3-16,1 0 3 16,-2-2 11-16,2 2 58 0,-4-1-61 15,1 3-10-15,-2 0-17 0,-1 0-10 16,-2 4-1-16,-2 0-1 0,1 4 0 16,0-1 0-16,0 1 0 0,-1-2-1 15,2 3 0-15,-1-1-1 0,2 1 0 16,0 0-1-16,3 1-2 15,-5 14 1 1,5 5 8-16,5-19-2 0,5 3-1 0,0-4 1 16,7-1 0-16,4-1 4 0,1-4-3 15,6-1 3-15,1-5-1 0,2-1-2 0,-1-4-1 16,0 1 3-16,4-4-4 16,-1 0-4-16,-2-4 2 0,0 2 2 0,-3-5-4 15,-3-1 2-15,-2 0 4 16,-4-1 1-16,-7 0 5 0,-1 0 20 0,-3-2 9 15,-6 0 16-15,0 0 9 0,-6 0-2 16,-1 0-15-16,-3 3-7 0,-4-4-18 16,-4 4-14-16,-3 2-9 0,1 2-6 15,-2 2 1-15,-1 2 0 16,3 4-10-16,-19 1-215 0,22 4-113 16,4 3-133-16,4 0-50 0,2 1 29 15,7 3 83-15</inkml:trace>
        </inkml:traceGroup>
        <inkml:traceGroup>
          <inkml:annotationXML>
            <emma:emma xmlns:emma="http://www.w3.org/2003/04/emma" version="1.0">
              <emma:interpretation id="{294B57B7-13CF-4C37-BAB5-2BCB604DBD4D}" emma:medium="tactile" emma:mode="ink">
                <msink:context xmlns:msink="http://schemas.microsoft.com/ink/2010/main" type="inkWord" rotatedBoundingBox="11581,5045 12052,5049 12049,5392 11578,5388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-165530.56">10497 4796 191 0,'-1'0'348'15,"-1"-2"41"-15,1 0 15 16,-4 2-128-16,5-2-57 0,-2 1-9 16,0-1 6-16,2 2 11 0,0-1-7 0,0 1-25 15,0 0-42-15,0 0-46 0,0 0-41 16,0 0-30-16,0 0-18 0,0 0-12 16,2 1-1-16,2 1-3 0,0-2-2 15,4 1 0-15,3-1 3 0,4-1 2 0,3 1-2 16,1-2 1-1,6 1-2-15,1-2-2 0,24 0 0 0,-22 1 0 16,2-1 1-16,-2 2 2 0,-1-2-3 16,-1 1 0-16,-4 1 1 0,1-2-2 15,-6 0 4-15,-2 0-2 0,-6 1 1 16,-1-1-3-16,-4 3 2 0,-2-3-4 16,0 3 0-16,-2 3-1 15,2-1-64-15,-2 1-120 0,0 0-167 0,0-3-198 16,-2 4-90-16,-4-1 22 0,0 2 102 0</inkml:trace>
          <inkml:trace contextRef="#ctx0" brushRef="#br0" timeOffset="-166229.03">10766 5093 223 0,'-20'-2'268'15,"0"2"14"-15,1-4-78 0,0 2-74 16,3-1-50-16,3 0-34 0,-1 0-21 16,2 2-11-16,5-1-7 0,-3 0-3 15,1 0-3-15,3 2 1 0,2-2-1 16,-2 1 4-16,5-1 7 0,-4 2 14 15,1 0 18-15,2 0 28 0,1 0 23 16,-2-2 27-16,2 0 23 0,-2 2 21 0,1-2 15 16,-2 1 12-16,1-1 9 15,-4 2 5-15,4 0-1 0,-3 0-6 16,2 0-8-16,-2 0-22 0,3 0-31 0,-1 0-34 16,3 0-30-16,1 2-33 0,0-2-19 15,0 1-14-15,4-1-3 0,2 2-5 16,2-2 4-16,5 0-4 0,-1 0 3 15,7-2-1-15,-4 1-2 0,6-3 0 16,-4 0 0-16,2 1 1 0,0-1-2 0,-2 1 2 16,2 0-1-16,-2 0 0 0,-1-2-1 15,-3 4 0-15,0-4 0 0,0 5 0 16,-3-4 2-16,1 4-2 0,-1-2 0 16,1-1 0-16,4 3 2 0,0 0-1 15,1-3 2-15,-2 1-1 0,2-2-2 16,-4 4 0-16,0-2-3 0,-5-1 0 0,-1 2-2 15,-2-1-3-15,1 2-9 16,-5 3-76-16,-5 2-158 0,0 1-234 0,-5 2-194 16,-4-2-81-16,-4 0 39 0,0-3 140 15</inkml:trace>
        </inkml:traceGroup>
        <inkml:traceGroup>
          <inkml:annotationXML>
            <emma:emma xmlns:emma="http://www.w3.org/2003/04/emma" version="1.0">
              <emma:interpretation id="{EC70FB8C-D056-4367-931C-70ABD5D2B0A0}" emma:medium="tactile" emma:mode="ink">
                <msink:context xmlns:msink="http://schemas.microsoft.com/ink/2010/main" type="inkWord" rotatedBoundingBox="12516,4646 15362,4669 15357,5265 12511,5242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-163974.41">11476 4927 265 0,'0'-3'309'0,"0"3"25"0,0 0-69 15,-3-1-77-15,3 1-48 0,-2 0-20 16,2 0-11-16,-2 0-2 16,-1 0 2-16,2-2 2 0,-1 2 1 0,-1-3-1 15,2 3-10-15,1 0-6 16,0 0-6-16,0 0-3 0,0 0 6 0,-2 0 15 16,2 0 9-16,0 0 1 0,-2 0-7 15,2 0-10-15,-2-3-17 0,-1 6-5 16,2-3-8-16,-1 0-10 0,1 0-11 0,-4 0-12 15,1 0-15-15,0 3-11 0,2-1-5 16,-2-2-3-16,2 0 0 0,0 0 0 16,0 0 1-16,2 0 21 0,-1 1 25 0,1-1 24 15,-3 0 26-15,1 0 22 0,2 0-5 16,0 0-7-16,0 0-20 0,0 0-20 16,0 0-21-16,0 0-15 0,2 0-15 15,1 0-4-15,-2-1-5 16,3 1 2-16,1 0-1 0,-2 0-1 0,1 0-2 15,2 0-1-15,-2 1-4 0,-1-1-1 0,4 0 0 16,-1 3 0-16,2-3 1 0,2 2 8 16,-2-4 6-16,5-1 2 0,0 3 2 15,0-3 0-15,2 0-7 0,-2 0-5 16,1 0-2-16,-1 3-4 0,0-3-1 16,0 3 0-16,0-3-2 0,0 1 1 15,2 1 1-15,-4 1-2 16,35-7 116-16,-25 3-34 0,-4-1 12 15,6 0-6-15,-2-1-14 0,2 1-25 16,0 0-17-16,-2-3-14 0,-2 5-8 16,0-3-5-16,-6 3-2 0,2 0-1 15,-5 0-3-15,-5 3-1 0,1 0 0 0,-1-3 2 16,-4 3 0-16,-1 0 3 16,0 0 2-16,0 0 4 0,0 0 3 0,0 3 5 15,0-3 0-15,-1 0-5 0,1 0-4 16,1 3-8-16,-1-3-5 0,4 0-39 15,1 0-81-15,0-3-154 0,6 0-256 16,-4-5-333-16,1-2-114 0,-2-4 14 16,-3-1 122-16,0 2 247 15</inkml:trace>
          <inkml:trace contextRef="#ctx0" brushRef="#br0" timeOffset="-163061.34">12487 4566 26 0,'4'-3'328'15,"1"1"59"-15,-5 2 34 0,0-3-69 0,1 3-117 16,-1-1-65-16,0-1-20 0,0 2-5 16,0-3-11-16,0 3-15 0,-1 0-26 15,1 0-37-15,0 0-28 0,0 0-17 16,0 0-6-16,0 0-6 0,0 0 0 0,0 0 0 16,0 0 1-16,0 0 1 0,0 0-1 15,-3 0 2-15,1 3-1 0,-2-1 8 16,1-1 10-16,-4 2 7 0,1-1 3 15,0 2 1-15,1 1-9 0,-5 0-8 16,2-1-6-16,1 1-4 0,-2-1-2 16,1 2 1-16,-2-1 0 0,2 1 0 0,-2 1 0 15,0 0 19-15,3 2 11 16,-2-3 0-16,2 2 4 0,-2 3-1 0,3-2-17 16,2 0-9-16,-2 3-4 0,2-3-1 15,3 4-2-15,-4-1-1 0,4 0 3 16,1 2-3-16,1 0 2 0,2-4 0 15,0 2 2-15,4 1-2 0,0-2 0 0,2 1 0 16,0-1 1-16,4 1 1 16,-3-3-1-16,3 0-1 0,1 0-2 0,2 0 0 15,0 0 2-15,2-2-2 0,-1-1 1 16,6-4 3-16,-1-2-2 0,-1-2 3 16,1-4-2-16,0-3 4 0,0-1-2 15,-2-5-2-15,-3 1 1 0,-1-4-3 0,-6-1 19 16,0-1 20-16,-2-2 9 0,-3-4 2 15,-2-1 5-15,-1 0-20 0,-4 3-18 16,-2-2-7-16,-2 1-3 0,-1 5-5 16,-8 2-4-16,1 3 0 0,-2 1-4 15,-1 5-1-15,-2 3-11 0,2 3-67 16,-1 3-136-16,1 3-206 0,-2 1-172 16,3 3-67-16,4 0 34 0,2 2 118 15</inkml:trace>
          <inkml:trace contextRef="#ctx0" brushRef="#br0" timeOffset="-162507.32">13054 4950 178 0,'-3'-3'406'0,"2"3"61"16,-4-3 53-16,5 2-118 0,-1-1-94 15,-2-1-32-15,3 0-2 0,0 0-5 16,0 1-1-16,0 1-10 0,-2 1-28 16,2-2-25-16,0-1-8 0,0 3 0 0,-1-1 9 15,1 1 13-15,0 0 9 16,-3 0-2-16,3 1-17 0,0-2-25 15,-1 1-28-15,-2-2-21 0,1-1-21 0,-2-1-8 16,3-1 0-16,-4 5 4 0,1-3-2 16,2 3-7-16,1-2-13 0,-2 2-19 15,2-1-17-15,1 1-21 0,0 0-17 0,0 0-10 16,0 0-6-16,1 0-8 16,2 1-7-16,0 1-20 0,1 1-37 0,1-3-65 15,-4 5-107-15,3-4-170 0,-2 2-250 16,-4-3-326-16,2 0-141 0,-5 0 20 15,-4 0 134-15,2-3 256 16,-2 3 354-16</inkml:trace>
          <inkml:trace contextRef="#ctx0" brushRef="#br0" timeOffset="-161924.98">13423 4633 117 0,'4'-7'372'15,"-2"2"53"-15,-2-1 38 16,0 1-108-16,0 3-113 0,-5-3 124 16,4 3-197-16,-2 2-9 0,0 0-24 0,-1 0-30 15,-2 0-24-15,2 2-13 0,-4 0 3 16,1 1 16-16,4-1 14 0,-3 2-1 16,-1 1-9-16,0-1-18 0,-2 3-18 0,5-1-24 15,-6 5-15-15,-1 1-7 0,1 2-5 16,0-2-4-16,3 4-1 0,-2 1 2 15,5-1-2-15,1 0-2 0,0-1 2 0,6-2-1 16,0-1 2-16,3-1-1 16,3-2 0-16,2 0 0 0,1-3-1 15,4-2-1-15,2 2 1 0,1-4 0 16,2 1-1-16,25-3-3 0,-25-5 4 16,3 1 1-16,0-2-1 0,2-4-1 15,-3 0 2-15,-1-5-2 0,-2 2 1 16,-2-2 4-16,-4-2 0 0,-4 2 2 15,-2-3-1-15,-6 0 3 0,-2 0-1 0,-2-2-1 16,-3-1 0-16,-4 3-1 0,-2 0-2 16,-8 2-1-16,3 5-1 0,-1 0-1 15,-3 2-2-15,-1 4-2 0,6 4-1 16,-1 2-45-16,0 4-116 0,4 1-175 16,0 2-252-16,1 1-112 0,1-1-7 15,0 3 93-15,1-2 166 0</inkml:trace>
          <inkml:trace contextRef="#ctx0" brushRef="#br0" timeOffset="-161122.69">14101 4641 145 0,'9'-3'339'15,"-5"3"26"-15,2-3 22 0,0 1-149 16,-1-1-104-16,1-3-42 0,0 3-18 0,2-3-13 16,3-1-14-16,-1 0-14 0,1 0-11 15,1-1-1-15,0 0 12 16,-1 0 22-16,2-1 30 0,-3 0 27 0,-3 0 17 16,-1 1 4-16,0-1-5 0,-3-1-4 15,-2-1-9-15,-1-3-7 0,-4 1 4 16,1-2 3-16,-4 2 3 0,-5-2-4 15,1 1 5-15,-5 1-1 0,-3 2 3 16,0-1-9-16,-1 6-11 0,3 0-25 16,-2 3-24-16,2 3-27 0,1 4-17 0,0 1-6 15,1 4-2-15,4 2-1 0,-1 1-1 16,5 1 2-16,0 2-2 0,4 3 1 16,-2-3 1-16,1 2 1 0,4-1 2 15,3-2-2-15,-2 1 0 0,5-2-1 0,0 1-2 16,2 3-3-16,3-3 1 0,0 1-1 15,-1-1-1-15,4 1 3 0,0 0 1 16,-2 1 1-16,2 2 0 0,-2-3 1 16,-1 1 1-16,3-1 0 0,-2 2 1 15,0 0 0-15,-1-4-1 0,2 5 2 16,-1-3-1-16,0 0-1 0,-2 2 0 16,0-5 1-16,-5 0-2 0,1 1 1 0,-6-2-1 15,-4-2 0-15,-2 0-2 0,-1 0 0 16,-5 2-1-16,2-2 2 0,-3-3 2 15,0 0 1-15,0 1 1 0,0-4 1 16,1-1-1-16,-2 2 2 0,1-4-1 16,-1 0 0-16,-1-2 3 0,2-3-3 15,-1-1 2-15,-1 0-2 0,2-3 1 0,1-5-3 16,2 2-1-16,2 0-3 0,1-3-1 16,4-1-6-16,6 1 1 0,1-2-1 15,3-1-2-15,3 0 1 0,6 0-16 16,2 3-42-16,3-3-64 0,1-1-105 0,3 0-135 15,-4-1-182-15,4 1-130 16,-8-3-10-16,1 3 71 0,-7-1 120 0</inkml:trace>
        </inkml:traceGroup>
      </inkml:traceGroup>
    </inkml:traceGroup>
    <inkml:traceGroup>
      <inkml:annotationXML>
        <emma:emma xmlns:emma="http://www.w3.org/2003/04/emma" version="1.0">
          <emma:interpretation id="{1368A515-B523-471B-9A73-DC65470D9003}" emma:medium="tactile" emma:mode="ink">
            <msink:context xmlns:msink="http://schemas.microsoft.com/ink/2010/main" type="paragraph" rotatedBoundingBox="5713,6223 15064,5792 15098,6528 5747,6958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168BB5C-91BF-4F7E-B4A4-D9884B7DE758}" emma:medium="tactile" emma:mode="ink">
              <msink:context xmlns:msink="http://schemas.microsoft.com/ink/2010/main" type="line" rotatedBoundingBox="5713,6223 15064,5792 15098,6528 5747,6958"/>
            </emma:interpretation>
          </emma:emma>
        </inkml:annotationXML>
        <inkml:traceGroup>
          <inkml:annotationXML>
            <emma:emma xmlns:emma="http://www.w3.org/2003/04/emma" version="1.0">
              <emma:interpretation id="{D5C7E323-A59C-4A7D-AE71-E702CB1F5DE5}" emma:medium="tactile" emma:mode="ink">
                <msink:context xmlns:msink="http://schemas.microsoft.com/ink/2010/main" type="inkWord" rotatedBoundingBox="5713,6223 7164,6156 7197,6892 5747,6958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-134537.15">5891 6433 28 0,'-10'0'296'16,"3"3"47"-16,-2-3 30 0,6-3-87 15,0 3-116-15,6-3-58 0,3 1-33 16,1-4-15-16,3 3-5 0,3-2 0 0,-1 1-7 16,1 1-12-16,0-1-10 0,0 1-10 15,0-1-6-15,-2 2-4 0,1 1-3 16,0-1-4-16,-1 0 1 0,-1 2-4 16,-4 0-49-16,0 2-76 0,-2-2-120 15,-4 0-126-15,-5-2-51 0,-1 0 23 16,0-3 61-16</inkml:trace>
          <inkml:trace contextRef="#ctx0" brushRef="#br0" timeOffset="-134298.85">5755 6221 111 0,'13'-5'308'0,"2"-2"30"0,0-2 23 16,1 3-130-16,2-5-88 0,2 2-36 16,2 3-20-16,-1-2-20 0,1 1-21 15,4 2-13-15,-1-1-15 0,1 3-8 16,-3-1-4-16,0 4-24 0,-4 3-70 16,-6-2-165-16,-5 1-99 0,-8-2-48 15,-4 6 4-15,-2-2 60 0</inkml:trace>
          <inkml:trace contextRef="#ctx0" brushRef="#br0" timeOffset="-143416.83">4857 5959 172 0,'3'-4'283'0,"-2"0"37"16,-1 3-40-16,0-3-74 0,2 2-46 16,-2-1-17-16,0 3-2 0,0-2 2 15,3 0-4-15,-3 2-9 0,0 0-20 16,0 0-30-16,0 2-28 0,0-2-22 0,0 2-13 16,0-2-6-16,1 3-1 0,-1-1-2 15,2 3 27-15,0 4 12 0,0 0 3 16,1 0 5-16,-3 3 2 0,1 2-5 15,-1 1 2-15,0 3 0 0,0 2-3 16,0-1 3-16,-1 7-20 0,1-2-15 16,0 3-1-16,1 0-4 0,-1 0-7 15,2 2 0-15,-1-1-2 0,2 0-4 16,1-2 0-16,-2-2 0 0,2 1-1 0,-1-5-1 16,0 0 4-16,1 0-1 0,-1-5-1 15,2 2 1-15,-1-5 2 0,0-1-4 16,-2-2 1-16,-1-2-2 0,2-3 2 15,-3-1 1-15,2 1-2 0,0-2 0 16,-2 1 4-16,0-1-2 0,0-1-2 16,0 2 0-16,0-3 0 0,2 0-2 0,-2 0 2 15,1 0-4-15,-1 0-14 0,3 0-25 16,-3-3-46-16,0 2-69 0,0-4-69 16,0 1-80-16,-3-3-120 0,0 0-64 15,-1-4 16-15,1 3 50 0,-2-1 83 16</inkml:trace>
          <inkml:trace contextRef="#ctx0" brushRef="#br0" timeOffset="-142851.05">4770 5926 317 0,'-4'0'373'0,"2"0"26"0,2-2-50 16,-2 2-159-16,4 0-85 0,0-3-34 16,2 3-11-16,2-1-6 0,4 1-7 15,2-3 1-15,5 3-20 0,3 0-9 16,2 0-10-16,1 3 3 0,3-3-5 16,0 4-4-1,0-2-6-15,31 11 77 16,-4 5 61-16,-28-7-51 0,-1 1-32 0,-2 3-11 0,-2 0-20 15,-4 3-10-15,0 2-4 16,-6 0 0-16,-4 2-5 0,-3 2 4 16,-3 0 1-16,-3 0-1 0,-6 6 0 0,-2-1-1 15,-7 2-2-15,-2 3-1 0,-6 0-3 16,-1 2 1-16,-4-1 2 0,-2-1 0 16,-3-2 5-16,-2 0 3 0,1-5-4 0,-1-1-2 15,0-2 4-15,2-5-8 16,3-1 1-16,1-3-2 0,5-3 2 0,2-2-2 15,5-4 3-15,7-2-6 0,4-1 0 16,9-7-48-16,6-5-79 0,7-2-118 16,3-6-177-16,1-1-79 0,5 2 7 15,-2 1 64-15</inkml:trace>
          <inkml:trace contextRef="#ctx0" brushRef="#br0" timeOffset="-140862.4">5318 6367 265 0,'2'-3'304'0,"-1"1"24"0,2-2-79 16,-3 2-89-16,0 2-45 0,0-3-26 16,0 3-14-16,0-1-12 0,0 1-15 15,0 0-16-15,0 0-10 0,0 1-10 0,0-1-8 16,2-1-2-16,-1 1-2 15,2 0 0-15,-1-2-2 0,0 2 2 16,0-3-1-16,-1 3 2 0,2 0 4 16,-3 0-2-16,0 0 16 0,0 0 14 0,0 0 13 15,0 0 5-15,0 0 6 16,0 0-13-16,0 0-11 0,0 0-15 0,0 0-6 16,0 0-5-16,-3 0-4 0,3 0 0 15,0 0-4-15,0 0-1 0,0 0 2 16,0 0 2-16,0 0 0 15,0 0-2-15,0 0-1 0,-1 0 2 0,1 0-3 16,-2 0 0-16,2 0 2 0,0 0-2 16,0 0-2-16,0 0 2 0,0 0-2 15,0 3 2-15,0-1 2 0,0-2 1 16,0 0-2-16,0-2 0 0,0 2 2 16,0 0 1-16,0 2-4 0,0-2 3 15,0 0 0-15,-2 0-1 0,2 0-3 16,0 1 6-16,0-1 0 0,0 0-1 15,0 0 2-15,0 0-1 16,0 0 0-16,0 0-2 0,0 0 17 0,0 0 14 16,0-1 4-16,-2 1 1 0,2 0 2 15,0 0-19-15,0 0-9 0,0 0-8 0,0 0-1 16,0 0 0-16,0 0 0 16,0 0-3-16,-3 0 0 0,3-2 0 15,0 2 2-15,3 0-3 0,-3 0 1 0,0 2 0 16,0-2 0-16,0 0-2 15,0 0 4-15,0 0-4 0,0 0 1 0,0 0-1 16,0 0 0-16,0 0 1 0,0 1 0 16,0-1 0-16,0 0 4 0,0-1 0 15,0 1 0-15,0 0 0 0,0 0-4 16,0 0 2-16,0 0 0 0,0 0 2 16,0 0 0-16,0 0 2 0,0 0-4 15,0 0-1-15,0 0 0 0,0 0 1 16,0 0-2-16,0 0 4 0,0 0-5 15,0 0-2-15,0 0 4 0,0 0 2 16,0 0 1-16,0 0-2 0,0 0 4 16,0 0-4-16,0 1-1 0,0-1 1 15,0 0 0-15,0 0 0 0,0 0 0 16,0 0 0-16,0 0 0 0,0 0 1 16,0 0 1-16,0 0 0 0,-3 0 0 0,3 0-1 15,0 0-2-15,0 0-1 16,0 3-2-16,0-3 3 0,-1 0-4 15,1 0 5-15,0 0 2 0,0 0 0 0,0 0-1 16,0 0 3-16,-2 0-1 0,2 0-4 16,0 0 3-16,0 0 1 0,-3 2 0 15,3-2-2-15,0 3 3 16,0-3-2-16,0 0-4 16,0 0 0-16,0 0-7 15,0 0 11-15,0 0 1 0,0 0-2 16,0 0 0-16,-1 0 3 0,1 0-6 0,0 0 0 15,0 1 1-15,0-1 0 0,0 0 3 16,0 0-1-16,0-1-1 0,0 1 1 16,1 0-1-16,-1 0-1 0,0 0-1 15,0 0 0-15,0 0 2 0,0 0 1 16,0 0-1-16,0-3 4 0,0 3 4 16,0 0 10-16,0 0 12 0,0 0 4 15,0 0 1-15,0 0 1 0,0 0-18 16,0 0-13-16,0 0-5 0,0 3-4 0,0-3 1 15,0 0 2-15,0 0 3 16,-1 0 0-16,-1 0-1 0,2 0-1 0,0 0 3 16,0-3-5-16,0 3 3 15,0 0 0-15,0 3-2 0,-2-2 0 0,2-1 5 16,-2 2-2-16,2 1 2 0,-3-3-2 16,3 0 2-16,0 0-5 0,0 0 4 15,0-3-5-15,-1 3 0 0,1 0 0 16,0 0 0-16,0 3 0 0,0-3 2 0,1 0 0 15,-1 0-2-15,0 0 4 0,0 0 0 16,0 0 3-16,0 0 1 0,0-3-5 16,0 3-1-16,0 0 1 0,0 0-2 15,0 3-4-15,0-3 3 0,-1 0-3 0,1 3 1 16,0-1 1-16,0-1-1 16,0-1 2-16,0 3 2 0,0 2-4 15,0-1 2-15,0 0 3 0,-2 1 1 0,2 1 0 16,0 1 0-16,-2 0 1 0,0 1-3 15,2 1 1-15,0 1-2 0,0-1 4 16,0 0-1-16,0 0 2 0,0 1-2 0,-2 1 3 16,2 0-4-16,-2 2 3 15,0-4-2-15,2 4 4 0,-1 1-1 0,-2-3-1 16,1-2-3-16,2-2-1 0,2-1-4 16,1-1 1-16,-2-1-1 0,3-1-1 15,0 1 5-15,1-4-3 0,2 0-55 16,1 0-92-16,-2-4-156 0,-4-1-139 15,-2-2-60-15,-2 1 24 0,-3-1 79 16</inkml:trace>
          <inkml:trace contextRef="#ctx0" brushRef="#br0" timeOffset="-140129.65">5495 6394 122 0,'4'-1'261'0,"-2"-1"23"0,-1-2-33 15,2 2-88-15,-2-1-65 0,1-1-25 16,2 2-10-16,2-4-7 0,-2 3 3 16,2-3 1-16,0 1-3 0,-2 1-8 15,2-1-3-15,3 5-13 0,-4-3-8 16,1 3-11-16,0 0-2 0,0 0-8 16,2 0-3-16,-2 3 0 0,0 2 0 15,0-1-1-15,-2 4 2 0,-1 4 2 16,0-3-1-16,-3 4-2 0,-3 1 2 15,2 2 2-15,-1-2 1 0,-4 3-3 0,2-2-1 16,-2-2-1-16,2 2-1 0,-2-3-1 16,3 0 2-16,0-1 1 15,1 1-4-15,2-4 5 0,2-1-1 16,4 2-1-16,2-4 15 0,2 2 10 0,4-1 2 16,-1-1 2-16,6-1 4 0,-2-1-15 15,3-1-7-15,0-1-5 0,-2 2-4 16,-2-2-19-16,-2-1-75 0,-6 0-185 15,-3-1-94-15,-5 1-44 0,-7-3 0 16,-6 2 62-16</inkml:trace>
        </inkml:traceGroup>
        <inkml:traceGroup>
          <inkml:annotationXML>
            <emma:emma xmlns:emma="http://www.w3.org/2003/04/emma" version="1.0">
              <emma:interpretation id="{FE7D04D8-8EDC-4B6B-9197-C10077E9620C}" emma:medium="tactile" emma:mode="ink">
                <msink:context xmlns:msink="http://schemas.microsoft.com/ink/2010/main" type="inkWord" rotatedBoundingBox="7598,6235 9105,6166 9129,6675 7622,6744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-116878.9">6715 6108 126 0,'0'-4'282'15,"0"-1"31"-15,-1 0-7 0,-2 1-102 16,2-2-50-16,-1 1-21 0,2 2-16 15,-3 0-10-15,-2 0-14 0,-1 3-10 16,-2 3-17-16,-2-2-12 0,2 4-11 16,0 0 2-16,-2-1-10 0,0 2-9 15,-1 4-3-15,-1 3 0 0,-2 0-13 16,-2 7-3-16,0 4 0 0,0 5-2 16,2 0-4-16,5 0 2 0,0-3-4 15,5-2 3-15,6-6 2 0,6 0 0 16,6-9 2-16,5-1 3 0,6-5-5 15,5-6 1-15,3-5 1 0,3-1-2 16,-1-9 0-16,1 2 2 0,-2-5-2 16,-2-5-4-16,-5 0 6 0,-1 2-6 15,-10 0 3-15,-2 1 0 0,-8 2 17 16,-6-1 18-16,-1 4 14 0,-10 0-1 16,0 1 0-16,-4 3-15 0,-5-2-20 0,0 3-10 15,-5 1-6-15,-1 3-2 0,0 4-32 16,0 5-68-16,3 1-84 0,1 4-148 15,6 4-133-15,6 2-30 16,6 0 39-16,8-2 72 0</inkml:trace>
          <inkml:trace contextRef="#ctx0" brushRef="#br0" timeOffset="-116428.55">7126 6332 267 0,'3'-3'391'15,"-3"3"51"-15,-3-2 9 0,2 2-148 16,-1-2-73-16,-1 2-25 0,-1-2-16 16,1 2-17-16,-1 2-25 0,0 0-33 15,-2 0-39-15,1 2-34 0,0 1-20 16,0 4-9-16,1-3-3 0,-1 5-7 15,1-2-2-15,3 0 0 0,-2 0 2 0,1-2-2 16,2-2 0-16,2 1 0 16,2 3 0-16,-2-6-2 15,2-3 0-15,0 0 0 0,-1 0-5 16,2-3-44-16,0-3-101 0,-2 1-129 0,-1-4-214 16,-2-4-94-16,-2 1 3 0,-4 1 80 15,-1 1 124-15</inkml:trace>
          <inkml:trace contextRef="#ctx0" brushRef="#br0" timeOffset="-115693">7233 5993 208 0,'0'2'382'0,"3"-2"28"0,1 0 16 16,5-6-169-16,10-2-108 0,3-1-33 0,5-1 6 15,3-1 11-15,-1 1-4 0,6-2-10 16,-2 3-25-16,3-2-32 0,2 3-24 16,-2 2-19-16,-1 0-14 0,-2 3-4 15,-7 3-52-15,-1 0-97 0,-8 3-142 16,-2-1-165-16,-10-1-78 0,-5-1 20 16,-4 0 78-16</inkml:trace>
          <inkml:trace contextRef="#ctx0" brushRef="#br0" timeOffset="-115943.35">7408 5971 136 0,'4'0'319'0,"-4"0"25"15,2 0 5-15,-2 0-156 0,-2 1-92 16,1 5-45-16,-5 1-21 0,-1 4-11 16,1 0-3-16,-4 3-10 15,3 2-4-15,-2-1-4 0,4 1-2 0,-1-5 3 16,1 3-3-16,5-3 1 15,0-4-1 1,11 5 2-16,7-5-1 0,-5-3-1 0,2 0 1 16,1-1-2-16,1 3 0 0,2-2 2 15,-4 5 1-15,-1 0-2 0,0 5 4 16,-4 0 14-16,2-1 10 0,-5 5 5 16,-3-3 17-16,1 3 15 15,-5-1-2-15,-9 14 70 16,3-20-79-16,-4-2-15 0,1 3-10 0,-5-1-13 15,-2-2-6-15,-1-3-7 0,-2 3 3 16,3-3-4-16,0-3 2 0,6-1-1 16,3-2-3-16,3 0-14 0,2-2-34 15,2-1-45-15,2-3-58 0,2-3-92 16,0-5-127-16,-1 2-30 0,1-2 12 16,-1 1 48-16</inkml:trace>
          <inkml:trace contextRef="#ctx0" brushRef="#br0" timeOffset="-115353.31">7705 6203 212 0,'-9'6'393'0,"7"-6"49"0,-3 0 25 0,3 0-180 16,2 1-104-16,3 1-43 0,1-2-14 16,5-2 5-16,0-1 2 0,9 2-16 15,0-5-27-15,5 3-30 0,2 0-31 16,2-3-16-16,3 3-5 0,1 1-1 15,-4-1-6-15,-2 2-2 0,1 1-28 16,-6 0-86-16,-2-2-116 0,-4-1-217 16,-5 3-97-16,-9 0-16 0,-7-6 64 0,-2 1 106 15</inkml:trace>
        </inkml:traceGroup>
        <inkml:traceGroup>
          <inkml:annotationXML>
            <emma:emma xmlns:emma="http://www.w3.org/2003/04/emma" version="1.0">
              <emma:interpretation id="{6BC79ADF-E540-4E26-8057-489DCC0536FB}" emma:medium="tactile" emma:mode="ink">
                <msink:context xmlns:msink="http://schemas.microsoft.com/ink/2010/main" type="inkWord" rotatedBoundingBox="9441,6210 10930,6142 10955,6692 9466,6760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-114101.43">8419 6065 208 0,'-2'5'294'0,"-2"-5"25"0,3 6-69 16,-4-3-84-16,0 3-56 0,0 2-27 16,-1 1-8-16,-2 6-5 0,1-2-3 15,-2 1-10-15,3 2-16 0,5 3-13 16,-1-1-12-16,2 1-7 0,3-1-3 15,3 0-1-15,3-1 1 0,2 0 2 16,4-7-2-16,2-1 2 0,2-1-1 16,2-7-2-16,1-4-2 0,4-4 3 15,2-8-4-15,-2-7 1 0,-2-2 0 16,1 0 0-16,-5-3-2 0,-3-2 8 16,-5 4 12-16,-6 0 9 0,-2 0 6 15,-8 1-2-15,-2 3-5 0,-4-1-12 16,-3 2-9-16,-3 3-6 15,-26-7-8-15,20 19 3 0,-4 5 1 16,3 5-18-16,0 4-48 0,4 0-93 16,3 3-168-16,5-1-74 0,2 1-20 15,7-1 37-15</inkml:trace>
          <inkml:trace contextRef="#ctx0" brushRef="#br0" timeOffset="-113649.86">8791 6323 36 0,'1'-2'322'0,"3"1"59"15,-2-1 41-15,1 2-72 0,-2-4-98 16,-1 3-49-16,3-1-23 0,-2 2-6 15,1-2-9-15,-2 2-15 0,4 0-30 16,1-2-32-16,-4 2-31 0,3 0-24 16,-2 0-17-16,2 2-6 0,-2-2-6 15,0 2-3-15,0 1-1 0,1 1-1 0,-2-2 1 16,-1-2 1-16,0 1-2 0,0 1 1 16,0-4-9-16,0 1-61 0,0 1-99 15,0-2-119-15,0 2-195 0,0-7-82 16,0 1 17-16,-4 1 80 0,2 1 110 15</inkml:trace>
          <inkml:trace contextRef="#ctx0" brushRef="#br0" timeOffset="-113175.05">9249 5873 55 0,'4'0'329'0,"-2"0"44"0,-2-2 20 16,0 2-97-16,-2 0-139 0,2 2-57 0,0 4-7 15,-4 1 14-15,0 2 20 16,-2 5 10-16,-1 3-18 0,-6 7-27 15,1 1-33-15,-1 4-25 0,0 1-14 0,2 1-6 16,1 3-6-16,-1-3-4 0,4-1-3 16,1 2-1-16,4-5 2 0,4-3-1 15,1-3-1-15,4-4 1 0,2-6 1 16,1-5-1-16,6 0-1 0,0-6 2 16,3-2 0-16,0-4 3 0,-1-1-2 0,1-4 0 15,0-3-2-15,-6 2-1 0,2-3 2 16,-5 5-1-16,-3-1 2 0,0 4-2 15,-6 1 1-15,1 6-2 0,-4 3-2 16,1 3 1-16,-6 5-2 0,1 5 4 16,0 3 1-16,2 6-2 0,1-3 5 15,0 0 1-15,8 1-6 0,-1-3-1 16,3-5-28-16,6-2-71 0,0-8-87 0,3-5-144 16,-2-5-131-16,2-8-29 0,-4-2 38 15,0-3 78-15</inkml:trace>
          <inkml:trace contextRef="#ctx0" brushRef="#br0" timeOffset="-112861.29">9557 5957 253 0,'2'-4'355'15,"-2"2"19"-15,0-1-26 0,1 3-173 0,2 0-94 16,-2 0-45-16,5 0-18 0,1 2-10 15,1-1-5-15,2 1 0 0,1 4-3 16,1-1-1-16,2 3 1 0,1 1 13 16,-4 6 4-16,-1 2 7 0,-1 2 2 15,-4 4 1-15,-5 6-9 0,-5 4-4 16,-2 3-6-16,-5 3 15 0,1-6 21 16,1-3 12-16,-1-1 5 0,6-6 4 15,0-3-13-15,5 0-21 0,0-3-14 16,6-5-6-16,4-1-3 0,6-4-4 15,2-1-2-15,8-4-14 0,1-4-59 16,5-4-102-16,-2-1-177 0,-1-4-78 16,-3 2-23-16,-5-5 38 0</inkml:trace>
        </inkml:traceGroup>
        <inkml:traceGroup>
          <inkml:annotationXML>
            <emma:emma xmlns:emma="http://www.w3.org/2003/04/emma" version="1.0">
              <emma:interpretation id="{BA8065A3-EA72-4CCE-920F-A60D41039B80}" emma:medium="tactile" emma:mode="ink">
                <msink:context xmlns:msink="http://schemas.microsoft.com/ink/2010/main" type="inkWord" rotatedBoundingBox="11400,6337 11862,6316 11871,6507 11409,6528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-112435.74">10312 6227 178 0,'3'1'391'0,"5"1"34"0,-2-5 18 16,6-1-159-16,2-1-147 0,4-1-73 15,2 1-33-15,0-2-17 0,-1 4-4 16,1-2-3-16,2 1-2 0,1 1-3 0,3 3-2 16,-3 3 0-16,0-3 0 15,-2 1-2-15,-4-1 0 0,-1 0-24 16,-6-1-55-16,-3-2-99 0,-2-2-152 0,-5-1-69 16,-5-5-6-16,-2 2 43 15</inkml:trace>
          <inkml:trace contextRef="#ctx0" brushRef="#br0" timeOffset="-112255.21">10383 6099 173 0,'6'3'402'16,"2"-6"41"-16,1 0 17 0,7-5-145 0,4-1-155 16,5 0-75-16,1 0-29 15,-3 0-17-15,3 3-9 0,0 1-6 0,1 1-11 16,4 3-23-16,-4 1-76 0,2 0-164 15,-4-2-138-15,-4-2-62 0,0 1-13 16,-4-6 58-16</inkml:trace>
        </inkml:traceGroup>
        <inkml:traceGroup>
          <inkml:annotationXML>
            <emma:emma xmlns:emma="http://www.w3.org/2003/04/emma" version="1.0">
              <emma:interpretation id="{665472D0-BD7D-4208-9EAE-07413DB0D06A}" emma:medium="tactile" emma:mode="ink">
                <msink:context xmlns:msink="http://schemas.microsoft.com/ink/2010/main" type="inkWord" rotatedBoundingBox="12448,6079 15071,5958 15095,6461 12471,6581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-110285.07">12390 5959 154 0,'-6'-4'360'0,"-2"0"36"16,-1-1 30-16,-1 1-144 0,-3 1-102 16,0 3-50-16,-2 0-24 0,0 3-2 15,-3 3-7-15,2 3-14 0,0 3-16 16,2 3-13-16,2 1-23 0,5 2-16 16,3 1-7-16,4 1-4 0,5-3 0 15,6 2-2-15,0-4-4 0,5 0-2 0,4-3-15 16,4-3-17-16,2-5-11 0,0-4 0 15,-1-6-4-15,0-4 15 0,4-5 16 16,-6-6 14-16,-3-2 5 0,-2 0 5 16,-8-2 3-16,-6 0 0 0,-4 3-2 15,-10 1-1-15,-1 3-4 0,-7 3-7 16,-5 2 0-16,-3 3 1 0,1 6-11 16,1 7-38-16,2 3-74 0,6 3-158 15,5 2-120-15,2 0-45 16,8 2 17-16,2 1 67 0</inkml:trace>
          <inkml:trace contextRef="#ctx0" brushRef="#br0" timeOffset="-110076.78">12850 6099 336 0,'-1'3'504'0,"-5"0"77"0,2 0 77 0,-1-3-160 16,2 0-106-16,1 0-16 0,2 0 2 15,-2 0-9-15,2 0-35 0,0 0-52 16,2-3-74-16,2 6-79 0,2-3-69 16,2 3-71-16,-2-1-105 0,0 2-175 0,0-4-258 15,-6 0-293-15,0 0-100 16,0 0 27-16,-11 3 143 0,1 2 242 0</inkml:trace>
          <inkml:trace contextRef="#ctx0" brushRef="#br0" timeOffset="-109602.9">13310 5895 144 0,'3'-4'405'15,"0"-1"67"-15,-3-2 60 0,0 1-90 16,0-1-115-16,0 3-66 0,-5-1-39 16,0 1-36-16,-4 3-39 0,2 1-35 15,-3 3-31-15,-2 4-27 0,0 2-15 0,0 3-9 16,0 2-6-16,2 4-5 0,2 2-1 15,3-2-6-15,0 1-6 0,5-1 1 16,6 1-4-16,3-3-2 0,4-4-1 16,4-1-1-16,8-4-2 0,2-5-1 15,8-6 1-15,1-1 0 0,5-6 1 16,-5-2 1-16,0-4 1 0,-6-3 1 0,-4 2 1 16,-5-1 4-16,-6-1-2 0,-9 2 0 15,-1 1 1-15,-10 1-1 0,-1-1-5 16,-4 1-1-16,-4 2-2 0,-2 4-3 15,-3 4-2-15,-3 1 2 0,-2 8-24 16,1 5-94-16,-2 1-143 0,4 3-230 16,0 0-144-16,7 1-42 0,-1-2 67 0,11-1 131 15</inkml:trace>
          <inkml:trace contextRef="#ctx0" brushRef="#br0" timeOffset="-109103">13758 5861 234 0,'18'-2'419'0,"-2"0"34"0,-6-2 14 16,0 1-182-16,1-2-126 0,-1 0-45 16,1 1 0-16,-1-1 10 0,1-1 4 15,1-2-19-15,1 2-27 0,3-3-34 16,-3 3-24-16,1-3-11 0,2-1-7 0,-4 1-1 16,-5-2-1-16,2 2-1 0,-8-2 14 15,-1 1 10-15,-1 0 3 0,-8 1 0 16,2 1 3-16,-9-1-14 0,-2 0-12 15,-2 1-9-15,0 5-2 0,0-1 0 16,2 4-2-16,1 0 1 0,-2 4 1 16,6 1-2-16,-1 4 3 0,4 0 0 0,2 1 1 15,2 3 2-15,4 3 2 16,2-1 0-16,2 3-1 16,0 1 2-16,10 21 5 0,9-3 3 15,-6-19-5-15,2-1-2 0,3 1 3 16,0-1-3-16,1 1-1 0,-2-2 1 15,-1 2-3-15,-4-2-2 0,-3 0-1 0,-2 0 0 16,-8 0 1-16,-2-3 1 16,-8 0 1-16,0-2 5 0,-7-2-2 0,0-1 0 15,-4-2 1-15,-2-3-2 16,2-1 2-16,-1-4 0 0,1-4-1 0,4 0 37 16,-2 0 24-16,2-5 18 0,5-1 7 15,-4-1 5-15,5-1-38 0,4-2-25 16,0 2-19-16,6-3-12 0,5 2-5 0,5 2-6 15,1-2-30-15,5 3-56 0,3-3-74 16,4 4-95-16,-1 0-132 0,-3-1-159 16,0 3-33-16,-4 0 38 0,-4-1 80 15</inkml:trace>
          <inkml:trace contextRef="#ctx0" brushRef="#br0" timeOffset="-110760.7">11366 6084 114 0,'0'4'326'16,"0"-2"41"-16,0-2 19 0,2 0-129 0,-1 0-79 15,-1 0-17-15,5 3 17 0,-4-3 29 16,8 0 27-16,-2 1 8 0,7-1-19 16,1-1-40-16,2 1-40 0,5-3-45 15,1 1-35-15,7-2-27 0,2 2-18 0,4-1-5 16,-1-2-6-16,5 4-2 0,-3-2-3 16,-1-3 1-16,-1 3-6 0,-4-3 1 15,-3 1-5-15,-4 0-3 0,-5 1-73 16,-6-1-128-16,-5 1-188 0,-8 4-189 15,-6-4-79-15,-9 1 33 0,1 3 113 16</inkml:trace>
          <inkml:trace contextRef="#ctx0" brushRef="#br0" timeOffset="-111107.04">11606 5909 255 0,'0'-5'338'0,"0"-2"32"0,-2 2-29 0,0 2-126 15,2 0-59-15,0 3-25 0,0 0-19 16,0 0 0-16,0 0 9 0,2 5 0 15,0-1 0-15,0 5 1 0,-1-1-6 16,4 4-12-16,-4-1 3 0,3 4 3 16,-1 1 5-16,-3 3-12 0,0 5-13 0,0 1-22 15,0 0-20-15,0 0-21 16,3-1-11-16,2 0-6 0,0-3-5 0,1 0 1 16,4-6-2-16,-1-1 2 0,-2 1-3 15,3-5 3-15,-4 1-3 0,3-2-2 16,-4-5-2-16,0 2-1 0,-2-1-5 15,-1-2-30-15,-4-2-64 0,0-1-110 0,-4 2-127 16,-5-4-182-16,-4 2-96 16,-2-1 13-16,-6-1 85 0,1-1 116 15</inkml:trace>
        </inkml:traceGroup>
      </inkml:traceGroup>
    </inkml:traceGroup>
    <inkml:traceGroup>
      <inkml:annotationXML>
        <emma:emma xmlns:emma="http://www.w3.org/2003/04/emma" version="1.0">
          <emma:interpretation id="{DF31A92F-27A4-4CA4-9C3D-32B4F357A30F}" emma:medium="tactile" emma:mode="ink">
            <msink:context xmlns:msink="http://schemas.microsoft.com/ink/2010/main" type="paragraph" rotatedBoundingBox="5764,7419 15055,6760 15111,7544 5819,820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9C17085B-4CE3-47DF-AAB2-22ABC00096FF}" emma:medium="tactile" emma:mode="ink">
              <msink:context xmlns:msink="http://schemas.microsoft.com/ink/2010/main" type="line" rotatedBoundingBox="5764,7419 15055,6760 15111,7544 5819,8204"/>
            </emma:interpretation>
          </emma:emma>
        </inkml:annotationXML>
        <inkml:traceGroup>
          <inkml:annotationXML>
            <emma:emma xmlns:emma="http://www.w3.org/2003/04/emma" version="1.0">
              <emma:interpretation id="{C87469FD-C694-44B8-9BFC-4285AA524D17}" emma:medium="tactile" emma:mode="ink">
                <msink:context xmlns:msink="http://schemas.microsoft.com/ink/2010/main" type="inkWord" rotatedBoundingBox="5764,7419 6979,7333 7035,8118 5819,8204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-133779.36">5729 7513 135 0,'7'-8'305'16,"4"1"17"-16,-3 0 11 0,4 0-158 0,-1 1-86 15,1-1-41-15,1 1-14 0,0 0-15 16,1 0-8-16,1 3-7 16,-2 1-3-16,1 1-1 0,-1-2 0 0,0 3-29 15,-5 0-57-15,-4 4-119 0,-4-4-81 16,-4 2-37-16,-2 1 10 15</inkml:trace>
          <inkml:trace contextRef="#ctx0" brushRef="#br0" timeOffset="-133548.99">5603 7327 60 0,'13'-6'306'0,"0"3"26"16,-1-3 13-16,2 1-112 0,4 1-122 15,2-1-60-15,2 0-26 0,2 3-10 16,-1-2-7-16,5 1-3 0,-2 2-21 16,0-4-97-16,-3 5-134 0,-7-3-62 15,-2 3-26-15,-9 3 3 0</inkml:trace>
          <inkml:trace contextRef="#ctx0" brushRef="#br0" timeOffset="-139548.92">4840 7154 236 0,'-3'-6'356'0,"1"-1"25"0,1 2-18 16,-2-1-166-16,3 3-95 0,3-1-52 0,-2 4-27 15,-1-2-16-15,2 2-4 0,2 6-4 16,0 1-1-16,2 4 1 0,-1 3 1 16,-4 4 0-16,3 3 1 15,-2 1-1-15,-2 3 2 0,3-1 18 0,-2 2 14 16,-1 0-1-16,2 3 6 0,-2-4 5 15,0 0-21-15,2-1-10 0,-2-1 0 16,0-2-3-16,2-2-8 0,2-1 3 16,-1-1 1-16,0-5-2 0,1-3-3 15,-2 0 0-15,2-4-2 0,-1 1-24 16,0-3-27-16,-3-1-34 0,0-2-36 16,0-2-63-16,-3 0-83 0,2-3-59 15,-1-2-9-15,-2-2 23 0</inkml:trace>
          <inkml:trace contextRef="#ctx0" brushRef="#br0" timeOffset="-139106.08">4708 7191 91 0,'0'-6'312'0,"3"-2"33"0,-2 1 17 16,1 2-123-16,2-3-90 0,2 2-39 16,0 0-13-16,2 0-2 0,2-1-11 15,1 2-15-15,2-1-23 0,1 1-21 0,5 1-9 16,0 3-6-16,2-1-5 0,1 4 0 16,0 1-2-16,0 4-3 15,-1 2-1-15,1 3 5 0,1 3-2 0,-4 2 0 16,1 0 5-16,-4 3-5 0,2 0-4 15,-3 3 7-15,-3-3-4 16,1 1 0-16,-6 0 4 0,-1 1 1 0,-2 1-1 16,-4-2-2-16,-4 4-1 15,2-2-1-15,-8 0 0 0,0 1 3 0,-3 1 24 16,-3 1 21-16,-4-2 7 0,-2 1 5 16,-2 0 32-16,-1 0-4 0,-4 0-9 15,0-2-3-15,-1-2-6 0,2-2-29 16,2-2-24-16,3-3-9 0,3 1-5 15,3-5-4-15,2-2-21 0,5-3-64 16,4-4-106-16,0 1-164 0,2-4-144 0,0-1-46 16,7-6 39-16,2 0 91 0</inkml:trace>
          <inkml:trace contextRef="#ctx0" brushRef="#br0" timeOffset="-138371.4">5229 7657 114 0,'1'-5'294'0,"2"0"29"0,-3-2-4 16,2 3-120-16,-2-3-84 0,1 4-44 15,2-3-21-15,-2 3-14 0,4-2-4 16,0 2-7-16,0 0-4 0,-2 0-8 16,4 2 0-16,-1-1-1 0,1-1 2 15,1 3-1-15,-2 3-2 0,2-1-3 16,0-1-8-16,-2 5 3 0,-2 0-2 16,2 0 1-16,-3 4 2 0,-3 0 1 0,0 3-2 15,-1-1-1-15,-1 3 0 16,-4 0 0-16,-1-1-1 0,0 1-1 15,-3-1 1-15,0 1 1 0,-2-2-5 0,2 0 7 16,0 0-4-16,0-2-1 16,4-4-1-16,5-2 2 0,-1-1-4 15,4-1 6-15,2 1-4 0,2-4 5 16,1-2 1-16,7 0 11 0,1-1 8 0,2 2-1 16,3 1 2-16,-1 1 3 0,3-1-12 15,-2 3-5-15,-1-1-4 0,-3 2-2 16,0 1-1-16,-7 1-41 0,-4-3-67 15,-2 2-154-15,-7-1-95 0,-4 0-43 16,0-4 17-16,0 0 59 0</inkml:trace>
          <inkml:trace contextRef="#ctx0" brushRef="#br0" timeOffset="-138094.56">5544 7618 169 0,'4'3'279'0,"-2"3"22"16,1-2-32-16,-3 1-109 0,1 0-55 16,1 2-20-16,0 2-10 0,0 0-13 15,1 3-10-15,-2 0-13 0,1 2-10 16,0 1-6-16,0 0-4 0,2-1 0 15,-1 2-5-15,2-4 0 0,-1 2-8 16,0-2-3-16,-1-3-24 0,0 0-57 16,-3-2-161-16,0-7-88 0,-4 2-45 15,0-2 5-15,-2-4 51 0</inkml:trace>
        </inkml:traceGroup>
        <inkml:traceGroup>
          <inkml:annotationXML>
            <emma:emma xmlns:emma="http://www.w3.org/2003/04/emma" version="1.0">
              <emma:interpretation id="{D6F3667D-02D2-4BF2-A714-E92CC6AD0466}" emma:medium="tactile" emma:mode="ink">
                <msink:context xmlns:msink="http://schemas.microsoft.com/ink/2010/main" type="inkWord" rotatedBoundingBox="7565,7457 9217,7340 9251,7806 7598,7924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-102737.05">6734 7303 38 0,'-3'-1'247'0,"-1"-3"31"0,-2 2 1 0,3-1-73 16,-1 1-60-16,-2-2-28 0,2 3-16 15,-2-1-6-15,0-2-2 16,0 4-1-16,-2-2-3 0,0 2 3 0,-2 0 3 16,-1 0-1-16,-2 0 5 0,1 0 0 15,1 5 4-15,-1-1-8 0,-2 4-7 16,-1 0-4-16,2 3-10 0,-1 5-16 16,1 1-15-16,-2 4-6 0,5 0-17 15,0 3-9-15,4 1-6 0,5-4-4 16,2 0 1-16,9-3 0 0,2-2-2 15,10-5 1-15,5-4 2 0,3-5-4 0,4-2 2 16,5-6 2-16,-2 0-2 0,1-8-2 16,-1 1 0-16,1-5 0 0,-4-3 0 15,-3-2 0-15,0-1 4 0,-10-1-2 16,-5 0 0-16,-6 1 0 0,-4 1 2 0,-9 0-3 16,-4 0-1-16,-3-3 2 0,-8 4-4 15,-2 1-3-15,-6 3-3 0,-1 1 0 16,-3 5-2-16,-4 4-2 0,1 5-2 15,3 6-28-15,-1 6-70 0,10 5-93 16,3 0-152-16,6 1-146 0,7-2-38 16,2 2 38-16,6-2 81 0</inkml:trace>
          <inkml:trace contextRef="#ctx0" brushRef="#br0" timeOffset="-102510.74">7083 7457 4 0,'11'5'399'0,"-5"-1"92"15,-1-1 50-15,-3-1-18 0,1-2-182 0,0 0-112 16,-3 0-71-16,2 0-33 0,-1 3-22 16,-1-3-29-16,3 1-9 15,-2 1-60-15,-1 1-41 0,3 3-85 16,-3-1-111-16,0 0-143 0,0-5-159 15,0 7-42-15,3-3 52 0,1-3 94 16</inkml:trace>
          <inkml:trace contextRef="#ctx0" brushRef="#br0" timeOffset="-102069.41">7278 7246 221 0,'-4'-6'320'0,"2"-3"27"16,2 0-35-16,0 0-112 0,2 0-54 15,2 0-22-15,-1 3-5 0,4-1-5 16,0 4-7-16,5-2-7 0,1 2-18 0,-2 6 0 15,3-2-2-15,0 4 4 0,0 3 3 16,-5 2 10-16,1 3-7 0,-4 5-7 16,1 2-18-16,-4 2-14 0,-3 3-18 15,-6 3-15-15,-1 0-8 0,-1-1-3 16,-4-2-4-16,-2-1 0 0,0 1 0 16,-2-3 1-16,2-2 0 0,2-2-2 15,4-3 2-15,5-3-1 0,0-4 2 0,7 1-3 16,2-3-1-16,4-3 0 0,2-1 1 15,6-4 3-15,0 0-2 0,2-1 0 16,2-3-3-16,0 3 0 0,-1-3 0 16,-1 3-1-16,-4 0-4 0,0 0-14 15,-3 3-69-15,-2 0-112 0,-6 0-155 0,-5 0-167 16,0 0-60-16,-10 0 34 16,-1 0 94-16</inkml:trace>
          <inkml:trace contextRef="#ctx0" brushRef="#br0" timeOffset="-101690.29">7771 7418 33 0,'-3'4'392'16,"3"-2"62"-16,0-2 25 0,6 0-55 15,1 0-193-15,6-5-123 0,0-1-43 16,3 3-21-16,0 0-4 0,6 0-3 16,2-1 0-16,2 1-15 0,3-1-10 15,3 0-7-15,3 3-5 0,-2-1-15 16,0 2-76-16,-5 2-129 15,-4-1-173-15,-3 5-569 0,-21-6 525 0</inkml:trace>
        </inkml:traceGroup>
        <inkml:traceGroup>
          <inkml:annotationXML>
            <emma:emma xmlns:emma="http://www.w3.org/2003/04/emma" version="1.0">
              <emma:interpretation id="{28348E33-F3B5-4B12-A8FA-3CBBD4B8F8C9}" emma:medium="tactile" emma:mode="ink">
                <msink:context xmlns:msink="http://schemas.microsoft.com/ink/2010/main" type="inkWord" rotatedBoundingBox="9653,7399 11862,7242 11896,7721 9687,7878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-100709.42">9549 7034 174 0,'0'-2'333'0,"0"1"21"0,0 1-9 16,0 1-149-16,2 4-85 0,0 4-28 15,2 6 4-15,-2 5 19 0,2 1 20 16,-3 4-6-16,-1 4-16 0,0 1-26 15,0 0-29-15,3 0-22 0,-1-1-11 16,2-1-9-16,0-2-4 0,4-5-29 16,-3-4-59-16,1-5-79 0,0-5-122 15,-2-4-130-15,1-4-32 0,0-7 31 16,1 0 66-16</inkml:trace>
          <inkml:trace contextRef="#ctx0" brushRef="#br0" timeOffset="-100393.15">9677 7148 70 0,'10'-16'318'16,"3"2"34"-16,-4-2 17 0,5 4-104 16,1-2-111-16,-2 5-47 0,6 0-6 15,-4 4 14-15,1 2 13 0,2 2 2 16,2 2-12-16,-1 2-22 0,4 2-28 16,-4 4-21-16,1 3-14 0,-2 2-2 15,-1 2-1-15,-6 2-2 0,-5 5-3 16,0 4-4-16,-9 3-10 0,0 3-7 15,-5 2 0-15,-4-1-3 0,0-4 0 16,1-2 2-16,-4-6-1 0,1-1-1 0,2-1 1 16,2-3-5-16,4-2 2 0,5-6 0 15,2 0 1-15,5-3 1 0,4-5 1 16,5-1 0-16,6-3-1 0,3-3 1 16,3-4-2-16,5-1-2 0,0 1-15 0,2-4-39 15,0 5-69-15,-2-5-89 16,-5 2-177-16,-3 0-92 0,-8 3-6 15,-6 0 42-15,-8 4 84 0</inkml:trace>
          <inkml:trace contextRef="#ctx0" brushRef="#br0" timeOffset="-99942.51">10420 7130 319 0,'5'-1'433'0,"2"-3"29"0,3-1 11 16,5-1-212-16,5-1-124 0,3 2-59 16,3-1-29-16,2 3-23 0,-1 0-14 15,8-2-12-15,-5 5-62 0,5 0-161 16,-3-3-158-16,-7 2-70 0,-4-4-29 16,-5 5 43-16</inkml:trace>
          <inkml:trace contextRef="#ctx0" brushRef="#br0" timeOffset="-100107.15">10435 7303 145 0,'3'4'322'16,"5"-4"22"-16,3-2 8 0,0 0-165 16,2-1-96-16,3-1-36 0,3 1-13 15,-2 1-6-15,4-2 4 0,-1 4-5 16,1 0-9-16,0 2-8 0,-2 2-6 15,1-2-5-15,-4-1-5 0,-2 1-15 16,-7-2-44-16,-1-2-103 0,-6 2-133 16,-10-5-61-16,-1-2-13 0,-4-2 32 15</inkml:trace>
          <inkml:trace contextRef="#ctx0" brushRef="#br0" timeOffset="-101291.02">8724 7280 51 0,'-1'-9'314'0,"-2"2"31"0,-6 1 12 15,3-3-97-15,-4 3-139 0,-1 3-67 0,-4 3-18 16,-2 0 4-16,-2 6 17 0,0 2 28 16,3 2 18-16,3 1 2 0,3 5-16 15,7 0-19-15,3 1-28 0,3 2-22 16,6-3-10-16,5-2-3 0,2 1-4 16,6-5-1-16,4-1 0 0,1-3 0 15,5-6-3-15,2-3-1 0,-1-3 3 16,0-5-3-16,-1-2 5 0,-5-4 0 15,-3-2 1-15,-4-4 4 0,-7 2-1 16,-6-1-3-16,-6 2 9 0,-9-3 1 16,-4 4 0-16,-8 0 1 0,-5 1-2 15,-5-1-11-15,-3 4-2 0,-2 6-2 16,0 2-2-16,5 7 0 0,4 3-27 16,7 6-82-16,3 4-171 0,7 1-124 15,5-2-56-15,4 3 3 0,6-1 70 16</inkml:trace>
          <inkml:trace contextRef="#ctx0" brushRef="#br0" timeOffset="-101007.11">9303 7355 119 0,'-2'6'383'15,"2"-3"78"-15,-3-3 72 0,3 0-69 16,-1 0-89-16,-1-1-45 0,2 1-26 16,0 0-33-16,0 0-47 0,2 0-50 0,-1 0-51 15,2 1-51-15,3 2-38 16,0-2-20-16,1 3-12 0,0-1-5 0,0 1-2 16,-1-1-3-16,0 1-1 0,3-1-26 15,-4-1-37-15,1 2-63 0,-2-4-88 16,-2 2-101-16,2-2-91 0,-4 0-148 15,0 0-43-15,-6-2 38 0,-4 0 85 16,5 0 105-16</inkml:trace>
        </inkml:traceGroup>
        <inkml:traceGroup>
          <inkml:annotationXML>
            <emma:emma xmlns:emma="http://www.w3.org/2003/04/emma" version="1.0">
              <emma:interpretation id="{6D3C0A09-8C5A-4169-AFB2-25CE91EBA134}" emma:medium="tactile" emma:mode="ink">
                <msink:context xmlns:msink="http://schemas.microsoft.com/ink/2010/main" type="inkWord" rotatedBoundingBox="12417,7170 12844,7140 12872,7530 12444,7560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-99202.6">11334 7067 353 0,'6'0'411'0,"4"0"21"15,3 0-24-15,9-5-188 0,4 1-69 16,4 2 0-16,2-1 16 0,-3 0 7 16,6 2-6-16,-3-2-36 0,-2 3-42 15,2 3-41-15,0-2-22 0,-3 2-29 0,-5 0-85 16,-1-1-129-16,-9 1-237 0,-4-3-109 15,-10 0-35-15,-6-3 56 0,-4-2 117 16</inkml:trace>
          <inkml:trace contextRef="#ctx0" brushRef="#br0" timeOffset="-99473.88">11619 6886 249 0,'0'-9'409'0,"0"0"36"16,-4 2 17-16,4 1-204 0,0 3-123 15,0 3-70-15,0 3-12 0,3 4 3 16,-2 5 3-16,2 6 0 0,-1 4 0 16,-1 5-22-16,4 4-19 0,-1 3-13 15,2-3 1-15,-2-1-2 0,-1-1-4 16,4-2 0-16,-4-2 0 0,1-3 0 15,1-3-1-15,-4-1-23 0,-1-3-37 16,3-6-57-16,-3-2-73 0,-3-5-139 16,-1-7-91-16,-2 1-9 0,-4-5 28 15,1-2 66-15</inkml:trace>
        </inkml:traceGroup>
        <inkml:traceGroup>
          <inkml:annotationXML>
            <emma:emma xmlns:emma="http://www.w3.org/2003/04/emma" version="1.0">
              <emma:interpretation id="{142F6461-C8FC-44DA-8AB6-C7562E893A42}" emma:medium="tactile" emma:mode="ink">
                <msink:context xmlns:msink="http://schemas.microsoft.com/ink/2010/main" type="inkWord" rotatedBoundingBox="13315,7034 15065,6910 15102,7423 13352,7548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-98608.63">12471 6938 272 0,'-3'-8'371'0,"-5"4"30"0,-2-1-21 16,-1 1-152-16,-2-1-76 0,-3 4-33 16,0 1 0-16,-5 1 11 0,-1 5 12 15,-1 2 5-15,4 0-12 0,1 3-30 16,4 1-28-16,3 3-32 0,-1 3-20 15,5-1-12-15,1 4-6 0,6 1-2 0,4 1-3 16,2 0-4-16,4-3 0 16,4 0-4-16,2-6-3 0,4-4-9 0,-3-2-6 15,8-6-6-15,-5-4-8 0,1-6-1 16,1-4 6-16,-3-4 6 16,-3-5 10-16,-2-3 9 0,-4-2 5 0,-8-1 5 15,-2 0 3-15,-7 1-2 0,-3-1-1 0,-6 2 2 16,0 2-4-16,-2 3-2 0,4 4 0 15,1 5-3-15,3 5-49 0,1 3-91 16,8 6-163-16,1-3-151 0,5 8-65 16,1-1 15-16,9-1 80 0</inkml:trace>
          <inkml:trace contextRef="#ctx0" brushRef="#br0" timeOffset="-98398.18">12807 7096 340 0,'2'3'530'0,"0"-3"105"15,0-3 73-15,-2 0-162 0,2 0-124 16,1-2-94-16,2-1-88 0,1 0-72 16,-1 0-63-16,4 3-53 0,-2 0-85 15,6-2-125-15,-3 4-174 0,-1-2-219 16,1 0-178-16,3-3-28 0,-6 3 71 15,3-2 151-15</inkml:trace>
          <inkml:trace contextRef="#ctx0" brushRef="#br0" timeOffset="-98005.5">13349 6788 251 0,'-4'-4'443'0,"-4"-1"52"15,-2 2 28-15,-1 0-189 0,-1 5-145 16,-1 2-81-16,0 5-24 0,-1 2 13 16,-2 7 28-16,1-1 23 0,2 4 7 15,2 1-26-15,0 1-32 0,6 0-41 16,2-1-28-16,6-4-17 0,0 0-6 0,7-1-5 15,4-5-5-15,2-3-1 16,6 0 0-16,1-5-2 0,3-2 2 0,3-5 0 16,-2-6 0-16,-2-3 2 0,0-1-1 15,-5-6 5-15,-4 2 0 0,-9-3 3 16,-4 0 1-16,-8 1 2 0,-3-3 0 16,-4 3 2-16,-4-1-2 0,1 2 1 15,-1 3-4-15,0 1-6 0,4 4-3 0,0 2-38 16,4 4-101-16,0 2-159 15,3 2-222-15,-4 3-97 0,3-1-9 0,5 2 80 16,1-4 150-16</inkml:trace>
          <inkml:trace contextRef="#ctx0" brushRef="#br0" timeOffset="-97501.07">13833 6738 409 0,'11'7'492'0,"-4"-4"33"15,1 1 12-15,2-4-274 0,2 3-147 16,-2-1-70-16,-2-2-24 0,0 2-11 0,0 0-4 16,0 0-2-16,-1-1 8 0,4 1-6 15,-3-1-5-15,-2-1 4 0,0 0 0 16,-2-3-2-16,-2 0 0 0,2-3-3 0,-3-1-21 16,4-3-8-16,-5-3-4 0,-2-2 0 15,-2 0 0-15,-5 0 16 16,2 1 11-16,-5 1-1 0,-1 1 4 0,0 3 2 15,-5 1 0-15,-1 5-1 0,-2 2 0 16,-3 4 0-16,5 4-1 16,0 3-2-16,2 0 1 0,3 6 2 0,5 0 2 15,-1 3 0-15,4 5 1 0,1 1 0 16,5 0 0-16,2 2-1 0,2 2 0 16,2 1 0-16,3 1 0 0,-2 3 0 15,3-3 5-15,0-1 22 0,2-2 26 16,-2-6 26-16,0-1 26 0,-4 0 32 15,-2-7 9-15,-4 0 4 0,-4-3 2 16,-5 0 6-16,-1-4 3 0,-1-2-2 16,-5-4-9-16,2-4-14 0,0 0-27 15,0-4-33-15,1-2-28 0,-2 0-22 16,-1-2-16-16,3 1-7 0,0-1-7 16,2-1 0-16,1-2-4 0,4 1-12 0,4 0-21 15,5-1-28-15,6-1-33 0,5-2-39 16,8 2-52-16,4-3-63 0,3-1-83 15,3 1-118-15,4-2-144 0,0 0-23 16,2-1 50-16,-3 2 92 0</inkml:trace>
        </inkml:traceGroup>
      </inkml:traceGroup>
    </inkml:traceGroup>
    <inkml:traceGroup>
      <inkml:annotationXML>
        <emma:emma xmlns:emma="http://www.w3.org/2003/04/emma" version="1.0">
          <emma:interpretation id="{16FE4D1C-B354-46C8-9449-C4B41DEC905F}" emma:medium="tactile" emma:mode="ink">
            <msink:context xmlns:msink="http://schemas.microsoft.com/ink/2010/main" type="paragraph" rotatedBoundingBox="5589,8561 15114,7752 15176,8487 5652,929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6F9EB97-8EF2-4DA3-8F7E-531190A54D8C}" emma:medium="tactile" emma:mode="ink">
              <msink:context xmlns:msink="http://schemas.microsoft.com/ink/2010/main" type="line" rotatedBoundingBox="5589,8561 15114,7752 15176,8487 5652,9296"/>
            </emma:interpretation>
          </emma:emma>
        </inkml:annotationXML>
        <inkml:traceGroup>
          <inkml:annotationXML>
            <emma:emma xmlns:emma="http://www.w3.org/2003/04/emma" version="1.0">
              <emma:interpretation id="{E05F4B3E-4272-4133-A425-C0509EAE0960}" emma:medium="tactile" emma:mode="ink">
                <msink:context xmlns:msink="http://schemas.microsoft.com/ink/2010/main" type="inkWord" rotatedBoundingBox="5589,8561 7150,8429 7213,9164 5652,9296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-137013.68">4746 8291 23 0,'2'-7'297'0,"-2"-2"50"0,0 2 29 15,-2 0-71-15,2 2-100 0,-2 1-40 16,2-2-18-16,-4 5 1 0,4-1-15 16,-2 2-25-16,2 2-33 0,0 1-30 15,-2 5-28-15,0 2-12 0,2 6-3 16,-1 4 2-16,-4 4-1 0,4 5-2 15,-2 2 1-15,1 1 0 0,0 4 2 16,2-2 5-16,2 2 3 0,0-2-3 0,2-3 2 16,2 3-1-16,-2-7-10 0,2 0 0 15,-2-1 0-15,2-4 0 0,-1 0-4 16,0-2 12-16,-3-3-4 0,2 0 1 0,-1-5-1 16,0-2-3-16,-1-3-25 15,0-1-37-15,-2-3-51 0,0-1-58 0,-4-2-75 16,4-2-92-16,-3-5-69 0,0-2 1 15,-1-3 39-15,-2 0 63 0</inkml:trace>
          <inkml:trace contextRef="#ctx0" brushRef="#br0" timeOffset="-135817.28">5201 8740 133 0,'-4'-2'322'16,"-2"0"39"-16,2 0 17 0,0 1-134 15,2-3-77-15,2-1-36 0,4-3-23 16,-2 4-24-16,2-4-12 0,3 1-19 15,-1-1-22-15,4 3-14 0,-1 2-11 16,1 0 0-16,-3 3-2 0,3 3-6 0,-2 0-2 16,0 2 3-16,-2 1 0 15,-2 3-1-15,-2 0 3 0,-4 3 2 16,0 3-1-16,-1 1-2 0,-8 1 4 16,1 3 0-16,-1-2-4 0,-2 0 0 15,1-2 0-15,2 1-4 0,4-8-2 16,1 2 5-16,3-2 0 0,2-3 2 15,2-3 0-15,3 1 1 0,1-4 4 0,4 0-2 16,5-4-3-16,-2-1 1 0,5-2 1 16,3 1-3-16,-2 0 2 0,2 1-1 15,-2-1-22-15,-2-2-55 0,-1 2-81 16,-7 2-183-16,-6-2-80 0,-3 6-14 16,-3-3 35-16</inkml:trace>
          <inkml:trace contextRef="#ctx0" brushRef="#br0" timeOffset="-135401.57">5404 8683 145 0,'10'-6'314'0,"-1"-2"22"0,-1 3 9 16,2-2-153-16,2 0-83 0,-2 2-36 15,-3 3-17-15,3 0-13 0,-4 2-10 0,3 2-12 16,-2 0-9-16,-1 1-6 0,4 5-2 16,-4-1-1-16,4 2-2 0,-4 2 3 15,1 1 0-15,-4 0-3 16,0 3-1-16,-2 1 3 0,-1 0-1 0,-1 2-4 15,-4-3 5-15,1 3 21 0,-2-1 15 16,0 0 5-16,1-3 5 0,0-1 0 16,1-2-18-16,2-2-16 0,2 0-5 15,2-4-3-15,2-1 1 0,5 1-1 16,-2-1 2-16,5-4-4 0,2 0-2 16,-1-2 2-16,3-2-1 0,0 1-16 15,0 1-58-15,-6 0-130 0,-1-1-144 16,-9 3-66-16,0 0-18 0,-6 1 48 15</inkml:trace>
          <inkml:trace contextRef="#ctx0" brushRef="#br0" timeOffset="-133050.25">5752 8571 35 0,'6'0'363'0,"-2"0"50"16,1 0 22-16,-1-3-67 0,2 2-176 15,1-1-101-15,3-2-51 0,0 2-22 16,0 1-10-16,2-3-2 0,0 2-6 16,-1-1 3-16,4-3-1 0,-1 3-2 15,2 1 0-15,-4-2 0 0,-1 4-8 16,-1 0-40-16,-1 0-71 0,-6 0-133 16,-3 0-110-16,-6 3-45 0,-4 0 20 15,-2 0 61-15</inkml:trace>
          <inkml:trace contextRef="#ctx0" brushRef="#br0" timeOffset="-136607.4">4504 8398 35 0,'6'-6'295'16,"-2"2"31"-16,2 0 12 0,4-1-93 15,2 2-116-15,1-3-58 0,3 0-19 16,4 4-7-16,0 1-7 0,2 1-7 16,1 1 10-16,3 1-1 0,3 4-3 15,0 0 0-15,1-2-2 0,2 4-15 16,0 2-6-16,-3 1-6 0,0 1-2 15,-2 3-2-15,-4 1-9 16,2 2-11-16,-3-3 3 0,-1 2 10 0,-2-3 4 16,0 1 14-16,-6-1 9 0,0 0-1 15,-6-2-8-15,-4 0 25 0,-3 3 13 16,-7 1 11-16,-5-3 18 0,-1 5 18 16,-7 0 2-16,-3 2 2 0,-3 0-2 15,-3 1-10-15,0-4-19 0,-3 0-28 0,2 1-20 16,2-4-13-16,2 1-8 0,0-3-5 15,5-2-35-15,3-1-81 0,2-1-109 16,5-5-172-16,2-2-118 0,5-2-19 16,4 1 53-16,3-8 98 0</inkml:trace>
          <inkml:trace contextRef="#ctx0" brushRef="#br0" timeOffset="-132836.79">5691 8470 246 0,'0'-9'444'0,"0"-2"65"0,0 2 26 0,2 1-179 15,2-1-123-15,0 3-61 0,2-2-36 16,2 3 3-16,0 0-1 0,4 1-20 15,4 3-28-15,1-3-30 0,5 2-27 16,7 1-18-16,1-1-10 0,2 0-5 16,3-2-46-16,-2 1-125 0,0-1-211 0,-1-1-177 15,-6-1-79-15,-6-4 11 0,-8 2 104 16</inkml:trace>
        </inkml:traceGroup>
        <inkml:traceGroup>
          <inkml:annotationXML>
            <emma:emma xmlns:emma="http://www.w3.org/2003/04/emma" version="1.0">
              <emma:interpretation id="{DEDAF396-611B-4A8A-A7AF-0509D171D899}" emma:medium="tactile" emma:mode="ink">
                <msink:context xmlns:msink="http://schemas.microsoft.com/ink/2010/main" type="inkWord" rotatedBoundingBox="7666,8591 9298,8453 9331,8840 7699,8978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-94558.61">6859 8362 31 0,'-2'-7'283'0,"-5"2"36"16,1 1 21-16,-4-1-94 0,1 1-97 15,-5 4-43-15,1 0-20 0,-3 4-5 16,-3 1-8-16,-1 4-10 0,1-2-20 16,-3 7-13-16,-1-1-15 0,2 3-7 15,-1 3 7-15,4-2 9 0,3 3 8 0,4-4 1 16,7 1 5-16,4 0-10 0,4 1-11 16,7-2-8-16,4-3-5 0,7-4-6 15,4-5-2-15,2-1-1 0,4-7 6 16,4-4 2-16,0 0-2 0,-3-5-10 15,0-3-11-15,-5-1-16 0,-4-1-9 16,-8 3-4-16,-6 1 8 0,-8-3 11 16,-4 0 11-16,-6-1 7 0,-4-2 4 15,-4 2-5-15,-4-1-19 0,-3 2-36 16,-6-1-56-16,0 4-82 0,-1 6-110 16,-2 4-29-16,7 6 12 0,2 2 48 15</inkml:trace>
          <inkml:trace contextRef="#ctx0" brushRef="#br0" timeOffset="-94278.26">7284 8549 363 0,'-9'3'634'0,"2"-1"137"0,-5-4 105 16,4 0-109-16,0 2-173 0,0-1-132 15,0-1-109-15,1 0-92 0,4 0-94 16,-1 2-75-16,2 0-64 16,2 2-73-16,2 0-95 0,2 3-145 0,2-1-215 15,2-1-221-15,-3 0-177 0,2 2-15 16,-4-2 96-16,0 1 191 0,0-4 231 15</inkml:trace>
          <inkml:trace contextRef="#ctx0" brushRef="#br0" timeOffset="-93903.06">7327 8326 212 0,'-6'-15'387'0,"2"1"29"0,2 1 16 15,2 1-174-15,5 1-96 0,2 1-28 16,3 1 4-16,3 1 21 0,2 2 2 16,2 3-15-16,3 1-28 0,2 4-30 0,0-1-21 15,1 5-1-15,-2-1 15 16,1 3 16-16,1 1 12 0,-2 2-4 0,-1 1-15 16,-7 2-23-16,1 1-15 0,-6 0-8 15,-6 5-1-15,-4 0-5 0,-6 1-2 16,-6 1-6-16,2-1-3 0,-4 2-1 15,1-5 0-15,3 0-2 0,0-3-6 0,2 2-8 16,4-4-5-16,2-1-2 0,4-1-2 16,0-2-1-16,4 0 2 0,2 0-2 15,4-3-3-15,2 1 3 0,1-5-3 16,3 1-2-16,4-3-1 0,2-3-18 16,-2 3-42-16,3-6-75 0,0 1-111 15,-4-1-128-15,0-1-167 0,-2-1-104 16,-5 2 14-16,-4 0 82 0,-3 1 116 15</inkml:trace>
          <inkml:trace contextRef="#ctx0" brushRef="#br0" timeOffset="-93627.26">7919 8435 122 0,'-8'-2'398'0,"1"2"78"16,3 0 50-16,-1 0-107 0,5 0-138 15,2 0-70-15,4 0-38 0,4-3-5 16,4 3 12-16,2 0-3 0,3-3-24 16,3 0-35-16,4 3-40 0,1-3-35 15,5 3-22-15,-2 3-9 0,1-3-11 16,-5 3-8-16,-3 0-63 0,-3 0-161 15,-4-1-274-15,-6-2-142 0,-10 0-64 0,-7 0 33 16,-5-2 149-16</inkml:trace>
        </inkml:traceGroup>
        <inkml:traceGroup>
          <inkml:annotationXML>
            <emma:emma xmlns:emma="http://www.w3.org/2003/04/emma" version="1.0">
              <emma:interpretation id="{93EF4AD4-E576-4C48-8512-3C38AD1C4617}" emma:medium="tactile" emma:mode="ink">
                <msink:context xmlns:msink="http://schemas.microsoft.com/ink/2010/main" type="inkWord" rotatedBoundingBox="9694,8466 11863,8282 11900,8721 9731,8905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-91856.77">8759 8391 278 0,'1'-5'334'0,"2"-2"33"0,-1-1-54 16,-1-1-102-16,-1 2-48 0,0 1-11 15,0-2 11-15,0 4 15 0,-3 2 12 16,0-1-5-16,-1 2-23 0,-2 2-37 16,-4 2-38-16,1 3-33 0,-1 3-18 15,-3 2-7-15,0 1 2 0,3 3-1 0,0 2 1 16,0 2-6-16,8-4-6 0,-2 3-4 15,8-3-7-15,2-2-3 0,4 1-3 16,6-5 0-16,4-4-6 0,2 1 2 16,4-5-4-16,2-5 2 0,-1 1 0 15,3-6 2-15,-5-2 0 0,1-3 2 16,-4 0 2-16,-3-3-2 0,-8-4 2 0,-2 1 1 16,-8-1 0-16,-5 2 0 15,-6-2 1-15,-6 1-3 0,-1 0-1 16,-8 2-4-16,0 0 0 0,-7 2-6 0,1 7 2 15,-5 6-11-15,2 6-31 0,0 6-64 16,5 3-103-16,4 1-158 0,6 1-162 16,9-4-42-16,6 2 29 0,5-3 89 15</inkml:trace>
          <inkml:trace contextRef="#ctx0" brushRef="#br0" timeOffset="-91637.26">9083 8368 308 0,'1'5'462'16,"1"-2"50"-16,-2-3 43 0,2 1-173 15,-2 1-86-15,2-1-20 0,2 3 12 0,1-2 5 16,-2 1-28-16,4 0-48 0,0 1-58 16,3 1-58-16,2-1-49 0,-1 1-33 15,4 0-51-15,-1 1-86 0,-1-2-146 16,-3 1-171-16,0-2-242 0,-4 3-85 15,-6-1 27-15,-4 1 119 0,2 0 161 16</inkml:trace>
          <inkml:trace contextRef="#ctx0" brushRef="#br0" timeOffset="-91255">9344 8171 91 0,'11'-14'292'16,"0"4"21"-16,4-4 12 0,2 5-131 16,3 1-82-16,2 0-33 0,0 0-7 0,1 7 7 15,0 1 5-15,0 5-4 16,0 0-6-16,0 6-4 0,-5 2-9 15,-2 5-8-15,-6 2-3 0,-6 2-2 0,-4 2-6 16,-9 4-6-16,-1 0-7 0,-6-1 11 16,-1-1 30-16,-2-2 29 0,5-3 32 15,-2-1 25-15,1-2-2 0,5-2-24 16,4-2-29-16,2-1-32 0,7 0-27 16,0-3-19-16,5 0-11 0,6-1-7 0,4-4-4 15,4-2-5-15,4-6-27 0,2-2-66 16,2-4-93-16,-1-1-122 0,-1-4-194 15,-4-3-80-15,-2-2 16 0,-6-1 76 16,-5 1 111-16</inkml:trace>
          <inkml:trace contextRef="#ctx0" brushRef="#br0" timeOffset="-90781.28">9888 8213 161 0,'6'0'400'15,"-2"0"36"-15,1-2 17 0,0-2-137 16,6 2-167-16,0-1-83 0,2-1-34 15,0 1-18-15,0-3-7 0,2-1-4 16,-1 1-1-16,-2-3-1 0,-1-1-1 16,-2 0 0-16,-6-1-1 0,0-1 1 0,-6 1 1 15,-3 0-1-15,-4 0 1 0,-3 2 0 16,-6 0-1-16,0 3-1 16,-5 0 0-16,-4 4 0 0,2 2 1 0,0 4 12 15,0 3 20-15,7-1 12 0,3 2 7 16,2 3 1-16,7 3-11 0,1 4-17 15,3 6-10-15,3 1-3 0,6 1 11 16,4-2 21-16,6 4 27 0,4-1 15 16,6-5 5-16,2 1-8 0,1 0-19 15,1-4-27-15,0-1-16 0,-5-3-7 16,1 0-7-16,-4-1-5 0,-4-3 5 16,-2 2-3-16,-2-4-1 0,-4-2 0 15,-5-2 2-15,-2-1 3 0,-3-2 8 0,-6-2 3 16,-4 3 2-16,-6-3-1 0,-5-3-10 15,-4 3-5-15,-4-4-2 0,-3 0-4 16,0-3-3-16,-4-2 5 0,3 0 0 16,3 0-1-16,5-5-1 0,8 4-2 15,5-4-3-15,8 2-1 0,7 2-2 0,4-2-1 16,7 0-3-16,4 1-24 0,5-1-43 16,3 0-58-16,4 1-65 0,1 2-76 15,-1-3-129-15,1 1-62 0,-1-1 10 16,-3-1 44-16,-5 3 74 0</inkml:trace>
          <inkml:trace contextRef="#ctx0" brushRef="#br0" timeOffset="-90307.36">10397 8184 450 0,'0'-2'579'0,"3"-1"48"0,6 0 20 16,4-2-261-16,7-1-206 0,6-2-98 0,3 4-48 15,3-2-21-15,4 1-13 0,0 0-30 16,2 4-107-16,-2-2-186 0,-4 1-183 16,-5-1-84-16,-7 3-6 0,-11 0 84 15</inkml:trace>
          <inkml:trace contextRef="#ctx0" brushRef="#br0" timeOffset="-90454.49">10496 8335 434 0,'1'0'598'0,"-1"0"75"16,5 0 25-16,-3-3-236 0,1 2-196 15,6-1-128-15,3-1-63 0,-1-2-22 16,5 1 1-16,4 2 1 0,5-2 2 15,-2 2-12-15,5-1-12 0,-2 3-16 16,1 0-12-16,-3 3-7 0,0-1-12 0,-6-1-56 16,-4-1-106-16,-6 0-126 15,-6 0-137-15,-7-3-178 0,-5-3-31 16,-6 2 63-16,-3-4 111 0</inkml:trace>
        </inkml:traceGroup>
        <inkml:traceGroup>
          <inkml:annotationXML>
            <emma:emma xmlns:emma="http://www.w3.org/2003/04/emma" version="1.0">
              <emma:interpretation id="{6F3341A9-FBFF-43CE-9C34-D13B3569BC7F}" emma:medium="tactile" emma:mode="ink">
                <msink:context xmlns:msink="http://schemas.microsoft.com/ink/2010/main" type="inkWord" rotatedBoundingBox="12435,8414 12863,8378 12868,8442 12440,8479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-88808.71">11369 8171 3 0,'-6'0'303'0,"2"0"61"16,1 0 48-16,-1 0-37 0,0 0-86 15,4-3-40-15,-2 2-14 0,-1-1-10 16,3-1-7-16,-1 3-13 0,1-3-19 16,0 3-21-16,0 0-27 0,0 0-32 0,0 0-28 15,0 0-28-15,0 0-20 0,0 0-8 16,0 0-2-16,1 0 0 0,2 3-1 15,-1-3 4-15,-2 0-2 0,2 0-1 16,0 0 2-16,-1 3 8 0,4-3 8 16,-4 0 9-16,3 0 4 0,-1 0 4 15,3-3-3-15,0 3-10 0,1-3-7 0,-1 0-9 16,4 0-6-16,-1-3 1 16,1 1 2-16,0 2 4 0,-1 0 1 0,1 0 2 15,0 1-3-15,0-1-1 0,0 2-4 16,-3-2-1-16,3 3-1 0,-1-2-3 15,-2 2-1-15,2-2 1 0,-2 2 3 16,2 0 3-16,-2-2 10 0,-1 2 2 16,2 0 2-16,0-2-1 0,0 2-4 0,-2 0-5 15,0 0-3-15,3 0-5 0,-5 0-2 16,3-1-2-16,-1-1-2 0,1 2-5 16,-1 0-3-16,3-2-1 0,-2 0-2 15,3 2-1-15,0-1 2 0,0-1-1 16,0-2-1-16,1 1 0 0,-1-1-3 15,-5 2 1-15,1-1-1 0,-3 1 0 0,2 1-1 16,-3-2-1-16,-2 3-2 0,2 0-15 16,1 0-25-16,-3 0-41 0,0 0-55 15,3 0-62-15,3 3-61 0,-1 0-78 16,1 2-88-16,3 2-121 0,-2 2-116 16,-3 2-8-16,-1 0 71 0,-6 1 112 15</inkml:trace>
        </inkml:traceGroup>
        <inkml:traceGroup>
          <inkml:annotationXML>
            <emma:emma xmlns:emma="http://www.w3.org/2003/04/emma" version="1.0">
              <emma:interpretation id="{7A377745-1611-4ECE-AAA2-424FEA97E5E8}" emma:medium="tactile" emma:mode="ink">
                <msink:context xmlns:msink="http://schemas.microsoft.com/ink/2010/main" type="inkWord" rotatedBoundingBox="13309,8051 15126,7897 15173,8446 13355,8600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-87755.41">12406 7946 122 0,'0'-7'360'0,"0"1"54"0,0-3 37 16,-3 0-112-16,2 2-88 0,-1-1-35 15,1 2-12-15,-4 3-4 0,0 0-7 0,-4 0-22 16,2 3-33-16,-3 0-30 16,0 3-26-16,-1 3-18 0,0-1-9 0,-1 2 1 15,2 3 5-15,-3 4 5 0,4 2 2 16,-3 2-4-16,0 5-9 0,2-1-14 16,2 1-14-16,3-2-10 0,5 2-5 15,1-4-4-15,8-1-4 0,2-3-2 16,5-1-4-16,8-8 0 0,2-1-3 15,5-7 1-15,3-4 0 0,3-6 0 0,4-1 1 16,-2-7 1-16,1-4 1 0,-5-5 1 16,-5 0 1-16,-4-2 1 0,-10 1 1 15,-1 2-1-15,-12-1 1 0,-5 3 0 16,-4 2-2-16,-5-1 1 0,-8 2-1 16,-4 3-1-16,-6 2-1 0,-3 4-1 15,-4 3 0-15,-3 6-7 0,4 5-25 0,3 3-71 16,6 6-133-16,6 2-184 0,9-1-212 15,2 5-77-15,9-2 25 0,4 2 114 16,6 0 176-16</inkml:trace>
          <inkml:trace contextRef="#ctx0" brushRef="#br0" timeOffset="-87518.82">12912 8016 3 0,'6'11'583'0,"-3"-3"210"0,-2-2 163 0,-2-4 123 16,-2-1-208-16,3-1-212 0,0 0-155 15,0 0-122-15,0-1-105 0,0 1-84 16,0-2-69-16,4-1-56 0,1 6-56 0,-2-3-66 16,4 2-95-16,-4-1-132 15,1 2-179-15,0 0-230 0,-2 0-228 0,-2-3-125 16,-2 8 37-16,-2-1 136 0,-2 3 228 15,5-1 263-15</inkml:trace>
          <inkml:trace contextRef="#ctx0" brushRef="#br0" timeOffset="-87060.84">13317 7811 215 0,'-1'-1'516'0,"-4"-1"87"0,1-2 47 16,1 0-135-16,-4 3-195 0,1 2-143 0,-4 1-77 15,-2 4-35-15,-1 2-13 0,-1 3 1 16,-2 5-1-16,0 1-7 0,2 3-9 16,2 3-6-16,0 4-14 0,4 0-5 15,1 5-5-15,2-3-3 0,5 0-2 16,5-3-1-16,0-2-3 0,10-3-4 16,2-8-4-16,8-5-1 0,0-5 2 15,5-12 0-15,2 0 4 0,-2-7 2 0,2-5 3 16,-8-5 2-16,1-1 1 0,-6-2 0 15,-5 2 2-15,-8-5-1 0,-2 4 1 16,-10 4 2-16,-4-2-1 0,-4 3-2 16,-5 1-1-16,-5 4 0 0,-4 4-6 15,2 5 1-15,-1 3-16 0,1 6-63 16,4 6-135-16,3 2-213 0,3 1-172 16,7 0-62-16,4 3 29 0,5-3 118 0</inkml:trace>
          <inkml:trace contextRef="#ctx0" brushRef="#br0" timeOffset="-86484.41">13911 7825 15 0,'0'4'571'0,"-2"-4"153"16,0-2 79-16,2-2 31 0,2 1-302 16,4-1-248-16,2-1-150 0,2 2-77 15,0-3-31-15,2-1-14 0,1-3-7 0,1 4-4 16,-2-3-2-16,2 0-2 16,-2 0 2-16,-2 2-4 0,-4-2 3 0,-2 0-1 15,-4 1 2-15,-1-1-1 0,-8 0 2 16,-1-2-3-16,-3-1 1 0,-6 3 0 15,-2 0 5-15,-3 3 1 0,0 0 8 16,0 3 7-16,4 3 3 0,-1 2-1 0,2 1-2 16,6 4-6-16,1 2-6 15,5 3-6-15,4 2-2 0,0 4-4 0,6-1-9 16,0 2-13-16,4 2-13 0,5-1-10 16,1 1-9-16,3-2 1 0,2 2 11 15,3-4 12-15,-4 6 13 0,1-2 10 16,0 0 3-16,-2 3 3 0,-7 0 2 15,1 0 2-15,-6-1-2 0,-2-1 4 16,-4 1 1-16,-2-3 3 0,-3-2 1 0,-3-4 0 16,-5-3 5-16,-1 3 4 0,-1-5 11 15,-1-3 18-15,-3-3 26 0,1-1 27 16,-2-7 28-16,0 0 34 0,4-4 20 16,0-2 1-16,6-2-19 0,2-5-32 15,8-4-45-15,4-3-42 0,3-2-28 0,4-1-15 16,5-1-21-16,3 0-41 0,4 1-68 15,0 1-106-15,4 1-166 0,-6 6-216 16,1 0-193-16,-4 3-35 0,-6 2 59 16,-6 1 151-16,-8 1 220 0</inkml:trace>
        </inkml:traceGroup>
      </inkml:traceGroup>
    </inkml:traceGroup>
    <inkml:traceGroup>
      <inkml:annotationXML>
        <emma:emma xmlns:emma="http://www.w3.org/2003/04/emma" version="1.0">
          <emma:interpretation id="{AA77992F-4D8F-4FD2-8E2A-F8BBA141043F}" emma:medium="tactile" emma:mode="ink">
            <msink:context xmlns:msink="http://schemas.microsoft.com/ink/2010/main" type="paragraph" rotatedBoundingBox="851,10076 8195,9364 8308,10530 964,112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8B8725-2721-4717-A96A-DE5DCFF4A30C}" emma:medium="tactile" emma:mode="ink">
              <msink:context xmlns:msink="http://schemas.microsoft.com/ink/2010/main" type="line" rotatedBoundingBox="851,10076 8195,9364 8308,10530 964,11241"/>
            </emma:interpretation>
          </emma:emma>
        </inkml:annotationXML>
        <inkml:traceGroup>
          <inkml:annotationXML>
            <emma:emma xmlns:emma="http://www.w3.org/2003/04/emma" version="1.0">
              <emma:interpretation id="{06831D0E-8C48-4C02-A28F-A07F92329FD6}" emma:medium="tactile" emma:mode="ink">
                <msink:context xmlns:msink="http://schemas.microsoft.com/ink/2010/main" type="inkWord" rotatedBoundingBox="851,10076 3688,9801 3793,10887 956,11162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-64391.22">-63 10101 103 0,'0'-3'293'16,"0"0"32"-16,-4 2 8 0,4-1-115 15,-2 0-64-15,1 0-20 16,1 0 13-16,0 2 21 0,0 0 25 0,0 0 6 16,0 0-2-16,0 0-23 0,0 0-29 15,0 0-22-15,0 0-8 0,0 0-2 16,0 2 6-16,1 0 13 0,-1 2 10 15,0-1 4-15,2 1 0 0,-2-1-2 0,0 0-2 16,0 0-9-16,0 3-9 16,0 2-5-16,0-2-6 0,-2-1-7 0,2 1-10 15,-1-2-3-15,-2 4-8 0,3-4-6 16,0 5-8-16,-1-1-5 0,1 1-6 16,-3-1-8-16,3 1-7 0,0 2-6 15,0 3 2-15,0 0 4 0,0-1 1 0,0 5 0 16,3-3-3-16,-2 3-5 15,2-2-8-15,-2 1-7 0,1 0-1 0,2-1-2 16,0 2-2-16,1-1-4 0,-2 1 1 16,1 0-4-16,0-3 1 0,2 2 1 15,-2 1 3-15,2-1 5 0,-3 0 6 16,4 1 4-16,-1 2 5 0,-3-3-2 16,4 0-1-16,-1-1-4 0,-3-1-4 15,4 0-6-15,-4-3-1 0,2 0-4 0,-1-3 0 16,-3-4-2-16,2 1-1 0,-1-3 0 15,-1-2-1-15,-1 1-1 0,3-1-2 16,-3-1 1-16,0 0-1 0,0 2-3 16,0-2 1-16,0 0-2 0,0 0-1 0,0 0-1 15,0 0 0-15,0 0-2 0,0-2-4 16,0 2-2-16,0 0-11 0,-3-3-24 16,3-1-48-16,0 1-72 0,-1-3-105 15,-1 0-135-15,2-8-188 0,0 0-208 16,0-7-153-16,-3-1 3 0,-1-5 100 15,-2-2 192-15,-5 5 248 0</inkml:trace>
          <inkml:trace contextRef="#ctx0" brushRef="#br0" timeOffset="-63239.1">553 9749 60 0,'0'-8'338'16,"-2"1"57"-16,-3 1 51 15,4 0-65-15,-1 0-86 0,-1 1-29 0,3 1 2 16,-1 1 10-16,-1 2 6 16,0 1-11-16,0 0-30 0,2 1-44 0,0-1-44 15,2 3-39-15,0 0-24 0,-2 2-13 16,2 2 0-16,-1 0 0 0,-1 2-3 16,0 3-9-16,0 2-11 0,-3 6-17 0,-1-2-13 15,0 2-10-15,-2 0-8 0,4 0-6 16,-5-5-20-16,4 2-54 0,3-5-92 15,-1-2-164-15,1-1-208 0,0-2-224 16,1-2-59-16,-1-5 40 0,0 0 139 16,0 6 203-16</inkml:trace>
          <inkml:trace contextRef="#ctx0" brushRef="#br0" timeOffset="-62609.21">841 10544 33 0,'-6'0'323'0,"2"0"48"16,-2 0 36-16,0 0-68 0,-1 0-95 15,2 0-36-15,1 0 3 0,0 0 6 0,1 3-1 16,0-2-22-16,3-1-37 0,0 0-44 16,0 3-31-16,3-3-19 0,2 0-7 15,1 2-2-15,2-2-1 0,4 0-7 16,-1 0-10-16,5 0-12 0,-1 0-11 16,0 0-6-16,3 4-1 0,2-4-2 15,0 2-1-15,-1 1 1 0,1-3-2 0,2-5-2 16,-2 1 0-16,-2 4-4 15,0-6-14-15,-4 3-41 0,-2-1-86 0,-4 0-133 16,-4-1-165-16,-2 0-157 0,-7-2-35 16,-4-1 52-16,-3 1 118 0</inkml:trace>
          <inkml:trace contextRef="#ctx0" brushRef="#br0" timeOffset="-63731.32">-213 9966 192 0,'-3'0'406'0,"0"0"73"16,0-3 66-16,-1 3-126 0,4-1-88 16,-2 1-54-16,2 0-36 0,0 0-35 0,0 0-33 15,0 0-28-15,2 0-25 16,2-2-24-16,0 2-20 0,2-3-15 0,3 3-9 16,-2 0-13-16,3 0-12 0,0 0-10 15,0 3-6-15,-1 0-2 0,4 2 0 16,-1 1 0-16,2 1 3 0,-2 2 1 15,1 1 4-15,3 2-1 0,0 3-1 0,2-1-2 16,0 3 1-16,2-1-1 0,0 2-4 16,2-3 3-16,1 2 2 0,-1-2 6 15,2 0 13-15,-2 2 15 0,0-4 15 16,0 3 15-16,-2 3 12 0,0 1 8 16,-3 1-1-16,1-2-12 0,-1 2-12 15,-2 2-20-15,-1-4-20 0,-1 2-10 0,0-4-11 16,-6 1-4-16,2 2-3 0,-6-2 0 15,0 1-2-15,-6 5 0 0,1-1 0 16,-3 3-2-16,-4-1 0 0,3 1-1 16,-4-1 0-16,4-4 0 0,-4 2 0 15,1-3-1-15,1-2-1 0,-4 2 0 16,2-4-2-16,-4 2 0 0,0 0 0 16,-4 0 2-16,-20 14-2 0,19-19 4 15,3-1 2-15,0-6-4 0,2-4-8 16,4-2-26-16,3-2-40 0,1-2-53 15,3-6-71-15,3 1-90 0,0-4-126 16,6-2-125-16,0-1-179 0,4-1-32 16,0 3 53-16,4-1 127 0,-1 2 157 15</inkml:trace>
          <inkml:trace contextRef="#ctx0" brushRef="#br0" timeOffset="-62272.52">702 10404 110 0,'-7'3'372'16,"6"-3"50"-16,-4-3 26 0,5-1-122 0,0 2-118 16,5-1-60-16,0 0-19 15,4-2 15-15,1 1 14 0,3-4-14 16,3 2-24-16,4 0-30 0,2-1-41 0,4 0-23 16,2 3-15-16,2 1-9 0,-1 3-6 15,1 2-49-15,2-1-115 0,-3 1-197 16,0 0-153-16,-6-2-64 0,-3-2 21 15,-7-1 100-15</inkml:trace>
          <inkml:trace contextRef="#ctx0" brushRef="#br0" timeOffset="-60374.67">1437 10568 112 0,'-9'0'328'0,"-1"0"43"16,4-1 35-16,-1 1-122 0,3-2-77 15,-1-1-24-15,5 3 5 0,-1-5 8 16,1 1 5-16,1 4-12 0,1-5-23 16,5 1-32-16,0 0-34 0,2 0-25 15,-2 1-20-15,3 1-14 0,2 2-8 16,2 0-10-16,1 0-1 0,4 2 11 0,5 0 18 15,5-4 21-15,7 0 23 0,6-5 10 16,7-4-6-16,8 0-18 0,2-4-22 16,6 0-21-16,0 1-12 0,3-1-5 15,-4 1-2-15,-1 3 5 0,-5-3 7 16,0 2 8-16,-6 3 1 0,-4 0 2 16,0 1-1-16,-4 2-6 0,-4 0-5 0,-3-3-6 15,-1 4-6-15,-2-2-12 0,-4 2-38 16,-7 1-83-16,-3 0-163 0,-4 1-233 15,-10-3-225-15,-6 1-71 0,-7-2 32 16,-9-3 141-16,-9 1 221 0</inkml:trace>
          <inkml:trace contextRef="#ctx0" brushRef="#br0" timeOffset="-61047.11">1599 9731 84 0,'10'-3'290'0,"0"-5"26"0,0 3 19 16,0 0-129-16,3-1-78 0,3 3-28 16,0 0-4-16,0-1 11 0,6-1 9 15,5 5 14-15,5 0 4 0,4 0-2 16,6 0-6-16,4 0-11 0,2 5-15 16,-3-1-12-16,-3 1-11 0,-3 3-8 0,0 1-3 15,-6 2-5-15,-4-1-3 0,0 4-4 16,-6-2-7-16,-3 5-7 0,-4-4-9 15,-6 3-7-15,-2 1-7 0,-7 3-1 16,-1 3-4-16,-7-2 1 0,-3 1-2 16,-2 1-1-16,-4 1 0 0,-4-3-3 15,0 1 0-15,-5-2-4 0,-5 1-4 16,-2 0-3-16,-7 1-26 0,-6-2-97 0,0 0-140 16,-7 0-194-16,-1-4-132 0,1-1-32 15,1-1 67-15,8-4 126 0</inkml:trace>
          <inkml:trace contextRef="#ctx0" brushRef="#br0" timeOffset="-61452.21">1822 9790 73 0,'0'-6'303'0,"0"4"36"16,-2-2 23-16,2 1-119 0,-3 3-91 15,3 0-49-15,-4 3-18 0,2-2-10 16,1 2 7-16,-2-1 0 0,3 2 6 15,0 1 1-15,0 2 7 0,0 2 1 16,0 0 5-16,4 2 2 0,-4 2 2 16,0-1-7-16,0 5-5 0,0-2-12 15,0 5-11-15,0-1-3 0,2 4-3 0,-2-3-1 16,0 3 1-16,3-2 1 16,-2 2-3-16,2-3-9 0,-1-3-8 0,-1 1-10 15,2-2-11-15,-2-1-12 0,-1-1-5 16,0-4-3-16,0 1-1 0,0-2-4 15,0-2 4-15,0-2-4 0,0 1-2 16,-1-5-2-16,1 1-24 0,0-1-38 16,0-1-50-16,0 0-79 0,-3-1-96 15,3-2-88-15,0-3-125 0,-3 0-51 0,0-2 29 16,-1 1 77-16,-2-2 103 0</inkml:trace>
        </inkml:traceGroup>
        <inkml:traceGroup>
          <inkml:annotationXML>
            <emma:emma xmlns:emma="http://www.w3.org/2003/04/emma" version="1.0">
              <emma:interpretation id="{8E7FA303-C466-44D4-81A5-FD83CF3569CE}" emma:medium="tactile" emma:mode="ink">
                <msink:context xmlns:msink="http://schemas.microsoft.com/ink/2010/main" type="inkWord" rotatedBoundingBox="4807,10673 5160,10639 5179,10833 4826,10867"/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8444.82">3733 10387 214 0,'-4'0'432'15,"-2"-4"47"-15,1 1 23 0,3 1-169 16,2-1-128-16,6 3-63 0,1-1-21 16,7 1 1-16,2 1 2 0,5 2-27 15,0-3-25-15,5 2-31 0,3 1-19 16,3-2-49-16,4 2-107 0,-2-3-216 16,-3-4-159-16,-3-1-75 0,-5-4 3 15,-10 2 86-15</inkml:trace>
          <inkml:trace contextRef="#ctx0" brushRef="#br0" timeOffset="18210.06">3749 10567 178 0,'-4'1'397'0,"-2"-2"59"0,0-1 31 16,2-1-154-16,4 3-114 0,0-5-51 15,4 1-21-15,2-1 5 0,0 1 12 16,7-2-5-16,-2 1-21 0,5-2-31 15,0 1-33-15,6 1-27 0,1 0-18 16,-1 2-11-16,4-2-7 0,-2 4-4 16,-2-1 0-16,1 1-5 0,-2 1 1 0,-1 0 0 15,-3 0-1-15,-1 0-2 16,-2-2 0-16,-5 2-5 0,0 2-20 0,-2-2-80 16,-4 0-119-16,-3 0-171 0,-6 0-175 15,-4 1-62-15,-6 1 46 0,0 4 102 16</inkml:trace>
        </inkml:traceGroup>
        <inkml:traceGroup>
          <inkml:annotationXML>
            <emma:emma xmlns:emma="http://www.w3.org/2003/04/emma" version="1.0">
              <emma:interpretation id="{B2210304-413F-4CA6-87B5-4266755DB828}" emma:medium="tactile" emma:mode="ink">
                <msink:context xmlns:msink="http://schemas.microsoft.com/ink/2010/main" type="inkWord" rotatedBoundingBox="5583,9799 8212,9544 8301,10461 5672,10716"/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1086.69">5409 9686 97 0,'0'-8'309'0,"-4"-1"42"0,0 0 29 16,-2 3-118-16,2-1-69 0,1 3-23 15,-2 1-9-15,-3 1 0 0,1 2-7 16,-4 2-17-16,0 7-16 0,-3 2-26 16,-4 9-18-16,2 4-14 0,0 3-12 0,5 1-16 15,2 1-9-15,5-2-8 0,6-3-8 16,4-1-5-16,6-3-3 0,4-7 3 16,6-1-2-16,2-4 2 0,5-4-1 15,6-8 0-15,0-5-1 0,1-8 1 16,0-7-3-16,0-5-3 0,-3-7-1 15,-1-3 0-15,-6-2-1 0,-4 1 4 0,-7 2-1 16,-9 1 1-16,-4 2 1 16,-8 5-3-16,-4 0-1 0,-7 2 3 0,-4 6-2 15,-5 0-4-15,-1 8 0 0,-5 6-1 16,0 7-2-16,-1 10-1 0,1 7-1 16,6 8-38-16,4 8-105 0,5 3-192 15,4 0-153-15,7-1-67 0,6-1 8 16,6-6 95-16</inkml:trace>
          <inkml:trace contextRef="#ctx0" brushRef="#br0" timeOffset="21291.35">5836 9784 15 0,'13'9'534'16,"-6"-2"140"-16,-5-3 75 0,-1-2 39 15,-1-2-295-15,5 2-195 0,1-2-110 16,-2 0-25-16,0 0 9 0,-1 0 13 15,4 0-6-15,3 0-27 0,-2 1-44 0,3 1-61 16,4 0-76-16,-1 3-71 0,-1-1-103 16,6 0-156-16,-3-4-180 0,-3 1-215 15,-3-2-59-15,-3-3 43 0,-2 0 131 16,-5-3 180-16</inkml:trace>
          <inkml:trace contextRef="#ctx0" brushRef="#br0" timeOffset="22770.79">5127 10365 184 0,'-4'-2'344'0,"-2"1"40"15,2-4 10-15,0 2-126 0,2 0-76 16,1 1-40-16,2-2-15 0,4 3 1 15,2-1-7-15,7 0-10 0,6-2-15 16,5 3-9-16,11-1-26 0,6-2-16 16,6 1-10-16,11-3 2 0,5 1-12 0,5-4-5 15,5-3-6-15,1 1-6 0,6-4-13 16,2 1 2-16,-1-1 1 0,5-2 3 16,-3 2 7-16,1 3 2 0,2 1-9 15,-6 1-8-15,-6 2 1 0,-4 1-5 16,0 2 0-16,-5 1 1 0,1-5 0 15,-2 4 0-15,-2-1 2 0,1-3-6 0,-3 4-47 16,1-4-112-16,-4 3-165 16,-5-3-189-16,-8-2-81 0,-9-2 10 0,-14 1 94 15</inkml:trace>
          <inkml:trace contextRef="#ctx0" brushRef="#br0" timeOffset="21700.69">6342 9568 182 0,'-4'-9'381'0,"-2"2"37"0,-4-2 22 15,0 2-162-15,-3 2-114 0,-1 3-53 16,-7 2-8-16,2 5 13 0,-5 4 17 0,5 6 0 16,-1 3-15-16,4 3-25 15,2 4-34-15,3 4-29 0,8 0-14 0,3 1-7 16,3-3-2-16,8-5 1 0,3-2 0 16,6-4-1-16,3-5-3 0,7-4-1 15,5-3 3-15,2-8-5 0,-1-5 1 16,0-7-4-16,-1-3 1 0,-4-6-3 15,-3 0 0-15,-4-5 3 0,-4 4 2 16,-9-3-4-16,-6 4 1 0,-7 1 1 0,-6-2-1 16,-6 1 4-16,-4 2 1 0,-2 2-1 15,-6 1-6-15,-1 5-5 0,-3 7-1 16,0 4-2-16,0 8-55 0,3 7-91 16,1 7-150-16,2 2-167 0,8 3-74 15,4-1 20-15,9-2 82 0</inkml:trace>
          <inkml:trace contextRef="#ctx0" brushRef="#br0" timeOffset="22216.2">6874 9493 16 0,'12'-8'307'15,"2"-4"45"-15,-3 2 31 0,-1-4-63 16,-5 1-117-16,1 1-51 0,-3 0-24 15,-3-2-15-15,-1 2-8 0,-5 1-4 16,0-1-10-16,-1-1-7 0,-3 4 2 16,0-3-13-16,0 1-18 0,-1 1-5 0,0 0-6 15,-2 3-13-15,1 0-2 0,1 2-5 16,-4 3-14-16,2 2-8 0,-4 5-2 16,-2 3-2-16,-1 2-1 0,3 2 3 15,1 5-1-15,1 1 2 0,6 3-4 16,-1 3 5-16,6 0-1 0,2 3 0 15,4 0-1-15,5-1 2 0,6-2 1 16,3-3-2-16,3-1-1 0,6-2 2 0,0-2 2 16,0-2 0-16,4 1-2 0,-3-1 2 15,0-1-3-15,-4 5 0 16,-3-4 0-16,-5 1 0 0,2 24 1 16,-16-21 0-16,-6 0-2 0,-4 2 1 15,-6-9 3-15,-4 2-3 0,-2-3 2 0,-8 1 0 16,3-5 0-16,-7-3 0 0,2-3-1 15,1-3-2-15,0-8 0 0,8 2 4 16,1-7-4-16,8-4 1 0,7-1-2 16,2-5-3-16,10 1-4 0,2 1 1 15,3 1-16-15,9 1-46 0,-2 2-79 16,3 4-102-16,-1 0-199 0,1 1-75 16,-2 1 8-16,-4 6 63 0</inkml:trace>
          <inkml:trace contextRef="#ctx0" brushRef="#br0" timeOffset="24436.97">4533 9770 14 0,'-3'-3'250'0,"0"0"32"0,-1-2 24 15,-2 1-94-15,5 4-64 0,-1-5-29 16,0 4-7-16,2-4-2 15,-2 2-3-15,2-4 99 0,0 5-100 16,0 2 6-16,0 0 5 0,0 0 5 16,0 0 2-16,0-1-6 0,2 1-12 15,0-2-11-15,1 1-18 0,3 1-19 0,1-3-19 16,2 1-13-16,4 1-12 0,0-1-3 16,3-2-5-16,4 3-1 0,2-3-3 15,2 0 4-15,1 3-5 0,1-1 1 16,0-1-1-16,0 0-1 0,-3 3-3 0,2 0 3 15,-2 0 0-15,-3-3 0 16,0 3-1-16,-2-1 3 0,-4 1-4 0,-1 0 0 16,0 0-2-16,-3 0 2 0,-4 1-3 15,0 2-26-15,-2 0-79 0,-4 2-115 16,-3 4-197-16,-7-1-129 0,-3 3-31 16,-5 2 53-16,-4 1 105 0</inkml:trace>
        </inkml:traceGroup>
      </inkml:traceGroup>
    </inkml:traceGroup>
    <inkml:traceGroup>
      <inkml:annotationXML>
        <emma:emma xmlns:emma="http://www.w3.org/2003/04/emma" version="1.0">
          <emma:interpretation id="{641337F4-712B-402A-AE73-074B2DFADBED}" emma:medium="tactile" emma:mode="ink">
            <msink:context xmlns:msink="http://schemas.microsoft.com/ink/2010/main" type="paragraph" rotatedBoundingBox="2431,11111 4076,11544 3940,12058 2295,1162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C0D87A0-FF59-4953-BA53-30F3708FA842}" emma:medium="tactile" emma:mode="ink">
              <msink:context xmlns:msink="http://schemas.microsoft.com/ink/2010/main" type="line" rotatedBoundingBox="2431,11111 4076,11544 3940,12058 2295,11625"/>
            </emma:interpretation>
          </emma:emma>
        </inkml:annotationXML>
        <inkml:traceGroup>
          <inkml:annotationXML>
            <emma:emma xmlns:emma="http://www.w3.org/2003/04/emma" version="1.0">
              <emma:interpretation id="{A7909E06-2C2F-4AB6-ABB1-7EF31F8E7DA0}" emma:medium="tactile" emma:mode="ink">
                <msink:context xmlns:msink="http://schemas.microsoft.com/ink/2010/main" type="inkWord" rotatedBoundingBox="2431,11111 4076,11544 3940,12058 2295,11625"/>
              </emma:interpretation>
              <emma:one-of disjunction-type="recognition" id="oneOf42">
                <emma:interpretation id="interp50" emma:lang="" emma:confidence="0">
                  <emma:literal>ax</emma:literal>
                </emma:interpretation>
                <emma:interpretation id="interp51" emma:lang="" emma:confidence="0">
                  <emma:literal>a</emma:literal>
                </emma:interpretation>
                <emma:interpretation id="interp52" emma:lang="" emma:confidence="0">
                  <emma:literal>ai</emma:literal>
                </emma:interpretation>
                <emma:interpretation id="interp53" emma:lang="" emma:confidence="0">
                  <emma:literal>a,</emma:literal>
                </emma:interpretation>
                <emma:interpretation id="interp54" emma:lang="" emma:confidence="0">
                  <emma:literal>al</emma:literal>
                </emma:interpretation>
              </emma:one-of>
            </emma:emma>
          </inkml:annotationXML>
          <inkml:trace contextRef="#ctx0" brushRef="#br0" timeOffset="-58102.68">1875 11300 70 0,'2'-6'321'0,"0"0"40"0,0 0 19 0,2 0-116 16,0 1-113-16,-2 1-53 15,2 2-13-15,-1 2 14 0,0-1 27 0,1 2 20 16,-1 1 3-16,2 2-7 0,-1 2-22 15,2 3-25-15,0 2-31 0,-1 0-23 16,1-1-15-16,0 5-13 0,1-3-7 16,0 0 0-16,-1 2-2 0,0-2 2 15,0-3-2-15,-2 2 2 0,0-2-4 16,-2-2 1-16,2-2-1 0,-2 0 0 0,0-3 0 16,-2 0-1-16,2 0-1 0,1-4 0 15,-2 0 0-15,1-3 0 0,4-2 0 16,-2-2 2-16,2-1 0 0,0-1-1 15,-1-3-1-15,2 0 0 0,-1 2 0 16,2-1-3-16,0 1 1 0,-1 2 1 16,2-2-1-16,-3 4 2 0,0 2 2 0,-1 0-4 15,1 4 1-15,-3 2 0 0,0 0-1 16,1 2 0-16,1 4 1 0,-1 2 4 16,-3 1-5-16,1 0 1 0,2-1 0 15,0 3 1-15,-2 0-3 0,1-2 2 16,-2 1-1-16,4-1-1 0,-4-1-1 15,3-2 3-15,2-1 2 0,-3-4 2 0,2 1-2 16,-1-4 2-16,3-1-2 0,0-3-2 16,-1-3-3-16,4 0 5 0,-4-3-1 15,4 1 2-15,-3 0-4 0,-1 2 7 16,0 4-3-16,1 2 15 0,-4 0 11 16,1 0 16-16,-2 3 2 0,2 3 2 15,2 0-13-15,-2 0-10 0,5 2-14 0,-2 0-3 16,-1 4-4-16,4 0-3 0,-1 0-3 15,-2-2-16-15,0 3-40 0,2-4-74 16,-3 2-98-16,-2-1-134 0,-2-2-150 16,-4 1-38-16,-1-1 40 15,0 0 87-15</inkml:trace>
          <inkml:trace contextRef="#ctx0" brushRef="#br0" timeOffset="-57651.65">2461 11207 161 0,'4'-6'332'0,"-2"1"22"0,-1 2 3 0,3 2-162 16,-1 2-106-16,0 2-36 0,2 6 1 16,-1-1 11-16,0 4 12 0,2 0 15 15,0 1 0-15,1 4-14 0,3 1-14 16,-1-1-6-16,1-1-6 0,-1 4-8 15,-1-2-5-15,0 0-4 0,0 2-8 16,-2-2-10-16,0-1-10 0,-2 0-3 16,-2-3-4-16,0-5-1 0,-2-3 2 15,0 0 3-15,0 0 0 0,-4-3 1 16,1 0 0-16,-2-7 0 0,1 2-5 16,-3-4-1-16,0 0 2 0,-3 0 1 15,-2-2-4-15,1-1 2 0,-4 1-1 16,-1-1-3-16,-1 3 1 0,-3 3 1 15,2 1 2-15,-2 4 14 0,6 3 0 0,1 2 2 16,3 1 4-16,4 4 6 16,3-4-4-16,3 6 4 0,4-5 2 0,5 3 4 15,2-3-9-15,5-4-1 0,2 0-3 16,2-2-1-16,3-2-8 0,-1-2-1 16,1-4-7-16,-4 2-33 0,-1-1-67 15,-2 1-92-15,-7-3-138 0,-2-3-141 16,-5 3-38-16,-2-6 35 0,-2 1 81 15</inkml:trace>
          <inkml:trace contextRef="#ctx0" brushRef="#br0" timeOffset="-57344.26">2662 11229 78 0,'1'-7'357'0,"1"2"47"16,-2 0 20-16,2 0-105 0,3 3-143 15,-2-2-78-15,3 4-15 16,1 0 13-16,0 1 26 0,3 4 19 0,2 0 0 16,2 4-16-16,2-1-26 0,3 3-28 15,1-1-11-15,0 4-6 16,2-5 1-16,-2 0-3 0,-1 0-3 0,1 2-15 15,-4-5-12-15,0 1-13 0,-4 0-23 16,-2 2-55-16,-4-2-86 0,-2 0-105 16,-4 1-123-16,0-8-141 0,-6 3-23 0,-1-2 51 15,-3 2 96-15</inkml:trace>
          <inkml:trace contextRef="#ctx0" brushRef="#br0" timeOffset="-57167.09">2616 11466 296 0,'-5'9'491'16,"2"-6"56"-16,5-3 27 0,4-3-207 16,4-6-155-16,4-2-110 0,5-4-53 0,5-1-24 15,-2-2-15-15,6-2-6 0,-1 3-6 16,5-5-3-16,-2 2-17 0,-1 4-66 16,-3-1-105-16,-1 0-177 0,-8 4-119 15,-7-2-40-15,-8 4 40 0,-5 6 97 16</inkml:trace>
          <inkml:trace contextRef="#ctx0" brushRef="#br0" timeOffset="-59031.49">1331 10876 56 0,'-1'-8'297'0,"-4"5"32"16,5-3 10-16,-2 3-113 0,4 0-115 15,0 0-52-15,2 3-17 0,4 0 9 16,0 0 13-16,5 0 13 0,0 5-1 16,6-1-7-16,3 2-19 0,2 1-14 15,4-2-15-15,4 3-5 0,-1 0-4 16,3 3-2-16,0 1-3 0,-4 0 5 16,1 2 4-16,-2 1 12 0,-2-2 8 15,-5 4 9-15,0-1-4 0,-2 4-2 16,-2 0-12-16,-3-4-7 0,-3 6-8 15,-2 0-6-15,-4-1 4 0,-2 0-4 16,-5 3 0-16,-5-3 21 0,-7 1 29 0,1-1 30 16,-8-1 25-16,-1-2 17 0,-5 2-11 15,-2-5-22-15,-1-1-29 0,-6 1-24 16,4-3-17-16,-3-2-12 0,2 2-9 16,2-6-16-16,4 2-63 0,3-2-101 15,5-4-145-15,0-2-186 0,8-5-74 16,2 2 22-16,7-5 85 0</inkml:trace>
          <inkml:trace contextRef="#ctx0" brushRef="#br0" timeOffset="-59359.77">1482 10893 135 0,'4'-7'332'0,"-2"2"43"16,0 0 16-16,-2-1-144 0,0 1-92 0,0 4-48 16,2 1-17-16,-1 0 0 0,2 1 10 15,-1 2 1-15,2 5-4 0,0 1-12 16,-1 5-12-16,3 3-12 0,-2 6-3 16,1 1 9-16,-1 1 2 0,-1 4 2 15,1 1-8-15,1-3-7 0,0 0-28 16,-3-1 0-16,2-2 2 0,0-3 9 15,-2-1 0-15,2-2 6 0,-2-2-12 0,2-4-13 16,-1-3-11-16,-2-1-4 0,1-4-5 16,1 1-2-16,-2-2-10 0,-1-3-27 15,-1 1-63-15,-2-2-67 0,3 1-75 16,-3-3-89-16,0-3-105 0,-1-2-47 16,-2 2 16-16,3-5 57 0,-4 3 84 15</inkml:trace>
        </inkml:traceGroup>
      </inkml:traceGroup>
    </inkml:traceGroup>
    <inkml:traceGroup>
      <inkml:annotationXML>
        <emma:emma xmlns:emma="http://www.w3.org/2003/04/emma" version="1.0">
          <emma:interpretation id="{6C70FD32-33EC-46A4-BEC9-9E4071FEA628}" emma:medium="tactile" emma:mode="ink">
            <msink:context xmlns:msink="http://schemas.microsoft.com/ink/2010/main" type="paragraph" rotatedBoundingBox="3925,12147 11275,11889 11307,12793 3957,1305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DE50534-CF88-41FA-B4E4-B28BB5321022}" emma:medium="tactile" emma:mode="ink">
              <msink:context xmlns:msink="http://schemas.microsoft.com/ink/2010/main" type="line" rotatedBoundingBox="3925,12147 11275,11889 11307,12793 3957,13051"/>
            </emma:interpretation>
          </emma:emma>
        </inkml:annotationXML>
        <inkml:traceGroup>
          <inkml:annotationXML>
            <emma:emma xmlns:emma="http://www.w3.org/2003/04/emma" version="1.0">
              <emma:interpretation id="{001CC6F5-7AE2-49A7-BBE8-9D78ACB64EBD}" emma:medium="tactile" emma:mode="ink">
                <msink:context xmlns:msink="http://schemas.microsoft.com/ink/2010/main" type="inkWord" rotatedBoundingBox="3925,12147 5831,12080 5863,12984 3957,13051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5893.03">2866 12753 129 0,'-2'0'335'0,"0"0"37"0,0-5 15 16,6-3-144-16,-1-1-96 0,6-2-30 15,2-3-1-15,8-2 22 0,6-3 21 16,5-7 17-16,6 0-2 0,6-4-9 0,7-6-28 16,6-5-29-16,9-5-28 15,4-4-30-15,6-4-21 0,1 0-10 0,4 0-6 16,-2 4-8-16,1-2 0 0,-3 6-3 15,-5 3-8-15,-5 5-32 0,-3 3-75 16,-3 2-105-16,-5-2-137 0,-2 2-175 16,-7 0-46-16,-5 3 39 0,-8 5 87 15</inkml:trace>
          <inkml:trace contextRef="#ctx0" brushRef="#br0" timeOffset="5476.09">3493 12089 110 0,'-1'-6'327'0,"-4"-2"51"15,0 2 37-15,-1-1-120 0,-3 1-71 0,4-1-42 16,-6 4-3-16,1-1 4 15,-1 0 7-15,-1 3-9 0,-2 1-14 0,-1 1-43 16,2 5-48-16,-3 4-45 0,0 5-25 16,0 5-18-16,-1 5 7 0,1 3 14 15,0 8 7-15,2 1-1 0,5 6 5 16,5-2-12-16,5-1-5 0,5 1-1 16,10-4-1-16,1-5-1 0,9-3 5 0,6-10-4 15,7-6-1-15,3-9 0 0,4-10 1 16,6-8-5-1,-1-8 3-15,49-43-22 0,-16-18-16 16,-51 38 22-16,-7 3 8 0,-6 0 5 16,-11 5 2-16,-5 2 1 0,-8 1 1 15,-7 3 0-15,-10 2-1 0,-4 2 0 0,-9 6 2 16,-4 1-5-16,-7 8-4 0,-2 8 0 16,-4 8-5-16,6 5-3 0,2 11-47 15,4 4-99-15,6 8-128 0,7 1-197 16,4 0-88-16,10-3 11 15,4-3 81-15</inkml:trace>
          <inkml:trace contextRef="#ctx0" brushRef="#br0" timeOffset="6534.6">4309 12351 158 0,'-6'-8'370'0,"-4"2"64"0,3-1 54 16,-2-1-112-16,3 0-71 0,-1 0-30 16,4 4-12-16,-1-4-8 0,4 2-9 15,3 0-17-15,1-2-20 0,3 1-29 16,5-1-29-16,2-1-28 0,4 3-27 0,4-1-22 15,4-1-22-15,4 5-17 0,3-3-14 16,7 3-12-16,1 1-7 0,1 0-14 16,0-1-48-16,-2 1-94 0,-2 2-187 15,-5 2-308-15,-8 1-140 0,-8-3-24 16,-11 0 60-16,-10-5 176 16</inkml:trace>
        </inkml:traceGroup>
        <inkml:traceGroup>
          <inkml:annotationXML>
            <emma:emma xmlns:emma="http://www.w3.org/2003/04/emma" version="1.0">
              <emma:interpretation id="{3800F652-5289-4D52-954B-BF69701AC08F}" emma:medium="tactile" emma:mode="ink">
                <msink:context xmlns:msink="http://schemas.microsoft.com/ink/2010/main" type="inkWord" rotatedBoundingBox="6364,12216 8512,12141 8534,12767 6386,12842"/>
              </emma:interpretation>
              <emma:one-of disjunction-type="recognition" id="oneOf44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9953.84">5489 12130 120 0,'2'-7'292'0,"-2"2"40"0,0-3-5 16,0-1-100-16,-2 2-58 0,-2-1-28 15,2 0-12-15,2-1 8 16,-3 0 21-16,-1-2 13 0,3 4 5 0,-4 0-1 16,2 1-8-16,-4 0-22 0,0 0-10 15,-2 3-5-15,2 0-2 0,-3 3-3 16,-2 0-8-16,-2 3-16 0,-2 3-26 16,-1 5-23-16,-1 7-23 0,2 4-11 0,0 5-8 15,2 3-1-15,2 3-6 16,2-1-1-16,6-1-1 0,7-2-1 0,2-4 2 15,9-6-2-15,7-4 3 0,5-6-2 16,6-8-1-16,3-8-6 0,-2-6 0 16,3-7-3-16,-3-4-2 0,-1-5 2 15,-3-2 4-15,-3-3 2 0,-4 1 1 16,-6-3 3-16,-3 4 0 0,-7 4 2 16,-9 1-3-16,-3 4 1 0,-6 1-5 0,-5 4 0 15,-5 3-1-15,-4 4-2 0,-4 3-3 16,-2 7 1-16,-4 4-3 0,1 6 0 15,-1 5-18-15,4 4-52 0,6 6-109 16,6 0-143-16,4 3-221 0,5 4-111 16,5-5-5-16,6-2 85 0,4-6 131 15</inkml:trace>
          <inkml:trace contextRef="#ctx0" brushRef="#br0" timeOffset="9956.84">5768 12362 477 0,'10'4'648'16,"-4"-4"115"-16,-2 0 72 0,-2 0-230 16,1 0-184-16,-2 0-133 0,3 0-104 0,-4 0-72 15,5 0-49-15,-4 0-30 0,5 2-39 16,-2 1-55-16,4 0-78 0,0 3-102 15,2-3-130-15,-1 0-105 0,1-3-105 16,1 0-93-16,-6-4 27 0,1-4 97 16,1 2 106-16</inkml:trace>
          <inkml:trace contextRef="#ctx0" brushRef="#br0" timeOffset="9960.84">6024 12075 108 0,'3'-12'345'0,"-1"0"41"0,-2 3 21 15,0 1-123-15,1 3-120 0,2 1-49 16,-2 4-6-16,2 4 26 0,0 2 32 15,1 6 15-15,-2 6-1 0,2 6-28 16,0 2-43-16,-4 7-41 0,5-2-32 0,-4 5-19 16,4 2-12-16,-1-3-6 0,-1 3-4 15,1-2-19-15,2-3-49 0,-3 1-79 16,-2-5-93-16,-1-2-131 0,-1-7-133 16,-2-8-16-16,3-12 45 0,0-7 79 15</inkml:trace>
          <inkml:trace contextRef="#ctx0" brushRef="#br0" timeOffset="9964.84">6352 12139 408 0,'12'1'532'0,"-3"-2"38"16,-6-3 17-16,4 0-256 0,0-1-177 16,0 0-85-16,0-2-35 0,-1-1-16 15,0 2-6-15,-2-2-6 0,2-1-2 16,-3 0-3-16,4 2-4 0,-1-2-2 15,-3 0 5-15,4-2-2 0,-7-1 2 0,0 0 0 16,-3-3 0-16,-1 1-1 0,-5-2-2 16,-1-1 3-16,-4 4 3 0,-1-4 0 15,-4 2 25-15,-1 4 29 0,0 4 23 16,-2 1 10-16,-1 8 11 0,4 2-23 0,0 3-27 16,5 2-21-16,4 2-14 15,4 6-7-15,2 1-3 0,8 3-1 0,5 3-5 16,2 0 2-16,7-2-4 15,4-1 2-15,-1-1 2 0,5-2 0 0,-1 0 3 16,-2 0 1-16,1 0-2 0,-5 0-4 16,2-1 3-16,-6 1-3 0,-3 0-3 15,-2-2-1-15,-4 1-2 0,-2 0 1 16,-5 0-2-16,-5 0 1 0,-3 3 1 0,-7-2 3 16,1-3 0-16,-6 4 0 0,0-3 3 15,-3-2 1-15,0-6 0 0,-2-2 2 16,4-6 0-16,3-6 0 0,3-2 1 15,6-10-3-15,0-8 0 0,9 0 1 16,2-4-4-16,5-4-3 16,4 0 0-16,3 0-3 0,2 2-24 0,1 2-62 0,-1 3-107 15,-3 6-152-15,-2 4-192 16,-4 5-67-16,-6 12 23 0,-6 0 91 16</inkml:trace>
          <inkml:trace contextRef="#ctx0" brushRef="#br0" timeOffset="10886.13">6906 12420 208 0,'-7'4'401'16,"0"0"57"-16,1-3 39 0,5-1-173 16,1 0-111-16,1-1-44 0,5-3-20 15,4-1 0-15,6-2 17 16,1-2 11-16,89-37 351 16,-74 37-460-16,2-2-23 0,1 4-19 15,1-1-13-15,-2 5-4 0,-3-2-7 16,0 3-3-16,-4 0-11 0,-2 2-37 15,-6 0-88-15,-5 0-129 0,-4-2-177 16,-8-1-174-16,-4-3-46 16,-17-10-449-16</inkml:trace>
          <inkml:trace contextRef="#ctx0" brushRef="#br0" timeOffset="11103.23">7008 12173 472 0,'-11'2'582'16,"4"-2"49"-16,0 0 19 0,7-2-285 15,7-1-175-15,6-3-102 0,6 2-50 16,0-5-18-16,5 0-9 0,0 0-8 0,6 2-2 16,2 0-2-16,4 2-2 0,1 1-4 15,4-2-61-15,-1 3-122 0,-4 0-211 16,-4-1-143-16,-4-1-63 0,-12 5 30 15,-9 0 109-15</inkml:trace>
        </inkml:traceGroup>
        <inkml:traceGroup>
          <inkml:annotationXML>
            <emma:emma xmlns:emma="http://www.w3.org/2003/04/emma" version="1.0">
              <emma:interpretation id="{1471EAEC-B06D-4117-B024-C41BEE2F883D}" emma:medium="tactile" emma:mode="ink">
                <msink:context xmlns:msink="http://schemas.microsoft.com/ink/2010/main" type="inkWord" rotatedBoundingBox="8910,12097 11279,12014 11298,12544 8929,12627"/>
              </emma:interpretation>
              <emma:one-of disjunction-type="recognition" id="oneOf45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15459.84">8659 11996 335 0,'-6'-6'476'15,"0"-2"75"-15,-1 4 36 0,-1-2-178 0,0 4-110 16,1 1-70-16,-2 2-46 0,-1 3-26 16,-3 1-12-16,0 6-9 0,2 1-6 15,0 6-9-15,1 0-18 0,5 7-17 16,0 1-21-16,5-1-23 0,6 1-18 16,4-2-13-16,6-1-12 0,4-3-9 0,4-7-4 15,3-2-5-15,5-5-3 0,2-10 3 16,-2-5 2-16,3-7 6 0,-3-5 0 15,-3-2 7-15,-3-2 2 0,-9-4 0 16,-4 4 2 0,-7 0 3-16,-12-18 2 15,-50-9 6-15,27 38-11 0,1 3-3 16,-5 4-10-16,3 4-30 0,-2 6-58 0,4 4-102 16,3 4-146-16,3 3-209 0,6 2-126 15,4 0-12-15,6 2 70 16,6-2 135-16</inkml:trace>
          <inkml:trace contextRef="#ctx0" brushRef="#br0" timeOffset="15659.31">9122 12220 405 0,'20'6'991'16,"-10"-3"206"-16,-2-4 109 0,-6-3-54 15,1 0-473-15,-3 3-373 0,3-3-199 16,-3 2-106-16,-3-1-47 0,3 1-28 15,0-2-30-15,0 4-50 0,0-5-81 16,6 4-113-16,1 1-139 0,0-3-177 16,5 1-200-16,2-1-225 0,4-3-45 15,0 1 71-15,-2 1 162 0,2-2 228 0</inkml:trace>
          <inkml:trace contextRef="#ctx0" brushRef="#br0" timeOffset="15040.47">7843 12226 116 0,'-4'2'351'0,"3"-2"55"0,-1 1 52 15,-1-1-95-15,-1 0-77 0,4 0-34 16,0 0-17-16,0 0-12 0,0 0-13 16,4 0-13-16,1 0-12 0,2 0-14 15,6-1-15-15,3-3-18 0,1 0-16 16,6-1-15-16,-1 0-6 0,4-1-6 16,4 0-3-16,1-2-8 0,-4 2-1 15,2 0 0-15,0 3-2 0,-2-3-1 16,-1 1-8-16,-4 1-12 0,-3-1-14 15,-3 1-19-15,-2 2-10 0,-3-1-10 0,-4 0-8 16,-3 3-26-16,0 0-56 0,-2 0-106 16,-2 0-199-16,-3-1-270 0,-1-1-185 15,-5-1-37-15,-1 1 61 0,1 0 182 16,1 4 265-16</inkml:trace>
          <inkml:trace contextRef="#ctx0" brushRef="#br0" timeOffset="12560.63">8361 11905 243 0,'0'-6'270'0,"0"0"12"0,0 3-94 15,-1 0-105-15,-1 1-74 0,-1 2-76 16,-1 2-123-16,-2 0-54 0,-4 1-18 16,1 1 13-16</inkml:trace>
          <inkml:trace contextRef="#ctx0" brushRef="#br0" timeOffset="16235">9547 11952 107 0,'0'-13'357'15,"-3"-1"59"-15,2-1 36 0,-1 1-101 0,1 5-103 16,-4-2-43-16,5 2-15 0,0 4-7 15,-2 1-9-15,2 1-24 0,0 3-28 16,2 1-17-16,0 3-10 0,1 7 5 16,-2 3 10-16,2 6-3 0,0 2-10 15,-1 8-17-15,0 3-21 0,1 0-18 16,0 0-14-16,0 0-10 0,1-1-9 0,1-5-6 16,-1-2-8-16,0-5-20 0,-1 0-37 15,2-5-72-15,-4-5-124 0,-1-1-171 16,0-9-193-16,0 0-58 0,0 0 31 15,-1-7 107-15,1-5 167 0</inkml:trace>
          <inkml:trace contextRef="#ctx0" brushRef="#br0" timeOffset="16711.4">9852 11976 229 0,'13'-2'401'0,"-6"0"28"16,3-5 14-16,2 2-186 15,2-3-139-15,-2-2-49 0,4-1-10 0,-2 1 5 16,2-1 2-16,-2-3 0 0,0 3-15 16,-1 0-20-16,1 2-12 0,-4 0-10 15,-4-1-3-15,0-3-4 0,-6 1-1 16,-2-2 1-16,-2 2-3 0,-6-2 1 16,-1-1 0-16,-4 1 24 0,-2 3 32 15,-3 2 43-15,-1 3 44 0,-2 6 39 16,0 2 2-16,-2 7-20 0,2 1-33 15,3 4-42-15,4 3-35 0,4 0-24 16,4 3-14-16,6 3-7 0,7 2-2 0,5 4 0 16,6-5-2-16,3 5-1 0,7-5-2 15,1-3 1-15,8 0-1 0,0 2 2 16,2-3-2-16,-1 0 0 0,0 0 1 16,-4 4-2-16,-3-3-2 0,-4 0-1 15,-8-3 2-15,-1-3-2 0,-8-1 0 16,-8-2 2-16,-4-3 3 0,-6 0-2 15,-6-2 3-15,-5-4 1 0,-7-1-1 0,-4-2 1 16,-4-5 11-16,0-2 11 0,-1-2 3 16,0-2 1-16,4-2-1 0,1-1-14 15,6-1-10-15,3 1-7 0,3 1-5 16,7-2-26-16,0 5-43 0,7-1-72 16,4 2-95-16,4 1-132 0,2 2-207 15,2 2-60-15,3 2 22 0,1 2 81 16,-1 2 123-16</inkml:trace>
        </inkml:traceGroup>
      </inkml:traceGroup>
    </inkml:traceGroup>
    <inkml:traceGroup>
      <inkml:annotationXML>
        <emma:emma xmlns:emma="http://www.w3.org/2003/04/emma" version="1.0">
          <emma:interpretation id="{D1F9B38C-0C04-4FC9-9233-4DD26DD42E40}" emma:medium="tactile" emma:mode="ink">
            <msink:context xmlns:msink="http://schemas.microsoft.com/ink/2010/main" type="paragraph" rotatedBoundingBox="512,14293 24477,11311 24737,13407 773,16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230BD3-20CC-40CB-82F6-F1522D62C03E}" emma:medium="tactile" emma:mode="ink">
              <msink:context xmlns:msink="http://schemas.microsoft.com/ink/2010/main" type="line" rotatedBoundingBox="5971,14305 24561,11991 24737,13407 6147,15720"/>
            </emma:interpretation>
          </emma:emma>
        </inkml:annotationXML>
        <inkml:traceGroup>
          <inkml:annotationXML>
            <emma:emma xmlns:emma="http://www.w3.org/2003/04/emma" version="1.0">
              <emma:interpretation id="{7B27568B-F2C2-4B14-8015-54E0E79D4A28}" emma:medium="tactile" emma:mode="ink">
                <msink:context xmlns:msink="http://schemas.microsoft.com/ink/2010/main" type="inkWord" rotatedBoundingBox="6005,14585 8389,14190 8511,14929 6128,15324"/>
              </emma:interpretation>
            </emma:emma>
          </inkml:annotationXML>
          <inkml:trace contextRef="#ctx0" brushRef="#br0" timeOffset="-124395.6">4925 14316 46 0,'-3'0'332'16,"0"0"60"-16,1-4 41 0,-3 1-75 15,5 1-104-15,0-2-64 0,5 1-41 16,-3-1-23-16,1-1-23 0,6 1-23 0,-2 0-22 15,3 3-12-15,3-1-17 0,0 2 0 16,2 2-7-16,0-2-3 0,3 3 9 16,2 1 17-16,3-1 24 0,2-1 18 15,2 0 16-15,4-4 8 0,-1 0 11 0,2-1 11 16,4-1 12-16,0 1 15 0,0-1 4 16,3-1-4-16,-1 3-17 0,2-2-25 15,0 1-24-15,-3 0-24 0,1-3-22 16,-2 3-19-16,-3-2-10 0,2 4-8 15,-6-1-7-15,1 2-1 0,-2 0 0 16,-1 0-1-16,-1 2 0 0,0-1 2 0,0 2-2 16,-2 0-1-16,1 0 1 15,-3-1-1-15,3 2 1 0,-2 1-1 0,1-2 0 16,-2 0-1-16,1 0 0 16,-3-1 1-16,2 2 1 0,0-3 0 0,2-1-1 15,-2 4 0-15,0-2 1 0,0 0-1 16,-1 1 0-16,-1-1-1 0,1-2 1 0,-7 4-2 15,2-3 0-15,0 1 2 16,0 2-2-16,0-2 2 0,-2 1 0 0,2 1 0 16,0-4-1-16,-2 0 0 0,2 3 2 15,0 0-2-15,0 0 2 0,3-3-2 16,1 2 0-16,0-4 2 0,-2-2 0 16,2 2-2-16,0-1 2 0,-1-1-2 15,0 2 0-15,-3 1 2 0,0 1-2 16,-3 0 0-16,1 1 1 0,-4 1 0 0,2-2 1 15,-2 1-2-15,0 2 0 0,-2-3 0 16,2 0 0-16,0 3 0 0,1-1 0 16,-1-2 0-16,1 0 2 0,-1 0-2 15,1 0 0-15,-1-2 1 0,0-1-1 16,-1 3 0-16,-2 0 0 0,-1-3 0 16,-3 2-7-16,2 1-31 0,-5 0-76 15,-5 0-146-15,2-2-217 0,-5 1-268 0,-4-1-91 16,-4 2 18-16,-1 0 123 0,-9 2 205 15</inkml:trace>
          <inkml:trace contextRef="#ctx0" brushRef="#br0" timeOffset="-123854.51">5749 14613 105 0,'2'-9'357'15,"-1"-2"44"-15,2 7 24 0,-3-1-105 16,2 1-109-16,-1 1-44 0,-1 1-12 15,0 0-4-15,0 2-10 0,3 2-1 0,-2 0-17 16,-1 2-12-16,3 5-7 0,-3 2-5 16,0 6-15-16,0-2-15 0,0 6-8 15,0-5-14-15,0 4-10 0,0 1-14 16,0-4-9-16,0 1-8 0,0-2-5 16,0-1-4-16,-3 0-22 0,2 0-63 15,-3-3-93-15,-1 3-106 0,2-4-136 16,-4-1-145-16,4-4-12 0,0 0 58 0,3-6 92 15</inkml:trace>
          <inkml:trace contextRef="#ctx0" brushRef="#br0" timeOffset="-123333.18">6127 14642 261 0,'1'-2'369'0,"2"-2"24"0,0 1-43 15,1-3-133-15,-1 1-111 0,-3 1-58 16,3-4-23-16,-3 2-13 0,0 0-4 0,0 1-8 16,0-4 2-16,0 3-4 15,0-1 2-15,-3 0 3 0,0 0 1 16,-1 0-4-16,-2-2 8 0,0 2 5 0,-2-1 2 16,0 0 3-16,-3 2 15 0,-2 0 3 15,1 3 11-15,1 0 5 0,-2 3 11 16,0 3 7-16,1 0 5 0,2 3-5 15,0 0-9-15,3 0-16 0,0 4-16 16,2-1-15-16,4 3-8 0,-1 1-4 16,4 0 0-16,-1 1-1 0,4 4 1 15,3-3-5-15,-2-1 7 0,6 1-2 0,-1-3-2 16,2 1 2-16,3-2 2 0,-3-1-4 16,3 0 4-16,0-1 1 0,1-1 1 15,-2 3-1-15,-1-2 1 0,-4 0-3 16,-1 0 2-16,0 0-1 0,-4 2-4 15,-5-2 1-15,0 0 2 0,-4-3 0 16,-2 3-1-16,-1-2 2 0,-3 1-2 0,-2-4-1 16,1 1-1-16,-1-4 3 15,-1-1-2-15,2-1 1 0,-2-1-4 16,1-5 6-16,0-1-3 0,2-1 0 0,3-1 3 16,-1-2-2-16,3 1-2 0,-1-1-3 15,6 1-1-15,0 3-1 0,6-1-11 16,0-2-41-16,7 1-66 0,-2-2-95 0,1-2-181 15,0 3-78-15,1 5 3 16,-2-2 48-16</inkml:trace>
          <inkml:trace contextRef="#ctx0" brushRef="#br0" timeOffset="-122754.77">7236 14012 244 0,'4'-2'314'0,"-1"2"19"16,0 0-46-16,0 0-54 0,-3 2-59 15,3 0-45-15,-2 3-26 0,2 2-20 16,0 2-16-16,0 1-13 0,-1 4-15 16,-1 0-11-16,2 4-7 0,-2 0-9 15,-1 1-2-15,3 1 0 0,-3-1-4 16,0 0-2-16,0 0 1 0,0-3-1 16,-3-2-3-16,3 1 1 0,0-4 0 0,0-1 0 15,0-3-10-15,0 0-30 16,0-1-45-16,0-5-56 0,-1 1-82 15,1-2-110-15,0 0-55 0,-4-2 6 0,-2 1 38 16</inkml:trace>
          <inkml:trace contextRef="#ctx0" brushRef="#br0" timeOffset="-122340">7091 14143 52 0,'2'0'332'0,"-1"0"57"15,2-2 36-15,0-1-75 0,4 3-90 16,-1 3-55-16,1-1-22 0,3-2-7 16,1 3-13-16,3-3-23 0,-1-3-34 15,3 3-31-15,4-2-29 0,-4-2-21 16,4 1-11-16,-4-3-7 0,0 3-3 15,0-3-2-15,-3 3-27 0,-3-1-78 16,-1 1-120-16,-6-1-217 0,1 2-115 0,-4 2-28 16,0 0 57-16,0 0 108 0</inkml:trace>
        </inkml:traceGroup>
        <inkml:traceGroup>
          <inkml:annotationXML>
            <emma:emma xmlns:emma="http://www.w3.org/2003/04/emma" version="1.0">
              <emma:interpretation id="{6ABBBB4E-F1B7-4DAF-84EA-154F567B2B8D}" emma:medium="tactile" emma:mode="ink">
                <msink:context xmlns:msink="http://schemas.microsoft.com/ink/2010/main" type="inkWord" rotatedBoundingBox="8722,14381 11116,14050 11227,14856 8833,15187"/>
              </emma:interpretation>
            </emma:emma>
          </inkml:annotationXML>
          <inkml:trace contextRef="#ctx0" brushRef="#br0" timeOffset="-113076.02">8532 14550 55 0,'0'1'360'0,"-2"3"51"15,2 0 27-15,0 3-89 0,-1 2-136 16,1 0-75-16,0 6-29 0,0-1-8 0,-3 6 0 15,3-5-17-15,0 3-22 16,3-2-25-16,-2 1-14 0,-1-2-11 0,0-1-5 16,2 1-4-16,-2-3-53 0,0-4-88 15,-2 1-164-15,1-1-140 0,1-8-65 16,0 0 22-16,0 0 74 0</inkml:trace>
          <inkml:trace contextRef="#ctx0" brushRef="#br0" timeOffset="-112614.95">8679 14458 122 0,'5'-9'392'15,"-4"0"40"-15,3 0 22 0,1 7-120 16,0-5-160-16,1 5-91 0,4-1-39 16,-1 0-19-16,1 3-4 0,3 0-6 15,0 3-4-15,3 2-5 0,-4 2 0 16,-2 1-6-16,0 4 0 0,-4 5 2 15,-2 4 2-15,-5 1 0 0,-4 3 0 16,-1 0 12-16,-2 0 25 0,1-2 28 16,-3 3 24-16,1-5 16 0,2-5-1 15,2 1-19-15,1-5-29 0,4 0-25 0,3-4-14 16,1-2-10-16,3-3-5 16,4-1-2-16,4-2 0 0,1-2 0 0,4-1 0 15,2-3-1-15,2 0-34 0,-3-2-87 16,1-1-148-16,-3 1-195 0,-8 2-89 15,-1-2-6-15,-8 7 67 0</inkml:trace>
          <inkml:trace contextRef="#ctx0" brushRef="#br0" timeOffset="-113261.05">8475 14454 68 0,'3'-14'328'0,"2"0"40"0,-1 2 16 16,0 0-106-16,-1-1-122 0,2 2-63 16,-4 1-25-16,3 4 0 0,-4 1 4 15,3 4 0-15,-3 1-6 0,0 1-12 16,0 4-3-16,-4 2-2 0,0 5 3 16,-4 6-2-16,0 3-1 0,0 4-14 15,-4 3-8-15,1 0-14 0,-2 1-6 0,1 1-1 16,-2-1-1-16,3-3-1 0,0-2 1 15,1-3 4-15,5-8-1 0,0-3-4 16,4-3 0-16,1-4 2 0,1-2-4 16,4-2 2-16,2-4-2 0,1 2 1 15,4-4-2-15,0 2 3 0,2-1-3 16,0 1 2-16,0 0-4 0,0 2-1 16,-2 0 1-16,2 1 0 0,-4 1 0 15,-1 1 2-15,1 0-4 0,-1 0-51 0,-5 0-76 16,-1 0-116-16,-3 0-168 0,0 0-75 15,0-6 17-15,0 0 59 0</inkml:trace>
          <inkml:trace contextRef="#ctx0" brushRef="#br0" timeOffset="-111948.38">9698 14060 111 0,'2'-3'363'0,"4"-3"51"0,0 0 38 15,4 2-94-15,0 0-99 0,3 0-41 16,3 3-17-16,0-3-15 0,6 0-28 15,1 1-41-15,-3 1-39 0,6 2-33 0,-1 0-22 16,-4 2-8-16,1-2-6 0,-2 0-2 16,-1 0-3-16,0-2-51 0,-3-2-105 15,-3-1-159-15,-3 0-193 0,0-1-88 16,-6 0 11-16,1 1 85 0</inkml:trace>
          <inkml:trace contextRef="#ctx0" brushRef="#br0" timeOffset="-121089.4">7655 14137 57 0,'-4'0'327'0,"1"0"65"0,0-3 36 16,1 1-55-16,-2-2-79 0,0 1-48 15,1-1-23-15,2-1-22 0,-1 1-17 0,2 1-24 16,2-1-23-16,-1-1-25 0,2 2-17 15,1-3-20-15,0 3-21 16,1-2-19-16,2 4-15 0,-4-1-10 0,3 0-4 16,1 2-3-16,1 2-3 0,-3 1 1 15,1 2-2-15,4-2 1 0,0 0 0 16,0 3 1-16,2-5 2 0,0 3 0 0,-1-2 2 16,2 1-2-16,0 1-1 0,0-2 0 15,0 1 0-15,-1-1 1 0,7 2 14 16,-4-4 10-16,3 0 3 0,4-2 5 15,-1-2-3-15,5 1-10 0,0-3-7 16,5-1-2-16,-4 1-2 0,7-2-2 0,-4 1-1 16,2-1-4-16,-1 3 1 0,1-2 1 15,2-2 1-15,-3 4 0 16,1-4 1-16,2 2-1 0,-6 1 0 0,1 1-4 16,-3 1 0-16,0 2-2 0,-4 2-1 15,-2 2 0-15,-1 2 1 0,-3-1 1 16,0 1 0-16,3 0-2 0,-4-1 1 15,-1 1 2-15,0-2-2 0,2 1-1 0,-2-3 3 16,0 1-1-16,-3 2-2 0,3-2-1 16,1 1 0-16,-2 0 0 0,1-2-1 15,2 4 1-15,-1-4 2 0,-1 0 2 16,5 0 0-16,-2-3-1 0,4 2 1 16,-4-3-1-16,7 3-1 0,-2-5 0 15,2 1 1-15,2 1-1 0,-2-1-2 16,-1 1-1-16,-1 1 0 0,-2-1 0 0,0 2 2 15,-1 1 0-15,0 1 2 0,-2-2 2 16,-1 2-1-16,0 0 0 0,0 0 0 16,2 0-1-16,-3 2-2 0,1-2 0 15,0 1 2-15,0-1-1 0,0-1-1 16,3 1 1-16,-4-2 0 0,3 0 1 16,0 0-1-16,0-1 1 0,0 0 2 15,-1 0-3-15,-1-2 2 0,-2-1-1 16,1 6-1-16,-4-4-2 0,-1 2 2 0,-2 2-2 15,-2-3 1-15,-4 3 0 0,0 0-1 16,-2 0-22-16,-4 0-91 0,0 0-171 16,-4 0-262-16,-4 3-147 0,-2-1-47 15,-4-1 62-15,2 2 158 0</inkml:trace>
          <inkml:trace contextRef="#ctx0" brushRef="#br0" timeOffset="-112163.11">9926 13866 233 0,'3'0'352'15,"-3"-2"40"-15,1 0-39 0,-1 0-95 16,2 0-93-16,0 4-40 0,-2 2-17 16,0 1-3-16,0 1-5 0,-2 8-4 0,0 2-10 15,1 5-14-15,-4 5-17 16,1 1-14-16,3 2-8 0,-4 2-14 0,1-1-7 15,4-5-5-15,-2-2-3 0,2-2-1 16,2-5-1-16,1 2-2 0,-2-7 1 16,-1 0 1-16,2-2-1 0,1-2-33 15,-2-3-51-15,-1-3-68 0,0-2-101 16,-1-5-163-16,-4 3-63 0,1-4 10 16,-2-1 52-16,0 1 91 0</inkml:trace>
        </inkml:traceGroup>
        <inkml:traceGroup>
          <inkml:annotationXML>
            <emma:emma xmlns:emma="http://www.w3.org/2003/04/emma" version="1.0">
              <emma:interpretation id="{1C8D1D08-AD51-44D6-9B99-5182684EE04D}" emma:medium="tactile" emma:mode="ink">
                <msink:context xmlns:msink="http://schemas.microsoft.com/ink/2010/main" type="inkWord" rotatedBoundingBox="11576,14376 13682,14114 13764,14772 11658,15034"/>
              </emma:interpretation>
              <emma:one-of disjunction-type="recognition" id="oneOf46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-102218.88">10486 14128 44 0,'2'-3'352'15,"-2"1"68"-15,0-2 42 0,0 2-62 16,0 1-119-16,0-1-66 0,0 2-30 15,2 2-15-15,-2-2-18 0,3 1-32 16,-3-1-35-16,1-1-34 0,2 1-28 0,4-2-11 16,1 2-1-16,3-2 10 0,2 0 5 15,3-1 6-15,0 1 5 0,1 0-2 16,3 0-5-16,2 2-5 0,2 0 15 16,2 0 22-16,4-1 32 0,3 1 36 0,3-3 28 15,8-5 6-15,-3 1 8 16,7-4 5-16,3 2 6 0,1-2 2 0,2-3-7 15,-1 1-21-15,1-1-42 0,-1 3-38 16,-1-3-34-16,0 5-18 0,-3 1-12 16,-1 1-7-16,1 5-3 0,-1-1-1 15,-2 2-1-15,-2 1-1 0,-3 0 1 16,1 1 0-16,-7-1-1 0,1 3 1 16,-4-3-1-16,0 0 1 0,-4-3 1 0,0 2-2 15,-3-1 4-15,1-1-1 16,0 0 0-16,2 0 0 0,-2 0 2 0,1-1-2 15,2 1-1-15,-2-3 1 0,-1 3 0 16,0-3-1-16,-2 5 0 0,-3-1-1 16,-2 2 1-16,-2 2-1 0,1 1 1 15,-1 2-2-15,2 3 0 0,-2-4 1 0,5 1-1 16,-2-1 0-16,5-1 1 0,-4-1-1 16,4-2-1-16,-2 0 2 0,0-5-1 15,2 4 0-15,-3-2 2 0,-2-2-1 16,-4 2 1-16,-2 2 0 0,-1-3-1 15,-4 4-1-15,0-2-2 0,-4 2-26 16,-3 2-81-16,-5 3-151 0,-3 1-242 0,-7 0-328 16,0 3-123-16,-4 0 12 0,-6 2 120 15,-1-2 229-15</inkml:trace>
          <inkml:trace contextRef="#ctx0" brushRef="#br0" timeOffset="-101050.26">11411 14385 103 0,'0'-5'295'0,"3"2"43"16,-2-2-20-16,-1 4-60 0,2-1-74 15,1 1-42-15,-3 1-11 0,1 1-1 16,1-1 1-16,0 0-2 0,0 0-8 16,1 0-6-16,-2 2-10 0,-1 2-6 15,0 1-9-15,0 2-12 0,0 4-9 16,-4 2-14-16,2 2-13 0,-2 4-9 15,0 2-4-15,-2 0-10 0,0 2-6 16,-1 1-2-16,0-3-2 0,4-1-3 0,-1-2 0 16,2-7-1-16,2 0-2 0,2-2-1 15,-1-5 2-15,3 1-1 0,2-5-20 16,3-5-69-16,-2 1-107 0,5-7-156 16,-4-1-182-16,2-2-57 0,-1 2 31 15,0-1 87-15</inkml:trace>
          <inkml:trace contextRef="#ctx0" brushRef="#br0" timeOffset="-100705.36">11614 14393 74 0,'5'-13'428'0,"1"2"73"0,3 1 30 16,-2 1-68-16,3-2-200 0,2 2-109 15,2 0-39-15,2-2 1 0,3 4 10 16,0-2 15-16,3 2-12 0,2 3-26 0,-1 1-30 15,3 1-24-15,0 4-22 0,-3 1-14 16,-1 3-6-16,-6 1-3 0,-2 4-2 16,-5 3 0-16,-6 1 1 0,-5 6 1 15,-3 2 2-15,-4-1-1 0,-4 2 3 16,-1-1 8-16,-4-1 24 0,0-1 37 16,4-1 40-16,3-3 31 0,1-3 7 0,1-4-20 15,8-3-32-15,1-3-38 0,4 0-32 16,2-1-15-16,4-3-7 0,3-3-5 15,4-1-1-15,4-1-3 0,3-3 0 16,-1 0-1-16,3-1-19 0,0-1-73 16,0 1-156-16,-3 3-207 0,-2-3-254 15,-7 3-95-15,-2-1 21 0,-5 5 132 16,-7 2 197-16</inkml:trace>
        </inkml:traceGroup>
        <inkml:traceGroup>
          <inkml:annotationXML>
            <emma:emma xmlns:emma="http://www.w3.org/2003/04/emma" version="1.0">
              <emma:interpretation id="{B65A874B-3227-42E9-9130-2709CB4A8408}" emma:medium="tactile" emma:mode="ink">
                <msink:context xmlns:msink="http://schemas.microsoft.com/ink/2010/main" type="inkWord" rotatedBoundingBox="14150,14054 14487,14012 14520,14277 14183,14319"/>
              </emma:interpretation>
              <emma:one-of disjunction-type="recognition" id="oneOf47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-99807.74">13070 13864 322 0,'-3'-2'543'0,"3"2"59"16,3 0 26-16,2-2-195 0,6 0-201 0,0 1-103 15,5-3-31-15,3 0-9 0,1-1 4 16,2 2-2-16,0-3-20 0,2 3-22 16,2 0-22-16,-3-2-11 0,3 2-7 15,0 2-5-15,-4 1-11 0,-2 0-72 0,-4 0-144 16,-3-3-252-16,-2 3-150 0,-11 0-60 16,0 0 43-16,-8 7 128 15</inkml:trace>
          <inkml:trace contextRef="#ctx0" brushRef="#br0" timeOffset="-99983.27">13187 13773 138 0,'1'-9'419'0,"-1"1"78"16,-1 1 48-16,1 4-112 0,0 0-160 0,0 0-103 15,0 6-64-15,1 1-34 0,-1 4-11 16,0 4-4-16,0 1-1 0,0 1-12 16,2 4-3-16,1 2-2 0,-3-3-2 15,0 3-3-15,0-2-5 0,0 0-11 16,1-2-10-16,-1 0-4 0,4-1-1 16,-2-2-6-16,1-2-43 0,-2-2-72 15,-1-1-89-15,2-2-114 0,-4-3-160 0,2-3-63 16,-4 3 25-16,-2 0 68 0,0-3 104 15</inkml:trace>
        </inkml:traceGroup>
        <inkml:traceGroup>
          <inkml:annotationXML>
            <emma:emma xmlns:emma="http://www.w3.org/2003/04/emma" version="1.0">
              <emma:interpretation id="{CB7461AF-4CAF-4F1A-8770-C83D688C88A8}" emma:medium="tactile" emma:mode="ink">
                <msink:context xmlns:msink="http://schemas.microsoft.com/ink/2010/main" type="inkWord" rotatedBoundingBox="14922,13191 17483,12872 17581,13661 15020,13979"/>
              </emma:interpretation>
              <emma:one-of disjunction-type="recognition" id="oneOf4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-97519.89">14149 12996 205 0,'4'-5'332'0,"0"-1"36"0,1 3-29 16,-4-3-82-16,1 1-64 0,0 1-16 15,0 1 1-15,-2-1-3 0,0 0-7 16,-2 3-28-16,0 1-33 0,0 0-30 0,-2 0-23 16,-2 1-21-16,0 3-8 15,-1 0-7-15,-3 5-8 0,0 0-4 16,-6 5 0-16,1 2-2 0,-2 5-3 0,-3 0-1 15,-2 8 2-15,2 1-1 0,-2 4 6 16,1 5 7-16,0 1 6 0,2 1 4 16,5 2 4-16,4 1-5 0,2-4-8 0,8 0-6 15,2-4-3-15,7-1-3 0,2-4 1 16,7-7-1-16,3-3 6 0,7-4 0 16,2-7 1-16,4-2-8 0,2-3-39 15,-3-4-102-15,-1-2-151 0,-5-1-210 16,-4-1-93-16,-7 0-2 0,-6 2 77 15,-10 1 139-15</inkml:trace>
          <inkml:trace contextRef="#ctx0" brushRef="#br0" timeOffset="-96485.51">14192 13216 56 0,'7'-9'327'16,"-4"-2"42"-16,3 4 27 0,-2-2-89 0,2 1-114 15,1 3-63-15,-1 2-27 0,1-1-18 16,-1 0-13-16,0 6-20 16,4 0-17-16,-1 4-13 0,-4 3-7 0,0 2 4 15,-4 2 3-15,-1 5 2 0,-4 6-1 16,-2-1-2-16,-1 1-7 0,-6 1-7 15,4 1-4-15,-4 0 1 16,0-6-2-16,0 0 0 0,2-2 0 0,3-1-2 16,0 0 0-16,5-5-4 0,-2-2 0 15,5-1 2-15,0 0 1 16,5-1 0-16,-1-1 4 0,6-1 0 0,5-1 1 16,2-1 2-16,3-4-1 0,5 0 1 15,-2-4 1-15,3-1-3 0,0 0-4 16,-3 1-22-16,3-5-22 0,-4 0-14 15,0 0-8-15,-2-3 4 0,-4 0 22 16,-2 2 18-16,-5-4 13 0,0 3 9 16,-3 2 13-16,-5 2 17 0,2 1 28 15,-6 4 23-15,2 2 16 0,-4 2 5 16,4 0-13-16,-4 3-20 0,4 1-25 0,1 3-17 16,1-4-16-16,4 1-7 0,1 3-4 15,2-4 2-15,4 2 1 0,4-4 0 16,1-1 2-16,3-4 0 0,2-1-1 15,-2-3 0-15,-1 0 0 16,1-3 0-16,0-2-1 16,12-16 2-16,-19 12-3 0,-4-1 0 0,-5 2 2 15,-2-3-1-15,-4 4 3 16,-4 0-4-16,-12-10 16 0,5 14 8 0,-3 3 7 16,-3 6 4-16,2 3 0 0,-4 3-13 15,6 5-11-15,1 2-30 0,4 1-80 16,0 0-105-16,6 0-208 0,2 1-124 15,2-1-34-15,2-5 49 0,4 0 94 16</inkml:trace>
          <inkml:trace contextRef="#ctx0" brushRef="#br0" timeOffset="-96303.97">14941 13403 131 0,'0'-2'436'0,"0"0"79"0,0 1 40 0,0-5-97 16,4 3-157-16,-2-1-90 0,2 0-47 15,1 3-18-15,-1-1-7 0,3 1-22 16,2-2-26-16,0 3-30 0,5-3-20 15,0 1-16-15,2 1-5 0,3-2-7 16,0-2-4-16,0 1-2 0,1 1-2 0,-1-1 0 16,-3 0-4-16,-3 1 1 0,-3 3-2 15,-3 0-2-15,-2 0-46 0,-3 2-121 16,-2-1-182-16,0-1-221 0,-7 3-94 16,-3 0 1-16,-1 2 101 0,-1-1 172 15</inkml:trace>
          <inkml:trace contextRef="#ctx0" brushRef="#br0" timeOffset="-95169.36">15434 13219 47 0,'0'-5'316'0,"0"-1"46"15,3-1 26-15,2-2-76 0,-4 1-102 16,8-4-53-16,-3 4-21 0,-1-1-11 16,5-2-3-16,0 2-16 0,1 0-19 15,-4 4-27-15,3 1-17 0,-1 4-17 0,1 0-11 16,-5 2-6-16,1 1 1 0,-3 6-1 16,0 2 1-16,-3 2-2 0,-3 4 3 15,0 3-1-15,-3 2-4 0,-2 5 0 16,-2-1-2-16,-2 3-2 0,1-3 0 15,-4 3 2-15,4-6 1 0,1-3 0 16,4-2-2-16,0-5 0 0,3-4-1 0,3 0-2 16,3-3 1-16,3-1 4 15,0-2-1-15,5-3 0 0,2 0 0 0,3-2 0 16,1-1-3-16,3-3-50 0,0-3-87 16,-2-3-154-16,0 3-167 0,-4-4-69 15,-1 2 15-15,-3 0 70 0</inkml:trace>
          <inkml:trace contextRef="#ctx0" brushRef="#br0" timeOffset="-94459.99">15725 13221 144 0,'4'-9'360'16,"2"0"30"-16,3-2 16 0,1 0-146 15,1-3-137-15,1 2-66 0,-2-3-26 16,2 1-15-16,1 0-4 0,-4-1-2 15,1 1-2-15,-4 2-5 0,-1-2 1 16,0 7 7-16,-5-2 8 0,-5 0 8 16,2 1 7-16,-3 4 6 0,-4-2 0 15,-1 4-5-15,-4 1-3 0,-2 2 5 16,-2 4 5-16,2 1 9 0,-2 3 11 16,6-2-2-16,1 4-3 0,2-1-8 15,4 2-16-15,2 2-10 0,3 3-9 16,2-1-8-16,5 2-5 0,1 0 3 15,6-1-2-15,-1 0 2 0,4-3 1 0,-2 2 3 16,3-2-3-16,-1 0 1 0,0 0-3 16,2 1 0-16,-2 1-3 0,0-2 2 15,-2 2 0-15,-2-4 0 0,-7 3 1 16,1-2 2-16,-6-1 1 0,0-5 1 16,-6 4 1-16,-4-2-1 0,-1 0-3 15,-4-2 0-15,2-1 0 0,-4 0 0 0,-2-1-2 16,2-5 0-16,-4 0 2 0,7 0-2 15,-2-2 1-15,5-7-2 0,3 5 2 16,2-3-3-16,4 0-3 0,2 0 0 16,2-2-1-16,4 1-2 0,2 1-16 15,0-2-40-15,2-2-71 0,-2 2-125 16,2-2-171-16,-5 3-65 0,0-1 8 0,-4 2 53 16</inkml:trace>
          <inkml:trace contextRef="#ctx0" brushRef="#br0" timeOffset="-94317.38">15878 12871 196 0,'0'-8'387'0,"5"1"30"16,-1 2 16-16,2 1-174 0,1 2-133 15,3 2-63-15,6 5-25 0,0-2-4 16,4 4-3-16,0 4 0 0,4 5-6 16,-3 4-7-16,4 4 13 0,-8 5 5 15,3 4 8-15,-4 2 11 0,-4 3 4 16,-5 5-13-16,-1-5-6 0,-6 4-7 16,0-7 1-16,-1 0 1 0,-5-4 1 15,-3-4-3-15,0-2-3 0,-2-2-13 0,-4-7-30 16,4 1-54-16,-4-5-67 15,4-5-107-15,-4-4-177 0,5-3-66 16,3-1 5-16,3-4 48 0</inkml:trace>
          <inkml:trace contextRef="#ctx0" brushRef="#br0" timeOffset="-93969.27">16170 12630 302 0,'0'-10'404'0,"0"6"36"16,0-5-33-16,2 6-150 0,2 2-94 15,2-1-47-15,3 0-14 0,-2 2-2 16,3 0-6-16,0 0-14 0,0 2-16 0,2 4-19 16,-2-2 0-16,0 5 11 0,-4 5 12 15,-2 0 12-15,-2 3 14 0,-4 5-2 16,-2-1-4-16,0 0 0 0,-1 1-6 16,2-4-10-16,3-2-15 0,0-3-17 15,3-2-16-15,2-2-11 0,5 0-6 16,-3-4 0-16,7 1 0 0,2-6-3 0,0 0 0 15,3-5 0-15,-2 1-24 0,-2-1-58 16,-1 1-104-16,-1-2-149 0,-5 1-233 16,-4-1-88-16,-4 6 7 0,-6 0 85 15,-4 4 135-15</inkml:trace>
        </inkml:traceGroup>
        <inkml:traceGroup>
          <inkml:annotationXML>
            <emma:emma xmlns:emma="http://www.w3.org/2003/04/emma" version="1.0">
              <emma:interpretation id="{AF8A9280-0CA1-46E2-8363-31F97C742A98}" emma:medium="tactile" emma:mode="ink">
                <msink:context xmlns:msink="http://schemas.microsoft.com/ink/2010/main" type="inkWord" rotatedBoundingBox="20074,12773 21506,12595 21617,13485 20185,13663"/>
              </emma:interpretation>
              <emma:one-of disjunction-type="recognition" id="oneOf4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120004.14">19311 12494 77 0,'5'-10'307'16,"-4"1"41"-16,1-3 20 0,-2 7-119 15,3 2-112-15,-3 0-59 0,0 3-30 16,0 0-11-16,1 5 0 0,-1-1 7 16,0 7 7-16,0 1 5 0,0 3-6 15,-1 4-9-15,1 5-8 0,-3 4-8 16,1-2-9-16,2 3-3 0,0 1-4 16,-1 2 1-16,-2 2-4 0,-3 2 2 15,2-3-1-15,-3 4 0 0,1-5-1 16,-3-3-1-16,3 2-1 0,1-7-21 15,0-6-35-15,2-2-51 0,1-7-78 0,-4-1-161 16,0-8-54-16,0 0 1 16,-2 0 34-16</inkml:trace>
          <inkml:trace contextRef="#ctx0" brushRef="#br0" timeOffset="120290.16">18992 12570 186 0,'-3'-3'373'0,"3"1"31"0,0-2 15 16,4-1-175-16,7 5-104 16,0-5-34-16,5 1 3 0,4 2 25 0,5-7 22 15,1 3-1-15,4-3-24 0,6 0-29 16,5-1-32-1,50-14-5-15,75-19-34 16,-111 28-25-16,-3 2 0 0,-4 4-1 0,-10 2-24 16,-4 3-78-1,-11 3-102-15,3 2-662 0,-27 3 308 16,-9 4 48-16,-9 5 87 0</inkml:trace>
          <inkml:trace contextRef="#ctx0" brushRef="#br0" timeOffset="120541.13">19055 12815 24 0,'0'-1'352'0,"0"-3"54"0,5-2 25 0,-2 0-51 15,5-6-156-15,7 2-72 0,2-2-20 16,2-1-1-16,29-18 92 15,-19 16-148-15,2 3-31 0,1-5-19 16,2 7-12-16,2 1-6 0,-5 2-39 16,1 3-65-16,-4 0-90 0,-2 4-156 15,-9 0-133-15,-2 3-25 0,-5-2 40 16,-7 3 74-16</inkml:trace>
          <inkml:trace contextRef="#ctx0" brushRef="#br0" timeOffset="121111.83">19553 12687 198 0,'9'1'348'0,"-5"4"20"0,-2-2 1 16,2 1-172-16,-3 5-93 0,4 2-37 0,-5 0-10 16,0 7-6-16,0 0-8 0,0 1-10 15,0 2-13-15,0 1-9 16,4-3-4-16,-1-1-2 0,1-2-1 15,2 0 0-15,-2-4-3 0,1 0 3 0,-5-3-1 16,0-3 0-16,0 0 3 0,-3-5-1 16,0-1 2-16,-2-1-3 15,1-7 1-15,3 1-3 0,-4-2 0 0,1-2 0 16,4-1-1-16,-1 0-1 0,1-3-3 16,1 1 1-16,3 1 1 0,5 1-2 15,-2 1 0-15,3 1-1 0,5 0 2 16,-2 1 1-16,1 2-3 0,2 2 2 15,0 1-1-15,2 1 1 16,-1 1 1-16,25-3 2 16,-20 3 1-16,-1 0 0 0,4 2-1 0,-5-2 1 15,-1 0-2-15,1 2 2 0,-4-1 0 16,-2-1-2-16,0 0 3 0,-3 0 0 16,-2 2 0-16,-2-6-2 0,-3 3 2 15,-1-6-2-15,-6 3 1 0,-1-1-2 16,-2-2 2-16,-4 3-4 0,1-1 0 15,-2-1 1-15,-4 0 1 0,4 1-2 16,-5 1 0-16,-3 5-1 0,3 2 8 16,0 5 8-16,3 3 6 0,-1 5 7 15,5 4 1-15,3 6-5 0,6-2-6 16,3 3-5-16,7-1-6 0,8-3 2 16,3-1 1-16,11-6-2 0,4-3 0 15,2-2 2-15,1-5-1 0,1-2-21 16,-5 1-42-16,-3-3-68 0,-3-3-140 15,-6 0-121-15,-4-5-34 0,-3 0 15 0,-5-1 57 16</inkml:trace>
          <inkml:trace contextRef="#ctx0" brushRef="#br0" timeOffset="121643.24">20259 12776 148 0,'-9'-2'377'0,"-1"2"40"16,-2-1 17-16,2 1-144 0,0 3-130 15,1-1-67-15,-3 5-17 0,-2 0 8 0,3 2 9 16,-4 4-4-16,5-3-15 16,4 5-16-16,5-3-23 0,2 3-16 0,4-3-7 15,1-2-4-15,4 1 2 16,1-5-2-16,5-1-2 0,0-2 0 0,2-2 0 16,-3-2-10-16,1-2-7 0,-1-2-7 15,-4 2-1-15,-1-6-4 0,-4 3 6 16,-4-3 8-16,-2 0 2 0,-2 0 2 15,-4 0 4-15,-4 0-1 0,0 2 0 16,-6 1-2-16,0-2 2 0,1 5-3 0,-3-1 2 16,1 2 1-16,1 2-1 0,1 3-2 15,4 1 1-15,1 1-1 0,0 0-1 16,4-1 2-16,3 2 0 0,2-1 0 16,2 1-1-16,2-1-4 0,3-1-4 15,4-3-5-15,0-1 0 0,1-1 2 16,5-3 5-16,-1-1 2 0,-1-3 8 15,2 1 0-15,-1-1-2 0,-4-1 2 16,4 1-1-16,-8 1 2 0,2 2-1 16,-5 1 1-16,-3 2-2 0,4 4 1 15,-5 2-2-15,-5 1 1 0,4 4 1 16,-3 3 3-16,-1 5 13 0,1 2 8 16,-2 5 3-16,0 0 5 15,1 3-1-15,-1 2-13 0,-3 28 0 16,8-30-14-16,1 0 0 0,1-1 0 0,2-4 1 15,-2 1-2-15,4-2-34 0,-4-4-50 16,4-2-61-16,-1-5-90 0,-3-3-150 16,4-2-54-16,-5-5 14 0,0 0 41 15</inkml:trace>
          <inkml:trace contextRef="#ctx0" brushRef="#br0" timeOffset="121821.77">20449 12971 306 0,'-2'0'593'0,"-1"0"83"0,-6-3 38 0,3 3-167 16,5 3-239-16,-3 0-162 0,4 0-84 15,0 3-34-15,0-1-17 0,5 1-4 16,1-1-4-16,3 4-52 0,2-6-144 16,-1 0-244-16,2-3-168 0,-4-3-74 15,-3-2 16-15,2-4 130 0</inkml:trace>
        </inkml:traceGroup>
        <inkml:traceGroup>
          <inkml:annotationXML>
            <emma:emma xmlns:emma="http://www.w3.org/2003/04/emma" version="1.0">
              <emma:interpretation id="{0FA9E532-9915-46B3-8552-0539C6608291}" emma:medium="tactile" emma:mode="ink">
                <msink:context xmlns:msink="http://schemas.microsoft.com/ink/2010/main" type="inkWord" rotatedBoundingBox="21836,12602 24594,12259 24695,13066 21937,13409"/>
              </emma:interpretation>
              <emma:one-of disjunction-type="recognition" id="oneOf50">
                <emma:interpretation id="interp62" emma:lang="" emma:confidence="0">
                  <emma:literal>che</emma:literal>
                </emma:interpretation>
                <emma:interpretation id="interp63" emma:lang="" emma:confidence="0">
                  <emma:literal>Che</emma:literal>
                </emma:interpretation>
                <emma:interpretation id="interp64" emma:lang="" emma:confidence="0">
                  <emma:literal>ce</emma:literal>
                </emma:interpretation>
                <emma:interpretation id="interp65" emma:lang="" emma:confidence="0">
                  <emma:literal>chef</emma:literal>
                </emma:interpretation>
                <emma:interpretation id="interp66" emma:lang="" emma:confidence="0">
                  <emma:literal>The</emma:literal>
                </emma:interpretation>
              </emma:one-of>
            </emma:emma>
          </inkml:annotationXML>
          <inkml:trace contextRef="#ctx0" brushRef="#br0" timeOffset="122680.17">20979 12655 161 0,'3'-9'357'0,"-3"0"33"0,0 2 11 15,-5 2-162-15,5 5-123 0,-2 5-61 16,-1 2-23-16,0 4-9 0,1 1-1 15,2 3-3-15,2-2-5 0,1 4-5 16,2 1-3-16,3-1-3 0,2-2 1 16,0-1 0-16,0-1-1 0,0-1 0 15,-2-2 0-15,2 1-2 0,-5-2 1 16,0 0 2-16,-4-4-2 0,2-2 3 0,-3-3-1 16,-3 0 0-16,-3-2 0 0,-4 1 0 15,-1-2-4-15,-4 1-2 0,1-7 1 16,-2 4 0-16,-4-2-2 0,-1 2 0 15,0 1 3-15,1 0-2 0,-2 4-2 16,3 4 8-16,-1 2 4 0,5 0 2 16,4 3 2-16,5 0 2 0,6 0-3 15,1 2-7-15,9-2 1 0,6-4-1 16,4-1 1-16,2-2-1 0,6-4 0 16,2-2 0-16,-1-1 2 0,3-4-2 15,0-5 2-15,1-1-2 0,2-6 0 16,1-4-3-16,-3-2 1 0,0-4-2 15,-1-2-3-15,-2 0 3 0,-4-2 0 16,-1 1 0-16,0 0 0 0,-8 0 0 16,3-2 0-16,-4 1 0 0,0 1-2 15,-2 0 2-15,-5 4-2 0,2 4 4 16,-3 6 22-16,-4 3 25 0,-2 6 14 16,-2 4 7-16,-2 3-1 0,-5 8-20 15,2 5-28-15,-6 8-15 0,0 9-7 0,-2 6-3 16,-3 9 2-16,0 2 2 15,-3 3 1-15,3-1 0 0,0 2 2 16,0-4 0-16,1 1-2 0,1-4 0 0,-2-2 1 16,2-5-1-16,2-3-13 0,1-2-45 15,2-7-63-15,-1-4-99 16,4-6-170-16,2-5-63 0,4-6 8 0,0-9 49 16</inkml:trace>
          <inkml:trace contextRef="#ctx0" brushRef="#br0" timeOffset="122908.17">21612 12213 11 0,'6'-9'339'0,"-2"4"39"0,-5 1 19 0,-3 7-55 16,-5 6-183-16,2 3-77 0,-5 9-24 15,-4 2-5-15,0 10-1 0,0 2-1 16,-2 5-12-16,0 3-15 0,2 1-9 15,1 3-7-15,-3-2-1 0,2 3-4 16,0-6 3-16,0 2-15 16,2-5-39-16,2-6-50 0,2-3-79 0,0-6-151 15,4-10-62-15,2-3 1 0,4-5 34 16</inkml:trace>
          <inkml:trace contextRef="#ctx0" brushRef="#br0" timeOffset="123577.43">21539 12671 66 0,'7'-4'347'0,"-6"3"39"0,-1-1 18 16,2 0-101-16,-2 2-147 15,0 0-85-15,1 2-41 0,4-2-18 0,-3 3-5 16,6-1-2-16,0 0-3 16,2-2 2-16,2-2-1 0,1-1-3 0,1-3-3 15,1 0-3-15,-8-3 0 0,3 0-1 16,-4-2 1-16,-3 0 3 0,-3 2 1 15,-3-2 1-15,-3 2-1 0,-4 2 2 16,-1 3 9-16,-5 3 14 0,-2 2 8 16,0 5 11-16,-1 3 3 0,3 3-7 15,1 3-12-15,4 0-9 0,2 5-11 16,3 0-1-16,6 2-2 16,2-6 0-16,6 1 2 0,4-3-1 0,4-3 3 15,6-2-2-15,2-4 0 0,4-3 1 16,-1-4-4-16,3-1-9 0,0-6-15 15,1-4-15-15,1-7-14 0,-2-4-13 16,2-3-1-16,-3-3 3 0,3-4 9 16,-2 0 9-16,1-4 10 0,-5 1 11 15,-2-4 7-15,2 2 9 0,-4-3 7 16,-2 3 10-16,0 1 9 0,-6 8 13 16,-3 5 17-16,-1 5 14 0,-5 8 0 0,-4 6-6 15,-2 6-13-15,-4 4-19 0,0 8-14 16,-5 8-10-16,-4 5-1 0,0 9 1 15,1 4 2-15,-6 2-2 0,6 2 0 16,-1 0 3-16,-2 3-3 16,-2 2 3-16,2-1-1 0,0 1 1 0,1-5 1 15,4-5 0-15,1-7-2 0,6-7 0 16,3-7 1-16,2-3-3 0,3-5 1 16,4-4 3-16,5-5-12 0,4-5-6 15,3-7-7-15,2-1-3 0,1-4-1 16,3 0 7-16,-1-6 7 0,2-1 7 15,-4 3 0-15,-1 3 0 0,-3 2 1 16,-8 6 1-16,-2 5 7 0,-8 1 0 16,-1 5 4-16,0 5 0 0,-4 1-1 15,3 5-2-15,-4 1-4 0,5-2-1 16,-1 2 0-16,2-1 0 0,-1-1-23 16,5-1-63-16,-5-6-159 0,0-3-110 15,0 0-49-15,-3-4-1 0,1-5 54 0</inkml:trace>
          <inkml:trace contextRef="#ctx0" brushRef="#br0" timeOffset="123724.55">22282 12441 301 0,'7'-25'564'0,"-2"0"65"16,-5 2 30-16,0 3-167 0,-2 7-238 16,-1 0-139-16,2 6-64 0,1 2-54 15,0 0-110-15,0 5-139 0,0 0-236 16,0 0-107-16,-2 7-19 0,-1 2 73 15,3 3 126-15</inkml:trace>
          <inkml:trace contextRef="#ctx0" brushRef="#br0" timeOffset="124719.84">22641 12662 1 0,'-3'-8'353'0,"-2"-4"54"16,-5 1 24-16,3 0-43 16,-6 2-190-16,1 2-93 0,-3 1-42 0,-1 0-12 15,-5 0 5-15,1 5 2 0,0 1-6 16,-3 1-12-16,4 5-13 0,-1 1-12 15,4 4-8-15,0 1-3 0,4 5-3 16,4-2 3-16,0 5-2 0,6 0-1 16,4 0 1-16,4-3-1 0,6 0 3 15,2-1 0-15,4-6 1 0,3-2 2 16,5-4-2-16,2-5 1 0,2-2-1 16,2-6-1-16,1-8 2 0,2 0 1 15,0-8-4-15,1-4 3 0,0-5-4 16,1-4 0-16,-2-2-2 0,3-6-1 15,-4 0 0-15,0-4 2 0,-2 1-1 0,-5 0 0 16,-2 1 2-16,-2 5-1 16,-5 5 1-16,-2 9 25 0,-4 3 32 0,-5 10 24 15,-2 6 10-15,-4 5 2 0,-2 5-26 16,-7 6-29-16,-4 9-26 0,-4 6-10 16,-3 9-2-16,-6 8 0 0,3 7-2 15,1 4 1-15,-4 1-1 0,6 6 1 16,-2-3 0-16,5-4 2 0,0-2-1 15,6-5 0-15,4-7 0 0,3-8-1 0,3-5 1 16,6-5 3-16,1-6 1 0,5-3 0 16,-1-4 2-16,7-7-4 0,2-3-1 15,2-5-8-15,-1-3-6 0,1 1-2 16,-2-3 0-16,-1-2 2 0,-3 1 3 16,-5 0 7-16,-1 0-1 0,-2 5 3 15,-2-1-1-15,-4 7 1 0,-2 2-3 0,-2 2-3 16,-4 5-1-16,-2 5 0 0,0 5-1 15,0 0 2-15,0 6 1 0,2 1 3 16,2-1-2-16,7-1 3 0,0-2 0 16,7-2 2-16,3 0-2 15,1-2 2-15,2-6 2 0,4-2 1 0,2-2-1 16,-2-4 3-16,5-3-2 0,-6-3-2 0,3-4 2 16,-2-2-2-16,-3-3-1 0,2 0 2 15,-8-1-2-15,-1 1 0 0,-4-3 0 16,-4 5 2-16,-2-1-3 0,-2 4 2 15,-2 0-3-15,-2 3-4 0,-1 4-2 16,-2 5 0-16,-1 6-4 0,0 3 0 16,1 3 5-16,1 4 0 0,0 4 2 0,1 3 1 15,4 0-3-15,1 0 5 16,6 0-2-16,4-3 2 0,10 0 2 0,3-6 2 16,10-3-2-16,0-4 2 0,9-4-42 15,0 0-97-15,1-6-188 0,1-1-162 16,0-5-73-16,-6-2 9 0,-5-2 78 15</inkml:trace>
        </inkml:traceGroup>
      </inkml:traceGroup>
      <inkml:traceGroup>
        <inkml:annotationXML>
          <emma:emma xmlns:emma="http://www.w3.org/2003/04/emma" version="1.0">
            <emma:interpretation id="{29BD1389-1EEC-452A-95A9-93D0C4F2AD2D}" emma:medium="tactile" emma:mode="ink">
              <msink:context xmlns:msink="http://schemas.microsoft.com/ink/2010/main" type="line" rotatedBoundingBox="522,14203 13820,12953 13921,14036 624,15286"/>
            </emma:interpretation>
          </emma:emma>
        </inkml:annotationXML>
        <inkml:traceGroup>
          <inkml:annotationXML>
            <emma:emma xmlns:emma="http://www.w3.org/2003/04/emma" version="1.0">
              <emma:interpretation id="{DF25FA1F-D3DD-4732-8C8A-3F2A620F365B}" emma:medium="tactile" emma:mode="ink">
                <msink:context xmlns:msink="http://schemas.microsoft.com/ink/2010/main" type="inkWord" rotatedBoundingBox="522,14203 5252,13759 5354,14841 624,15286"/>
              </emma:interpretation>
            </emma:emma>
          </inkml:annotationXML>
          <inkml:trace contextRef="#ctx0" brushRef="#br0" timeOffset="212027.01">-510 14593 172 0,'0'0'262'0,"0"0"22"0,0 0-64 16,0 0-91-16,0 0-48 0,0 0-24 15,0 0-7-15,0-3-3 0,0 2 6 16,0 1 0-16,2-2-2 0,1-1-4 16,-2 3 1-16,-1-3 2 0,0 2 3 15,-1-2 5-15,1 1 5 0,1-2 3 16,-1 1 0-16,0 1 3 0,3-2-2 16,-3 4 0-16,0-2-5 0,0 1-7 15,0 1-5-15,0-4-9 0,1 0-12 16,1 1-3-16,1-1-1 0,-2 1 2 15,4-3 6-15,-4 1 7 0,5 1-2 0,-2-1 0 16,0-1-8-16,2 0-10 16,-2-3-9-16,2 3 0 0,0-3-8 0,-2 0 3 15,2 0 1-15,0-1 5 0,0 2 2 16,1-4 3-16,0 1-5 0,-1 1-1 16,0-1-4-16,0 0-1 0,0 1-3 15,2-3 0-15,-2 1 7 0,0-2 4 0,0 0 6 16,-1 2 4-16,-3 2 6 15,2-1-5-15,-1 0 0 0,-2 2-1 0,-1 2 2 16,0-2-1-16,0 2-1 0,0 2-3 16,0-1-7-16,0 0-4 0,-1 3-3 15,-2-2 0-15,3 1-3 0,-1 2 3 16,-2 1-3-16,3-1-2 0,0 0-4 16,0 2 0-16,0 0 1 0,0 0 0 0,-2 0 2 15,2 0 0-15,0 0 1 16,0-2-5-16,0 2-1 0,0 2 2 15,0-2 0-15,0 0-3 0,0 2 0 0,0 1 3 16,0-1-2-16,2 2 3 0,-2 1 2 16,0-2-1-16,0 3-1 0,3 3 1 15,-2 0 0-15,2 2 0 0,-2-1 4 16,4 3 4-16,-2 3-7 0,5-1 1 0,-2 3-2 16,0 2 1-16,2 0-2 0,3 1 5 15,-4 2-2-15,3-3-2 0,0 2-2 16,0 1 0-16,-1-3 0 0,1 0 0 15,-1 1 6-15,-2-3 3 0,-1-1 0 16,1 0-3-16,-1 0 1 0,-3-1 0 16,1 1-1-16,0-4-1 0,-4 4-1 15,2-5 1-15,-2 3-3 0,3-4 3 16,-3-2-4-16,0 0-1 0,-3-2 1 0,3-4 4 16,-2 3 0-16,-2-3 3 0,0 1 1 15,-2-2-2-15,0-2-4 0,-4 0-2 16,3 0 0-16,-3 3-1 0,0-3-2 15,0 0 1-15,-1 1-3 0,4-1-4 16,0 2-36-16,2 1-72 0,1-3-101 16,0 5-116-16,4-5-186 0,0 7-45 15,4 2 34-15,0-1 86 0</inkml:trace>
          <inkml:trace contextRef="#ctx0" brushRef="#br0" timeOffset="212720.44">118 14431 155 0,'0'-2'285'0,"-2"-5"31"16,-2 5-37-16,3-2-79 0,-2-1-53 15,1 2-26-15,-2 0-6 0,2 0 0 0,-2-1 2 16,0 0 0-16,2 3-3 16,-2-3-8-16,3 2-12 0,-2 0-12 15,0 2-22-15,0 0-12 0,-3 0-17 16,2 0-16-1,-15 4 2-15,12 0-15 0,-2-1 1 0,-1 0 2 16,0 3-2-16,0 0 1 0,-2 3-3 16,-2 0-1-16,2 2-5 0,-2 0-2 15,2 0 1-15,1 1-3 0,-1-1 8 0,2 2-2 16,-3-1 2-16,6 1 2 0,-3-1 5 16,2 3-2-16,1-3 0 15,4 1 0 1,-1 19 4-1,37 3 12-15,-20-29-10 0,3 0 6 0,1-3 7 16,1 0 1-16,2-3 1 0,0 0-7 16,-2 0-5-16,2 0-5 0,-3-2-1 15,-1 1-3-15,0-1-4 0,-2 2 3 16,-2 0-5-16,-2 0 0 0,-2 2-3 16,-3-1-10-16,2 1-50 0,-5 2-74 15,-1-1-97-15,2 0-151 0,-6 3-104 16,2-3-4-16,-3 1 51 0,-1-2 89 15</inkml:trace>
          <inkml:trace contextRef="#ctx0" brushRef="#br0" timeOffset="213973.44">364 14584 209 0,'-2'0'318'0,"-2"0"32"0,0-3-45 15,4 2-95-15,-2-1-72 0,2 2-31 16,2-1-18-16,0-1-7 0,4 2-6 15,-1-4-10-15,0 2-14 0,3 1-17 16,0-1-10-16,0 0-10 0,0 2-7 16,0 0-2-16,0 0 0 0,1 2-3 15,4 0 0-15,-2-1-1 0,4 1 0 16,-2-2 2-16,1 0 2 0,2 0 1 16,-4 0-1-16,0 0-40 0,-2-2-60 15,-2 2-75-15,-5 0-126 0,-3 0-105 16,0 0-9-16,0 0 36 0,0 0 63 15</inkml:trace>
          <inkml:trace contextRef="#ctx0" brushRef="#br0" timeOffset="213292.83">70 14181 192 0,'-4'-7'316'16,"2"2"32"-16,2-1-29 0,0 0-112 15,0 1-68-15,0-1-30 0,2 3-21 16,1-3-13-16,0 3-13 0,1-1-21 16,2 0-18-16,2 4-12 0,2 0-9 15,-2 4 1-15,0-2-3 0,1 0 0 16,0-2-1-16,1 4-1 0,0 1 1 15,-3 1-2-15,2-1 3 0,-2 2 3 16,-1-1-2-16,-2 4 4 0,-2-1 0 16,-2-1 0-16,-2 1 0 0,1 0-2 15,-3 2 1-15,-1-2-2 0,1 0 1 16,-2 0-1-16,0-3 13 0,1 2 6 16,0-1 6-16,2-2 2 0,3 1 1 15,0-5-13-15,2 3-5 0,4 0-4 16,4-4-3-16,1 0 4 0,8-6 13 15,-2 3 4-15,5-3 2 0,-2 0 3 0,-2 0-2 16,-1-2-12-16,-1 4-7 16,-2-2-7-16,1 1-31 0,-5 2-75 15,-4 3-112-15,-6 0-167 0,-3 6-77 16,-4 2-2-16,-5 2 55 0</inkml:trace>
          <inkml:trace contextRef="#ctx0" brushRef="#br0" timeOffset="214333.37">384 14422 205 0,'-6'-2'373'16,"2"-2"39"-16,-2 2 10 0,2-1-151 15,2 0-90-15,2 1-37 0,0-2-13 16,0 4-9-16,2-4-14 0,2 2-19 16,0-1-31-16,4-1-24 0,2-1-15 15,4 1-9-15,2-1-8 0,2-1 2 0,2 2 0 16,1-2 2-16,1 1-2 0,0 1-35 16,-2-1-82-16,-1 5-109 0,-3 0-198 15,0 5-89-15,-6-1-2 0,-2 1 61 16</inkml:trace>
          <inkml:trace contextRef="#ctx0" brushRef="#br0" timeOffset="-211647.73">945 14143 7 0,'-3'-13'605'0,"-1"8"-258"0,4-1-73 15,-2 3-95-15,2 1-48 0,0-2-18 16,0 3-18-16,2-3-17 0,0 2-19 16,0 0-22-16,1 1-18 0,4 1-10 15,-4-2 13-15,3 1 8 0,1 1 5 16,-1 1 6-16,1 1-1 0,2 1-12 15,1 1-11-15,-1 1 8 0,1 4 16 16,0 0 10-16,0 2 15 0,0 0 17 16,0 0-2-16,0 3-15 0,-2-4-9 15,0 2-11-15,0 1-14 0,0-1-15 16,0 2-1-16,0 0-4 0,-2 1-3 0,1-4-2 16,2 3-3-16,-2-1-1 0,3-2-1 15,0 0-1-15,0 1 2 0,-2-1 0 16,2-2-3-16,-3 0 1 0,2 0 1 15,-2-1-4-15,2-3 7 0,-3 3-2 16,-1-4 0-16,1 2-1 0,-1 0 4 16,0-3-7-16,-2 0 2 0,0 2-1 0,0-1 0 15,1-2 2-15,-4-2 2 0,2 3-2 16,-1-2 0-16,2 4 2 0,-2-5-4 16,-1 0 0-16,2 3 1 0,-2-1-2 15,0-2-1-15,0 1 0 0,0-1 4 16,0 0-2-16,0 0 2 0,0 0 1 15,-2 0 2-15,2 0-3 0,-1 3 1 0,-2-3-2 16,2 0-1-16,-1 0 0 0,-2 0 0 16,1 0 3-16,-3 2-3 0,3-2-2 15,-4 4 2-15,0-1 0 0,-2 1-4 16,-1 1 1-16,-1 2 1 0,-1 1-1 16,0 1 1-16,-4 0 3 0,2 0-1 0,1 0 0 15,-3 2 0-15,0-1-1 16,0-1-2-16,0 0 1 0,0 0 0 0,0 0 1 15,1 0-1-15,-1-3-3 0,0 5 3 16,0-2 3-16,0 5-4 0,2-5 3 16,0 3-2-16,0-2 5 0,4-1-4 15,3 0 1-15,-2-3-2 0,3 2 0 0,0 1-1 16,-2-3 0-16,5 0 5 16,-3 3-1-16,2-4-1 0,-1 1 1 0,1 0 1 15,1-1-4-15,0-1 1 0,-1 1 2 16,3-3-1-16,-1 1-1 0,-1 1 1 15,3-4 1-15,0 2-1 0,0-2-1 16,0 0 1-16,0 0-3 0,0 0 0 16,0 0 0-16,0 0 6 0,0 0-3 15,0 0 3-15,0 0 1 0,3 0-2 0,-3 0 0 16,3 0-4-16,-3 0 2 0,4 0 0 16,-1 0 2-16,0-2 0 0,3 2 4 15,-2-2-1-15,5 2-4 0,-3-2 1 16,1 2 3-16,1-2-4 0,0 1 3 15,0 1 2-15,2-2-4 0,-2 2-1 16,2 0 2-16,2 2-2 0,2-2 3 0,-1 1-2 16,3 1-1-16,0 0 1 0,4 0-2 15,-1 3-2-15,2-1 5 0,-3-2 0 16,4 2 2-16,-1 1 1 0,-1-2-1 16,2 0-5-16,0 2 2 0,0-2-1 15,-1 0-1-15,1 1-3 0,1 0 7 16,0-3-2-16,3 2 0 0,0-3 5 0,-2 0 14 15,2-3 3-15,-1 2 5 0,-1-3-2 16,0 3 0-16,-2-2-12 0,-5 1-6 16,2-1-2-16,-3 2-4 0,-3-1-2 15,-3 2 1-15,0-3-2 0,-4 3 3 16,0-1 0-16,-2-1 0 0,0-1-2 16,-4 3 0-16,2-3-3 0,-2 3-20 0,-2 0-74 15,2 0-129-15,0 0-219 0,-8 3-124 16,-2 2-37-16,-2 2 48 0,-2 1 120 15</inkml:trace>
          <inkml:trace contextRef="#ctx0" brushRef="#br0" timeOffset="-210150.43">1917 14455 89 0,'-4'2'147'0,"-1"-2"-12"16,0 0-21-16,0 0-12 0,2 1-15 0,-1 1-13 16,2 0 2-16,-2-2 5 0,4 0 2 15,0 0 4-15,-1 0 5 16,1 0 8-16,0 0 4 16,0 2 106-16,1-4-112 0,-1 0-6 0,0 2-17 15,0 0-15-15,0 0-16 0,0 2-14 16,4-2-15-16,-4 0-8 0,2 0-3 15,2 0-2-15,-1 0-2 0,2 0 2 16,0 0-4-16,4 0 2 0,-2 0-2 16,-1 0 2-16,3 2-1 0,-2-2 2 15,2 2-1-15,-2-2 2 16,13 0 0-16,0 1 3 16,-8 1-5-16,-2-2 2 0,2 0 1 15,-1 2-1-15,-1-2-2 0,0 2 1 16,1-1 0-16,-1 1 19 0,1 2 13 15,1-2 7-15,-2 1 4 0,4-1 2 16,-2 0-20-16,2 0-12 16,-2-1 0-16,4 1-3 0,0-2 3 0,0 0 5 0,1-2 9 15,-1 1-2-15,4-3 0 0,-4 2-2 16,2 2-6-16,-2-3-10 16,2 1-2-16,11 0-2 0,-13-2-2 15,0 4-1-15,-2-3 0 0,2 1-2 16,-4 2 1-16,2 0 0 0,-2 0 0 15,0 2 0-15,-1 0 0 0,3-1 1 16,-2 1 2-16,0 0-2 0,2-2 2 0,0 2 0 16,0 0 2-16,2-2-2 0,-1 1 0 15,1 1 0-15,3-2-1 0,0 0-1 16,1-2 0-16,0 1-1 0,2-1-1 16,4 0 2-16,-3-3-2 0,5 1 1 15,0-1 1-15,-3 1 1 0,1-1 1 0,0-1-1 16,0 2 0-16,-1-1-4 0,-2 2-2 15,0-3 0-15,0 4 2 0,-1-1 4 16,0 3 1-16,-1-1 1 0,-2-2 0 16,0 1-2-16,1 2-3 0,-2 0 0 15,-1 0 2-15,-1 0 0 0,0 0 0 16,2 0 0-16,-2 0 1 0,0 0-2 0,2 0-2 16,-2 0 4-16,0 0 1 0,1-3-2 15,-1 3-1-15,2-1 5 0,-2 1-2 16,0-2-1-16,0 2 1 0,-3-3 2 15,3 3-4-15,0 0-2 0,0 0 1 16,0 0-2-16,3 0 1 0,-5 0 3 16,2-3 0-16,0 1 0 0,-1 1 0 0,0-2 2 15,-3 3-3-15,2-4 1 0,-2 2 0 16,-2-1-2-16,0 3-4 0,-4-3-51 16,0 3-77-16,-6 3-117 15,-2 0-172-15,-6 0-77 0,-8 4 18 16</inkml:trace>
          <inkml:trace contextRef="#ctx0" brushRef="#br0" timeOffset="-212991.49">1075 14060 233 0,'0'0'295'16,"-4"-1"20"-16,2-1-39 15,-3-2-65-15,0 0-38 0,1 0-22 16,0 1-14-16,2 0-16 0,-2 1-8 0,2 0-21 16,2 2-19-16,0 0-22 0,0 0-17 15,2 0-17-15,4 0-7 0,-2 0-5 16,6 2-3-16,0 2 3 0,2-4 0 15,4 3-3-15,-2-2-2 0,5 3 3 16,0 0 4-16,2-3 19 0,4-1 12 16,0-3 5-16,2 0 3 0,2-1-5 15,-4 1-15-15,1-1-12 0,-2 2-5 16,-2 2-6-16,0-2 0 0,-2 2-5 16,-3 2 0-16,3-2-3 0,-4 0 6 15,3 2 0-15,-3-2 3 0,3 2 0 16,-2-2 0-16,4-2-4 0,-4 2-4 0,3-2-55 15,-4-1-89-15,-3-1-115 0,-6 4-169 16,-7 0-77-16,0 0 18 0,-4 4 75 16</inkml:trace>
          <inkml:trace contextRef="#ctx0" brushRef="#br0" timeOffset="-208519.95">2339 13669 205 0,'3'-3'284'16,"-1"1"11"-16,-1-2-36 0,2 1-62 0,-2-1-42 15,-1 0-26-15,0 0-9 0,0 0-4 16,0 2-7-16,0 0-8 0,0 1-16 16,-1 1-21-16,-2-3-18 0,0 2-19 15,0 1-13-15,-1 1-8 0,-2 2-4 16,3-3-3-16,-4 1-3 0,4 3 1 15,-3-3 0-15,2 5 1 0,-2-3 1 16,0 3 2-16,-1-1 1 0,3 0-1 16,-5 3 5-16,3-1-2 0,-4 2-4 15,3 2 1-15,-2-2-1 0,-1 2-3 16,3 1 0-16,-2-2 2 0,-1 2 0 16,3 1 1-16,-2-1 0 0,4-1 2 15,-1 3 2-15,0-3-2 0,-1 4-3 16,-2 2 0-16,3 3-2 0,-2 1-1 15,0 3 1-15,2-1 3 0,1 1-2 16,0 3 4-16,1-3-1 0,0 1 4 16,2 0-2-16,2-2 0 0,2 1-1 15,-2-1 0-15,4-3-1 0,0-3-2 16,1 0-1-16,0-5 0 0,1 0 4 16,4-1-4-16,-2-5 7 0,2 2-3 15,4-2-32-15,-2-5-61 0,-2-1-79 16,2-1-175-16,-4-2-86 0,-5 2-9 15,-3 1 42-15</inkml:trace>
          <inkml:trace contextRef="#ctx0" brushRef="#br0" timeOffset="-207855.77">2439 13930 100 0,'-3'-2'261'0,"0"0"26"0,-1 1-36 16,2-1-69-16,-3 2-70 0,0 2-33 16,1-1-13-16,-2 1-10 0,2 2-11 15,-2 1-8-15,2 1-13 0,1 1-6 16,-1 2 3-16,-1 2 3 0,-1 3 5 16,2 1 5-16,0 0 2 0,-2 3-15 15,5-1-3-15,1 2-5 0,1-2-6 16,3 1-4-16,2-4-1 0,4 1 0 15,0-4 3-15,6-2 2 0,-1-3-1 0,2-1 1 16,-1-5 0-16,4-6 1 0,-2-2-4 16,-1-7 1-16,-1 0-4 15,0-3 3-15,-2-1-2 0,-4-3-1 16,-2-3 3-16,-4 4 3 0,-2-3 9 0,-4 4 5 16,-4 2 13-16,-4 0 11 0,0 0 3 15,-6 3-4-15,0 4-6 16,-1 2-10-16,-3 3-13 0,-1 6-3 0,-2 5-9 15,1 2-6-15,1 6 3 0,2 3-46 16,3 0-90-16,4-1-187 0,5 3-84 16,4-1-41-16,3-3 28 0</inkml:trace>
          <inkml:trace contextRef="#ctx0" brushRef="#br0" timeOffset="-207198.77">2657 14026 196 0,'-1'0'308'15,"-2"-2"40"-15,-1 2-44 0,2-1-71 16,1 2-58-16,-2-1-38 0,3 0-26 15,3-1-24-15,-2-1-23 0,1 0-23 16,2 0-15-16,0 0-14 0,2 1-4 16,0-1-3-16,4 0 0 0,2 2-3 15,1 0-1-15,1 2 2 0,1-2 0 0,1-2-2 16,0 0 2 0,-1 2-3-16,0-3 3 0,-4 3-6 0,1 0 7 15,0-2-2-15,-2 1 0 0,-2-2-1 16,-2 3 1-16,-2-3-3 0,0 3 1 15,-2 0 4-15,1 0-1 0,-3-2 0 0,3 2 1 16,-3 0-4-16,0 0 3 0,0 0-2 16,0 0-1-16,-3 0-43 0,3 0-74 15,-1-1-137-15,1 1-124 0,-8 1-56 16,-2-1 19-16,2 5 62 0</inkml:trace>
          <inkml:trace contextRef="#ctx0" brushRef="#br0" timeOffset="-137605.22">3995 14316 109 0,'-6'-3'325'0,"2"3"54"0,-3 0 19 0,1-1-77 16,0-1-58-16,2 1-20 16,-2 1 4-16,3-2 16 0,0 2 17 0,-1 0 7 15,1 0 3-15,3 0 2 0,-1 2-16 16,-1-2-27-16,2 0-35 0,0 0-37 15,2 0-37-15,-1 0-29 0,2 1-25 16,1 1-21-16,2-1-17 0,1-1-20 16,2-1-11-16,4 1-6 0,3 1-6 15,0-1-1-15,4-1-2 0,-1 1-1 0,1-3 1 16,1 1-1-16,-1-2 0 0,1-1-1 16,0 1 3-16,-4 1 1 0,-1-3-2 15,-2 3 1-15,-4-1-4 0,-2 2-1 16,-4-1-3-16,0 1-2 0,-4 2-28 15,-4 2-65-15,-2 3-112 0,0 0-166 16,-4 3-183-16,0-3-194 0,3 0-95 0,-2-1 39 16,2-2 130-16,-2-4 171 0</inkml:trace>
          <inkml:trace contextRef="#ctx0" brushRef="#br0" timeOffset="-206087.81">2928 14045 148 0,'-3'-1'314'15,"2"-2"27"-15,-1 1-26 0,2-2-103 16,0 2-84-16,2 1-47 0,-1-1-17 16,3 0-10-16,2 0-9 0,3 0-16 15,1-1-14-15,-1 1-8 0,2 2-3 16,2 0-3-16,-1 2 0 0,-1 0 0 15,0-1 1-15,0 1 2 0,-1 2 1 16,0-2-1-16,-1 1 1 0,-2-1-28 16,-1 0-56-16,-2-4-114 0,-4 2-122 15,0 0-57-15,0 0 2 0,-4-5 42 16</inkml:trace>
          <inkml:trace contextRef="#ctx0" brushRef="#br0" timeOffset="-137032.06">3920 14172 81 0,'-6'-5'386'15,"0"1"64"-15,0-1 38 0,2 1-82 16,0 2-140-16,4-4-77 0,0 3-32 16,3-2-14-16,-2 4-2 0,5-2-21 15,0-3-24-15,4 3-31 0,4-3-21 16,0 3-18-16,4-3-13 0,0 1-6 15,2 0-2-15,1-3-3 0,1-1 0 16,0 0-4-16,0 3-48 0,-1-5-110 16,0 2-167-16,-4 2-190 15,9-6-681-15,-18 13 695 0</inkml:trace>
          <inkml:trace contextRef="#ctx0" brushRef="#br0" timeOffset="-206383.98">3013 13895 203 0,'0'3'237'0,"0"3"-20"0,0 0-48 0,-4 3-44 16,0 6-47-16,-1-2-33 0,-2 5-19 15,-2 1-8-15,2 0-3 0,-3 1-1 16,4-2 3-16,-1 0 5 15,0-4 1-15,1 1 3 0,3-6 1 0,0-1-6 16,-1-1-4-16,2-3-7 0,2-3-4 16,-1 1-2-16,1-2-1 0,0-2 2 15,0-1-1-15,1-2 3 0,4-4-5 16,-1 0-1-16,-1-5 1 0,5-3-2 16,0-1 0-16,2-1 0 0,0-2-2 15,0-2 2-15,0 0 0 0,0 1 2 16,-4 1 6-16,2-2 14 15,-3 5 14-15,1 3 17 0,-2 2 22 0,-1 4 9 16,-3 4-1-16,0 1-10 0,0 2-16 16,0 2-21-16,0 2-17 0,0 2-13 15,0 1-5-15,0 4 1 0,0 2-1 16,3 0-2-16,0 4 1 0,0 0 1 16,1-1-2-16,2 1 1 0,0-2 4 0,2 2-4 15,0 0 5-15,0-4-1 16,0 3 1-16,-1-4-4 0,-3 1 0 15,3-1 2-15,-2 3-6 0,-2-2 3 16,1 0 0-16,0-2-1 0,-1-3-2 0,3 2 5 16,-2-2 0-16,1 0 0 15,-1 0 2-15,2-1-1 0,-2-1 1 16,2-3-1-16,-3 1 1 0,1-2-2 0,1 2-24 16,-4-2-50-16,-2-2-81 0,-1-1-152 15,-5 1-77-15,0-2-14 0,-2 4 31 16</inkml:trace>
        </inkml:traceGroup>
        <inkml:traceGroup>
          <inkml:annotationXML>
            <emma:emma xmlns:emma="http://www.w3.org/2003/04/emma" version="1.0">
              <emma:interpretation id="{8E68027D-7651-454B-BCC4-3698AD28BF2E}" emma:medium="tactile" emma:mode="ink">
                <msink:context xmlns:msink="http://schemas.microsoft.com/ink/2010/main" type="inkWord" rotatedBoundingBox="5681,13834 8002,13615 8067,14309 5746,14528"/>
              </emma:interpretation>
              <emma:one-of disjunction-type="recognition" id="oneOf51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-131589.82">5409 13857 151 0,'2'0'263'0,"-2"-2"29"0,-2 4-52 15,2-1-65-15,-2 5-50 0,0 0-27 16,2 2-17-16,0 1-15 0,2 0-6 15,0 4-13-15,0-1-12 0,4 1-8 16,0-1-8-16,2-3-8 0,2 0 0 16,0-3-3-16,2 0 0 0,1-3-2 0,3-3 1 15,3 0-3-15,-2-5 4 16,3 1-4-16,0-7 1 0,-2 5-3 16,-2-3 4-16,-2-1-5 0,-6 1 7 0,-4-3-2 15,-4-1 0-15,-4 2 10 16,-4-3 9-16,-2 1 12 0,-6 0 8 0,0-1 11 15,-4 3-11-15,0 2-9 0,1 3-13 16,-1 3-9-16,1 6-36 0,3 3-61 16,0-1-138-16,5 1-139 0,1 3-64 15,2 0-2-15,4 0 44 0</inkml:trace>
          <inkml:trace contextRef="#ctx0" brushRef="#br0" timeOffset="-130842.15">4621 13925 192 0,'0'0'224'16,"3"0"-13"-16,-3 0-81 0,3 0-110 16,-3 0-118-16,0 0-77 0,0 0-35 15,0 0-11-15</inkml:trace>
          <inkml:trace contextRef="#ctx0" brushRef="#br0" timeOffset="-129993.43">5084 13549 116 0,'6'-2'255'15,"-5"-1"26"-15,4 0-42 0,-4 0-56 16,-1 3-54-16,4-2-34 0,-4 2-12 15,0-3-6-15,2 2-10 0,-2-2-4 16,-2 3-13-16,2 3-17 0,-1-3-15 16,-2 0-6-16,3-3-5 0,-4 3-6 15,4 0 2-15,-2 3-1 0,1-2 1 16,-2 2-5-16,2-1 5 0,-1-2-1 0,-1 3-1 16,3-3-1-16,0 2-1 15,-1-1 1-15,1-1 3 0,-3 3 0 16,3-3 2-16,0 0 7 0,0 0 7 0,-1 0-1 15,1 2 2-15,-2-2 3 0,-1 0-9 16,3 3-3-16,-1-3 1 0,-1 1-3 16,2 2 0-16,0-3-4 0,-3 0-2 15,3 0-2-15,-4 2-1 0,4 0-1 16,-3 0 2-16,0 1 0 0,2-1 2 16,-3 0-3-16,-1 2 4 0,2-1 7 15,-1 1 2-15,-2 1-1 0,0-1 3 16,-2 3-3-16,0-1-9 0,0 5 2 15,-1 1-4-15,-1 0 2 0,-3 2 0 16,1 1-2-16,2 3-8 0,0 0 6 16,1 2-2-16,2-2-2 0,0 2 6 15,1 1 4-15,0 1-4 0,2 1 1 16,0 2 1-16,2-1 0 0,2 1-2 16,0-4 0-16,0-1-2 0,3-5 2 15,0 2 1-15,4-5-3 0,-1 2 0 16,1-3 3-16,9 5-31 15,-9-9-58-15,-1 1-111 0,-1-1-144 16,-4-2-63-16,-1-1 3 0,-1 1 44 16</inkml:trace>
          <inkml:trace contextRef="#ctx0" brushRef="#br0" timeOffset="-129056.43">5761 13893 122 0,'0'0'300'0,"0"-3"35"16,-3 3-23-16,3 0-77 0,-1 0-80 16,-1 0-42-16,2 0-21 0,0 0-20 15,0 0-15-15,0 0-17 0,2 0-18 16,-1 0-14-16,3 0-2 0,-1 3 7 15,0-3 5-15,2 0 7 0,-1-3 11 16,0 3 9-16,2 0 0 0,0 0-1 16,-1 0-7-16,1 0-15 0,0 3-9 15,0-3-5-15,2 2 8 0,3-1 3 16,-4-1 4-16,3 2-3 0,0-2-2 16,2-2-9-16,-2 2 0 0,0 0-4 0,0-1 1 15,2-1-3-15,-1-1 1 0,-1 0-2 16,0 0 0-16,-2 0-2 0,0 0 2 15,-3 0-4-15,-4 0 6 0,3 1 30 16,-4 2 25-16,0-1 12 0,-2 1 6 16,0 0-2-16,2 0-32 0,-1 0-21 15,-4 1-14-15,4 1-41 0,-2 1-73 0,1-3-122 16,2 0-206-16,-8-5-90 0,2 4-10 16,-4 1 57-16,0-3 112 15</inkml:trace>
          <inkml:trace contextRef="#ctx0" brushRef="#br0" timeOffset="-126748.08">6202 13731 135 0,'1'-6'287'16,"1"-2"37"-16,-2-1-31 0,0 1-54 0,3-1-54 16,-2 0-21-16,-1 0 7 0,5 2 23 15,-5-1 17-15,0 3 3 16,-5 0-12-16,5 3-37 0,-4 2-46 0,4 3-42 15,-2 1-38-15,1 3-23 0,-3 2-8 16,1 2-5-16,1 2-3 0,-2 2 1 16,4 2-1-16,0-2 0 0,0 0 1 15,3 4 1-15,-3 1 1 0,0 1 3 0,0-1 0 16,0-2-2-16,0-1-2 16,0 2 0-16,0-3 0 0,0-2-3 0,0-3-2 15,0 0 3-15,0-5-2 0,1-1-7 16,1-2-40-16,-2-2-78 0,4-4-98 15,0-3-139-15,-4-4-160 0,5-2-38 16,-4-3 45-16,4 3 81 0</inkml:trace>
          <inkml:trace contextRef="#ctx0" brushRef="#br0" timeOffset="-126179.48">6336 13811 95 0,'6'0'285'16,"0"-5"41"-16,3 2-21 0,-2 0-51 16,2-3-75-16,-2 3-51 0,3-3-33 15,0-2-18-15,0 0-20 0,2-1-12 16,-1-2 0-16,0 2-4 0,-1-5-7 16,0 2-3-16,-3-2-4 0,-1 2-11 15,-2 2 2-15,0-1 6 0,-4 2 5 16,0 0 9-16,-4 1 8 0,0 0-7 15,1 2-9-15,-6-2-8 0,2 2-12 0,-6 3-4 16,4 0-5-16,-4 0 7 16,2 6 5-16,-1-2 4 0,2 1-4 15,0 4 2-15,0 0-5 0,2 2-5 0,-2 1-4 16,0 1 2-16,4 3-2 0,-2 0-2 16,5 0-2-16,-1 1 1 0,2 1-2 15,2-1 3-15,2 1 2 0,3-3-2 16,1 1-1-16,0-1 1 0,4-1-1 15,0-4 3-15,5 3 4 0,-5-4-1 0,1 3 1 16,3 0 0-16,0 2-5 16,-3 0 2-16,1 2 1 0,2 1-1 0,-3 0 3 15,-4 1-4-15,3 0 1 0,-4 1 1 16,-2-1 3-16,0 5-2 0,-4-5 3 16,0-1-2-16,-4-1-2 0,-2-2 2 15,-1-2-3-15,-2-1 1 0,-1-3 0 16,-3 1 1-16,0-4 1 0,-3-2-2 15,3-2 1-15,-3-1 2 0,2-5-2 0,4 0-2 16,0-3-2-16,2 0-2 0,4 0-4 16,4-1 0-16,0 0-2 15,4-2 5-15,1 3-1 0,2-2-1 0,3 1-38 16,-1-1-68-16,-2 5-109 0,-1-1-181 16,-2 3-76-16,-4 6 1 0,0 0 52 15</inkml:trace>
          <inkml:trace contextRef="#ctx0" brushRef="#br0" timeOffset="-125783.59">6532 13589 77 0,'3'-6'247'0,"1"3"38"0,0 1-42 16,2 2-49-16,1 2-49 0,4 1-52 16,-3 4-29-16,2 2-17 0,-1 4-14 15,4 3-8-15,-3 1-5 0,-1 4 3 16,1 0 5-16,-2 3 8 0,1 0 11 15,0 1 16-15,-3 0 7 0,-2 1 5 16,0-2 2-16,-4-1-3 0,-2 0-8 16,-2 1-9-16,-1-3-11 0,-2 0-12 15,-1-3-8-15,2-1-12 0,2-5-9 16,-2-1-1-16,2-4-2 0,3-4-22 16,-2-1-44-16,1-2-66 0,1-2-121 15,-4-1-143-15,4-1-37 0,-2-2 15 16,3-2 53-16</inkml:trace>
          <inkml:trace contextRef="#ctx0" brushRef="#br0" timeOffset="-125315.18">6679 13434 181 0,'-3'-11'316'0,"1"-2"39"0,0 4-29 16,4-2-83-16,2 1-66 0,0 1-42 15,4 3-24-15,0-5-23 0,2 2-18 0,3 4-22 16,0-1-13-16,0 5 3 0,2 1 0 16,-2 0-1-16,0 6 0 15,-6 0 0-15,0 5-13 0,0 4-11 16,-4 1-3-16,-3 4-2 0,0 1-3 0,0-3-2 15,3 0 1-15,-1-4-4 0,2-1-1 16,0-4 1-16,4 0-3 0,0-5 5 16,0 1-1-16,2-2 3 0,0-1 2 15,0-4 0-15,1-1-10 0,-1 0-54 16,1-3-99-16,-6 2-194 0,1-4-99 16,-6 3-37-16,-1 4 34 0,-5-2 87 15</inkml:trace>
          <inkml:trace contextRef="#ctx0" brushRef="#br0" timeOffset="-131975.72">5020 14044 58 0,'2'1'259'15,"-2"2"52"-15,0-3-18 0,0 1-34 16,0-1-53-16,0 0-42 0,0 2-18 16,0-2-18-16,3 0-6 0,-3 0-10 15,1 2-11-15,-1-2-17 0,0 0-16 16,0-2 2-16,3 0 12 0,2-2 2 16,0 1-1-16,1-4-2 0,1 0-19 0,2-2-30 15,4-2-16-15,-1-1-7 0,-1 0-3 16,5-2-2-16,-2-4 2 0,2 0-1 15,0 0-2-15,-1-2-1 0,-1-1-1 16,-1-1 1-16,-1 4-4 0,-2 0 2 16,-3 2-1-16,2 0-1 0,-6 2 2 15,1 1 3-15,0 1 1 0,-2 3-5 0,1 3 2 16,-3 0 0-16,-3 1-2 0,3-1 0 16,-2 0 5-16,2 3-1 0,0 0-2 15,-1 3-1-15,-2-2 1 0,3 2-2 16,0 0 0-16,0 0-1 0,0 0 1 15,0 2-1-15,-1 1-1 0,-2 3 1 16,1 5 1-16,-2-2-1 0,3 4 4 0,1 1-4 16,-2 1-1-16,-1 1 3 0,3 1 0 15,-1 1-1-15,-2-1 2 0,3 0 2 16,-2 3 0-16,-2-2-1 0,4-1-2 16,-1 0 1-16,1-1-2 0,0-3-1 15,0 1 4-15,1-3 0 0,2-2-1 16,-2-3 4-16,1 0-5 0,2-3 0 0,1 1 0 15,-4-2-10-15,3-2-40 0,1 0-63 16,-4-4-85-16,2-1-117 0,-6-1-163 16,-1 0-40-16,1 1 28 0,-6 1 67 15</inkml:trace>
        </inkml:traceGroup>
        <inkml:traceGroup>
          <inkml:annotationXML>
            <emma:emma xmlns:emma="http://www.w3.org/2003/04/emma" version="1.0">
              <emma:interpretation id="{A952F3CA-405A-4074-A634-29A44A7F4058}" emma:medium="tactile" emma:mode="ink">
                <msink:context xmlns:msink="http://schemas.microsoft.com/ink/2010/main" type="inkWord" rotatedBoundingBox="8834,13511 10870,13319 10939,14052 8903,14243"/>
              </emma:interpretation>
              <emma:one-of disjunction-type="recognition" id="oneOf52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-119148.21">8010 13334 187 0,'4'-8'320'15,"0"-1"44"-15,2 2-33 0,-2 0-50 16,-2 1-52-16,1 1-19 0,-3 1 0 16,0 1 6-16,0 2 1 0,0-4-11 15,-3 5-30-15,1 0-34 0,2-3-26 16,-4 2-25-16,3 1-15 0,-6 0-8 16,3 0-7-16,-1 4-6 0,-4-2-11 15,-1 5-11-15,0 2-10 0,-2 4-9 0,-4 3-11 16,-1 3-1-16,-2 5-4 0,-2 1 1 15,2 4 0-15,0 5 2 0,2-3-2 16,1 5 2-16,4-2 0 0,4-2-1 16,-3 3 0-16,7-7 2 0,1 1-4 15,3-5 0-15,2 1 0 0,3-7 0 16,1-2 1-16,3-4 1 0,2 0 1 0,1-4-19 16,2 1-49-16,-2-4-91 0,-2-1-104 15,0 1-109-15,-4 1-125 0,-3 1-105 16,-2 2 24-16,-5 2 71 0,2 2 94 15</inkml:trace>
          <inkml:trace contextRef="#ctx0" brushRef="#br0" timeOffset="-118517.47">8008 13590 12 0,'8'-5'284'15,"4"0"43"-15,0-1 22 0,6-1-85 16,0 0-94-16,1 0-66 0,6 1-36 16,-5 0-24-16,1-2-14 0,-1 4-12 15,0-1-12-15,-3 4-45 0,-1-1-135 16,-3 2-122-16,-6 0-56 0,-1 3-23 15,-2 0 32-15</inkml:trace>
          <inkml:trace contextRef="#ctx0" brushRef="#br0" timeOffset="-118524.45">8095 13491 60 0,'0'-4'257'0,"0"2"46"0,0 1-18 16,3 4-43-16,-6 1-53 0,3 2-55 0,-6 3-37 15,2 3-29-15,-3 6-28 16,-2-2-19-16,3 3-12 0,1 0-5 0,-1-2-2 15,4-5-2-15,-1-1 0 0,3-2 3 16,3-2 0-16,0-2 0 0,2-1 0 16,0-2 0-16,5-1-3 0,-1 3 0 15,-2 0-1-15,3-1 0 0,0 3-2 16,1 1 3-16,-1-1 5 0,-3 3 6 16,2 2 11-16,-4 1 12 0,0-1 15 15,-2 1 12-15,-3 0 8 0,-2-2-1 16,-2 2-7-16,-2 0-11 0,2 0-12 15,-2-2-12-15,-1-1-6 0,1-3-8 16,-3 1-3-16,3 1-8 0,-2-1-25 16,2-4-51-16,0-1-72 0,1-4-124 15,-3-1-130-15,4-4-35 0,1-4 20 16,0-4 60-16</inkml:trace>
          <inkml:trace contextRef="#ctx0" brushRef="#br0" timeOffset="-118189.24">8316 13613 94 0,'0'8'343'0,"0"-1"36"16,0 2 16-16,0-1-110 0,0 0-118 15,2 1-68-15,-1 2-32 0,6 0-12 16,-1-2-15-16,4 3-18 0,3-1-10 16,3-5-4-16,4-2 0 0,1 1-2 15,0-2-1-15,1-6 1 0,-2-2 0 16,2 1-1-16,-5-10 1 0,-2 2 1 16,-4-2 0-16,-3-2-4 0,-6 1 3 15,-2 1 2-15,-5 2 16 0,-4-1 26 16,-2 2 27-16,-5 0 19 0,-2 1 14 0,-5 3-10 15,2 3-24-15,-3 2-29 0,3 4-20 16,0 5-21-16,1 0-23 0,7 4-61 16,3-3-92-16,1 3-179 0,6-3-129 15,3-1-46-15,2 1 34 0,4-3 79 16</inkml:trace>
          <inkml:trace contextRef="#ctx0" brushRef="#br0" timeOffset="-117919.5">8627 13658 214 0,'0'2'460'0,"0"0"57"15,0 0 25-15,3-2-160 0,0 0-165 16,1-2-103-16,1 2-47 0,2 0-12 0,2-2-5 15,2-1-4-15,4-1-10 0,0-1-10 16,1-1-10-16,3 1-7 0,-3 0 1 16,4 0-6-16,-4 0 1 0,0 0 0 15,-1 0 0-15,-4 1-4 0,-2 3 2 16,-3-2-5-16,-5 1-53 0,-1 2-99 16,-4 0-162-16,-4 2-164 0,-2 2-72 15,-4 0 19-15,1 0 82 0</inkml:trace>
          <inkml:trace contextRef="#ctx0" brushRef="#br0" timeOffset="-116997.27">9116 13470 172 0,'4'-13'339'0,"-2"-1"33"15,-1-1-13-15,2 4-107 0,1 1-90 16,0 1-33-16,-2 1 1 0,1 1 12 0,0 4-3 16,-3 0-9-16,2 0-23 0,-2 3-23 15,-2 3-21-15,-1 1-13 0,0 7-6 16,-3 4-3-16,-2 3-2 0,-2 6-7 16,-2 3-7-16,2 2-6 0,0-1-7 15,3-1-6-15,-2-4-3 0,8 1 0 16,-4-6-3-16,4-1 0 0,2-1 3 0,2-3 2 15,0-2-2-15,6-6 0 0,1-5-20 16,1-2-25-16,4-3-24 0,-2-2-19 16,1-4-6-16,-1 0 12 0,0 1 19 15,-4 1 23-15,-2-1 20 0,-1 7 11 16,-5 0 17-16,-1 4 20 0,0 1 18 16,-4 6 17-16,1 1 11 0,0 3-6 15,-1 0-8-15,3 3-18 0,1 1-15 16,-2-2-14-16,2 1-5 0,0-4-9 15,2 1-47-15,-2-3-85 0,1-5-121 0,-1-4-205 16,7-3-95-16,-4-3 7 0,3-1 61 16,-2-7 114-16</inkml:trace>
          <inkml:trace contextRef="#ctx0" brushRef="#br0" timeOffset="-116767.32">9291 13368 241 0,'2'-3'328'0,"2"3"26"0,2 0-60 15,2-5-97-15,0 1-81 0,3 1-38 16,2-1-16-16,-1 3-13 0,1-2-8 16,1 6-8-16,-2 0-3 0,-1 2 2 15,-2 4 10-15,-2 0 9 0,-2 6 6 16,-5 3-5-16,-5 3-12 0,0 5-10 15,-3-5-9-15,-2 4 9 0,-2-2 14 16,2-2 13-16,0-3 7 0,0 0 3 16,4-2-12-16,0 0-17 0,1-1-10 15,2-3-11-15,1-3-3 0,4 0-5 0,1-4-2 16,2-1-3-16,3-1 1 0,2-1 1 16,0-4-3-16,4 0-3 0,0-3-23 15,-2 0-64-15,0-4-92 0,-5 0-149 16,-1 0-137-16,-3 0-38 0,-3 1 35 15,-3 3 76-15</inkml:trace>
          <inkml:trace contextRef="#ctx0" brushRef="#br0" timeOffset="-116456.3">9488 13178 85 0,'0'-3'314'16,"0"0"31"-16,4 1-2 0,-3 2-104 15,5 2-112-15,0 2-48 0,0 4-19 16,2 3-8-16,1 4-3 0,0 5-10 0,1 6-16 16,0 6-10-16,-3 2 3 0,4 4 4 15,-3 1 5-15,-2 2 1 16,-5-2 7-16,2 0 4 0,-6-1 8 0,-2-4 19 15,-3-2 19-15,-2-1 10 0,-3-4-4 16,-1-2-16-16,-5-5-19 0,3-1-63 16,-4-3-89-16,2-2-102 0,-2-3-132 15,4-4-123-15,3-5-16 0,5-5 48 16,6-7 82-16</inkml:trace>
          <inkml:trace contextRef="#ctx0" brushRef="#br0" timeOffset="-115959.34">9634 13086 301 0,'3'-9'347'15,"2"0"30"-15,1 3-64 0,3-3-110 16,-2 1-65-16,3 4-21 16,-2-2-5-16,2 3 0 0,-2 1-2 0,1 0-6 15,0 4-5-15,-4 1-4 0,-3 6-5 16,-2 3-12-16,-2 6-11 0,-3 2-20 15,-1 3-18-15,-3 2-11 0,2-1-8 0,1-1-3 16,3-3-4-16,3-4-1 16,5-3 1-16,1 1-1 0,2-3-1 15,2-2 5-15,2-6-2 0,-1 0 1 0,4-3 0 16,-2 0-28-16,0-1-84 0,-2-1-142 16,-5-1-204-16,-6 3-94 0,0 0-13 15,-10 5 62-15,-6 4 131 0</inkml:trace>
        </inkml:traceGroup>
        <inkml:traceGroup>
          <inkml:annotationXML>
            <emma:emma xmlns:emma="http://www.w3.org/2003/04/emma" version="1.0">
              <emma:interpretation id="{C6BC7EB4-D670-4649-935D-5E48640D5A54}" emma:medium="tactile" emma:mode="ink">
                <msink:context xmlns:msink="http://schemas.microsoft.com/ink/2010/main" type="inkWord" rotatedBoundingBox="11325,13353 13835,13117 13907,13884 11397,14120"/>
              </emma:interpretation>
              <emma:one-of disjunction-type="recognition" id="oneOf53">
                <emma:interpretation id="interp69" emma:lang="" emma:confidence="0">
                  <emma:literal>+</emma:literal>
                </emma:interpretation>
                <emma:interpretation id="interp70" emma:lang="" emma:confidence="0">
                  <emma:literal>t</emma:literal>
                </emma:interpretation>
                <emma:interpretation id="interp71" emma:lang="" emma:confidence="0">
                  <emma:literal>x</emma:literal>
                </emma:interpretation>
                <emma:interpretation id="interp72" emma:lang="" emma:confidence="0">
                  <emma:literal>€</emma:literal>
                </emma:interpretation>
                <emma:interpretation id="interp73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-104174.99">11959 13360 299 0,'0'-6'380'0,"0"0"41"0,0-3-41 16,0 3-100-16,0 1-67 0,-1 1-24 15,1 2-9-15,0 1-13 0,0 1-18 16,0 1-39-16,0-1-28 0,0 4-21 0,0 3-4 15,0 2 1-15,0 5 8 0,-3 4-3 16,1-3-9-16,2 6-16 0,-4 1-10 16,3 3-13-16,-2-3-6 0,1 8-4 15,-2-3-3-15,1-3-42 0,-1 5-73 16,-2-5-93-16,3-1-105 0,2-6-156 16,1-6-99-16,1-6 12 0,5-8 62 15,4-6 90-15</inkml:trace>
          <inkml:trace contextRef="#ctx0" brushRef="#br0" timeOffset="-103821.03">12130 13239 205 0,'3'-4'317'0,"0"1"34"0,1 1-52 15,0 0-76-15,-1 0-72 0,4 0-45 0,-1 2-23 16,2 2-16-16,-3 2-11 0,0 1-11 16,0 4-9-16,-2 3-6 0,-1 2-7 15,-4 4-4-15,-1 4-7 0,-2 2-4 16,-5 4-4-16,-1 0 1 0,1-1-1 16,-3-1 12-16,3 0 11 15,3-3 11-15,-2-3 6 0,3-5 4 0,2 1-9 16,2-7-12-16,4-1-8 0,2-1-8 15,2 0-3-15,6-1-2 0,1-1 2 16,1-3 0-16,5 0-1 0,1-4-3 16,-2 0 1-16,2 0-1 0,-3-1-35 15,-1 1-68-15,-4-2-124 0,-4 1-169 16,-2 1-78-16,-6 2-3 0,0 0 53 16</inkml:trace>
          <inkml:trace contextRef="#ctx0" brushRef="#br0" timeOffset="-103505.9">12351 13122 139 0,'3'-1'343'16,"3"-1"27"-16,2 2 11 0,4 2-139 15,2-1-113-15,2 5-43 0,3 1-7 16,-3 4 5-16,4 3-6 0,-1 6-4 16,-2 3-10-16,-1 6-7 0,-1 4-11 0,-8 3-10 15,-1 5-4-15,-2 0-9 0,-4-1-9 16,-4 0-5-16,-2-9 1 0,-1-2-3 16,-8-5 1-16,1-4-1 0,1-2-1 15,-2-2-4-15,1-4-29 0,1-4-63 16,-1-7-99-16,4-1-161 0,-2-5-94 15,3 0-16-15,6-3 39 0,2 0 92 16</inkml:trace>
          <inkml:trace contextRef="#ctx0" brushRef="#br0" timeOffset="-103014.66">12429 12867 31 0,'5'-5'321'0,"6"-4"427"16,-1 3-440-16,3 4-123 0,0 1-64 15,2-1-20-15,1 2-10 0,1 0-8 16,-3 2-15-16,2 4-19 0,-3-2-22 15,-1 5-11-15,-2 36 9 16,-11-25-20-16,-4 1 2 0,0-2-2 16,0 1-4-16,5-5-1 0,0-1 0 15,6-3 1-15,3-4 2 16,5 0 0-16,2-4 1 0,3 0 2 0,1-6-8 16,3 2-45-16,0-2-83 15,-4-1-180-15,-3 2-108 0,-6 2-41 0,-4 2 24 16,-6-2 71-16</inkml:trace>
          <inkml:trace contextRef="#ctx0" brushRef="#br0" timeOffset="-108605.1">10629 13241 244 0,'-2'0'301'0,"2"0"4"15,-4 3-24-15,2-2-55 0,-3-1-73 16,-1 2-45-16,-3 1-21 0,-1 3-18 15,0-1-5-15,-2 4 1 0,-2 0 4 16,2 0 4-16,-3 2 12 0,-3 2 0 16,2 1 3-16,0 0-6 0,-4 2 0 15,3 2-8-15,-4 2-4 0,1 5-8 16,1 2-12-16,-1 2-12 0,3 1-11 16,-2 3-10-16,3 3-6 15,-6 66-6-15,28-73-8 0,4-8-35 16,6-3-56-16,6-7-74 0,6-8-104 15,0-3-193-15,6-5-50 0,-7-2 19 16,-1 1 54-16</inkml:trace>
          <inkml:trace contextRef="#ctx0" brushRef="#br0" timeOffset="-108127.32">10565 13464 95 0,'-1'2'289'0,"-1"1"47"15,-1-2-10-15,3 2-59 0,0-3-82 0,3-3-61 16,-1 2-39-16,-1-1-26 0,5-2-21 16,2-2 2-16,-2-3 0 0,4-1 6 15,0 1 3-15,2-1 6 0,0-1-4 16,-1 1 0-16,2 1-8 0,-1 3-13 16,-2 3-12-16,0 0-5 0,-3 0-8 15,2 3-4-15,-3 3-1 0,1 0-14 16,-3 2-67-16,2 0-126 0,-2-1-165 15,2 0-76-15,-2-1-19 0,1 1 51 16</inkml:trace>
          <inkml:trace contextRef="#ctx0" brushRef="#br0" timeOffset="-109257.18">10770 13458 187 0,'8'-4'293'0,"0"-1"11"0,0 2-17 15,-3-3-37-15,1 3-60 0,-1 0-27 16,-4 1-4-16,2 2 18 0,-2-3 16 16,2 3 10-16,-3-1-3 0,0 1-22 15,0 0-38-15,0 0-39 0,-3 0-38 16,2 4-28-16,-2-2-20 0,0 7-10 16,-3 0-4-16,2 2-2 0,-2 1 0 0,-2 4 1 15,0-2 1-15,-2 5 0 0,-2 0-2 16,4-2 2-16,-2 3-1 0,2-2 0 15,3-3 0-15,0 0 2 0,1-2-4 16,4-3 0-16,0-1 0 0,4 0 0 16,2 0 1-16,4 0 1 0,5-5 0 15,-1 5 3-15,7-7 0 0,0-2 1 0,5 0 0 16,2 0 0-16,0 0 0 0,2-2-1 16,-4 2 1-16,1-4 0 0,-2-1-3 15,-4 5 1-15,-1-3-23 0,-6 0-98 16,-6 2-129-16,-5 1-202 0,-3 0-134 15,-9 3-36-15,-5 1 66 0,-2-2 118 16</inkml:trace>
          <inkml:trace contextRef="#ctx0" brushRef="#br0" timeOffset="-107101.88">11143 13503 173 0,'2'-3'322'0,"-2"0"44"16,3 2-28-16,-3-1-70 0,0 2-87 0,-3 0-60 15,3 2-40-15,-2 2-28 16,-2 5-17-16,-2 3-6 0,2 3-7 15,3-2 0-15,-4 3-7 0,5 0-5 0,0 1-4 16,2-2-3-16,2-1 0 0,0-2-1 16,4-2-1-16,0-1 3 0,0 0-2 15,2-1 3-15,0-3-1 0,0 0-3 16,-3-2 0-16,3 0 0 0,-4-3 0 16,3 2 0-1,-2-2 3-15,7-6 4 0,-8-3-5 0,-1-2-3 16,-1-3 0-16,-3 0-2 0,1-3 2 15,-2-1 1-15,-3 1 0 0,-1-1 27 16,-2 1 20-16,-3-2 20 0,-1 4 10 16,1 0 8-16,-4 4-22 0,3 6-23 15,-3 3-23-15,3 2-13 0,3 6-8 16,0-1-46-16,4 2-99 0,3 2-231 0,0 2-104 16,0-1-47-16,1 4 21 0,8-1 89 15</inkml:trace>
          <inkml:trace contextRef="#ctx0" brushRef="#br0" timeOffset="-106099.07">11457 13556 185 0,'0'0'331'0,"-2"-3"39"15,0 2-25-15,-1-2-62 0,2 1-76 0,-1 2-50 16,2-3-15-16,0 2-4 0,-1 1 1 16,1-2 2-16,0 2-10 0,0 0-19 15,0 0-26-15,1 0-19 0,-1 0-15 16,3 0-9-16,2 0-2 0,-3 0 2 15,4 0-1-15,2-3-9 0,-3 3-8 16,5-2-10-16,0-1-4 0,1 2-4 16,0-2-2-16,2 1-2 0,0 2 1 15,1 0-1-15,0-3 0 0,0 2 18 0,4-4 11 16,-4 5 4-16,-1-5-1 16,0 4 2-16,-3-2-17 0,-3 3-10 0,-1-3-1 15,-2 3-5-15,1-1 0 0,-2 1 0 16,-1 0 1-16,0-2-2 0,-2 2 1 15,0-2 1-15,-2 2-7 0,2-1-48 16,-2 1-102-16,-1-3-126 0,-2 3-159 0,-3 0-164 16,-4 4-23-16,1 0 65 15,-4 4 108-15</inkml:trace>
        </inkml:traceGroup>
      </inkml:traceGroup>
    </inkml:traceGroup>
    <inkml:traceGroup>
      <inkml:annotationXML>
        <emma:emma xmlns:emma="http://www.w3.org/2003/04/emma" version="1.0">
          <emma:interpretation id="{2D8DA958-403D-4F36-810B-A63C3D3EAA91}" emma:medium="tactile" emma:mode="ink">
            <msink:context xmlns:msink="http://schemas.microsoft.com/ink/2010/main" type="paragraph" rotatedBoundingBox="586,15678 19358,15056 19411,16656 639,17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3CE3AD-5512-44F0-ACE5-239901D2A6E1}" emma:medium="tactile" emma:mode="ink">
              <msink:context xmlns:msink="http://schemas.microsoft.com/ink/2010/main" type="line" rotatedBoundingBox="586,15678 19358,15056 19411,16656 639,17277"/>
            </emma:interpretation>
          </emma:emma>
        </inkml:annotationXML>
        <inkml:traceGroup>
          <inkml:annotationXML>
            <emma:emma xmlns:emma="http://www.w3.org/2003/04/emma" version="1.0">
              <emma:interpretation id="{FAC75A64-E7ED-4DCE-B74E-C7F489D1CFC1}" emma:medium="tactile" emma:mode="ink">
                <msink:context xmlns:msink="http://schemas.microsoft.com/ink/2010/main" type="inkWord" rotatedBoundingBox="600,16095 1708,16058 1733,16800 625,16836"/>
              </emma:interpretation>
              <emma:one-of disjunction-type="recognition" id="oneOf54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21762.87">16873 15384 54 0,'0'0'305'0,"0"-2"38"16,0 0 18-16,0-2-82 0,0 1-107 16,0-1-43-16,-1 1-19 0,-2-1-2 15,1 4 5-15,-2-2 14 0,3 1 10 16,1 1 10-16,-3 0-3 0,3 0-13 15,3 0-20-15,-2-2-20 0,3 0-25 16,4 0-15-16,2 2-11 0,3-2-12 16,0 2-15-16,1 0-8 0,4 0-2 0,-2 0-3 15,0 4 0-15,-5 0 0 0,3-1-1 16,-3 3-1-16,-1 1 2 0,-5-2 0 16,1 3 0-16,-4 1 3 0,1 2-2 15,-6 0 1-15,0 1 2 0,-6 0-3 0,3 2 1 16,-5 0 1-16,1 1-3 0,-5-1 2 15,2 1-1-15,-3-1 0 0,2-1 3 16,0 2 1-16,-2-1-2 0,2 2 0 16,-1-2 2-16,-1 4-2 0,0-3 3 15,1 3 0-15,2 0 1 0,5-4-2 16,3 1 0-16,5-6-4 0,5-1 1 16,6-1-2-16,5-1 2 0,4-5-2 15,6 1 1-15,5-4-1 0,2 1-3 0,3-5 2 16,2 1-3-16,-3-1-8 0,-1 2-37 15,-5-2-59-15,-3-1-87 0,-6 3-123 16,-8 3-191-16,-6-2-53 0,-6 3 17 16,-6 4 69-16</inkml:trace>
          <inkml:trace contextRef="#ctx0" brushRef="#br0" timeOffset="22059.73">17324 15730 80 0,'6'3'630'0,"-3"0"171"15,-3-6 86-15,3 3 32 0,-3 3-345 0,0 0-252 16,0 3-167-16,-3 3-87 0,2 0-38 16,-1-1-47-16,-4 0-64 0,4-2-104 15,0-8-157-15,2-4-199 0,2-8-199 16,2-2-46-16,0-4 54 0,2-2 134 16,-2 4 192-16</inkml:trace>
          <inkml:trace contextRef="#ctx0" brushRef="#br0" timeOffset="15024.42">16580 15360 145 0,'1'-13'339'0,"3"-6"38"16,-4 4 26-16,0 1-149 0,-1 2-78 15,-2 5-25-15,3 0 3 16,-1 4 14-16,1 1 6 0,-3 2-12 0,3 2-21 16,-2 1-22-16,2 4-18 0,-4 4-13 15,3 5 2-15,-4 1-4 0,-1 3-7 16,1 2-2-16,-4 0-1 0,2 4 1 16,-3 3-5-16,0-1-12 0,-4 2-12 0,4 1-12 15,0-1-16-15,0 0-9 16,4-1-5-16,2-4-7 0,2-1-1 0,4-3 2 15,1-3-6-15,-2-4-51 0,4-1-92 16,-4-4-128-16,1-6-154 0,-2-3-195 16,0 0-41-16,-3-3 54 0,0-4 109 15</inkml:trace>
          <inkml:trace contextRef="#ctx0" brushRef="#br0" timeOffset="22586.25">17846 15347 42 0,'8'-5'428'16,"-2"-4"83"-16,-4 4 38 0,3-1-39 16,-4 0-217-16,-1 3-138 0,0 0-75 0,0 0-30 15,-4 0-11-15,0 0 7 0,-5 1 14 16,-1 2 11-16,0 5 7 0,-6-1 10 15,1 6-3-15,-5 2-1 0,1 5-4 16,-5 2-3-16,-4 3-4 0,-2 9-7 16,-3 5-15-16,-1 4-8 0,0 0 13 15,5 5 5-15,-2-2 5 0,10 4 0 0,0-3-7 16,8-2-24-16,9-1-17 16,6-8-9-16,6-5-5 0,5-6-4 0,3-7 2 15,7-5-2-15,0-6 0 0,2-4-2 16,0-4 0-16,1-3-2 0,0-4 2 15,-5-2 1-15,-1-3-1 0,-4 1 2 16,-6-1 1-16,-2-1 0 0,-6 1 0 0,-6 2 1 16,-4-1 2-16,-6 1-2 0,-4 4-2 15,-4 1 0-15,-1 4-2 16,-5 1-2-16,2 4-17 0,-4 4-52 0,4 1-109 16,4-1-169-16,1 1-268 0,3 1-105 15,2-2-3-15,0-1 83 0,5-1 160 16</inkml:trace>
          <inkml:trace contextRef="#ctx0" brushRef="#br0" timeOffset="-89279.77">-484 16167 62 0,'0'-1'307'0,"0"-4"38"15,0 1 21-15,0-1-105 0,0 1-96 16,0-1-46-16,2-2-29 15,1 2-12-15,-2-4-11 0,5 0-19 0,-2 1-19 16,5-2-13-16,-2-3-6 0,3-1-4 16,-2 2-1-16,3-3-4 0,-1-2 3 15,0 2-4-15,1-3 1 0,-1 0 2 16,-3-2 0-16,2 2 2 0,-2-1 3 16,-3 1-5-16,0 3 1 0,-2 1-2 15,-2 0 0-15,-2 2-2 0,2 3 11 16,-4-2 12-16,0 2 20 0,2 2 19 15,-2 1 26-15,1 5-2 0,-1-1-3 16,-1 4-12-16,1 3-21 0,1 4-25 16,0 5-14-16,-1 4-8 0,3 2-4 0,1 3-2 15,1 2 1-15,3 2 2 16,1 1 0-16,0 3 0 0,1-1 2 0,3-1 0 16,-2 1-1-16,-1-2 3 0,2 1 0 15,0 1 2-15,-2 0-2 0,1 4 0 16,-4 1-2-16,-1 0-6 0,0 3 4 15,-4-2 5-15,0-4 0 0,-4-5 8 16,2-5 3-16,-2-2 6 0,-2-2 7 0,0-9 11 16,1 2 6-16,-2-5 14 0,-1-3-2 15,1 1-8-15,1-4-6 0,0-4-13 16,1 1-13-16,1-3-10 0,-1 0-23 16,4-3-40-16,2-2-80 0,1-1-99 15,1 1-134-15,-1 1-147 0,5 1-35 16,-3 2 44-16,1 2 83 0</inkml:trace>
        </inkml:traceGroup>
        <inkml:traceGroup>
          <inkml:annotationXML>
            <emma:emma xmlns:emma="http://www.w3.org/2003/04/emma" version="1.0">
              <emma:interpretation id="{A2DBB202-8FAA-4EB3-909F-A9BA7095BFFD}" emma:medium="tactile" emma:mode="ink">
                <msink:context xmlns:msink="http://schemas.microsoft.com/ink/2010/main" type="inkWord" rotatedBoundingBox="2130,15756 3120,15724 3147,16552 2158,16585"/>
              </emma:interpretation>
              <emma:one-of disjunction-type="recognition" id="oneOf55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-88877.6">-77 16089 95 0,'4'-12'356'16,"-4"1"50"-16,0 2 27 0,0 2-110 15,-4-1-117-15,2 3-53 0,1 0-18 16,-2 1 1-16,0 3-3 0,0 1-14 16,2 1-29-16,-2 1-36 0,0 1-25 15,-1 3-15-15,-1 2-7 0,0 1-4 16,0 3 1-16,-2 2 0 0,1 2 0 0,-2 2 6 15,0 2 3-15,0 1 17 0,0 2 10 16,-2 3 11-16,4-3 1 0,0 1-4 16,4 3-16-16,2-3-11 0,2-1-9 15,4-4-11-15,2-1-3 0,2-3-3 16,4-4 3-16,2-2 1 0,0-3 1 16,3-3 4-16,4-1 2 0,-4-2 1 0,3-2-2 15,-1-1-1-15,-2 0-2 0,-2 0-26 16,-1 3-70-16,-4-3-116 0,-2 1-171 15,-6 1-157-15,-4 1-47 0,0 0 41 16,0 0 98-16</inkml:trace>
          <inkml:trace contextRef="#ctx0" brushRef="#br0" timeOffset="-88205.69">1 15834 78 0,'0'-7'331'15,"0"-1"37"-15,1 1 22 0,2 2-118 16,-1-1-115-16,2 2-67 0,2 1-33 16,0-3-15-16,-1 3-9 0,4-2-12 15,1 5-6-15,-1 0-9 0,-1 5-2 16,0-2 0-16,0 3 9 0,-2 0 5 16,0 6 4-16,-2 1 3 0,-2 2 1 15,0 3 4-15,-4 1 16 0,0-1 22 16,2 1 19-16,-4-1 15 0,4-3 2 15,-2 1-20-15,2-1-25 0,2-2-25 0,1-1-17 16,2-3-12-16,1 0-7 0,4 0 1 16,2-2-42-16,1-2-71 0,3 1-101 15,-1-1-200-15,-1-2-91 0,-1-2 1 16,1 1 54-16</inkml:trace>
          <inkml:trace contextRef="#ctx0" brushRef="#br0" timeOffset="-87687.6">384 16313 310 0,'6'-4'418'0,"0"0"26"0,4-1-16 16,4-2-191-16,-1 1-128 0,6-1-61 16,-2 2-27-16,1-1-11 0,2 1-4 15,0 2-12-15,2 1-59 0,-2 0-161 16,-4 2-132-16,1 2-60 0,-5-2-20 16,2 0 47-16</inkml:trace>
        </inkml:traceGroup>
        <inkml:traceGroup>
          <inkml:annotationXML>
            <emma:emma xmlns:emma="http://www.w3.org/2003/04/emma" version="1.0">
              <emma:interpretation id="{DA6EB173-0EFD-491F-85D7-F543CE03B2B6}" emma:medium="tactile" emma:mode="ink">
                <msink:context xmlns:msink="http://schemas.microsoft.com/ink/2010/main" type="inkWord" rotatedBoundingBox="3581,15709 5842,15634 5871,16501 3610,16576"/>
              </emma:interpretation>
              <emma:one-of disjunction-type="recognition" id="oneOf56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-87867.13">449 16435 251 0,'-6'-7'330'0,"2"-2"17"0,1 0-47 16,0 3-128-16,2-4-55 0,-2 4-12 16,3 0 6-16,0 3 2 0,3-1-17 15,-2 2-25-15,4 1-26 0,0-1-24 16,1 2-10-16,3 2-4 0,1 1-1 16,0 1-3-16,-1 1 2 0,5 1 1 15,-1-3 4-15,3 3 1 0,-1-3 0 16,-1 0 3-16,2-3-2 0,-3-1-26 15,3-4-57-15,-6-4-96 0,-1 3-174 16,-6-3-86-16,-3-2-16 0,-3 2 35 16</inkml:trace>
          <inkml:trace contextRef="#ctx0" brushRef="#br0" timeOffset="-80080.31">1104 16280 256 0,'-5'0'291'0,"0"0"23"15,-2 0-83-15,1 2-84 0,0-2-34 16,2 0-15-16,0 2-1 0,1-2-9 0,0 2-9 16,3-2-19-16,0 0-17 15,0 1-19-15,3-1-10 16,0 0-4-16,8-1 22 0,-2 1-17 0,7 0 1 15,-2-2-3-15,5 0-5 0,0 0 1 16,2-1-4-16,1 1-1 0,0 2 1 16,4 0-3-16,0 0-2 0,1 0 3 15,4-4 1-15,-1 2 0 0,5-3 2 16,0 2 3 0,41-12 44-16,50-19 54 15,-81 23-88-15,0 1-9 0,1-2-6 16,-1 0 1-16,1 5-2 0,-4-2 2 15,-3 3-11-15,-3 3-68 0,-8-2-116 16,-4 4-171-16,-8 1-78 0,-13 1-26 16,-3-1 50-16</inkml:trace>
          <inkml:trace contextRef="#ctx0" brushRef="#br0" timeOffset="-79398.19">2508 16125 122 0,'11'-3'281'0,"0"3"21"0,4-6-7 15,2 1-131-15,3-1-73 0,3-1-30 0,2 2-16 16,2-4-10-16,1 2-8 0,0-2-8 16,2 3-4-16,0-3-5 15,2 3-1-15,-3-2-25 0,-1 1-95 0,-3-3-136 16,-4 2-60-16,-5-1-29 0,-5 2 10 15</inkml:trace>
          <inkml:trace contextRef="#ctx0" brushRef="#br0" timeOffset="-79603.19">2673 15904 231 0,'0'-6'308'0,"-1"4"17"0,-2 2-61 15,1 4-125-15,0 1-64 0,0 6-33 16,-2 5-15-16,2 1-7 0,2 6-3 16,0 1-5-16,0 1-6 0,5 1-1 15,0-2-1-15,1-2-1 0,2-2-1 0,0-2 2 16,0 2 2-16,0-7 2 15,-2-1-1-15,-2 0-11 0,-1-3-30 16,-3-3-54-16,0 0-95 0,-5-4-101 0,-3-2-32 16,-2-2 8-16,-2-1 43 0</inkml:trace>
          <inkml:trace contextRef="#ctx0" brushRef="#br0" timeOffset="-63068.19">1671 15495 196 0,'6'-7'371'15,"-6"2"27"-15,0 4 11 0,-3 1-184 0,0 6-116 16,-5 7-60-16,-3 7-28 0,0 3-10 15,-5 4-5-15,2 3-2 0,0-1-5 16,3 2-1-16,-2-1-1 0,3 0 1 16,4-3-5-16,3-1 7 0,0-2-2 15,3-1 0-15,3-4 4 0,0-1 1 16,3-2-1-16,4-7 0 0,0-5 2 16,2-4 2-16,0-4-3 0,2-2 1 15,-3-7-6-15,2 1-9 0,0-3 0 16,-4 3-2-16,-2 1-1 0,-3 4 5 15,-2 3 5-15,-4 4 1 0,1 6-1 16,-2 1 3-16,0 5-1 0,-1 3-2 16,1 6 2-16,2 2 1 0,1 1 0 15,1-2-12-15,3-2-80 0,-1-6-170 16,3-5-77-16,-6-9-38 0,6-9-2 0</inkml:trace>
          <inkml:trace contextRef="#ctx0" brushRef="#br0" timeOffset="-63452.16">1453 15497 85 0,'3'-2'260'16,"1"-2"34"-16,0-1-27 0,1 1-52 16,0-1-56-16,-3-2-13 0,2 1 2 15,-1 1 9-15,-3 1 0 0,3 1-5 16,-3-1-21-16,0 2-19 0,0 2-22 0,0-2-20 15,0 2-20-15,-3 2-18 0,0 2-13 16,-1-1-11-16,-2 3-5 0,0 1-2 16,-2 2 0-16,-1 2 0 0,-1-2 4 15,0 2-3-15,-3 3 2 0,1-2-3 16,-4 3-5-16,0 4 0 0,-1 2 4 16,-2 4 0-16,0 0 1 0,-5 3 3 0,2 3-5 15,-1 0-3-15,1 2-6 0,2 1 2 16,3-3-3-16,2 1 3 0,5-2 1 15,4 1 3-15,2-5-1 0,4-1 3 16,6-1 1-16,1-7 0 0,4 0 3 16,1-5 3-16,1-3 1 0,6-1 5 15,3-7-1-15,-1-2-1 0,5-2 1 0,-4-8 2 16,1 1-3-16,-2-4-3 0,-3-3 0 16,-5-2 0-16,-4 1 2 0,-8 1-1 15,-1-1-6-15,-7 1 4 0,-1 1-4 16,-4 3-4-16,-4-1-4 0,-3 3 7 15,0 1-3-15,-5 5 0 0,2 5 1 16,1 0-3-16,-1 6-2 0,2 3-32 16,2 2-73-16,4 6-96 0,1-3-198 15,4 2-90-15,3-3-11 16,10 5-311-16</inkml:trace>
          <inkml:trace contextRef="#ctx0" brushRef="#br0" timeOffset="-62082">3804 15419 245 0,'5'-5'301'0,"-3"-4"22"15,0 0-68-15,0 1-96 16,-2 2-50-16,-2 0-23 0,0 1-13 0,-5 2-13 16,2 3-14-16,-3 1-16 0,-2 5-9 15,-2 3-12-15,-2 1-2 0,-2 7-6 16,-4 0 1-16,-2 3 1 0,-4 0-1 16,1 3 0-16,-5 1 4 0,0-1-4 15,1-1-5-15,1 2 0 0,-2-1 0 16,0 0-2-16,5 0 3 0,5 0 2 15,1 1-3-15,3-3-2 0,7 3 4 16,1-4-4-16,8 3 2 0,4-4 5 16,2-3-1-16,8-3 1 0,2-3 2 15,6-4-1-15,4-6 2 0,1-3 1 16,1-3 1-16,2-3-3 0,-2-4 4 16,-2 1-2-16,-4-3 0 0,-9 6 0 15,-3-5-3-15,-6 6-1 0,-6-4 2 16,-6 2-2-16,-2 1-4 0,-6 2 2 15,-3 2-3-15,-5 1 0 0,-4 4-1 16,0 0 2-16,-2 5 2 0,0 3-6 16,1 1-31-16,1 3-43 0,2-2-105 15,6 1-125-15,3-2-51 0,2-1 6 0,8-2 32 16</inkml:trace>
        </inkml:traceGroup>
        <inkml:traceGroup>
          <inkml:annotationXML>
            <emma:emma xmlns:emma="http://www.w3.org/2003/04/emma" version="1.0">
              <emma:interpretation id="{F28ABDC0-EB8F-42CB-9C04-FEBF4DB77B54}" emma:medium="tactile" emma:mode="ink">
                <msink:context xmlns:msink="http://schemas.microsoft.com/ink/2010/main" type="inkWord" rotatedBoundingBox="6195,15609 9580,15497 9604,16213 6219,16325"/>
              </emma:interpretation>
              <emma:one-of disjunction-type="recognition" id="oneOf57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-61681.71">4059 15425 46 0,'0'-2'284'0,"-3"4"19"0,-2 0 12 0,-3 5-111 15,1 2-116-15,-4 3-46 16,1 4-15-16,-4 1-8 0,1 7 1 0,-3 2-1 16,0 2-2-16,2 2-5 0,-1 2-3 15,6-1 0-15,4 0-2 0,0-7 2 16,7 3-4-16,2-8-1 0,2 0-1 16,4-7 3-16,3-6 1 0,4-3 0 15,1-3 0-15,4-3 0 0,2-5-5 16,-2-2-9-16,1-4-9 0,-3 0-3 15,-1 1-7-15,-5 4 1 0,-5 3 11 16,-6 3 13-16,-3 4 10 0,-3 5 12 16,-4 5 7-16,-2 5 3 0,1 1-6 15,0 6-9-15,0-3-6 0,3 2-2 16,2-3-24-16,-1 0-99 0,4-9-135 16,0-10-64-16,0 0-30 0,0-6 8 15</inkml:trace>
          <inkml:trace contextRef="#ctx0" brushRef="#br0" timeOffset="-60753.29">4501 16107 98 0,'5'0'278'0,"1"-3"21"16,4 1-3-16,4 2-132 0,-1 0-71 16,6 0-34-16,-2 0-19 0,3 0-6 15,2 0-1-15,0 0-16 0,1-2-5 16,2 0-2-16,-4-3 1 0,-1 1-49 15,-4-3-168-15,-6 2-80 0,-4-1-35 16,-8 0-21-16</inkml:trace>
          <inkml:trace contextRef="#ctx0" brushRef="#br0" timeOffset="-60974.98">4688 15846 237 0,'4'-6'285'0,"1"2"23"0,-4-2-74 16,2 1-77-16,-2 1-25 0,1 1-5 0,-2 1-5 15,0 4-10-15,-2 1-26 0,-2 6-26 16,3 4-29-16,-5 8-14 0,1 2-10 16,0 6 3-16,0-1-7 0,1 4 1 15,3-3-2-15,1-2 1 0,1 0-2 16,-1-2 2-16,4-1 2 0,1-1 2 15,0 0-1-15,0-5 1 0,-1-5-35 16,-1-1-50-16,1-3-99 0,-4-9-152 16,0 0-72-16,-7-5 4 0,-2 1 37 15</inkml:trace>
          <inkml:trace contextRef="#ctx0" brushRef="#br0" timeOffset="-60173.4">3148 16111 36 0,'1'0'225'0,"2"0"37"0,0 0-26 16,1 0-34-16,-1 0-46 0,0-3-31 15,1 3-17-15,1-1-14 0,1-1-10 16,2 1-8-16,1-1-12 0,5-2-12 0,2 2-12 16,4-1-15-16,5-1-14 15,1 1-6-15,6-1-2 0,2 0-3 16,6-1 5-16,3 3-1 0,3-1 2 0,2 0-2 15,1 0 0-15,2 3-2 0,-5-3 0 16,0 0-4-16,1 0 4 0,-4-2 0 16,0 4 0-16,1-5 0 15,-1 1 3-15,-1-3 1 0,0 1 1 0,-3 0 5 16,-3 0 3-16,-1 1-28 0,-8 1-88 16,-6-2-183-16,-8 2-89 0,-12-1-38 15,-5 4 7-15</inkml:trace>
          <inkml:trace contextRef="#ctx0" brushRef="#br0" timeOffset="-59403.78">5544 15396 118 0,'3'-3'266'0,"-3"1"27"0,0-1-28 15,-3 2-86-15,1 1-64 0,-2-2-35 16,-2 2-18-16,1 2-14 0,-4-1-11 0,-1 5-6 15,1-1-4-15,-4 4-6 0,0 0-3 16,-3 5 0-16,0-1-4 0,-2 0-1 16,-1 3 0-16,-2-1 1 0,-3 5-4 15,2 4-3-15,1-1-3 0,2 2-1 16,-2 5-2-16,5-4-2 0,2 2-1 16,8 1 0-16,2-2 1 0,8-2-1 15,2-2 2-15,6-3 4 0,6-5 5 16,3-4 2-16,0-2 1 0,4-5 0 15,1-4-2-15,-1-6-2 0,-5-3-2 16,-3-3 0-16,-5 0 0 0,-4-7 0 16,-4 0-3-16,-4 1 1 0,-4-2-3 15,-4 3-2-15,-5 1-2 0,-3 2 2 16,-4 4-1-16,-5 3-3 0,-1 2 4 16,-1 6-15-16,-3 5-37 0,0 5-48 15,3 1-109-15,2 2-109 0,6-1-32 16,8-2 15-16,2 1 36 0</inkml:trace>
          <inkml:trace contextRef="#ctx0" brushRef="#br0" timeOffset="-59011.42">5898 15396 153 0,'6'-12'332'0,"-6"3"19"0,0 2 11 16,-3 5-169-16,-3 2-101 0,-1 5-51 15,-6 6-23-15,-3 4-10 0,2 5-7 0,-5 6-1 16,3 2-1-16,0 2-1 16,6 1 0-16,0-1-3 0,7-2 5 15,0-2-3-15,8-5 3 0,0-3 0 0,4-6 1 16,4-3 1-16,1-3 4 15,7-6 1-15,-4-3 3 0,6-6 0 16,-3 0 1-16,1-2-4 0,-4 0 0 0,-1 0-2 16,-3 2-1-16,-6 2-2 0,-1 5 1 15,-3 2 8-15,-6 0 0 16,1 6 3-16,-3 3 2 0,-1 3 0 0,-3 4-7 16,3 1-1-16,2 4-3 0,0-1 0 15,2-1 1-15,2-2-15 0,2-1-54 16,-2-5-162-16,0-2-99 0,-2-4-43 15,2-5-11-15,0 0 46 0</inkml:trace>
          <inkml:trace contextRef="#ctx0" brushRef="#br0" timeOffset="-58565.79">5133 16019 42 0,'-6'5'281'0,"2"-2"43"0,3-2 8 16,2-2-103-16,2-2-95 0,3 0-51 15,1 0-32-15,3 1-5 0,2 0 3 16,2 2 1-16,2 0-1 0,3 0 2 16,6 2-3-16,2 0 15 0,5-2 0 15,6-2 16-15,8 0 15 0,6-3 7 16,4-4-10-16,6-2-3 0,-1-2-22 0,3-2-25 15,-1-2-14-15,-1 2-10 16,-4-2-3-16,-3 1-2 0,-1 3-2 0,-2-1 2 16,-4 3-1-16,-1 1-1 0,-5 5 0 15,-1 1-19-15,-5 4-91 0,-6 1-169 16,-8 5-169-16,-9 3-80 0,-10 2-16 16,-9 0 75-16</inkml:trace>
          <inkml:trace contextRef="#ctx0" brushRef="#br0" timeOffset="-57864.03">7018 15307 191 0,'10'-9'291'0,"-3"0"28"0,-1 0-39 15,0-1-94-15,-2 2-49 0,0 1-19 16,-4 2-11-16,0 4-13 0,0-1-21 16,-4 2-23-16,0 2-22 0,1 1-12 0,-6 0-10 15,2 6-3-15,-6 0-2 16,4 4 2-16,-5 0-1 0,-4 7-1 0,0 3 1 16,-3 1 2-16,1 3-3 0,-3-1-2 15,5 1-1-15,1 0-2 0,4-3 1 16,3 2 1-16,4-5 4 15,6-1 1-15,3-3 1 0,3-2-1 0,1-1 3 16,6-5-1-16,3-1-1 0,-3-1 4 16,3-2-3-16,0-3 0 0,-2-2 1 15,1-2 0-15,-4 0-5 16,-2-1 4-16,-2-4 0 0,-4-1 1 16,-3 1 0-16,-1-4 2 0,-4 0-6 0,-2 2-1 15,-6 0-1-15,2-1-1 0,-3 1-5 16,-1-2 5-16,-4 4-3 0,3 4 0 15,0 3-17-15,0 0-51 0,3 1-125 16,3 1-142-16,0 2-63 16,1 4-381-16</inkml:trace>
          <inkml:trace contextRef="#ctx0" brushRef="#br0" timeOffset="-57237.04">6390 15759 215 0,'-2'6'276'0,"2"-2"13"16,0 1-73-16,4 1-89 16,0-1-54-16,2 1-22 0,2-3-8 15,4-3-12-15,-1 0-8 0,4 3-8 16,1-6-4-16,1 3-4 0,3-3 1 0,4 0-1 15,2-2-10-15,1-1-71 0,-1-3-146 16,0-3-66-16,0 1-33 16,-3-2 0-16</inkml:trace>
          <inkml:trace contextRef="#ctx0" brushRef="#br0" timeOffset="-57238.04">6569 15610 37 0,'0'-9'280'0,"0"3"36"16,-2 0 20-16,2 3-108 0,-2 1-107 16,-1 4-54-16,2 4-31 0,-1 6-18 0,-1 3-2 15,3 5 2-15,0 5-3 16,0 1-2-16,0 0-4 0,3 3-5 15,0-3-2-15,0 1 2 0,1 0 0 0,-1-4 1 16,0-2 2-16,-1-1 0 16,-1-2 1-16,3 0 1 0,-4-5-22 0,0-4-40 15,-4 0-103-15,1-7-121 0,-3 1-55 16,-4-6-3-16,0 1 25 0</inkml:trace>
        </inkml:traceGroup>
        <inkml:traceGroup>
          <inkml:annotationXML>
            <emma:emma xmlns:emma="http://www.w3.org/2003/04/emma" version="1.0">
              <emma:interpretation id="{015468B7-EF4B-4E12-B9AC-4E8F2301C826}" emma:medium="tactile" emma:mode="ink">
                <msink:context xmlns:msink="http://schemas.microsoft.com/ink/2010/main" type="inkWord" rotatedBoundingBox="9999,15625 11460,15577 11479,16152 10018,16200"/>
              </emma:interpretation>
              <emma:one-of disjunction-type="recognition" id="oneOf58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-56369.32">6788 15874 265 0,'0'-2'309'0,"0"-2"18"15,1 0-74-15,3 0-107 0,2 2-50 16,2-1-25-16,2 2-13 0,4 1-5 16,4 0-13-16,3 0-12 0,5 0-9 15,6 0-8-15,7 0-2 0,6-2-5 16,2-2 1-16,7 2-1 0,1-1 0 16,1 3 1-16,1-3-1 0,-1 2 0 15,2 1 2-15,-3-3 0 0,4-5 1 16,-2 1 3-16,-1-2 3 0,2-3 1 15,-2 1-48-15,-8 1-179 0,-4-4-112 16,-13 3-50-16,-9-2-27 0,-8 4 34 16</inkml:trace>
          <inkml:trace contextRef="#ctx0" brushRef="#br0" timeOffset="-56747.56">7285 15347 229 0,'6'-3'310'15,"0"1"17"-15,-2 2-49 0,0 0-132 16,-2 5-60-16,-2-1-24 0,-3 7-8 16,-6 3-3-16,-1 4-6 0,0 4-15 15,-1 3-11-15,-1 2-8 0,0 0-5 16,4 1-2-16,2-7-1 0,2 1-2 15,2-7 1-15,6 0 0 0,0-4 0 16,4-2 5-16,-1-6-3 0,6-1 3 16,-1-4 0-16,1-5-1 0,1-1-3 15,1-4 3-15,-2 0 0 0,1 0-5 16,-4-1 3-16,0 2-2 0,-4 2-2 16,0 4-1-16,0 4-4 0,-2 1 1 15,-1 3-2-15,-3 4 4 0,0 4 2 16,0 3 2-16,-1 2 0 0,-1 5-47 15,-1-3-164-15,-2-3-104 0,-1-1-50 16,0-1-20-16,0-4 37 0</inkml:trace>
          <inkml:trace contextRef="#ctx0" brushRef="#br0" timeOffset="-35842.56">8109 15759 144 0,'-1'0'333'0,"2"-5"33"16,4-1 19-16,5-3-156 0,6-1-84 15,3-5-39-15,5 3-18 0,2-3-7 16,-1 1-12-16,4 2-15 0,-2 3-19 0,-1 0-13 15,-2 5-9-15,2 2-1 0,-1 4-19 16,1 0-53-16,-2 1-82 16,-2 1-184-16,-4 1-86 0,-6-1-23 0,-6 0 34 15</inkml:trace>
          <inkml:trace contextRef="#ctx0" brushRef="#br0" timeOffset="-36005.96">8231 15875 142 0,'-4'-1'351'0,"-1"-1"40"16,1-1 19-16,1 2-150 0,0 1-109 16,2-2-56-16,-1 2-26 0,2 0-15 0,2 0-8 15,-1-2-7-15,5-2-12 16,4 4-14-16,5-2-4 0,-1 2-4 15,2 0 0-15,0 0-2 0,0-1-2 0,-2 1 1 16,1-2 0-16,-1 2-1 16,-2 0 0-16,-2 0 1 0,-3 0 0 0,2 0-12 15,-4 0-21-15,-3 0-35 16,1 2-44-16,-3-2-53 0,0 0-128 0,-5-2-73 16,-3-1-11-16,1-3 24 0,-2-1 42 15</inkml:trace>
          <inkml:trace contextRef="#ctx0" brushRef="#br0" timeOffset="-27789.39">8941 15431 270 0,'-7'-6'330'15,"-2"0"33"-15,-1-1-61 0,7-2-87 16,-1 2-65-16,1 2-34 0,2-1-25 16,2 1-23-16,3-2-21 0,2 2-18 15,0-1-13-15,7 1-5 0,-2-1 5 16,5 3 8-16,2-3 3 0,2 2 2 0,2-1 3 15,-1 0-6-15,1 1-7 0,-3 2-4 16,-3 2-2-16,-3 2-4 16,-2 2-1-16,-4 4-4 0,-1 0 5 0,-3 5 8 15,0 1 1-15,-6 3 1 0,0 2 4 16,1 1-4-16,-9-3-9 0,4 5-3 16,-5-2-2-16,-2 0-3 15,-2-3 0-15,0-2 13 0,3-2 27 0,0-2 26 16,0-5 25-16,3-2 25 0,0-1 8 15,1-3-8-15,5-4-19 0,1 1-23 16,1 1-21-16,4-4-23 0,4 5-15 16,2 1-9-16,4 0-5 0,0 5 0 15,4 2-2-15,-1 2 0 0,1 1-1 16,2 6 0-16,0-3 1 0,-2 2-1 0,0-1 3 16,-4 2 1-16,0-1-3 0,-2 5 1 15,-2-3-2-15,-2 3 2 0,-5-2 0 16,1-1 1-16,-4 3 18 0,-3-4 18 15,-4 0 12-15,-2-2 5 0,-7 1 0 16,-1-1-12-16,-4-3-19 0,1-2-12 16,-2-4-5-16,1-1-2 0,1-4-4 0,0 0 0 15,6-4-1-15,2 0-2 0,7 1-3 16,2-1-14-16,4 2-59 0,2 1-97 16,7 1-112-16,2 0-222 0,3 1-128 15,-2 4-7-15,1-2 65 0,0 0 100 16</inkml:trace>
          <inkml:trace contextRef="#ctx0" brushRef="#br0" timeOffset="-27583.94">9340 15803 357 0,'0'0'524'15,"-4"0"80"-15,2-2 16 0,2 2-182 16,-1 4-127-16,1 0-97 0,1 1-66 15,1 0-35-15,1 3-26 0,2-1-32 16,3-1-29-16,2 2-16 0,0-1-32 16,-1 1-93-16,1-2-111 0,-3-1-167 0,-3-5-202 15,-4 0-65-15,0-6 50 16,-2-4 89-16</inkml:trace>
        </inkml:traceGroup>
        <inkml:traceGroup>
          <inkml:annotationXML>
            <emma:emma xmlns:emma="http://www.w3.org/2003/04/emma" version="1.0">
              <emma:interpretation id="{494E119A-A3DF-4A20-BB58-8622D43B45A0}" emma:medium="tactile" emma:mode="ink">
                <msink:context xmlns:msink="http://schemas.microsoft.com/ink/2010/main" type="inkWord" rotatedBoundingBox="11853,15567 13287,15519 13308,16158 11874,16206"/>
              </emma:interpretation>
              <emma:one-of disjunction-type="recognition" id="oneOf59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0" timeOffset="-26878.41">9503 15482 202 0,'-8'-5'428'0,"1"1"77"16,2-1 47-16,1-1-154 0,7 3-109 16,3 3-47-16,1 0-37 0,6 2-11 15,0-2 7-15,7 0-32 0,3 0-43 16,6-2-40-16,0 0-34 0,3 0-23 16,1 0-17-16,3 1-4 0,-4-1-1 15,-2 4-50-15,-5-1-125 0,-2 3-142 16,-7 0-271-16,-7 1-121 0,-2-1-8 15,-7-4 98-15,-7 3 130 0</inkml:trace>
          <inkml:trace contextRef="#ctx0" brushRef="#br0" timeOffset="-27053.97">9583 15436 169 0,'0'-2'374'0,"-3"2"43"16,3-2 18-16,-1 4-160 0,-1 0-110 15,2 5-53-15,-2 2-29 0,2 3-7 16,-5 1-4-16,5 5-15 0,0-1-18 16,0-3-14-16,0 1-13 0,3-1-6 15,-1-1-3-15,3-3 0 0,0-2 0 16,3-4 0-16,0 1 2 0,2-4-4 16,1 4 2-16,1-5-2 0,2 3-2 15,2-1 1-15,-3 2 0 0,2 1 1 16,-4 3 0-16,2 5 4 0,-4 1 25 15,1 1 18-15,-1 4 10 0,-2-1 23 16,-3-4 24-16,1 2 1 0,-1 0 15 0,-4-4 17 16,0 2 3-16,-4-3-8 0,-1-5-16 15,-5 3-27-15,0-4-25 0,-3 0-27 16,-3-1-17-16,0 0-11 0,-1-1-5 16,2 1-4-16,1-1-2 0,2-1-2 15,5-2 1-15,0 0-32 0,5 0-63 0,2 0-91 16,2 0-97-16,2-5-157 15,2-2-159-15,3-4-23 0,-5 1 54 16,-1-2 81-16</inkml:trace>
          <inkml:trace contextRef="#ctx0" brushRef="#br0" timeOffset="-26147.99">9974 15655 118 0,'1'-2'332'0,"4"1"38"0,-3-3 29 16,1 2-127-16,6-1-80 0,2-1-30 16,1 1 4-16,4-1 11 0,3-1 3 15,-2-1-16-15,3 1-28 0,2-1-41 0,0 2-33 16,-1-1-33-16,4 0-10 16,-2 1-12-16,3 2-2 0,-3 1-22 0,3 1-67 15,-1 1-88-15,-4-1-153 0,0 2-169 16,-5-2-62-16,-5 3 32 0,-8-2 71 15</inkml:trace>
          <inkml:trace contextRef="#ctx0" brushRef="#br0" timeOffset="-26377.38">10204 15411 135 0,'-2'-12'362'0,"0"1"51"0,-3 3 26 15,-2 3-142-15,4 3-111 0,-2 4-52 16,0 5-21-16,0 2 12 0,1 5 20 15,2 4 3-15,1 3-10 0,1 5-20 16,0 1-28-16,1 2-24 0,4-2-21 16,-2 1-13-16,1 3-5 0,5-4 13 0,-4 1 9 15,1-2 3-15,-2-3 1 0,2 2-6 16,-1-3-20-16,-4 0-11 0,-1-4-8 16,0-2 0-16,0-1-4 0,0-3-2 15,-1-4-15-15,1-4-44 0,-3-2-79 16,1-2-85-16,0-5-124 0,-2-4-194 15,-1-3-48-15,-4-4 32 0,-1-2 68 16,-2 1 115-16</inkml:trace>
          <inkml:trace contextRef="#ctx0" brushRef="#br0" timeOffset="-18134.95">10786 15679 63 0,'-4'6'383'16,"0"-1"103"-16,1-5 85 0,-2-5-21 16,5 2-112-16,0 0-60 0,0 0-49 15,2 0-41-15,1 0-36 0,-2-3-33 16,5 3-43-16,0-1-44 0,1 0-45 15,3-1-37-15,3 1-22 0,0-1-14 16,2 0-7-16,-2-1-3 0,5-1-1 0,0-2-2 16,4-2 0-16,-1-6 0 0,5-3 0 15,-1-2-2-15,-2 0 0 0,-1-1-1 16,-2-1-1-16,-4-1 1 0,-2 2 0 16,-1-3 0-16,-7 3 1 0,0 0-2 15,1 3 0-15,-6-3-1 0,-2 5 0 16,-2 5 1-16,-3-1 2 0,1 8-2 0,-4 5 2 15,0 2 1-15,-4 8 0 0,2 5 1 16,-4 8 3-16,2 2 4 0,1 7-1 16,2-2 2-16,5 5-2 0,2-4 0 15,3 0-1-15,3-1-1 0,2-5-1 16,0 0 1-16,0-3-2 0,1-5-1 16,-1 0-1-16,-2-1-1 0,-1-3-26 0,-2 1-82 15,0-1-128-15,-2-6-156 0,0 3-187 16,1-6-182-16,-6-3-11 15,1 0 84-15,-2-3 135 0,3 3 181 0</inkml:trace>
          <inkml:trace contextRef="#ctx0" brushRef="#br0" timeOffset="-17935.89">11133 15745 38 0,'5'2'470'0,"-5"1"117"15,0-2 60-15,-3 2-23 0,1 2-229 0,2 1-174 16,0 0-116-16,0 3-57 0,0-1-24 16,5-2-12-16,-2-3-2 0,4 0-9 15,0-2-59-15,2-2-101 0,-2-2-131 16,0-3-225-16,-4 0-97 0,-1-5 15 16,-4 2 76-16,-4 0 122 0</inkml:trace>
        </inkml:traceGroup>
        <inkml:traceGroup>
          <inkml:annotationXML>
            <emma:emma xmlns:emma="http://www.w3.org/2003/04/emma" version="1.0">
              <emma:interpretation id="{D1EDAB94-857E-405A-B493-2359AD39F409}" emma:medium="tactile" emma:mode="ink">
                <msink:context xmlns:msink="http://schemas.microsoft.com/ink/2010/main" type="inkWord" rotatedBoundingBox="13632,15528 15692,15459 15712,16070 13652,16138"/>
              </emma:interpretation>
              <emma:one-of disjunction-type="recognition" id="oneOf60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-17193.88">11384 15538 298 0,'-6'-8'492'0,"2"-1"62"0,-1 0 32 16,4 0-209-16,2 3-150 0,5 0-88 16,4-2-45-16,4 0-13 0,2-1 0 15,2 0-2-15,6-2-24 16,1 2-18-16,5 0-14 0,2 3-15 0,-2 1-44 16,2 4-93-16,-3 1-151 0,-3 1-224 15,-1 5-98-15,-8-1-6 0,-5 3 69 16,-4 2 138-16</inkml:trace>
          <inkml:trace contextRef="#ctx0" brushRef="#br0" timeOffset="-17365.03">11491 15393 154 0,'-2'3'343'0,"-1"-2"27"0,2 1 12 16,1 2-168-16,0 1-100 0,1 4-42 16,-1 2 0-16,-1 5 15 15,-2 2 15-15,-3 2 1 0,3 4-12 0,-4-1-21 16,0-1-24-16,3-1-16 0,-2-1-13 16,4-2-7-16,2-5-2 0,3-2-3 15,2-4-2-15,3-2 1 0,0-1-2 16,3-2 1-16,3-2-2 0,2 0 1 15,3 1-2-15,-2 3 0 0,-1 0 0 16,0 5 0-16,-1 0 0 0,-4 3-2 16,-2 2 4-16,-2 2 20 15,-1 2 14-15,-3-1 20 0,-3 1 21 0,-1-1 17 16,-4-3 6-16,-1 0 1 0,-4 1-8 16,0-6-17-16,-1 3-17 0,-3-4-25 15,0-3-18-15,2 1-9 0,-2-3-40 0,2-3-62 16,1 0-72-16,1-3-78 0,1-3-144 15,2-4-125-15,-2-2-8 0,4-4 40 16,0 0 63-16</inkml:trace>
          <inkml:trace contextRef="#ctx0" brushRef="#br0" timeOffset="-16701.51">11878 15659 212 0,'3'5'336'0,"-3"1"38"0,7-1-22 0,1-1-101 16,8-1-61-16,4 0-21 0,1-3-10 15,7-3-11-15,0 0-20 0,2-3-33 16,0 0-32-16,-1 3-26 0,-3 0-15 16,-3 1-12-16,0 4-38 0,-7-2-81 15,-3 6-155-15,-7-3-169 0,-6-3-74 16,-6 9-1-16,-4-6 61 0</inkml:trace>
          <inkml:trace contextRef="#ctx0" brushRef="#br0" timeOffset="-16888.02">12096 15477 108 0,'6'-4'347'0,"-1"1"50"0,-4 1 26 15,3 2-113-15,-2 3-102 0,1 6-60 16,-3 8-31-16,-5 3-19 0,3 5-24 16,-1 8-15-16,-2 2-24 0,1-2-9 0,2 0-8 15,2 0-7-15,0-4 1 0,2-2-3 16,2-3-1-16,1-4-5 0,-4-2 2 16,1-5-1-16,-2-1-7 0,0-6-42 15,-2-1-41-15,1-4-51 0,-5-1-76 16,-3-6-135-16,2-4-65 0,-3-4-6 15,-3-2 31-15,0-2 62 0</inkml:trace>
          <inkml:trace contextRef="#ctx0" brushRef="#br0" timeOffset="-9747.75">12545 15277 11 0,'-2'-6'325'0,"-2"0"52"16,1 0 24-16,3 0-63 15,7 3-158-15,1-3-69 0,6 5-41 0,2-4-20 16,3 5-7-16,7-4-3 0,3 2-17 16,1-1-8-16,2-2-5 0,3 4-3 15,-4 1-3-15,1 4 2 0,-6-2 3 16,2 4 1-16,-6-3-43 0,-5 2-61 15,-3-1-130-15,-8 1-134 0,-6 1-64 16,-6 0 14-16,-5 3 50 0</inkml:trace>
          <inkml:trace contextRef="#ctx0" brushRef="#br0" timeOffset="-10005.19">12821 15307 239 0,'2'-12'331'15,"0"-1"41"-15,-2 1-40 0,2 1-84 16,-2 4-62-16,0 4-40 0,-2 1-34 16,0 4-27-16,-3 2-19 0,2 4-14 15,-3 2-12-15,-2 1 13 0,0 5 7 16,-2-1-8-16,-1 2-3 0,-2 1-1 15,3 0-20-15,-3 0-9 0,1 0-6 0,-2 2-5 16,-1-2-2-16,1-3 0 16,-1 3-2-16,-1-3-1 0,2 3-1 0,1-4 3 15,0-2-2-15,3-2-2 0,4-2 2 16,3-1 2-16,0-4-3 0,6-1-1 16,0-2 1-16,3 2 1 0,7 0-3 15,-2 0 0-15,4 1 2 0,1 2 1 0,0 3-2 16,-3 0-1-16,1 4 2 15,-1-1 1-15,0-3 0 0,-4 5-1 0,0-3 0 16,-4 3-4-16,-3-2-2 0,-2-2 3 16,-2 3-2-16,-2-1 32 0,-3-4 26 15,-2 0 17-15,2 0 6 0,-5-1 7 16,2-3-28-16,-3 1-24 0,2-1-13 16,-3 0-11-16,2 2-5 0,-2-1-1 15,3-1-37-15,-2 3-45 0,3-1-54 0,1 4-64 16,1-3-67-16,0 2-67 0,4-2-120 15,-2-2-20-15,6-4 29 0,0 0 51 16</inkml:trace>
          <inkml:trace contextRef="#ctx0" brushRef="#br0" timeOffset="-9240.82">12924 15664 403 0,'-2'0'588'0,"-2"-3"79"0,0-3 42 15,1 3-245-15,-2 3-173 0,4-2-138 16,-2 0-77-16,3 0-39 0,3 2-15 16,0-3-10-16,3 1-4 0,2-2-5 15,4 4 0-15,0 0-16 0,0 4-92 0,2 1-135 16,0-1-180-16,-2-1-180 0,-2-1-67 15,-3 0 56-15,-3 0 116 0</inkml:trace>
          <inkml:trace contextRef="#ctx0" brushRef="#br0" timeOffset="-8985.94">13167 15279 175 0,'1'-8'355'0,"3"-1"31"0,-2 0 14 15,7 3-178-15,1-3-89 0,0 6-53 16,1 0-27-16,3 0-13 0,-3 3 7 0,6 5-6 15,-4-1-7-15,-1 5 0 0,2 2-4 16,-3 4-14-16,-6 1-4 16,0 3-3-16,-8 6 1 0,-3-3 0 0,-1-1 0 15,-3 0-3-15,-5-1 30 0,2-3 32 16,-3-3 24-16,2-1 21 0,1-6 12 16,-2 0-24-16,5-5-29 0,3 3-25 15,3-1-22-15,1-4-13 0,6 2-7 16,2-2-4-16,7 4 0 0,4 1 0 15,1-1 2-15,6 3-2 0,1 2 0 0,0 0 1 16,-1 3 0-16,3 0 1 16,-2 0 0-16,-3 2-3 0,1 0-1 0,-3 2-1 15,-5-3 2-15,-7 4-2 0,-2-1 1 16,-5-1 0-16,-9 2 0 0,-3-1 1 16,-2-4 30-16,-3 1 19 0,-1-2 11 15,0-5 5-15,-3 2 2 0,2-4-26 0,3-2-21 16,1 2-9-16,-1-1-5 0,6-3-43 15,-2 0-104-15,3 0-128 0,2 0-231 16,1-3-110-16,6 3-12 0,-7-1 80 16,7 1 119-16</inkml:trace>
          <inkml:trace contextRef="#ctx0" brushRef="#br0" timeOffset="383.81">13696 15580 11 0,'-6'1'412'16,"2"-1"107"-16,3-3 63 0,-1 1-17 15,4 1-179-15,3 1-98 0,4-3-50 16,4 2-17-16,7-2 4 0,5-1-16 16,0-1-42-16,6-1-49 0,4 1-43 15,2 1-35-15,1-1-18 0,0 1-10 0,-1 2-9 16,-1 1-18-16,-4 1-70 15,-6 1-133-15,-3 1-175 0,-5-4-264 0,-4 1-107 16,-4-5 17-16,-5 0 106 0,-5-2 163 16</inkml:trace>
        </inkml:traceGroup>
        <inkml:traceGroup>
          <inkml:annotationXML>
            <emma:emma xmlns:emma="http://www.w3.org/2003/04/emma" version="1.0">
              <emma:interpretation id="{8DF4DDE4-04F3-4A19-AC26-FAD3CD3C564B}" emma:medium="tactile" emma:mode="ink">
                <msink:context xmlns:msink="http://schemas.microsoft.com/ink/2010/main" type="inkWord" rotatedBoundingBox="15951,15169 19358,15056 19411,16656 16004,16768"/>
              </emma:interpretation>
              <emma:one-of disjunction-type="recognition" id="oneOf61">
                <emma:interpretation id="interp81" emma:lang="" emma:confidence="1">
                  <emma:literal/>
                </emma:interpretation>
              </emma:one-of>
            </emma:emma>
          </inkml:annotationXML>
          <inkml:trace contextRef="#ctx0" brushRef="#br0" timeOffset="141">13965 15366 137 0,'2'-4'362'16,"-2"1"60"-16,-2 1 39 0,2 0-138 15,0 2-97-15,0 2-34 0,-3 1-12 16,3 5 14-16,0 2 29 0,-1 5 12 0,1 4-6 16,-5 3-18-16,4 1-22 0,-2 3-27 15,2 3-33-15,-4 0-32 0,5 1-31 16,0 0-27-16,0-4-19 0,0-1-10 16,0-1-5-16,0 2-1 0,3-7-3 15,-1-1 1-15,-1-3-2 0,-1 0-2 0,4-4-22 16,-4-3-46-16,3-2-71 0,-3-6-89 15,0 0-108-15,0 0-108 0,-3-3-155 16,2-5-48-16,-3-1 40 0,-2-5 85 16,0 2 117-16</inkml:trace>
          <inkml:trace contextRef="#ctx0" brushRef="#br0" timeOffset="1083.33">14397 15380 29 0,'0'-5'322'16,"0"-1"45"-16,5-1 26 0,-1-2-74 15,3 0-131-15,3-2-66 0,0 2-30 16,2 1-7-16,-2-1-5 0,3 0-8 16,0 3-12-16,0 3-15 0,-1 3-1 15,1 2 13-15,-3 5 18 0,-3 2 16 0,-1 3 15 16,-6 5-6-16,-1 4-18 0,-8 2-20 16,-1 4-17-16,-6 2-15 0,0-1-2 15,-1 3 5-15,-2-3 9 0,0-1 16 16,2 1 20-16,2-5 10 0,1-1 1 15,7-2-6-15,1-2-8 0,3-3 6 16,7-1 7-16,2-2 14 0,8-5 9 0,2-4-3 16,6 1-21-16,1-6-26 0,3-1-22 15,3-3-20-15,-6 0-20 0,2-2-36 16,-8 2-62-16,-1 0-99 0,-6 6-152 16,-2-4-207-16,-8 4-148 0,0 0-21 15,-9 1 66-15,-6 2 133 0</inkml:trace>
          <inkml:trace contextRef="#ctx0" brushRef="#br0" timeOffset="1465.88">14882 15695 416 0,'4'4'660'0,"-1"-1"122"0,-3-3 60 0,3-2-209 16,-1 2-234-16,-2 0-159 16,0 0-97-16,0 2-43 0,2-2-17 0,1 0-6 15,3-2-16-15,3 1-23 0,-2-3-15 16,3 0-13-16,-1 0-41 0,-4 2-97 16,1-1-175-16,-4-3-226 0,-2 6-236 15,0 0-73-15,-2-3 46 0,-2 0 148 16,4 3 219-16</inkml:trace>
          <inkml:trace contextRef="#ctx0" brushRef="#br0" timeOffset="2277.86">15191 15328 5 0,'-1'-6'356'0,"-2"2"80"0,2-1 55 0,-1-4-16 15,-1 0-132-15,2 3-70 0,1 0-31 16,0 2-21-16,0-1-30 0,1 2-35 15,4-3-45-15,5 3-46 0,0 0-34 16,3 2-20-16,3-2-7 0,2 3-3 16,3 3 0-16,-4-2-1 0,1 4-1 0,-3 1-1 15,0 3-1-15,-4 3 1 0,-5 1 2 16,-1 5 2-16,-4 2 4 0,-5-3 2 16,-2 4-1-16,-1-2-1 0,-3 1 1 15,-2-2 1-15,2-3-3 0,-2-3 2 16,4-3-3-16,0-5 1 0,0 2-2 15,5-3-3-15,-2-1 0 0,1 1 0 16,4-2-3-16,0 2-2 0,4-3-1 16,2 0-2-16,2 2 2 0,3-2 5 0,4 4-2 15,0 1 2-15,3 1-1 0,1 2-2 16,-2 1 1-16,2 1 0 0,-2 2 0 16,-1 1 2-16,-3 1 1 0,2 3 1 15,-7-2 1-15,-2 2 2 0,-5-1 1 0,-1 0 0 16,-4 1 3-16,-6-2 1 0,-2 2 0 15,-5-2 19-15,-2-2 21 0,-1-1 13 16,-3-1 4-16,1-2 0 0,0-3-18 16,2 0-20-16,4-1-50 0,2-5-103 15,2 0-180-15,3-6-286 0,1-2-129 16,2-3-25-16,0-1 71 0,2 0 164 16</inkml:trace>
          <inkml:trace contextRef="#ctx0" brushRef="#br0" timeOffset="3404.05">12662 15287 159 0,'0'2'286'0,"-2"-2"23"15,0 0-24-15,0 0-50 0,2-2-60 16,-1 1-25-16,-2-3-5 0,1 2 7 16,0-1 14-16,0-1 9 0,1 1 11 15,1-2 7-15,0 4-2 0,-3-2-10 16,3 1-17-16,0 1-32 0,0 1-34 15,3-3-33-15,-3 6-28 0,0-3-21 16,1 0-9-16,3 1-5 0,1-1-2 0,0 0 0 16,1 0 0-16,0 2 2 0,3-2-2 15,0 3 2-15,-1-3 1 0,0 4-2 16,0-2 1-16,-1-1-1 0,5 1 0 16,-2-1-1-16,0 2 0 0,2-1 0 15,1-1 2-15,0 1-2 0,0-2 1 0,0 0 0 16,1-2-1-16,-1 1 5 15,0-1-2-15,0-2 1 0,-3-1-1 0,1 2 1 16,-6 0-4-16,0 2 2 0,-1-1 1 16,-3-2-1-16,4 2-3 0,-4 1 0 15,3-1-2-15,-2 1 0 0,2 1-4 16,1 0-50-16,-4 1-97 0,-1 1-111 16,0-1-184-16,0-1-171 0,-1 5-27 15,-8-2 60-15,3 1 98 0</inkml:trace>
          <inkml:trace contextRef="#ctx0" brushRef="#br0" timeOffset="4089.22">12717 15338 21 0,'3'-2'298'0,"-3"-1"49"0,0-2 26 16,0-1-62-16,0 3-106 0,0 2-51 15,0-4-12-15,0 5 8 0,0-5 12 16,0 4 2-16,0-2-7 0,0 3-30 0,1 0-34 16,2 0-29-16,0 0-19 0,1 3-11 15,2-2-8-15,3 4-1 0,-2-2-9 16,3-1-7-16,2 2-3 0,1-4 0 16,-2 0-1-16,3 2-3 0,-2-2 4 15,0 3-3-15,1-2-2 0,0-1 2 16,-1 0 2-16,-1-1 17 0,4-2 20 0,-5 1 13 15,0-1 6-15,-3 2 4 0,2-1-19 16,-2-1-20-16,-1 3-15 0,-2 0-6 16,2-3-2-16,-2 3-1 0,-1 0 0 15,2 0-2-15,-3 3 0 0,0-3 0 16,-1 0-1-16,2 0 0 0,-3 0 1 0,0 0 2 16,0 0-1-16,0 0 2 15,0 0-1-15,0 0 0 0,0 0-2 0,0 0 0 16,0 0-2-16,0 0 2 0,0 0-1 15,2 0 2-15,-1 0 1 0,-1 0-2 16,5 0 1-16,-5 0-1 0,2-3 1 16,-2 3-2-16,0 0 1 0,0 0-3 0,0 0 3 15,0 0 0-15,0 0 2 16,0 0 2-16,0 0-3 0,0 0-15 0,-2 0-63 16,-3 3-106-16,2-3-189 0,-3 5-191 15,-2-1-72-15,-4-2 22 0,-4 4 87 16</inkml:trace>
          <inkml:trace contextRef="#ctx0" brushRef="#br0" timeOffset="6828.02">15702 15488 239 0,'-6'-5'428'0,"0"-1"53"15,0 0 42-15,2 3-173 0,3-1-110 0,2 1-57 16,1 3-25-16,4-4-18 0,4 2-14 16,1 2-21-16,8-2-29 0,3 2-26 15,4 0-25-15,1 2-15 0,7 0-4 16,2 2-26-16,0-1-69 0,1-3-108 16,2 2-184-16,-3-2-169 0,-4 0-51 0,-6-2 30 15,-7-1 91-15</inkml:trace>
          <inkml:trace contextRef="#ctx0" brushRef="#br0" timeOffset="6572.37">15776 15736 66 0,'-5'2'363'0,"4"-2"65"0,-4-2 51 16,5 2-72-16,0-4-120 0,2 2-55 16,2 1-23-16,1-3-7 0,2 0 1 15,1-1-11-15,3 0-27 0,0-2-35 0,2 2-35 16,3-1-30-16,3-2-22 0,1 2-15 15,2 0-9-15,1 0-5 0,-1 0-5 16,0 4-5-16,-1 0 0 0,-2 2-1 16,-2 2-3-16,-2 0 0 0,-2 2 0 15,-3 1-1-15,-2 4-48 0,-3 2-84 16,-2-2-124-16,-3 0-155 0,-3-1-203 16,-4-1-49-16,-1-1 42 0,-3-5 106 0,-5 1 145 15</inkml:trace>
          <inkml:trace contextRef="#ctx0" brushRef="#br0" timeOffset="-42279.82">1317 16498 122 0,'3'-4'239'0,"-2"1"17"15,-1-3-30-15,0 1-78 0,0-2-46 16,0-1-15-16,0 2-9 0,0-1 0 16,0 1 1-16,0 0 4 15,-1-6 67-15,1 7-86 0,0 4-10 16,0 1-16-16,0-3-10 0,0 3-9 16,1 3-2-16,1 0 3 0,0 3 4 15,-2 4 3-15,0 4 10 16,-4 22 38-16,3-13-37 0,-4 2-3 0,0 2-8 15,0 2-6-15,-1 1-5 16,2 1-6-16,-2 0-2 0,5-4-4 0,-3-2 0 16,2-5-3-16,2-2 1 15,0-2 0 1,0 16 9-16,2-22-4 0,-2-5-5 16,0 0-32-16,-2 1-56 0,2 3-72 15,-4 0-113-15,-1-3-130 0,0-1-27 16,0-1 29-16,1-2 59 0</inkml:trace>
        </inkml:traceGroup>
      </inkml:traceGroup>
    </inkml:traceGroup>
    <inkml:traceGroup>
      <inkml:annotationXML>
        <emma:emma xmlns:emma="http://www.w3.org/2003/04/emma" version="1.0">
          <emma:interpretation id="{73EDFCE6-E78F-4B6B-8126-51958CE1FCFB}" emma:medium="tactile" emma:mode="ink">
            <msink:context xmlns:msink="http://schemas.microsoft.com/ink/2010/main" type="paragraph" rotatedBoundingBox="2327,16550 8632,16267 8661,16900 2356,1718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C1678E5-5C91-49A4-9D21-D5DD3401F284}" emma:medium="tactile" emma:mode="ink">
              <msink:context xmlns:msink="http://schemas.microsoft.com/ink/2010/main" type="line" rotatedBoundingBox="2327,16550 8632,16267 8661,16900 2356,17183"/>
            </emma:interpretation>
          </emma:emma>
        </inkml:annotationXML>
        <inkml:traceGroup>
          <inkml:annotationXML>
            <emma:emma xmlns:emma="http://www.w3.org/2003/04/emma" version="1.0">
              <emma:interpretation id="{F275A286-01D4-49F6-AE8B-1E8B1C44C5AF}" emma:medium="tactile" emma:mode="ink">
                <msink:context xmlns:msink="http://schemas.microsoft.com/ink/2010/main" type="inkWord" rotatedBoundingBox="2327,16559 2772,16539 2801,17163 2355,17184"/>
              </emma:interpretation>
              <emma:one-of disjunction-type="recognition" id="oneOf62">
                <emma:interpretation id="interp82" emma:lang="" emma:confidence="1">
                  <emma:literal/>
                </emma:interpretation>
              </emma:one-of>
            </emma:emma>
          </inkml:annotationXML>
          <inkml:trace contextRef="#ctx0" brushRef="#br0" timeOffset="25666.15">17599 14908 105 0,'5'-1'294'16,"-3"-3"32"-16,2-1 4 0,-2 2-121 15,0-2-84-15,-1 1-31 0,-1-1-14 16,0 5-8-16,0-4 2 0,-1-1-3 16,-1 5-8-16,0-5-6 0,-2 1-2 15,0 2-8-15,-2-1-8 0,2 2 3 16,-2-4-4-16,0 5-4 0,1-4-3 15,-4 1-4-15,2 3-10 0,-2-2-8 16,2-1-3-16,-3 2-4 0,-2-1 1 16,-1 1 1-16,2-1-2 0,-5 2-1 15,-2-2-1-15,0 2 2 0,0-2-1 16,-2-1 0-16,1 1-1 0,-4 0-1 0,1-2 0 16,1 3 2-16,-5 1-1 0,1-4 4 15,-5 4-1-15,-1-2-1 0,-2 1-4 16,1-1 2-16,-1 2-4 0,-2-2 1 15,5 1 3-15,-2-2-1 0,0 3-2 16,2 0 1-16,2 0 0 0,1 3 0 16,1 0 1-16,1-1 4 15,4 1-2-15,-1 1 0 0,2-1-1 0,1 1-1 16,-2 1 0-16,3 1-2 0,-1-3 0 16,0 3 0-16,0-2 1 0,-1 4 1 15,-2-2-1-15,1 3 1 0,-4 2 2 16,3 2 1-16,-3-1-1 0,-1 3 2 15,1-1 2-15,0 2-4 0,-1 2-1 16,3 1-1-16,-1-2-3 0,0-1 0 16,3-3 2-16,-1 5 1 0,-1-2 1 15,1-1 3-15,1 1-3 0,-1 0 2 16,3 1 0-16,0 3-1 0,3-2-1 16,5 1 0-16,1-1 0 0,5 7 4 15,4-4-1-15,1 1 1 0,0 0 1 16,1 1 0-16,4 2-2 0,-1-4-1 15,-3-1 3-15,4 3-2 0,-4-2-2 16,-1 0 4-16,-1 3-4 0,-4 0-2 16,1 1 2-16,-2-3 1 0,-1 5-2 0,-2-1-2 15,-1 0 1-15,3 0 4 16,1 3-3-16,-4 25 4 16,10-25-1-16,2 0-1 0,2-2 0 0,2 1 0 15,2 0-1-15,1-3-1 16,4 2 2-16,-1-3 0 0,2 1-2 0,-1 0 2 15,6 0 0-15,0 0 1 0,2-1-2 16,0-3 2-16,5-3-1 0,0 2 0 16,0-4 0-16,3 2 1 0,1-3 1 15,3 1-1-15,2-2 0 0,0 1 0 16,2-1 3-16,1 1 1 0,2-5-1 16,2 1-1-16,2-1-2 0,-3 0-3 15,1 0 2-15,2-1 0 0,-2-1 3 16,0 1 0-16,-3-2 4 0,0 0-1 15,1 0 17-15,-5-1 8 16,1-1 7-16,36 6 36 0,-40-8-55 0,3 0-11 16,1 0-2-16,2-1-4 0,0-2-1 15,2-2-2-15,-1-2 1 0,1-1-1 16,0-1 2-16,1-1 5 0,-1-2 20 16,0-2 12-16,-2-1 13 0,-1 2 2 15,-1-4-2-15,-2 2-17 0,-1 0-13 0,1-3 1 16,-2-1 6-16,2-2 0 0,-3-2 3 15,1-3-2-15,2-1-11 0,-3-4-9 16,0-3-5-16,-4-2-4 0,3-3 11 16,-6-1 8-16,2-5 4 0,-5-3 3 15,0-4 5-15,-6-1 5 0,1 0 15 16,-4-3 19-16,-2 1 23 0,-1 3 21 0,-6-4 19 16,-2 6 15-16,-2-4 18 0,-2 3 7 15,-6 0 4-15,-5-1-8 0,-4 1-12 16,-3 0-19-16,-7 0-23 0,-8 1-25 15,-7 4-26-15,-14 0-30 0,-12 6-23 0,-14 7-14 16,-11 6-59-16,-13 8-114 0,-10 9-192 16,-6 5-264-16,-7 8-253 0,-3 6-62 15,0 6 59-15,9 1 171 0,7-2 254 16</inkml:trace>
          <inkml:trace contextRef="#ctx0" brushRef="#br0" timeOffset="-41572.66">1550 16554 236 0,'11'-15'284'0,"1"-1"20"16,-2-2-78-16,4 1-98 0,-2 0-43 0,0-2-25 16,-1 2-7-16,-2 1-3 0,1 1 0 15,-3 1-4-15,-1-1 5 16,-2 1-4-16,2 1-2 0,-3 1-5 0,-2 3-10 16,-1-2-12-16,0 2-8 0,0 3-8 15,0 0-5-15,0-2 1 0,-4 3 2 16,3-2-5-16,-4 0-7 0,1 0-4 15,-2 1-3-15,0 3-2 0,-1 0 1 16,-3 0 9-16,0 1 6 0,1 4 3 16,0 2 4-16,-1-1-1 0,2 3 0 15,2 3-1-15,0 3 0 0,2 3 1 16,2 3 3-16,2 3 1 0,2 4-4 16,1 1 1-16,2 2-1 0,1-1-2 15,0-2 1-15,4 4 0 0,0-5 0 16,0-1-3-16,-1-1 2 0,1-1-3 15,0-3 2-15,-1 0-2 0,-2-3 4 16,-2 2 0-16,-1-2 1 0,-4 0 3 0,-3-1-3 16,0-1 5-16,-4-2-3 0,0-4 1 15,-3-1 0-15,-2-3 0 0,-2 2-1 16,0-1-2-16,-4-1 2 0,0-1 0 16,1-2 0-16,1-2 1 0,0-1 1 15,2-1 1-15,2-1-1 0,4 1-5 16,3-5 0-16,4-2-3 0,2-1-1 15,4-3 0-15,3-3 1 0,0 1 2 16,3-2 2-16,-1 1-9 0,3 0-9 0,0 0-21 16,-1 2-22-16,1 0-42 0,-3-2-79 15,-3 3-104-15,-1-3-33 16,-2 1-2-16,-4 1 31 0</inkml:trace>
        </inkml:traceGroup>
        <inkml:traceGroup>
          <inkml:annotationXML>
            <emma:emma xmlns:emma="http://www.w3.org/2003/04/emma" version="1.0">
              <emma:interpretation id="{879BBB55-DF38-4DAB-8084-F6A705FDFD44}" emma:medium="tactile" emma:mode="ink">
                <msink:context xmlns:msink="http://schemas.microsoft.com/ink/2010/main" type="inkWord" rotatedBoundingBox="4454,16455 4985,16431 5008,16923 4476,16947"/>
              </emma:interpretation>
              <emma:one-of disjunction-type="recognition" id="oneOf63">
                <emma:interpretation id="interp83" emma:lang="" emma:confidence="1">
                  <emma:literal/>
                </emma:interpretation>
              </emma:one-of>
            </emma:emma>
          </inkml:annotationXML>
          <inkml:trace contextRef="#ctx0" brushRef="#br0" timeOffset="-40907.18">3437 16232 10 0,'4'-11'254'0,"-1"-1"33"16,0 0 23-16,0 0-89 0,0 3-84 16,1 3-30-16,1-1-16 0,0 1-10 0,-3 3-5 15,1 1 4-15,-2 2 6 16,-1 2 3-16,0 4-5 0,0 4-5 15,-6 2-16-15,2 6-21 0,-3 3-16 0,-2 2-8 16,-1 2-3-16,1 2-4 16,-1 2-1-16,0 0-4 0,0-1-1 0,1-2-5 15,2 0 3-15,1-5-1 0,2-3 4 16,4-6-2-16,3-3 0 0,0-3-3 16,4-3-3-16,0-3-1 0,3-6-1 15,3 0-6-15,0-2-4 0,3-2 1 16,-3-2-3-16,3-1 2 0,-4 0 5 15,-2 6 3-15,-2-2 2 0,-2 9 2 16,-2 0 1-16,-4 3 4 0,0 3-1 16,0 1 2-16,-4 6-2 0,3 1 2 15,-4 3-2-15,3 1 2 0,-1-1-3 16,0 1 3-16,3 0-4 0,0-2 0 0,0-1-13 16,3-3-40-16,-2 2-64 15,1-1-104-15,0-2-145 0,-2-2-54 0,0-5 11 16,0-4 50-16</inkml:trace>
          <inkml:trace contextRef="#ctx0" brushRef="#br0" timeOffset="-40493.93">3621 16280 164 0,'-5'-9'336'0,"1"2"25"0,1 0 13 0,0 0-179 15,3 1-95-15,4 2-41 0,-2-1-15 16,4 0-2-16,2 1 3 0,0-1-5 16,4 4-9-16,2 1-10 0,0 1-7 15,2 4-5-15,-3-1-1 0,3 6-4 16,-2-1 3-16,-4 3-3 0,-2 4 2 15,-1 2 2-15,-4 2 3 16,-3 3-3-16,-2 0 6 0,-2 0-4 0,-2-2-1 16,0 2-5-16,-2-1 0 0,-1-4 12 15,1-1 13-15,0 1 11 0,-2-1 6 16,4-3 2-16,-1 0-10 0,1-1-18 16,5-2-9-16,2-2-9 0,5-3-1 15,4-1-2-15,6-5 3 0,4-5 2 16,2 1-1-16,4-4-7 0,0 1-40 15,0 0-75-15,-3 0-159 0,-2-2-122 16,-6 5-47-16,-5 0 15 0,-5 3 62 16</inkml:trace>
        </inkml:traceGroup>
        <inkml:traceGroup>
          <inkml:annotationXML>
            <emma:emma xmlns:emma="http://www.w3.org/2003/04/emma" version="1.0">
              <emma:interpretation id="{95930351-EBD3-4885-AEE4-F225332F368B}" emma:medium="tactile" emma:mode="ink">
                <msink:context xmlns:msink="http://schemas.microsoft.com/ink/2010/main" type="inkWord" rotatedBoundingBox="6626,16465 7102,16443 7119,16833 6644,16855"/>
              </emma:interpretation>
              <emma:one-of disjunction-type="recognition" id="oneOf64">
                <emma:interpretation id="interp84" emma:lang="" emma:confidence="1">
                  <emma:literal/>
                </emma:interpretation>
              </emma:one-of>
            </emma:emma>
          </inkml:annotationXML>
          <inkml:trace contextRef="#ctx0" brushRef="#br0" timeOffset="-39345.77">5577 16250 114 0,'3'-15'299'0,"-1"1"29"0,-2 2 9 0,0 3-143 16,0 2-71-16,0 2-38 0,-2 1-16 15,2 4-5-15,0 0 2 16,0 5-5-16,0 0-5 0,0 4-9 0,0 3-9 16,-3 5-9-16,3 3-8 0,0 1-6 15,0 1-2-15,0-1-3 0,0 1-4 16,0-1 3-16,0-1 2 0,0 3-1 15,-1 0-4-15,-3-2-15 0,2-2-32 16,-4 1-42-16,2-2-51 0,2 0-77 16,-2-2-123-16,-2-3-34 0,5-6 11 15,1-7 34-15</inkml:trace>
          <inkml:trace contextRef="#ctx0" brushRef="#br0" timeOffset="-39031.4">5719 16224 65 0,'10'-12'274'15,"0"1"24"-15,0 1 11 0,-1-1-126 16,6 3-82-16,-4 0-35 0,3 1-12 16,-2 5 3-16,0 1 6 0,1 2 8 15,-6 5 6-15,0 3-1 0,0 1 1 16,-4 4-6-16,-3 4-12 0,-1 2-7 15,-5 3-8-15,0 0-4 0,0 0-7 16,-2-3 0-16,0-2 0 0,0 0-3 16,5 0-5-16,-1-3-6 0,1 0-5 0,6-1-6 15,2-5 0-15,1 0-5 0,6-2 0 16,4-3 0-16,4-2 2 0,2-2-2 16,2 0-23-16,1-4-52 0,-1 1-87 15,-5-3-195-15,-3 3-89 0,-3-3-11 16,-6 3 29-16</inkml:trace>
        </inkml:traceGroup>
        <inkml:traceGroup>
          <inkml:annotationXML>
            <emma:emma xmlns:emma="http://www.w3.org/2003/04/emma" version="1.0">
              <emma:interpretation id="{B544E928-8F92-4B84-A7C4-76A74ADE9FFE}" emma:medium="tactile" emma:mode="ink">
                <msink:context xmlns:msink="http://schemas.microsoft.com/ink/2010/main" type="inkWord" rotatedBoundingBox="8038,16389 8637,16362 8655,16764 8056,16791"/>
              </emma:interpretation>
              <emma:one-of disjunction-type="recognition" id="oneOf65">
                <emma:interpretation id="interp85" emma:lang="" emma:confidence="0">
                  <emma:literal>-</emma:literal>
                </emma:interpretation>
                <emma:interpretation id="interp86" emma:lang="" emma:confidence="0">
                  <emma:literal>.</emma:literal>
                </emma:interpretation>
                <emma:interpretation id="interp87" emma:lang="" emma:confidence="0">
                  <emma:literal>:</emma:literal>
                </emma:interpretation>
                <emma:interpretation id="interp88" emma:lang="" emma:confidence="0">
                  <emma:literal>o</emma:literal>
                </emma:interpretation>
                <emma:interpretation id="interp89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-37183.56">6977 16206 169 0,'0'-6'265'0,"0"3"22"0,0-3-50 15,0 0-102-15,0 1-46 0,0 1-27 0,3 0-18 16,-1 2-9-16,-1-2-4 0,2 1-1 16,1 1-7-16,-1-2 0 0,1 1-3 15,2 1 0-15,0 1-4 0,3-2 1 16,-2 0-1-16,3 3-3 0,2-3-2 15,0 3-3-15,4 1-2 0,-2 1-3 16,2-1 0-16,-1 4-2 0,1-2 0 16,-4 0 2-16,-2 3 3 0,-1 3 0 15,-9 1 2-15,-3 5-1 0,-5 0 2 16,-2 5 0-16,-6 1 0 0,-1 3-1 16,-3 0 2-16,-2 0 3 0,2-1 4 15,-2-1 3-15,2-2 5 0,4-2 3 16,3-1-5-16,0-5-5 0,7 1-6 15,3-4-8-15,3-3-2 0,6 0-2 0,1-3-2 16,8 0 4-16,2-1 0 0,3-2-2 16,6 0 3-16,0-5-11 0,-1 4-19 15,4-1-24-15,-2-1-33 0,-1 3-43 16,-2-3-65-16,0 0-101 0,-5 0-31 16,1-4 6-16,-1 1 32 0</inkml:trace>
          <inkml:trace contextRef="#ctx0" brushRef="#br0" timeOffset="-36500.42">7512 16235 28 0,'0'-5'305'16,"3"-4"44"-16,-3 3 17 0,0-3-87 15,3 0-132-15,-1 3-73 0,0-1-36 16,-2-2-16-16,2 0-2 0,-1 3-4 16,-1-3-2-16,3 1-1 0,-3 1-5 15,-3-1-4-15,2 2 0 0,-1-5-1 16,-5 4 1-16,1-2-1 0,1 0-2 16,-3 3 0-16,0-1 7 0,-4 5 9 0,2-1 5 15,-2 3 4-15,-2 3 1 16,1 3-8-16,-2 3-8 0,1 3-5 0,3 1-4 15,0 2-2-15,4 2-2 0,4 3-2 16,3 1 0-16,5-2 1 0,3 2 0 16,5-4 3-16,3 1 2 0,3-4 2 15,0 2 1-15,1-4 2 0,0 2-1 16,-2-5-1-16,-2 1-1 0,-2 1 0 16,-4-2 2-16,-3 1 1 0,-4 1 0 15,-6 2 3-15,-2-2-2 0,-6 0 4 16,-2 4-1-16,-3-3 2 0,-4 1 7 15,3-4 4-15,-3-3 5 0,1 0-2 16,3-4-1-16,0-2-7 0,7 0-8 16,-1-4-8-16,4-1-12 0,2 0-27 15,8-6-35-15,-1-2-43 0,8-3-66 0,3-4-143 16,-1 0-54-16,6-5-4 16,-3 1 32-16</inkml:trace>
        </inkml:traceGroup>
      </inkml:traceGroup>
    </inkml:traceGroup>
    <inkml:traceGroup>
      <inkml:annotationXML>
        <emma:emma xmlns:emma="http://www.w3.org/2003/04/emma" version="1.0">
          <emma:interpretation id="{616EBFB0-71BE-4220-940A-4DFE27F1B3EC}" emma:medium="tactile" emma:mode="ink">
            <msink:context xmlns:msink="http://schemas.microsoft.com/ink/2010/main" type="paragraph" rotatedBoundingBox="631,17310 9830,16884 9886,18109 688,18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DA377E-F563-4B25-91E1-62904070769F}" emma:medium="tactile" emma:mode="ink">
              <msink:context xmlns:msink="http://schemas.microsoft.com/ink/2010/main" type="line" rotatedBoundingBox="631,17310 9830,16884 9886,18109 688,18535"/>
            </emma:interpretation>
          </emma:emma>
        </inkml:annotationXML>
        <inkml:traceGroup>
          <inkml:annotationXML>
            <emma:emma xmlns:emma="http://www.w3.org/2003/04/emma" version="1.0">
              <emma:interpretation id="{3C12C812-8CFD-4B9F-966F-837B3C12DB9E}" emma:medium="tactile" emma:mode="ink">
                <msink:context xmlns:msink="http://schemas.microsoft.com/ink/2010/main" type="inkWord" rotatedBoundingBox="631,17310 4328,17139 4384,18364 688,18535"/>
              </emma:interpretation>
              <emma:one-of disjunction-type="recognition" id="oneOf66">
                <emma:interpretation id="interp90" emma:lang="" emma:confidence="1">
                  <emma:literal/>
                </emma:interpretation>
              </emma:one-of>
            </emma:emma>
          </inkml:annotationXML>
          <inkml:trace contextRef="#ctx0" brushRef="#br0" timeOffset="66647.84">37 17611 164 0,'0'-7'291'0,"0"-2"29"0,-3-2-24 15,3 2-123-15,-1 3-62 0,-1-3-28 16,-1 0-15-16,2 3-2 0,-2 0-5 16,0 0-1-16,-3 0-11 0,2 1-7 0,-2-1 6 15,0 1 4-15,-1 0 1 0,0-1 2 16,-3 3-7-16,-2 0-11 0,-4-1-17 16,-4 4-11-16,0 4-6 0,-5 1-4 15,-1 2-1-15,-4 3-1 0,2 4 1 16,-3 4 2-16,0 3 4 0,4 2-1 15,1-2 0-15,4 4-3 0,6-2-1 0,6-2-5 16,4-3 2-16,6-3 1 0,6-3 5 16,3 0 2-16,2-3 1 0,5-1 0 15,2-5 3-15,2 0 1 0,0-3-3 16,3-4 3-16,2-6-3 0,-2-2-6 16,3-5 0-16,0-5 0 0,-3-2 0 15,0-5-2-15,0 1 2 0,-7-2 2 16,0-1-2-16,-4 3-2 0,-4 4 21 0,-5 1 11 15,0 5 9-15,-3 6 7 0,-3 3 16 16,2 2-17-16,-3 7-15 0,0 2-7 16,0 7-10-16,-2 5-10 0,1 6-1 15,2 7 0-15,1 6-1 0,4 6 2 16,4 3 1-16,2 7-2 0,0 1 0 0,2 4 4 16,0 0-2-16,0-2 0 0,0-5 3 15,0-3 0-15,-3-4-3 0,2-5-1 16,-6-5 3-16,-3-3-1 0,-2-4 2 15,-5-1 4-15,-3-4 1 0,-9-3 28 0,-2-1 24 16,-7 0 14-16,-4-8 4 0,-1 0 1 16,-5 0-29-16,-4-5-20 0,2-1 10 15,1-1 15-15,3-4 10 0,4-2 4 16,6-4-1-16,4-3-28 0,9-1-26 0,3-3-16 16,7-2-8-16,12-1-5 0,7-1-5 15,7 1 0-15,9-3 4 0,4 6 2 0,3 0 2 16,3 7 4-16,-2-1-13 15,0 7-15-15,-3 1-33 0,-1 1-46 16,-2 3-70-16,-4 3-82 0,-7 3-113 0,-7 3-137 16,-6 2-29-16,-10 4 35 0,-6-4 81 15</inkml:trace>
          <inkml:trace contextRef="#ctx0" brushRef="#br0" timeOffset="67866.25">27 17996 169 0,'1'-4'495'16,"-2"-4"113"-16,-3-1 64 0,2 1-96 15,-2 2-203-15,2 1-127 0,2 1-100 0,0 1-57 16,3 0-29-16,0 0-16 16,4 1-25-16,2 2-65 0,4 2-134 0,-3 2-170 15,0-1-225-15,-1 5-101 0,-8 2 8 16,-5 2 104-16,-2 3 159 0</inkml:trace>
          <inkml:trace contextRef="#ctx0" brushRef="#br0" timeOffset="67416.34">313 17361 42 0,'7'-6'323'0,"-1"-1"46"15,-3 2 25-15,-3-1-90 16,2 5-137-16,-2 1-77 0,1 1-43 0,-1 5-17 15,0 3-3-15,-1 5-1 0,-1 7 1 16,-2 6-7-16,-1 4-2 0,-2 9-6 16,0 0 0-16,-2 4-1 0,2 5 2 15,1 2-1-15,-1-5-1 0,4 1-2 16,2-7-4-16,1 0 2 0,1-9 0 16,6-2-1-16,2-5 2 0,4-4 1 15,0-5 20-15,3-5 13 0,4-1 17 0,2-5 8 16,1-4 10-16,2-4-16 0,2-5-13 15,3-4-17-15,1-5-13 0,-1-5-9 16,-1-1-5-16,-4-3-3 0,-1 0-28 16,-4-3-56-16,-6 0-76 0,-3 4-109 15,-8-3-156-15,-3 7-42 0,-3 4 26 0,-6 4 60 16</inkml:trace>
          <inkml:trace contextRef="#ctx0" brushRef="#br0" timeOffset="68048.85">708 18099 84 0,'12'-14'633'15,"-5"1"231"-15,-3-5 163 0,-1 0 76 16,-3 3-348-16,1 4-232 0,1 2-224 0,2 0-157 16,2 1-83-16,3 1-44 0,-2 4-78 15,5 0-143-15,-2 6-224 0,0-2-287 16,-2 4-237-16,-4 1-47 0,-2 0 85 15,-6 3 198-15,-2 0 281 0</inkml:trace>
          <inkml:trace contextRef="#ctx0" brushRef="#br0" timeOffset="68819.92">1204 17890 169 0,'-6'0'461'15,"2"-2"67"-15,4-4 28 0,4 3-116 0,8-3-202 16,5-1-118-16,9 1-64 0,3-2-25 16,3-1-15-16,1-2-4 0,2-2-6 0,4 3 0 15,-2 1-5-15,1 2 0 0,-3 3-68 16,1 4-107-16,-4 0-209 0,-2 2-112 16,-4 2-50-16,-7 1 43 0,-3 0 97 0</inkml:trace>
          <inkml:trace contextRef="#ctx0" brushRef="#br0" timeOffset="68624.08">1315 18015 127 0,'-14'4'384'0,"2"-2"64"16,2-2 43-16,3 0-115 0,1 0-142 16,6 0-68-16,0 0-33 0,2 0-6 15,3 0 13-15,4-2 11 0,3-2-13 16,1-1-28-16,5 1-36 0,0-1-31 0,2 2-21 16,-1 0-10-16,1 0-7 0,2 3-3 15,-3-3-4-15,-2 3 0 0,2 3-2 16,-5-3-56-16,-1 3-98 0,-4-2-116 0,-2 1-201 15,-7-2-119-15,0 0 3 16,-7-3 74-16,1 0 106 0</inkml:trace>
          <inkml:trace contextRef="#ctx0" brushRef="#br0" timeOffset="83938.57">2238 17569 70 0,'3'5'283'0,"-2"-1"39"0,-1-2 21 0,-1-2-100 16,1 0-72-16,-3 0-35 0,3 0-19 15,-1 0-15-15,-1-2-8 0,2-2-9 16,-3-1-5-16,3 1-7 0,0-1-6 16,0 0-9-16,0-2-9 0,0-1-13 15,3 2-4-15,-3-1-1 0,2-2-2 0,-1 0-1 16,3 0 1-16,-2-3-6 0,2-2-6 15,0-1 9-15,2 1 4 0,-4-4 3 16,2 2 3-16,0-4 13 0,-2 0-3 16,2 1 7-16,-4 0 13 0,0 1 15 0,-1-2 3 15,-2 2 2-15,0 2 1 16,-1 3-4-16,-1 1 3 0,1 2 8 0,-2 1 5 16,2 1 2-16,-2 5-7 0,3-1-14 15,-4 0-21-15,6 4-17 0,-4-1-15 16,5 1-11-16,-1 0-5 0,-1 0-8 0,2 0-5 15,0 1 1-15,0-1-3 0,2 2-1 16,-1 1 0-16,5 2 2 0,-2-1-2 16,2 4 3-16,4-2 2 0,0 0-2 15,2 1 2-15,1 1-2 0,0-1 0 0,1 0 2 16,2-2 0-16,3 1-2 0,0-1 4 16,0-1 1-16,1 1-4 0,0-1 3 15,2-4-1-15,0 2 0 0,-1-2-1 0,-1-2 1 16,1 2-1-16,-2-3-1 0,-1 3 1 15,-2-4-4-15,0 2 2 0,-4 2-1 16,-1-3 3-16,-2 2-2 0,-2-1 1 16,-1-1 4-16,0 3-3 0,-3 0 0 0,-2-3 1 15,2 6 1-15,-3-3 0 0,0 0 2 16,-3 0 3-16,3 0-1 0,-1 0 1 16,-2 0 1-16,1 3-2 0,-2-3-3 0,1 2 2 15,-1-1 0-15,-1 2-3 0,0-3 0 16,-1 5-2-16,-3-1 0 0,3 3 0 15,-4-1-2-15,0 3 1 0,-1 0 0 16,-1 6 0-16,-4-1 3 0,0 6 0 16,0 0-2-16,0 4 1 0,2-4-1 15,-2 5-1-15,5 2-1 0,0-1 0 0,1 1 0 16,6-1 0-16,-1-2 1 0,5-2 0 16,2-1 1-16,2 0 0 0,6-1 1 15,-1-2 0-15,4 0 3 0,0 0 0 0,3-1-3 16,3 1 4-16,-2-7-1 0,3 4-2 15,-1-3 0-15,4-1 0 0,-4-5 0 16,3 0-2-16,2-2 0 0,0-3-2 16,0-2 0-16,-1-3 1 0,-2-2 0 15,0 0-36-15,-2-5-76 0,-2-1-135 0,-5-1-158 16,-2 0-232-16,-6-2-89 0,-2-2 23 16,-6 5 106-16,-2-2 151 0</inkml:trace>
          <inkml:trace contextRef="#ctx0" brushRef="#br0" timeOffset="85721.97">2088 16921 146 0,'4'-1'294'0,"-3"1"33"0,-1-2-23 15,0-1-79-15,0 2-66 0,0-2-24 0,0 1-11 16,-1 0-1-16,-2 0 4 16,2-1 2-16,-1 1-4 0,-1 0-4 0,2 2-5 15,-2 0-13-15,2-2-17 0,-1 2-16 16,-1-1-19-16,0 2-17 0,-1-1-16 16,-2 4-7-16,-2 1-6 0,-4 1-1 15,0 4-3-15,-4 4 0 0,-2 1 6 0,-4 3 9 16,0 3 6-16,-1 3 3 0,-6 2 8 15,2 7 7-15,-2 0 9 0,0 5 11 16,0 2 22-16,5 6 7 0,4 2-6 16,0 0-14-16,6 2-18 0,8 0-23 0,5 1-14 15,6-3-8-15,5-1-3 0,6-4-3 16,6-4 0-16,6-2-5 0,3-3 0 16,1-5-36-16,2 0-63 0,-3-2-102 15,0 0-110-15,-4-3-188 0,-2 0-104 0,-9 3 2 16,-6-1 74-16,-5-2 96 0</inkml:trace>
          <inkml:trace contextRef="#ctx0" brushRef="#br0" timeOffset="84615.4">3000 17488 325 0,'-3'-3'431'0,"-3"-2"59"16,2 2 0-16,1 0-127 0,0-1-66 0,3 2-23 15,-4 2-11-15,4-3 7 0,0 3-3 16,-3 0-12-16,3 0-33 0,3-3-30 15,-3 3-41-15,4 0-39 0,-1 3-27 16,6-3-19-16,1 3-17 0,3-1-12 0,3-1-11 16,3 2-12-16,2-3-6 0,1 2-5 15,3-2-1-15,-2 0-1 0,-1 1-3 16,-1 1-2-16,-2-2-3 0,-3 1-1 16,-3 4-9-16,-3-4-50 0,0 3-80 0,-7-3-145 15,2 2-189-15,-5-3-270 0,0 0-75 16,0 0 28-16,0-9 119 0,-2-2 179 15</inkml:trace>
        </inkml:traceGroup>
        <inkml:traceGroup>
          <inkml:annotationXML>
            <emma:emma xmlns:emma="http://www.w3.org/2003/04/emma" version="1.0">
              <emma:interpretation id="{0AA8CC3A-90CE-43FB-99FA-BF58261A694D}" emma:medium="tactile" emma:mode="ink">
                <msink:context xmlns:msink="http://schemas.microsoft.com/ink/2010/main" type="inkWord" rotatedBoundingBox="4715,17259 8114,17102 8163,18160 4764,18317"/>
              </emma:interpretation>
              <emma:one-of disjunction-type="recognition" id="oneOf67">
                <emma:interpretation id="interp91" emma:lang="" emma:confidence="1">
                  <emma:literal/>
                </emma:interpretation>
              </emma:one-of>
            </emma:emma>
          </inkml:annotationXML>
          <inkml:trace contextRef="#ctx0" brushRef="#br0" timeOffset="85068.71">3671 17236 319 0,'0'-4'438'16,"-3"1"51"-16,1 0-11 0,0 3-187 15,0 1-97-15,2 3-39 0,-2 3-10 16,0 3 13-16,-2 5 10 0,2 5-15 15,-2 7-36-15,0-1-39 0,2 4-28 0,1 5-22 16,1-2-14-16,1 1-5 0,3 1-6 16,0-4-4-16,0-5-3 0,2 3-3 15,-2-9-43-15,3-3-87 0,0-2-116 16,-4-4-186-16,3-5-146 0,-6-6-27 0,0 0 57 16,0 0 104-16</inkml:trace>
          <inkml:trace contextRef="#ctx0" brushRef="#br0" timeOffset="86566.33">3932 16973 26 0,'-5'-7'307'0,"-2"2"50"16,1-1 36-16,0 3-65 0,0 1-113 15,2 1-67-15,3 1-44 0,1 3-21 16,1 3-13-16,3 0-11 0,4 5-1 16,2 2 0-16,6 0-14 0,0 4-9 15,4 1-9-15,3 2-10 0,2-1 0 16,2 5 10-16,1 0 18 0,-1 1 12 16,2 6 23-16,-6 1 23 0,-3 5 9 0,-5 2 5 15,-2 7-4-15,-6 0-12 0,0 0-23 16,-7 0-22-16,-2 1-19 0,-3-2-15 15,-4-4-9-15,-1-4-3 0,-4 1-4 16,-2-4-8-16,-1-3-27 0,-4-2-62 0,4 0-98 16,-2-6-110-16,6-3-200 0,0-5-91 15,4-7 5-15,4-1 73 0,5-7 103 16</inkml:trace>
          <inkml:trace contextRef="#ctx0" brushRef="#br0" timeOffset="87014.06">5002 16966 185 0,'8'-7'349'0,"-3"3"31"0,-4-5 10 0,-1 4-164 16,-1 2-93-16,-2 0-50 0,-3 0-22 16,0 3-7-16,-4 2 2 0,-2-1-4 15,2 4 3-15,-4 1-2 0,2 3 2 16,-1 0 3-16,-4 0 2 0,4 4-1 15,-3-1-1-15,0 3-2 0,-4 2 2 16,1 6 5-16,-7 1 8 0,-3 7 12 0,-4 4 5 16,1 8 5-16,0 3-7 0,3 5-7 15,3 5-9-15,6 6-20 0,4-4-16 16,6 3-12-16,9-3-9 0,6-10-6 0,11-1-2 16,6-5 0-16,10-7-2 0,5-3 2 15,5-3-4-15,3-4 1 0,1-4-1 16,2-3-2-16,0 0 2 0,-2-3 3 15,2 3-48-15,-2-7-90 0,0-2-140 0,-2-6-241 16,2-3-109-16,-2-6-5 16,-3-6 70-16,-3-4 128 0</inkml:trace>
          <inkml:trace contextRef="#ctx0" brushRef="#br0" timeOffset="87683.66">5531 17113 95 0,'1'-2'327'0,"-2"-1"42"0,-2-3 21 16,2 3-95-16,-2 0-107 15,-3 0-52-15,3 0-26 0,-6 3-18 16,2 0-15-16,-6 0-11 0,0 0-4 15,-3 6 2-15,0 0 11 0,-4 5 10 0,0 4 6 16,-3 0 0-16,-2 5-14 0,-2 3-10 16,-1 3 3-16,4 3 2 0,0-2 2 0,7 2 3 15,3-1-5-15,4-1-15 0,4-3-12 16,6 5-10-16,4-7-10 0,3 1-4 16,9 1-5-16,4-4-6 0,4-3-3 15,6-4 0-15,6-1-3 0,3-3-1 0,3 0-3 16,4-6 1-16,-5 0-2 0,-1-3-36 15,-2 0-69-15,-5-5-120 0,-7-2-171 16,-4-2-181-16,-2-2-51 0,-8-1 38 16,-2 0 99-16</inkml:trace>
          <inkml:trace contextRef="#ctx0" brushRef="#br0" timeOffset="88073.14">5914 17295 216 0,'2'-3'405'0,"-1"3"43"16,-1-2 4-16,0 2-156 0,4 2-130 16,1-2-68-16,1 0-30 0,4 3-10 15,1-1-5-15,7-1-10 0,5-1-7 16,0 0-16-16,0 0-4 0,3 0-6 0,3-1-2 15,-6 1-6-15,0 0-33 0,-1-2-62 16,1-1-69-16,-6-2-146 0,-1-1-126 16,-4 0-25-16,-2-1 31 0,-6 0 62 15</inkml:trace>
          <inkml:trace contextRef="#ctx0" brushRef="#br0" timeOffset="88563.04">6501 17050 226 0,'0'-11'397'0,"0"1"51"15,-4-4 18-15,4 6-161 0,-2-1-94 16,2 4-44-16,-2 0-26 0,0 3-15 0,1 2-20 16,-2 3-24-16,1 6-26 0,1 3-19 15,-2 7-10-15,-1 6 1 0,4-1-6 16,0 6-5-16,4-1-6 0,0-2-1 15,2 1-3-15,0 2-2 0,-2-4 0 0,2 1-2 16,-2-1 1-16,-2 3-2 0,1-4 0 16,-2 2-2-16,-1-4-2 0,0-3-4 15,0 0-28-15,2-6-62 0,0-3-94 16,0-5-147-16,-2-6-162 0,0 0-49 16,-4-14 31-16,2 2 77 0</inkml:trace>
          <inkml:trace contextRef="#ctx0" brushRef="#br0" timeOffset="89108.48">6743 16889 227 0,'3'-5'377'0,"-3"-2"41"16,0-1-7-16,1 4-155 0,-1-1-99 16,5 2-61-16,-4 1-36 0,5 4-20 15,2 4-6-15,0 2-10 0,5 7-11 16,1 4-5-16,7 5-3 0,0 5 4 0,2 2-3 16,0 4 2-16,3 7 3 0,-4 0-2 15,1 2-3-15,-1-2 0 0,-2 5 1 16,-4-1-4-16,-2 3 1 0,-3-1 0 15,-8 0 0-15,-3 0-1 0,-6-3 0 16,-6-1 3-16,-8-2-11 0,-3-3-51 16,-5-5-115-16,-4-5-183 0,1-4-84 15,0-5-28-15,4-7 34 0</inkml:trace>
        </inkml:traceGroup>
        <inkml:traceGroup>
          <inkml:annotationXML>
            <emma:emma xmlns:emma="http://www.w3.org/2003/04/emma" version="1.0">
              <emma:interpretation id="{D35028EB-8217-4535-A7D4-34DD6A49B44C}" emma:medium="tactile" emma:mode="ink">
                <msink:context xmlns:msink="http://schemas.microsoft.com/ink/2010/main" type="inkWord" rotatedBoundingBox="8574,17559 9012,17538 9025,17805 8587,17826"/>
              </emma:interpretation>
              <emma:one-of disjunction-type="recognition" id="oneOf68">
                <emma:interpretation id="interp92" emma:lang="" emma:confidence="1">
                  <emma:literal/>
                </emma:interpretation>
              </emma:one-of>
            </emma:emma>
          </inkml:annotationXML>
          <inkml:trace contextRef="#ctx0" brushRef="#br0" timeOffset="90086.01">7490 17528 242 0,'0'0'418'16,"2"-1"39"-16,0 1 16 0,3-2-196 0,5 2-129 15,3 0-73-15,3-1-26 0,0-1-7 16,1-2 0-16,1 2 5 0,2 1-3 16,0 1-9-16,4-3-9 0,2 3-8 15,-5 0-9-15,4-1-5 0,-4 1-2 0,1 0 0 16,-4-2-3-16,-2 2-27 0,-1 0-44 16,-4-2-56-16,-1-1-90 0,-9-1-168 15,3-2-59-15,-4 0 7 0,-5-3 38 16</inkml:trace>
          <inkml:trace contextRef="#ctx0" brushRef="#br0" timeOffset="90327.36">7494 17328 100 0,'15'-4'377'16,"1"-4"54"-16,5-1 26 0,0-1-107 16,9 0-155-16,2 1-90 0,2-1-49 0,-1 3-24 15,3 0-10-15,-1 3-6 16,-5 1-4-16,1 1-7 0,-4 4-50 0,-3-1-142 16,-3 5-167-16,-10-3-76 0,-5 3-33 15,-6-6 32-15</inkml:trace>
        </inkml:traceGroup>
        <inkml:traceGroup>
          <inkml:annotationXML>
            <emma:emma xmlns:emma="http://www.w3.org/2003/04/emma" version="1.0">
              <emma:interpretation id="{2E6CEE36-BCBB-44FF-B49C-3A533386C289}" emma:medium="tactile" emma:mode="ink">
                <msink:context xmlns:msink="http://schemas.microsoft.com/ink/2010/main" type="inkWord" rotatedBoundingBox="9283,17409 9853,17382 9883,18032 9313,18059"/>
              </emma:interpretation>
              <emma:one-of disjunction-type="recognition" id="oneOf69">
                <emma:interpretation id="interp93" emma:lang="" emma:confidence="0">
                  <emma:literal>1</emma:literal>
                </emma:interpretation>
                <emma:interpretation id="interp94" emma:lang="" emma:confidence="0">
                  <emma:literal>I</emma:literal>
                </emma:interpretation>
                <emma:interpretation id="interp95" emma:lang="" emma:confidence="0">
                  <emma:literal>L</emma:literal>
                </emma:interpretation>
                <emma:interpretation id="interp96" emma:lang="" emma:confidence="0">
                  <emma:literal>l</emma:literal>
                </emma:interpretation>
                <emma:interpretation id="interp97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94605.05">8206 17536 235 0,'5'-2'302'0,"1"-2"15"0,2-1-58 0,-1 2-118 16,5-3-59-16,1 1-19 0,0-3-7 16,6-5-8-16,0 2-7 0,5-3-11 15,2 0-12-15,3-3-5 0,3-1-5 16,1-5 4-16,2-3 3 0,-2 1 2 16,-3-2 0-16,-2 2 2 0,-6 0-7 15,-5 1-3-15,-1 1-2 0,-6 2-1 16,-4-1-1-16,-2 2-3 0,1 2 6 15,-5 4 8-15,-2-1 11 0,-1 6 8 0,-3 3 3 16,2 3-4-16,1 3-9 0,-4 4-12 16,1 4-6-16,3 4-3 0,-4 5-1 15,1 2-1-15,3 4-1 0,-1 4-1 16,1 2 0-16,2 5 0 0,-3 1 0 16,-1 3 1-16,2-1 0 0,-1 4 3 15,0-8-2-15,-1 5 3 0,2-8-2 16,-1 0 0-16,2-6 0 0,0-4-2 15,2-4-1-15,2-1 4 0,0-6-3 16,2 0 3-16,-1-3 0 0,0 0-2 0,-1-1 0 16,0 1-15-16,-2-3-22 0,0 2-16 15,-4-1-17-15,0 1-19 0,-2-1-1 16,-4 0 2-16,0 0 5 0,-2 1 13 16,1 0 13-16,-4 4 21 0,-1-3 13 15,3 1 11-15,-3-1 4 0,0-1 5 16,2 1-2-16,1-3 10 0,3 2 8 0,0-2 13 15,4 0 16-15,3-3 10 0,3 0 8 16,6-3 5-16,7 0 5 0,0-2-2 16,7-1 3-16,3-2-2 0,8 2-4 15,-1-1-11-15,3-1-9 0,1 3-7 16,-3 2-10-16,0-1-12 0,-1 2-2 16,-7 0-4-16,0 4-9 0,-2-2 4 15,-7 4-17-15,-4-1-59 0,-4 1-130 16,-6-4-160-16,-9 5-72 0,-2 1-17 15,-7-2 40-15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12:39.1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284164-0D0A-4109-9C2B-EAA929A6EE3E}" emma:medium="tactile" emma:mode="ink">
          <msink:context xmlns:msink="http://schemas.microsoft.com/ink/2010/main" type="writingRegion" rotatedBoundingBox="641,12482 2643,11299 3752,13178 1749,14360"/>
        </emma:interpretation>
      </emma:emma>
    </inkml:annotationXML>
    <inkml:traceGroup>
      <inkml:annotationXML>
        <emma:emma xmlns:emma="http://www.w3.org/2003/04/emma" version="1.0">
          <emma:interpretation id="{8C99B12E-2A8C-4BBD-8CC9-0998E09E2C8D}" emma:medium="tactile" emma:mode="ink">
            <msink:context xmlns:msink="http://schemas.microsoft.com/ink/2010/main" type="paragraph" rotatedBoundingBox="953,12298 1999,12298 1999,13310 953,13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61F0EF-66AF-4827-992A-1573AA9D2254}" emma:medium="tactile" emma:mode="ink">
              <msink:context xmlns:msink="http://schemas.microsoft.com/ink/2010/main" type="inkBullet" rotatedBoundingBox="1132,12137 2100,13217 1559,13701 592,12621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37 54 187 0,'-7'-14'383'0,"-2"3"52"15,2-1 36-15,1 6-154 16,-1 0-97-16,6 3-51 0,-1 1-18 0,4 2-3 15,-1 2 1-15,6 1-2 0,2-2-3 16,1 1-14-16,6 4-18 0,4-3-24 16,5 3-20-16,0 0-21 0,5-1-20 0,2 3-13 15,1 1-3-15,3 2-6 16,0 2 0-16,-1 1 6 0,1 3 8 0,0 3 6 16,-2 2 5-16,0 3 3 0,-1-3 3 15,-1 7-5-15,-4 0 2 0,-2 1-1 16,-3 1 2-16,-3 3 0 0,-5-2 2 15,-8 5 8-15,-3 1 0 0,-8 4-5 16,-6 2 1-16,-8 1-2 0,-6 0-2 16,-1 0 1-16,-7-4 3 0,-2-2-1 15,-1-6-8-15,-3-4-8 0,2-5-12 0,0-4-7 16,0-4-20-16,1-4-45 0,3-4-90 16,2-5-147-16,4-5-185 0,0-4-213 15,7-3-61-15,3-3 45 0,3 0 124 16,6-4 180-16</inkml:trace>
        <inkml:trace contextRef="#ctx0" brushRef="#br0" timeOffset="-362.07">206 104 195 0,'0'-3'342'0,"-1"-3"30"16,-2 5-3-16,3-1-171 0,-1 2-70 16,-2 6-11-16,1 5 29 0,1 3 40 0,-2 5 42 15,0 3 9-15,-1 3-7 0,-1 3-26 16,4 2-25-16,-2 2-19 0,3 3-15 15,0-1-12-15,0 0-11 0,0 0-18 16,0-1-18-16,0 1-21 0,3-2-24 16,-2-3-15-16,1-2-12 0,-2-4-6 0,3-4-2 15,-3-1-5-15,1-4-1 16,2-5-4-16,-3-1-15 0,0-3-30 0,2-1-40 16,-2-4-54-16,-2 0-82 0,-1-4-97 15,-1-3-84-15,1-3-88 0,-1-4-103 16,-1-3 16-16,-2-3 81 0,1-5 99 15</inkml:trace>
        <inkml:trace contextRef="#ctx0" brushRef="#br0" timeOffset="857.61">643 869 155 0,'9'-10'358'0,"-6"1"43"0,1 1 26 16,0 4-146-16,-4-1-84 0,2 4-27 15,-2 1 15-15,4 6 20 0,-4-2 9 16,0 7-7-16,2 1-34 0,-2 2-51 16,1 0-46-16,-1 3-32 0,3 0-24 0,-1-2-10 15,2-1-2-15,0-2-6 0,-1 2 3 16,4-3-1-16,-1-5-4 0,1-2-2 16,2-4 0-16,-2-4-4 0,5-4 4 15,-2-7 1-15,4-1-3 0,-2-2 6 16,2-2-2-16,-2-3-2 0,-2 3 0 15,-3 4 2-15,-1 6 0 0,-1-1 0 16,-1 7 2-16,-3 4 6 0,-1 3 6 0,-1 1 4 16,-1 7 1-16,0 4 0 0,0 1-5 15,-1 1-6-15,3-3-4 0,0-1-4 16,3 0-6-16,1-2-3 0,-1-4-1 16,3-1-3-16,1-1-3 0,1-5 3 15,2 0 0-15,0-5 4 0,1-1 4 16,1-5 3-16,-2 2 2 0,0-2 4 15,0 2-1-15,-2 0-3 0,-3 0 2 0,2 6-2 16,-3 1 0-16,1 2-2 0,2 2 2 16,-1 4-3-16,4 0-4 0,-1 0-23 15,1 3-37-15,3 0-69 0,-1 0-92 16,-2 1-108-16,-3-2-172 0,-3 5-57 16,-2-2 25-16,-2 3 74 15,-2-4 104-15</inkml:trace>
      </inkml:traceGroup>
    </inkml:traceGroup>
    <inkml:traceGroup>
      <inkml:annotationXML>
        <emma:emma xmlns:emma="http://www.w3.org/2003/04/emma" version="1.0">
          <emma:interpretation id="{8590F616-0EB4-4AB9-B184-0D3DAD6690EF}" emma:medium="tactile" emma:mode="ink">
            <msink:context xmlns:msink="http://schemas.microsoft.com/ink/2010/main" type="paragraph" rotatedBoundingBox="1329,13648 3332,12466 3752,13178 1749,14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283B1E-0297-46AC-88CD-122128E5BAD1}" emma:medium="tactile" emma:mode="ink">
              <msink:context xmlns:msink="http://schemas.microsoft.com/ink/2010/main" type="line" rotatedBoundingBox="1329,13648 3332,12466 3752,13178 1749,14360"/>
            </emma:interpretation>
          </emma:emma>
        </inkml:annotationXML>
        <inkml:traceGroup>
          <inkml:annotationXML>
            <emma:emma xmlns:emma="http://www.w3.org/2003/04/emma" version="1.0">
              <emma:interpretation id="{A70A82FD-F8CA-445A-A242-70CC163E0E29}" emma:medium="tactile" emma:mode="ink">
                <msink:context xmlns:msink="http://schemas.microsoft.com/ink/2010/main" type="inkWord" rotatedBoundingBox="1329,13648 3332,12466 3752,13178 1749,143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814.72">2120 594 236 0,'4'-11'436'0,"0"1"34"15,2-1 20-15,6-4-181 16,6 0-155-16,0 0-81 0,5 1-38 0,2-1-18 15,1 2-10-15,1 1-5 0,2 1-11 16,6 5-49-16,-2 1-75 0,-1 2-169 16,1 3-109-16,-2-1-45 0,-4 1 25 15,3-5 68-15</inkml:trace>
          <inkml:trace contextRef="#ctx0" brushRef="#br0" timeOffset="1265.52">1223 850 63 0,'8'-3'305'15,"-3"3"28"-15,2 3 15 0,-1-3-110 16,1 1-99-16,2 2-33 0,-2 3-5 15,3 1 5-15,0 5 6 0,1 5-4 0,-1 0-19 16,0 5-20-16,-3 1-18 0,3 1-18 16,0-1-12-16,-1-4-9 0,1-1-5 15,-1-6-2-15,-3 0-1 0,-2-3-2 16,0-4-1-16,-2-4 1 0,-4-1 2 16,0-4 1-16,-3 2 1 0,-1-7 1 15,-1 0 3-15,-3 2 6 16,-2-2 4-16,-4-2 1 0,-2 2-4 0,-4 2-4 15,0 4-4-15,-1 3 4 0,1 1 4 16,2 7-1-16,0 0 2 0,8 1-4 16,2 4-10-16,6-3 0 0,4 1-6 15,4-1 0-15,5-3 2 0,4 2-1 0,1-3-2 16,5 0 5-16,4-3-4 16,-1 0 2-16,4-1-2 0,-3-2-13 0,2 0-57 15,-5 2-93-15,0-4-171 0,-1 2-118 16,-6-4-41-16,2 0 37 15,-4-2 79-15</inkml:trace>
          <inkml:trace contextRef="#ctx0" brushRef="#br0" timeOffset="1515.48">1544 860 136 0,'0'-1'343'0,"3"-2"25"0,-1 1 15 16,-1 2-154-16,3 2-102 15,2 1-38-15,0 0 2 0,0 2 11 0,2 3 15 16,2 4 8-16,2 2-8 0,2 1-20 16,2 0-26-16,0 3-17 0,2-3-15 15,-1-2-2-15,3 3-2 0,-2-4 6 16,0-1-6-16,-2-1-6 0,-2-1-24 16,-2-3-32-16,-3 1-60 0,-2-2-67 15,-7-1-70-15,-3-1-81 0,-2-1-88 16,-7 2-36-16,0 1 22 0,-4 1 53 15,-4 0 74-15</inkml:trace>
          <inkml:trace contextRef="#ctx0" brushRef="#br0" timeOffset="1657.1">1582 1130 201 0,'-8'0'407'15,"4"0"48"-15,0-2 23 0,4-2-171 16,4-3-116-16,2-1-67 0,4-6-33 16,6-1-11-16,0-3-16 0,4 0-21 15,3-2-23-15,3 1-4 0,0 1-7 16,2-1-4-16,0 2-68 0,0 3-119 15,-3-1-214-15,1 3-95 0,-4 0-33 16,-2 1 50-16</inkml:trace>
          <inkml:trace contextRef="#ctx0" brushRef="#br0" timeOffset="5247.75">831 1576 8 0,'10'0'311'15,"-4"0"34"-15,0 4 16 0,-2-1-71 16,1 4-150-16,0 2-74 0,0 2-38 0,-1 0-39 16,2 1-61-16,-3 0-114 0,1 0-103 15,-4-2-47-15,0 1 3 0,-1-2 44 16</inkml:trace>
          <inkml:trace contextRef="#ctx0" brushRef="#br0" timeOffset="5918.62">1016 1301 66 0,'-1'0'267'16,"1"7"20"-16,-3 0 9 0,3 6-135 15,3 4-88-15,-2 3-38 0,-1 4-21 16,5 3-5-16,-1 0-4 0,2-1-4 16,1 1 2-16,2 0 1 0,1-3-3 15,-3-2 0-15,3-6 1 0,-4-5-4 16,-2-6-6-16,-1-4-7 0,-3-2-5 0,-3-6-4 15,-1-6 0-15,0-4 3 0,-2-4 8 16,-2-4 3-16,0-5 14 16,-2 0 15-16,-2-5 23 0,2 4 24 15,-1-2 19-15,0 0 2 16,-3-28 85-16,11 37-87 0,0 7-2 0,3 3-1 16,3 3-4-16,0 2-9 0,4 5-19 15,0-1-2-15,2 4-3 0,0 2 3 16,5 5-6-16,-2 3-3 0,1 3-7 15,-2 8-9-15,1 2-8 0,0 4-1 16,-1-1-6-16,-1 4-3 16,-4-5-5-16,1 2 0 0,-4-7-2 0,-3 1 2 15,-3-5 4-15,-4 0-1 0,0-1 1 16,-2-4 0-16,-2-4 3 16,1 0-2-16,-15 1 57 15,18-7-40-15,1 0-2 0,4 0-8 16,2-1-11-16,0 1-3 0,5-3-4 0,0 2-2 15,5 1-3-15,1 0 0 0,0 0 5 16,2 1-1-16,0 3-2 0,0 4 1 16,2-2 3-16,-2 3 2 0,1 3 3 15,1-1 6-15,-4 3-1 0,-1-1 0 16,-4 2-1-16,-2-1-2 0,-2-1-2 16,-2-3 3-16,-4 1 0 0,-2 0 2 0,-4-2 4 15,2 0-3-15,-6 0-4 16,2-4-1-16,-2 2-5 0,1 0-43 0,-1-1-50 15,2 0-68-15,2-1-104 0,1 1-148 16,2-3-32-16,7-3 23 0,0 0 54 16</inkml:trace>
          <inkml:trace contextRef="#ctx0" brushRef="#br0" timeOffset="6071.75">1304 1544 155 0,'4'5'420'16,"-2"4"53"-16,-4 2 21 15,-2 3-126-15,3 1-167 0,1 0-102 0,0 4-52 16,1-3-24-16,3-2-49 0,2 2-77 16,0-3-127-16,3 4-161 0,-4-3-66 15,1-5 2-15,0-3 52 0</inkml:trace>
          <inkml:trace contextRef="#ctx0" brushRef="#br0" timeOffset="6625.68">2182 723 118 0,'-2'-4'362'0,"-5"-1"63"0,4 0 44 16,1 4-116-16,0-2-115 0,2 1-62 15,4-1-25-15,-1 3-10 0,8 3 2 16,3-3 1-16,2 0-16 0,5-3-31 16,1 0-30-16,4 2-24 0,0-3-13 0,0-1-11 15,3 1-3-15,-3-1-2 0,2-1-6 16,-4 1-6-16,2 1-3 0,-4 3-36 16,-5-2-96-16,-1 0-132 0,-7 1-210 15,-9 2-112-15,-4-4-23 0,-5-1 73 16,-3 5 123-16</inkml:trace>
          <inkml:trace contextRef="#ctx0" brushRef="#br0" timeOffset="5062.18">487 1541 230 0,'7'6'261'0,"3"-4"18"15,5-2-88-15,2-2-68 0,2-7-29 16,6 0-14-16,-2 1-10 0,1-1-16 0,1-2-13 15,-2 4-12-15,0 0-14 0,-1 4-11 16,-2 1-51-16,-4 4-124 16,-6 2-102-16,-4 4-45 0,-6 1-16 15,-2 4 37-15</inkml:trace>
          <inkml:trace contextRef="#ctx0" brushRef="#br0" timeOffset="4837.72">672 1270 201 0,'0'-3'294'0,"0"3"20"15,0 0-59-15,-1 3-110 0,-1 2-68 0,-2 1-42 16,-2 9-18-16,0 2-7 0,0 9-3 16,-4 0 4-16,2 1-1 15,0 1-1-15,-2 1-2 0,2 0-2 0,-1-4-3 16,5-4-1-16,-1-4 2 0,1-9-1 16,4-1 1-16,0-5 0 0,0-2 0 15,0-2-2-15,4-7 1 0,-2-6-2 16,2-4 2-16,2-2 0 0,0-2-2 15,1 0 2-15,-1-3-1 0,-1 0 0 16,1 0 0-16,-4-2 6 0,2 3 6 16,0 4 4-16,-2 6 6 0,1-3 8 15,-2 7 0-15,-1 2-1 0,2 1-4 16,-2 3-9-16,2 5-10 0,-2 0-7 16,5 2-3-16,-2 3 2 0,1 4 1 15,6 6 3-15,-4 5 3 0,4 0-1 16,-2 7 0-16,0 0-2 0,2 0 0 15,-3 0 0-15,2 0 1 0,-2-3 0 16,3-3 1-16,-4 1-2 0,3-2-1 16,-3-3-1-16,-1-3-15 0,1-4-30 15,0-1-40-15,-2-2-71 0,-4-2-128 16,0-5-47-16,-4 6 1 0,-2-5 28 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16:44.33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4C724B2-ADD8-4E67-BDBF-BB1A5FF21605}" emma:medium="tactile" emma:mode="ink">
          <msink:context xmlns:msink="http://schemas.microsoft.com/ink/2010/main" type="writingRegion" rotatedBoundingBox="3818,1110 3939,1110 3939,3595 3818,3595"/>
        </emma:interpretation>
      </emma:emma>
    </inkml:annotationXML>
    <inkml:traceGroup>
      <inkml:annotationXML>
        <emma:emma xmlns:emma="http://www.w3.org/2003/04/emma" version="1.0">
          <emma:interpretation id="{2ECE2D3E-1043-46F0-8FD2-036A71F01EC5}" emma:medium="tactile" emma:mode="ink">
            <msink:context xmlns:msink="http://schemas.microsoft.com/ink/2010/main" type="paragraph" rotatedBoundingBox="3818,1110 3939,1110 3939,3595 3818,3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28C934-4109-4A7F-AA34-72CEB52D2B25}" emma:medium="tactile" emma:mode="ink">
              <msink:context xmlns:msink="http://schemas.microsoft.com/ink/2010/main" type="line" rotatedBoundingBox="3818,1110 3939,1110 3939,3595 3818,3595"/>
            </emma:interpretation>
          </emma:emma>
        </inkml:annotationXML>
        <inkml:traceGroup>
          <inkml:annotationXML>
            <emma:emma xmlns:emma="http://www.w3.org/2003/04/emma" version="1.0">
              <emma:interpretation id="{8ACBF5CD-43B6-4CCC-9D9E-FAD9630D61DC}" emma:medium="tactile" emma:mode="ink">
                <msink:context xmlns:msink="http://schemas.microsoft.com/ink/2010/main" type="inkWord" rotatedBoundingBox="3818,1110 3939,1110 3939,3595 3818,3595"/>
              </emma:interpretation>
            </emma:emma>
          </inkml:annotationXML>
          <inkml:trace contextRef="#ctx0" brushRef="#br0">-1 46 127 0,'6'-9'209'16,"-2"2"-19"-16,-1 1-41 0,2-1-38 0,-3 5-33 16,-2-4-28-16,0 3-13 0,0-2-5 15,-2 5 1-15,0-1-2 0,-1 1-7 16,2 1-6-16,-4 4-5 0,4-2-6 16,-3 3-3-16,2 0-4 0,2-1 2 15,0 2 1-15,2 2-3 0,0 1 0 16,-2 2 0-16,2-1-1 0,-1-1 1 15,2 3 0-15,-3 3-2 0,0-2 6 16,0 3 5-16,0-1 5 0,0 2-1 16,-3 4 4-16,3 1-4 0,0 2-7 15,0 0 0-15,0 2-3 0,0 0 1 0,0-3 1 16,0 3-1-16,0-1-2 16,3-1 0-16,-1 1 2 0,-1 0-2 0,-1 0-2 15,3-1 3-15,-1 0 2 0,0-4-3 16,0 0 0-16,2 1 2 0,-1 2-1 15,1-3-1-15,2 2-2 0,3 1 2 16,-2 1-2-16,2-2 3 0,1 2 2 16,-3 1-2-16,3-2 2 0,-4-2-3 15,2 4 0-15,-2 3-2 0,0-1 3 16,-2 2-2-16,-4 5-1 0,0-4 0 16,0 3 2-16,-2-7-2 0,0 0 2 15,1-2-1-15,-2 0-1 0,1-1 0 16,2-3 0-16,-2 0-1 0,0 2-1 15,2-1 4-15,0 2 7 0,0 8 4 16,2-2 3-16,0 3 4 0,0 2 1 16,-2 1-8-16,3 0-3 0,-2-1-4 15,-1 0-2-15,2-1 1 0,-2-1-1 0,0-6 0 16,-2 2 2-16,2-2-3 0,0-2 0 16,-1-2-2-16,-2 1-1 15,3-3 2-15,0 3-2 0,-2-3 0 0,2 1 0 16,-2-3 0-16,0 1 0 0,2-2 3 15,0 1-1-15,0 3 0 0,0-1 0 16,-2 4 1-16,0 2-5 16,-1 0 2-16,0 3 1 0,-1-1 0 0,2 1-1 15,-2-2 2-15,2 0 1 0,1-4 3 16,-3 1-4-16,1-2 1 0,3 0-1 16,-2-2-2-16,1-2 3 0,-2 1-2 15,3-2 0-15,-2-3 2 0,1-2 0 16,1 1-1-16,1-3 0 0,1-1-4 15,1-2-20-15,-2-3-46 0,-1-5-130 16,0 0-86-16,0 0-34 0,-1-7 2 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13:07.70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269E9C7-335E-402B-99EC-3DFE87DD5C1E}" emma:medium="tactile" emma:mode="ink">
          <msink:context xmlns:msink="http://schemas.microsoft.com/ink/2010/main" type="writingRegion" rotatedBoundingBox="5463,10651 11215,9653 11373,10562 5621,11560"/>
        </emma:interpretation>
      </emma:emma>
    </inkml:annotationXML>
    <inkml:traceGroup>
      <inkml:annotationXML>
        <emma:emma xmlns:emma="http://www.w3.org/2003/04/emma" version="1.0">
          <emma:interpretation id="{015EDEB8-90DD-4C6F-81C3-F3322709AFD2}" emma:medium="tactile" emma:mode="ink">
            <msink:context xmlns:msink="http://schemas.microsoft.com/ink/2010/main" type="paragraph" rotatedBoundingBox="5463,10651 11215,9653 11373,10562 5621,115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6B5D32-07AF-47AF-BDC3-82B87AE6E7A2}" emma:medium="tactile" emma:mode="ink">
              <msink:context xmlns:msink="http://schemas.microsoft.com/ink/2010/main" type="line" rotatedBoundingBox="5463,10651 11215,9653 11373,10562 5621,11560"/>
            </emma:interpretation>
          </emma:emma>
        </inkml:annotationXML>
        <inkml:traceGroup>
          <inkml:annotationXML>
            <emma:emma xmlns:emma="http://www.w3.org/2003/04/emma" version="1.0">
              <emma:interpretation id="{2FA30E76-8C15-4B8F-B422-64A7BDC8F7F3}" emma:medium="tactile" emma:mode="ink">
                <msink:context xmlns:msink="http://schemas.microsoft.com/ink/2010/main" type="inkWord" rotatedBoundingBox="5515,10948 8002,10516 8102,11090 5614,115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4498 10923 141 0,'-7'2'299'15,"2"-2"34"-15,-1 0-3 0,3 1-117 16,-2-1-55-16,1 0-24 0,2 0-15 15,2-1-13-15,0 1-14 0,4 0-17 16,3 0-17-16,4 1-10 0,2 2-5 16,3-2-1-16,6 3 0 15,4-4 2-15,4 0 2 0,-1-2 4 0,6-1 2 16,-2-3-6-16,3-2-12 0,0-1-10 0,-4 3-12 16,0-1-7-16,-4 0-4 15,-4 1-9-15,-5 1-10 0,-1 1-1 0,-6 2-2 16,-3-1-33-16,-5 2-51 0,-1-2-108 15,-7 1-184-15,-6-1-82 0,-4 3-6 16,-7-1 45-16</inkml:trace>
          <inkml:trace contextRef="#ctx0" brushRef="#br0" timeOffset="727.45">5375 10733 42 0,'4'-9'310'0,"-4"1"43"0,-4-1 22 15,2 0-91-15,-2 2-118 0,1-2-53 0,-4 5-30 16,1-5-3-16,0 7-3 16,-1 2-5-16,1 0-12 0,-2 6-17 15,0 3-16-15,1 5-12 0,0 2-11 0,1 4-3 16,2 1 1-16,2 2 0 0,2-1 0 16,6 2 0-16,4-4 0 0,3-2-2 15,6-7 2-15,4-4 5 0,5-1-1 16,0-8 0-16,0-3 2 0,1-6-4 15,-3-4-3-15,0-5 3 0,-1-6 0 16,-6 1-1-16,-1-3 0 0,-6-3 3 16,-5 4-1-16,-4 0-5 0,-9-2 1 15,-2 5 5-15,-6 2 6 0,-2 2 2 16,-8 2-1-16,-2 5-3 0,-3 8-7 16,-1 5-10-16,1 7-5 0,0 8-1 15,6 10-39-15,4 2-97 0,7 6-190 16,5 2-86-16,4-8-37 0,12-2 25 15</inkml:trace>
          <inkml:trace contextRef="#ctx0" brushRef="#br0" timeOffset="920.95">5946 10765 526 0,'7'5'797'0,"-1"-4"136"16,-8-4 62-16,2 2-224 0,2-1-307 15,1 2-218-15,0 0-131 0,1 0-63 0,0 0-35 16,-2 0-43-16,5 2-72 0,0-1-124 16,2 1-211-16,1-1-285 0,0 4-149 15,1-5-14-15,-6 1 87 0,1 1 193 16</inkml:trace>
          <inkml:trace contextRef="#ctx0" brushRef="#br0" timeOffset="1624.2">6326 10529 185 0,'0'-13'317'0,"0"-3"37"16,0-2-5-16,-1 1-118 0,1 0-49 16,0 1-8-16,0 3 7 0,0 2 12 15,0 2 0-15,0 5-16 0,0 2-28 16,0 5-37-16,1 6-33 0,-1 5-26 16,2 11-16-16,-2 4-12 0,0 6-11 0,3 2-5 15,-2 4-9-15,3-1 0 0,2 1-22 16,0-5-85-16,3-3-140 0,-2-4-226 15,2-8-102-15,-4-9-29 0,0-6 66 16,-2-12 128-16</inkml:trace>
          <inkml:trace contextRef="#ctx0" brushRef="#br0" timeOffset="2955.43">6809 10566 293 0,'-4'-3'344'16,"-2"-2"32"-16,0 1-51 0,1-1-122 15,0 1-43-15,1 2-28 0,2-2 0 16,2 1-6-16,-2-1-14 0,2-1-26 16,2-1-25-16,3 3-23 0,1-4-24 0,1 1 2 15,5 0 2-15,-1-2 1 16,2 1 0-16,15-13 10 0,-13 8-26 16,0-1-3-16,-2-3-1 0,0 3-1 15,-6-7 4-15,-1 6 0 0,-3 1-12 16,-6-4-2-16,-1 1-4 0,-2 2-2 15,-1 2 0-15,-5-3 6 0,-1 3 6 16,-3 1 2-16,0 2-11 31,-23-5-22-15,-62 23 5-16,59 16 57 0,26-7-9 0,-1-1 1 16,2 3-2-16,5 2 3 0,6-3-3 15,4 1-10-15,4 0-2 0,6-5-2 16,5 1-1-16,-1-1 0 0,3-1 2 15,3 1 2-15,-2-4-10 0,1-1-5 16,0 2-2-16,18 10 8 16,-18-11 17-16,0 3 4 0,-3-2 4 0,-3 0-10 15,1 5-5-15,-4-1-6 0,-1 3 0 16,-6 4-2-16,0-3 1 0,-6 2 4 16,2-4 0-16,-5 2-1 0,-3 0 5 15,-1-5-2-15,-1 0-3 0,-5-5 0 0,0-1 1 16,-2-3-3-16,-2 3 2 15,-3-4-1-15,-2-1 1 0,-2-2 1 0,-1 1-2 16,2-2-1-16,0-1 2 16,5-4 1-16,5-1 0 0,4-6-4 15,9-2-1-15,8-3-2 0,5-5 0 0,6-5-10 16,5 0-35-16,4 2-47 16,0 2-70-16,1-4-129 0,21-17-585 15,-28 23 448-15,-3 3 56 0</inkml:trace>
        </inkml:traceGroup>
        <inkml:traceGroup>
          <inkml:annotationXML>
            <emma:emma xmlns:emma="http://www.w3.org/2003/04/emma" version="1.0">
              <emma:interpretation id="{3510FF16-6CC4-42A3-B650-CEF3C44E912C}" emma:medium="tactile" emma:mode="ink">
                <msink:context xmlns:msink="http://schemas.microsoft.com/ink/2010/main" type="inkWord" rotatedBoundingBox="8360,10306 8750,10239 8788,10458 8398,1052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71.7">7275 10077 338 0,'6'-8'395'0,"4"0"20"16,3-3-29-16,4-1-205 0,3-2-96 16,2 2-47-16,4 0-21 0,-1 1-8 15,1 2-5-15,3 2-1 0,1 3-2 16,1 2-20-16,2-1-83 0,-3 6-180 16,-2-3-85-16,-6 2-38 0,-7-2 7 15</inkml:trace>
          <inkml:trace contextRef="#ctx0" brushRef="#br0" timeOffset="3382.55">7363 10217 175 0,'-6'-3'367'0,"2"1"35"0,1-4 18 15,3 3-174-15,0 1-109 0,5-2-51 0,1 1-23 16,-1 0-10-16,5-1-2 0,5-1-6 16,-1-1-15-16,5 3-15 0,3-3-8 15,2 5-3-15,0-2-2 0,0 0-4 16,-1 0 0-16,-1 1-21 0,-2 2-56 15,-4 0-89-15,-6 0-170 0,-1-4-75 16,-9-1-15-16,-7-1 38 0</inkml:trace>
        </inkml:traceGroup>
        <inkml:traceGroup>
          <inkml:annotationXML>
            <emma:emma xmlns:emma="http://www.w3.org/2003/04/emma" version="1.0">
              <emma:interpretation id="{04FBA191-D094-4230-90CA-7972E2E752F0}" emma:medium="tactile" emma:mode="ink">
                <msink:context xmlns:msink="http://schemas.microsoft.com/ink/2010/main" type="inkWord" rotatedBoundingBox="9458,9958 11215,9653 11373,10562 9616,1086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621.89">8606 9748 242 0,'-8'-6'447'16,"-2"-1"66"-16,2 2 43 0,0-1-155 0,2 3-123 15,-2-1-67-15,2 4-40 16,0 0-14-16,-1 3-11 0,-2 1-16 0,-1 2-18 15,0 5-18-15,0 4-25 0,-2 5-18 16,1 7-2-16,-1 4 10 0,-1 3 17 16,4 0 21-16,-1-3 13 0,4 0-7 15,4-1-16-15,2-2-24 0,4-2-26 0,2-1-18 16,2-2-11-16,4-3-7 16,4-3-1-16,0-2 0 0,4-3 0 0,-1-5 0 15,5-1 3-15,0-4-2 0,2-5-1 16,1-6 0-16,-1-3-4 0,-1-3-1 15,-2-4-2-15,-3-2 2 0,-4-2 6 16,0-2 15-16,-6-1 21 0,-4 0 33 0,-5-3 43 16,-1 0 41-16,-5-1 38 15,-4-3 22-15,-2-3 7 0,-5-2-15 0,-2 2-27 16,-2 1-31-16,-6 1-31 0,1 8-34 16,-7 4-24-16,-1 8-20 0,-2 10-22 15,2 9-24-15,1 10-65 0,2 7-123 16,8 10-220-16,6 3-329 0,8 6-281 0,11 2-79 15,7 0 62-15,7 2 189 0,9-1 318 16</inkml:trace>
          <inkml:trace contextRef="#ctx0" brushRef="#br0" timeOffset="13941.55">9054 10187 471 0,'-2'-3'759'0,"1"-3"185"15,-3 1 163-15,2 1-120 0,-1-1-213 16,2 1-151-16,-2 1-114 0,2-3-112 0,-1 6-78 15,2-5-55-15,0 4-56 0,0-2-66 16,2 1-57-16,2-1-41 0,0-1-41 16,3 4-47-16,4 0-70 0,-1 0-92 15,0 0-148-15,0 4-212 16,-3 1-288-16,9 1-1555 0,-10 1 1242 16,-6 1 185-16,-4 4 303 0</inkml:trace>
          <inkml:trace contextRef="#ctx0" brushRef="#br0" timeOffset="14515.17">9519 9619 299 0,'5'-7'527'0,"-2"1"106"0,-2-2 77 16,2 5-145-16,-1 0-124 16,0 2-86-16,0 1-36 0,1 1 2 0,-2 5 18 15,1 2 6-15,-1 2-17 0,2 6-44 16,-3 2-70-16,-3 2-76 0,2 9-56 16,-2 1-37-16,-6 6-20 0,-1 0-12 15,-2 3-8-15,-2 4-3 0,1-2-1 0,-2-1 0 16,1-1-2-16,5-6 1 15,-1-5 1-15,4-5-2 0,4-3 1 0,-3-5-1 16,10-1-2-16,-3-4 0 0,4 1 2 16,4-4 0-16,-1 1 1 0,7-4 3 15,0 2 2-15,2-4-1 0,0-2 4 16,4 0-2-16,-1-2 0 0,1-2-1 16,1-1-2-16,-1-1-1 0,1-3 0 15,-1 2-5-15,-2-2-14 0,-3-2-41 0,-2 2-64 16,-5 0-86-16,-4 3-106 0,-2-2-121 15,-4 0-139-15,-3 1-112 0,-3-2-163 16,-1 3-8-16,-3 1 88 0,-3 2 155 16,2-1 165-16</inkml:trace>
          <inkml:trace contextRef="#ctx0" brushRef="#br0" timeOffset="14791.68">9661 9917 156 0,'3'-5'474'15,"-3"-2"77"-15,2 0 40 0,-2 2-106 16,2 2-197-16,0 0-121 0,1 3-49 16,-2 0-4-16,1 2 27 0,-1 4 27 15,6 1 17-15,-4 5 5 0,2 6-2 0,-1 2-10 16,-2 6-5-16,0 1-6 16,-2 4-13-16,0-1-18 0,0 0-28 0,0-1-30 15,2-3-29-15,-1-2-20 0,2-3-14 16,-1 0-10-16,2-6-2 0,-3 1-6 15,2-5 1-15,0-1-4 0,0-2-12 16,-2-4-45-16,-1 1-74 0,0-5-118 0,0 0-176 16,-4 0-187-16,1-5-177 15,-1 1-25-15,-2 0 72 0,0-5 157 0,-1 0 195 16</inkml:trace>
          <inkml:trace contextRef="#ctx0" brushRef="#br0" timeOffset="15263.6">10092 9598 320 0,'0'-3'512'0,"0"0"53"16,-1 0 21-16,1 3-206 0,0 0-177 0,0 3-66 16,-2 3-5-16,2 3 21 15,-2 3 26-15,-2 4 1 0,2 1-29 0,-1 6-40 16,-2 1-41-16,-1 6-28 0,-2 0-20 16,1 0 0-16,-4 4 2 0,0-3 4 15,-2 1 2-15,1-1-2 0,1 1-5 16,2-5-12-16,2 2-5 0,1-6-3 15,2-3 0-15,2-2-1 0,2-2 2 16,2-3 12-16,2-3 12 0,2-2 17 0,1 1 22 16,6 0 25-16,0-3 21 0,2-1 12 15,2 1 5-15,2 0-9 0,-2-3-20 16,3 0-24-16,-1 0-24 0,2-3-20 16,-6-3-14-16,3 1-8 0,-2-2-6 15,0-2-4-15,-2 0-2 0,-2-5-11 16,-2 5-45-16,-4-3-74 0,-4 1-106 0,-2 2-139 15,-4 0-140-15,-2 1-130 0,-2 0-115 16,-2 1 17-16,1-1 101 16,-2 1 133-16</inkml:trace>
          <inkml:trace contextRef="#ctx0" brushRef="#br0" timeOffset="15529.89">10164 9923 215 0,'2'-4'479'16,"-2"1"55"-16,0 2 22 0,0 2-145 0,-2 2-177 16,2 9-72-16,-4 3 6 0,0 2 43 15,1 3 53-15,-1 3 34 0,-1 2 2 16,1 4-24-16,3-1-40 0,1-1-51 16,-2-1-45-16,2-4-44 0,2-1-35 0,-2-5-22 15,1 0-15-15,-1-2-11 0,4-4-8 16,-1-1-5-16,-1-2-2 0,-2-2-3 15,0-1 0-15,0 1-41 0,-5-1-83 16,1-2-139-16,-2 2-187 0,0 1-211 16,-4-5-163-16,-1 4-7 0,-4 1 100 15,2 0 167-15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11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4111 303 1560 0 0,'-135'-28'8080'0'0,"-69"1"-4810"0"0,150 20-2993 0 0,1-2 0 0 0,-1-2 0 0 0,2-2 0 0 0,-87-35 0 0 0,49 16-276 0 0,0 4 0 0 0,-2 4 1 0 0,-176-23-1 0 0,-290 18-35 0 0,374 31 156 0 0,0 8-1 0 0,-338 62 1 0 0,423-50 12 0 0,1 4 1 0 0,1 5-1 0 0,1 4 1 0 0,2 5 0 0 0,2 3-1 0 0,-154 98 1 0 0,175-92-126 0 0,2 3 0 0 0,2 4 0 0 0,-89 93 1 0 0,128-118 4 0 0,1 2 0 0 0,2 0 0 0 0,1 1 1 0 0,1 2-1 0 0,2 0 0 0 0,2 1 0 0 0,1 1 1 0 0,3 1-1 0 0,-16 53 0 0 0,26-69-9 0 0,1 0 0 0 0,1 0 0 0 0,0 1 0 0 0,2-1 0 0 0,1 1 0 0 0,1-1 0 0 0,1 1 0 0 0,1-1 0 0 0,1 0 0 0 0,1 0 0 0 0,0 0 1 0 0,2-1-1 0 0,1 0 0 0 0,1 0 0 0 0,1 0 0 0 0,1-2 0 0 0,0 1 0 0 0,2-1 0 0 0,25 31 0 0 0,-4-12-1 0 0,1 0 0 0 0,3-3 0 0 0,1-1 0 0 0,1-2 0 0 0,2-1 0 0 0,1-3 0 0 0,1-1 0 0 0,2-2 0 0 0,89 35 0 0 0,-54-31 6 0 0,1-4 0 0 0,1-4 1 0 0,1-3-1 0 0,1-4 0 0 0,103 5 1 0 0,-43-14-5 0 0,0-6 1 0 0,0-7-1 0 0,0-6 1 0 0,-1-6-1 0 0,151-41 1 0 0,-116 11-4 0 0,-2-8 1 0 0,-3-7-1 0 0,253-132 0 0 0,-423 194-3 0 0,332-182 17 0 0,-264 139-9 0 0,-1-3 1 0 0,93-82-1 0 0,-142 109-10 0 0,0-1 1 0 0,-1-1-1 0 0,-2 0 0 0 0,0-2 1 0 0,-1 0-1 0 0,-2-1 0 0 0,-1-1 1 0 0,0 0-1 0 0,-3-1 0 0 0,12-35 1 0 0,-19 46 16 0 0,0 0 1 0 0,-1-1 0 0 0,-1 0-1 0 0,-1 1 1 0 0,-1-1 0 0 0,0 0 0 0 0,-1 0-1 0 0,-1 0 1 0 0,-1 0 0 0 0,-1 1-1 0 0,0-1 1 0 0,-1 0 0 0 0,-1 1-1 0 0,0 0 1 0 0,-2 0 0 0 0,0 1-1 0 0,0 0 1 0 0,-18-26 0 0 0,15 27 84 0 0,-1 0 1 0 0,-1 1-1 0 0,-1 1 0 0 0,1 0 1 0 0,-2 1-1 0 0,0 0 0 0 0,-21-13 1 0 0,12 11 62 0 0,-1 1 0 0 0,-1 0 0 0 0,-1 2 1 0 0,-31-9-1 0 0,-14 1 122 0 0,-1 3 0 0 0,-124-10-1 0 0,-81 6-176 0 0,55 5-1664 0 0,195 12 123 0 0,0 0 1 0 0,1-1-1 0 0,-37-12 1 0 0,52 12 680 0 0,1 0 1 0 0,0 0-1 0 0,0-1 1 0 0,1 0-1 0 0,-1-1 0 0 0,1 0 1 0 0,0 0-1 0 0,1-1 1 0 0,-1 0-1 0 0,1-1 0 0 0,-8-10 1 0 0,-16-27-1402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16:26.4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FF19D8D-90F5-41FB-8BCF-15500B1F442A}" emma:medium="tactile" emma:mode="ink">
          <msink:context xmlns:msink="http://schemas.microsoft.com/ink/2010/main" type="writingRegion" rotatedBoundingBox="4754,13967 3767,15517 3406,15287 4393,13737"/>
        </emma:interpretation>
      </emma:emma>
    </inkml:annotationXML>
    <inkml:traceGroup>
      <inkml:annotationXML>
        <emma:emma xmlns:emma="http://www.w3.org/2003/04/emma" version="1.0">
          <emma:interpretation id="{FFA5E471-3C83-4339-A1FC-DF517B3C5424}" emma:medium="tactile" emma:mode="ink">
            <msink:context xmlns:msink="http://schemas.microsoft.com/ink/2010/main" type="paragraph" rotatedBoundingBox="4754,13967 3767,15517 3406,15287 4393,137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F0A24B-0B37-4E5C-91BB-9A38340BE4EF}" emma:medium="tactile" emma:mode="ink">
              <msink:context xmlns:msink="http://schemas.microsoft.com/ink/2010/main" type="line" rotatedBoundingBox="4754,13967 3767,15517 3406,15287 4393,13737"/>
            </emma:interpretation>
          </emma:emma>
        </inkml:annotationXML>
        <inkml:traceGroup>
          <inkml:annotationXML>
            <emma:emma xmlns:emma="http://www.w3.org/2003/04/emma" version="1.0">
              <emma:interpretation id="{C885C681-DC32-4744-8882-173C19BDCDDD}" emma:medium="tactile" emma:mode="ink">
                <msink:context xmlns:msink="http://schemas.microsoft.com/ink/2010/main" type="inkWord" rotatedBoundingBox="4691,13926 4339,14479 4042,14290 4393,137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3120 13734 198 0,'0'-3'301'0,"2"0"25"0,-1 0-46 15,-1 0-64-15,0-2-61 0,3 2-32 16,-3 0-17-16,0 0-11 16,2 0-18-16,0 3-23 0,1-3-16 0,0 3-20 15,0 0-8-15,4 0-10 0,-1 4 4 16,1 1-3-16,2 1-1 0,-2 2 3 16,3 1 0-16,0 0-1 0,0 3 3 15,1 0-2-15,0 1 0 0,-1 1 0 16,0 1-3-16,-1 0 1 0,1 0 2 15,-1 3-1-15,-2 0 2 0,-1 0 0 16,1-2-2-16,-4 1-1 0,2 3 1 16,-5-2 0-16,-2 2 2 15,-1 1-4-15,-3 0 2 0,1 2-3 16,-1-1 1-16,0-2-2 0,0-2 3 0,0-2-2 16,-1-3 2-16,4 1-8 0,-1-3-31 15,2-2-47-15,0-4-68 0,-1-1-143 16,3-4-87-16,0 0-10 0,-5-3 23 15,1-3 61-15</inkml:trace>
          <inkml:trace contextRef="#ctx0" brushRef="#br0" timeOffset="1192.85">3317 13538 32 0,'0'-2'178'0,"0"2"15"15,1 2-15-15,1-4-17 0,1 2-14 16,-2-4-20-16,5 1-18 0,-2 1-11 0,1-1-9 16,0 0-10-16,0 0-17 0,0-2-12 15,0 1-11-15,0 0-13 0,-1 2-9 16,0 0-6-16,4 2-8 0,-3 0-2 15,-1 0 1-15,3 2 0 0,-2 1-3 16,-1 0 2-16,1 3-1 0,-1 0 4 16,0 0-4-16,-2 0 4 0,-1 4-2 15,-1-1 2-15,0-1-4 0,0 1 3 16,-1 3-2-16,-4-1-1 0,2-1 5 16,-4 1-2-16,0 1 0 0,-2-1 1 15,2-1 0-15,-3-1-3 0,2 0 1 16,-2 0 0-16,0-2 9 0,2 0 11 15,0-3 6-15,3 1 5 0,0-1-2 16,1-2-9-16,4 1-9 0,0 0-9 16,3 0-2-16,-2-3 1 0,5 0-3 0,0 3 3 15,0-3 0-15,4 2-4 16,0-2 1-16,0 1 3 0,0 2-2 16,3-1-1-16,-1-2 0 0,-1 0 2 0,-2 0-2 15,1 0 3-15,0 0-1 0,-4 3 0 16,0-3 2-16,3 0 0 15,-5 0-3-15,-1-3 1 0,1 3-2 0,-1 0 0 16,-2 0-1-16,-1 0-1 0,0 0 0 16,0 0 1-16,0 0-38 0,-4 3-67 15,4 0-132-15,0-3-106 0,-4 3-44 16,-2-3 17-16,0 0 57 0</inkml:trace>
        </inkml:traceGroup>
        <inkml:traceGroup>
          <inkml:annotationXML>
            <emma:emma xmlns:emma="http://www.w3.org/2003/04/emma" version="1.0">
              <emma:interpretation id="{1A697D0D-43C1-4DAB-86F0-EB5EDC44B345}" emma:medium="tactile" emma:mode="ink">
                <msink:context xmlns:msink="http://schemas.microsoft.com/ink/2010/main" type="inkWord" rotatedBoundingBox="3964,15207 3767,15517 3430,15302 3627,1499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34">2403 14903 7 0,'-2'0'278'0,"2"0"46"15,0-2 13-15,0 2-66 0,0-3-85 16,5 0-61-16,-2 0-37 0,1-2-17 15,2 1-16-15,2 2-15 0,1 2-11 16,1 0-17-16,3 0-4 0,0 0-7 16,2 0-1-16,-2 0-3 0,3 0 3 15,-2 0 0-15,2 0 0 0,-2 0 0 16,0 0 3-16,-3 2 0 0,2 1 3 16,-6-3-2-16,2 1-53 0,-2-1-114 15,-7 0-144-15,0 0-70 0,0 0-27 16,-4-6 37-16</inkml:trace>
          <inkml:trace contextRef="#ctx0" brushRef="#br0" timeOffset="2353.31">2545 14782 14 0,'0'0'77'0,"0"1"19"15,0 2 23-15,1-3 26 0,-1 2 2 16,0 1-8-16,0-2-16 0,-1 4-25 15,-2-2-21-15,1 3-9 0,1-1-2 16,-4 3 1-16,0 5 1 0,0 0-6 16,0-1-14-16,-1 3-13 0,0 3-11 15,-3-1-12-15,4 2-6 0,-4-1-1 16,3 0-3-16,0-1 1 0,1-3 1 16,0 0 1-16,2-3-4 0,-1-2 4 15,1 0-2-15,0 0-1 0,0-4 1 16,0 1 1-16,-1-2-2 0,1 1-2 15,0-2 3-15,3-3 0 0,-1-3 0 16,1 0 2-16,1-3 0 0,1 0 0 16,2-8-5-16,2 1 0 0,0-5-1 15,2-5-1-15,1 0 0 0,1-4 2 16,0 2 0-16,0-4-1 0,0 3 0 16,-2-1 0-16,0 2 1 0,-2 5 7 0,-2 2 12 15,1 4 12-15,-4 3 15 0,-1 2 12 16,2 0 4-16,-2 4 1 15,0-1-7-15,0 6-13 0,0-3-11 16,3 3-15-16,-2 0-12 0,1 3-4 0,0 0-3 16,4 3-1-16,-2 3 2 0,2 0 2 15,0 2-1-15,2 0-1 0,2 0 1 16,-2 3 1-16,4 1-2 0,-2 0 2 16,0 1 3-16,0-1 0 0,-1 0-1 15,4 2 20-15,-3 0 11 0,1-2 5 16,1-3 4-16,0 1 1 0,-1-3-18 15,2 1-12-15,-3 0-5 0,3-2-9 16,-2-1 0-16,-1-4 3 0,-3 1-1 16,3-2 1-16,-4-3 5 0,1 1-1 15,-4-2 0-15,1 1 0 0,0-3 1 16,-2 0-5-16,-2 0-11 0,0 0-50 16,0-3-82-16,-6 2-126 0,-1 0-135 15,-6 4-52-15,1 0 23 0,-2 3 65 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1:51.3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556E96D-2EE1-4DC0-AE9B-4DBE81B838C4}" emma:medium="tactile" emma:mode="ink">
          <msink:context xmlns:msink="http://schemas.microsoft.com/ink/2010/main" type="inkDrawing" rotatedBoundingBox="15157,5624 22073,4866 22536,9087 15620,9846" semanticType="enclosure" shapeName="Other">
            <msink:sourceLink direction="with" ref="{35B00649-37E6-4D9F-BAD2-2A925EBF9A72}"/>
          </msink:context>
        </emma:interpretation>
      </emma:emma>
    </inkml:annotationXML>
    <inkml:trace contextRef="#ctx0" brushRef="#br0">909 122 155 0,'10'-18'340'0,"-5"-1"40"16,-5-3 35-16,0 3-145 0,-4 4-77 16,3 3-34-16,-2 6-23 0,1 0-29 15,2 1-29-15,0 5-28 0,0 5-6 16,0 7 4-16,0 4 10 0,2 7 12 16,1 6 13-16,-2 5-2 0,3 5-11 15,-2 5-4-15,2 8 2 0,-4 6-6 16,-1 7 3-16,-8 10 6 0,-1 6 0 0,-6 13-4 15,-5 10-8-15,-9 9-13 0,-4 2-13 16,-5 8-4-16,-3-2-4 0,-2 6 0 16,-2 3-2-16,1-2-6 0,2 4-3 15,-2-8-5-15,6-4 1 0,-3-6 0 16,4-4 3-16,2 3-1 0,0 0 0 16,1 2-1-16,1-1-2 0,1-6-2 0,2-2 1 15,6-11 0-15,4-6 0 16,1-7-1-16,4-10-2 0,1-1-1 0,4-4-3 15,-4-6-1-15,5-2-1 0,3-6-1 16,-2-5 1-16,6-7-1 0,3-8-2 16,3-2 1-16,7-8-1 0,3-5 0 15,5-2 1-15,5-5 3 0,6-4 0 16,4-5 1-16,5-2 2 0,-1-4 2 16,7-1-2-16,0-1 1 0,0 3 0 0,3-3 0 15,1 5-1-15,3-3 1 0,5 2 1 16,5 0-3-16,5 2 0 0,4 2 3 15,2 2-1-15,2-1 12 0,4 3 10 16,2-1 7-16,2 2 3 0,8-1 2 0,5 3-4 16,11-4-3-16,9-1-3 0,6-2-1 15,7 1-2-15,4-3 8 16,7-5 10-16,5 5 14 0,5-4 17 16,9-1 17-16,2-1 2 0,4 1-5 0,-2-2-12 15,9-2-19-15,-1 0-18 0,5 0-16 16,-4 0-9-16,2 2-4 0,-1-1-2 15,3-1-2-15,0 1-1 0,0-1 0 0,-3 2-1 16,3-2-1-16,0 1-2 0,-7 1-1 16,-6 2-4-16,-10 1 1 0,-6 2-12 15,-16-1-64-15,-7 2-132 0,-16-5-213 16,-13 0-308-16,-20-5-129 0,-18-9 1 16,-17-1 103-16,-20-4 202 0</inkml:trace>
    <inkml:trace contextRef="#ctx0" brushRef="#br0" timeOffset="1283.76">710-58 212 0,'2'5'498'0,"1"-9"62"0,-2-5 25 15,7 0-133-15,7 3-219 0,11 0-127 16,16 3-60-16,12 0-26 0,11-3-10 15,10 1-6-15,7-1-1 0,8 3-1 0,4-3 4 16,6 3 2-16,6-1 10 0,9-1 19 16,5-1 27-16,8 1 27 0,3 1 23 15,5-1 2-15,12 3-16 0,1 0-25 16,1 4-28-16,3 2-24 0,0-1-12 16,-2 3-5-16,4-3-3 0,2-1-2 15,2 0-1-15,2-4 0 0,1 0 0 16,3-1 0-16,2-1 0 0,4 2 0 0,-5-1 0 15,-2 1 0-15,-6 0-1 0,1 0-2 16,-8-1 3-16,-4-1-3 0,-4 1 0 16,-10-3 1-16,-4 1 1 0,-6-2-1 15,-8-1-1-15,-8 3-1 0,-7-1-1 16,-15 3 0-16,-10 0-1 0,-14 3 1 0,-4 0 2 16,-14 0 0-16,-5 3-1 0,-11 3 2 15,-1-3-1-15,-6 5 1 0,-4-3 2 16,-2 2 0-16,-3 2 0 0,-1 0 0 15,-6 0 0-15,3 3 2 0,-1 1-2 16,-3-2-2-16,4 4 2 0,-4-1 0 0,3 4 0 16,-2 3 0-16,1 3 0 15,-1 6 2-15,-2 3-2 0,-2 5 3 16,0 3 0-16,-2 2-1 0,-1 6-1 0,2 2 4 16,1 0-4-16,0 2 2 0,0-3 2 15,4 4 2-15,-1 0-1 0,1 1 1 16,1 0 1-16,-5 6-2 0,-5 4 0 15,0 3 0-15,-6 4 1 0,0 3 0 16,-2 5 0-16,-3 1 2 0,1 5-1 0,-1 0 3 16,6 1-3-16,0-2-2 15,6-2-1-15,1-2-1 0,3-7 1 0,3 1 9 16,1-6 17-16,5-3 19 0,-3-3 25 16,1-2 19-16,1 2 2 0,-2-1-10 0,2 1-20 15,-4 2-20-15,0 1-21 0,-1 1-12 16,2-1-8-16,-3 1-1 0,3-5-1 15,-2-4-1-15,-2-6-1 0,4-3 8 16,-3-2 9-16,0-5 6 0,2-1 5 16,-1-1 1-16,6-4-3 0,-3-5-7 0,2 0-8 15,1-4-5-15,1-2-3 16,3-4-4-16,-4-1-2 0,4-4-4 0,-2-2-3 16,-1-4-22-16,0-1-62 0,-2-4-114 15,-2 0-169-15,-4-5-250 0,-2 0-135 16,0-5-11-16,0-4 82 0,-7 0 157 15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1:43.3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5B00649-37E6-4D9F-BAD2-2A925EBF9A72}" emma:medium="tactile" emma:mode="ink">
          <msink:context xmlns:msink="http://schemas.microsoft.com/ink/2010/main" type="writingRegion" rotatedBoundingBox="16624,6106 21668,6074 21681,8056 16636,8088">
            <msink:destinationLink direction="with" ref="{5556E96D-2EE1-4DC0-AE9B-4DBE81B838C4}"/>
          </msink:context>
        </emma:interpretation>
      </emma:emma>
    </inkml:annotationXML>
    <inkml:traceGroup>
      <inkml:annotationXML>
        <emma:emma xmlns:emma="http://www.w3.org/2003/04/emma" version="1.0">
          <emma:interpretation id="{B35E73DA-A98A-4119-8834-76692D74EFAA}" emma:medium="tactile" emma:mode="ink">
            <msink:context xmlns:msink="http://schemas.microsoft.com/ink/2010/main" type="paragraph" rotatedBoundingBox="17163,6103 21668,6074 21673,6736 17167,67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C3E2DB-D331-4E96-ACAE-5A04715E1B4E}" emma:medium="tactile" emma:mode="ink">
              <msink:context xmlns:msink="http://schemas.microsoft.com/ink/2010/main" type="line" rotatedBoundingBox="17163,6103 21668,6074 21673,6736 17167,6764"/>
            </emma:interpretation>
          </emma:emma>
        </inkml:annotationXML>
        <inkml:traceGroup>
          <inkml:annotationXML>
            <emma:emma xmlns:emma="http://www.w3.org/2003/04/emma" version="1.0">
              <emma:interpretation id="{1F484B1C-C25A-4F0D-969F-53D88E632F43}" emma:medium="tactile" emma:mode="ink">
                <msink:context xmlns:msink="http://schemas.microsoft.com/ink/2010/main" type="inkWord" rotatedBoundingBox="17163,6112 18802,6102 18806,6731 17167,6741"/>
              </emma:interpretation>
              <emma:one-of disjunction-type="recognition" id="oneOf0">
                <emma:interpretation id="interp0" emma:lang="" emma:confidence="0">
                  <emma:literal>6=005</emma:literal>
                </emma:interpretation>
                <emma:interpretation id="interp1" emma:lang="" emma:confidence="0">
                  <emma:literal>tuo 0.05</emma:literal>
                </emma:interpretation>
                <emma:interpretation id="interp2" emma:lang="" emma:confidence="0">
                  <emma:literal>9= 0.05</emma:literal>
                </emma:interpretation>
                <emma:interpretation id="interp3" emma:lang="" emma:confidence="0">
                  <emma:literal>5=005</emma:literal>
                </emma:interpretation>
                <emma:interpretation id="interp4" emma:lang="" emma:confidence="0">
                  <emma:literal>x= 0.05</emma:literal>
                </emma:interpretation>
              </emma:one-of>
            </emma:emma>
          </inkml:annotationXML>
          <inkml:trace contextRef="#ctx0" brushRef="#br0">16657 5811 212 0,'2'5'413'0,"-6"1"36"0,-5-3 24 15,-2 6-151-15,-3 5-116 0,-6 2-40 16,0 6 7-16,-6 3 14 0,0 3 3 16,-3 2-17-16,-1 1-32 0,-2 6-34 0,0 0-38 15,2 3-29-15,-2-1-22 0,2 0-6 16,-1-6-6-16,5-6-1 0,5-4-1 15,-1-5 0-15,4-7-2 0,2-4 0 16,2-4 0-16,3-4 0 0,0-3 1 16,1-7-2-16,0-3 4 0,5-4-4 15,-6-5-1-15,4-1 0 0,0-3-1 0,-2-2 1 16,2 1 11-16,2 1 7 0,1 4 13 16,3-1 9-16,2 8 10 0,1 1-5 15,5 3-3-15,0 3-7 0,6 1-8 16,6 5-2-16,4 1 6 0,9 4 7 15,8 0 17-15,8 2 22 0,6-1 28 16,3 5 19-16,3 2 4 0,1 2-8 16,-4 4-23-16,-3 4-36 0,-4 0-27 0,-9 4-17 15,-2 0-10-15,-7 3-6 16,-7 2-1-16,-5 2-3 0,-4-1-5 0,-5 1-42 16,4-2-89-16,-5-6-146 0,6-8-176 15,5-4-262-15,7-6-95 0,5-10 27 16,6-9 120-16,0-1 163 0</inkml:trace>
          <inkml:trace contextRef="#ctx0" brushRef="#br0" timeOffset="356.69">17128 6203 361 0,'-5'6'785'15,"5"-6"109"-15,9-9 49 0,8 3-105 0,15-5-399 16,12 2-241-16,8-3-111 0,1 1-48 15,2 1-24-15,-3 1-53 0,-7 3-98 16,0 6-181-16,-8 0-270 0,-2 6-213 16,1-3-57-16,-8 3 52 0,-4-5 157 15,-3-1 258-15</inkml:trace>
          <inkml:trace contextRef="#ctx0" brushRef="#br0" timeOffset="193.12">17181 6437 12 0,'-8'-1'384'0,"2"-5"57"0,3 1 26 16,0-2-31-16,6 1-179 0,0 3-81 16,5-1-17-16,6 1 6 0,4-1 11 15,6 0-15-15,1 1-30 0,6 1-38 0,-1 0-33 16,7 2-26-16,-3 2-18 0,-2 2-11 16,-3 3-5-16,-5 0 0 0,-5 0-38 15,-3 0-76-15,-3 0-110 0,-6-4-158 16,-7-3-170-16,-4-3-42 0,-3-4 42 15,-8-2 95-15</inkml:trace>
        </inkml:traceGroup>
        <inkml:traceGroup>
          <inkml:annotationXML>
            <emma:emma xmlns:emma="http://www.w3.org/2003/04/emma" version="1.0">
              <emma:interpretation id="{FA552548-14D1-46BF-9F83-2A6C03476E49}" emma:medium="tactile" emma:mode="ink">
                <msink:context xmlns:msink="http://schemas.microsoft.com/ink/2010/main" type="inkWord" rotatedBoundingBox="19359,6089 21668,6074 21673,6736 19363,6751"/>
              </emma:interpretation>
            </emma:emma>
          </inkml:annotationXML>
          <inkml:trace contextRef="#ctx0" brushRef="#br0" timeOffset="-2315.5">18450 6018 283 0,'1'-8'335'0,"-1"2"27"15,-1-2-67-15,1 2-111 0,-2 1-69 16,2 1-24-16,-3 4-9 0,3-1 12 16,-3 1 2-16,-1-2-1 0,-2 2-6 15,-2 3-14-15,0 1-14 0,-3 6 0 0,-4-1 11 16,-1 5 5-16,0 2 3 0,1 2-6 15,-6 0-13-15,6 6-22 0,1 2-14 16,3-2-10-16,1 6-6 0,3-1-4 16,7-2 0-16,2 1-1 0,6 0-3 15,2-5 5-15,6-5 0 0,4-3 2 16,3-4 2-16,3-6 2 0,4-5 0 16,0-5-3-16,1-6 2 0,0-4-2 15,-1-5-2-15,-5-4 27 0,-4-7 27 0,-5 4 28 16,-1-4 23-16,-5-1 22 0,-5-1-18 15,-3 0-24-15,-4-2-23 0,-2 6-25 16,-2 1-18-16,-4 2-13 0,0 7-8 16,-3 2-5-16,-1 7-7 0,-4 7-22 15,4 4-75-15,-2 8-130 0,3 5-171 16,-2 5-207-16,4 5-76 0,1 5 33 16,-2 5 112-16,-1 1 164 0</inkml:trace>
          <inkml:trace contextRef="#ctx0" brushRef="#br0" timeOffset="-12.97">18969 6305 417 0,'3'0'733'16,"-3"-1"96"-16,-3-7 43 0,-4 5-167 0,-1-3-331 16,7 5-198-16,-4-1-96 15,5 2-39-15,0-1-25 0,-2 1-10 0,2 0-9 16,2 0-21-16,-2 1-82 0,0 2-158 15,0 2-197-15,0-5-241 0,-2 6-92 16,-1-2 30-16,-3 1 135 0,-1-3 190 16</inkml:trace>
          <inkml:trace contextRef="#ctx0" brushRef="#br0" timeOffset="-8.98">19306 6059 186 0,'1'-7'401'0,"3"1"43"0,-2 3 15 16,1-3-164-16,-3 5-143 0,1-1-84 16,-1 2-41-16,0 0-17 0,0 0-7 15,-1 3-3-15,-2 1-2 0,1 1-1 16,-2 1 2-16,4-1-1 0,-1-1-1 16,1 0 1-16,0 1 4 0,0-5 1 15,0 3 0-15,0-3 5 0,0 0 1 16,0 1 15-16,0-1 25 0,0-1 28 15,-3-2 25-15,1 3 24 0,2-2 7 16,-4-1-7-16,3 2-21 0,-5 1-21 16,2 1-23-16,-4 4-22 0,0-1-18 0,-7 6-6 15,4-1-8-15,-3 6-1 0,-2 0-3 16,2 3 3-16,0 1-4 0,2 4 2 16,6-3-3-16,1 2 2 0,5-4-1 15,1 3-2-15,5-1 0 0,7-2 3 16,3 0 1-16,5-5 3 0,3 1 1 15,2-3 0-15,1-2-2 0,2 0 2 0,-2-7-5 16,3 1 3-16,-4-3-3 0,-1-5 4 16,1-1-2-16,-2-3 2 0,-4-5 0 15,-3 0 2-15,-2-1 16 0,-7-5 11 16,0-1 8-16,-7-4 5 0,-2 1 2 16,-7-1-20-16,0-1-12 0,-7 0-10 0,-2 5-7 15,-5 2-7-15,0 4-1 0,-4 4-3 16,1 5-1-16,1 6-29 0,0 5-92 15,5 1-131-15,0 3-254 0,7 3-118 16,4-2-24-16,5 3 71 0,4 0 123 16</inkml:trace>
          <inkml:trace contextRef="#ctx0" brushRef="#br0" timeOffset="-5.99">20121 6009 120 0,'-5'0'465'0,"-1"0"60"16,-4-2 30-16,-5 2-82 0,2 2-226 15,-3 4-120-15,2 3-46 0,-2 1-15 16,0 2-6-16,3 3-5 0,-1 0-16 0,3 2-16 15,1 1-12-15,6 0-7 0,1 0-1 16,5-2-3-16,3 1 5 0,5 0 2 16,8-5 0-16,5 0 1 0,4-1 0 15,2-3 0-15,2 1-3 0,0-1-1 16,0-1 1-16,-6 1-2 0,-1-3-5 0,-7 2 1 16,-1 2-1-16,-7-2 2 0,-6 0 6 15,-3 2 8-15,-6 2 5 0,-5 0 2 16,-5 1 3-16,-2 2-4 0,-4-2-6 15,-2 3-1-15,1-4-4 0,-2-1 0 16,5-1-4-16,3 0-1 0,1-2-6 16,4-3-4-16,5-3-48 0,2-1-91 15,1-1-129-15,4-7-193 0,4-6-105 16,-2-2-8-16,2-2 72 0,1-6 115 0</inkml:trace>
          <inkml:trace contextRef="#ctx0" brushRef="#br0" timeOffset="-4">20013 5953 60 0,'1'-2'577'0,"5"-5"95"0,6-2 43 15,11 0 20-15,6-2-352 0,13-3-210 0,3 2-91 16,7-3-43-16,1 2-22 0,3-2-8 16,-5 3-8-16,-3 3-23 0,-5 0-126 15,-7 1-223-15,-5 2-210 0,-11 0-93 16,-9-1-21-16,-11 0 105 0,-5 2 216 15</inkml:trace>
        </inkml:traceGroup>
      </inkml:traceGroup>
    </inkml:traceGroup>
    <inkml:traceGroup>
      <inkml:annotationXML>
        <emma:emma xmlns:emma="http://www.w3.org/2003/04/emma" version="1.0">
          <emma:interpretation id="{F48084AC-4B5D-4EFB-8FF4-CE59D3898947}" emma:medium="tactile" emma:mode="ink">
            <msink:context xmlns:msink="http://schemas.microsoft.com/ink/2010/main" type="paragraph" rotatedBoundingBox="16626,7458 21018,7382 21029,8046 16637,81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3DA028-4FE3-4466-97DF-65C799664AC5}" emma:medium="tactile" emma:mode="ink">
              <msink:context xmlns:msink="http://schemas.microsoft.com/ink/2010/main" type="line" rotatedBoundingBox="16626,7458 21018,7382 21029,8046 16637,8121"/>
            </emma:interpretation>
          </emma:emma>
        </inkml:annotationXML>
        <inkml:traceGroup>
          <inkml:annotationXML>
            <emma:emma xmlns:emma="http://www.w3.org/2003/04/emma" version="1.0">
              <emma:interpretation id="{EDB6E064-E718-4ECB-A759-00ACB33EA0CA}" emma:medium="tactile" emma:mode="ink">
                <msink:context xmlns:msink="http://schemas.microsoft.com/ink/2010/main" type="inkWord" rotatedBoundingBox="16626,7458 19064,7416 19075,8045 16637,808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508.33">15547 7725 304 0,'-3'-4'404'16,"0"-1"30"-16,1-1-22 0,4 0-177 16,1-3-109-16,8-2-52 0,1-1-22 15,4-4-6-15,3-2-20 0,6-5 2 16,1-1-2-16,33-30 0 16,-30 24-10-1,32-35-10-15,-37 33-6 16,24-35-5-16,-25 35 2 15,-6-1 0-15,-2 4 2 0,-4 5 1 0,-5 3 34 0,-2 6 32 16,-4 6 15-16,0 6 6 0,-4 8 14 16,0 7-13-16,-2 8-14 0,2 9-3 15,-8 51 65-15,8-35-89 0,2 3-16 16,1 1-7-16,2-6-7 0,4 1-1 16,-2-5-7-16,4-3 3 0,-1-3-6 15,-1-1-4-15,1-5-3 0,0-5-4 16,-2-4-25-16,1-6-32 0,-5-4-54 15,-3-5-74-15,-3-5-73 0,-4-3-78 16,-3-3-112-16,-10 0-36 0,0-1 35 16,-5 2 55-16</inkml:trace>
          <inkml:trace contextRef="#ctx0" brushRef="#br0" timeOffset="1844.38">16464 7370 38 0,'0'-7'351'0,"-6"-1"42"16,-5 2 18-16,-5 0-65 0,-4 2-161 0,-1 4-77 16,-5 4-18-16,-1 2 11 0,-2 3 12 15,-1 1-3-15,-1 4-10 16,4 6-18-16,-1 2-30 0,2 4-26 0,4 6-14 15,1 0-3-15,3 5-2 0,7-2 0 16,6-1-2-16,11-2 23 0,12-6 16 16,12-3 15-16,12-8 8 0,11-4 5 15,7-6-20-15,3-3-18 0,-2-4-14 0,1 0-11 16,-4-4-2-16,-10-2-1 0,-5 2-21 16,-9 0-57-16,-8-3-82 0,-6 0-108 15,-13 1-174-15,-4 2-98 0,-12-1-1 16,-8 2 62-16,-8 2 94 0</inkml:trace>
          <inkml:trace contextRef="#ctx0" brushRef="#br0" timeOffset="2170.69">16678 7264 65 0,'-6'-15'379'0,"3"-3"50"15,1 1 19-15,4 1-76 0,1 4-177 16,7 1-75-16,1 2-18 0,4 0 7 16,1 0 17-16,2 3-6 0,0 3-15 15,6 3-28-15,-4 2-26 0,2 2-23 16,-1 2-15-16,-1 3-5 0,-4 5-1 16,-1-2 0-16,-11 4 0 0,3 0 4 0,-7 1 0 15,-7 3-2-15,3-1-3 0,-5-2-1 16,3 1 0-16,2-3-2 0,3 0-5 15,2-1-1-15,9 0 1 0,3-4-2 16,8 1 2-16,7-1 2 0,6-1-15 0,3 0-50 16,8-1-77-16,1-4-92 0,5 1-184 15,-2-2-96-15,-1 0 0 16,-6 0 54-16,-7-1 80 0</inkml:trace>
          <inkml:trace contextRef="#ctx0" brushRef="#br0" timeOffset="3197.35">17469 7701 300 0,'-3'0'370'15,"3"-5"24"-15,0 1-53 0,7 2-148 16,2-2-86-16,6-1-44 0,2 2-18 16,3 0-8-16,5 0-3 0,-4 0-12 15,-2 2-10-15,4-1-6 0,-4 2-4 16,1 0 0-16,-4 3-2 0,-4 2-20 15,-2-4-35-15,-4 2-62 0,-3 0-118 16,-3-3-114-16,-13-4-36 0,0 1 16 16,-6-3 48-16</inkml:trace>
          <inkml:trace contextRef="#ctx0" brushRef="#br0" timeOffset="3370.53">17469 7548 112 0,'18'-2'405'0,"3"-4"41"15,4-2 21-15,4 1-97 0,5-1-191 16,10 2-98-16,-1-2-40 0,5 0-21 0,0 0-12 16,-2 5-46-16,-9-1-81 0,-2 1-201 15,-4 1-90-15,-7-2-41 0,-2 2 20 16</inkml:trace>
        </inkml:traceGroup>
        <inkml:traceGroup>
          <inkml:annotationXML>
            <emma:emma xmlns:emma="http://www.w3.org/2003/04/emma" version="1.0">
              <emma:interpretation id="{8F2E38C8-A2DE-4BE1-8D27-94D5536F88FF}" emma:medium="tactile" emma:mode="ink">
                <msink:context xmlns:msink="http://schemas.microsoft.com/ink/2010/main" type="inkWord" rotatedBoundingBox="19603,7430 21018,7405 21029,8046 19614,807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119.38">18552 7222 100 0,'-9'-6'355'0,"-1"-1"35"0,0 0 18 16,2 0-114-16,5 0-140 0,-2 1-63 15,5 1-20-15,2-1 3 0,2 1 6 0,5-2 4 16,2-1-4-16,7 2-14 16,4 0-15-16,5 1-18 0,5 1-12 0,2 4-5 15,1 0 14-15,0 2 10 0,-2 2 11 16,2 1 7-16,-8 2 2 0,-2 1-19 15,-2 2-12-15,-10 1-8 0,-3 1-9 16,-10 5-1-16,-6 0-3 0,-5 5 1 16,-9 2-1-16,-6-2-3 0,-3-1-1 15,-3 1-2-15,0-3 1 0,3-2-2 0,6-5 1 16,3-1-2-16,7-2-2 16,3-4 2-16,4 1-4 0,6 0-2 0,0 2 2 15,6 1-1-15,1-3 0 0,7 5 1 16,2-2 0-16,4 4 4 0,-1-1 0 15,3 4 2-15,-2-2 2 0,0 1 0 16,-2-1 2-16,-1 3 0 0,-2-1 0 0,-5-3 0 16,-3 1-1-16,2 0 4 0,-9 1-1 15,-5-3 1-15,0 1 2 0,-10 2 1 16,-2 0 1-16,-7-4-1 0,-2 4-3 16,-1-1-3-16,-3-5-2 0,2 0-4 0,2-2-2 15,0 1-1-15,9-4-32 16,1 0-60-16,6-4-94 0,1-1-173 15,9-6-147-15,3-2-33 0,9-4 32 0,3-1 78 16</inkml:trace>
          <inkml:trace contextRef="#ctx0" brushRef="#br0" timeOffset="4347.12">19239 7743 337 0,'0'2'628'0,"0"-6"86"16,-3-1 51-16,3-1-138 0,0-3-249 15,0 4-143-15,0-1-60 0,2-3-36 16,-1 4-34-16,-1-1-33 0,0 0-30 16,0 3-42-16,0 3-96 0,0 0-158 15,-1 5-189-15,-1-1-254 0,-4 4-95 16,-4 4 29-16,-1-1 126 0,-5 0 180 15</inkml:trace>
          <inkml:trace contextRef="#ctx0" brushRef="#br0" timeOffset="5396.26">19711 7438 186 0,'5'-5'388'16,"0"-4"35"-16,-1-2 17 0,3 0-168 16,3 0-134-16,5-3-67 0,2 0-25 15,1 0-4-15,-1-1 5 0,3-3 0 16,-1 2-4-16,-3 0-9 0,0 1-8 15,-3 1-10-15,-3-1-8 0,0 2-1 16,-4-1 12-16,-2-1 7 0,-4-1 10 16,-1 4 12-16,-6-2 6 0,-2 0-13 15,-4 4-8-15,-5 1-15 0,-2 2-7 0,-6 5-6 16,-3 2 1-16,2 4 9 0,-4 3 10 16,4 4 3-16,1-2 2 0,6 6-4 15,2 4-12-15,4-1-8 0,4 1-4 16,4 5-2-16,4-1 2 0,4 1 0 15,2 1-1-15,6 2 0 0,2 2-2 16,2-2 0-16,2 2 0 0,2 0 1 16,-1 0-3-16,3-3 3 0,-2 3 2 15,-2-5-1-15,0 1-1 0,-6-5 3 0,-2 1 2 16,-5-5-1-16,-6-2 0 0,-4-2 0 16,-4 0 0-16,-5-6 0 0,-3-1 0 15,-6-2 0-15,-2-3 2 0,-3-5-1 16,0-1 1-16,-1-1-3 0,-1-4 0 15,0-1 2-15,4-4-4 0,2 1 2 16,6 1 0-16,6 0-3 0,7 1-3 0,7 1-2 16,10 1-2-16,5-2-8 0,13-1-26 15,5 1-38-15,8-1-53 0,2 2-70 16,1-3-140-16,-2 3-111 0,-5-1-23 16,-2 2 26-16,-8-1 58 0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3:02.3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92F7C1-BD44-48D0-B432-9CE33CF906FB}" emma:medium="tactile" emma:mode="ink">
          <msink:context xmlns:msink="http://schemas.microsoft.com/ink/2010/main" type="writingRegion" rotatedBoundingBox="18269,10467 15263,12480 14735,11691 17741,9677"/>
        </emma:interpretation>
      </emma:emma>
    </inkml:annotationXML>
    <inkml:traceGroup>
      <inkml:annotationXML>
        <emma:emma xmlns:emma="http://www.w3.org/2003/04/emma" version="1.0">
          <emma:interpretation id="{FE9E12A2-2F03-4D73-9526-5DFDC555109D}" emma:medium="tactile" emma:mode="ink">
            <msink:context xmlns:msink="http://schemas.microsoft.com/ink/2010/main" type="paragraph" rotatedBoundingBox="18269,10467 15263,12480 14735,11691 17741,9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EDF5A3-98DF-4C15-AA55-17268E9ED119}" emma:medium="tactile" emma:mode="ink">
              <msink:context xmlns:msink="http://schemas.microsoft.com/ink/2010/main" type="line" rotatedBoundingBox="18269,10467 15263,12480 14735,11691 17741,9677"/>
            </emma:interpretation>
          </emma:emma>
        </inkml:annotationXML>
        <inkml:traceGroup>
          <inkml:annotationXML>
            <emma:emma xmlns:emma="http://www.w3.org/2003/04/emma" version="1.0">
              <emma:interpretation id="{3083758C-DFE4-4161-A4BD-6BDDC157A9E4}" emma:medium="tactile" emma:mode="ink">
                <msink:context xmlns:msink="http://schemas.microsoft.com/ink/2010/main" type="inkWord" rotatedBoundingBox="18269,10467 17371,11069 16842,10279 17741,96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2651-622 287 0,'-6'-12'327'0,"0"-2"24"15,-1 4-59-15,-2 1-119 0,4 2-56 16,0 2-27-16,4 1-15 0,-2 0-16 16,6 1-17-16,-2 1-12 0,5 0-15 15,7 0-9-15,0 2-2 0,7 0-1 16,4 2-1-16,6 2 5 0,3-1 5 15,5 3 6-15,2 1 0 0,5 0 3 16,1 2 7-16,6 0 8 0,-1 0 20 16,5 0 21-16,2-1 17 0,-1 1 12 15,3-3-4-15,0 3-18 0,-3 1-21 16,-1 2-19-16,-4 1-22 0,-3 3-6 0,-6-1-4 16,-2 3-4-16,-10 1-4 0,-6 1 3 15,-5 1-5-15,-5 3 0 0,-8 1 1 16,-7 0 1-16,-3 1 0 0,-10 5 4 15,-6-1-2-15,-7 2-2 0,-10 2-1 16,-6 1-3-16,-10 2-1 0,-4-2-3 16,-8 3 1-16,-4 0-2 0,-1-1 3 0,1-1-5 15,3-4-38-15,1-1-61 0,9-5-86 16,6-3-179-16,3-2-124 16,5-7-20-16,9-5 40 0,5-8 72 0</inkml:trace>
          <inkml:trace contextRef="#ctx0" brushRef="#br0" timeOffset="-464.51">2881-548 155 0,'0'-11'278'0,"4"2"26"15,1-4-29-15,-4-1-88 0,3-1-47 0,1 3-20 16,0 0-5-16,0-2-6 0,1 4-10 16,-1-1-12-16,1 6-18 0,0 0-16 15,0 5-17-15,2 1-15 0,-2 3 8 16,4 4 18-16,-2 6 25 0,0 1 28 16,0 8 25-16,-3 1 9 0,0 2 8 15,-1 5-8-15,0 1-13 0,-4 0-20 0,2 2-24 16,-1 0-25-16,2 1-21 0,-1 1-11 15,-2 0-8-15,1 1-2 16,3-2-1-16,1-3-4 0,-4-2-3 0,3-3-2 16,2-6-2-16,-1-2-3 0,0-4 0 15,1-8-1-15,0-1 0 0,-2-3-7 16,2-1-37-16,-2-4-69 0,-4-1-95 16,0-3-104-16,-1-1-169 0,-6-2-75 15,-2-2 14-15,-5-3 72 0,-7 2 98 16</inkml:trace>
        </inkml:traceGroup>
        <inkml:traceGroup>
          <inkml:annotationXML>
            <emma:emma xmlns:emma="http://www.w3.org/2003/04/emma" version="1.0">
              <emma:interpretation id="{1484D032-432A-43EE-BB99-E6F56875AC1A}" emma:medium="tactile" emma:mode="ink">
                <msink:context xmlns:msink="http://schemas.microsoft.com/ink/2010/main" type="inkWord" rotatedBoundingBox="16373,11227 15721,11663 15450,11259 16102,108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927.5">1138 737 263 0,'-6'-8'377'16,"1"-4"29"-16,-1 0-17 0,2 3-176 0,-1 4-102 15,4-1-57-15,-2 3-30 16,3 3-13-16,0-4 4 0,0 4 8 0,3-2 13 16,1 0 16-16,2 2 23 15,4-3 6-15,3 1-5 0,6-3-7 16,2 1-15-16,1 1-17 0,4-1-14 0,-1 2-17 16,4-1-13-16,-2 1-6 0,2-2-3 15,3 2 2-15,4-7 19 0,0 0 14 16,0 0 2-16,-2 1 0 0,-3 0-1 15,0 1-13-15,-6 4-50 0,-7 3-73 0,-5 2-106 16,-8 1-179-16,-10 2-80 16,-8 3 7-16,-5-3 56 0</inkml:trace>
          <inkml:trace contextRef="#ctx0" brushRef="#br0" timeOffset="-1427.04">1079 444 214 0,'-6'-1'391'0,"0"-5"39"16,-1 1 15-16,4-1-183 0,-1 0-127 15,2 3-68-15,0 0-27 0,4-2 8 16,0 2 28-16,1 0 38 0,0-3 36 16,3 1 19-16,2 0-3 0,5-2-22 15,3 1-29-15,9 0-37 0,4-2-23 0,7-1-22 16,4 1-13-16,5 2-13 0,1-2-3 16,4-1-4-16,2 1-16 0,-5-1-60 15,4 1-105-15,-1-2-152 0,-2-2-196 16,-3-2-75-16,-5-1 22 0,-8-5 86 15</inkml:trace>
        </inkml:traceGroup>
        <inkml:traceGroup>
          <inkml:annotationXML>
            <emma:emma xmlns:emma="http://www.w3.org/2003/04/emma" version="1.0">
              <emma:interpretation id="{E152EA09-C16D-40DF-9352-6F4D38B31370}" emma:medium="tactile" emma:mode="ink">
                <msink:context xmlns:msink="http://schemas.microsoft.com/ink/2010/main" type="inkWord" rotatedBoundingBox="15373,12114 15312,12154 15192,11975 15252,11934"/>
              </emma:interpretation>
              <emma:one-of disjunction-type="recognition" id="oneOf2"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)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'</emma:literal>
                </emma:interpretation>
                <emma:interpretation id="interp6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19076.21">758 1141 57 0,'-3'2'52'16,"3"-2"-1"-16,0 0 19 0,0 3 46 15,0 0 48-15,0 0 21 0,0 0-3 16,0-1-27-16,0-1-50 0,0 2-49 0,3 0-28 15,-2 0-18-15,1-1-4 0,1 4-1 16,-3 0 2-16,1 0 1 16,-1 3 1-16,0 0 5 0,0 4 2 15,0-4 0-15,0 2 4 0,0 1 5 0,2-1-3 16,0-2 1-16,0-1-1 16,1-1-5-16,-2 0-6 0,2 0-3 0,2 1-2 15,-1-1-1-15,0-2-2 0,-1 1-1 16,2-1 0-16,-1-1 0 0,0 1 1 15,-1-2 0-15,4 1-6 0,-1-2-22 16,0 0-72-16,-6-2-135 0,6-2-69 16,-1 0-27-16,-5 2 10 0</inkml:trace>
        </inkml:traceGroup>
        <inkml:traceGroup>
          <inkml:annotationXML>
            <emma:emma xmlns:emma="http://www.w3.org/2003/04/emma" version="1.0">
              <emma:interpretation id="{B3603DF1-AE5C-4C93-8694-B09F38C7FF36}" emma:medium="tactile" emma:mode="ink">
                <msink:context xmlns:msink="http://schemas.microsoft.com/ink/2010/main" type="inkWord" rotatedBoundingBox="15182,12158 15089,12221 14978,12054 15070,1199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8467.8">554 1222 102 0,'0'0'132'16,"0"-1"20"-16,0-2 15 0,3 3-3 16,-2-4-18-16,2 2-32 0,-1 0-34 15,-2 1-39-15,1-2-21 0,-1 3-11 16,0 0-4-16,3 0 0 0,-3 0 3 15,0 0 1-15,0 0 0 0,0 0 0 0,2 0-3 16,-2 0-3-16,0 0-2 16,0 0 3-16,1 0 3 0,-1 0 8 15,0 3 8-15,0-3 10 0,0 0 3 16,0-3 5-16,0 2-3 0,0 1-5 0,0 0-6 16,0-2-6-16,0 2-6 0,0 0-5 15,0 0-5-15,0 0-4 0,0 0-1 16,0 2 0-16,0-2 0 0,0 0 0 15,0 0 0-15,3 0 3 0,-3 0 3 16,1 0 4-16,-1 0 2 0,3 0 4 16,-1 0-3-16,-2 0-1 0,0 0-4 15,0 1-5-15,1-1-3 0,-1 3 3 16,3-2-2-16,-2-1 1 0,-1 4-2 16,0 0 1-16,2-1-1 0,-2 0 1 15,0 3 1-15,0-3-2 0,-2 0 2 16,2 2 2-16,0 1-1 0,0-2 2 15,-1 1-1-15,1 1-2 0,0-1-1 16,0 1 1-16,0 1-1 0,0 0 1 16,0 2-1-16,-3 0 1 0,3 0-2 15,0-1 3-15,0 1-1 0,0 0 0 0,-1 1 0 16,1-1 0-16,0-1 0 16,-2 0-1-16,2-1 1 0,0 0-1 0,0 0 2 15,2-3 1-15,-1 1-3 0,2-4 4 16,0 2-3-16,1-1-1 15,0-2 2-15,1 0 0 0,1 0-2 0,-2 0 2 16,2 0-2-16,-3-2-7 0,1 2-24 16,0-3-61-16,-4 3-142 0,0 0-85 15,0-6-34-15,-4 2 5 0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18:20.4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E6D567E-F05A-46EB-BBCD-BB9B34ECC181}" emma:medium="tactile" emma:mode="ink">
          <msink:context xmlns:msink="http://schemas.microsoft.com/ink/2010/main" type="writingRegion" rotatedBoundingBox="15644,14254 24125,14115 24175,17112 15694,17251"/>
        </emma:interpretation>
      </emma:emma>
    </inkml:annotationXML>
    <inkml:traceGroup>
      <inkml:annotationXML>
        <emma:emma xmlns:emma="http://www.w3.org/2003/04/emma" version="1.0">
          <emma:interpretation id="{C5C657E9-4F3D-4806-8FE7-326AC687EDF4}" emma:medium="tactile" emma:mode="ink">
            <msink:context xmlns:msink="http://schemas.microsoft.com/ink/2010/main" type="paragraph" rotatedBoundingBox="15644,14254 24125,14115 24138,14854 15657,14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8B01CD-10D0-46EA-B447-41E4BD166B9F}" emma:medium="tactile" emma:mode="ink">
              <msink:context xmlns:msink="http://schemas.microsoft.com/ink/2010/main" type="line" rotatedBoundingBox="15644,14254 24125,14115 24138,14854 15657,14994"/>
            </emma:interpretation>
          </emma:emma>
        </inkml:annotationXML>
        <inkml:traceGroup>
          <inkml:annotationXML>
            <emma:emma xmlns:emma="http://www.w3.org/2003/04/emma" version="1.0">
              <emma:interpretation id="{C4D0C21E-1A38-46E6-9738-0147805377E0}" emma:medium="tactile" emma:mode="ink">
                <msink:context xmlns:msink="http://schemas.microsoft.com/ink/2010/main" type="inkWord" rotatedBoundingBox="15645,14311 16329,14300 16337,14737 15653,147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-4180 316 111 0,'0'-7'356'0,"2"0"43"0,2-1 22 15,0-1-128-15,2 0-129 0,3-2-66 16,-2 2-32-16,3 0-7 0,0 0 2 15,3 0-2-15,0-2-7 0,0 3-8 16,2 0-7-16,-4 2-7 0,4 1-9 16,-4 5-6-16,-1 2 6 0,0 1 13 0,-6 6 13 15,0 4 12-15,-3 1 10 16,-4 4-4-16,1 2-1 0,-6 4 3 0,0-4 7 16,-1 2 7-16,-1-1 7 0,-3 2 6 15,1-3-1-15,2 0-4 0,0-2-10 16,4-4-11-16,3 3-21 0,0-7-21 15,3 1-12-15,3-3-9 0,3 0-4 16,1-3 0-16,3-1 2 0,2-4 0 16,7 0 2-16,-3 0-1 0,3-4 2 0,2-1-2 15,2-3-15-15,0 1-68 16,-1 0-135-16,-2 1-197 0,-2-2-190 16,-4 2-77-16,-4 0 32 0,0 2 114 0</inkml:trace>
          <inkml:trace contextRef="#ctx0" brushRef="#br0" timeOffset="694.83">-3687 325 239 0,'3'-7'507'0,"2"0"59"0,-4 1 25 0,3-3-146 16,2 3-219-16,3-4-121 16,1 1-57-16,-3 0-22 0,3-2-12 0,5 1-6 15,-4-1-5-15,4-1-2 0,-4 1-2 16,1-1-2-16,-5 1 2 0,0 2 0 15,-4 0-1-15,-3 1 2 0,-3 0 0 16,-4-1 0-16,1 2 2 0,-7 0-1 0,-1 1-1 16,-4 3-1-16,0 3 2 0,0 0 5 15,-2 3 9-15,3 1 13 0,2 1 6 16,4 1 0-16,3 1-4 0,4 2-11 16,1 0-11-16,8 3-5 0,1 1-2 15,4 2-1-15,4 0 0 0,-1 3 0 16,6-1 3-16,-2 3-4 0,5 0 2 0,0 1-1 15,-2 1 0-15,0 1 2 0,-3 0 4 16,-1 1-3-16,-1 1 3 0,-8-2-2 16,2-3-1-16,-8-1 0 0,-1-3 1 15,-6-4-1-15,0-1 1 0,-5-2 0 16,-3-1 0-16,-2-2 0 0,-2-6 2 16,0 0 10-16,2-5 6 0,-2-4 7 0,4 0 1 15,5-3-1-15,2-6-11 0,5 0-10 16,4-1-7-16,2-1-3 0,6 2-18 15,-1 0-45-15,-2 2-79 0,3 5-124 16,-4-1-231-16,0 4-89 0,-2 5-2 16,-4 3 59-1</inkml:trace>
        </inkml:traceGroup>
        <inkml:traceGroup>
          <inkml:annotationXML>
            <emma:emma xmlns:emma="http://www.w3.org/2003/04/emma" version="1.0">
              <emma:interpretation id="{DB34153B-6592-4F7B-BE62-7A8582F945A3}" emma:medium="tactile" emma:mode="ink">
                <msink:context xmlns:msink="http://schemas.microsoft.com/ink/2010/main" type="inkWord" rotatedBoundingBox="19759,14187 22484,14142 22496,14881 19771,14926"/>
              </emma:interpretation>
            </emma:emma>
          </inkml:annotationXML>
          <inkml:trace contextRef="#ctx0" brushRef="#br0" timeOffset="148642.69">1159 343 164 0,'10'-10'365'16,"-2"-2"36"-16,0 1 24 0,0 3-152 0,-2 3-101 16,4-2-47-16,-2 2-15 0,1 2 0 15,5 0-8-15,1-2-12 0,2 1-22 16,3-1-21-16,6-2-20 0,-1 2-13 16,1 1-6-16,0-1-58 0,-1 3-99 15,-10 0-207-15,-1 2-112 0,-6 4-51 16,-5 1 30-16,-3 2 87 0</inkml:trace>
          <inkml:trace contextRef="#ctx0" brushRef="#br0" timeOffset="148410.73">1209 487 243 0,'-5'-2'377'0,"0"0"47"0,-3 0 12 15,2 2-120-15,-1 0-54 0,6 0-24 16,-1 0-17-16,2 2-27 0,0-2-43 16,3-2-48-16,4 2-46 0,1-3-29 15,3 0-13-15,4-2-9 0,1 1-3 16,-2 1-1-16,2 1-2 0,0 2 0 0,-3 0 1 16,1 2 3-16,-2 2-4 0,0 1-21 15,-4-2-69-15,0-2-97 0,-4 1-121 16,-4-2-195-16,0 0-73 0,0 0 27 15,-4-6 76-15,-1-3 110 0</inkml:trace>
          <inkml:trace contextRef="#ctx0" brushRef="#br0" timeOffset="154879.53">2303 292 332 0,'9'-11'450'0,"0"2"32"16,1-2 13-16,3 0-239 0,3 0-139 16,4 2-63-16,2 0-31 0,2 2-13 15,4 5-5-15,-1-5-2 0,8 5 2 16,-6 2-48-16,3 5-88 0,-6-1-204 16,-5 4-95-16,-5-1-42 0,-4 2 26 15,-4 1 77-15</inkml:trace>
          <inkml:trace contextRef="#ctx0" brushRef="#br0" timeOffset="154666.94">2455 429 361 0,'-1'-6'457'0,"-3"3"57"0,-2-1 1 16,4 0-159-16,-1 3-89 0,3 1-52 16,0 0-43-16,0 0-36 0,5-2-32 15,-1 2-39-15,2-2-32 0,4 0-13 16,3 0-10-16,1 1-4 0,2-3-1 16,4 2-4-16,-2 2 1 0,-1-3-2 0,-1 1 0 15,0 2-2-15,-6 2-32 0,0 1-74 16,-4-1-114-16,-6 2-169 0,-1 1-174 15,-8 2-44-15,-3-1 40 0,1 1 97 16</inkml:trace>
          <inkml:trace contextRef="#ctx0" brushRef="#br0" timeOffset="141182.5">234 112 47 0,'3'-5'229'0,"-3"4"23"15,0-2-32-15,0 3-63 0,0-2-64 16,-3 2-41-16,1-3-25 0,2 0-12 15,-2 0 0-15,2-2 3 0,0 1 5 16,2-2 6-16,0 1 5 0,1-2 4 16,0-1 7-16,-2 1 10 0,-1-2 10 15,5 0 7-15,-5 3 12 0,0-2 7 16,2 1 3-16,-2 4 6 0,-2-2-2 16,2 2-2-16,-5 0-4 0,4 3-4 15,-1 0-8-15,1 0-8 0,-4 3-16 16,1-1-13-16,1-1-16 0,0 4-13 15,-1-2-6-15,2 3-5 0,-2-1-2 16,-2 4 0-16,5-1-2 0,-4 3 1 16,0-1 1-16,0 2-1 0,0 2-2 0,0-2 2 15,1 2-1-15,1-1 1 0,0 3 0 16,2 0 2-16,-2 2-1 0,1 2 1 16,1 1 1-16,-2 2-1 0,2 3 0 15,-4-3 0-15,1 1 1 0,-2 1 6 16,3 1 3-16,-4 0 2 0,4-1 0 15,-4 1 1-15,0 1-6 0,-2-3-4 0,3 0-2 16,1 0-1-16,-3-1 0 16,2-3 1-16,-2 2 1 0,2-4 0 0,0-1-3 15,0 0 0-15,1-1 0 0,0-4-1 16,1-2 1-16,1-2 1 0,-1 1 0 16,1-3 1-16,1 0 0 0,-2-3 0 15,3 2 0-15,-4-4-2 0,5 4-2 0,-1-5-8 16,1 0-37-16,-3 3-48 15,2-6-66-15,1 3-78 0,-5-2-126 0,4-1-87 16,-4-3-2-16,1 0 39 0,3-6 70 16</inkml:trace>
          <inkml:trace contextRef="#ctx0" brushRef="#br0" timeOffset="141945.37">266 167 45 0,'4'-5'330'0,"-2"5"43"0,-1-1 19 16,2 1-91-16,-2 1-134 0,-1 4-70 15,3 4-31-15,-1 3-11 0,-2 5 1 16,0 2-8-16,0 4-12 0,0 2-10 16,1 4-10-16,-1-1-4 0,4-2-5 15,-4 3-4-15,2-5-2 0,1 1 3 16,-3-2-1-16,1-3-1 0,-1-2 1 16,-1-4 12-16,1-3 6 0,-3-5 9 15,1-1 7-15,-2-1 5 0,3-2-8 16,-4-2-6-16,1-2-8 0,1-2-10 15,-1 2-5-15,-5-7-1 0,6 2-4 16,-3-2 1-16,-1-2 7 0,6-2 5 16,1 3 3-16,0-3 9 0,0 1 8 15,4 3 10-15,0 0 9 0,5 0 11 0,1 0 7 16,5-2 7-16,-1 3 4 0,3-4 2 16,-1 1 1-16,4 2-4 0,1 1-11 15,-7 0-16-15,5 4-15 0,-3-2-14 16,-3 3-11-16,0 0-8 0,-4 2-3 15,-1 1-3-15,-2 0-49 0,0 0-90 16,-3 1-134-16,-3-1-236 0,-9 3-104 16,2 0-3-16,-3-1 72 0,-3-1 123 0</inkml:trace>
          <inkml:trace contextRef="#ctx0" brushRef="#br0" timeOffset="142708.75">698 129 239 0,'4'-1'346'0,"-2"-3"29"0,1 2-33 15,-3 2-138-15,-3 2-81 0,1-1-40 16,1 5-21-16,-3 1-5 0,-1 4-8 16,0 1-10-16,-5 6-12 0,2 0-10 15,-2 7-10-15,-2 0-3 0,-2 4 1 16,-2 1-4-16,0-2 0 0,0-1 2 16,5-2-2-16,-4-3 1 0,5-4 0 15,4-4 0-15,1-4-1 0,3-4 1 0,-1-3-1 16,6-3-1-16,-1-3 2 15,3-3 0-15,1-6 1 0,3-4-1 16,-2-2-1-16,6-6-1 0,-1-4 3 0,-2 0-1 16,1-2-2-16,-1-1 10 0,0 1 7 15,-1-1 10-15,2 2 13 0,-1 2 18 16,-5 0 10-16,4 4 13 0,-3 5 9 16,0 1 5-16,-2 7-8 0,0 1-9 15,-2 2-19-15,2 1-18 0,-3 4-18 16,4-2-10-16,-1 4-5 0,-2 1-2 15,2 4 2-15,-3 2-2 0,1 4-1 0,1 2 1 16,-3 5-2-16,0 0-1 16,0 5-1-16,0 4 0 0,0 0-2 15,0-1 0-15,4 26 1 0,-3-27 1 16,1 0-1-16,2-4 2 0,-2 0-3 16,0-3 2-16,0 1-1 0,1-4-1 15,-2-2 2-15,4-3 1 0,-4 1-3 0,3-2 2 16,1-2-1-16,-4 1-1 15,3 0 1-15,-2 0-1 16,2-1 0-16,-2-2-32 0,2 0-45 0,-2-1-62 0,0-4-69 16,-2 0-97-16,0 0-130 0,-4-7-44 15,-2 0 19-15,-2 0 49 0</inkml:trace>
          <inkml:trace contextRef="#ctx0" brushRef="#br0" timeOffset="142969.29">523 360 36 0,'3'-3'336'0,"-1"1"54"16,-2 2 32-16,4-3-70 0,0 2-120 16,-1-4-56-16,6 5-10 0,-2-3 4 15,2 1 8-15,1 1-11 0,1 1-25 16,4-3-36-16,1 3-34 0,-3 0-29 15,3 0-18-15,-2 3-13 0,-1-3-7 0,2 1-3 16,-4 1-2-16,-1 1 0 0,-1 0-40 16,-2-3-79-16,-3 2-99 0,1-2-145 15,-5 0-166-15,0 0-35 0,-6 0 42 16,-3 0 86-16</inkml:trace>
          <inkml:trace contextRef="#ctx0" brushRef="#br0" timeOffset="143267.56">869 370 276 0,'7'2'333'0,"-4"1"31"0,1 2-65 0,-2-1-99 16,0 5-54-16,0 2-29 16,1 0-7-16,-3 1-8 0,1 2-7 0,1 0-13 15,2 0-19-15,-2 0-18 0,5 0-15 16,-6-1-13-16,3-1-7 16,2-1-4-16,-3 0-15 0,0-2-51 15,-3-3-99-15,-3 3-200 0,-2-7-87 0,-1-2-29 16,-2 0 33-16</inkml:trace>
          <inkml:trace contextRef="#ctx0" brushRef="#br0" timeOffset="141484.68">-64 360 119 0,'3'-5'334'0,"-3"1"42"15,0-1 28-15,-3 2-132 0,3 0-98 16,3 2-44-16,-3 1-18 0,1 0-9 16,3 1-6-16,0 2-6 0,3 0-20 15,2-1-21-15,1 1-19 0,1 0-10 16,4-3-8-16,-4 1-1 0,5-2-3 15,-2 1 1-15,2-3 0 0,0 0 0 16,-1-2-3-16,-1 1 1 0,2-1-3 0,-1 1-1 16,-1 1-2-16,-2 0-1 0,-2 0-16 15,-4 1-44-15,-5 4-64 0,3 1-103 16,-4-3-181-16,-5 4-66 0,-6 2 7 16,4-1 49-16</inkml:trace>
          <inkml:trace contextRef="#ctx0" brushRef="#br0" timeOffset="151750.81">1717 199 200 0,'8'-17'372'16,"0"3"32"-16,1 0 23 0,6-2-164 15,1 0-85-15,0 1-22 0,5 1 2 16,-1-1 3-16,2 4 1 0,-2 2-17 0,2 2-33 16,0 1-29-16,-2 5-26 0,-3 1-26 15,1 3-18-15,-4 4-8 0,-1 2-1 16,-1 1-2-1,-1 18 5-15,-9 4-3 0,-4-16-1 16,-5 2-2-16,3-4 3 0,-8-2-2 16,1 0-1-16,-3-4-1 0,-1 1-11 0,-1-5-26 15,-3-1-35-15,3-2-43 0,0-1-47 16,7 0-39-16,-1 0-47 0,0 0-87 16,4 0-90-16,-2 0-16 0,0 0 28 15,4 6 55-15</inkml:trace>
          <inkml:trace contextRef="#ctx0" brushRef="#br0" timeOffset="151444.73">1835 84 47 0,'5'-1'301'15,"-3"-1"36"-15,2-1 28 0,-2 3-97 16,1-3-98-16,-2 1-45 0,1 1-14 15,-2 1-2-15,2 1 13 0,-2 4 0 16,-2 1-9-16,2 6-18 0,0-1-21 16,-2 4-27-16,1 4-20 0,1 7-11 15,-3 0 10-15,1 7 4 0,2 0 1 0,-1 3 0 16,-2 0-2-16,3-1-12 0,-2-1-8 16,2 0-1-16,-2-4-3 0,0 2 0 15,2-4-2-15,-1 1 0 0,1-2-2 16,0-3 2-16,0-4-2 0,0-2-21 15,0-7-37-15,1-5-50 0,3-3-53 16,1-5-70-16,-2-5-96 0,0-4-95 16,-6 0-13-16,1-3 27 0,-4 1 55 0</inkml:trace>
        </inkml:traceGroup>
        <inkml:traceGroup>
          <inkml:annotationXML>
            <emma:emma xmlns:emma="http://www.w3.org/2003/04/emma" version="1.0">
              <emma:interpretation id="{10052FFF-08BB-4B33-B745-6662C6B7EDCA}" emma:medium="tactile" emma:mode="ink">
                <msink:context xmlns:msink="http://schemas.microsoft.com/ink/2010/main" type="inkWord" rotatedBoundingBox="22937,14165 24126,14145 24136,14732 22947,14752"/>
              </emma:interpretation>
            </emma:emma>
          </inkml:annotationXML>
          <inkml:trace contextRef="#ctx0" brushRef="#br0" timeOffset="175584.27">3342 38 14 0,'0'2'257'0,"3"0"36"0,-3 0 4 16,-3-2-84-16,3 0-88 0,-3 0-52 16,1 0-24-16,1 0-8 15,1 0 2-15,0 0 7 0,0 0 0 16,0 0-2-16,-3 0-1 0,3 0 4 0,0-2 5 15,0 2 5-15,0-2 8 0,-2 2 4 16,0 0 1-16,0 0 0 16,2 0 0-16,-1 0 7 0,-2-2 9 0,1 0 12 15,2 1 9-15,-4-1-2 0,3 1-1 16,-2 1-7-16,1-3-11 0,-2 3-6 16,1 0-5-16,-1 0-7 0,-1-2-2 15,1 2 0-15,3 0-5 0,-4 0 0 16,4-3-1-16,-3 3-7 0,-1 0-10 15,4 0-6-15,-4 0-14 0,1 0 0 0,-2 3 0 16,3-1 3-16,-4 1 0 0,0 1 4 16,-2 0-10-16,2 3-5 0,0 0 1 15,-2-1 6-15,2 3 8 0,-2-3 10 16,3 2 3-16,1 1 3 0,-1-3-4 16,-3 3-3-16,3 0-3 0,1-1 0 15,-1 2-1-15,0 2-4 0,0 0-3 0,-1 0-7 16,1 0-8-16,1 3-6 0,0-1-4 15,4-5-3-15,-1 4 10 0,4-1 14 16,-2 0 19-16,4 2 20 0,2-2 13 16,0 2-1-16,-1-1-11 0,4 1-18 15,1-1-17-15,2 1-15 0,-2-4-7 16,0-1-3-16,1 1-3 0,3-1 1 0,3-3 0 16,-1 0 1-16,-2-1-2 0,7-2 0 15,-4-3-2-15,2 0 1 0,1 0-2 16,-4-3 0-16,1-2 0 0,1 1-1 15,0-4 0-15,0-1-1 0,2-5 2 16,2 3-1-16,-2-7 0 0,1 0-1 16,-1-1 0-16,-2-4 1 0,-2 2-2 0,-3-2 0 15,-3-2 1-15,-1-1 0 16,-3 2 0-16,-2-1 1 0,-4-1-1 0,-4 6 1 16,-2-2 0-16,-4 2-1 0,-5 2 1 15,-1 3-2-15,-5 1 1 0,-3 5 0 16,-6 3-1-16,-2 0-1 0,-1 5 1 15,-3 1-1-15,3 1-2 0,-2 2-4 16,8 3-24-16,1 2-75 0,4 1-125 0,6 0-200 16,3 3-292-16,3 2-150 0,4 0-5 15,-1 1 89-15,5 1 184 0</inkml:trace>
          <inkml:trace contextRef="#ctx0" brushRef="#br0" timeOffset="176029.01">3715 393 227 0,'4'-9'384'0,"-2"0"34"15,-1 4 3-15,2 1-151 0,-2-1-91 16,-1 1-29-16,0 2-6 0,0 2 0 15,0 0-17-15,0 0-29 0,-1 5-39 0,-2 1-26 16,0 3-8-16,-1 0 11 16,-1 2 23-16,0 2 15 0,-1-1 9 0,-3-2-4 15,4 4-18-15,-6-2-21 0,0 2-19 16,1 1-10-16,-4-1-7 0,4 0-1 16,0 1-2-16,0-4-1 0,4 0-39 15,5-2-77-15,1-9-106 0,6 0-168 16,-1-6-163-16,6-5-36 0,-1-3 42 15,3-1 91-15</inkml:trace>
          <inkml:trace contextRef="#ctx0" brushRef="#br0" timeOffset="176803.67">4296 9 237 0,'2'-3'375'15,"-2"-3"42"-15,0 3-3 0,0-2-122 16,-2 1-66-16,1 0-16 0,1 3-2 16,-5-3 6-16,5-1-7 0,-4 3-31 15,3 0-39-15,-5 0-43 0,1 2-35 16,0 0-29-16,-1 2-16 0,-4 2-6 16,0 1-5-16,-5 0 1 0,4 3-1 0,-4 0-2 15,-1 1 1-15,2 5 0 0,-5-2 0 16,2 0-1-16,-4 2-1 0,1 3 0 15,1 1 0-15,-1 2 19 0,0 2 13 16,2 1 13-16,-2 3 2 0,4 0 7 16,0-1-20-16,5 0-12 0,2-2-12 0,4-1-5 15,0-1-3-15,5-1-1 0,3-3 0 16,-1 1 0-16,3-5 2 0,4-1-2 16,-2 1 1-16,6 0-1 0,-4-4-1 15,4 2-1-15,-2-2-1 0,4-3-2 16,-4 2 2-16,1-5 1 0,0-1 0 15,-1-4 2-15,4-1 0 0,-5-2 0 0,1-4 0 16,-2-5 3-16,-2 2-2 16,-1 0 2-16,-2-5-2 0,-2 3 3 0,-2-1-3 15,-2-4 2-15,-2 4-3 0,-2-3 0 16,-1 0-1-16,-2 2 0 0,-1-1 0 0,-1 5 0 16,-4 3-1-16,2 4 0 0,-1 2-4 15,0 6 2-15,3 2-10 0,1 2-68 16,-3 2-134-16,3 4-207 0,3-1-197 15,-4 1-81-15,1-1 27 16,0 3 117 0</inkml:trace>
        </inkml:traceGroup>
      </inkml:traceGroup>
    </inkml:traceGroup>
    <inkml:traceGroup>
      <inkml:annotationXML>
        <emma:emma xmlns:emma="http://www.w3.org/2003/04/emma" version="1.0">
          <emma:interpretation id="{5247767B-ABD8-41F3-A2A4-2AC7E54E54E8}" emma:medium="tactile" emma:mode="ink">
            <msink:context xmlns:msink="http://schemas.microsoft.com/ink/2010/main" type="paragraph" rotatedBoundingBox="20241,14967 23745,14914 23754,15490 20249,155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D4DC4C-2B92-4B6E-8BD8-58A737D1BB05}" emma:medium="tactile" emma:mode="ink">
              <msink:context xmlns:msink="http://schemas.microsoft.com/ink/2010/main" type="line" rotatedBoundingBox="20241,14967 23745,14914 23754,15490 20249,15542"/>
            </emma:interpretation>
          </emma:emma>
        </inkml:annotationXML>
        <inkml:traceGroup>
          <inkml:annotationXML>
            <emma:emma xmlns:emma="http://www.w3.org/2003/04/emma" version="1.0">
              <emma:interpretation id="{06BFB989-92F1-4415-9210-A85563F43AB8}" emma:medium="tactile" emma:mode="ink">
                <msink:context xmlns:msink="http://schemas.microsoft.com/ink/2010/main" type="inkWord" rotatedBoundingBox="20241,14967 21760,14944 21768,15519 20249,155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4192.79">565 928 58 0,'9'-8'335'0,"-5"2"47"0,-1-3 34 15,0 5-90-15,-2-1-116 16,-1 2-54-16,0 0-26 0,0 3-18 15,-1 0-18-15,-2 1-19 0,-3 4-27 0,2 4-26 16,-3 3-10-16,-2 3-4 0,-3 6-3 16,1 1-2-16,-1 3-2 0,-4 4 2 15,2-3-3-15,1 5 2 0,-2-2-2 16,1 0 2-16,2-4-2 0,5-4 0 16,0-3-2-16,4-8-1 0,3-2 3 0,1-4 3 15,1-4-3-15,2-4 3 16,2-5-2-16,3-6-1 0,1-3-1 0,0-4 0 15,-3-3 1-15,5-1 1 0,1-2 0 16,-4-1-1-16,3 1 4 0,-3-1-2 16,1 0 1-16,-1 2 2 0,-2 0 15 15,2-2 19-15,-3 7 21 0,-1-1 17 0,0 5 22 16,-4 2 4-16,3 5 0 0,-4 2 2 16,0 6-3-16,2 0-13 0,-2 3-15 15,0 0-18-15,3 1-19 0,-3 2-15 16,1 0-10-16,-1 5-4 0,5 1-3 15,-1 2 0-15,-1 1-1 0,1 1-1 16,0 1-2-16,1 1 0 16,-4 1-1-16,4 24 1 0,-2-19 1 15,1-2-1-15,0 1 1 0,0 0 0 0,0-3-1 16,1-1 0-16,0-3 1 0,-3 2-1 16,-2-1 2-16,4-2-2 0,-4-1 0 15,0-1 1-15,2 1-1 0,-2-3 0 16,0 1 0-16,2 0-16 0,-1-1-32 15,-1-4-49-15,0 1-68 0,3-3-78 16,-1-2-67-16,-2-5-91 0,0 5-116 0,-2-6-9 16,-1-3 42-16,0-2 67 0</inkml:trace>
          <inkml:trace contextRef="#ctx0" brushRef="#br0" timeOffset="144454.46">431 1054 169 0,'0'0'380'16,"1"-3"45"-16,-1 3 24 0,4-6-144 16,2 3-95-16,4-4-42 0,0 1-14 15,0 1-1-15,4-1-6 0,-2 2-21 16,2-1-29-16,2-4-27 0,-2 6-22 15,2-3-18-15,0 6-14 0,-5-2-9 16,4 2-23-16,-5 2-80 0,-3 2-119 0,-3 1-214 16,-4 4-121-16,-4-3-37 0,0 1 54 15,1 0 105-15</inkml:trace>
          <inkml:trace contextRef="#ctx0" brushRef="#br0" timeOffset="144894.84">782 1081 94 0,'7'-3'321'0,"3"0"39"0,3-3 19 15,-4 1-107-15,1 1-94 0,0-2-39 16,2 3-8-16,1-1-3 0,-6 2-7 16,2 2-3-16,-4 4-9 0,0 1-15 15,-2 4-17-15,-2 3-8 0,-1 3-20 0,-1 1-19 16,-2 2-11-16,-2-1-7 16,0 4-4-16,-1-1-1 0,-3-2-2 0,2 2-2 15,-2-4 1-15,-1 1 8 0,3-3 12 16,-2 1 4-16,4-5 2 0,0-1 3 15,4-2-14-15,1-2-9 0,1 1-7 16,4-2 1-16,0-1 9 0,4-1 11 0,1-4 4 16,2-1 3-16,4 2-3 0,-1-4-10 15,6 1-8-15,-7-1-8 0,5 1 1 16,-6 3-4-16,3-1 1 0,-6 4-4 16,0-1-43-16,-1 1-91 0,-6 2-128 15,-3-4-219-15,-6 7-99 0,-6-1 0 16,-3 2 69-16,-6 3 118 0</inkml:trace>
          <inkml:trace contextRef="#ctx0" brushRef="#br0" timeOffset="149336.5">1148 1126 112 0,'-5'-4'416'0,"4"1"64"0,-2-3 32 16,3-1-100-16,4-2-163 0,1 3-92 15,5-3-40-15,-3-1-15 0,6 0-9 16,3 1-16-16,0 1-24 0,4 0-26 15,-1 2-13-15,3 1-8 0,-5 1 0 16,-1 2-5-16,-2 4-43 0,0 0-80 16,-4 2-115-16,-2 1-213 0,-5 0-96 15,-3 4-3-15,-1 0 60 0,-1 0 106 0</inkml:trace>
          <inkml:trace contextRef="#ctx0" brushRef="#br0" timeOffset="149104.75">1220 1231 145 0,'0'-3'369'0,"0"1"62"16,-1 0 41-16,1 0-121 0,0 0-108 15,0 2-59-15,1 0-41 0,2 0-32 16,0 0-19-16,4 2-18 0,0-2-20 15,2 0-22-15,3-2-11 0,-1 1-12 0,4-3-2 16,-2 0-4-16,3 1-1 0,-5-1 0 16,4 1-2-16,-5 3-31 0,-3 0-61 15,0 1-79-15,-5 3-122 0,-4 0-171 16,-5 1-50-16,1-1 26 0,-4 1 64 16</inkml:trace>
          <inkml:trace contextRef="#ctx0" brushRef="#br0" timeOffset="152452.54">1933 890 127 0,'-1'0'350'0,"-4"-3"42"0,1 1 27 15,-2 1-125-15,-1-2-98 0,-2 3-50 0,2-5-28 16,-3 4-13-16,0 1-22 15,-2 0-22-15,1 0-25 0,-4 1-13 16,1 4-12-16,1-1 13 0,-2 1 19 0,2 4 20 16,0-3 6-16,3 4 4 0,3-4-16 15,1 3-22-15,2 0-21 0,2 0-5 16,2-2-6-16,2-1 0 0,4 3-2 16,-2-3 1-16,3 0 0 0,3 0-1 15,0-4 0-15,1 1 1 0,0-3-2 16,3 0-12-16,-2 0-32 0,-2-3-38 0,0 3-30 15,0-2-16-15,-2-4 4 0,0-2 26 16,0-2 36-16,-2-1 30 0,-1-1 18 16,0-1 19-16,-1 1 23 0,-3 3 30 15,-1 3 26-15,0 1 13 0,0 5-3 16,-1 3-16-16,-1 2-27 0,0 4-16 16,-3 3-7-16,4 4 0 0,-1 4-2 15,0 4-2-15,2 1-12 0,2 2-5 16,0 1-2-16,-1 0-1 0,2-3-2 15,-1-1 0-15,-2 3 1 0,2-2-2 16,-4 0-32-16,2 2-64 0,-5-1-85 16,2-6-128-16,-3 0-163 0,-1-8-43 0,4-4 32 15,1-4 67-15</inkml:trace>
        </inkml:traceGroup>
        <inkml:traceGroup>
          <inkml:annotationXML>
            <emma:emma xmlns:emma="http://www.w3.org/2003/04/emma" version="1.0">
              <emma:interpretation id="{10A61569-BD96-448D-A723-6C872B92F8A6}" emma:medium="tactile" emma:mode="ink">
                <msink:context xmlns:msink="http://schemas.microsoft.com/ink/2010/main" type="inkWord" rotatedBoundingBox="22185,15000 23746,14977 23753,15431 22192,1545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9430.81">3275 922 135 0,'5'-2'280'0,"-5"1"30"0,0-2-24 0,1 1-84 16,2-2-57-16,-3-1-25 0,1 2-2 16,-1-3 1-16,0 3 9 0,3 0 5 15,-1-2 1-15,-2 2-9 0,0 2-15 16,0-1-16-16,-2 2-13 0,-1 0-6 15,2 0-4-15,-3 0-1 0,-1 0-3 16,-1 0-8-16,1 2-12 0,-1-1-4 16,-3 2-8-16,5-3-6 0,-8 2-1 0,3 1-3 15,-1 0-3-15,-1 3-5 0,1-3 6 16,-3 2 10-16,1-1 14 0,2 1 11 16,3-1 12-16,-2-2-2 0,3 1-8 15,1-1-14-15,0 2-14 0,0-1-13 16,0 4-10-16,2 1-4 0,-3 2-4 15,-1 2 1-15,4 3-4 0,-1-1 1 0,2 3-2 16,2-1 1-16,0-2-2 0,5-1 2 16,-1 2 1-16,3-1-1 0,1-5 2 15,0 2 1-15,0 0 0 0,2-2 2 16,-3-2-2-16,2 0 2 0,1-3-1 0,-5-2 0 16,6 1 0-16,-4-2 2 15,1-2-2-15,3-2 2 0,-1-3-2 0,1-3 1 16,1 0-2-16,0-1 1 0,-1-2-2 15,-1-2 2-15,0 3 0 0,0-3-1 16,-1 1 3-16,-2-3-1 0,-1-2-1 16,0 0 0-16,-2-2 1 0,2-1-3 15,-2 1 3-15,1 1-2 0,-2-4 0 16,-3 3 1-16,-2 0-1 0,-4 4 15 0,0 3 10 16,-8 2 2-16,1 2 4 0,-6 6-4 15,-1 1-12-15,-3 4-11 0,0 1-12 16,-3 3-44-16,1 3-89 0,4 2-124 15,-1-1-154-15,2 1-208 0,4 0-57 16,0-3 46-16,7 1 101 0,0-1 146 16</inkml:trace>
          <inkml:trace contextRef="#ctx0" brushRef="#br0" timeOffset="189856.93">3443 1063 178 0,'3'-8'369'16,"1"4"30"-16,0-2 16 0,-2 3-172 16,1-3-98-16,0 3-34 0,0 0 3 0,1 2 20 15,-4-1 14-15,0 2-6 0,0 2-9 16,-3 2-18-16,-1 2-23 0,1 2-16 15,-6 5-14-15,2-1-21 0,-6 5-20 16,1 0-7-16,1 1-7 0,-4-2-4 16,2 2-20-16,-1 2-34 0,2-3-52 0,1-1-62 15,0-4-80-15,6 1-94 16,-1-7-126-16,3-1-25 0,3-5 31 16,4-6 62-16</inkml:trace>
          <inkml:trace contextRef="#ctx0" brushRef="#br0" timeOffset="190264.36">3794 840 276 0,'3'-4'390'0,"2"-1"30"0,-5 4-20 0,0-2-171 15,-2 3-90-15,-1 3-45 0,3 3-12 16,-3-2-3-16,1 5-2 16,-3 2-13-16,2 1-18 0,-3 3-18 15,-1 3-10-15,0 2-8 16,0 0-3 0,-18 26 3-16,-12 32 0 15,16-27-8-15,14-31-2 0,3 1 0 0,4-7 0 16,0-2-2-16,4-3 4 0,3-1-4 15,4-3 4-15,3-1 0 0,2-3 2 16,0-1 5-16,1-1 8 0,2-1 3 16,0-2 2-16,-3-1 3 0,2 1-4 15,-5-1-4-15,2-1-3 0,-4 2-2 16,-1-1-5-16,-2 0-1 0,-1 1-5 0,-1 2-38 16,-5-2-73-16,-2 2-120 0,-4-1-188 15,0-3-82-15,-4 3-2 0,-1-2 55 16</inkml:trace>
          <inkml:trace contextRef="#ctx0" brushRef="#br0" timeOffset="155381.17">2374 1252 116 0,'-1'-4'393'15,"-4"2"61"-15,4-1 35 0,-3-1-115 16,4 0-155-16,4 3-85 0,-1-5-51 15,5 3-25-15,3-3-12 0,-1 3-6 16,3-3-14-16,3 2-14 0,0-1-5 16,0 2-5-16,1 0 0 0,2-1-2 15,-4 4 0-15,-1 0-2 0,0 0-4 0,-2 3-27 16,-4-2-43-16,0 1-52 0,-4 1-77 16,-3-2-137-16,-1-1-84 0,0 0-8 15,-1-1 31-15,-3-4 66 0</inkml:trace>
          <inkml:trace contextRef="#ctx0" brushRef="#br0" timeOffset="155607.03">2413 1027 317 0,'5'-9'508'0,"-3"1"52"0,2-1 22 0,1 0-203 0,5-1-182 15,5 1-85-15,-1 2-36 0,2 0-16 16,1 2-7-16,4 1-8 0,2-1-23 16,3 1-10-16,0 1-7 0,1-1-33 0,-1 4-81 15,-4 0-110-15,-4 2-214 16,-6 3-116-16,-4 1-25 0,-8 2 58 0,-4 3 100 16</inkml:trace>
          <inkml:trace contextRef="#ctx0" brushRef="#br0" timeOffset="190529.28">3917 945 131 0,'2'-2'340'0,"-1"2"31"0,-1 0 12 16,0 4-143-16,-1 1-109 0,1 5-48 16,-3 5-18-16,0-1-5 0,1 4-9 15,2 0-14-15,0 0-10 0,0 1-9 16,2 1-8-16,-2 0-2 0,0 0-3 16,0-4-1-16,0-1-1 0,-2 2-1 15,2-2-22-15,-2-4-41 0,-1 2-76 16,-3-3-159-16,-3-1-84 0,2 0-21 15,-3-1 23-15</inkml:trace>
        </inkml:traceGroup>
      </inkml:traceGroup>
    </inkml:traceGroup>
    <inkml:traceGroup>
      <inkml:annotationXML>
        <emma:emma xmlns:emma="http://www.w3.org/2003/04/emma" version="1.0">
          <emma:interpretation id="{78353518-4D64-4F69-B2E9-F3254AC2FC62}" emma:medium="tactile" emma:mode="ink">
            <msink:context xmlns:msink="http://schemas.microsoft.com/ink/2010/main" type="paragraph" rotatedBoundingBox="20319,15756 23782,15545 23824,16235 20361,164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5A436E-E718-4873-B9CE-F599A290E193}" emma:medium="tactile" emma:mode="ink">
              <msink:context xmlns:msink="http://schemas.microsoft.com/ink/2010/main" type="line" rotatedBoundingBox="20319,15756 23782,15545 23824,16235 20361,16446"/>
            </emma:interpretation>
          </emma:emma>
        </inkml:annotationXML>
        <inkml:traceGroup>
          <inkml:annotationXML>
            <emma:emma xmlns:emma="http://www.w3.org/2003/04/emma" version="1.0">
              <emma:interpretation id="{5C6D66D7-FF86-4D08-AE53-82AC28C06C71}" emma:medium="tactile" emma:mode="ink">
                <msink:context xmlns:msink="http://schemas.microsoft.com/ink/2010/main" type="inkWord" rotatedBoundingBox="20319,15756 21752,15669 21794,16359 20361,1644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3280.59">1641 1804 20 0,'3'6'345'0,"-2"-3"56"16,-1-1 29-16,3-1-67 0,-1-1-140 15,-1-1-77-15,3 1-34 0,1-5-13 16,-1 1-6-16,-1-1-20 0,1 0-24 16,1 4-24-16,-4-1-13 0,3-1-5 15,-4 3-4-15,2-3-1 0,1 0 5 0,-3-3-4 16,1 0-1-16,-1-2-1 16,5-1-1-16,-4-1-1 0,3-1 2 0,-2 0 1 15,2 0 0-15,-2 0 1 0,0-1 5 16,0 4 13-16,1 1 11 0,-3 1 6 15,1 3 3-15,-1-1-3 0,4 4-14 16,-2 2-14-16,2 1-6 0,1 1-2 0,0 5-3 16,1-2 0-16,2 4 1 0,2-1 0 15,-2 0 1-15,1-1-1 0,0-3-1 16,1 3 2-16,-4-3 0 0,-1 1-1 16,1 0 0-16,0 0 3 0,-2 0-1 15,1-1 0-15,-5 3 1 0,0-1-1 16,0 0 2-16,-5-1-2 0,4-1-12 0,-4-2-21 15,0 4-21-15,-4 0-13 0,3 3-7 16,-4 3 12-16,0 1 20 0,-1 1 18 16,3 0 11-16,2 0 6 0,2-4 0 15,6-1 4-15,0-5 1 0,6 0 1 16,3-3 0-16,4-3 1 0,1-3 0 16,1 0 0-16,3-3 0 0,2 1-1 15,0-2-20-15,-2-2-50 0,-3-2-104 16,-2 1-189-16,-5 1-85 0,-4-2-20 15,-6 2 31-15</inkml:trace>
          <inkml:trace contextRef="#ctx0" brushRef="#br0" timeOffset="149787.77">1226 2056 391 0,'-3'0'490'16,"-1"0"62"-16,0 0-6 0,-1-3-186 15,5 3-120-15,0 0-82 0,0 0-57 16,0 0-36-16,5 0-20 0,0 0-17 16,1 0-16-16,3 0-4 0,1 0-4 15,0 0-2-15,1 3-2 0,1-3 0 0,2 0 2 16,1 0-2-16,1 0 0 0,-3 0-2 16,3 0 2-16,-5 2-23 0,-2-1-51 15,-2 2-68-15,-2-3-74 0,-4 0-102 16,-1 0-142-16,0 0-46 0,-7 0 21 15,-3 0 58-15,0 0 92 0</inkml:trace>
          <inkml:trace contextRef="#ctx0" brushRef="#br0" timeOffset="146012.97">554 1643 91 0,'0'-4'379'0,"-2"-1"52"0,-1-4 27 16,3 4-97-16,3-2-147 0,0-1-71 15,1 2-21-15,5-2-5 0,-2 1 6 16,3 2-8-16,5 0-23 0,-4-1-23 0,5 3-16 16,2 0-6-16,-2 3-8 0,0 1-2 15,-1 2-7-15,-3 5-6 0,-2 2-9 16,-4 5-4-16,-2 2-4 0,-4 3 0 15,-1 2-4-15,-5 1 1 0,-3 2 0 16,3-5-2-16,-1-1 1 0,-1-1-2 16,0-3 2-16,0 0-1 0,-2 1-2 0,0-4 1 15,-1 0-1-15,-2-2 1 0,2 1 0 16,-4-5 1-16,4 1 0 0,-4-4 2 16,8-1 0-16,-2-2-2 0,5 0 1 15,1-5-4-15,0 5 1 0,6-4-4 16,0 1 1-16,1 1-2 0,5 2 3 15,1-2-1-15,2 4 1 0,-2-2 0 0,1 3 1 16,4 0-1-16,-4 3 2 16,1 0-1-16,0 0 0 0,-2 4 1 0,0-1-2 15,0 1 2-15,-3 1 2 0,3 2-2 16,-1-1 1-16,-2 3 0 0,2-4 1 16,-4 3-2-16,1-4 3 0,-1 2-1 15,-5 1 0-15,0 1-2 0,-5 1 2 0,-1 0-1 16,-4 0-2-16,-1-1 2 15,-2-1-1-15,0-2 1 0,-1-2 0 0,-2-5 2 16,0-1-3-16,-2-1 0 0,1-4 2 16,-2 2-1-16,2-6-1 0,1 3 3 15,1-3-4-15,5-1 1 0,5 2-2 16,0-2-1-16,4 1-31 0,2 0-53 0,4 0-74 16,0-1-100-16,1 2-181 0,1-1-91 15,-1 2 2-15,0 0 48 16,0 3 90-16</inkml:trace>
          <inkml:trace contextRef="#ctx0" brushRef="#br0" timeOffset="145432.43">594 1681 122 0,'0'-9'358'0,"0"0"43"0,0 2 22 0,-3-2-131 15,3 5-126-15,0 0-64 0,0-1-27 16,0 5-14-16,0 0-10 0,0 0-8 15,-1 5-16-15,1-1-15 0,0 5-7 16,0 2 5-16,-3 7 7 0,3 4 6 16,-2 1 4-16,1 4 1 0,-2 0-8 15,1 5-8-15,-2-2-4 0,0 0-6 16,1 0-1-16,-1-3 2 0,2-3-2 16,-2-4-1-16,1-2 1 0,2-3 0 15,-1-1 0-15,-1-5-1 0,3-2 0 16,0-1-18-16,0-5-33 0,3 1-50 15,-3-4-67-15,0-1-111 0,-3-1-114 16,3-3-24-16,-1-2 21 0,1 0 53 16</inkml:trace>
          <inkml:trace contextRef="#ctx0" brushRef="#br0" timeOffset="146244.71">812 1991 192 0,'8'2'351'0,"-4"1"27"0,0 1-5 16,-1 2-142-16,2-1-98 15,-1 4-36-15,-3 2-9 0,4 1-1 0,-4 2-4 16,2 1-12-16,-2 3-19 16,-1 0-20-16,0 0-16 0,-1 2-7 0,-2-2-4 15,2-1-2-15,-4-1-1 0,5-2-27 16,-4-4-54-16,3-1-105 16,-5-3-172-16,-3-1-79 0,0-2-10 0,-4-2 37 15</inkml:trace>
          <inkml:trace contextRef="#ctx0" brushRef="#br0" timeOffset="150006.73">1191 1874 302 0,'-4'-5'519'0,"0"1"65"0,-1 1 32 15,2-1-194-15,3 0-186 0,3 3-107 16,2-3-42-16,2 2-16 0,2-1-4 16,1-1-3-16,6 2-14 0,-1-1-22 15,3 1-12-15,0 0-9 0,3 0-2 16,-4 0-5-16,1 2-27 0,-4 2-75 16,-2 0-101-16,-1 3-143 0,-5-1-195 0,-2 1-58 15,-4 3 34-15,-1-1 81 0</inkml:trace>
        </inkml:traceGroup>
        <inkml:traceGroup>
          <inkml:annotationXML>
            <emma:emma xmlns:emma="http://www.w3.org/2003/04/emma" version="1.0">
              <emma:interpretation id="{CAC4E5CE-25AB-468E-901F-DC90AFCE1BBB}" emma:medium="tactile" emma:mode="ink">
                <msink:context xmlns:msink="http://schemas.microsoft.com/ink/2010/main" type="inkWord" rotatedBoundingBox="22138,15802 23792,15701 23819,16157 22166,1625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56116.96">2364 1898 148 0,'0'0'456'15,"-1"4"73"-15,-2-4 35 0,1 1-114 16,2 1-184-16,0-2-133 0,2 0-71 0,5 0-34 15,-1 0-13-15,4 0-8 0,1 2-2 16,3-2-2-16,6 1-1 0,0-1 0 16,3 0-1-16,2 0 2 0,-2-1-2 15,1 1-28-15,-2-2-52 0,-4 0-69 16,-4 1-89-16,-4-2-151 0,-10 3-85 16,0 0-1-16,-4 3 42 0,-5 0 84 15</inkml:trace>
          <inkml:trace contextRef="#ctx0" brushRef="#br0" timeOffset="156378.61">2321 1804 161 0,'1'0'368'0,"4"-3"41"0,-1 0 27 15,-3-2-140-15,5 2-94 0,0 0-40 16,2 0-14-16,-2-2-10 0,4 1-20 16,0 2-27-16,2 0-34 0,2 2-27 15,2 0-16-15,2 2-9 0,2-2-4 16,-3 0-29-16,4 2-65 0,-6-2-88 16,-1 0-168-16,-2 3-131 0,-8-2-29 15,-4-1 38-15,0 0 75 0</inkml:trace>
          <inkml:trace contextRef="#ctx0" brushRef="#br0" timeOffset="200522.81">3196 1708 45 0,'-3'-3'191'0,"0"1"2"0,1 2-27 16,1-4-44-16,1-1-33 0,0 2-21 16,-3 0-10-16,2 0-4 0,1 3 3 15,0-4 3-15,-3 2 7 0,1-1 9 16,2-1 6-16,-1 2 4 0,-2-1-2 15,1 1 0-15,1 0-2 0,-2-1 0 16,2 1 1-16,1 0 6 0,-5 0 1 16,4 0 3-16,-2 1-2 0,3-3 3 15,-1 2 3-15,-1-1-3 0,-1 0 1 16,2 0-3-16,-3 1-5 0,-1 1-4 16,2-1-6-16,-1 1-13 0,0 1-12 15,-1 0-11-15,0 0-17 0,0 0-9 0,-1 0-7 16,1 1-3-16,-1 1-3 0,0-2 1 15,2 3-1-15,-4 0 3 16,2 0 1-16,1 0-1 0,-1-1-2 0,-3 2-2 16,3 1 1-16,-2-1-4 0,1 3 1 15,-2 0-1-15,2 2 1 0,-2 2-2 16,3-2 1-16,1 2 2 0,0 3-3 0,4-2 2 16,-1 1 1-16,2-1 0 0,2-2-2 15,2 3 4-15,-1-3-4 0,6 4 2 16,-4-4-1-16,6 1 1 0,-3-1 1 15,1-1 1-15,1-1 1 0,3-1 0 16,-2-2 1-16,3-1-1 0,2-2 1 16,0-2-2-16,-1-2 0 15,0-2 0-15,11-1-2 16,-16 5 0-16,-3-3 1 16,8 0 0-16,-5-2 7 0,-5 1-6 0,1 1-1 15,2-4 2-15,-4 1 0 0,2-3-1 16,-2 0-1-16,0 0 2 0,-1-3-2 15,-3-1-1-15,0 1 1 0,0-1 0 16,-1-1-1-16,-3 1 3 0,-1 0-2 0,1-3 1 16,-3 1-2-16,1 1 0 15,-2 0-2-15,0-1 2 0,1 4-1 0,-6 1-1 16,4-1 0-16,-1 6-1 0,0-1-2 16,0 6-3-16,0 3-5 0,-1 6-65 15,1 2-102-15,0 3-150 0,1-1-197 16,-2 3-81-16,1 1 23 0,-1 1 86 15</inkml:trace>
          <inkml:trace contextRef="#ctx0" brushRef="#br0" timeOffset="200913.37">3547 1789 29 0,'7'-1'314'15,"-4"-3"44"-15,0 3 21 0,-1-4-80 16,-2 4-125-16,0 1-61 0,-2 3-24 16,-2 1-7-16,-2 4-4 0,0 0-10 15,-2 4-16-15,2 1-18 0,-4 5-18 16,2 0-6-16,2 2-6 0,2-2-2 0,0-3-3 16,2 2 2-16,0-1-5 0,-2-1-20 15,0-4-32-15,0 3-42 0,0-8-55 16,1 1-95-16,-2-3-105 0,5-4-25 15,0 0 16-15,-4-2 46 0</inkml:trace>
          <inkml:trace contextRef="#ctx0" brushRef="#br0" timeOffset="201814.72">3767 1591 32 0,'4'-3'279'0,"1"-2"37"0,-1-3 19 16,0 1-92-16,-1 2-89 0,2 1-42 15,0 1-19-15,0-3-8 0,0 3-3 16,1-3-9-16,3 1-13 0,-2 1-16 15,3 2-15-15,3-1-13 0,-1 1-5 16,1 1-8-16,0-2 0 0,-2 3-1 16,1 3-1-16,0-2 0 0,-2 4 0 15,-4-3 0-15,2 5 2 0,-5-2-1 16,1 1 1-16,-1 1-1 0,-3 2 1 16,-3 2 3-16,-1-2-1 0,-2 1-1 15,1 2 0-15,-6-4-1 0,1 4-1 16,1-4 0-16,-1 1 0 0,-1-3-2 15,1 1 1-15,-1-2 2 0,1 0-3 0,3-1 2 16,-1-2-1-16,3 0 0 0,-1-1 9 16,2-1 4-16,3 2-1 0,1-2 2 15,0 2-1-15,1 0-8 16,3 0-4-16,1 2-2 0,2 1 0 0,3 0 1 16,0-1 0-16,2 2-1 0,2-1 0 15,-2 4 2-15,2-4-2 16,-2 2 0-16,0 2 0 0,-2 0 0 15,0 1-2-15,-3 1 2 0,0 1-1 0,-4 0-2 16,0-1 3-16,-6 2 0 0,2-1-2 16,-5 3 3-16,0-1 2 15,-3-1-1-15,4-2 1 0,-5 1-1 0,2-3 1 16,-2-3 5-16,0 0 7 0,-2 0 13 16,2-4 20-16,-1-2 19 0,-1-2 10 15,2-2-1-15,0 1-7 0,0-2-19 16,0 1-23-16,4-2-10 0,0 0-12 15,2-2-4-15,-1 2-46 0,4 3-80 0,-1-2-127 16,0 1-179-16,-3-1-78 16,0 1 6-16,-1 2 62 0</inkml:trace>
        </inkml:traceGroup>
      </inkml:traceGroup>
    </inkml:traceGroup>
    <inkml:traceGroup>
      <inkml:annotationXML>
        <emma:emma xmlns:emma="http://www.w3.org/2003/04/emma" version="1.0">
          <emma:interpretation id="{E2414851-14FB-4A48-AC25-BFEDDC063A64}" emma:medium="tactile" emma:mode="ink">
            <msink:context xmlns:msink="http://schemas.microsoft.com/ink/2010/main" type="paragraph" rotatedBoundingBox="20273,16581 23678,16305 23728,16925 20323,172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5EB85F6-5CFF-4E49-B8BD-5B587444B744}" emma:medium="tactile" emma:mode="ink">
              <msink:context xmlns:msink="http://schemas.microsoft.com/ink/2010/main" type="line" rotatedBoundingBox="20273,16581 23678,16305 23728,16925 20323,17201"/>
            </emma:interpretation>
          </emma:emma>
        </inkml:annotationXML>
        <inkml:traceGroup>
          <inkml:annotationXML>
            <emma:emma xmlns:emma="http://www.w3.org/2003/04/emma" version="1.0">
              <emma:interpretation id="{3B3690DD-38B7-4495-BA3D-C003F8BB8CBA}" emma:medium="tactile" emma:mode="ink">
                <msink:context xmlns:msink="http://schemas.microsoft.com/ink/2010/main" type="inkWord" rotatedBoundingBox="20273,16581 22320,16415 22370,17035 20323,17201"/>
              </emma:interpretation>
            </emma:emma>
          </inkml:annotationXML>
          <inkml:trace contextRef="#ctx0" brushRef="#br0" timeOffset="153971.62">1614 2703 224 0,'2'1'375'16,"1"-1"47"-16,0-1-4 0,0-4-124 15,4 2-91-15,1-3-54 0,0 1-31 16,1-2-23-16,4-2-21 0,-2-2-21 16,5-1-22-16,-1 2-13 0,1-2-11 15,-5-2-6-15,3-1-2 0,0 4 0 0,-3-4 0 16,4-1 0-16,-8 3 2 0,2-4 0 16,-4 0-1-16,0 2 0 0,-2-1 0 15,0 2 0-15,-3 1 1 0,-3 2-1 16,1 2 2-16,1 3 12 0,1 1 10 15,-5 2 9-15,5 0 3 0,-1 0-1 0,1 3-13 16,1 0-11-16,1 3-6 16,2 0-7-16,1 2 2 0,0 4-1 0,1 0 1 15,3 2-1-15,0 2 1 0,3 1-1 16,0-1 1-16,1 5-1 0,2-4 2 16,-1 3 0-16,-1-1 1 0,-3 2 2 15,0 0-2-15,-4 2-1 0,-2 0 0 0,-4 0 0 16,-4 0-1-16,-2 1 0 0,-4-1 3 15,0 0 1-15,-1-4-1 0,-4 0 0 16,4-5-1-16,-1-2-1 0,2-3-22 16,2-1-42-16,0-5-61 0,2-5-87 15,0 1-169-15,0-4-99 0,1 2-11 16,0-2 36-16,0-2 79 0</inkml:trace>
          <inkml:trace contextRef="#ctx0" brushRef="#br0" timeOffset="150456.68">1239 2660 366 0,'-3'1'531'15,"2"-1"48"-15,-4 0 21 0,4-1-230 0,1 1-183 16,4-2-101-16,-1-2-48 0,1 2-18 16,2-1-12-16,3 1-5 0,-2-1 0 15,2 1-3-15,2 0 0 0,-1 0 0 16,0 2 0-16,1 0 1 0,0 0-2 0,-1 0 2 15,4 0-2-15,-4 0-27 0,0 0-45 16,0 0-63-16,-4 0-73 0,-5 0-96 16,-1 0-117-16,0 0-46 0,-6 0 20 15,-4 0 54-15,0 2 89 0</inkml:trace>
          <inkml:trace contextRef="#ctx0" brushRef="#br0" timeOffset="150663.13">1181 2511 26 0,'-4'-2'507'16,"1"1"123"-16,-2-2 62 0,1 1 4 15,6-1-267-15,0 2-196 0,6-4-108 16,0 2-45-16,6-1-16 0,0-1-6 16,6-1-3-16,2-3-17 15,1 0-17-15,3-1-15 0,-4 1-53 0,0 0-95 16,-7 1-144-16,-3 5-256 0,-5-1-135 0,-7 4-14 15,-7 1 64-15,-5 5 128 0</inkml:trace>
          <inkml:trace contextRef="#ctx0" brushRef="#br0" timeOffset="157060.54">2283 2447 105 0,'4'-9'529'0,"1"2"95"16,-4-1 41-16,1 3-44 0,4 0-272 16,-1 0-182-16,5-1-93 0,5-1-38 0,-2 2-18 15,3-1-8-15,2 1-5 0,4 0-3 16,0 0-4-16,0-1-17 0,-5 3-62 15,2 0-99-15,-6-1-131 0,-5 4-213 16,-8 0-78-16,0 4 19 0,-5 2 76 16,-7 1 126-16</inkml:trace>
          <inkml:trace contextRef="#ctx0" brushRef="#br0" timeOffset="156861.69">2276 2598 129 0,'3'3'438'16,"-2"0"72"-16,-1-1 35 0,0-1-110 15,3 2-175-15,-1-2-128 0,5-1-73 16,-3 2-32-16,5 0-16 0,1-1-6 0,3-1-2 15,1-1-1-15,4-3 0 0,0 0 2 16,0-1-1-16,-2-2-4 0,0 2-11 16,-6 1-22-16,0-1-29 0,-4 5-31 15,-2-3-35-15,-2 2-41 16,-2 1-55-16,-6 0-110 0,0 1-64 0,-3 2-6 16,-2-3 29-16,1 3 72 0</inkml:trace>
          <inkml:trace contextRef="#ctx0" brushRef="#br0" timeOffset="146750.69">523 2529 33 0,'5'-8'363'0,"-1"4"57"16,-3-1 27-16,-1 5-67 0,0 0-175 16,0 5-100-16,0 2-56 0,-1 4-20 15,-1 5-5-15,0 3-3 0,2 4-2 16,-5 2-1-16,4 4-6 0,1 0-6 15,-2-3-4-15,-1 1 0 0,2 0-1 16,-1-3-1-16,0 2 2 0,0-3-1 16,-1 0 1-16,0-1 0 0,1-3 1 0,0-1-1 15,0-2-1-15,-2-4-6 0,4-3-29 16,0-4-44-16,0-5-72 0,0-3-151 16,-1-3-96-16,-2-3-21 0,1-4 23 15,0 1 64-15</inkml:trace>
          <inkml:trace contextRef="#ctx0" brushRef="#br0" timeOffset="147326.41">488 2517 139 0,'0'-8'407'0,"0"2"50"0,0-5 24 15,0 4-124-15,5-2-168 0,0 0-83 16,4-2-29-16,1-2-5 0,3 2 4 15,0-1 6-15,2 3-11 0,1 0-19 0,0 0-19 16,-1 3-13-16,1 1-8 16,-2 4-7-16,-2 4-1 0,0 3-3 15,0 4 3-15,-2 4-1 0,-4 0 0 0,-1 1 0 16,1 3 2-16,-6 2-3 0,0 2 0 16,-3 1 2-16,-4 2-1 0,0 2 1 15,-5-3 1-15,-1-1-1 0,0-1 2 16,-1-2-3-16,2-6 1 0,0 1-1 0,-2-6 20 15,4-4 16-15,3-1 11 0,-3-4 5 16,4 0 2-16,0-4-20 0,3-1-17 16,2-3-11-16,2 2-3 0,2-3-4 15,3 4-1-15,0-2 1 0,-1 0-1 16,7 0 0-16,-2 1 1 0,2 1-4 0,1 2 1 16,-2 3-2-16,1 0 2 0,0 3-1 15,-2 4 0-15,0 0 2 0,1 4 0 16,2 0 2-16,-1 2-1 0,-1 1 1 15,1-2 2-15,1 1 1 0,-2 1-2 16,3-4 0-16,-2 2-2 0,0-1 1 0,0-2 1 16,-4 2-3-16,0-2 3 0,-4 2 1 15,-4 2-3-15,-3-1 1 0,-4-3-1 16,-2 1 1-16,-4 0-1 0,-1-1 1 16,-4-3 2-16,1 0-3 0,-3-2 15 15,-2-1 22-15,2-1 11 0,0 0 7 16,-1-2 3-16,7 0-14 0,-2 0-20 15,6-2-14-15,0 0-8 0,4 2-21 0,3-1-56 16,3-1-88-16,3 1-103 0,0-2-148 16,1 0-154-16,0 0-26 0,2 1 56 15,3-2 85-15</inkml:trace>
          <inkml:trace contextRef="#ctx0" brushRef="#br0" timeOffset="147731.14">851 2747 51 0,'10'-3'342'15,"1"-3"49"-15,0 1 31 0,-1-1-75 16,0 1-122-16,0 3-55 0,-1-1-14 15,2 3-3-15,-1 0-8 0,-5 3-18 16,1 3-31-16,1 1-33 0,-4 2-26 16,2 0-16-16,-4 0-10 0,-1 2-5 0,0 1 1 15,-1 3-3-15,-4-2-3 0,-1 3 2 16,-4 0 0-16,3 4-2 0,-5 0 0 16,2 1 8-16,-1-3 16 0,2-2 11 15,3-1 6-15,2-4 1 0,2-2-3 0,2-3-16 16,5-3 6-16,-1-1 1 0,5-4 2 15,3-1-1-15,0 0-1 0,2-6-12 16,4 0-9-16,-2-2-5 0,2-1-3 16,-3 6-2-16,0-1-7 0,-4 3-56 15,-5 3-99-15,-3 2-160 0,-6 3-206 0,-5 3-87 16,-6 2 13-16,-4 1 82 16,0 1 150-16</inkml:trace>
        </inkml:traceGroup>
        <inkml:traceGroup>
          <inkml:annotationXML>
            <emma:emma xmlns:emma="http://www.w3.org/2003/04/emma" version="1.0">
              <emma:interpretation id="{16917CA3-A39D-4F5B-90CA-93C6958ED35C}" emma:medium="tactile" emma:mode="ink">
                <msink:context xmlns:msink="http://schemas.microsoft.com/ink/2010/main" type="inkWord" rotatedBoundingBox="22690,16509 23688,16428 23726,16907 22729,16987"/>
              </emma:interpretation>
            </emma:emma>
          </inkml:annotationXML>
          <inkml:trace contextRef="#ctx0" brushRef="#br0" timeOffset="207668.67">3089 2463 196 0,'0'-4'312'16,"-3"1"27"-16,-2 0-25 0,1 0-123 15,-3 1-63-15,1 2-24 0,-4 0-3 16,0 2 10-16,-2 1 11 0,-1 0 10 16,0 0-1-16,-3 4-5 0,-2 4-10 15,2 2-10-15,-2 5-14 0,4-3-13 16,1 5-16-16,3-4-17 0,4 4-18 16,1-2-15-16,5 0-6 0,2 0-2 15,5 0-2-15,2-4-1 0,5-1 0 0,2-2 1 16,4-2-2-16,4-3-1 0,2-3 5 15,0-8-3-15,1 1-1 0,1-7 0 16,-2 0 0-16,-5-4-2 0,1-2 1 0,-6-1 1 16,-3 0 2-16,-7-2 0 15,-5 2 0-15,-2-2-2 0,-5 1-2 0,-7-1-1 16,-3 2 0-16,-1 0 0 0,-5 2 0 16,-1 5 0-16,-3-3 0 0,-3 5-1 15,1 3 1-15,3 3-4 0,0 3-21 16,-1-1-88-16,5-1-136 0,4 2-210 0,3 0-91 15,4 2-19-15,5 2 66 16,5 1 129-16</inkml:trace>
          <inkml:trace contextRef="#ctx0" brushRef="#br0" timeOffset="207954.15">3496 2565 148 0,'-2'0'395'0,"0"2"41"16,-4 1 20-16,0 1-136 0,1 2-156 15,-4 3-73-15,2 2-34 0,-2 2-15 16,2 1-7-16,1 3-4 0,-1-1-15 15,1 2-6-15,5-3-4 0,-1 2-30 16,-1-3-48-16,3 0-66 0,0-3-124 0,-4-4-131 16,3-2-34-16,-5-4 20 15,6-1 54-15</inkml:trace>
          <inkml:trace contextRef="#ctx0" brushRef="#br0" timeOffset="208569.81">3613 2510 52 0,'6'0'357'0,"0"0"44"0,0-3 17 16,2 1-82-16,6 1-147 0,0-2-64 15,4 1-14-15,0-2 11 0,0 2 8 16,2-1-13-16,-1 3-26 0,-1 0-30 15,1 0-24-15,2 0-19 0,-6 5-58 0,1-4-118 16,-1 2-229-16,-5-1-105 16,-4-2-45-16,-6 0 24 0,0 0 110 0</inkml:trace>
          <inkml:trace contextRef="#ctx0" brushRef="#br0" timeOffset="208358.6">3635 2317 8 0,'0'-9'363'0,"2"1"57"0,-4 1 25 16,2 0-46-16,0 4-188 0,2-1-107 15,4 0-55-15,-2 1-30 0,4 2-8 16,1-5-8-16,6 3-1 0,-1 0-1 15,3 0 1-15,1 1-1 0,2 1 0 16,-1 1-1-16,-3 1 0 0,-3 1 0 16,-2 1 0-16,0 1 0 0,-3 1 5 15,-5 1 20-15,1 1 23 0,-4 3 16 0,-4 1 11 16,1 1 3-16,-3 2-7 0,-2 4-15 16,-2 0-11-16,2 4-10 0,0-1-4 15,-2 2-12-15,2 1-5 0,0-1-6 16,0 1 0-16,3-1-3 0,-1 2-4 15,-3-4 0-15,5-1 1 0,1-1 0 16,0 0-1-16,2-6 4 0,1 0-2 16,0-2 1-16,0-2 0 0,0-3-15 0,0 0-46 15,0-4-59-15,0-1-70 0,0-4-109 16,-5 0-148-16,4-3-29 0,-5-3 26 16,2 0 54-16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3:03.28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B6D4ACA-C26D-4BB0-868D-B96E2F68590F}" emma:medium="tactile" emma:mode="ink">
          <msink:context xmlns:msink="http://schemas.microsoft.com/ink/2010/main" type="inkDrawing" rotatedBoundingBox="16500,11371 20604,10786 20612,10843 16509,11428" semanticType="callout" shapeName="Other">
            <msink:destinationLink direction="to" ref="{2B7B7A9E-7D04-4029-8CA0-D7466A58AFE5}"/>
          </msink:context>
        </emma:interpretation>
      </emma:emma>
    </inkml:annotationXML>
    <inkml:trace contextRef="#ctx0" brushRef="#br0">91 620 52 0,'-10'0'367'0,"-3"-3"61"15,1 0 25-15,-1-3-78 0,0 3-167 16,6 1-102-16,0-1-56 0,2 3-26 15,1 0-8-15,0 0 11 0,2-1 21 16,1-1 15-16,1 0 6 0,3-2 6 16,3 3-8-16,1-2-11 0,4-1-3 15,2 0 6-15,3 3 5 0,4-5-4 16,2 3-9-16,4-5-13 0,3 5-12 16,2-4-10-16,0 1-5 0,1 1-4 15,4 1 0-15,-1-1 0 0,45-4 17 16,-36 7 2-16,0 1 6 0,3-2 1 15,4 3 1-15,5-2-8 0,2-2-10 16,3-1-5-16,1-2 3 0,2-1-5 16,-1-1 1-16,3 0-1 0,-3 2 2 0,2-2-3 15,2-1-1-15,-1 0-1 0,7 0 19 16,3-1 13-16,7 0 21 0,-1-1 18 16,5 1 23-16,1-3 3 0,3 4 5 15,1-4 1-15,-1 3-1 0,4-1-2 16,5-2 7-16,5 1 9 0,5-2 15 15,0-1 12-15,1 0 3 0,-2-2-11 0,-3 2-20 16,1-4-32-16,-2 1-29 0,-1-1-22 16,-1-1-21-16,-2 0-12 15,-4 3-7-15,-3-2-32 0,-6 2-72 16,-5 5-138-16,-8 1-201 0,-6 1-241 0,-7 2-190 16,-8 3-24-16,-12 5 92 0,-19 2 184 15,-11 5 234-15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3:04.6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B7B7A9E-7D04-4029-8CA0-D7466A58AFE5}" emma:medium="tactile" emma:mode="ink">
          <msink:context xmlns:msink="http://schemas.microsoft.com/ink/2010/main" type="inkDrawing" rotatedBoundingBox="16390,11835 20891,10760 21126,11742 16625,12817" semanticType="callout" shapeName="Other">
            <msink:sourceLink direction="to" ref="{8B6D4ACA-C26D-4BB0-868D-B96E2F68590F}"/>
            <msink:sourceLink direction="from" ref="{B09F3496-DC3A-4C3E-9FEE-ED1180F8450E}"/>
          </msink:context>
        </emma:interpretation>
      </emma:emma>
    </inkml:annotationXML>
    <inkml:trace contextRef="#ctx0" brushRef="#br0">2 677 278 0,'0'-15'455'0,"0"-1"49"0,-1 0 22 16,-1 3-204-16,4 4-145 0,-1 3-90 15,5 1-51-15,3 1-19 0,-2 2-11 16,1 2-5-16,-2 6 11 0,4 0 15 0,-1 8 15 15,0 6 11-15,1 5 6 16,3 2-8-16,0 6-12 0,1 3-15 0,-1 2-6 16,3-1-4-16,-4 5 13 15,1-1 7-15,-2 2 8 0,-3 1 2 0,0 2 2 16,-2-1-15-16,0 0-8 0,-2-3-2 16,0-1 6-16,-2-6 4 0,2 0 0 15,-4-1-4-15,3-1-4 0,0-4-10 16,-1 1-8-16,0-6 0 15,4 18-2-15,-3-14-2 0,0-17-2 16,-1-4-1-16,-2-2-1 0,2-3 3 16,-2 0 2-16,3-2 2 0,0-5 3 15,0-3-1-15,2-2 4 0,-1-5-5 16,3-6-3-16,2-5-2 0,-4-7 0 16,6-2-2-16,-1-3 2 0,0-2 0 0,-5-1 0 15,1 1 2-15,0-3-1 0,-2-2 2 16,-2 2-2-16,1-4 2 15,-2 5-3-15,-1-3 0 0,2 4-3 0,0-1 2 16,2-1 0-16,-2 5-1 0,3 1-2 16,0-2 0-16,1 3 0 0,2 4 1 15,-3 2-2-15,1 5 3 0,-1-1 0 0,-1 5 1 16,-3 0-1-16,4 8 1 16,-5 2 1-16,1 2 0 0,-1 1-2 0,0 2 0 15,0 1 0-15,0 4-1 0,3-2 2 16,-2 3-1-16,-1 0-1 0,0-2 2 15,5 0-1-15,-4 0-2 0,2 0 4 16,0-1-1-16,1 1-2 0,1-2 3 16,0 3 0-16,1-1 2 0,3 2-2 15,-2-2 0-15,3 2-2 0,0 2 2 0,5-2 0 16,-2 2 2-16,4-1-1 0,2 1 1 16,3 0 2-16,4 0-2 0,1-2-1 15,7 0 1-15,3-2 1 0,3-2-1 16,7-1-1-16,-2-2 2 0,4 0-1 0,1 0-1 15,0-2-2-15,2 0 1 16,-2-2 1-16,1 2 2 0,0-2 0 16,1 1 1-16,-3 1-1 0,1 1-2 0,-2 3 1 15,0 1 0-15,-1 3 0 0,3 1 2 16,2 1-4-16,-2-1 1 0,7 0-1 16,-2 0 1-16,1-1 1 0,2-1 2 15,-3 1-1-15,0-2 1 0,1-2 0 16,-2 1-1-16,1-2-1 0,1-2-1 15,2 2 0-15,1-3-1 0,2 3-1 16,1-3 4-16,2 1-3 0,-1 0 2 0,1-1 21 16,0 1 16-16,-3-4 10 0,2 4 6 15,1-4 5-15,-2 0-9 0,-1 1-6 16,2 1 1-16,1-1 0 0,4 0 0 16,-1 0-8-16,0 2-9 0,3-3-2 15,-1 1 9-15,1 2 10 0,-2-1 12 0,-2 1 5 16,1-2-3-16,-1 1-11 0,2-2-16 15,-3 1-13-15,3 2-10 0,2-2-4 16,-1 0-5-16,-1 4-3 0,-3 0-3 16,-1-1 0-16,-5 7-51 0,-4-1-127 0,-10 2-190 15,-3 0-284-15,-11 0-126 0,-7 2-7 16,-10-1 102-16,-10 3 177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18:18.8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400C14-80CE-4878-B22B-3DA65A94693F}" emma:medium="tactile" emma:mode="ink">
          <msink:context xmlns:msink="http://schemas.microsoft.com/ink/2010/main" type="inkDrawing" rotatedBoundingBox="14836,14195 17258,14019 17264,14107 14842,14283" semanticType="callout" shapeName="Other"/>
        </emma:interpretation>
      </emma:emma>
    </inkml:annotationXML>
    <inkml:trace contextRef="#ctx0" brushRef="#br0">-4964 95 294 0,'-6'-3'391'16,"1"0"55"-16,0 0-16 16,1 0-105-16,3-3-64 0,-2 1-27 0,3-1-12 15,3-1-14-15,-3 2-23 0,5-2-24 16,1 1-33-16,2-1-35 0,0 2-27 15,4-2-26-15,2 2-18 0,-1-1-12 16,6 3-2-16,-2-2-5 0,3 4 0 16,-2 1-3-16,2 1 0 0,-2 2 2 0,3 0-1 15,1-1-1-15,4 1 1 0,3 1 3 16,0-2-2-16,7 0-1 0,2-2 3 16,8 0 1-16,0-4-1 0,9 3 8 15,2-5 6-15,0 1 2 0,7-1 0 16,0-1 2-16,-1-1-7 0,1 2-5 15,-1 0-5-15,-2 3 0 0,3 1-2 0,0 0 0 16,-1 2-3-16,2 2 3 16,2-2-1-16,-4 0 0 0,2-2 2 0,1-3-2 15,0-1 3-15,-4-1-1 16,5-2-1-16,-4-2 3 0,1-1-1 0,-3 1-2 16,2-1 0-16,-3-1-3 0,0 4 2 15,-3 0-1-15,-1 4-1 0,-7 1-3 0,-2 1-8 16,-10 6-73-16,-8 1-145 15,-4 1-236-15,-14 6-186 0,-6 3-74 0,-14 3 34 16,-3 3 126-16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3:14.1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8265C84-7D4B-493C-9003-DDE7C1B53580}" emma:medium="tactile" emma:mode="ink">
          <msink:context xmlns:msink="http://schemas.microsoft.com/ink/2010/main" type="writingRegion" rotatedBoundingBox="16946,10718 24898,9397 25257,11555 17304,12875"/>
        </emma:interpretation>
      </emma:emma>
    </inkml:annotationXML>
    <inkml:traceGroup>
      <inkml:annotationXML>
        <emma:emma xmlns:emma="http://www.w3.org/2003/04/emma" version="1.0">
          <emma:interpretation id="{A2E98513-5E65-4CEC-A89D-C18BA8291B90}" emma:medium="tactile" emma:mode="ink">
            <msink:context xmlns:msink="http://schemas.microsoft.com/ink/2010/main" type="paragraph" rotatedBoundingBox="21579,9931 23929,9579 24024,10209 21673,105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A4C0911-EEAD-48C8-A71C-537F0DE20605}" emma:medium="tactile" emma:mode="ink">
              <msink:context xmlns:msink="http://schemas.microsoft.com/ink/2010/main" type="inkBullet" rotatedBoundingBox="21628,10262 21991,10207 21999,10255 21635,10309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784-388 129 0,'-3'1'293'16,"3"3"24"-16,-1-2-40 0,1-2-87 0,-3 0-94 15,3 2-49-15,3-2-17 0,-2 1-1 16,3-1 6-16,1 0 6 0,1 0 5 16,4-3-2-16,1-1-5 0,4 1-1 15,-1-1-2-15,2 0 0 0,0 1 0 16,0-2 1-16,3 1-1 0,-3 2-2 15,-1-1-4-15,3 1-1 0,1-2 4 16,0-1 4-16,1-1 8 0,0 0 3 16,2-2-4-16,-6 2-8 0,-1 0-12 15,-1 0-8-15,-4 0-7 0,-2 3-4 16,-5 0 0-16,2 1 1 0,-4 2-1 16,-1 0-3-16,0 0-4 0,0-1-26 15,-1 1-43-15,-4 1-69 0,2 1-156 16,-4 0-111-16,3-1-29 0,-6 2 19 15,-3-3 57-15</inkml:trace>
      </inkml:traceGroup>
      <inkml:traceGroup>
        <inkml:annotationXML>
          <emma:emma xmlns:emma="http://www.w3.org/2003/04/emma" version="1.0">
            <emma:interpretation id="{FA599032-08A9-4C7C-BDA3-FC8B6065DA1A}" emma:medium="tactile" emma:mode="ink">
              <msink:context xmlns:msink="http://schemas.microsoft.com/ink/2010/main" type="line" rotatedBoundingBox="22330,9819 23929,9579 24024,10209 22424,10449"/>
            </emma:interpretation>
          </emma:emma>
        </inkml:annotationXML>
        <inkml:traceGroup>
          <inkml:annotationXML>
            <emma:emma xmlns:emma="http://www.w3.org/2003/04/emma" version="1.0">
              <emma:interpretation id="{0CCD7984-A87D-4609-B525-F4334DEDBD72}" emma:medium="tactile" emma:mode="ink">
                <msink:context xmlns:msink="http://schemas.microsoft.com/ink/2010/main" type="inkWord" rotatedBoundingBox="22330,9819 23929,9579 24024,10209 22424,10449"/>
              </emma:interpretation>
              <emma:one-of disjunction-type="recognition" id="oneOf1">
                <emma:interpretation id="interp1" emma:lang="" emma:confidence="0">
                  <emma:literal>08</emma:literal>
                </emma:interpretation>
                <emma:interpretation id="interp2" emma:lang="" emma:confidence="0">
                  <emma:literal>088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88</emma:literal>
                </emma:interpretation>
                <emma:interpretation id="interp5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2434.16">2443-797 205 0,'-2'0'309'0,"2"-4"14"16,-1 0-42-16,-2-1-69 0,2-1-79 15,-4 3-50-15,4 0-26 0,-4-3-11 16,5 5-6-16,-4-3-4 0,3 2-4 15,-2 2-5-15,0 2-3 0,-1 2-6 16,-1-1-9-16,-1 2-3 0,1 3-4 16,-4 3 0-16,3-1-3 0,1 4 2 15,-3 1-1-15,2-1 1 0,-2 2 0 16,0-1 2-16,0 2-2 0,0 1 3 16,3 0-1-16,-2 0 0 0,4 0 0 15,-2-3 1-15,5 2 1 0,0-3-1 16,5 0 0-16,-2 1 1 0,4-1-1 15,-2-2 1-15,3 2-1 16,4-4 0-16,0 1 1 0,2-4 2 0,1-1-1 0,4 0-2 16,-2-4 2-16,5-1-1 0,0-1 0 15,2-3 0-15,0-4-2 0,0-2 0 16,-1-3-2-16,-1 0 1 0,0-5 2 16,-4 0-2-16,0-2 2 0,-4-4 0 15,-2-1 0-15,-5-5 3 0,-1 1 8 16,-6-2 12-16,-3 4 8 15,-6-3 8-15,-6 4 5 16,-57-27 45-16,41 47-87 0,-4 1-41 16,3 8-69-16,3 3-158 0,3 3-135 15,5 1-58-15,5 2 8 0,6-3 51 16</inkml:trace>
          <inkml:trace contextRef="#ctx0" brushRef="#br0" timeOffset="3714.02">2851-677 73 0,'0'1'328'0,"0"-2"35"0,1-2 13 16,2 0-110-16,3 0-138 0,-1-3-70 16,6 0-30-16,-1 0-15 0,-1-2-2 15,1 2 3-15,1-3 6 0,4-2 1 16,-4 0 4-16,5 0-5 0,3 1-2 0,-3-1-6 15,0-1 3-15,-3 0-2 0,1 0 4 16,-2 0-1-16,-1-3 3 0,0 1-5 16,-3 1-1-16,-1-1-4 0,-1-1-3 15,-1 1-1-15,-5 2 2 0,0 0 4 16,-2-1 6-16,-2 3 8 0,-2 2 11 16,-3 0 5-16,-1-1 0 0,0 3-1 15,-1 3-12-15,-3-2-8 0,-2 4-9 16,0 1-8-16,-2 1-2 0,0 4-1 15,3-2 0-15,0 3 0 0,4 3 0 16,1-3-1-16,4 4 2 0,-2-1-2 16,4-1 1-16,1 4-1 0,2 0 2 15,-1 0-2-15,2 0 1 0,2 2 0 16,-1 0-1-16,4 3-1 0,0-1 3 16,6 2 2-16,-1 2-2 0,4-2 5 15,-1 1-2-15,3 1 0 0,-2 2-2 16,2-5 1-16,-1 4-3 0,-2 0 2 15,1-5 1-15,-2 1-1 0,-1-3 3 16,1-1-3-16,-2-1 1 0,0-1-2 16,-1-2-1-16,-3 1-2 0,-5-1 0 15,-2 2 4-15,-4 2 0 0,-2 0-1 16,-6 0 3-16,-3 0 2 0,3-2-1 0,-4-2 0 16,-2-3 0-16,-1 3-1 0,1-7 0 15,-6 2-2-15,4-1-1 0,-5-3 0 16,0 0 3-16,1-7-1 15,0 2 2-15,2-4 1 0,0-1 4 16,7-4 7-16,3-1 2 0,0 2 3 0,9-2 1 16,-1 1-6-16,5-3-9 0,6 1-7 15,2 0-4-15,6 0-13 0,3 1-30 16,4 0-55-16,-4-2-103 0,3 4-181 16,-4-2-72-16,-2 0-6 0,-3 4 40 15</inkml:trace>
          <inkml:trace contextRef="#ctx0" brushRef="#br0" timeOffset="1156.64">1620-674 94 0,'0'0'299'0,"-3"-2"25"0,2 1-9 16,-2-2-105-16,1 2-108 0,2-2-54 15,0 1-26-15,2-1-10 0,-2 0-5 16,0 2 1-16,0 1 1 0,0-2 1 16,-2-1 0-16,2 3-4 15,0 0 1-15,-1 0 1 0,-2 5 3 0,-3-1 5 16,2 1 3-16,-2-1 1 0,-1 5-2 15,-2 0-1-15,-1 0-4 0,4 1 0 16,-4 1 1-16,4-2 0 16,3 2 2-16,-7 14 24 0,6-12-15 15,2 1 1-15,0-2-4 16,2 2-1-16,2-2-4 0,4 0-6 0,2 3 0 16,-3-3-4-16,8-1-2 0,-1-1 3 15,4-1 1-15,1-1 0 0,3-2 2 16,4-3 2-16,2-2 0 0,-2-5 2 15,4-1 4-15,-2-1 11 0,0-6 13 16,1 0 13-16,1-4 12 0,-2-2 9 16,-5-3 8-16,4-4 4 0,-8 1-3 15,-1-1-4-15,-4-7-6 0,-5 0-8 0,0-4-1 16,-5 1 12-16,-6 0 11 0,-7 1 8 16,-2 6 1-16,-9 1-16 0,-5 7-19 15,-8 5-24-15,-1 6-19 0,-3 4-14 16,2 11-7-16,-1 3-16 0,3 7-58 15,8 8-107-15,5 3-140 16,6 3-222-16,6-1-88 0,9 1 12 0,2-2 86 16,9-2 131-16</inkml:trace>
          <inkml:trace contextRef="#ctx0" brushRef="#br0" timeOffset="1682.73">2036-313 293 0,'2'-2'353'0,"1"-3"19"0,-3 1-58 16,1 1-155-16,1-1-90 0,2-1-43 16,-1 0-10-16,-2-1 12 0,-1 1 23 15,0-1 27-15,-1 3 26 0,1 0 13 16,-3 1-1-16,1 2-12 0,0-3-23 15,0 3-21-15,2-1-22 0,0 1-16 16,-1 0-13-16,1 1-6 0,0 2-5 16,0 2 1-16,1-2 0 0,1 3 1 15,2-1 2-15,2-2 1 0,0 1 0 16,2 0 0-16,0 0 2 0,2-3-2 0,-2-1 1 16,0-4 0-16,0 3 1 0,-2-3-1 15,0-2 0-15,-5 3 2 0,-1-4 0 16,-1 2-2-16,-8-1-2 0,2 3-2 15,-3-2-4-15,-6 4 2 0,3 1-1 16,-2 1-4-16,5 4-16 0,3-2-48 16,-2 3-68-16,8-1-137 0,1-5-145 15,3 7-50-15,5-4 17 0,2-3 51 0</inkml:trace>
        </inkml:traceGroup>
      </inkml:traceGroup>
    </inkml:traceGroup>
    <inkml:traceGroup>
      <inkml:annotationXML>
        <emma:emma xmlns:emma="http://www.w3.org/2003/04/emma" version="1.0">
          <emma:interpretation id="{14B8FDEF-5AAB-4808-9142-A9C23BB0281D}" emma:medium="tactile" emma:mode="ink">
            <msink:context xmlns:msink="http://schemas.microsoft.com/ink/2010/main" type="paragraph" rotatedBoundingBox="20857,10722 25052,10277 25079,10525 20883,109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E7A2C2-81C7-405B-9D8A-DB1813432275}" emma:medium="tactile" emma:mode="ink">
              <msink:context xmlns:msink="http://schemas.microsoft.com/ink/2010/main" type="line" rotatedBoundingBox="20857,10722 25052,10277 25079,10525 20883,10971"/>
            </emma:interpretation>
          </emma:emma>
        </inkml:annotationXML>
        <inkml:traceGroup>
          <inkml:annotationXML>
            <emma:emma xmlns:emma="http://www.w3.org/2003/04/emma" version="1.0">
              <emma:interpretation id="{B09F3496-DC3A-4C3E-9FEE-ED1180F8450E}" emma:medium="tactile" emma:mode="ink">
                <msink:context xmlns:msink="http://schemas.microsoft.com/ink/2010/main" type="inkWord" rotatedBoundingBox="20857,10722 25052,10277 25079,10525 20883,10971">
                  <msink:destinationLink direction="from" ref="{2B7B7A9E-7D04-4029-8CA0-D7466A58AFE5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977.4">2 64 166 0,'1'1'547'0,"1"-2"101"0,2-7 46 16,8-1-78-16,6 2-260 0,10 2-176 0,8 1-97 16,6-2-45-16,3 1-22 15,-2-2-31-15,-1 5-45 0,-4-2-90 0,-2-1-142 16,-4 5-238-16,-7 0-88 0,-5 0-10 16,-6 0 67-16,-7-5 129 0</inkml:trace>
          <inkml:trace contextRef="#ctx0" brushRef="#br0" timeOffset="-4316">180 270 223 0,'1'0'323'0,"-1"0"27"0,0-3-61 16,5 1-95-16,-1-2-79 0,0 1-41 0,2 0-17 16,4-2-3-16,0 2 1 0,3-1 0 15,1-2 0-15,2 0-4 0,2 1-5 16,-1 0-10-16,4 0-8 0,0-1-10 15,1 3-9-15,1 0-2 0,-4 0-5 16,-1 3-1-16,-2 0-8 0,-2 0-28 16,-4 0-40-16,-5 0-76 0,-5 0-161 15,0 0-79-15,-5-6-10 0,-5 1 21 16</inkml:trace>
          <inkml:trace contextRef="#ctx0" brushRef="#br0" timeOffset="10285.24">668 175 202 0,'0'3'262'15,"0"-1"-3"-15,-1-2-34 0,-2 1-49 0,2 2-51 16,-2-3-46-16,1 2-26 16,1-2-11-16,1 0-5 0,0 0 3 15,0 0-1-15,0 0 2 0,0 0-5 0,0 0-3 16,0 0 1-16,0-2 1 16,0-1 5-16,0 2 9 0,0-4 7 15,0 5 6-15,0-5 5 0,0 1-1 0,0 4-7 16,0-2-10-16,-5 2-14 0,5 0-12 15,0 0-10-15,0 0-7 0,-1 0-3 16,1 0-3-16,1-3 1 0,-1 3 1 16,0 0-4-16,5 0 5 0,-5 0 4 15,1 0 2-15,4 0 2 0,-1 3 7 16,-3-3-2-16,5 0 2 0,-2 0-6 16,1-3-3-16,0 3-4 0,-1 0-1 15,-2 0-2-15,3 3 0 0,-4-3-2 16,3 0 3-16,0 0-1 0,-2 0-1 15,1 0 1-15,2 2 0 0,-3-2-2 16,2 0 0-16,0 0 0 0,-3 0 0 16,2 0 0-16,-1 0 0 0,0 0 1 15,1 0 0-15,2 0 9 0,-1 0 7 0,2 0 4 16,-2 0 5-16,2 0 6 16,0-5-4-16,-1 4-2 0,1-2-5 0,3 1-4 15,-3 0-7-15,-1-2-2 0,1 1-3 16,3 1 0-16,-2 2-4 0,-1-3 2 15,1-1-5-15,0 2 2 0,1 0 2 16,0-1-1-16,0 1 0 0,0-2 1 16,0 1-2-16,2 2 2 0,-2-4 0 0,-1 4 0 15,4-2 2-15,0 1 3 0,-1-2 6 16,0 0 2-16,0 0 6 0,4 1 4 16,-4 0 2-16,1 1 3 0,4-2-3 15,-4 0-2-15,-1 3-7 16,2-2-5-16,8 2 3 0,-10 1-15 15,-1-2 2-15,-2 0 1 0,2 2-2 16,-2-1 0-16,2 1 1 0,-5-3-1 0,5 3-3 16,-3 0 2-16,2 0-1 15,0 0 0-15,-3 0 0 0,4 0 2 0,1 0-2 16,-3-1 0-16,5-1 1 0,-2 2 1 16,2-1 0-16,0-1 0 0,-1 0 0 15,0 0-2-15,4 0-1 0,-4 2 0 16,1-1 2-16,0 1-1 0,2 0 1 0,2 0-1 15,-3 0-2-15,1 1 0 16,2-1 0-16,0 2 0 0,-3 0-1 0,2-2 5 16,1 0-1-16,-5 2 0 0,4-2 0 15,0 0 2-15,1-2-2 0,0 2 1 16,4-2 0-16,-1 0 0 0,3 1-1 16,-2-3 0-16,5 2 0 0,-6-1 0 15,4-1-2-15,-4 2 2 0,1-1-1 0,2-1 0 16,-1 2 0-16,1-1 0 15,2 1-1-15,0-2 1 0,2 4-1 0,-2-5 2 16,-1 1 0-16,3 2 1 0,0-2-2 16,-1-1 1-16,1 3-1 0,0-2 2 15,0-1-2-15,0 5 2 0,0-4-1 0,-3 2 1 16,2-1-1-16,-2 0-1 0,-1 2 0 16,2-1 0-16,0 1 0 0,2-4 0 15,0 4 0-15,-1-1 2 0,5 1-2 16,-2-3 1-16,1 2 0 0,2 0 0 15,0 1 8-15,-1-3 8 0,0 0 11 16,-3 3 8-16,1-3 14 0,1 2 5 0,-2-1 1 16,1 0-2-16,-2-1-8 15,1 0-10-15,3 0-12 0,0 1-8 0,0-2-7 16,3 1-2-16,2-1-3 0,-5 0 1 16,5 1-1-16,-2 2-2 0,2-2 0 15,-5 1 0-15,6-1 0 0,-1 0 2 16,0 1 2-16,4-1 5 0,0 1 3 0,3-3 0 15,0 3 2-15,-2-3-4 16,5 3-5-16,-2-1-2 0,-1-1-2 0,2 2-2 16,-7 0-1-16,5-3 0 0,-3 3-1 15,-1-2 2-15,0-1-1 0,-2 1 4 16,0 1-1-16,0-1 1 0,-3 1-1 16,2-2 1-16,0 0-1 0,1-1 1 0,-1 1-3 15,-4-2 0-15,1 1-1 16,0 1-1-16,-2 1-1 0,-4-1-2 0,-2 3-19 15,-4 0-87-15,-4 0-153 0,-6-2-269 16,-4 1-122-16,-11-1-34 0,-6-1 60 16,-9-3 143-16</inkml:trace>
        </inkml:traceGroup>
      </inkml:traceGroup>
    </inkml:traceGroup>
    <inkml:traceGroup>
      <inkml:annotationXML>
        <emma:emma xmlns:emma="http://www.w3.org/2003/04/emma" version="1.0">
          <emma:interpretation id="{97C50B25-7896-4BDD-9550-6A2638E6B0D5}" emma:medium="tactile" emma:mode="ink">
            <msink:context xmlns:msink="http://schemas.microsoft.com/ink/2010/main" type="paragraph" rotatedBoundingBox="17132,11837 24062,10686 24235,11725 17304,12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185CC8-C7F0-4B98-A9E6-A7D537CE5D1F}" emma:medium="tactile" emma:mode="ink">
              <msink:context xmlns:msink="http://schemas.microsoft.com/ink/2010/main" type="line" rotatedBoundingBox="17132,11837 24062,10686 24235,11725 17304,12875"/>
            </emma:interpretation>
          </emma:emma>
        </inkml:annotationXML>
        <inkml:traceGroup>
          <inkml:annotationXML>
            <emma:emma xmlns:emma="http://www.w3.org/2003/04/emma" version="1.0">
              <emma:interpretation id="{B79D90B1-65DF-4F92-8261-F1BCBD6D03DA}" emma:medium="tactile" emma:mode="ink">
                <msink:context xmlns:msink="http://schemas.microsoft.com/ink/2010/main" type="inkWord" rotatedBoundingBox="17165,12034 19118,11710 19256,12537 17302,1286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6507.39">-2820 1487 244 0,'3'-7'399'16,"4"-5"29"-16,-4-1 11 0,2 3-202 16,-1 2-126-16,0-1-63 0,-2 1-28 15,-2 0-11-15,-5 1-7 0,-2-2-2 16,-6 4 0-16,0-1 5 0,-3 3 6 16,-1 1 5-16,-6 1 2 0,1 2 3 15,-5 2-2-15,-4 6-2 0,2 2 3 16,-4 3 5-16,3 3 5 0,-1-3 2 15,5 2 0-15,7 4-14 0,3-2-12 0,5 0-10 16,4-3-8-16,4-1-1 0,6-1 10 16,5-2 3-16,7-4 16 0,2-2 7 15,7-3 1-15,4-4-1 0,1-5 1 16,1-1-11-16,2-7-6 0,0 0-3 16,-3-1 0-16,-3-3-2 0,-1-1 0 15,-4 3-1-15,-5 0 0 0,-3 3 0 16,-7 5-5-16,1 1-3 0,-5 8 7 15,-4 6 20-15,-2 5 30 0,-2 6 38 16,-2 5 36-16,-2 5 29 0,-2 4 6 16,2 5-15-16,0-2-21 0,4 4-31 15,0-2-29-15,6 2-22 0,0-2-17 0,0 0-12 16,6-3-6-16,0 1-4 16,2 0-5-16,0 0-36 0,0-2-93 0,0-2-133 15,-3-4-227-15,2-7-137 0,-4-5-22 16,3-7 65-16,-1-5 118 15</inkml:trace>
          <inkml:trace contextRef="#ctx0" brushRef="#br0" timeOffset="-5889.73">-2679 1624 193 0,'-5'-3'412'0,"0"-5"44"16,0-1 24-16,4-1-161 0,-1 1-152 15,4-2-85-15,2-1-44 0,0-1-22 16,4-2-10-16,-3-1 0 0,1-4-2 16,3 0-2-16,-3-3 3 0,4 2-3 15,-5-5-1-15,4 3 3 0,-2 3 11 16,-2 0 7-16,-4 2 11 0,2 9 7 16,-3 0-4-16,0 3-8 0,-3 5-10 15,3 1-8-15,-1 3-7 0,-2 2 0 16,1 4-2-16,2 3 2 0,5-1-2 15,-4 3-1-15,8-5 3 0,1 2-3 16,1 0 2-16,5 1 3 0,0-3 0 0,2 2-1 16,2-2 0-16,-1-2 0 0,-1 1-2 15,3-5-1-15,-7 2 1 0,5-2-1 16,-6-2 3-16,2 1-1 0,-5 1-3 16,-3 1-1-16,-3 1 1 0,-5 2-1 15,-4 4 1-15,-2 4 2 0,-7 3 1 16,-2 0 13-16,-2 8 12 0,-2-1 15 0,4 1 8 15,-1 3 6-15,4 0-15 0,6 0-12 16,4-4-12-16,7-4-10 0,6-4-4 16,6-2-2-16,4-7 3 0,6-2-3 15,2-3 3-15,4-8-2 0,0 1-15 16,-1-7-24-16,1-1-25 0,-3-1-39 16,1-3-54-16,-4-3-71 0,0 0-161 0,-6-3-77 15,-2-1-13-15,-6 3 35 0,-6 0 77 16</inkml:trace>
          <inkml:trace contextRef="#ctx0" brushRef="#br0" timeOffset="-5496.31">-2010 1628 379 0,'2'-1'549'0,"0"-5"48"0,0-3 21 15,4 1-228-15,2 2-200 0,4-3-103 16,-1-2-49-16,1-2-21 0,2 0-9 16,-3-4-4-16,-4 2 0 0,6 0-2 15,-4-5 0-15,2-1-1 0,4 0 2 16,-4-3-2-16,2-1 1 0,-3-2 0 0,-2 2-1 16,-3 1 1-16,1 0-1 0,-2 6-2 15,1 3-1-15,-4 6-4 0,4 0-3 16,-1 7-2-16,2 4 2 0,-1 5 0 15,1 4 4-15,4 3-2 0,0 4 4 0,4 7 1 16,-3 2-1-16,4 2 3 16,-1 5 2-16,-1 1 0 0,1-2 1 0,1 0 1 15,-5 1-1-15,-3-4 2 0,2-4-1 16,-8-1-1-16,1-7 2 0,-5 0 1 16,-1-3-5-16,-2-3 1 0,-3-1-50 15,2-2-77-15,-2-3-112 0,2-2-214 16,-2-4-99-16,-1-1 2 0,-1-4 56 15,-1-4 100-15</inkml:trace>
          <inkml:trace contextRef="#ctx0" brushRef="#br0" timeOffset="-7067.19">-3682 1414 226 0,'0'-4'330'0,"2"-1"24"0,-1-1-51 16,6-1-114-16,-1 0-90 0,6 1-51 15,4-3-17-15,5-2-9 0,1 2-3 16,7-2 0-16,0-1-2 0,1 4-3 16,4 3-4-16,-3 1-4 0,1 3-1 15,-3 4-1-15,0 3-2 0,-6 3 0 16,-1 5-1-16,-3 1-2 0,-6 3 2 16,-5-1 1-16,-2 0 7 0,-2 0 12 15,-8-3 12-15,-2-2 11 0,-4 1 6 16,-6-2-5-16,-1-2-11 0,-8 0-9 15,-2-2-14-15,-3 2-12 0,-4 0-21 16,2-3-31-16,1-1-36 0,3 4-64 16,2-7-118-16,6 4-79 0,4-3-16 15,4 0 16-15,7-3 54 0</inkml:trace>
          <inkml:trace contextRef="#ctx0" brushRef="#br0" timeOffset="-7557.7">-3534 1454 38 0,'0'-8'125'15,"1"2"2"-15,1 0 10 0,-1-3 28 16,-1 1 12-16,5-1 2 0,-5 0-8 16,2 1-18-16,-2-1-36 0,2 1-23 15,-1-1-14-15,-1 0-10 0,0 4-4 16,3 1-8-1,-1-2 60-15,-1 6-93 0,2 4-24 16,-1 1 6-16,0 4 9 0,1 3 12 16,2 4 9-16,-5 5 11 15,1 5 0-15,2 0-7 0,-3 5-4 0,-3 1-4 16,3 3 1-16,-1-2-3 0,-4 3 1 16,4-1-2-16,-1 1-3 0,0-2-6 15,0-2-7-15,2-2-1 0,2-1-6 16,0-2-4-16,4-5-1 0,-3-3 1 15,1-3 0-15,1-4 0 0,-4-1-1 16,2-4 0-16,-1-1-33 0,-2-3-62 16,0-1-89-16,0-2-167 0,-8 0-107 15,-5-4-16-15,0 3 37 0,-3-5 79 16</inkml:trace>
        </inkml:traceGroup>
        <inkml:traceGroup>
          <inkml:annotationXML>
            <emma:emma xmlns:emma="http://www.w3.org/2003/04/emma" version="1.0">
              <emma:interpretation id="{59745B67-569E-49E8-94D0-54DA6B8C519D}" emma:medium="tactile" emma:mode="ink">
                <msink:context xmlns:msink="http://schemas.microsoft.com/ink/2010/main" type="inkWord" rotatedBoundingBox="21359,11135 24062,10686 24235,11725 21532,12174"/>
              </emma:interpretation>
              <emma:one-of disjunction-type="recognition" id="oneOf4"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r</emma:literal>
                </emma:interpretation>
                <emma:interpretation id="interp10" emma:lang="" emma:confidence="0">
                  <emma:literal>-</emma:literal>
                </emma:interpretation>
                <emma:interpretation id="interp11" emma:lang="" emma:confidence="0">
                  <emma:literal>a</emma:literal>
                </emma:interpretation>
                <emma:interpretation id="interp12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38528.11">688 571 133 0,'0'-16'307'0,"0"-4"27"0,-2 0 10 16,2 4-164-16,0 4-86 0,2 3-47 16,-2 3-24-16,4 2-12 0,-2 2-8 15,3-1-1-15,0 6 5 0,-3-1 8 16,2 2 14-16,-4 7 20 0,2 4 24 15,-4 5 7-15,2 8 7 0,-2 4-2 16,-2 3-14-16,2 8-15 0,0 3-11 16,1 5-11-16,-4 5 8 0,3 3 3 15,-2 4 2-15,2 2-3 0,0-2-2 16,1-3-18-16,1-4-11 0,0-6-4 16,0-5-1-16,0-6-1 0,0-3-1 0,0-5 0 15,-5-2 0-15,5-6 0 0,-2-3-1 16,0-4-1-16,2-5 1 0,0-4 3 15,0-2 20-15,0-3 18 0,0-2 11 16,0-4 2-16,4-5 0 0,1-3-23 16,-2-6-19-16,3-3-9 0,2-8-5 15,2-2-3-15,0-4-2 0,-1-4 1 0,1-2 0 16,3-6-2-16,-1 1 0 0,-5-5 0 16,3 4 1-16,-1-2-3 0,1 1 3 15,-1 4-2-15,4-2 2 0,-3 6-3 16,-1-1 4-16,3 1-3 0,-3-1 0 15,1 2 1-15,3 1-1 0,-5 1 2 16,2 2 0-16,-5 0 0 0,0 7 1 16,-1 2 0-16,-2 2 0 0,-2 5 0 0,-2 6-1 15,-1 1 0-15,2 3-2 0,-4 5-1 16,4 1 3-16,-3 0-2 0,4 3 1 16,-2 0 1-16,-1 0 0 0,6 3-1 15,-1-2 2-15,2 1 1 0,3 1 3 16,3 1-2-16,6-1 1 0,4 0 2 15,5 2-1-15,6-4-1 0,5 2 2 0,5 1-2 16,7 0 0-16,6-4 1 0,5 0 1 16,9-2 0-16,5-1 0 0,9-3-1 15,5-1 2-15,4-2-3 0,3-3 2 16,-2-2-1-16,5-6 3 0,1 0-1 16,-1-3-4-16,3-3 1 0,-1 0-2 15,-1-1-3-15,-1 1-1 0,-5-2 0 0,1 5-10 16,-8-2-38-16,-5 6-52 15,-9 3-60-15,-6 3-61 0,-7 5-73 0,-11 7-108 16,-3 2-28-16,-12 3 25 0,-8 5 46 16</inkml:trace>
        </inkml:traceGroup>
        <inkml:traceGroup>
          <inkml:annotationXML>
            <emma:emma xmlns:emma="http://www.w3.org/2003/04/emma" version="1.0">
              <emma:interpretation id="{6E191070-B174-41B8-9E02-C25FB273228B}" emma:medium="tactile" emma:mode="ink">
                <msink:context xmlns:msink="http://schemas.microsoft.com/ink/2010/main" type="inkWord" rotatedBoundingBox="22011,11274 23714,10991 23824,11648 22120,11931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3693.6">2025 749 114 0,'-5'-7'303'15,"4"2"36"-15,-3-1 5 0,1 0-85 16,0 0-72-16,-1 1-30 0,-1 1-7 16,0 0-14-16,-1 4-14 15,-4 0-9-15,0 4-13 0,-2 5-10 0,0 3-11 16,2 2-6-16,0-1-15 0,3 3-13 15,2 1-13-15,5 4-6 0,0-3-9 16,6 2-4-16,4-1 1 0,2-2-6 0,6 1-2 16,2 2 0-16,1-5-2 15,5-1 1-15,0-1-2 0,3-5 2 0,0-3-2 16,-1 0 2-16,-2-7-3 0,0-2-1 16,0-5 1-16,-3-3-2 0,-1-8 2 15,-2-2 1-15,-4-3-2 0,-6-2 3 16,-4-2 16-16,-6-2 24 0,-6 1 21 15,-7 2 22-15,-4 0 6 0,-5 5-11 16,-6 1-23-16,-4 9-22 0,-4 5-26 0,0 7-35 16,-1 7-70-16,2 1-105 0,4 10-124 15,6 4-204-15,3 3-82 0,8 2 17 16,3-1 82-16,11-1 114 0</inkml:trace>
          <inkml:trace contextRef="#ctx0" brushRef="#br0" timeOffset="35088.42">2287 627 42 0,'0'0'345'0,"1"-5"56"16,3-1 34-16,1 2-77 0,0-3-139 0,6-2-83 15,4 0-33-15,7 0 1 0,4-3 20 16,3-2 20-16,7-1 3 0,6-1-19 16,2 1-29-16,2-1-37 0,3 4-32 15,0 0-21-15,-1 0-44 0,-4 7-91 16,-7 2-125-16,-5 3-212 0,-8 2-93 16,-8 2-5-16,-6 1 65 0,-10 1 113 15</inkml:trace>
          <inkml:trace contextRef="#ctx0" brushRef="#br0" timeOffset="34360.18">2461 592 152 0,'4'-7'354'0,"-2"0"33"0,-2 2 14 0,0-1-158 16,0 3-122-16,-2 5-61 0,-2-1-35 15,0 6-15-15,-2 1-4 0,-4 2-2 16,0 3-2-16,-1 0 1 0,-1 5 0 16,-1-3 0-16,2 2 0 0,1-4-2 15,2 4 5-15,0-4-1 0,2 1-1 16,2-3 2-16,2-5-1 0,2 1 1 15,2-1-1-15,3-4-1 0,10 1 0 16,1-1 0-16,5 0-2 0,10-2-2 16,0 0 0-16,3 0 2 0,3 0-1 15,-1 2 4-15,0 1 14 0,-1 1 17 16,0 3 14-16,-3 0 8 0,-5 0 2 16,-1 4-12-16,-2-1-15 0,-4 5-13 15,-4-3-8-15,-2 3-4 0,-7-3-5 16,-2 3 4-16,-4 2 6 0,-7 0 15 15,-1-2 9-15,-6 1 11 0,-4-1 11 16,-3-3 12-16,-4 0 3 0,-2-2 4 0,0-3-2 16,-1-2-8-16,1-1-19 0,1-1-15 15,2 1-17-15,1 0-9 0,5-3-8 16,1-1 0-16,2 4-20 0,4-4-44 16,4 0-72-16,1 2-74 0,5-2-105 15,0 0-156-15,6-2-30 0,3-2 34 16,1-1 60-16</inkml:trace>
          <inkml:trace contextRef="#ctx0" brushRef="#br0" timeOffset="33023.97">1478 699 21 0,'0'-1'262'0,"0"-1"33"0,-1 0 4 16,1-3-76-16,0 1-86 15,-3-1-53-15,3-1-29 0,-2 1-10 16,2 1-7-16,-1 1 1 0,-2-3 2 15,2 6 5-15,-4-3-2 0,1 1-3 0,-2 4 0 16,0 1-1-16,-1-3 0 0,-3 7-2 16,-4 1 1-16,-4 4-4 15,-2 4-7-15,-2 4-2 0,-2 1 3 0,1 3 8 16,-2 1 8-16,5 0 2 0,4 0 1 16,0-1-7-16,6 2-10 0,3-2-11 15,5-6-5-15,4 4-5 0,5-5-4 16,3 0 4-16,6-6-3 0,1-4 1 15,6-4 0-15,5-4-1 0,2-7-2 16,4-4-1-16,2-5-2 0,1-4-1 16,4-4 0-16,-6-6-1 0,-1-2 0 15,-5 3 1-15,-3-5 0 0,-6 4 4 16,-10-2 18-16,-4 0 14 0,-7 0 20 16,-6 1 24-16,-11 4 13 0,-2 1-6 15,-7 7-14-15,-4 4-20 0,-4 9-25 16,1 7-21-16,0 7-37 0,3 8-73 0,5 2-103 15,2 7-175-15,8-1-139 0,6 3-37 16,5-4 42-16,5-1 91 0</inkml:trace>
          <inkml:trace contextRef="#ctx0" brushRef="#br0" timeOffset="33274.71">1776 889 163 0,'2'4'369'16,"-2"-2"37"-16,-2-2 20 0,1 0-142 16,1 0-100-16,-3 3-10 0,1 0 35 15,2 0 56-15,-1 0 45 0,-2-1 21 16,1 2-30-16,-2-2-58 0,3 2-68 16,-2 1-68-16,3 2-52 0,0 2-31 15,3 2-15-15,-2 2-12 0,3-3-49 16,1 3-77-16,1-1-99 0,-1-1-122 0,1 0-126 15,0 0-155-15,0-2-28 0,0-2 58 16,0-4 100-16,-1-3 124 0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2:51.6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1E277DD-5A7E-4383-95F1-8539D054E7B4}" emma:medium="tactile" emma:mode="ink">
          <msink:context xmlns:msink="http://schemas.microsoft.com/ink/2010/main" type="writingRegion" rotatedBoundingBox="14495,10790 15089,10790 15089,11932 14495,11932"/>
        </emma:interpretation>
      </emma:emma>
    </inkml:annotationXML>
    <inkml:traceGroup>
      <inkml:annotationXML>
        <emma:emma xmlns:emma="http://www.w3.org/2003/04/emma" version="1.0">
          <emma:interpretation id="{DA90E0FF-0675-40F7-A9E2-068D65AE2E41}" emma:medium="tactile" emma:mode="ink">
            <msink:context xmlns:msink="http://schemas.microsoft.com/ink/2010/main" type="paragraph" rotatedBoundingBox="14495,10790 15089,10790 15089,11932 14495,11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BF51BA-1135-4F21-B09C-E115B6FBC72C}" emma:medium="tactile" emma:mode="ink">
              <msink:context xmlns:msink="http://schemas.microsoft.com/ink/2010/main" type="line" rotatedBoundingBox="14495,10790 15089,10790 15089,11932 14495,11932"/>
            </emma:interpretation>
          </emma:emma>
        </inkml:annotationXML>
        <inkml:traceGroup>
          <inkml:annotationXML>
            <emma:emma xmlns:emma="http://www.w3.org/2003/04/emma" version="1.0">
              <emma:interpretation id="{E2249A38-D230-4E2E-805A-8602925F470B}" emma:medium="tactile" emma:mode="ink">
                <msink:context xmlns:msink="http://schemas.microsoft.com/ink/2010/main" type="inkWord" rotatedBoundingBox="14495,10790 15089,10790 15089,11932 14495,119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0 465 241 0,'3'4'364'0,"-3"-2"24"16,-3-2-19-16,3 0-170 0,0 0-108 15,0 0-50-15,3 0-23 0,-1 0-2 16,-2 0 10-16,0 0 14 0,1 0 12 0,-1-2 9 15,0 0 0-15,3-1 3 16,-3 0-4-16,1-1 6 0,2-4 11 16,-1-1 7-16,-1-2 4 0,3-3-1 0,1 0 1 15,-4-2-4-15,-1-1-1 0,5-6 3 16,-4 0 5-16,5-1 3 0,-2-3 1 16,5 0 3-16,-4-2 5 0,0 1 9 15,1 2 2-15,-5 0-1 0,3 3-5 16,-4 0-11-16,2 3-15 0,-2 3-6 15,0 4-10-15,0 2-1 0,0 2 1 0,-2 2 2 16,2 1 2-16,0 3-3 0,0 0-8 16,0 0-13-16,0 2-16 0,0 1-16 15,0 1-10-15,0 4-4 0,0-4-2 16,2 4 1-16,1 2-2 0,0 1 3 16,4 1-2-16,-3 1 0 15,9-1 0-15,0 1 1 0,3 0-1 0,4-1 2 16,1 0-1-16,2-3 2 0,1 0-1 0,2-3 1 15,2 0 1-15,-2-6 1 0,1 3 0 16,-1-4 4-16,0-1 5 0,-2-1 3 16,0 0 4-16,-2 0 2 0,-1 1-1 15,-3 2-6-15,1-5-4 0,-5 4-5 16,1 2-2-16,-1-1-2 0,-2 3-1 16,-2 0-1-16,-4 3 2 0,-1-1 1 0,-3 7 1 15,-4-4 1-15,1 4 1 0,-8 3 1 16,-1 3 1-16,-6 3 1 0,-3 1 1 15,-2 4 1-15,-5 3-1 0,-3-4-1 16,-3 7-4-16,0-2 1 0,3 3-3 16,-3 3-2-16,2-2 2 0,-2 3-4 15,5 0 2-15,-1 0 2 0,1 2-2 16,2-1 1-16,4-1 1 0,-3 4 0 0,4 3 1 16,3 4-1-16,-2 1 1 0,3 7-2 15,6-2-1-15,3 1 0 0,2-4-1 16,5-3 0-16,6-9 1 0,4-5 0 15,5-6-2-15,1-7 5 0,4-2 0 16,0-5 0-16,6-2 3 0,5-8 2 0,0-2 2 16,5-8 4-16,-1-5 1 0,6-6 3 15,-4 0-1-15,1-11-3 0,0 2-4 16,-1-3-3-16,-1 0-6 0,-4 1-7 16,-6 7-42-16,-4 4-99 0,-9 3-193 15,-5 5-281-15,-8 3-224 0,-10 2-65 16,-5 5 53-16,-13 5 172 0,-5 5 270 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12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1865 405 468 0 0,'-2'-6'417'0'0,"0"0"0"0"0,-1 0 0 0 0,1 1 0 0 0,-1-1 0 0 0,0 1 0 0 0,-1-1 0 0 0,1 1 0 0 0,-1 0 0 0 0,0 1 0 0 0,0-1 0 0 0,-1 0 0 0 0,1 1 0 0 0,-1 0 0 0 0,-9-6 0 0 0,-27-28-13 0 0,18 12-393 0 0,0 1-1 0 0,-2 2 0 0 0,0 0 1 0 0,-2 2-1 0 0,0 1 0 0 0,-1 1 1 0 0,-2 1-1 0 0,1 2 0 0 0,-2 1 1 0 0,0 1-1 0 0,-1 1 0 0 0,0 2 0 0 0,-48-9 1 0 0,43 12-14 0 0,-1 2 0 0 0,0 2 0 0 0,-1 2 1 0 0,1 1-1 0 0,-1 2 0 0 0,1 2 0 0 0,0 1 0 0 0,0 2 0 0 0,0 1 1 0 0,1 3-1 0 0,-60 22 0 0 0,35-5 7 0 0,1 3 0 0 0,2 3 0 0 0,1 2 1 0 0,2 3-1 0 0,-58 49 0 0 0,68-46-2 0 0,1 1-1 0 0,3 2 1 0 0,1 2-1 0 0,3 1 1 0 0,-61 98 0 0 0,84-117 4 0 0,0 0 0 0 0,2 1 0 0 0,-12 36 0 0 0,21-56-2 0 0,2 1-1 0 0,-1-1 1 0 0,1 0 0 0 0,1 1 0 0 0,0-1 0 0 0,0 1-1 0 0,1 0 1 0 0,0-1 0 0 0,1 1 0 0 0,0-1-1 0 0,0 1 1 0 0,1-1 0 0 0,0 1 0 0 0,7 16-1 0 0,-6-20 1 0 0,1 0-1 0 0,0-1 0 0 0,0 1 1 0 0,0-1-1 0 0,1 0 0 0 0,0 0 1 0 0,0 0-1 0 0,0-1 0 0 0,0 0 1 0 0,1 0-1 0 0,0 0 0 0 0,-1-1 1 0 0,1 0-1 0 0,1 0 0 0 0,-1 0 1 0 0,0-1-1 0 0,8 2 0 0 0,10 2 5 0 0,0-1 0 0 0,1-1 0 0 0,34 2 0 0 0,29-3-71 0 0,-1-4 1 0 0,122-17-1 0 0,172-54-1867 0 0,-78-13-919 0 0,-152 31 1451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4:00.3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FA4B8F-F22F-4F83-8DA9-08B9CD43A345}" emma:medium="tactile" emma:mode="ink">
          <msink:context xmlns:msink="http://schemas.microsoft.com/ink/2010/main" type="writingRegion" rotatedBoundingBox="18659,3438 24274,1560 24858,3305 19242,5183">
            <msink:destinationLink direction="with" ref="{FFFF7534-279D-48E2-9DA0-BABCAB51D48F}"/>
          </msink:context>
        </emma:interpretation>
      </emma:emma>
    </inkml:annotationXML>
    <inkml:traceGroup>
      <inkml:annotationXML>
        <emma:emma xmlns:emma="http://www.w3.org/2003/04/emma" version="1.0">
          <emma:interpretation id="{90C6A57E-B8E1-4090-BF3B-C0FDE9D3F2F7}" emma:medium="tactile" emma:mode="ink">
            <msink:context xmlns:msink="http://schemas.microsoft.com/ink/2010/main" type="paragraph" rotatedBoundingBox="18690,3417 22093,2458 22327,3289 18924,42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AE48D7-338C-476D-830E-D805A1705F5D}" emma:medium="tactile" emma:mode="ink">
              <msink:context xmlns:msink="http://schemas.microsoft.com/ink/2010/main" type="line" rotatedBoundingBox="18690,3417 22093,2458 22327,3289 18924,4248">
                <msink:destinationLink direction="with" ref="{16D9209A-A70C-4FB6-9777-9FDC0A32733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8BDC67F-0829-414C-9863-7523BEBDCE8B}" emma:medium="tactile" emma:mode="ink">
                <msink:context xmlns:msink="http://schemas.microsoft.com/ink/2010/main" type="inkWord" rotatedBoundingBox="18690,3417 22093,2458 22327,3289 18924,42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118 399 306 0,'-13'4'358'15,"-3"1"39"-15,2-4-50 0,1-1-120 0,-2-3-55 16,5-1-30-16,3 1-9 15,-2-5-12-15,4 0-7 0,0-3-13 0,2 1-12 16,1-4-13-16,2 0-4 0,-2-1 2 16,0-2 2-16,2-2 5 0,0 0 3 15,-2-1-1-15,2-4-9 0,0 3-10 16,0-3-18-16,2-1-17 0,2 1-14 16,0-3-6-16,7-18-8 0,-5 27-2 15,1 4-1-15,1 3 0 0,-3 5-3 16,5 1 2-16,-1 5 0 0,0 0 1 15,4 2 2-15,0 4 2 0,1 3-2 16,2-1 0-16,3 3-2 0,0-2 2 16,1 1-2-16,-3 1 2 0,4-2 0 0,-6 2-2 15,1 0 2-15,-2 0 0 0,-4 0 0 16,-2 1 2-16,-2 3 2 0,-6 3 2 16,-4 4 1-16,-5 3-2 0,0 5 2 15,-7 6-4-15,-2 4 0 0,-1 0-1 16,-6 5-1-16,2 0 2 0,-1 3 0 15,2 1-3-15,2-3 2 0,2-3 0 0,4-2 0 16,5-7-2-16,2-2 2 16,7-6-1-16,4-3-2 0,6-3-1 0,5-5 1 15,2-2-1-15,9-4 1 0,2-6-1 16,4-3-1-16,4-3 0 0,0-5-1 16,3-2-2-16,3-6-12 0,-5-4-50 15,1-3-81-15,-5 1-102 0,-1-1-136 16,-6-1-166-16,-4 4-34 0,-8 7 47 0,-2 2 87 15</inkml:trace>
          <inkml:trace contextRef="#ctx0" brushRef="#br0" timeOffset="619.57">552 357 335 0,'-4'-9'538'0,"1"3"75"0,-2-3 40 0,3 4-211 16,2 0-178-16,0 4-111 0,2-2-57 15,4 1-22-15,2 2-5 0,8-4-3 16,4 1-14-16,7-1-19 16,9-5-16-16,8 0-14 0,5 0-39 0,7-3-96 15,4-2-132-15,-3 2-195 0,-5 1-152 16,-8 2-36-16,-12 6 63 0,-12 2 116 15</inkml:trace>
          <inkml:trace contextRef="#ctx0" brushRef="#br0" timeOffset="382.34">548 551 127 0,'1'-9'416'0,"2"2"70"15,-3 2 35-15,0-1-116 16,2 3-165-16,2-1-114 0,2 0-68 0,2 1-29 16,1-1-11-16,4-1-2 15,0 5-3-15,1-3-3 0,4 2-4 0,0-1 1 16,2 2-3-16,-2 0-2 0,0 0-1 16,-4 0 0-16,-1 0-5 0,-3 2-9 15,0-1-33-15,-4-1-51 0,-2 3-71 16,-4-3-106-16,0 0-143 0,-5 3-39 15,-4-1 25-15,-1 2 53 0</inkml:trace>
          <inkml:trace contextRef="#ctx0" brushRef="#br0" timeOffset="3484.12">1320-29 35 0,'-6'2'295'0,"2"1"47"16,-2-2 40-16,0 2-72 0,1-1-70 16,-1-2-25-16,1 0-3 0,0 0-2 15,3 0-15-15,-1 0-26 0,2 0-36 16,1 0-37-16,0 0-37 0,1 0-23 16,5-2-17-16,4 2-11 0,0-3-2 15,6 2-3-15,0-4 0 0,4 5-1 0,2-6 3 16,0 3 20-16,1 0 16 0,1 0 13 15,2 0 9-15,-2 0-1 0,0 2-18 16,-5 1-17-16,4-2-10 0,-6 2-10 16,-1 0-4-16,-4 0-1 0,-2 0-1 15,-4 2-1-15,-2-2-1 0,0 0-1 16,-2 0-3-16,0 0-3 0,-2-2-47 0,0 2-98 16,2-3-123-16,-2-1-181 15,0 4-142-15,0-5-16 0,0-1 70 0,0 6 111 16</inkml:trace>
          <inkml:trace contextRef="#ctx0" brushRef="#br0" timeOffset="4077.61">2005-321 94 0,'-4'-5'343'0,"0"1"45"0,1 2 36 15,-6 1-106-15,3 2-103 0,-1 1-47 16,-1 0-14-16,-3 2-11 0,1 3-5 0,0 4-16 15,1 3-21-15,-1 1-27 0,4 5-23 16,1 2-21-16,2 1-13 0,3 1-11 16,4-2-1-16,6 2-4 0,2-4-2 15,4-2 0-15,6-3-4 0,-1-3-1 16,5 0 0-16,2-7 0 0,-1-5 0 16,4-5 2-16,-1-7 2 0,-1-4 1 0,-3-7 0 15,-3-3-1-15,-3-5-3 16,-4 2 3-16,-6-3 0 0,-4 3 3 0,-7-3 4 15,-4 3 1-15,-6-4 1 0,-4 4-2 16,-5 1-1-16,1 3 1 0,-7 5 1 16,-1 6-3-16,-1 5-2 0,-2 6-8 15,4 9-51-15,0 8-89 0,7 4-128 0,3 3-186 16,3 1-76-16,10 2 7 0,5-2 75 16</inkml:trace>
          <inkml:trace contextRef="#ctx0" brushRef="#br0" timeOffset="4277.91">2394-101 28 0,'6'8'595'0,"-4"-2"174"0,1-3 108 16,-6-2 61-16,1-1-298 16,2 0-249-16,0 2-148 0,0-2-76 0,0 0-45 15,0-2-25-15,2 2-14 0,1-1-31 16,1-2-68-16,-3 3-100 0,4 3-150 15,-4-3-205-15,3 1-241 0,-4-1-157 16,0 5-1-16,0 4 102 0,0-2 186 16</inkml:trace>
          <inkml:trace contextRef="#ctx0" brushRef="#br0" timeOffset="4646.42">2748-355 233 0,'-4'-9'442'16,"-3"2"69"-16,2 2 49 0,-4 0-157 15,-6 2-124-15,1 3-74 0,1 4-39 16,-6 5-23-16,3 2-12 0,-1 3-18 16,2 6-20-16,2 3-27 0,5 3-27 0,-2-2-20 15,6 1-11-15,2 0-5 0,4-1-3 16,6-3-2-16,4-2-3 0,3-2-3 15,6-5-4-15,5-6-13 0,1-1-19 0,3-10-16 16,4-4-12-16,-2-5-5 16,-2-5 11-16,-3-4 18 0,-3-1 17 0,-4-2 15 15,-9 1 9-15,-5 1 7 0,-1 0 4 16,-10-1 0-16,-1 0 7 0,-5 0 17 16,-4 2 16-16,-4 1 16 0,-2 6 6 15,-4 3-7-15,2 8-15 0,-6 4-24 16,4 7-30-16,1 5-66 0,2 5-115 15,2 2-161-15,8 2-199 0,2-1-74 16,5 1 18-16,5 0 94 0</inkml:trace>
          <inkml:trace contextRef="#ctx0" brushRef="#br0" timeOffset="5149.36">3087-381 214 0,'4'0'401'0,"1"-3"41"0,1 1 15 16,-1-2-154-16,5-4-121 0,4-1-70 15,0-1-31-15,2-3-19 0,1-1-19 16,4-1-13-16,-1-1-11 0,-1-2-10 16,1 0-3-16,0 1-3 0,-2 0-1 15,-4-3-1-15,-2 5 1 0,-7-1 10 0,0 0 18 16,-4 0 18-16,-2 0 25 0,-5 2 16 15,-3-1 13-15,-2 3-11 0,-5 3-17 16,-3 1-21-16,-4 7-18 0,0 1-20 16,-3 7-8-16,-2 2-1 0,4 5-5 15,-1 4-2-15,5 5 1 0,-1 2-3 16,7 5-2-16,7 2-2 0,2-2 1 16,5-3 2-16,9 0 0 0,3-3 1 0,3-1 4 15,6-1 1-15,0-2 1 0,4-3 2 16,0 1 0-16,1 0 0 0,-3-2 0 15,0 1-1-15,-3-3 1 0,-4 1-2 16,0 1-1-16,-6-1 0 0,-1 0 0 16,-9-1 1-16,-3-4 0 0,-6-1 0 0,-5-2 1 15,-6 0-1-15,-2-3 1 0,-1-2 10 16,-3-2 7-16,0-2 5 0,0-4 0 16,4-1 0-16,2-2-12 0,4-3-8 15,4-5-20-15,5 2-41 0,3-3-62 16,5-4-74-16,5-3-65 0,2 1-61 15,4 0-87-15,-3 5-67 0,1 6 15 16,-4 4 43-16,-1 5 60 0</inkml:trace>
        </inkml:traceGroup>
      </inkml:traceGroup>
    </inkml:traceGroup>
    <inkml:traceGroup>
      <inkml:annotationXML>
        <emma:emma xmlns:emma="http://www.w3.org/2003/04/emma" version="1.0">
          <emma:interpretation id="{C8EB733B-F82E-48EE-BA8F-B99E8743CC83}" emma:medium="tactile" emma:mode="ink">
            <msink:context xmlns:msink="http://schemas.microsoft.com/ink/2010/main" type="paragraph" rotatedBoundingBox="20031,3931 24561,2416 24858,3305 20329,48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10B694-40C8-4E6E-BA94-D8A03325EE3C}" emma:medium="tactile" emma:mode="ink">
              <msink:context xmlns:msink="http://schemas.microsoft.com/ink/2010/main" type="line" rotatedBoundingBox="20031,3931 24561,2416 24858,3305 20329,4820"/>
            </emma:interpretation>
          </emma:emma>
        </inkml:annotationXML>
        <inkml:traceGroup>
          <inkml:annotationXML>
            <emma:emma xmlns:emma="http://www.w3.org/2003/04/emma" version="1.0">
              <emma:interpretation id="{41C54F11-CFA3-48F3-B919-4FE09FEF6B17}" emma:medium="tactile" emma:mode="ink">
                <msink:context xmlns:msink="http://schemas.microsoft.com/ink/2010/main" type="inkWord" rotatedBoundingBox="20115,4180 21809,3613 21999,4179 20304,47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837.54">2386 636 282 0,'-2'-5'358'0,"-2"1"45"0,1-2-39 16,-1 1-70-16,0-1-34 0,-1-2-6 15,5 2 0-15,-1 0-2 0,1 3-31 16,0-3-43-16,1 1-45 0,8-1-42 0,-3 1-37 15,4 0-24-15,1-1-14 0,-1 3-7 16,5-1-3-16,-4 4-5 0,1 2 1 16,-2 3-2-16,-2 3 2 0,-3 4 1 15,2 4 3-15,-7 4 0 0,-2 3 0 16,-3 2-4-16,0 2 0 0,-6 2 0 16,2-1-2-16,-3-4 0 0,3 2 9 0,-1-3 4 15,1-1 4-15,3-4 0 0,5-4 1 16,2-4-6-16,4 1-6 0,0-3-1 15,5-2-1-15,6-2 4 0,2-2-1 16,4-4 1-16,4-2 0 0,4-1-5 16,-3-1-3-16,5 0-3 0,-3-2-4 0,-3 1-12 15,-1 2-57-15,-4 2-120 0,-5-2-149 16,-6 5-237-16,-5 5-96 16,-8 0 11-16,-5 1 96 0,-4 3 144 0</inkml:trace>
          <inkml:trace contextRef="#ctx0" brushRef="#br0" timeOffset="10236.34">2853 542 144 0,'-4'-10'381'0,"1"-1"47"15,-2 0 36-15,4 2-118 0,-2-3-118 16,3 2-57-16,4 1-30 0,1 4-25 16,2-2-25-16,5 1-27 0,0 1-25 15,2 4-17-15,4-2-12 0,0 6-5 16,-2 0 0-16,1 6 4 0,-1 3 7 0,-2 4 5 16,-4 5 5-16,-2 8-3 0,-7 5-3 15,-2 3-6-15,-7 1-7 0,-2-1-3 16,-4 1 14-16,1-4 26 0,-3-8 32 15,1 0 29-15,5-7 12 0,5-4-6 16,0-5-25-16,5-1-33 0,3-1-26 0,3 0-15 16,1-5-5-16,3 0-2 15,6-3-3-15,-2-2-1 0,4 1-2 0,2-5-3 16,-1-2 1-16,1 2-23 0,2-3-55 16,-2 0-100-16,-1 0-129 0,-3-1-199 15,-3 1-109-15,-1 1-5 0,-7 2 78 16,0 2 116-16</inkml:trace>
          <inkml:trace contextRef="#ctx0" brushRef="#br0" timeOffset="9084.06">1517 763 123 0,'1'0'273'0,"-1"-3"27"0,3 3-25 15,-3 0-43-15,-3-3-56 0,2 2-34 16,-1 1-17-16,-4 0-3 0,2 1-3 16,-4 2-7-16,0-3-14 0,-2 6-18 15,-2 2-25-15,1 3-20 0,-5 4-10 16,2 4 5-16,-2 2 17 0,1 3 21 15,-1 5 16-15,5-2 13 0,1 0-11 16,4 0-17-16,4-4-23 0,2-1-15 0,3-7-13 16,6 3-5-16,1-2-5 15,3-4 1-15,2 0-5 0,2-2-3 0,3-2-1 16,0-3 4-16,4-1-2 0,0-4 0 16,4-6 2-16,-2-6-2 0,1-5 0 15,1-4-4-15,-2-5 4 0,0 1-2 16,-9-5 4-16,-1-2-2 0,-3 2 2 15,-7-1 1-15,-6 0 2 0,-5 1 1 0,1 2 2 16,-3 2-3-16,-8 5-1 0,0 3-5 16,-1 3-4-16,-5 9-3 0,2 3-17 15,-1 6-41-15,3 5-70 0,1 8-97 16,6 2-182-16,4 0-112 0,3 0-18 16,9 2 45-16,4-2 87 0</inkml:trace>
          <inkml:trace contextRef="#ctx0" brushRef="#br0" timeOffset="9294.34">1979 935 271 0,'6'0'581'0,"-6"3"109"16,0-3 86-16,-1 1-90 0,-4 2-177 16,5-3-102-16,-1 2-44 0,1-2-37 15,0 0-53-15,0 0-58 0,0 0-65 0,1 0-66 16,1 3-51-16,2-2-40 0,1 1-62 15,-1 1-87-15,3 0-132 0,2-1-176 16,2-2-173-16,1 1-212 0,0-1-32 16,-2 3 76-16,-4 0 154 0,-1 0 181 15</inkml:trace>
        </inkml:traceGroup>
        <inkml:traceGroup>
          <inkml:annotationXML>
            <emma:emma xmlns:emma="http://www.w3.org/2003/04/emma" version="1.0">
              <emma:interpretation id="{DA28CBB4-8688-4F32-9FA9-E0AA47BB6B6F}" emma:medium="tactile" emma:mode="ink">
                <msink:context xmlns:msink="http://schemas.microsoft.com/ink/2010/main" type="inkWord" rotatedBoundingBox="22295,3174 24561,2416 24858,3305 22592,406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977.09">3778-283 44 0,'0'0'301'0,"-1"0"39"16,1-3 21-16,-3 3-103 0,3-2-110 15,0 2-53-15,0 0-26 0,0 0-2 16,3-3-3-16,-2 3-1 0,4-1-9 16,0-2-8-16,1 1-12 15,2-1-3-15,0 0 2 0,0 0 2 0,2 1 6 16,1-1 1-16,-1-1-3 0,1 4-4 15,-1-4-8-15,-2 2-10 0,-1 0 5 16,2 2 11-16,-2-1 7 0,-1 1 5 16,3-2 2-16,-3 0-8 0,1 0-12 15,1 0-12-15,-2 1-7 0,2 1-3 0,0-2 1 16,-2 2-6-16,0 0 1 16,0 0 1-16,-2 2-1 0,0-2-3 0,-1 0 4 15,0 0 0-15,-1 0 0 0,-2 0 2 16,0 1 3-16,0 1 6 0,-2-2 9 15,2 0 10-15,0 2-2 0,0-2-2 16,0 0-11-16,0 0-11 0,2 0-6 0,-1 0-2 16,2-2-1-16,3 0 2 15,-1 1-1 1,14-5-6-16,-2 3-31 16,-5 3-215-16,-13 5-484 0,-10 0 234 15,-3 3 20-15,-3 1 71 0</inkml:trace>
          <inkml:trace contextRef="#ctx0" brushRef="#br0" timeOffset="21626.66">4416-470 249 0,'3'-6'334'0,"1"-2"40"0,-4 4-31 16,0 1-96-16,-4 1-48 15,-2 2-24-15,-1 2-23 0,-7 4-19 0,-4 4-23 16,-4 9-16-16,-6 2-2 0,0 6 3 16,1 3 7-16,-1 4 2 0,2 2-4 15,0-3-20-15,6 1-17 0,3 0-20 16,2 0-19-16,4 0-12 0,5 1-7 16,2-3-4-16,8-3-1 0,2 0 3 0,5-4 21 15,5-2 15-15,4-3 15 0,5-3 10 16,1-5 3-16,3-6-12 0,4-5-12 15,3-5-10-15,0-5-9 0,2-5-7 16,0-7-5-16,-2-3 1 0,-3-6 5 16,-1-5 4-16,-6-1 3 0,-3-3 6 0,-4-1-3 15,-8-3-3-15,-5 0-5 0,-4-1-5 16,-4 1 6-16,-5 3 16 0,-3 7 17 16,-9 6 9-16,-3 9-18 0,-5 7-61 15,-7 11-128-15,-3 8-202 0,-4 7-259 16,2 7-134-16,2 7-15 0,2 3 77 15,9 0 163-15</inkml:trace>
          <inkml:trace contextRef="#ctx0" brushRef="#br0" timeOffset="21961.87">4795 51 325 0,'-3'0'536'16,"0"0"79"-16,1-2 55 0,0-1-178 15,2 2-145-15,0 1-77 0,0 0-23 0,2 0-16 16,-2-3-24-16,2 3-33 0,1 3-50 15,4-3-51-15,1 4-40 0,0-2-15 16,1 1-9-16,1-2-5 0,3 4-3 16,-4-5-1-16,-1 3-2 0,-2-1-20 0,-1-2-39 15,-4 0-77-15,-2 0-145 0,-4-2-200 16,-2-1-227-16,-3 3-71 0,-9 0 27 16,3-3 122-16,-1 3 188 0</inkml:trace>
          <inkml:trace contextRef="#ctx0" brushRef="#br0" timeOffset="10664.38">3612 264 382 0,'3'-2'479'15,"6"-2"36"-15,-2 0-18 0,2 0-209 0,2 1-152 16,5-3-64-16,-2 3-27 16,2-2-12-16,2-1-5 0,-1 0-4 0,3 3-10 15,1-2-7-15,-1 3-6 0,-3 0-1 16,1 2 0-16,-2 2-3 0,-5 0-8 15,-1 0-41-15,0-2-68 0,-5 0-89 16,-5-2-158-16,-5 0-102 0,-5-1-1 16,-1-1 43-16,-5 2 81 0</inkml:trace>
          <inkml:trace contextRef="#ctx0" brushRef="#br0" timeOffset="10828.45">3644 129 287 0,'6'-3'449'15,"1"-3"34"-15,7-1 17 0,2-2-209 16,8 0-153-16,0-1-76 0,2 0-33 16,1 4-18-16,-2-3-8 0,6 3-7 15,-4 1-54-15,2 1-131 0,-3 1-176 16,-7 3-78-16,-3 0-34 0,-8 4 38 16</inkml:trace>
          <inkml:trace contextRef="#ctx0" brushRef="#br0" timeOffset="25153.1">5034-475 69 0,'0'-4'307'0,"-3"-2"39"0,3 0 29 16,4-3-106-16,0-2-88 0,5-1-36 16,3-1-5-16,1 1 11 0,1-3 1 15,2 4-8-15,2 0-12 0,-1-2-16 0,2 4-19 16,0 2-12-16,1 4-9 0,-3 3 7 16,-1 0 3-16,0 3 3 0,-2 1 2 15,-4 3 3-15,1 0-13 16,-4 4-10-1,7 29 60-15,-14-14-88 16,-1-12-31-16,-6 0-1 0,-1 2-3 0,-3 0-1 16,-2 2-4-16,1-3-1 0,-4 1 0 15,5-2-4-15,1 1 0 0,2-5-2 0,1 0-3 16,6-4 0-16,1 3-6 0,6-2-4 16,2 0 0-16,5 1 0 0,3 1 1 15,9 0 4-15,-4 2 2 0,5 2 2 16,0 3 4-16,-1 0-1 0,0 4 1 0,-4-1 1 15,4 1 3-15,-6-2-1 16,-1 2 2-16,-4 0-1 0,-3-3 0 0,-1 1 0 16,-7 0-11-16,-6 0 0 0,-3 0-2 15,-7-1-1-15,-5-2 3 0,-4-1 10 16,-6 1 2-16,-3-5 4 0,-3-1 1 16,-2-3 4-16,3 1 1 0,-2-5 0 15,8-2-1-15,1 0-1 0,6 0-4 0,4-2-6 16,2-2-33-16,6 1-89 0,5 1-121 15,3 0-135-15,3-2-201 0,7-1-62 16,2 0 47-16,6-1 103 0,0 1 125 16</inkml:trace>
          <inkml:trace contextRef="#ctx0" brushRef="#br0" timeOffset="25667.83">5796-476 158 0,'7'-15'332'16,"2"0"38"-16,1 0 22 0,-4 0-139 15,-1 2-58-15,1 2 4 0,-2 2 34 0,1 1 35 16,-5 2 18-16,-3 4-6 16,1 0-39-16,-2 2-55 0,-2 2-58 0,-4 0-45 15,-1 4-34-15,-5 6-23 0,-3 2-9 16,-2 4-9-16,-1 3-3 0,3 3-2 16,-6 3 0-16,8 6-3 0,-3 3 2 15,4 1-2-15,1 1 0 0,5-3-2 0,5-1 1 16,1 0-1-16,8-2-1 15,1-1 1-15,5-2 2 0,6-5 2 0,0 0 0 16,4-3-1-16,5-3 4 0,0-1-3 16,1-8 0-16,0 0 0 0,1-7 2 15,3-2 0-15,-4-2 1 0,-4-7-2 16,-4 0 3-16,-7-5 0 0,-1 2-3 0,-7-4 6 16,-6-1-1-16,-2 1 0 15,-6-4-1-15,-4 0 0 0,-1 2-2 0,-3 2 2 16,-7 1 1-16,-2 3-1 0,-2 7-4 15,-2 5-9-15,-1 5-53 0,1 4-115 16,2 5-163-16,6 0-255 0,6 4-117 16,10-1-9-16,13 1 89 0,9-7 150 15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4:06.1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D9209A-A70C-4FB6-9777-9FDC0A327338}" emma:medium="tactile" emma:mode="ink">
          <msink:context xmlns:msink="http://schemas.microsoft.com/ink/2010/main" type="inkDrawing" rotatedBoundingBox="20137,3847 22335,3487 22341,3519 20143,3880" semanticType="underline" shapeName="Other">
            <msink:sourceLink direction="with" ref="{ECAE48D7-338C-476D-830E-D805A1705F5D}"/>
          </msink:context>
        </emma:interpretation>
      </emma:emma>
    </inkml:annotationXML>
    <inkml:trace contextRef="#ctx0" brushRef="#br0">0 387 113 0,'0'-6'394'16,"0"0"72"-16,0 3 46 0,0 0-94 15,-1 0-130-15,1 3-81 0,0-3-45 16,0 2-28-16,0 1-25 0,0 0-26 16,1 0-25-16,4 0-27 0,2 0-18 15,6 0-8-15,4 0-3 0,5-2 1 0,6-1-1 16,8-1 2-16,1-1 1 16,11-1 0-16,4 1-3 0,5-2 3 0,9 0 5 15,3-1 21-15,7-1 25 0,0-5 27 16,8-1 20-1,2 2 3-15,93-23 59 0,-88 19-116 0,4-1-20 16,1 0-11-16,-4 3-10 0,0-1-4 16,-4 2-1-16,-6 2-3 0,-4-2-2 15,-7 2 0-15,1 0-1 0,-5-1-6 0,-2 1-53 16,-6 1-99-16,-4 1-134 0,-5-1-200 16,-9 0-160-16,-13 4-19 0,-14 2 64 15,-14 5 123-15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3-30T10:24:54.90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FFF7534-279D-48E2-9DA0-BABCAB51D48F}" emma:medium="tactile" emma:mode="ink">
          <msink:context xmlns:msink="http://schemas.microsoft.com/ink/2010/main" type="inkDrawing" rotatedBoundingBox="17501,2592 25743,859 26552,4705 18310,6439" semanticType="enclosure" shapeName="Other">
            <msink:sourceLink direction="with" ref="{16FA4B8F-F22F-4F83-8DA9-08B9CD43A345}"/>
          </msink:context>
        </emma:interpretation>
      </emma:emma>
    </inkml:annotationXML>
    <inkml:trace contextRef="#ctx0" brushRef="#br0">5723 491 258 0,'-9'-12'323'0,"-5"0"30"0,-6-5-48 0,-2 4-117 16,-4-5-55-16,-2 4-23 15,-3-1-17-15,0-2-6 0,1 0-1 16,-1-1-4-16,4 0 1 0,-3-2-3 0,-1 2-4 16,2-2-6-16,2 2-6 15,-8 0-13-15,0-2-10 0,-47-11 7 16,34 19-40-16,-3 1-6 0,-5 1 0 16,-5 4-4-16,-7 1 1 0,-5 5-2 15,-7 0 2-15,-7 5-1 0,-1 2-1 16,1 1 0-16,-2 2 3 0,-1 1 0 0,3-1 2 15,-2 5 0-15,-1-1 1 0,3 1-2 16,-2-1-1-16,0 1 0 0,1 0-2 16,3 3 1-16,0-2-1 0,-2 0 3 15,-1 2-2-15,-2 0 0 0,-3 1 0 0,-4-1 0 16,-1 3-3-16,1 2 0 0,2-1 0 16,2 2 1-16,2 5-1 0,-1-2 2 15,1 6 2-15,-2 2 0 0,-3 3-1 16,-2 1 0-16,1 2-1 0,0 0 0 15,2 0-2-15,4-2 4 0,0 2 0 16,-1-3 0-16,4 1 0 0,1-1 0 0,-2 2 0 16,-1-1-4-16,3 2 2 0,4 0 2 15,0 5 2-15,3 1 2 0,4 3 2 16,7 1-2-16,2 3 1 0,3 0-3 16,6 5-2-16,2-3 1 0,5 4-2 15,-1-1 0-15,3 4 1 16,0-2 1-1,-43 67 1-15,-17 75-1 0,83-129-1 0,4 1-1 16,6-2 1-16,6 4-1 0,9-5 2 16,2-2 1-16,9-4 1 0,5-2 0 15,6-1-2-15,11 0 5 0,7-5-2 16,11 3 0-16,10 2 3 0,5-3-1 16,5 5-2-16,5 3-2 0,5 0 2 0,1-2-1 15,4 0-1-15,0 0 2 0,9-1 1 16,2-5 0-16,1-1 1 0,0 0 0 15,2-4-2-15,2 0-2 0,1-4 2 16,3-3-1-16,10-3 0 0,6-1 1 16,8-5 2-16,8-4 1 0,6-4 3 15,5-4 3-15,6-5-1 0,4-4-3 0,6-4-2 16,0-5-4-16,6-7-1 0,-1-2 14 16,4-8 17-16,7-4 21 0,0-5 15 15,3-8 18-15,3-3-1 0,7-5-5 16,-2-4-10-16,4-3-7 0,-3-1-19 15,2-6-12-15,1-1-10 0,2-6-12 16,-3-3-3-16,1-5-7 0,1-5 1 16,1-4-4-16,-3-6 2 0,-2-5-1 15,-1-5 0-15,-2-5-3 0,-6-1 1 16,-11-5 1 0,-9-4-1-16,369-354-11 0,-442 336 13 15,-21 3 10-15,-21 1 22 0,-19 3 27 16,-19-5 22-16,-15-3 9 0,-17-1 1 15,-14-7-19-15,-18 2-21 0,-9 0-17 16,-18 0-12-16,-11 1-4 0,-7 0-6 0,-10 4-3 16,-8 4-4-16,-9 5-2 0,-7 8-5 15,-6 8-2-15,-1 11-16 0,-2 10-40 16,-2 8-68-16,-4 17-117 0,-4 12-162 0,-9 18-219 16,-6 12-68-16,-9 10 24 15,-14 7 95-15,-4 1 156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3:17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923 114 916 0 0,'-2'-5'709'0'0,"0"1"-1"0"0,0-1 0 0 0,-1 1 1 0 0,0 0-1 0 0,0 0 1 0 0,-3-4-1 0 0,-42-37 2480 0 0,28 28-1118 0 0,18 15-1693 0 0,0 0 0 0 0,-1 1 0 0 0,1-1 0 0 0,-1 0-1 0 0,0 1 1 0 0,1-1 0 0 0,-1 1 0 0 0,0 0 0 0 0,0 0 0 0 0,0 0 0 0 0,0 1 0 0 0,0-1-1 0 0,0 1 1 0 0,0-1 0 0 0,0 1 0 0 0,-4 0 0 0 0,0 1-66 0 0,1 0 0 0 0,0 0 0 0 0,-1 0 0 0 0,1 1 0 0 0,0 0 1 0 0,0 0-1 0 0,-8 5 0 0 0,-4 3 61 0 0,1 1 0 0 0,0 1 0 0 0,-29 25 0 0 0,-56 47 1484 0 0,-18 18-1131 0 0,99-81-661 0 0,2 2 1 0 0,0 0-1 0 0,2 2 0 0 0,1-1 1 0 0,0 2-1 0 0,2 0 0 0 0,1 1 1 0 0,-9 28-1 0 0,-2 15 65 0 0,3 1 1 0 0,-12 77-1 0 0,27-109-55 0 0,2 1 0 0 0,1-1-1 0 0,2 1 1 0 0,5 49 0 0 0,3-25-20 0 0,30 116 0 0 0,-35-170-49 0 0,1-1 0 0 0,0 0 0 0 0,0 0 0 0 0,1-1 0 0 0,1 1 0 0 0,-1-1 0 0 0,1 0 0 0 0,1 0 0 0 0,-1-1 0 0 0,1 1 0 0 0,1-1 0 0 0,-1 0 0 0 0,1-1 0 0 0,9 7 0 0 0,-2-4 10 0 0,1 0-1 0 0,-1-2 1 0 0,1 1-1 0 0,1-2 1 0 0,-1 0 0 0 0,1-1-1 0 0,20 4 1 0 0,-14-4-10 0 0,0-2-1 0 0,0 0 1 0 0,0-2 0 0 0,1 0 0 0 0,-1-1 0 0 0,0-2-1 0 0,0 0 1 0 0,0-1 0 0 0,0-1 0 0 0,0-1 0 0 0,-1-1-1 0 0,0-1 1 0 0,25-12 0 0 0,-23 7 18 0 0,-1 0 0 0 0,0-1 0 0 0,-1-1 0 0 0,0-1 0 0 0,-2-1 0 0 0,0 0 0 0 0,0-2 0 0 0,-2 0 0 0 0,0-1 0 0 0,-1-1 0 0 0,18-30 0 0 0,-19 25-15 0 0,-1-1 0 0 0,-1 0 0 0 0,-2-1 0 0 0,0-1 0 0 0,-2 0 0 0 0,-2 0 0 0 0,0-1 0 0 0,-2 0 0 0 0,0 0-1 0 0,-1-30 1 0 0,8-73-258 0 0,2-39 262 0 0,-14 144 12 0 0,0 1 1 0 0,-2-1 0 0 0,-1 1-1 0 0,-9-35 1 0 0,4 39-42 0 0,0 0-1 0 0,-2 1 1 0 0,-1 0 0 0 0,-1 1-1 0 0,0 0 1 0 0,-21-24-1 0 0,-8-16-206 0 0,32 46 221 0 0,0 1 1 0 0,-1 0-1 0 0,0 0 0 0 0,-1 2 0 0 0,0-1 0 0 0,-1 1 1 0 0,-1 1-1 0 0,-24-17 0 0 0,28 22 24 0 0,-1 0-1 0 0,1 1 0 0 0,-1 0 0 0 0,0 0 1 0 0,-1 1-1 0 0,1 1 0 0 0,-1 0 1 0 0,1 0-1 0 0,-1 1 0 0 0,1 0 1 0 0,-1 1-1 0 0,0 0 0 0 0,1 1 1 0 0,-15 2-1 0 0,1 2-2 0 0,1 1-1 0 0,-1 2 1 0 0,1 0-1 0 0,1 1 1 0 0,0 1-1 0 0,0 1 1 0 0,-28 20-1 0 0,3 3-35 0 0,-84 77-1 0 0,95-73-100 0 0,2 1-1 0 0,2 2 1 0 0,1 1-1 0 0,3 2 1 0 0,-46 92-1 0 0,62-110 167 0 0,0 1-1 0 0,2 1 1 0 0,2-1 0 0 0,0 1 0 0 0,2 1-1 0 0,1 0 1 0 0,1-1 0 0 0,1 1 0 0 0,2 0-1 0 0,1 1 1 0 0,5 42 0 0 0,-1-47-56 0 0,1-1 0 0 0,1 1 0 0 0,0-1 1 0 0,2-1-1 0 0,1 0 0 0 0,1 0 0 0 0,1 0 0 0 0,1-2 1 0 0,1 1-1 0 0,1-2 0 0 0,1 1 0 0 0,0-2 0 0 0,33 31 0 0 0,-35-37 32 0 0,1-2 1 0 0,0 0-1 0 0,0-1 0 0 0,1 0 0 0 0,0-1 0 0 0,1-1 0 0 0,0 0 0 0 0,1-1 0 0 0,-1-1 0 0 0,1 0 1 0 0,0-2-1 0 0,1 0 0 0 0,-1 0 0 0 0,1-2 0 0 0,0 0 0 0 0,-1-1 0 0 0,36-3 0 0 0,-35 0-18 0 0,27-1 27 0 0,72-16 1 0 0,-102 15-63 0 0,-1 0 0 0 0,0-1 1 0 0,0 0-1 0 0,0-1 0 0 0,-1-1 0 0 0,0 0 0 0 0,0-1 1 0 0,23-18-1 0 0,-10 1 52 0 0,-2 0-1 0 0,0-1 1 0 0,-1-1 0 0 0,-2-2 0 0 0,-1 0 0 0 0,-1-1-1 0 0,-1-1 1 0 0,20-50 0 0 0,-19 31-63 0 0,-2 0-1 0 0,-2-1 1 0 0,-3-1 0 0 0,-1 0 0 0 0,3-57-1 0 0,-13 89 61 0 0,-1 0-1 0 0,0 0 1 0 0,-1 1-1 0 0,-1-1 1 0 0,-1 0-1 0 0,-1 1 1 0 0,0-1-1 0 0,-2 1 0 0 0,-10-26 1 0 0,4 20-65 0 0,-1 0 1 0 0,-1 1 0 0 0,-2 0-1 0 0,0 1 1 0 0,-1 1-1 0 0,-22-22 1 0 0,15 19-32 0 0,-3-5 128 0 0,-1 2 0 0 0,-35-28 0 0 0,53 49-33 0 0,1 0 1 0 0,-1 0-1 0 0,-1 2 1 0 0,1-1-1 0 0,-1 1 1 0 0,0 1-1 0 0,0-1 1 0 0,0 2-1 0 0,0 0 1 0 0,-1 0 0 0 0,-20-1-1 0 0,9 3-33 0 0,-1 1 0 0 0,1 1 0 0 0,0 1 1 0 0,0 2-1 0 0,0 0 0 0 0,1 1 0 0 0,-1 1 0 0 0,1 1 0 0 0,0 2 0 0 0,1 0 0 0 0,0 1 0 0 0,0 0 1 0 0,1 2-1 0 0,1 1 0 0 0,0 0 0 0 0,0 2 0 0 0,2 0 0 0 0,0 1 0 0 0,0 0 0 0 0,2 1 1 0 0,-21 29-1 0 0,12-10-18 0 0,2 0 1 0 0,1 1 0 0 0,2 2 0 0 0,1 0-1 0 0,3 0 1 0 0,1 2 0 0 0,1 0 0 0 0,3 0-1 0 0,-7 51 1 0 0,10-32 109 0 0,2-1 0 0 0,3 1 0 0 0,3 0 0 0 0,15 112 0 0 0,-14-158-86 0 0,2-1-1 0 0,-1 1 1 0 0,2 0 0 0 0,0-1-1 0 0,0 0 1 0 0,1 0-1 0 0,1-1 1 0 0,0 1-1 0 0,0-1 1 0 0,18 19 0 0 0,-17-22 19 0 0,1 0 0 0 0,0-1 0 0 0,1-1 1 0 0,0 0-1 0 0,0 0 0 0 0,0 0 1 0 0,1-2-1 0 0,0 1 0 0 0,0-1 0 0 0,0-1 1 0 0,1 0-1 0 0,22 4 0 0 0,-5-3 48 0 0,0-2 0 0 0,1 0-1 0 0,-1-3 1 0 0,1 0-1 0 0,-1-2 1 0 0,55-10-1 0 0,-20-2-52 0 0,123-47-1 0 0,-167 54-37 0 0,-1-1 0 0 0,0-1 0 0 0,0-1-1 0 0,-1 0 1 0 0,0-2 0 0 0,-1 0-1 0 0,24-22 1 0 0,-35 28-392 0 0,-1 0 0 0 0,1-1-1 0 0,-1 0 1 0 0,0 0 0 0 0,-1 0 0 0 0,0 0 0 0 0,0-1-1 0 0,0 1 1 0 0,2-10 0 0 0,-4 10-675 0 0,0-1 0 0 0,-1 1-1 0 0,0 0 1 0 0,-1-1 0 0 0,1 1 0 0 0,-1 0 0 0 0,-1-1 0 0 0,1 1 0 0 0,-1 0-1 0 0,-1-1 1 0 0,-3-12 0 0 0,-28-64-5744 0 0,10 38 5122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8T16:22:43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62 748 0 0,'2'-4'568'0'0,"0"-1"0"0"0,0 1 0 0 0,-1-1 0 0 0,0 1 0 0 0,1-1 0 0 0,-2 0 0 0 0,2-8 0 0 0,-2 12-440 0 0,0 0-1 0 0,0 0 0 0 0,0 1 0 0 0,0-1 0 0 0,-1 0 1 0 0,1 1-1 0 0,0-1 0 0 0,0 0 0 0 0,0 1 0 0 0,-1-1 1 0 0,1 0-1 0 0,0 1 0 0 0,-1-1 0 0 0,1 1 0 0 0,0-1 1 0 0,-1 0-1 0 0,1 1 0 0 0,-1-1 0 0 0,1 1 0 0 0,-1-1 1 0 0,1 1-1 0 0,-1-1 0 0 0,0 1 0 0 0,-1-1 45 0 0,1 1 0 0 0,0 0 1 0 0,-1 0-1 0 0,1-1 0 0 0,0 1 0 0 0,-1 0 0 0 0,1 0 0 0 0,-1 1 1 0 0,1-1-1 0 0,0 0 0 0 0,-1 0 0 0 0,1 1 0 0 0,-1-1 0 0 0,1 1 0 0 0,0-1 1 0 0,-3 2-1 0 0,-1 1-22 0 0,0 0-1 0 0,0 1 1 0 0,0-1 0 0 0,1 1 0 0 0,-1 0 0 0 0,1 1 0 0 0,0-1-1 0 0,0 1 1 0 0,-5 7 0 0 0,-31 53 123 0 0,30-46-154 0 0,-3 4-87 0 0,2 1 1 0 0,0 0-1 0 0,1 0 1 0 0,2 1-1 0 0,1 0 1 0 0,0 0-1 0 0,-5 53 1 0 0,12-67-24 0 0,-1 0 0 0 0,2 0 1 0 0,0 0-1 0 0,0 0 0 0 0,1 1 1 0 0,0-2-1 0 0,1 1 0 0 0,0 0 0 0 0,6 13 1 0 0,-6-17-4 0 0,1 0 1 0 0,0 0-1 0 0,1 0 1 0 0,0-1-1 0 0,0 0 1 0 0,0 0-1 0 0,0 0 1 0 0,1-1-1 0 0,0 0 1 0 0,0 0-1 0 0,1 0 0 0 0,0-1 1 0 0,-1 0-1 0 0,11 5 1 0 0,2-2 14 0 0,-1-1-1 0 0,1 0 1 0 0,29 4-1 0 0,-32-7-785 0 0,1 0-1 0 0,-1 1 1 0 0,0 1-1 0 0,0 1 0 0 0,21 10 1 0 0,-34-15 368 0 0,-1 1 1 0 0,1 0-1 0 0,0-1 1 0 0,-1 1-1 0 0,0 0 1 0 0,1 0-1 0 0,-1 1 0 0 0,0-1 1 0 0,0 0-1 0 0,0 1 1 0 0,-1-1-1 0 0,1 1 1 0 0,-1 0-1 0 0,1 0 1 0 0,-1-1-1 0 0,0 1 0 0 0,2 5 1 0 0,-1 10-1371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F642-C5F7-4E7E-AEDF-6B8F9C55BC70}" type="datetimeFigureOut">
              <a:rPr lang="it-IT" smtClean="0"/>
              <a:pPr/>
              <a:t>17/10/2024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88947-AD79-4D33-A742-FFA30BCDD00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23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18C37-0C59-468A-855A-EC1B9EFF213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492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18C37-0C59-468A-855A-EC1B9EFF213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57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18C37-0C59-468A-855A-EC1B9EFF213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772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18C37-0C59-468A-855A-EC1B9EFF213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25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6EC1E-FB29-48C1-872B-232ACAA6607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76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D18FF-A640-4593-AD9B-C3439C3F6C9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80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AF4F9-09F1-4BCC-A4E5-0F294ACC361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85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101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268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156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563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212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485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938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51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E14A2-117A-45F6-9D1D-CF820738863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652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989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238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675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339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115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594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806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497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629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58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9DBB0-EAE3-4FBF-A865-59F7632D868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955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487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649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181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55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3656A-ABD1-4A6B-BCF3-081663CD5A6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57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E1B71-99B1-4949-ABC4-5227621BEEF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9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72C60-C31B-4636-961E-40A11478CE8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21D6E-D345-4854-AD32-2C5011F250E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18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1B1A2-2B0C-44D4-9F21-7B75B3AE1DB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86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E2A6C-6392-446C-B4AB-8DB670C58C7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5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A8AC74-7884-464D-A00D-0AEAA5E98B35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50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D8860-0FBC-4FB8-94EE-FF65CE893F6F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AFD1C-76F2-41B8-B6F0-18E910C34F6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75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fulvio.cruciani@uniroma1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27.png"/><Relationship Id="rId42" Type="http://schemas.openxmlformats.org/officeDocument/2006/relationships/customXml" Target="../ink/ink21.xml"/><Relationship Id="rId47" Type="http://schemas.openxmlformats.org/officeDocument/2006/relationships/image" Target="../media/image41.png"/><Relationship Id="rId63" Type="http://schemas.openxmlformats.org/officeDocument/2006/relationships/image" Target="../media/image49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62.png"/><Relationship Id="rId16" Type="http://schemas.openxmlformats.org/officeDocument/2006/relationships/customXml" Target="../ink/ink8.xml"/><Relationship Id="rId107" Type="http://schemas.openxmlformats.org/officeDocument/2006/relationships/image" Target="../media/image71.png"/><Relationship Id="rId11" Type="http://schemas.openxmlformats.org/officeDocument/2006/relationships/image" Target="../media/image22.png"/><Relationship Id="rId32" Type="http://schemas.openxmlformats.org/officeDocument/2006/relationships/customXml" Target="../ink/ink16.xml"/><Relationship Id="rId37" Type="http://schemas.openxmlformats.org/officeDocument/2006/relationships/image" Target="../media/image36.png"/><Relationship Id="rId53" Type="http://schemas.openxmlformats.org/officeDocument/2006/relationships/image" Target="../media/image44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57.png"/><Relationship Id="rId102" Type="http://schemas.openxmlformats.org/officeDocument/2006/relationships/customXml" Target="../ink/ink51.xml"/><Relationship Id="rId5" Type="http://schemas.openxmlformats.org/officeDocument/2006/relationships/image" Target="../media/image19.png"/><Relationship Id="rId90" Type="http://schemas.openxmlformats.org/officeDocument/2006/relationships/customXml" Target="../ink/ink45.xml"/><Relationship Id="rId95" Type="http://schemas.openxmlformats.org/officeDocument/2006/relationships/image" Target="../media/image65.png"/><Relationship Id="rId22" Type="http://schemas.openxmlformats.org/officeDocument/2006/relationships/customXml" Target="../ink/ink11.xml"/><Relationship Id="rId27" Type="http://schemas.openxmlformats.org/officeDocument/2006/relationships/image" Target="../media/image30.png"/><Relationship Id="rId43" Type="http://schemas.openxmlformats.org/officeDocument/2006/relationships/image" Target="../media/image39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52.png"/><Relationship Id="rId80" Type="http://schemas.openxmlformats.org/officeDocument/2006/relationships/customXml" Target="../ink/ink40.xml"/><Relationship Id="rId85" Type="http://schemas.openxmlformats.org/officeDocument/2006/relationships/image" Target="../media/image60.png"/><Relationship Id="rId12" Type="http://schemas.openxmlformats.org/officeDocument/2006/relationships/customXml" Target="../ink/ink6.xml"/><Relationship Id="rId17" Type="http://schemas.openxmlformats.org/officeDocument/2006/relationships/image" Target="../media/image25.png"/><Relationship Id="rId33" Type="http://schemas.openxmlformats.org/officeDocument/2006/relationships/image" Target="../media/image34.png"/><Relationship Id="rId38" Type="http://schemas.openxmlformats.org/officeDocument/2006/relationships/customXml" Target="../ink/ink19.xml"/><Relationship Id="rId59" Type="http://schemas.openxmlformats.org/officeDocument/2006/relationships/image" Target="../media/image47.png"/><Relationship Id="rId103" Type="http://schemas.openxmlformats.org/officeDocument/2006/relationships/image" Target="../media/image69.png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55.png"/><Relationship Id="rId91" Type="http://schemas.openxmlformats.org/officeDocument/2006/relationships/image" Target="../media/image63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3.xml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42.png"/><Relationship Id="rId57" Type="http://schemas.openxmlformats.org/officeDocument/2006/relationships/image" Target="../media/image46.png"/><Relationship Id="rId106" Type="http://schemas.openxmlformats.org/officeDocument/2006/relationships/customXml" Target="../ink/ink53.xml"/><Relationship Id="rId10" Type="http://schemas.openxmlformats.org/officeDocument/2006/relationships/customXml" Target="../ink/ink5.xml"/><Relationship Id="rId31" Type="http://schemas.openxmlformats.org/officeDocument/2006/relationships/image" Target="../media/image33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50.png"/><Relationship Id="rId73" Type="http://schemas.openxmlformats.org/officeDocument/2006/relationships/image" Target="../media/image54.png"/><Relationship Id="rId78" Type="http://schemas.openxmlformats.org/officeDocument/2006/relationships/customXml" Target="../ink/ink39.xml"/><Relationship Id="rId81" Type="http://schemas.openxmlformats.org/officeDocument/2006/relationships/image" Target="../media/image58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67.png"/><Relationship Id="rId101" Type="http://schemas.openxmlformats.org/officeDocument/2006/relationships/image" Target="../media/image68.png"/><Relationship Id="rId4" Type="http://schemas.openxmlformats.org/officeDocument/2006/relationships/customXml" Target="../ink/ink2.xml"/><Relationship Id="rId9" Type="http://schemas.openxmlformats.org/officeDocument/2006/relationships/image" Target="../media/image21.png"/><Relationship Id="rId13" Type="http://schemas.openxmlformats.org/officeDocument/2006/relationships/image" Target="../media/image23.png"/><Relationship Id="rId18" Type="http://schemas.openxmlformats.org/officeDocument/2006/relationships/customXml" Target="../ink/ink9.xml"/><Relationship Id="rId39" Type="http://schemas.openxmlformats.org/officeDocument/2006/relationships/image" Target="../media/image37.png"/><Relationship Id="rId109" Type="http://schemas.openxmlformats.org/officeDocument/2006/relationships/image" Target="../media/image72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45.png"/><Relationship Id="rId76" Type="http://schemas.openxmlformats.org/officeDocument/2006/relationships/customXml" Target="../ink/ink38.xml"/><Relationship Id="rId97" Type="http://schemas.openxmlformats.org/officeDocument/2006/relationships/image" Target="../media/image66.png"/><Relationship Id="rId104" Type="http://schemas.openxmlformats.org/officeDocument/2006/relationships/customXml" Target="../ink/ink52.xml"/><Relationship Id="rId7" Type="http://schemas.openxmlformats.org/officeDocument/2006/relationships/image" Target="../media/image20.png"/><Relationship Id="rId71" Type="http://schemas.openxmlformats.org/officeDocument/2006/relationships/image" Target="../media/image53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31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40.png"/><Relationship Id="rId66" Type="http://schemas.openxmlformats.org/officeDocument/2006/relationships/customXml" Target="../ink/ink33.xml"/><Relationship Id="rId87" Type="http://schemas.openxmlformats.org/officeDocument/2006/relationships/image" Target="../media/image61.png"/><Relationship Id="rId110" Type="http://schemas.openxmlformats.org/officeDocument/2006/relationships/customXml" Target="../ink/ink55.xml"/><Relationship Id="rId61" Type="http://schemas.openxmlformats.org/officeDocument/2006/relationships/image" Target="../media/image48.png"/><Relationship Id="rId82" Type="http://schemas.openxmlformats.org/officeDocument/2006/relationships/customXml" Target="../ink/ink41.xml"/><Relationship Id="rId19" Type="http://schemas.openxmlformats.org/officeDocument/2006/relationships/image" Target="../media/image26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35.png"/><Relationship Id="rId56" Type="http://schemas.openxmlformats.org/officeDocument/2006/relationships/customXml" Target="../ink/ink28.xml"/><Relationship Id="rId77" Type="http://schemas.openxmlformats.org/officeDocument/2006/relationships/image" Target="../media/image56.png"/><Relationship Id="rId100" Type="http://schemas.openxmlformats.org/officeDocument/2006/relationships/customXml" Target="../ink/ink50.xml"/><Relationship Id="rId105" Type="http://schemas.openxmlformats.org/officeDocument/2006/relationships/image" Target="../media/image70.png"/><Relationship Id="rId8" Type="http://schemas.openxmlformats.org/officeDocument/2006/relationships/customXml" Target="../ink/ink4.xml"/><Relationship Id="rId51" Type="http://schemas.openxmlformats.org/officeDocument/2006/relationships/image" Target="../media/image43.png"/><Relationship Id="rId72" Type="http://schemas.openxmlformats.org/officeDocument/2006/relationships/customXml" Target="../ink/ink36.xml"/><Relationship Id="rId93" Type="http://schemas.openxmlformats.org/officeDocument/2006/relationships/image" Target="../media/image64.png"/><Relationship Id="rId98" Type="http://schemas.openxmlformats.org/officeDocument/2006/relationships/customXml" Target="../ink/ink49.xml"/><Relationship Id="rId3" Type="http://schemas.openxmlformats.org/officeDocument/2006/relationships/image" Target="../media/image18.png"/><Relationship Id="rId25" Type="http://schemas.openxmlformats.org/officeDocument/2006/relationships/image" Target="../media/image29.png"/><Relationship Id="rId46" Type="http://schemas.openxmlformats.org/officeDocument/2006/relationships/customXml" Target="../ink/ink23.xml"/><Relationship Id="rId67" Type="http://schemas.openxmlformats.org/officeDocument/2006/relationships/image" Target="../media/image51.png"/><Relationship Id="rId20" Type="http://schemas.openxmlformats.org/officeDocument/2006/relationships/customXml" Target="../ink/ink10.xml"/><Relationship Id="rId41" Type="http://schemas.openxmlformats.org/officeDocument/2006/relationships/image" Target="../media/image38.png"/><Relationship Id="rId62" Type="http://schemas.openxmlformats.org/officeDocument/2006/relationships/customXml" Target="../ink/ink31.xml"/><Relationship Id="rId83" Type="http://schemas.openxmlformats.org/officeDocument/2006/relationships/image" Target="../media/image59.png"/><Relationship Id="rId88" Type="http://schemas.openxmlformats.org/officeDocument/2006/relationships/customXml" Target="../ink/ink44.xml"/><Relationship Id="rId111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emf"/><Relationship Id="rId18" Type="http://schemas.openxmlformats.org/officeDocument/2006/relationships/customXml" Target="../ink/ink64.xml"/><Relationship Id="rId26" Type="http://schemas.openxmlformats.org/officeDocument/2006/relationships/customXml" Target="../ink/ink68.xml"/><Relationship Id="rId3" Type="http://schemas.openxmlformats.org/officeDocument/2006/relationships/image" Target="../media/image62.emf"/><Relationship Id="rId21" Type="http://schemas.openxmlformats.org/officeDocument/2006/relationships/image" Target="../media/image71.emf"/><Relationship Id="rId34" Type="http://schemas.openxmlformats.org/officeDocument/2006/relationships/customXml" Target="../ink/ink72.xml"/><Relationship Id="rId7" Type="http://schemas.openxmlformats.org/officeDocument/2006/relationships/image" Target="../media/image64.emf"/><Relationship Id="rId12" Type="http://schemas.openxmlformats.org/officeDocument/2006/relationships/customXml" Target="../ink/ink61.xml"/><Relationship Id="rId17" Type="http://schemas.openxmlformats.org/officeDocument/2006/relationships/image" Target="../media/image69.emf"/><Relationship Id="rId25" Type="http://schemas.openxmlformats.org/officeDocument/2006/relationships/image" Target="../media/image73.emf"/><Relationship Id="rId33" Type="http://schemas.openxmlformats.org/officeDocument/2006/relationships/image" Target="../media/image77.emf"/><Relationship Id="rId2" Type="http://schemas.openxmlformats.org/officeDocument/2006/relationships/customXml" Target="../ink/ink56.xml"/><Relationship Id="rId16" Type="http://schemas.openxmlformats.org/officeDocument/2006/relationships/customXml" Target="../ink/ink63.xml"/><Relationship Id="rId20" Type="http://schemas.openxmlformats.org/officeDocument/2006/relationships/customXml" Target="../ink/ink65.xml"/><Relationship Id="rId29" Type="http://schemas.openxmlformats.org/officeDocument/2006/relationships/image" Target="../media/image75.emf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58.xml"/><Relationship Id="rId11" Type="http://schemas.openxmlformats.org/officeDocument/2006/relationships/image" Target="../media/image66.emf"/><Relationship Id="rId24" Type="http://schemas.openxmlformats.org/officeDocument/2006/relationships/customXml" Target="../ink/ink67.xml"/><Relationship Id="rId32" Type="http://schemas.openxmlformats.org/officeDocument/2006/relationships/customXml" Target="../ink/ink71.xml"/><Relationship Id="rId5" Type="http://schemas.openxmlformats.org/officeDocument/2006/relationships/image" Target="../media/image63.emf"/><Relationship Id="rId15" Type="http://schemas.openxmlformats.org/officeDocument/2006/relationships/image" Target="../media/image68.emf"/><Relationship Id="rId23" Type="http://schemas.openxmlformats.org/officeDocument/2006/relationships/image" Target="../media/image72.emf"/><Relationship Id="rId28" Type="http://schemas.openxmlformats.org/officeDocument/2006/relationships/customXml" Target="../ink/ink69.xml"/><Relationship Id="rId10" Type="http://schemas.openxmlformats.org/officeDocument/2006/relationships/customXml" Target="../ink/ink60.xml"/><Relationship Id="rId19" Type="http://schemas.openxmlformats.org/officeDocument/2006/relationships/image" Target="../media/image70.emf"/><Relationship Id="rId31" Type="http://schemas.openxmlformats.org/officeDocument/2006/relationships/image" Target="../media/image76.emf"/><Relationship Id="rId4" Type="http://schemas.openxmlformats.org/officeDocument/2006/relationships/customXml" Target="../ink/ink57.xml"/><Relationship Id="rId9" Type="http://schemas.openxmlformats.org/officeDocument/2006/relationships/image" Target="../media/image65.emf"/><Relationship Id="rId14" Type="http://schemas.openxmlformats.org/officeDocument/2006/relationships/customXml" Target="../ink/ink62.xml"/><Relationship Id="rId22" Type="http://schemas.openxmlformats.org/officeDocument/2006/relationships/customXml" Target="../ink/ink66.xml"/><Relationship Id="rId27" Type="http://schemas.openxmlformats.org/officeDocument/2006/relationships/image" Target="../media/image74.emf"/><Relationship Id="rId30" Type="http://schemas.openxmlformats.org/officeDocument/2006/relationships/customXml" Target="../ink/ink70.xml"/><Relationship Id="rId35" Type="http://schemas.openxmlformats.org/officeDocument/2006/relationships/image" Target="../media/image78.emf"/><Relationship Id="rId8" Type="http://schemas.openxmlformats.org/officeDocument/2006/relationships/customXml" Target="../ink/ink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contenuto 1"/>
          <p:cNvSpPr>
            <a:spLocks noGrp="1"/>
          </p:cNvSpPr>
          <p:nvPr>
            <p:ph idx="1"/>
          </p:nvPr>
        </p:nvSpPr>
        <p:spPr>
          <a:xfrm>
            <a:off x="914400" y="990600"/>
            <a:ext cx="7543800" cy="57150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Genetica di popolazioni A.</a:t>
            </a:r>
            <a:r>
              <a:rPr lang="it-IT" altLang="en-US">
                <a:solidFill>
                  <a:srgbClr val="FFFF00"/>
                </a:solidFill>
              </a:rPr>
              <a:t>A 2024/25 </a:t>
            </a:r>
            <a:endParaRPr lang="it-IT" altLang="en-US" dirty="0">
              <a:solidFill>
                <a:srgbClr val="FFFF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(6 CFU)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Laurea triennale in Sc. Biologiche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800" dirty="0">
              <a:solidFill>
                <a:srgbClr val="FFFF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800" dirty="0">
                <a:solidFill>
                  <a:srgbClr val="FFFF00"/>
                </a:solidFill>
              </a:rPr>
              <a:t>Prof. Fulvio Cruciani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  <a:hlinkClick r:id="rId2"/>
              </a:rPr>
              <a:t>fulvio.cruciani@uniroma1.it</a:t>
            </a: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</a:rPr>
              <a:t>Telefono: 06 49912826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</a:rPr>
              <a:t>Ricevimento studenti: </a:t>
            </a:r>
            <a:r>
              <a:rPr lang="it-IT" altLang="en-US" sz="2000" dirty="0">
                <a:solidFill>
                  <a:srgbClr val="FFFF00"/>
                </a:solidFill>
              </a:rPr>
              <a:t>sempre</a:t>
            </a:r>
            <a:r>
              <a:rPr lang="it-IT" altLang="en-US" sz="2000" dirty="0">
                <a:solidFill>
                  <a:schemeClr val="bg1"/>
                </a:solidFill>
              </a:rPr>
              <a:t> (appuntamento via email/telefono)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</a:rPr>
              <a:t>Edificio Genetica, stanza 3-09 (2°piano)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77" y="5821777"/>
            <a:ext cx="772645" cy="78353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08917" y="6556447"/>
            <a:ext cx="1410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3"/>
                </a:solidFill>
              </a:rPr>
              <a:t>Lezioni a distanza</a:t>
            </a:r>
          </a:p>
        </p:txBody>
      </p:sp>
    </p:spTree>
    <p:extLst>
      <p:ext uri="{BB962C8B-B14F-4D97-AF65-F5344CB8AC3E}">
        <p14:creationId xmlns:p14="http://schemas.microsoft.com/office/powerpoint/2010/main" val="68114653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7A1662C9-11D1-4B0E-B2BC-760A39988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974019"/>
              </p:ext>
            </p:extLst>
          </p:nvPr>
        </p:nvGraphicFramePr>
        <p:xfrm>
          <a:off x="179512" y="332657"/>
          <a:ext cx="8784976" cy="508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66204237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28852575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85962154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3789198103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3897267932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3511914009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3631755303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3865843404"/>
                    </a:ext>
                  </a:extLst>
                </a:gridCol>
              </a:tblGrid>
              <a:tr h="4743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Unione casuale dei gameti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Frequenza unione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Genotipo figli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Frequenze dei gameti (</a:t>
                      </a:r>
                      <a:r>
                        <a:rPr lang="it-IT" sz="1400" dirty="0" err="1"/>
                        <a:t>aplotipi</a:t>
                      </a:r>
                      <a:r>
                        <a:rPr lang="it-IT" sz="1400" dirty="0"/>
                        <a:t>) nei figli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622090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</a:t>
                      </a:r>
                      <a:r>
                        <a:rPr lang="it-IT" sz="1000" dirty="0"/>
                        <a:t>1</a:t>
                      </a:r>
                      <a:r>
                        <a:rPr lang="it-IT" dirty="0"/>
                        <a:t>B</a:t>
                      </a:r>
                      <a:r>
                        <a:rPr lang="it-IT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</a:t>
                      </a:r>
                      <a:r>
                        <a:rPr lang="it-IT" sz="1000" dirty="0"/>
                        <a:t>1</a:t>
                      </a:r>
                      <a:r>
                        <a:rPr lang="it-IT" dirty="0"/>
                        <a:t>B</a:t>
                      </a:r>
                      <a:r>
                        <a:rPr lang="it-IT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</a:t>
                      </a:r>
                      <a:r>
                        <a:rPr lang="it-IT" sz="1000" dirty="0"/>
                        <a:t>2</a:t>
                      </a:r>
                      <a:r>
                        <a:rPr lang="it-IT" dirty="0"/>
                        <a:t>B</a:t>
                      </a:r>
                      <a:r>
                        <a:rPr lang="it-IT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</a:t>
                      </a:r>
                      <a:r>
                        <a:rPr lang="it-IT" sz="1000" dirty="0"/>
                        <a:t>2</a:t>
                      </a:r>
                      <a:r>
                        <a:rPr lang="it-IT" dirty="0"/>
                        <a:t>B</a:t>
                      </a:r>
                      <a:r>
                        <a:rPr lang="it-IT" sz="1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14327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861855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161297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57921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845176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585130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980503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899194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465506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347366"/>
                  </a:ext>
                </a:extLst>
              </a:tr>
              <a:tr h="41511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31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16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943600" y="5661248"/>
            <a:ext cx="2304256" cy="7055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724128" y="5724693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g’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g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cD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400" y="255115"/>
            <a:ext cx="7811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Variazione delle frequenze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aplotipiche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dopo una generazione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20808" y="816367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 la dimostrazione considerare la frequenza di tutte le possibili unioni (10) a livello gametico e la risultante frequenza dei gameti nella progenie, tenendo conto della ricombinazione (tasso di ricombinazione =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it-IT" sz="1800" b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69908"/>
            <a:ext cx="5910778" cy="350108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24" y="5445224"/>
            <a:ext cx="44196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15581" y="0"/>
            <a:ext cx="8690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Variazione del grado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dopo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generazione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141907" y="519306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D</a:t>
            </a:r>
            <a:r>
              <a:rPr lang="en-US" sz="2400" i="1" baseline="-25000" dirty="0" err="1">
                <a:solidFill>
                  <a:srgbClr val="FFFF00"/>
                </a:solidFill>
                <a:latin typeface="Calibri"/>
              </a:rPr>
              <a:t>1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 = (1-</a:t>
            </a:r>
            <a:r>
              <a:rPr lang="en-US" sz="2400" i="1" dirty="0">
                <a:solidFill>
                  <a:srgbClr val="FFFF00"/>
                </a:solidFill>
                <a:latin typeface="Calibri"/>
              </a:rPr>
              <a:t>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) D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0</a:t>
            </a: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07504" y="970216"/>
            <a:ext cx="903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Per la dimostrazione esprimere D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 in funzione delle frequenze gametiche della generazione precedente utilizzando la relazione trovata in precedenza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44824"/>
            <a:ext cx="7798658" cy="31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83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51520" y="113101"/>
            <a:ext cx="832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Variazione del grado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dopo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generazioni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176335" y="3717032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(1-c)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27456" y="96969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Semplice dimostrazione per sostituzione ed iterazione, partendo dall’espressione precedente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079" y="1913856"/>
            <a:ext cx="6743713" cy="1220726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279585" y="329305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Dopo t generazioni</a:t>
            </a:r>
          </a:p>
        </p:txBody>
      </p:sp>
    </p:spTree>
    <p:extLst>
      <p:ext uri="{BB962C8B-B14F-4D97-AF65-F5344CB8AC3E}">
        <p14:creationId xmlns:p14="http://schemas.microsoft.com/office/powerpoint/2010/main" val="3567549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/>
        </p:nvGraphicFramePr>
        <p:xfrm>
          <a:off x="1066724" y="2225648"/>
          <a:ext cx="7658117" cy="488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tangolo 2"/>
          <p:cNvSpPr/>
          <p:nvPr/>
        </p:nvSpPr>
        <p:spPr>
          <a:xfrm>
            <a:off x="3225404" y="234888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(1-</a:t>
            </a:r>
            <a:r>
              <a:rPr lang="en-US" sz="2400" i="1" dirty="0">
                <a:solidFill>
                  <a:srgbClr val="FFFF00"/>
                </a:solidFill>
                <a:latin typeface="Calibri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7951" y="953869"/>
            <a:ext cx="85381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grado di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tende a diminuire in funzione del tempo (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della frequenza di ricombinazione (</a:t>
            </a:r>
            <a:r>
              <a:rPr lang="it-IT" sz="2000" i="1" dirty="0">
                <a:solidFill>
                  <a:prstClr val="white"/>
                </a:solidFill>
                <a:latin typeface="Calibri"/>
              </a:rPr>
              <a:t>indicato con r in figura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it-IT" sz="2000" i="1" dirty="0" err="1">
                <a:solidFill>
                  <a:prstClr val="white"/>
                </a:solidFill>
                <a:latin typeface="Calibri"/>
              </a:rPr>
              <a:t>freq</a:t>
            </a:r>
            <a:r>
              <a:rPr lang="it-IT" sz="2000" i="1" dirty="0">
                <a:solidFill>
                  <a:prstClr val="white"/>
                </a:solidFill>
                <a:latin typeface="Calibri"/>
              </a:rPr>
              <a:t>. di ricombinazione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½ 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ovvero loci indipendenti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 dimezza ad ogni generazione.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14400" y="294304"/>
            <a:ext cx="7787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Variazione del grado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nel tempo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022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5719" name="Rectangle 7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07504" y="1225208"/>
                <a:ext cx="8856984" cy="5715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può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assumere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dipende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dalle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degli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due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siti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considerati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Il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D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massimo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possibile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è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pari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 0,25 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ottiene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solo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quando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per le due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coppie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corrispondono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al 50% e ci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sono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due soli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aplotipi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ciascuno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con freq. = 50%)</a:t>
                </a: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Per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ottenere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una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misura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LD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confrontabile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(per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confrontare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ad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esempio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popolazioni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diverse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oppure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regioni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diverse del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genoma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può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normalizzare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 per il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massimo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il LD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può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assumere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per determinate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alleliche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D’  = D </a:t>
                </a:r>
                <a:r>
                  <a:rPr lang="en-US" sz="2000" i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relativo</a:t>
                </a:r>
                <a:b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𝐷</m:t>
                    </m:r>
                    <m:r>
                      <a:rPr lang="it-IT" sz="20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′</m:t>
                    </m:r>
                    <m:r>
                      <a:rPr lang="it-IT" sz="2000" b="0" i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D/D</a:t>
                </a:r>
                <a:r>
                  <a:rPr lang="en-US" sz="2000" i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max</a:t>
                </a:r>
                <a:b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it-IT" sz="20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  <m:r>
                      <a:rPr lang="it-IT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it-IT" sz="20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𝐷</m:t>
                    </m:r>
                    <m:r>
                      <a:rPr lang="it-IT" sz="20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′≤1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b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000" i="1" baseline="-250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max</a:t>
                </a:r>
                <a:r>
                  <a:rPr lang="en-US" sz="2000" i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è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massimo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può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assumere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per determinate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alleliche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Si ha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quando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uno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degli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ad un locus è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associato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esclusivamente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con uno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degli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all’altro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locus,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ovvero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quando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osservano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solo 3 (o 2)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aplotipi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possibili</a:t>
                </a: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Dalla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definizione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D,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può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vedere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come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000" i="1" baseline="-250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max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corrisponda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dell’aplotipo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atteso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più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raro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due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aplotipi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in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difetto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5719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225208"/>
                <a:ext cx="8856984" cy="5715000"/>
              </a:xfrm>
              <a:blipFill>
                <a:blip r:embed="rId2"/>
                <a:stretch>
                  <a:fillRect l="-206" r="-619" b="-5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1259632" y="332656"/>
            <a:ext cx="731777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Misura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linkage disequilibrium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Misure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alternative al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D:       D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relativo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(D’)</a:t>
            </a:r>
          </a:p>
        </p:txBody>
      </p:sp>
    </p:spTree>
    <p:extLst>
      <p:ext uri="{BB962C8B-B14F-4D97-AF65-F5344CB8AC3E}">
        <p14:creationId xmlns:p14="http://schemas.microsoft.com/office/powerpoint/2010/main" val="2766006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5719" name="Rectangle 7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07504" y="1225208"/>
                <a:ext cx="8856984" cy="5715000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Per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utilizzare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una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misura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LD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non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dipenda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dalle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alleliche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un’altra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possibilità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è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quella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utilizzare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coefficiente</a:t>
                </a:r>
                <a: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US" sz="2000" i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correlazione</a:t>
                </a:r>
                <a: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(r)</a:t>
                </a:r>
                <a:br>
                  <a:rPr lang="en-US" sz="2000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  <m:r>
                        <a:rPr lang="it-IT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it-IT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it-IT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it-IT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×</m:t>
                              </m:r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𝑞</m:t>
                              </m:r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×</m:t>
                              </m:r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𝑟</m:t>
                              </m:r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×</m:t>
                              </m:r>
                              <m:r>
                                <a:rPr lang="it-IT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  <m:r>
                        <a:rPr lang="it-IT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×</m:t>
                              </m:r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𝑞</m:t>
                              </m:r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×</m:t>
                              </m:r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𝑟</m:t>
                              </m:r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×</m:t>
                              </m:r>
                              <m:r>
                                <a:rPr lang="it-IT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b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varia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+1 e -1 </a:t>
                </a: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nullo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ovviamente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rappresenta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la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situazione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equilibrio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gametico</a:t>
                </a: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l-GR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ϰ</a:t>
                </a:r>
                <a:r>
                  <a:rPr lang="en-US" sz="2000" i="1" baseline="30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 r</a:t>
                </a:r>
                <a:r>
                  <a:rPr lang="en-US" sz="2000" i="1" baseline="30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× N</a:t>
                </a:r>
                <a:endPara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5719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225208"/>
                <a:ext cx="8856984" cy="5715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1259632" y="332656"/>
            <a:ext cx="73177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Misura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linkage disequilibrium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Misure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alternative al D: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coefficiente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correlazione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149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9552" y="18864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Variazione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 grado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nel tempo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80999" y="910786"/>
            <a:ext cx="84731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Dato che il LD tende a diminuire nel tempo in funzione della frequenza di ricombinazione, ne consegue che siti variabili vicini (per i quali c’è meno ricombinazione) tenderanno a presentare più LD di siti distanti (per i quali c’è in media più ricombinazione).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altro fattore (oltre alla ricombinazione) che può portare ad una progressiva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diminuzione di LD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 siti variabili è la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mutazione ricorrente.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esempio chiaro è dato dagli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della regione MSY del cromosoma Y: pur essendo localizzati su una regione non ricombinante, il grado di disequilibrio tra siti non è il massimo possibile a causa dell’elevato tasso di mutazione dei microsatelliti, che porta alla comparsa di un determinato allele su differenti background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aplotipici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fenomeno non è tuttavia limitato agli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ad esempio, la mutazione della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globina responsabile della anemia falciforme è comparsa almeno 5 volte indipendentemente su differenti background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aplotipici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in 5 differenti regioni geografiche…. </a:t>
            </a:r>
          </a:p>
        </p:txBody>
      </p:sp>
    </p:spTree>
    <p:extLst>
      <p:ext uri="{BB962C8B-B14F-4D97-AF65-F5344CB8AC3E}">
        <p14:creationId xmlns:p14="http://schemas.microsoft.com/office/powerpoint/2010/main" val="2988623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Rectangle 7"/>
          <p:cNvSpPr>
            <a:spLocks noGrp="1" noChangeArrowheads="1"/>
          </p:cNvSpPr>
          <p:nvPr>
            <p:ph type="title"/>
          </p:nvPr>
        </p:nvSpPr>
        <p:spPr>
          <a:xfrm>
            <a:off x="402431" y="1981200"/>
            <a:ext cx="8382000" cy="3916362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grado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linkage disequilibrium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può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essere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influenzato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anche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fattori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diversi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mutazione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ricombinazione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deriva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collo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bottiglia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effetto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fondatore</a:t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selezione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favore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particolari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combinazioni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aplotipiche</a:t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mescolamento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popolazioni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diverse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frequenze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alleliche</a:t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tutti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questi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casi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c’è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aumento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grado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linkage disequilibrium</a:t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83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0" y="1231702"/>
            <a:ext cx="9046511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81000" y="308372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linkage disequilibrium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popolazioni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umane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è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parte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modellato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due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importanti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bottiglia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corrispondenza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“out of Africa”  e del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popolamento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Americhe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4591843" y="2137489"/>
            <a:ext cx="188913" cy="1119981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7467600" y="1531777"/>
            <a:ext cx="188913" cy="1119981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08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504642" y="95386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476672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</a:t>
            </a:r>
            <a:r>
              <a:rPr kumimoji="0" lang="it-IT" sz="4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it-IT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4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000" i="1" dirty="0">
              <a:solidFill>
                <a:srgbClr val="FFFF00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(</a:t>
            </a:r>
            <a:r>
              <a:rPr lang="it-IT" sz="2400" i="1" dirty="0">
                <a:solidFill>
                  <a:srgbClr val="FFFF00"/>
                </a:solidFill>
                <a:latin typeface="Calibri"/>
              </a:rPr>
              <a:t>estensione a 2 loci del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principio di HW)</a:t>
            </a:r>
          </a:p>
        </p:txBody>
      </p:sp>
    </p:spTree>
    <p:extLst>
      <p:ext uri="{BB962C8B-B14F-4D97-AF65-F5344CB8AC3E}">
        <p14:creationId xmlns:p14="http://schemas.microsoft.com/office/powerpoint/2010/main" val="1551536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9552" y="1886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Verifica dell’equilibrio gametico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640913"/>
            <a:ext cx="9144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Calcolare/conteggiare le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frequenze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aplotipiche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 osservate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 sz="2400" dirty="0">
                <a:solidFill>
                  <a:prstClr val="white"/>
                </a:solidFill>
                <a:latin typeface="Calibri"/>
              </a:rPr>
              <a:t>Calcolare le </a:t>
            </a:r>
            <a:r>
              <a:rPr lang="it-IT" sz="2400" dirty="0">
                <a:solidFill>
                  <a:srgbClr val="FFFF00"/>
                </a:solidFill>
                <a:latin typeface="Calibri"/>
              </a:rPr>
              <a:t>frequenze alleliche 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a partire dalle frequenze </a:t>
            </a:r>
            <a:r>
              <a:rPr lang="it-IT" sz="2400" dirty="0" err="1">
                <a:solidFill>
                  <a:prstClr val="white"/>
                </a:solidFill>
                <a:latin typeface="Calibri"/>
              </a:rPr>
              <a:t>aplotipiche</a:t>
            </a:r>
            <a:endParaRPr lang="it-IT" sz="2400" dirty="0">
              <a:solidFill>
                <a:prstClr val="white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it-IT" sz="2400" dirty="0">
              <a:solidFill>
                <a:prstClr val="white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Calcolare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le 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frequenze </a:t>
            </a:r>
            <a:r>
              <a:rPr kumimoji="0" lang="it-IT" sz="24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aplotipiche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 attese 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(dalle frequenze alleliche)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it-IT" sz="2400" dirty="0">
              <a:solidFill>
                <a:prstClr val="white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 sz="2400" dirty="0">
                <a:solidFill>
                  <a:prstClr val="white"/>
                </a:solidFill>
                <a:latin typeface="Calibri"/>
              </a:rPr>
              <a:t>Calcolare </a:t>
            </a:r>
            <a:r>
              <a:rPr lang="it-IT" sz="2400" dirty="0">
                <a:solidFill>
                  <a:srgbClr val="FFFF00"/>
                </a:solidFill>
                <a:latin typeface="Calibri"/>
              </a:rPr>
              <a:t>D, D’ r 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ecc.</a:t>
            </a:r>
            <a:endParaRPr kumimoji="0" lang="it-IT" sz="24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24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AutoNum type="arabicPeriod"/>
              <a:tabLst/>
              <a:defRPr/>
            </a:pPr>
            <a:r>
              <a:rPr lang="it-IT" sz="2400" dirty="0">
                <a:solidFill>
                  <a:srgbClr val="FFFF00"/>
                </a:solidFill>
                <a:latin typeface="Calibri"/>
              </a:rPr>
              <a:t>Confrontare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it-IT" sz="2400" dirty="0" err="1">
                <a:solidFill>
                  <a:prstClr val="white"/>
                </a:solidFill>
                <a:latin typeface="Calibri"/>
              </a:rPr>
              <a:t>freq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it-IT" sz="2400" dirty="0" err="1">
                <a:solidFill>
                  <a:prstClr val="white"/>
                </a:solidFill>
                <a:latin typeface="Calibri"/>
              </a:rPr>
              <a:t>aplotipiche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osservate ed attese (sempre i valori assoluti!) mediante un test statistico (ad esempio il test del </a:t>
            </a:r>
            <a:r>
              <a:rPr lang="it-IT" sz="2400" dirty="0">
                <a:solidFill>
                  <a:srgbClr val="FFFF00"/>
                </a:solidFill>
                <a:latin typeface="Symbol" panose="05050102010706020507" pitchFamily="18" charset="2"/>
              </a:rPr>
              <a:t>c</a:t>
            </a:r>
            <a:r>
              <a:rPr lang="it-IT" sz="2400" baseline="30000" dirty="0">
                <a:solidFill>
                  <a:srgbClr val="FFFF00"/>
                </a:solidFill>
                <a:latin typeface="Calibri"/>
              </a:rPr>
              <a:t>2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it-IT" sz="2400" dirty="0">
              <a:solidFill>
                <a:prstClr val="white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dirty="0">
                <a:solidFill>
                  <a:prstClr val="white"/>
                </a:solidFill>
                <a:latin typeface="Calibri"/>
              </a:rPr>
              <a:t>Esempio: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000" i="1" dirty="0">
                <a:solidFill>
                  <a:prstClr val="white"/>
                </a:solidFill>
                <a:latin typeface="Calibri"/>
              </a:rPr>
              <a:t>La popolazione con il seguente conteggio </a:t>
            </a:r>
            <a:r>
              <a:rPr lang="it-IT" sz="2000" i="1" dirty="0" err="1">
                <a:solidFill>
                  <a:prstClr val="white"/>
                </a:solidFill>
                <a:latin typeface="Calibri"/>
              </a:rPr>
              <a:t>aplotipico</a:t>
            </a:r>
            <a:r>
              <a:rPr lang="it-IT" sz="2000" i="1" dirty="0">
                <a:solidFill>
                  <a:prstClr val="white"/>
                </a:solidFill>
                <a:latin typeface="Calibri"/>
              </a:rPr>
              <a:t> è in equilibrio gametico?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dirty="0">
                <a:solidFill>
                  <a:prstClr val="white"/>
                </a:solidFill>
                <a:latin typeface="Calibri"/>
              </a:rPr>
              <a:t>A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1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B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1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= 10		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aseline="0" dirty="0">
                <a:solidFill>
                  <a:prstClr val="white"/>
                </a:solidFill>
                <a:latin typeface="Calibri"/>
              </a:rPr>
              <a:t>A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1</a:t>
            </a:r>
            <a:r>
              <a:rPr lang="it-IT" sz="2400" baseline="0" dirty="0">
                <a:solidFill>
                  <a:prstClr val="white"/>
                </a:solidFill>
                <a:latin typeface="Calibri"/>
              </a:rPr>
              <a:t>B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2</a:t>
            </a:r>
            <a:r>
              <a:rPr lang="it-IT" sz="2400" baseline="0" dirty="0">
                <a:solidFill>
                  <a:prstClr val="white"/>
                </a:solidFill>
                <a:latin typeface="Calibri"/>
              </a:rPr>
              <a:t> =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50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aseline="0" dirty="0">
                <a:solidFill>
                  <a:prstClr val="white"/>
                </a:solidFill>
                <a:latin typeface="Calibri"/>
              </a:rPr>
              <a:t>A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2</a:t>
            </a:r>
            <a:r>
              <a:rPr lang="it-IT" sz="2400" baseline="0" dirty="0">
                <a:solidFill>
                  <a:prstClr val="white"/>
                </a:solidFill>
                <a:latin typeface="Calibri"/>
              </a:rPr>
              <a:t>B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1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= 20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aseline="0" dirty="0">
                <a:solidFill>
                  <a:prstClr val="white"/>
                </a:solidFill>
                <a:latin typeface="Calibri"/>
              </a:rPr>
              <a:t>A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2</a:t>
            </a:r>
            <a:r>
              <a:rPr lang="it-IT" sz="2400" baseline="0" dirty="0">
                <a:solidFill>
                  <a:prstClr val="white"/>
                </a:solidFill>
                <a:latin typeface="Calibri"/>
              </a:rPr>
              <a:t>B</a:t>
            </a:r>
            <a:r>
              <a:rPr lang="it-IT" sz="2400" baseline="-25000" dirty="0">
                <a:solidFill>
                  <a:prstClr val="white"/>
                </a:solidFill>
                <a:latin typeface="Calibri"/>
              </a:rPr>
              <a:t>2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= 20</a:t>
            </a:r>
            <a:endParaRPr lang="it-IT" sz="2400" baseline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5301208"/>
            <a:ext cx="924896" cy="101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3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548680"/>
            <a:ext cx="1349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10	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50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20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9065DA9F-02C7-445E-A896-89D6BD6320D7}"/>
                  </a:ext>
                </a:extLst>
              </p14:cNvPr>
              <p14:cNvContentPartPr/>
              <p14:nvPr/>
            </p14:nvContentPartPr>
            <p14:xfrm>
              <a:off x="131760" y="0"/>
              <a:ext cx="9147600" cy="56865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9065DA9F-02C7-445E-A896-89D6BD6320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400" y="-9360"/>
                <a:ext cx="9166320" cy="57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34482F19-D206-4B4A-A278-72B173D1F611}"/>
                  </a:ext>
                </a:extLst>
              </p14:cNvPr>
              <p14:cNvContentPartPr/>
              <p14:nvPr/>
            </p14:nvContentPartPr>
            <p14:xfrm>
              <a:off x="359535" y="5902490"/>
              <a:ext cx="153720" cy="30924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34482F19-D206-4B4A-A278-72B173D1F6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0535" y="5893850"/>
                <a:ext cx="17136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7DAC5BBB-EF49-435E-A547-D55C01896BEF}"/>
                  </a:ext>
                </a:extLst>
              </p14:cNvPr>
              <p14:cNvContentPartPr/>
              <p14:nvPr/>
            </p14:nvContentPartPr>
            <p14:xfrm>
              <a:off x="872895" y="514370"/>
              <a:ext cx="738720" cy="1620720"/>
            </p14:xfrm>
          </p:contentPart>
        </mc:Choice>
        <mc:Fallback xmlns=""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7DAC5BBB-EF49-435E-A547-D55C01896B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3895" y="505370"/>
                <a:ext cx="756360" cy="16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3087B312-1F8A-4AE4-84C7-3A0528CE0992}"/>
                  </a:ext>
                </a:extLst>
              </p14:cNvPr>
              <p14:cNvContentPartPr/>
              <p14:nvPr/>
            </p14:nvContentPartPr>
            <p14:xfrm>
              <a:off x="6124575" y="448130"/>
              <a:ext cx="909000" cy="109944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3087B312-1F8A-4AE4-84C7-3A0528CE099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15575" y="439490"/>
                <a:ext cx="926640" cy="11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85" name="Input penna 484">
                <a:extLst>
                  <a:ext uri="{FF2B5EF4-FFF2-40B4-BE49-F238E27FC236}">
                    <a16:creationId xmlns:a16="http://schemas.microsoft.com/office/drawing/2014/main" id="{FAFE81E7-18C2-434B-B84F-B5857C118160}"/>
                  </a:ext>
                </a:extLst>
              </p14:cNvPr>
              <p14:cNvContentPartPr/>
              <p14:nvPr/>
            </p14:nvContentPartPr>
            <p14:xfrm>
              <a:off x="6833055" y="633890"/>
              <a:ext cx="204120" cy="55440"/>
            </p14:xfrm>
          </p:contentPart>
        </mc:Choice>
        <mc:Fallback xmlns="">
          <p:pic>
            <p:nvPicPr>
              <p:cNvPr id="485" name="Input penna 484">
                <a:extLst>
                  <a:ext uri="{FF2B5EF4-FFF2-40B4-BE49-F238E27FC236}">
                    <a16:creationId xmlns:a16="http://schemas.microsoft.com/office/drawing/2014/main" id="{FAFE81E7-18C2-434B-B84F-B5857C1181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24415" y="625250"/>
                <a:ext cx="22176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7" name="Gruppo 356">
            <a:extLst>
              <a:ext uri="{FF2B5EF4-FFF2-40B4-BE49-F238E27FC236}">
                <a16:creationId xmlns:a16="http://schemas.microsoft.com/office/drawing/2014/main" id="{F4C50C29-8ABF-4EA4-AE49-959914A4C38D}"/>
              </a:ext>
            </a:extLst>
          </p:cNvPr>
          <p:cNvGrpSpPr/>
          <p:nvPr/>
        </p:nvGrpSpPr>
        <p:grpSpPr>
          <a:xfrm>
            <a:off x="749055" y="3806570"/>
            <a:ext cx="1538280" cy="1213200"/>
            <a:chOff x="749055" y="3806570"/>
            <a:chExt cx="1538280" cy="12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55" name="Input penna 354">
                  <a:extLst>
                    <a:ext uri="{FF2B5EF4-FFF2-40B4-BE49-F238E27FC236}">
                      <a16:creationId xmlns:a16="http://schemas.microsoft.com/office/drawing/2014/main" id="{7AFBEEEF-AAFA-4CC5-BC51-CF44C48E512F}"/>
                    </a:ext>
                  </a:extLst>
                </p14:cNvPr>
                <p14:cNvContentPartPr/>
                <p14:nvPr/>
              </p14:nvContentPartPr>
              <p14:xfrm>
                <a:off x="807015" y="4259090"/>
                <a:ext cx="1480320" cy="760680"/>
              </p14:xfrm>
            </p:contentPart>
          </mc:Choice>
          <mc:Fallback xmlns="">
            <p:pic>
              <p:nvPicPr>
                <p:cNvPr id="355" name="Input penna 354">
                  <a:extLst>
                    <a:ext uri="{FF2B5EF4-FFF2-40B4-BE49-F238E27FC236}">
                      <a16:creationId xmlns:a16="http://schemas.microsoft.com/office/drawing/2014/main" id="{7AFBEEEF-AAFA-4CC5-BC51-CF44C48E512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8015" y="4250090"/>
                  <a:ext cx="1497960" cy="77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56" name="Input penna 355">
                  <a:extLst>
                    <a:ext uri="{FF2B5EF4-FFF2-40B4-BE49-F238E27FC236}">
                      <a16:creationId xmlns:a16="http://schemas.microsoft.com/office/drawing/2014/main" id="{A164D09D-D945-48CF-BBC1-DE05C9C7CBE2}"/>
                    </a:ext>
                  </a:extLst>
                </p14:cNvPr>
                <p14:cNvContentPartPr/>
                <p14:nvPr/>
              </p14:nvContentPartPr>
              <p14:xfrm>
                <a:off x="749055" y="3806570"/>
                <a:ext cx="671400" cy="391680"/>
              </p14:xfrm>
            </p:contentPart>
          </mc:Choice>
          <mc:Fallback xmlns="">
            <p:pic>
              <p:nvPicPr>
                <p:cNvPr id="356" name="Input penna 355">
                  <a:extLst>
                    <a:ext uri="{FF2B5EF4-FFF2-40B4-BE49-F238E27FC236}">
                      <a16:creationId xmlns:a16="http://schemas.microsoft.com/office/drawing/2014/main" id="{A164D09D-D945-48CF-BBC1-DE05C9C7CBE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0415" y="3797570"/>
                  <a:ext cx="689040" cy="40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8" name="Input penna 357">
                <a:extLst>
                  <a:ext uri="{FF2B5EF4-FFF2-40B4-BE49-F238E27FC236}">
                    <a16:creationId xmlns:a16="http://schemas.microsoft.com/office/drawing/2014/main" id="{C863AF82-30BA-4C43-884F-B6461B76AF48}"/>
                  </a:ext>
                </a:extLst>
              </p14:cNvPr>
              <p14:cNvContentPartPr/>
              <p14:nvPr/>
            </p14:nvContentPartPr>
            <p14:xfrm>
              <a:off x="1912215" y="5102210"/>
              <a:ext cx="408960" cy="540720"/>
            </p14:xfrm>
          </p:contentPart>
        </mc:Choice>
        <mc:Fallback xmlns="">
          <p:pic>
            <p:nvPicPr>
              <p:cNvPr id="358" name="Input penna 357">
                <a:extLst>
                  <a:ext uri="{FF2B5EF4-FFF2-40B4-BE49-F238E27FC236}">
                    <a16:creationId xmlns:a16="http://schemas.microsoft.com/office/drawing/2014/main" id="{C863AF82-30BA-4C43-884F-B6461B76AF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03575" y="5093210"/>
                <a:ext cx="426600" cy="55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1" name="Gruppo 360">
            <a:extLst>
              <a:ext uri="{FF2B5EF4-FFF2-40B4-BE49-F238E27FC236}">
                <a16:creationId xmlns:a16="http://schemas.microsoft.com/office/drawing/2014/main" id="{0C659D44-A952-408C-885E-766244F4A3CB}"/>
              </a:ext>
            </a:extLst>
          </p:cNvPr>
          <p:cNvGrpSpPr/>
          <p:nvPr/>
        </p:nvGrpSpPr>
        <p:grpSpPr>
          <a:xfrm>
            <a:off x="520455" y="5466170"/>
            <a:ext cx="6252120" cy="934200"/>
            <a:chOff x="520455" y="5466170"/>
            <a:chExt cx="6252120" cy="93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80" name="Input penna 479">
                  <a:extLst>
                    <a:ext uri="{FF2B5EF4-FFF2-40B4-BE49-F238E27FC236}">
                      <a16:creationId xmlns:a16="http://schemas.microsoft.com/office/drawing/2014/main" id="{575F1D44-4069-4104-B9E9-A5AE217CD035}"/>
                    </a:ext>
                  </a:extLst>
                </p14:cNvPr>
                <p14:cNvContentPartPr/>
                <p14:nvPr/>
              </p14:nvContentPartPr>
              <p14:xfrm>
                <a:off x="3196695" y="5727170"/>
                <a:ext cx="135000" cy="261360"/>
              </p14:xfrm>
            </p:contentPart>
          </mc:Choice>
          <mc:Fallback xmlns="">
            <p:pic>
              <p:nvPicPr>
                <p:cNvPr id="480" name="Input penna 479">
                  <a:extLst>
                    <a:ext uri="{FF2B5EF4-FFF2-40B4-BE49-F238E27FC236}">
                      <a16:creationId xmlns:a16="http://schemas.microsoft.com/office/drawing/2014/main" id="{575F1D44-4069-4104-B9E9-A5AE217CD03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87695" y="5718170"/>
                  <a:ext cx="1526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81" name="Input penna 480">
                  <a:extLst>
                    <a:ext uri="{FF2B5EF4-FFF2-40B4-BE49-F238E27FC236}">
                      <a16:creationId xmlns:a16="http://schemas.microsoft.com/office/drawing/2014/main" id="{A83CBA59-31F9-4189-AFB7-DC9248FE2058}"/>
                    </a:ext>
                  </a:extLst>
                </p14:cNvPr>
                <p14:cNvContentPartPr/>
                <p14:nvPr/>
              </p14:nvContentPartPr>
              <p14:xfrm>
                <a:off x="3328455" y="5761010"/>
                <a:ext cx="101520" cy="150480"/>
              </p14:xfrm>
            </p:contentPart>
          </mc:Choice>
          <mc:Fallback xmlns="">
            <p:pic>
              <p:nvPicPr>
                <p:cNvPr id="481" name="Input penna 480">
                  <a:extLst>
                    <a:ext uri="{FF2B5EF4-FFF2-40B4-BE49-F238E27FC236}">
                      <a16:creationId xmlns:a16="http://schemas.microsoft.com/office/drawing/2014/main" id="{A83CBA59-31F9-4189-AFB7-DC9248FE205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19815" y="5752370"/>
                  <a:ext cx="119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82" name="Input penna 481">
                  <a:extLst>
                    <a:ext uri="{FF2B5EF4-FFF2-40B4-BE49-F238E27FC236}">
                      <a16:creationId xmlns:a16="http://schemas.microsoft.com/office/drawing/2014/main" id="{4DFD5373-718E-4D23-924A-CB666360B96F}"/>
                    </a:ext>
                  </a:extLst>
                </p14:cNvPr>
                <p14:cNvContentPartPr/>
                <p14:nvPr/>
              </p14:nvContentPartPr>
              <p14:xfrm>
                <a:off x="3471015" y="5777570"/>
                <a:ext cx="122040" cy="123120"/>
              </p14:xfrm>
            </p:contentPart>
          </mc:Choice>
          <mc:Fallback xmlns="">
            <p:pic>
              <p:nvPicPr>
                <p:cNvPr id="482" name="Input penna 481">
                  <a:extLst>
                    <a:ext uri="{FF2B5EF4-FFF2-40B4-BE49-F238E27FC236}">
                      <a16:creationId xmlns:a16="http://schemas.microsoft.com/office/drawing/2014/main" id="{4DFD5373-718E-4D23-924A-CB666360B96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62375" y="5768930"/>
                  <a:ext cx="139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83" name="Input penna 482">
                  <a:extLst>
                    <a:ext uri="{FF2B5EF4-FFF2-40B4-BE49-F238E27FC236}">
                      <a16:creationId xmlns:a16="http://schemas.microsoft.com/office/drawing/2014/main" id="{0C23928D-301D-41E2-BE4B-E8F32988B71D}"/>
                    </a:ext>
                  </a:extLst>
                </p14:cNvPr>
                <p14:cNvContentPartPr/>
                <p14:nvPr/>
              </p14:nvContentPartPr>
              <p14:xfrm>
                <a:off x="3711495" y="5763170"/>
                <a:ext cx="150120" cy="45720"/>
              </p14:xfrm>
            </p:contentPart>
          </mc:Choice>
          <mc:Fallback xmlns="">
            <p:pic>
              <p:nvPicPr>
                <p:cNvPr id="483" name="Input penna 482">
                  <a:extLst>
                    <a:ext uri="{FF2B5EF4-FFF2-40B4-BE49-F238E27FC236}">
                      <a16:creationId xmlns:a16="http://schemas.microsoft.com/office/drawing/2014/main" id="{0C23928D-301D-41E2-BE4B-E8F32988B71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02495" y="5754170"/>
                  <a:ext cx="167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86" name="Input penna 485">
                  <a:extLst>
                    <a:ext uri="{FF2B5EF4-FFF2-40B4-BE49-F238E27FC236}">
                      <a16:creationId xmlns:a16="http://schemas.microsoft.com/office/drawing/2014/main" id="{196EF15D-BB8B-44DF-860D-B40EC5126938}"/>
                    </a:ext>
                  </a:extLst>
                </p14:cNvPr>
                <p14:cNvContentPartPr/>
                <p14:nvPr/>
              </p14:nvContentPartPr>
              <p14:xfrm>
                <a:off x="3983295" y="5694410"/>
                <a:ext cx="19800" cy="161640"/>
              </p14:xfrm>
            </p:contentPart>
          </mc:Choice>
          <mc:Fallback xmlns="">
            <p:pic>
              <p:nvPicPr>
                <p:cNvPr id="486" name="Input penna 485">
                  <a:extLst>
                    <a:ext uri="{FF2B5EF4-FFF2-40B4-BE49-F238E27FC236}">
                      <a16:creationId xmlns:a16="http://schemas.microsoft.com/office/drawing/2014/main" id="{196EF15D-BB8B-44DF-860D-B40EC512693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74655" y="5685770"/>
                  <a:ext cx="37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7" name="Input penna 486">
                  <a:extLst>
                    <a:ext uri="{FF2B5EF4-FFF2-40B4-BE49-F238E27FC236}">
                      <a16:creationId xmlns:a16="http://schemas.microsoft.com/office/drawing/2014/main" id="{FFA09F03-3D7F-43AB-A67A-A4EC852C4231}"/>
                    </a:ext>
                  </a:extLst>
                </p14:cNvPr>
                <p14:cNvContentPartPr/>
                <p14:nvPr/>
              </p14:nvContentPartPr>
              <p14:xfrm>
                <a:off x="4036935" y="5687210"/>
                <a:ext cx="66240" cy="191520"/>
              </p14:xfrm>
            </p:contentPart>
          </mc:Choice>
          <mc:Fallback xmlns="">
            <p:pic>
              <p:nvPicPr>
                <p:cNvPr id="487" name="Input penna 486">
                  <a:extLst>
                    <a:ext uri="{FF2B5EF4-FFF2-40B4-BE49-F238E27FC236}">
                      <a16:creationId xmlns:a16="http://schemas.microsoft.com/office/drawing/2014/main" id="{FFA09F03-3D7F-43AB-A67A-A4EC852C423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27935" y="5678570"/>
                  <a:ext cx="83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89" name="Input penna 488">
                  <a:extLst>
                    <a:ext uri="{FF2B5EF4-FFF2-40B4-BE49-F238E27FC236}">
                      <a16:creationId xmlns:a16="http://schemas.microsoft.com/office/drawing/2014/main" id="{13B25EC7-2C81-4405-8694-0724B419A4EF}"/>
                    </a:ext>
                  </a:extLst>
                </p14:cNvPr>
                <p14:cNvContentPartPr/>
                <p14:nvPr/>
              </p14:nvContentPartPr>
              <p14:xfrm>
                <a:off x="4121535" y="5614490"/>
                <a:ext cx="73080" cy="251280"/>
              </p14:xfrm>
            </p:contentPart>
          </mc:Choice>
          <mc:Fallback xmlns="">
            <p:pic>
              <p:nvPicPr>
                <p:cNvPr id="489" name="Input penna 488">
                  <a:extLst>
                    <a:ext uri="{FF2B5EF4-FFF2-40B4-BE49-F238E27FC236}">
                      <a16:creationId xmlns:a16="http://schemas.microsoft.com/office/drawing/2014/main" id="{13B25EC7-2C81-4405-8694-0724B419A4E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12535" y="5605850"/>
                  <a:ext cx="907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90" name="Input penna 489">
                  <a:extLst>
                    <a:ext uri="{FF2B5EF4-FFF2-40B4-BE49-F238E27FC236}">
                      <a16:creationId xmlns:a16="http://schemas.microsoft.com/office/drawing/2014/main" id="{5473CC4D-25B6-412F-A034-2B7C9EC5E8E6}"/>
                    </a:ext>
                  </a:extLst>
                </p14:cNvPr>
                <p14:cNvContentPartPr/>
                <p14:nvPr/>
              </p14:nvContentPartPr>
              <p14:xfrm>
                <a:off x="4215855" y="5522690"/>
                <a:ext cx="110160" cy="118440"/>
              </p14:xfrm>
            </p:contentPart>
          </mc:Choice>
          <mc:Fallback xmlns="">
            <p:pic>
              <p:nvPicPr>
                <p:cNvPr id="490" name="Input penna 489">
                  <a:extLst>
                    <a:ext uri="{FF2B5EF4-FFF2-40B4-BE49-F238E27FC236}">
                      <a16:creationId xmlns:a16="http://schemas.microsoft.com/office/drawing/2014/main" id="{5473CC4D-25B6-412F-A034-2B7C9EC5E8E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07215" y="5514050"/>
                  <a:ext cx="127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91" name="Input penna 490">
                  <a:extLst>
                    <a:ext uri="{FF2B5EF4-FFF2-40B4-BE49-F238E27FC236}">
                      <a16:creationId xmlns:a16="http://schemas.microsoft.com/office/drawing/2014/main" id="{AE6E1B30-6E8E-4D19-B21D-10454AFD58D4}"/>
                    </a:ext>
                  </a:extLst>
                </p14:cNvPr>
                <p14:cNvContentPartPr/>
                <p14:nvPr/>
              </p14:nvContentPartPr>
              <p14:xfrm>
                <a:off x="3225855" y="5925890"/>
                <a:ext cx="1001160" cy="76320"/>
              </p14:xfrm>
            </p:contentPart>
          </mc:Choice>
          <mc:Fallback xmlns="">
            <p:pic>
              <p:nvPicPr>
                <p:cNvPr id="491" name="Input penna 490">
                  <a:extLst>
                    <a:ext uri="{FF2B5EF4-FFF2-40B4-BE49-F238E27FC236}">
                      <a16:creationId xmlns:a16="http://schemas.microsoft.com/office/drawing/2014/main" id="{AE6E1B30-6E8E-4D19-B21D-10454AFD58D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16855" y="5917250"/>
                  <a:ext cx="1018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92" name="Input penna 491">
                  <a:extLst>
                    <a:ext uri="{FF2B5EF4-FFF2-40B4-BE49-F238E27FC236}">
                      <a16:creationId xmlns:a16="http://schemas.microsoft.com/office/drawing/2014/main" id="{073CD073-5E24-4147-9A76-EB5CA07C21EE}"/>
                    </a:ext>
                  </a:extLst>
                </p14:cNvPr>
                <p14:cNvContentPartPr/>
                <p14:nvPr/>
              </p14:nvContentPartPr>
              <p14:xfrm>
                <a:off x="3734895" y="6012290"/>
                <a:ext cx="33120" cy="136440"/>
              </p14:xfrm>
            </p:contentPart>
          </mc:Choice>
          <mc:Fallback xmlns="">
            <p:pic>
              <p:nvPicPr>
                <p:cNvPr id="492" name="Input penna 491">
                  <a:extLst>
                    <a:ext uri="{FF2B5EF4-FFF2-40B4-BE49-F238E27FC236}">
                      <a16:creationId xmlns:a16="http://schemas.microsoft.com/office/drawing/2014/main" id="{073CD073-5E24-4147-9A76-EB5CA07C21E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25895" y="6003650"/>
                  <a:ext cx="50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93" name="Input penna 492">
                  <a:extLst>
                    <a:ext uri="{FF2B5EF4-FFF2-40B4-BE49-F238E27FC236}">
                      <a16:creationId xmlns:a16="http://schemas.microsoft.com/office/drawing/2014/main" id="{62B188DF-4350-431E-88DB-7321C2C7ECD5}"/>
                    </a:ext>
                  </a:extLst>
                </p14:cNvPr>
                <p14:cNvContentPartPr/>
                <p14:nvPr/>
              </p14:nvContentPartPr>
              <p14:xfrm>
                <a:off x="3841095" y="6000050"/>
                <a:ext cx="108000" cy="188640"/>
              </p14:xfrm>
            </p:contentPart>
          </mc:Choice>
          <mc:Fallback xmlns="">
            <p:pic>
              <p:nvPicPr>
                <p:cNvPr id="493" name="Input penna 492">
                  <a:extLst>
                    <a:ext uri="{FF2B5EF4-FFF2-40B4-BE49-F238E27FC236}">
                      <a16:creationId xmlns:a16="http://schemas.microsoft.com/office/drawing/2014/main" id="{62B188DF-4350-431E-88DB-7321C2C7ECD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32095" y="5991410"/>
                  <a:ext cx="125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94" name="Input penna 493">
                  <a:extLst>
                    <a:ext uri="{FF2B5EF4-FFF2-40B4-BE49-F238E27FC236}">
                      <a16:creationId xmlns:a16="http://schemas.microsoft.com/office/drawing/2014/main" id="{074C5D2C-C289-4F37-B590-34D3C0721D51}"/>
                    </a:ext>
                  </a:extLst>
                </p14:cNvPr>
                <p14:cNvContentPartPr/>
                <p14:nvPr/>
              </p14:nvContentPartPr>
              <p14:xfrm>
                <a:off x="4528335" y="5810690"/>
                <a:ext cx="32400" cy="140040"/>
              </p14:xfrm>
            </p:contentPart>
          </mc:Choice>
          <mc:Fallback xmlns="">
            <p:pic>
              <p:nvPicPr>
                <p:cNvPr id="494" name="Input penna 493">
                  <a:extLst>
                    <a:ext uri="{FF2B5EF4-FFF2-40B4-BE49-F238E27FC236}">
                      <a16:creationId xmlns:a16="http://schemas.microsoft.com/office/drawing/2014/main" id="{074C5D2C-C289-4F37-B590-34D3C0721D5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19335" y="5802050"/>
                  <a:ext cx="50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95" name="Input penna 494">
                  <a:extLst>
                    <a:ext uri="{FF2B5EF4-FFF2-40B4-BE49-F238E27FC236}">
                      <a16:creationId xmlns:a16="http://schemas.microsoft.com/office/drawing/2014/main" id="{73E5D940-91EB-4D4E-AF31-2887ED53BC46}"/>
                    </a:ext>
                  </a:extLst>
                </p14:cNvPr>
                <p14:cNvContentPartPr/>
                <p14:nvPr/>
              </p14:nvContentPartPr>
              <p14:xfrm>
                <a:off x="4480095" y="5860370"/>
                <a:ext cx="164160" cy="36720"/>
              </p14:xfrm>
            </p:contentPart>
          </mc:Choice>
          <mc:Fallback xmlns="">
            <p:pic>
              <p:nvPicPr>
                <p:cNvPr id="495" name="Input penna 494">
                  <a:extLst>
                    <a:ext uri="{FF2B5EF4-FFF2-40B4-BE49-F238E27FC236}">
                      <a16:creationId xmlns:a16="http://schemas.microsoft.com/office/drawing/2014/main" id="{73E5D940-91EB-4D4E-AF31-2887ED53BC4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71455" y="5851370"/>
                  <a:ext cx="181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99" name="Input penna 498">
                  <a:extLst>
                    <a:ext uri="{FF2B5EF4-FFF2-40B4-BE49-F238E27FC236}">
                      <a16:creationId xmlns:a16="http://schemas.microsoft.com/office/drawing/2014/main" id="{88232341-C849-457F-BD88-B3C71B73EA67}"/>
                    </a:ext>
                  </a:extLst>
                </p14:cNvPr>
                <p14:cNvContentPartPr/>
                <p14:nvPr/>
              </p14:nvContentPartPr>
              <p14:xfrm>
                <a:off x="4843695" y="5700530"/>
                <a:ext cx="72000" cy="173880"/>
              </p14:xfrm>
            </p:contentPart>
          </mc:Choice>
          <mc:Fallback xmlns="">
            <p:pic>
              <p:nvPicPr>
                <p:cNvPr id="499" name="Input penna 498">
                  <a:extLst>
                    <a:ext uri="{FF2B5EF4-FFF2-40B4-BE49-F238E27FC236}">
                      <a16:creationId xmlns:a16="http://schemas.microsoft.com/office/drawing/2014/main" id="{88232341-C849-457F-BD88-B3C71B73EA6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34695" y="5691530"/>
                  <a:ext cx="89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00" name="Input penna 499">
                  <a:extLst>
                    <a:ext uri="{FF2B5EF4-FFF2-40B4-BE49-F238E27FC236}">
                      <a16:creationId xmlns:a16="http://schemas.microsoft.com/office/drawing/2014/main" id="{A406A44E-0D9C-4DBE-8B1B-D2176E8024A0}"/>
                    </a:ext>
                  </a:extLst>
                </p14:cNvPr>
                <p14:cNvContentPartPr/>
                <p14:nvPr/>
              </p14:nvContentPartPr>
              <p14:xfrm>
                <a:off x="4829295" y="5676050"/>
                <a:ext cx="143640" cy="41400"/>
              </p14:xfrm>
            </p:contentPart>
          </mc:Choice>
          <mc:Fallback xmlns="">
            <p:pic>
              <p:nvPicPr>
                <p:cNvPr id="500" name="Input penna 499">
                  <a:extLst>
                    <a:ext uri="{FF2B5EF4-FFF2-40B4-BE49-F238E27FC236}">
                      <a16:creationId xmlns:a16="http://schemas.microsoft.com/office/drawing/2014/main" id="{A406A44E-0D9C-4DBE-8B1B-D2176E8024A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20655" y="5667410"/>
                  <a:ext cx="161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1" name="Input penna 500">
                  <a:extLst>
                    <a:ext uri="{FF2B5EF4-FFF2-40B4-BE49-F238E27FC236}">
                      <a16:creationId xmlns:a16="http://schemas.microsoft.com/office/drawing/2014/main" id="{8CBBDA96-4306-4E66-A729-D56013A199FB}"/>
                    </a:ext>
                  </a:extLst>
                </p14:cNvPr>
                <p14:cNvContentPartPr/>
                <p14:nvPr/>
              </p14:nvContentPartPr>
              <p14:xfrm>
                <a:off x="5001375" y="5737610"/>
                <a:ext cx="91440" cy="81000"/>
              </p14:xfrm>
            </p:contentPart>
          </mc:Choice>
          <mc:Fallback xmlns="">
            <p:pic>
              <p:nvPicPr>
                <p:cNvPr id="501" name="Input penna 500">
                  <a:extLst>
                    <a:ext uri="{FF2B5EF4-FFF2-40B4-BE49-F238E27FC236}">
                      <a16:creationId xmlns:a16="http://schemas.microsoft.com/office/drawing/2014/main" id="{8CBBDA96-4306-4E66-A729-D56013A199F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92735" y="5728610"/>
                  <a:ext cx="109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02" name="Input penna 501">
                  <a:extLst>
                    <a:ext uri="{FF2B5EF4-FFF2-40B4-BE49-F238E27FC236}">
                      <a16:creationId xmlns:a16="http://schemas.microsoft.com/office/drawing/2014/main" id="{AA506700-7600-4361-B466-E5A01230408D}"/>
                    </a:ext>
                  </a:extLst>
                </p14:cNvPr>
                <p14:cNvContentPartPr/>
                <p14:nvPr/>
              </p14:nvContentPartPr>
              <p14:xfrm>
                <a:off x="4707615" y="5586770"/>
                <a:ext cx="155520" cy="298440"/>
              </p14:xfrm>
            </p:contentPart>
          </mc:Choice>
          <mc:Fallback xmlns="">
            <p:pic>
              <p:nvPicPr>
                <p:cNvPr id="502" name="Input penna 501">
                  <a:extLst>
                    <a:ext uri="{FF2B5EF4-FFF2-40B4-BE49-F238E27FC236}">
                      <a16:creationId xmlns:a16="http://schemas.microsoft.com/office/drawing/2014/main" id="{AA506700-7600-4361-B466-E5A01230408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98615" y="5577770"/>
                  <a:ext cx="1731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03" name="Input penna 502">
                  <a:extLst>
                    <a:ext uri="{FF2B5EF4-FFF2-40B4-BE49-F238E27FC236}">
                      <a16:creationId xmlns:a16="http://schemas.microsoft.com/office/drawing/2014/main" id="{5DA2F345-F216-4760-BBAB-B162C8CE200F}"/>
                    </a:ext>
                  </a:extLst>
                </p14:cNvPr>
                <p14:cNvContentPartPr/>
                <p14:nvPr/>
              </p14:nvContentPartPr>
              <p14:xfrm>
                <a:off x="5218095" y="5735450"/>
                <a:ext cx="102960" cy="12960"/>
              </p14:xfrm>
            </p:contentPart>
          </mc:Choice>
          <mc:Fallback xmlns="">
            <p:pic>
              <p:nvPicPr>
                <p:cNvPr id="503" name="Input penna 502">
                  <a:extLst>
                    <a:ext uri="{FF2B5EF4-FFF2-40B4-BE49-F238E27FC236}">
                      <a16:creationId xmlns:a16="http://schemas.microsoft.com/office/drawing/2014/main" id="{5DA2F345-F216-4760-BBAB-B162C8CE200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09095" y="5726810"/>
                  <a:ext cx="120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4" name="Input penna 503">
                  <a:extLst>
                    <a:ext uri="{FF2B5EF4-FFF2-40B4-BE49-F238E27FC236}">
                      <a16:creationId xmlns:a16="http://schemas.microsoft.com/office/drawing/2014/main" id="{8333A206-6F87-44B4-A8AC-FADE2FB03241}"/>
                    </a:ext>
                  </a:extLst>
                </p14:cNvPr>
                <p14:cNvContentPartPr/>
                <p14:nvPr/>
              </p14:nvContentPartPr>
              <p14:xfrm>
                <a:off x="5379735" y="5679290"/>
                <a:ext cx="104760" cy="119160"/>
              </p14:xfrm>
            </p:contentPart>
          </mc:Choice>
          <mc:Fallback xmlns="">
            <p:pic>
              <p:nvPicPr>
                <p:cNvPr id="504" name="Input penna 503">
                  <a:extLst>
                    <a:ext uri="{FF2B5EF4-FFF2-40B4-BE49-F238E27FC236}">
                      <a16:creationId xmlns:a16="http://schemas.microsoft.com/office/drawing/2014/main" id="{8333A206-6F87-44B4-A8AC-FADE2FB0324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70735" y="5670290"/>
                  <a:ext cx="122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5" name="Input penna 504">
                  <a:extLst>
                    <a:ext uri="{FF2B5EF4-FFF2-40B4-BE49-F238E27FC236}">
                      <a16:creationId xmlns:a16="http://schemas.microsoft.com/office/drawing/2014/main" id="{D8282C39-8B4A-4B53-AA03-A3DDA2D4C474}"/>
                    </a:ext>
                  </a:extLst>
                </p14:cNvPr>
                <p14:cNvContentPartPr/>
                <p14:nvPr/>
              </p14:nvContentPartPr>
              <p14:xfrm>
                <a:off x="5520495" y="5655170"/>
                <a:ext cx="105120" cy="141840"/>
              </p14:xfrm>
            </p:contentPart>
          </mc:Choice>
          <mc:Fallback xmlns="">
            <p:pic>
              <p:nvPicPr>
                <p:cNvPr id="505" name="Input penna 504">
                  <a:extLst>
                    <a:ext uri="{FF2B5EF4-FFF2-40B4-BE49-F238E27FC236}">
                      <a16:creationId xmlns:a16="http://schemas.microsoft.com/office/drawing/2014/main" id="{D8282C39-8B4A-4B53-AA03-A3DDA2D4C47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11495" y="5646530"/>
                  <a:ext cx="122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06" name="Input penna 505">
                  <a:extLst>
                    <a:ext uri="{FF2B5EF4-FFF2-40B4-BE49-F238E27FC236}">
                      <a16:creationId xmlns:a16="http://schemas.microsoft.com/office/drawing/2014/main" id="{DACB1A13-7459-4331-8BA8-D20F764CE112}"/>
                    </a:ext>
                  </a:extLst>
                </p14:cNvPr>
                <p14:cNvContentPartPr/>
                <p14:nvPr/>
              </p14:nvContentPartPr>
              <p14:xfrm>
                <a:off x="5619495" y="5573450"/>
                <a:ext cx="83160" cy="250200"/>
              </p14:xfrm>
            </p:contentPart>
          </mc:Choice>
          <mc:Fallback xmlns="">
            <p:pic>
              <p:nvPicPr>
                <p:cNvPr id="506" name="Input penna 505">
                  <a:extLst>
                    <a:ext uri="{FF2B5EF4-FFF2-40B4-BE49-F238E27FC236}">
                      <a16:creationId xmlns:a16="http://schemas.microsoft.com/office/drawing/2014/main" id="{DACB1A13-7459-4331-8BA8-D20F764CE11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10495" y="5564450"/>
                  <a:ext cx="1008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7" name="Input penna 506">
                  <a:extLst>
                    <a:ext uri="{FF2B5EF4-FFF2-40B4-BE49-F238E27FC236}">
                      <a16:creationId xmlns:a16="http://schemas.microsoft.com/office/drawing/2014/main" id="{AAFF99D9-3339-4FDB-8F74-F004E4B0F7CF}"/>
                    </a:ext>
                  </a:extLst>
                </p14:cNvPr>
                <p14:cNvContentPartPr/>
                <p14:nvPr/>
              </p14:nvContentPartPr>
              <p14:xfrm>
                <a:off x="5712015" y="5466170"/>
                <a:ext cx="149400" cy="129960"/>
              </p14:xfrm>
            </p:contentPart>
          </mc:Choice>
          <mc:Fallback xmlns="">
            <p:pic>
              <p:nvPicPr>
                <p:cNvPr id="507" name="Input penna 506">
                  <a:extLst>
                    <a:ext uri="{FF2B5EF4-FFF2-40B4-BE49-F238E27FC236}">
                      <a16:creationId xmlns:a16="http://schemas.microsoft.com/office/drawing/2014/main" id="{AAFF99D9-3339-4FDB-8F74-F004E4B0F7C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03015" y="5457170"/>
                  <a:ext cx="167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8" name="Input penna 507">
                  <a:extLst>
                    <a:ext uri="{FF2B5EF4-FFF2-40B4-BE49-F238E27FC236}">
                      <a16:creationId xmlns:a16="http://schemas.microsoft.com/office/drawing/2014/main" id="{FC36EF5E-952F-4D8B-AEC6-160BFD456E88}"/>
                    </a:ext>
                  </a:extLst>
                </p14:cNvPr>
                <p14:cNvContentPartPr/>
                <p14:nvPr/>
              </p14:nvContentPartPr>
              <p14:xfrm>
                <a:off x="4780695" y="5886290"/>
                <a:ext cx="1085040" cy="47160"/>
              </p14:xfrm>
            </p:contentPart>
          </mc:Choice>
          <mc:Fallback xmlns="">
            <p:pic>
              <p:nvPicPr>
                <p:cNvPr id="508" name="Input penna 507">
                  <a:extLst>
                    <a:ext uri="{FF2B5EF4-FFF2-40B4-BE49-F238E27FC236}">
                      <a16:creationId xmlns:a16="http://schemas.microsoft.com/office/drawing/2014/main" id="{FC36EF5E-952F-4D8B-AEC6-160BFD456E8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72055" y="5877290"/>
                  <a:ext cx="1102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9" name="Input penna 508">
                  <a:extLst>
                    <a:ext uri="{FF2B5EF4-FFF2-40B4-BE49-F238E27FC236}">
                      <a16:creationId xmlns:a16="http://schemas.microsoft.com/office/drawing/2014/main" id="{59155779-80E8-41C4-82D4-BE75281B27EB}"/>
                    </a:ext>
                  </a:extLst>
                </p14:cNvPr>
                <p14:cNvContentPartPr/>
                <p14:nvPr/>
              </p14:nvContentPartPr>
              <p14:xfrm>
                <a:off x="5193255" y="5982770"/>
                <a:ext cx="109440" cy="155880"/>
              </p14:xfrm>
            </p:contentPart>
          </mc:Choice>
          <mc:Fallback xmlns="">
            <p:pic>
              <p:nvPicPr>
                <p:cNvPr id="509" name="Input penna 508">
                  <a:extLst>
                    <a:ext uri="{FF2B5EF4-FFF2-40B4-BE49-F238E27FC236}">
                      <a16:creationId xmlns:a16="http://schemas.microsoft.com/office/drawing/2014/main" id="{59155779-80E8-41C4-82D4-BE75281B27E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84615" y="5973770"/>
                  <a:ext cx="127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0" name="Input penna 509">
                  <a:extLst>
                    <a:ext uri="{FF2B5EF4-FFF2-40B4-BE49-F238E27FC236}">
                      <a16:creationId xmlns:a16="http://schemas.microsoft.com/office/drawing/2014/main" id="{55627BDA-A8CB-44C8-9771-A7E50B7699C5}"/>
                    </a:ext>
                  </a:extLst>
                </p14:cNvPr>
                <p14:cNvContentPartPr/>
                <p14:nvPr/>
              </p14:nvContentPartPr>
              <p14:xfrm>
                <a:off x="5376855" y="5982050"/>
                <a:ext cx="183600" cy="180720"/>
              </p14:xfrm>
            </p:contentPart>
          </mc:Choice>
          <mc:Fallback xmlns="">
            <p:pic>
              <p:nvPicPr>
                <p:cNvPr id="510" name="Input penna 509">
                  <a:extLst>
                    <a:ext uri="{FF2B5EF4-FFF2-40B4-BE49-F238E27FC236}">
                      <a16:creationId xmlns:a16="http://schemas.microsoft.com/office/drawing/2014/main" id="{55627BDA-A8CB-44C8-9771-A7E50B7699C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68215" y="5973050"/>
                  <a:ext cx="201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1" name="Input penna 510">
                  <a:extLst>
                    <a:ext uri="{FF2B5EF4-FFF2-40B4-BE49-F238E27FC236}">
                      <a16:creationId xmlns:a16="http://schemas.microsoft.com/office/drawing/2014/main" id="{3D7A161B-61FE-4A84-B108-B3558E5E81DD}"/>
                    </a:ext>
                  </a:extLst>
                </p14:cNvPr>
                <p14:cNvContentPartPr/>
                <p14:nvPr/>
              </p14:nvContentPartPr>
              <p14:xfrm>
                <a:off x="6055095" y="5797730"/>
                <a:ext cx="79560" cy="33480"/>
              </p14:xfrm>
            </p:contentPart>
          </mc:Choice>
          <mc:Fallback xmlns="">
            <p:pic>
              <p:nvPicPr>
                <p:cNvPr id="511" name="Input penna 510">
                  <a:extLst>
                    <a:ext uri="{FF2B5EF4-FFF2-40B4-BE49-F238E27FC236}">
                      <a16:creationId xmlns:a16="http://schemas.microsoft.com/office/drawing/2014/main" id="{3D7A161B-61FE-4A84-B108-B3558E5E81D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46455" y="5788730"/>
                  <a:ext cx="97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52" name="Input penna 351">
                  <a:extLst>
                    <a:ext uri="{FF2B5EF4-FFF2-40B4-BE49-F238E27FC236}">
                      <a16:creationId xmlns:a16="http://schemas.microsoft.com/office/drawing/2014/main" id="{8F864620-D680-43CB-89AB-DC62998C7B4D}"/>
                    </a:ext>
                  </a:extLst>
                </p14:cNvPr>
                <p14:cNvContentPartPr/>
                <p14:nvPr/>
              </p14:nvContentPartPr>
              <p14:xfrm>
                <a:off x="6207375" y="5776850"/>
                <a:ext cx="216360" cy="59400"/>
              </p14:xfrm>
            </p:contentPart>
          </mc:Choice>
          <mc:Fallback xmlns="">
            <p:pic>
              <p:nvPicPr>
                <p:cNvPr id="352" name="Input penna 351">
                  <a:extLst>
                    <a:ext uri="{FF2B5EF4-FFF2-40B4-BE49-F238E27FC236}">
                      <a16:creationId xmlns:a16="http://schemas.microsoft.com/office/drawing/2014/main" id="{8F864620-D680-43CB-89AB-DC62998C7B4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98735" y="5768210"/>
                  <a:ext cx="234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53" name="Input penna 352">
                  <a:extLst>
                    <a:ext uri="{FF2B5EF4-FFF2-40B4-BE49-F238E27FC236}">
                      <a16:creationId xmlns:a16="http://schemas.microsoft.com/office/drawing/2014/main" id="{3DC4B16A-D91D-4F54-B15C-93FB81648844}"/>
                    </a:ext>
                  </a:extLst>
                </p14:cNvPr>
                <p14:cNvContentPartPr/>
                <p14:nvPr/>
              </p14:nvContentPartPr>
              <p14:xfrm>
                <a:off x="6610215" y="5734370"/>
                <a:ext cx="18360" cy="30960"/>
              </p14:xfrm>
            </p:contentPart>
          </mc:Choice>
          <mc:Fallback xmlns="">
            <p:pic>
              <p:nvPicPr>
                <p:cNvPr id="353" name="Input penna 352">
                  <a:extLst>
                    <a:ext uri="{FF2B5EF4-FFF2-40B4-BE49-F238E27FC236}">
                      <a16:creationId xmlns:a16="http://schemas.microsoft.com/office/drawing/2014/main" id="{3DC4B16A-D91D-4F54-B15C-93FB8164884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01215" y="5725370"/>
                  <a:ext cx="36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A3916F47-37D8-4EB4-A931-AC22245D49FE}"/>
                    </a:ext>
                  </a:extLst>
                </p14:cNvPr>
                <p14:cNvContentPartPr/>
                <p14:nvPr/>
              </p14:nvContentPartPr>
              <p14:xfrm>
                <a:off x="520455" y="5949650"/>
                <a:ext cx="156960" cy="217080"/>
              </p14:xfrm>
            </p:contentPart>
          </mc:Choice>
          <mc:Fallback xmlns=""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A3916F47-37D8-4EB4-A931-AC22245D49F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1455" y="5941010"/>
                  <a:ext cx="1746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" name="Input penna 6">
                  <a:extLst>
                    <a:ext uri="{FF2B5EF4-FFF2-40B4-BE49-F238E27FC236}">
                      <a16:creationId xmlns:a16="http://schemas.microsoft.com/office/drawing/2014/main" id="{B625C61C-8E2E-4AE0-AB2E-531D8C91BDD5}"/>
                    </a:ext>
                  </a:extLst>
                </p14:cNvPr>
                <p14:cNvContentPartPr/>
                <p14:nvPr/>
              </p14:nvContentPartPr>
              <p14:xfrm>
                <a:off x="690735" y="5841650"/>
                <a:ext cx="129240" cy="104760"/>
              </p14:xfrm>
            </p:contentPart>
          </mc:Choice>
          <mc:Fallback xmlns="">
            <p:pic>
              <p:nvPicPr>
                <p:cNvPr id="7" name="Input penna 6">
                  <a:extLst>
                    <a:ext uri="{FF2B5EF4-FFF2-40B4-BE49-F238E27FC236}">
                      <a16:creationId xmlns:a16="http://schemas.microsoft.com/office/drawing/2014/main" id="{B625C61C-8E2E-4AE0-AB2E-531D8C91BDD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2095" y="5832650"/>
                  <a:ext cx="146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9BBBFB00-F5E7-46EB-8627-820533B4C91F}"/>
                    </a:ext>
                  </a:extLst>
                </p14:cNvPr>
                <p14:cNvContentPartPr/>
                <p14:nvPr/>
              </p14:nvContentPartPr>
              <p14:xfrm>
                <a:off x="929775" y="6126050"/>
                <a:ext cx="132480" cy="10440"/>
              </p14:xfrm>
            </p:contentPart>
          </mc:Choice>
          <mc:Fallback xmlns=""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9BBBFB00-F5E7-46EB-8627-820533B4C91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0775" y="6117410"/>
                  <a:ext cx="150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F14CBA9D-B0A3-45F1-A5DA-32B7EB809173}"/>
                    </a:ext>
                  </a:extLst>
                </p14:cNvPr>
                <p14:cNvContentPartPr/>
                <p14:nvPr/>
              </p14:nvContentPartPr>
              <p14:xfrm>
                <a:off x="934815" y="6040730"/>
                <a:ext cx="137160" cy="20520"/>
              </p14:xfrm>
            </p:contentPart>
          </mc:Choice>
          <mc:Fallback xmlns=""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F14CBA9D-B0A3-45F1-A5DA-32B7EB80917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6175" y="6031730"/>
                  <a:ext cx="154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585DA157-0FB3-471E-BD6D-85363FE39756}"/>
                    </a:ext>
                  </a:extLst>
                </p14:cNvPr>
                <p14:cNvContentPartPr/>
                <p14:nvPr/>
              </p14:nvContentPartPr>
              <p14:xfrm>
                <a:off x="1200495" y="5817170"/>
                <a:ext cx="291240" cy="36000"/>
              </p14:xfrm>
            </p:contentPart>
          </mc:Choice>
          <mc:Fallback xmlns=""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585DA157-0FB3-471E-BD6D-85363FE3975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91495" y="5808170"/>
                  <a:ext cx="308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B9665471-F9C2-4EE9-B853-8BDE2FE96242}"/>
                    </a:ext>
                  </a:extLst>
                </p14:cNvPr>
                <p14:cNvContentPartPr/>
                <p14:nvPr/>
              </p14:nvContentPartPr>
              <p14:xfrm>
                <a:off x="1101135" y="5847770"/>
                <a:ext cx="586080" cy="504360"/>
              </p14:xfrm>
            </p:contentPart>
          </mc:Choice>
          <mc:Fallback xmlns=""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B9665471-F9C2-4EE9-B853-8BDE2FE9624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2135" y="5839130"/>
                  <a:ext cx="60372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43DCB930-44E0-4F32-A98B-48DF80012742}"/>
                    </a:ext>
                  </a:extLst>
                </p14:cNvPr>
                <p14:cNvContentPartPr/>
                <p14:nvPr/>
              </p14:nvContentPartPr>
              <p14:xfrm>
                <a:off x="1738695" y="5781170"/>
                <a:ext cx="174600" cy="310320"/>
              </p14:xfrm>
            </p:contentPart>
          </mc:Choice>
          <mc:Fallback xmlns=""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43DCB930-44E0-4F32-A98B-48DF8001274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30055" y="5772530"/>
                  <a:ext cx="1922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6E744B47-AADF-4EDD-99C1-1331A34CF330}"/>
                    </a:ext>
                  </a:extLst>
                </p14:cNvPr>
                <p14:cNvContentPartPr/>
                <p14:nvPr/>
              </p14:nvContentPartPr>
              <p14:xfrm>
                <a:off x="1850295" y="5890970"/>
                <a:ext cx="113040" cy="81000"/>
              </p14:xfrm>
            </p:contentPart>
          </mc:Choice>
          <mc:Fallback xmlns=""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6E744B47-AADF-4EDD-99C1-1331A34CF33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41295" y="5882330"/>
                  <a:ext cx="130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BD4480C1-AFC0-41B0-9073-06BC72B42640}"/>
                    </a:ext>
                  </a:extLst>
                </p14:cNvPr>
                <p14:cNvContentPartPr/>
                <p14:nvPr/>
              </p14:nvContentPartPr>
              <p14:xfrm>
                <a:off x="2032095" y="5894210"/>
                <a:ext cx="133200" cy="11160"/>
              </p14:xfrm>
            </p:contentPart>
          </mc:Choice>
          <mc:Fallback xmlns=""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BD4480C1-AFC0-41B0-9073-06BC72B4264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23455" y="5885210"/>
                  <a:ext cx="150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" name="Input penna 18">
                  <a:extLst>
                    <a:ext uri="{FF2B5EF4-FFF2-40B4-BE49-F238E27FC236}">
                      <a16:creationId xmlns:a16="http://schemas.microsoft.com/office/drawing/2014/main" id="{4581E50B-11DA-4B3C-89D8-26B0F708856B}"/>
                    </a:ext>
                  </a:extLst>
                </p14:cNvPr>
                <p14:cNvContentPartPr/>
                <p14:nvPr/>
              </p14:nvContentPartPr>
              <p14:xfrm>
                <a:off x="2232975" y="5841290"/>
                <a:ext cx="125280" cy="112680"/>
              </p14:xfrm>
            </p:contentPart>
          </mc:Choice>
          <mc:Fallback xmlns="">
            <p:pic>
              <p:nvPicPr>
                <p:cNvPr id="19" name="Input penna 18">
                  <a:extLst>
                    <a:ext uri="{FF2B5EF4-FFF2-40B4-BE49-F238E27FC236}">
                      <a16:creationId xmlns:a16="http://schemas.microsoft.com/office/drawing/2014/main" id="{4581E50B-11DA-4B3C-89D8-26B0F708856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24335" y="5832650"/>
                  <a:ext cx="142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A4BF07B3-EB28-4C85-8B67-61316C7AF3DB}"/>
                    </a:ext>
                  </a:extLst>
                </p14:cNvPr>
                <p14:cNvContentPartPr/>
                <p14:nvPr/>
              </p14:nvContentPartPr>
              <p14:xfrm>
                <a:off x="2231175" y="5907530"/>
                <a:ext cx="101160" cy="10440"/>
              </p14:xfrm>
            </p:contentPart>
          </mc:Choice>
          <mc:Fallback xmlns=""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A4BF07B3-EB28-4C85-8B67-61316C7AF3D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22175" y="5898530"/>
                  <a:ext cx="118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C597E45B-5B5E-40DA-8018-64ED236910BD}"/>
                    </a:ext>
                  </a:extLst>
                </p14:cNvPr>
                <p14:cNvContentPartPr/>
                <p14:nvPr/>
              </p14:nvContentPartPr>
              <p14:xfrm>
                <a:off x="2326935" y="5738330"/>
                <a:ext cx="110880" cy="25380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C597E45B-5B5E-40DA-8018-64ED236910B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18295" y="5729330"/>
                  <a:ext cx="128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B033AEAD-C2F4-4419-8BBB-CD5576E3F53C}"/>
                    </a:ext>
                  </a:extLst>
                </p14:cNvPr>
                <p14:cNvContentPartPr/>
                <p14:nvPr/>
              </p14:nvContentPartPr>
              <p14:xfrm>
                <a:off x="2463375" y="5697290"/>
                <a:ext cx="131040" cy="7704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B033AEAD-C2F4-4419-8BBB-CD5576E3F53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54375" y="5688290"/>
                  <a:ext cx="148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788F18C8-8711-455F-A029-11C4621CB21C}"/>
                    </a:ext>
                  </a:extLst>
                </p14:cNvPr>
                <p14:cNvContentPartPr/>
                <p14:nvPr/>
              </p14:nvContentPartPr>
              <p14:xfrm>
                <a:off x="1783335" y="6026690"/>
                <a:ext cx="775800" cy="96120"/>
              </p14:xfrm>
            </p:contentPart>
          </mc:Choice>
          <mc:Fallback xmlns=""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788F18C8-8711-455F-A029-11C4621CB21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74335" y="6017690"/>
                  <a:ext cx="793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0BCA27A5-58F2-4DCF-AA82-56538585390B}"/>
                    </a:ext>
                  </a:extLst>
                </p14:cNvPr>
                <p14:cNvContentPartPr/>
                <p14:nvPr/>
              </p14:nvContentPartPr>
              <p14:xfrm>
                <a:off x="2085015" y="6127130"/>
                <a:ext cx="206640" cy="14400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0BCA27A5-58F2-4DCF-AA82-56538585390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76015" y="6118490"/>
                  <a:ext cx="224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352897E5-9ED4-411A-AA8E-1DCFD7EF0FEC}"/>
                    </a:ext>
                  </a:extLst>
                </p14:cNvPr>
                <p14:cNvContentPartPr/>
                <p14:nvPr/>
              </p14:nvContentPartPr>
              <p14:xfrm>
                <a:off x="2133615" y="6210290"/>
                <a:ext cx="138240" cy="14040"/>
              </p14:xfrm>
            </p:contentPart>
          </mc:Choice>
          <mc:Fallback xmlns=""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352897E5-9ED4-411A-AA8E-1DCFD7EF0FE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24615" y="6201290"/>
                  <a:ext cx="155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7" name="Input penna 26">
                  <a:extLst>
                    <a:ext uri="{FF2B5EF4-FFF2-40B4-BE49-F238E27FC236}">
                      <a16:creationId xmlns:a16="http://schemas.microsoft.com/office/drawing/2014/main" id="{B32BF52B-E5F5-4AAA-AB14-A152C55521EB}"/>
                    </a:ext>
                  </a:extLst>
                </p14:cNvPr>
                <p14:cNvContentPartPr/>
                <p14:nvPr/>
              </p14:nvContentPartPr>
              <p14:xfrm>
                <a:off x="2722935" y="6015170"/>
                <a:ext cx="110520" cy="27360"/>
              </p14:xfrm>
            </p:contentPart>
          </mc:Choice>
          <mc:Fallback xmlns="">
            <p:pic>
              <p:nvPicPr>
                <p:cNvPr id="27" name="Input penna 26">
                  <a:extLst>
                    <a:ext uri="{FF2B5EF4-FFF2-40B4-BE49-F238E27FC236}">
                      <a16:creationId xmlns:a16="http://schemas.microsoft.com/office/drawing/2014/main" id="{B32BF52B-E5F5-4AAA-AB14-A152C55521E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14295" y="6006530"/>
                  <a:ext cx="128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9DAF1F5E-6498-4A96-AF7A-6BC89E43737E}"/>
                    </a:ext>
                  </a:extLst>
                </p14:cNvPr>
                <p14:cNvContentPartPr/>
                <p14:nvPr/>
              </p14:nvContentPartPr>
              <p14:xfrm>
                <a:off x="2711775" y="5932370"/>
                <a:ext cx="116640" cy="34200"/>
              </p14:xfrm>
            </p:contentPart>
          </mc:Choice>
          <mc:Fallback xmlns=""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9DAF1F5E-6498-4A96-AF7A-6BC89E43737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03135" y="5923730"/>
                  <a:ext cx="134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60" name="Input penna 359">
                  <a:extLst>
                    <a:ext uri="{FF2B5EF4-FFF2-40B4-BE49-F238E27FC236}">
                      <a16:creationId xmlns:a16="http://schemas.microsoft.com/office/drawing/2014/main" id="{E6D9515A-0C9B-4247-9278-2B72948EF6C8}"/>
                    </a:ext>
                  </a:extLst>
                </p14:cNvPr>
                <p14:cNvContentPartPr/>
                <p14:nvPr/>
              </p14:nvContentPartPr>
              <p14:xfrm>
                <a:off x="1021935" y="5617730"/>
                <a:ext cx="5750640" cy="782640"/>
              </p14:xfrm>
            </p:contentPart>
          </mc:Choice>
          <mc:Fallback xmlns="">
            <p:pic>
              <p:nvPicPr>
                <p:cNvPr id="360" name="Input penna 359">
                  <a:extLst>
                    <a:ext uri="{FF2B5EF4-FFF2-40B4-BE49-F238E27FC236}">
                      <a16:creationId xmlns:a16="http://schemas.microsoft.com/office/drawing/2014/main" id="{E6D9515A-0C9B-4247-9278-2B72948EF6C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3295" y="5609090"/>
                  <a:ext cx="5768280" cy="800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4908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260648"/>
            <a:ext cx="1349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10	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50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20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latin typeface="Calibri"/>
              </a:rPr>
              <a:t>A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B</a:t>
            </a:r>
            <a:r>
              <a:rPr lang="it-IT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/>
              </a:rPr>
              <a:t> = 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211847" y="85672"/>
              <a:ext cx="8678160" cy="658440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727" y="80272"/>
                <a:ext cx="8687880" cy="65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7" name="Input penna 366"/>
              <p14:cNvContentPartPr/>
              <p14:nvPr/>
            </p14:nvContentPartPr>
            <p14:xfrm>
              <a:off x="343967" y="4427632"/>
              <a:ext cx="911880" cy="625680"/>
            </p14:xfrm>
          </p:contentPart>
        </mc:Choice>
        <mc:Fallback xmlns="">
          <p:pic>
            <p:nvPicPr>
              <p:cNvPr id="367" name="Input penna 36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687" y="4419352"/>
                <a:ext cx="92772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4" name="Input penna 413"/>
              <p14:cNvContentPartPr/>
              <p14:nvPr/>
            </p14:nvContentPartPr>
            <p14:xfrm>
              <a:off x="1375007" y="399952"/>
              <a:ext cx="43560" cy="889920"/>
            </p14:xfrm>
          </p:contentPart>
        </mc:Choice>
        <mc:Fallback xmlns="">
          <p:pic>
            <p:nvPicPr>
              <p:cNvPr id="414" name="Input penna 4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69607" y="394552"/>
                <a:ext cx="5472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8" name="Input penna 487"/>
              <p14:cNvContentPartPr/>
              <p14:nvPr/>
            </p14:nvContentPartPr>
            <p14:xfrm>
              <a:off x="2002847" y="3560032"/>
              <a:ext cx="2081880" cy="484200"/>
            </p14:xfrm>
          </p:contentPart>
        </mc:Choice>
        <mc:Fallback xmlns="">
          <p:pic>
            <p:nvPicPr>
              <p:cNvPr id="488" name="Input penna 48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95647" y="3548872"/>
                <a:ext cx="210204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97" name="Input penna 496"/>
              <p14:cNvContentPartPr/>
              <p14:nvPr/>
            </p14:nvContentPartPr>
            <p14:xfrm>
              <a:off x="1259807" y="4967992"/>
              <a:ext cx="387000" cy="564480"/>
            </p14:xfrm>
          </p:contentPart>
        </mc:Choice>
        <mc:Fallback xmlns="">
          <p:pic>
            <p:nvPicPr>
              <p:cNvPr id="497" name="Input penna 49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53687" y="4961512"/>
                <a:ext cx="40032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7" name="Input penna 596"/>
              <p14:cNvContentPartPr/>
              <p14:nvPr/>
            </p14:nvContentPartPr>
            <p14:xfrm>
              <a:off x="5588447" y="1936792"/>
              <a:ext cx="2427120" cy="1436760"/>
            </p14:xfrm>
          </p:contentPart>
        </mc:Choice>
        <mc:Fallback xmlns="">
          <p:pic>
            <p:nvPicPr>
              <p:cNvPr id="597" name="Input penna 59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7287" y="1926352"/>
                <a:ext cx="2448360" cy="14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8" name="Input penna 597"/>
              <p14:cNvContentPartPr/>
              <p14:nvPr/>
            </p14:nvContentPartPr>
            <p14:xfrm>
              <a:off x="5989127" y="2187352"/>
              <a:ext cx="1812240" cy="722160"/>
            </p14:xfrm>
          </p:contentPart>
        </mc:Choice>
        <mc:Fallback xmlns="">
          <p:pic>
            <p:nvPicPr>
              <p:cNvPr id="598" name="Input penna 59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82647" y="2184472"/>
                <a:ext cx="182376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1" name="Input penna 600"/>
              <p14:cNvContentPartPr/>
              <p14:nvPr/>
            </p14:nvContentPartPr>
            <p14:xfrm>
              <a:off x="5418167" y="3635632"/>
              <a:ext cx="1136160" cy="758880"/>
            </p14:xfrm>
          </p:contentPart>
        </mc:Choice>
        <mc:Fallback xmlns="">
          <p:pic>
            <p:nvPicPr>
              <p:cNvPr id="601" name="Input penna 60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13847" y="3628432"/>
                <a:ext cx="1149480" cy="77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5" name="Input penna 604"/>
              <p14:cNvContentPartPr/>
              <p14:nvPr/>
            </p14:nvContentPartPr>
            <p14:xfrm>
              <a:off x="5634167" y="5095432"/>
              <a:ext cx="3051720" cy="1085400"/>
            </p14:xfrm>
          </p:contentPart>
        </mc:Choice>
        <mc:Fallback xmlns="">
          <p:pic>
            <p:nvPicPr>
              <p:cNvPr id="605" name="Input penna 60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29847" y="5084272"/>
                <a:ext cx="3063240" cy="11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0" name="Input penna 609"/>
              <p14:cNvContentPartPr/>
              <p14:nvPr/>
            </p14:nvContentPartPr>
            <p14:xfrm>
              <a:off x="5941607" y="3886912"/>
              <a:ext cx="1477440" cy="222840"/>
            </p14:xfrm>
          </p:contentPart>
        </mc:Choice>
        <mc:Fallback xmlns="">
          <p:pic>
            <p:nvPicPr>
              <p:cNvPr id="610" name="Input penna 60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33687" y="3880072"/>
                <a:ext cx="14882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1" name="Input penna 610"/>
              <p14:cNvContentPartPr/>
              <p14:nvPr/>
            </p14:nvContentPartPr>
            <p14:xfrm>
              <a:off x="5909567" y="4057192"/>
              <a:ext cx="1656000" cy="554400"/>
            </p14:xfrm>
          </p:contentPart>
        </mc:Choice>
        <mc:Fallback xmlns="">
          <p:pic>
            <p:nvPicPr>
              <p:cNvPr id="611" name="Input penna 6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02007" y="4045312"/>
                <a:ext cx="166680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2" name="Input penna 611"/>
              <p14:cNvContentPartPr/>
              <p14:nvPr/>
            </p14:nvContentPartPr>
            <p14:xfrm>
              <a:off x="5343287" y="5052952"/>
              <a:ext cx="871200" cy="88560"/>
            </p14:xfrm>
          </p:contentPart>
        </mc:Choice>
        <mc:Fallback xmlns="">
          <p:pic>
            <p:nvPicPr>
              <p:cNvPr id="612" name="Input penna 6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4647" y="5041792"/>
                <a:ext cx="886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1" name="Input penna 620"/>
              <p14:cNvContentPartPr/>
              <p14:nvPr/>
            </p14:nvContentPartPr>
            <p14:xfrm>
              <a:off x="6183887" y="3486592"/>
              <a:ext cx="2840760" cy="1099440"/>
            </p14:xfrm>
          </p:contentPart>
        </mc:Choice>
        <mc:Fallback xmlns="">
          <p:pic>
            <p:nvPicPr>
              <p:cNvPr id="621" name="Input penna 62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79207" y="3478672"/>
                <a:ext cx="2852640" cy="11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29" name="Input penna 628"/>
              <p14:cNvContentPartPr/>
              <p14:nvPr/>
            </p14:nvContentPartPr>
            <p14:xfrm>
              <a:off x="5218367" y="3886192"/>
              <a:ext cx="214200" cy="410760"/>
            </p14:xfrm>
          </p:contentPart>
        </mc:Choice>
        <mc:Fallback xmlns="">
          <p:pic>
            <p:nvPicPr>
              <p:cNvPr id="629" name="Input penna 62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11527" y="3873232"/>
                <a:ext cx="23220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42" name="Input penna 641"/>
              <p14:cNvContentPartPr/>
              <p14:nvPr/>
            </p14:nvContentPartPr>
            <p14:xfrm>
              <a:off x="6780407" y="956872"/>
              <a:ext cx="2132640" cy="656640"/>
            </p14:xfrm>
          </p:contentPart>
        </mc:Choice>
        <mc:Fallback xmlns="">
          <p:pic>
            <p:nvPicPr>
              <p:cNvPr id="642" name="Input penna 64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70327" y="947152"/>
                <a:ext cx="2153880" cy="6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9" name="Input penna 648"/>
              <p14:cNvContentPartPr/>
              <p14:nvPr/>
            </p14:nvContentPartPr>
            <p14:xfrm>
              <a:off x="7251287" y="1255672"/>
              <a:ext cx="790200" cy="139680"/>
            </p14:xfrm>
          </p:contentPart>
        </mc:Choice>
        <mc:Fallback xmlns="">
          <p:pic>
            <p:nvPicPr>
              <p:cNvPr id="649" name="Input penna 64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41927" y="1250992"/>
                <a:ext cx="8042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2" name="Input penna 661"/>
              <p14:cNvContentPartPr/>
              <p14:nvPr/>
            </p14:nvContentPartPr>
            <p14:xfrm>
              <a:off x="6414647" y="538552"/>
              <a:ext cx="3035520" cy="1523160"/>
            </p14:xfrm>
          </p:contentPart>
        </mc:Choice>
        <mc:Fallback xmlns="">
          <p:pic>
            <p:nvPicPr>
              <p:cNvPr id="662" name="Input penna 66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06007" y="531714"/>
                <a:ext cx="3054960" cy="15389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950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321578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Rappresentazione grafica del 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Es. Hot spot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 ricombinazione nel gene 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73" y="1600200"/>
            <a:ext cx="4905375" cy="509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53" y="978746"/>
            <a:ext cx="381847" cy="585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14740" y="3282058"/>
            <a:ext cx="4971621" cy="85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215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46720"/>
            <a:ext cx="83058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2400" dirty="0">
                <a:solidFill>
                  <a:schemeClr val="bg1"/>
                </a:solidFill>
              </a:rPr>
              <a:t>Il LD e la struttura in blocchi </a:t>
            </a:r>
            <a:r>
              <a:rPr lang="it-IT" sz="2400" dirty="0" err="1">
                <a:solidFill>
                  <a:schemeClr val="bg1"/>
                </a:solidFill>
              </a:rPr>
              <a:t>aplotipici</a:t>
            </a:r>
            <a:r>
              <a:rPr lang="it-IT" sz="2400" dirty="0">
                <a:solidFill>
                  <a:schemeClr val="bg1"/>
                </a:solidFill>
              </a:rPr>
              <a:t> nell’uomo</a:t>
            </a:r>
            <a:br>
              <a:rPr lang="it-IT" sz="2400" dirty="0">
                <a:solidFill>
                  <a:schemeClr val="bg1"/>
                </a:solidFill>
              </a:rPr>
            </a:b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it-IT" sz="280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it-IT" sz="2800">
                <a:solidFill>
                  <a:schemeClr val="bg1"/>
                </a:solidFill>
              </a:rPr>
              <a:t>	 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Haplotype blocks and linkage disequilibrium in the human gen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2755"/>
            <a:ext cx="3343672" cy="40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7q31-withr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" y="5045299"/>
            <a:ext cx="3403846" cy="1522774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419871" y="1002755"/>
            <a:ext cx="572412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Organizzazione in blocchi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aplotipici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genoma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progetto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HapMap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 permesso di evidenziare la struttura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aplotipica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genoma umano.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E’ emersa una strutturazione in blocchi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aplotipici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elevato LD entro blocchi, basso o nullo LD tra blocchi. Conseguenza di ricombinazione localizzata principalmente in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hotspot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genere, i blocchi sono simili nelle quattro popolazioni analizzate nell’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HapMap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blocchi hanno dimensioni molto variabili ma in genere comprese tra 5 e 15 kb.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blocchi coprono il 67 %(Africa) -87% (Europa) del genoma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 sono in media 30 (Africa) – 70 (Europa)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SNPs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(MAF &gt;5%) per blocco, ma 6-4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soli  rappresentano &gt;93% dei cromosomi totali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dimensione dei blocchi è generalmente più contenuta nella popolazione Africana esaminata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388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46720"/>
            <a:ext cx="8305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400" dirty="0">
                <a:solidFill>
                  <a:schemeClr val="bg1"/>
                </a:solidFill>
              </a:rPr>
              <a:t>Il LD e la struttura in blocchi </a:t>
            </a:r>
            <a:r>
              <a:rPr lang="it-IT" sz="2400" dirty="0" err="1">
                <a:solidFill>
                  <a:schemeClr val="bg1"/>
                </a:solidFill>
              </a:rPr>
              <a:t>aplotipici</a:t>
            </a:r>
            <a:r>
              <a:rPr lang="it-IT" sz="2400" dirty="0">
                <a:solidFill>
                  <a:schemeClr val="bg1"/>
                </a:solidFill>
              </a:rPr>
              <a:t> in altri organismi</a:t>
            </a: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it-IT" sz="2800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it-IT" sz="2800" dirty="0">
                <a:solidFill>
                  <a:schemeClr val="bg1"/>
                </a:solidFill>
              </a:rPr>
              <a:t>	 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2401" y="1002755"/>
            <a:ext cx="88840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grado di LD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genome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-wide di</a:t>
            </a: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specie diverse dipende da molti fattori, in primo luogo dalla dimensione efficace della popolazione (</a:t>
            </a:r>
            <a:r>
              <a:rPr kumimoji="0" lang="it-IT" sz="1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effective</a:t>
            </a: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it-IT" sz="1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size</a:t>
            </a: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N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lang="it-IT" dirty="0">
                <a:solidFill>
                  <a:prstClr val="white"/>
                </a:solidFill>
                <a:latin typeface="Calibri"/>
              </a:rPr>
              <a:t>, </a:t>
            </a:r>
            <a:r>
              <a:rPr kumimoji="0" lang="it-IT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della quale parleremo più avanti)</a:t>
            </a:r>
            <a:r>
              <a:rPr lang="it-IT" noProof="0" dirty="0">
                <a:solidFill>
                  <a:prstClr val="white"/>
                </a:solidFill>
                <a:latin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>
                <a:solidFill>
                  <a:prstClr val="white"/>
                </a:solidFill>
                <a:latin typeface="Calibri"/>
              </a:rPr>
              <a:t>Nelle specie animali domestiche d’allevamento, si è osservato generalmente un grado molto elevato di </a:t>
            </a:r>
            <a:r>
              <a:rPr lang="it-IT" noProof="0" dirty="0" err="1">
                <a:solidFill>
                  <a:prstClr val="white"/>
                </a:solidFill>
                <a:latin typeface="Calibri"/>
              </a:rPr>
              <a:t>linkage</a:t>
            </a:r>
            <a:r>
              <a:rPr lang="it-IT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it-IT" noProof="0" dirty="0" err="1">
                <a:solidFill>
                  <a:prstClr val="white"/>
                </a:solidFill>
                <a:latin typeface="Calibri"/>
              </a:rPr>
              <a:t>disequilibrium</a:t>
            </a:r>
            <a:r>
              <a:rPr lang="it-IT" noProof="0" dirty="0">
                <a:solidFill>
                  <a:prstClr val="white"/>
                </a:solidFill>
                <a:latin typeface="Calibri"/>
              </a:rPr>
              <a:t>, in conseguenza del fatto che  molte delle popolazioni/razze provengono da un numero ridotto di fondatori (spesso anche fortemente </a:t>
            </a:r>
            <a:r>
              <a:rPr lang="it-IT" noProof="0" dirty="0" err="1">
                <a:solidFill>
                  <a:prstClr val="white"/>
                </a:solidFill>
                <a:latin typeface="Calibri"/>
              </a:rPr>
              <a:t>inincrociati</a:t>
            </a:r>
            <a:r>
              <a:rPr lang="it-IT" noProof="0" dirty="0">
                <a:solidFill>
                  <a:prstClr val="white"/>
                </a:solidFill>
                <a:latin typeface="Calibri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>
                <a:solidFill>
                  <a:prstClr val="white"/>
                </a:solidFill>
                <a:latin typeface="Calibri"/>
              </a:rPr>
              <a:t>Un’ altro fattore che può aver contribuito all’elevato grado di LD nelle specie d’allevamento è conseguenza della selezione positiva artificiale operata dall’uomo per determinate caratteristiche fenotipiche di interesse commerciale.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prstClr val="white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noProof="0" dirty="0">
              <a:solidFill>
                <a:prstClr val="white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94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60648"/>
            <a:ext cx="8229600" cy="746125"/>
          </a:xfrm>
        </p:spPr>
        <p:txBody>
          <a:bodyPr/>
          <a:lstStyle/>
          <a:p>
            <a:r>
              <a:rPr lang="it-IT" sz="4000" dirty="0" err="1">
                <a:solidFill>
                  <a:schemeClr val="bg1"/>
                </a:solidFill>
              </a:rPr>
              <a:t>Aplotipo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219200"/>
            <a:ext cx="7924800" cy="4419600"/>
          </a:xfrm>
        </p:spPr>
        <p:txBody>
          <a:bodyPr/>
          <a:lstStyle/>
          <a:p>
            <a:r>
              <a:rPr lang="it-IT" sz="2400" dirty="0">
                <a:solidFill>
                  <a:srgbClr val="FFFF00"/>
                </a:solidFill>
              </a:rPr>
              <a:t>Un </a:t>
            </a:r>
            <a:r>
              <a:rPr lang="it-IT" sz="2400" dirty="0" err="1">
                <a:solidFill>
                  <a:srgbClr val="FFFF00"/>
                </a:solidFill>
              </a:rPr>
              <a:t>aplotipo</a:t>
            </a:r>
            <a:r>
              <a:rPr lang="it-IT" sz="2400" dirty="0">
                <a:solidFill>
                  <a:srgbClr val="FFFF00"/>
                </a:solidFill>
              </a:rPr>
              <a:t> è una combinazione di alleli a diversi siti variabili localizzati sullo stesso cromosoma.</a:t>
            </a:r>
          </a:p>
          <a:p>
            <a:endParaRPr lang="it-IT" sz="2400" dirty="0"/>
          </a:p>
          <a:p>
            <a:endParaRPr lang="it-IT" sz="2400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114800" y="2510572"/>
            <a:ext cx="4724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siti possono essere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SNPs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microsatelliti o qualsiasi altro tipo di variazione.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numero di possibili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differenti in un sistema diploide ricombinante è pari al prodotto del numero di alleli a ciascun locus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it-IT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si considerano solo siti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biallelici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numero di possibili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differenti per un sistema aploide non ricombinante  è pari a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1+n,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dove n è il numero di siti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biallelici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considerati.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31619"/>
            <a:ext cx="35147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67545" y="558924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Esempio di 4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aplotipi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relativi a due siti 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biallelici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con alleli A, a  (1° sito) e B, b (secondo sito).</a:t>
            </a:r>
          </a:p>
        </p:txBody>
      </p:sp>
    </p:spTree>
    <p:extLst>
      <p:ext uri="{BB962C8B-B14F-4D97-AF65-F5344CB8AC3E}">
        <p14:creationId xmlns:p14="http://schemas.microsoft.com/office/powerpoint/2010/main" val="15394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457200" y="228600"/>
            <a:ext cx="82296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Dal genotipo all’</a:t>
            </a: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aplotipo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762000" y="1196752"/>
            <a:ext cx="7620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 charset="2"/>
              <a:buAutoNum type="arabicPeriod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Determinazione per separazione fisica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9F8CAC3-8A44-4143-8643-B08707AAB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08" y="1844824"/>
            <a:ext cx="8556346" cy="44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6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73562"/>
            <a:ext cx="8229600" cy="746125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dirty="0">
                <a:solidFill>
                  <a:srgbClr val="FFFF00"/>
                </a:solidFill>
              </a:rPr>
              <a:t>Dal genotipo all’</a:t>
            </a:r>
            <a:r>
              <a:rPr lang="it-IT" sz="4000" dirty="0" err="1">
                <a:solidFill>
                  <a:srgbClr val="FFFF00"/>
                </a:solidFill>
              </a:rPr>
              <a:t>aplotipo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2556" y="795934"/>
            <a:ext cx="4038600" cy="990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2"/>
              <a:defRPr/>
            </a:pPr>
            <a:r>
              <a:rPr lang="it-IT" sz="2400" dirty="0">
                <a:solidFill>
                  <a:srgbClr val="FFFF00"/>
                </a:solidFill>
              </a:rPr>
              <a:t>Studi di pedigree</a:t>
            </a:r>
          </a:p>
          <a:p>
            <a:pPr marL="609600" indent="-609600" eaLnBrk="1" hangingPunct="1">
              <a:defRPr/>
            </a:pPr>
            <a:endParaRPr lang="it-IT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468560" y="5373216"/>
            <a:ext cx="4038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3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Metodi statistici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(studi di popolazioni)</a:t>
            </a:r>
          </a:p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C8F0A26-D2E0-4570-907D-C6FE9D041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08645"/>
            <a:ext cx="3960440" cy="2556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1C2CA4D-443F-47C4-91A5-60A031C1F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009" y="3782865"/>
            <a:ext cx="5933487" cy="307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4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20064" y="953869"/>
            <a:ext cx="835389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Consideriamo due loci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biallelici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A e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Locus A con alleli 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Locus B  con alleli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possibili cromosomi o gameti (e relative frequenze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it-IT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xy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Gli alleli ai due loci saranno in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equilibrio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quando le frequenze dei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quattro tipi di cromosomi (o gameti) saranno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it-IT" sz="2000" b="0" i="1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×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it-IT" sz="2000" b="0" i="1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×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it-IT" sz="2000" b="0" i="1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×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it-IT" sz="2000" b="0" i="1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×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ovvero, gli alleli ai due loci sono assortiti nei cromosomi in modo casuale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Altrimenti si dice che i due loci sono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(ovvero gli alleli ai due loci non sono assortiti in modo casuale nei cromosomi)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895600" y="295531"/>
            <a:ext cx="3748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endParaRPr kumimoji="0" lang="it-IT" sz="28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36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4648200"/>
            <a:ext cx="8991600" cy="2362200"/>
          </a:xfrm>
        </p:spPr>
        <p:txBody>
          <a:bodyPr/>
          <a:lstStyle/>
          <a:p>
            <a:r>
              <a:rPr lang="en-US" sz="2000" dirty="0" err="1">
                <a:solidFill>
                  <a:schemeClr val="bg1"/>
                </a:solidFill>
              </a:rPr>
              <a:t>Alla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comparsa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una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nuova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mutazione</a:t>
            </a:r>
            <a:r>
              <a:rPr lang="en-US" sz="2000" dirty="0">
                <a:solidFill>
                  <a:schemeClr val="bg1"/>
                </a:solidFill>
              </a:rPr>
              <a:t>  (allele b in </a:t>
            </a:r>
            <a:r>
              <a:rPr lang="en-US" sz="2000" dirty="0" err="1">
                <a:solidFill>
                  <a:schemeClr val="bg1"/>
                </a:solidFill>
              </a:rPr>
              <a:t>figura</a:t>
            </a:r>
            <a:r>
              <a:rPr lang="en-US" sz="2000" dirty="0">
                <a:solidFill>
                  <a:schemeClr val="bg1"/>
                </a:solidFill>
              </a:rPr>
              <a:t>) 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è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necessariamente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 in LD con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tutti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loci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dello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stesso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cromosoma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nella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figura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b è </a:t>
            </a:r>
            <a:r>
              <a:rPr lang="en-US" sz="2000">
                <a:solidFill>
                  <a:schemeClr val="bg1"/>
                </a:solidFill>
                <a:cs typeface="Arial" charset="0"/>
              </a:rPr>
              <a:t>associato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all’allele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nell’aplotipo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Ab).  Con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il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passare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delle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generazioni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il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nuovo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aplotipo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può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aumentare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di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frequenza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(per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deriva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e/o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selezione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ecc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.),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mentre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la 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ricombinazione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può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creare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nuove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combinazioni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aplotipiche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l’aplotipo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ab in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figura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)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riducendo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progressivamente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il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grado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di LD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tra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il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locus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mutato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e I loci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che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si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trovano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sullo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stesso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cromosoma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.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838200" y="381000"/>
            <a:ext cx="80393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origina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linkage disequilibrium</a:t>
            </a:r>
          </a:p>
        </p:txBody>
      </p:sp>
      <p:pic>
        <p:nvPicPr>
          <p:cNvPr id="1026" name="Picture 2" descr="C:\Users\Fulvio\Documents\My Dropbox\temporanea figure LD lezioni\mutazione e 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22" y="936747"/>
            <a:ext cx="5029200" cy="40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4" y="1295400"/>
            <a:ext cx="501520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49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5719" name="Rectangle 7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79512" y="1143000"/>
                <a:ext cx="8583488" cy="5526360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 linkage disequilibrium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può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essere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misurato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come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scostamento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della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osservata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un 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aplotipo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rispetto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quella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attesa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all’equilibrio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it-IT" sz="2400" b="0" i="0" smtClean="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𝑝𝑟</m:t>
                      </m:r>
                    </m:oMath>
                    <m:oMath xmlns:m="http://schemas.openxmlformats.org/officeDocument/2006/math">
                      <m:r>
                        <a:rPr lang="it-IT" sz="2400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it-IT" sz="240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400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it-IT" sz="2400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𝑝𝑠</m:t>
                      </m:r>
                    </m:oMath>
                    <m:oMath xmlns:m="http://schemas.openxmlformats.org/officeDocument/2006/math">
                      <m:r>
                        <a:rPr lang="it-IT" sz="2400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it-IT" sz="240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it-IT" sz="24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400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it-IT" sz="24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𝑞</m:t>
                      </m:r>
                      <m:r>
                        <a:rPr lang="it-IT" sz="2400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𝑟</m:t>
                      </m:r>
                    </m:oMath>
                  </m:oMathPara>
                </a14:m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it-IT" sz="24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𝐷</m:t>
                    </m:r>
                    <m:r>
                      <a:rPr lang="it-IT" sz="240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it-IT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22</m:t>
                        </m:r>
                      </m:sub>
                    </m:sSub>
                    <m:r>
                      <a:rPr lang="it-IT" sz="24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it-IT" sz="24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Come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indicato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in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precedenza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e </a:t>
                </a:r>
                <a:r>
                  <a:rPr lang="en-US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sono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le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alleliche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al primo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sito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e </a:t>
                </a:r>
                <a:r>
                  <a:rPr lang="en-US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le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alleliche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al secondo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sito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mentre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2200" i="1" baseline="-250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xy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sono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le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frequenze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osservate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dei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quattro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possibili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aplotipi</a:t>
                </a:r>
                <a: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b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osservi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 D è lo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stesso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nei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casi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indipendentemete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dal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valore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considerato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mentre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segno di D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dipende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dalla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combinazione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allelica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considerata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5719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1143000"/>
                <a:ext cx="8583488" cy="5526360"/>
              </a:xfrm>
              <a:blipFill>
                <a:blip r:embed="rId2"/>
                <a:stretch>
                  <a:fillRect t="-5077" r="-2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971600" y="65782"/>
            <a:ext cx="731777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Misura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linkage disequilibrium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considereremo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solo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biallelici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061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5036236" y="6051899"/>
            <a:ext cx="4072268" cy="7578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olo 5"/>
              <p:cNvSpPr>
                <a:spLocks noGrp="1"/>
              </p:cNvSpPr>
              <p:nvPr>
                <p:ph type="ctrTitle"/>
              </p:nvPr>
            </p:nvSpPr>
            <p:spPr>
              <a:xfrm>
                <a:off x="683568" y="271473"/>
                <a:ext cx="7772400" cy="504056"/>
              </a:xfrm>
            </p:spPr>
            <p:txBody>
              <a:bodyPr/>
              <a:lstStyle/>
              <a:p>
                <a:r>
                  <a:rPr lang="it-IT" sz="2000" dirty="0">
                    <a:solidFill>
                      <a:schemeClr val="bg1"/>
                    </a:solidFill>
                  </a:rPr>
                  <a:t>Modo alternativo per misurare il grado di </a:t>
                </a:r>
                <a:r>
                  <a:rPr lang="it-IT" sz="2000" dirty="0" err="1">
                    <a:solidFill>
                      <a:schemeClr val="bg1"/>
                    </a:solidFill>
                  </a:rPr>
                  <a:t>linkage</a:t>
                </a:r>
                <a:r>
                  <a:rPr lang="it-IT" sz="2000" dirty="0">
                    <a:solidFill>
                      <a:schemeClr val="bg1"/>
                    </a:solidFill>
                  </a:rPr>
                  <a:t> </a:t>
                </a:r>
                <a:r>
                  <a:rPr lang="it-IT" sz="2000" dirty="0" err="1">
                    <a:solidFill>
                      <a:schemeClr val="bg1"/>
                    </a:solidFill>
                  </a:rPr>
                  <a:t>disequilibrium</a:t>
                </a:r>
                <a:br>
                  <a:rPr lang="it-IT" sz="2000" dirty="0">
                    <a:solidFill>
                      <a:schemeClr val="bg1"/>
                    </a:solidFill>
                  </a:rPr>
                </a:br>
                <a:r>
                  <a:rPr lang="it-IT" sz="2000" dirty="0">
                    <a:solidFill>
                      <a:schemeClr val="bg1"/>
                    </a:solidFill>
                  </a:rPr>
                  <a:t>Si ottiene a partire dalla precedente definizione di D: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𝐷</m:t>
                    </m:r>
                    <m:r>
                      <a:rPr lang="it-IT" sz="200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it-IT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11</m:t>
                        </m:r>
                      </m:sub>
                    </m:sSub>
                    <m:r>
                      <a:rPr lang="it-IT" sz="20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it-IT" sz="20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𝑝𝑟</m:t>
                    </m:r>
                  </m:oMath>
                </a14:m>
                <a:br>
                  <a:rPr lang="it-IT" sz="2000" i="1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</a:br>
                <a:endParaRPr lang="it-IT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itol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3568" y="271473"/>
                <a:ext cx="7772400" cy="504056"/>
              </a:xfrm>
              <a:blipFill>
                <a:blip r:embed="rId2"/>
                <a:stretch>
                  <a:fillRect t="-56098" b="-121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187" y="6211370"/>
            <a:ext cx="3755461" cy="438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5377212" y="676380"/>
                <a:ext cx="338741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i="1" dirty="0">
                  <a:solidFill>
                    <a:schemeClr val="bg1"/>
                  </a:solidFill>
                  <a:latin typeface="Cambria Math"/>
                  <a:cs typeface="Times New Roman" pitchFamily="18" charset="0"/>
                </a:endParaRPr>
              </a:p>
              <a:p>
                <a:endParaRPr lang="it-IT" i="1" dirty="0">
                  <a:solidFill>
                    <a:schemeClr val="bg1"/>
                  </a:solidFill>
                  <a:latin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it-IT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sub>
                      </m:sSub>
                      <m:r>
                        <a:rPr lang="it-IT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it-IT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𝑝𝑟</m:t>
                      </m:r>
                    </m:oMath>
                  </m:oMathPara>
                </a14:m>
                <a:endParaRPr lang="it-IT" i="1" dirty="0">
                  <a:solidFill>
                    <a:schemeClr val="bg1"/>
                  </a:solidFill>
                  <a:latin typeface="Cambria Math"/>
                  <a:cs typeface="Times New Roman" pitchFamily="18" charset="0"/>
                </a:endParaRPr>
              </a:p>
              <a:p>
                <a:pPr algn="ctr"/>
                <a:r>
                  <a:rPr lang="it-IT" i="1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sostituendo </a:t>
                </a:r>
              </a:p>
              <a:p>
                <a:pPr algn="ctr"/>
                <a:r>
                  <a:rPr lang="it-IT" i="1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p = g</a:t>
                </a:r>
                <a:r>
                  <a:rPr lang="it-IT" i="1" baseline="-25000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11</a:t>
                </a:r>
                <a:r>
                  <a:rPr lang="it-IT" i="1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 + g</a:t>
                </a:r>
                <a:r>
                  <a:rPr lang="it-IT" i="1" baseline="-25000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12</a:t>
                </a:r>
                <a:r>
                  <a:rPr lang="it-IT" i="1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   e    r = g</a:t>
                </a:r>
                <a:r>
                  <a:rPr lang="it-IT" i="1" baseline="-25000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11</a:t>
                </a:r>
                <a:r>
                  <a:rPr lang="it-IT" i="1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+g</a:t>
                </a:r>
                <a:r>
                  <a:rPr lang="it-IT" i="1" baseline="-25000" dirty="0">
                    <a:solidFill>
                      <a:schemeClr val="bg1"/>
                    </a:solidFill>
                    <a:latin typeface="Cambria Math"/>
                    <a:cs typeface="Times New Roman" pitchFamily="18" charset="0"/>
                  </a:rPr>
                  <a:t>21</a:t>
                </a:r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212" y="676380"/>
                <a:ext cx="3387412" cy="1477328"/>
              </a:xfrm>
              <a:prstGeom prst="rect">
                <a:avLst/>
              </a:prstGeom>
              <a:blipFill>
                <a:blip r:embed="rId4"/>
                <a:stretch>
                  <a:fillRect b="-53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/>
          <p:cNvSpPr txBox="1"/>
          <p:nvPr/>
        </p:nvSpPr>
        <p:spPr>
          <a:xfrm>
            <a:off x="151883" y="4494019"/>
            <a:ext cx="2600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Nota che: </a:t>
            </a:r>
          </a:p>
          <a:p>
            <a:r>
              <a:rPr lang="it-IT" i="1" dirty="0" err="1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Fr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(A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1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) = p =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11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+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12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   </a:t>
            </a:r>
          </a:p>
          <a:p>
            <a:r>
              <a:rPr lang="it-IT" i="1" dirty="0" err="1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Fr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(A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2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) = q =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21 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+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22</a:t>
            </a:r>
          </a:p>
          <a:p>
            <a:endParaRPr lang="it-IT" i="1" baseline="-25000" dirty="0">
              <a:solidFill>
                <a:schemeClr val="bg1"/>
              </a:solidFill>
              <a:latin typeface="Cambria Math"/>
              <a:cs typeface="Times New Roman" pitchFamily="18" charset="0"/>
            </a:endParaRPr>
          </a:p>
          <a:p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E</a:t>
            </a:r>
          </a:p>
          <a:p>
            <a:endParaRPr lang="it-IT" i="1" baseline="-25000" dirty="0">
              <a:solidFill>
                <a:schemeClr val="bg1"/>
              </a:solidFill>
              <a:latin typeface="Cambria Math"/>
              <a:cs typeface="Times New Roman" pitchFamily="18" charset="0"/>
            </a:endParaRPr>
          </a:p>
          <a:p>
            <a:r>
              <a:rPr lang="it-IT" i="1" dirty="0" err="1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Fr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(B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1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) = r =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11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+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21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   </a:t>
            </a:r>
          </a:p>
          <a:p>
            <a:r>
              <a:rPr lang="it-IT" i="1" dirty="0" err="1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Fr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 (B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2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) = s =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12 </a:t>
            </a:r>
            <a:r>
              <a:rPr lang="it-IT" i="1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+ g</a:t>
            </a:r>
            <a:r>
              <a:rPr lang="it-IT" i="1" baseline="-25000" dirty="0">
                <a:solidFill>
                  <a:schemeClr val="bg1"/>
                </a:solidFill>
                <a:latin typeface="Cambria Math"/>
                <a:cs typeface="Times New Roman" pitchFamily="18" charset="0"/>
              </a:rPr>
              <a:t>22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236" y="2191428"/>
            <a:ext cx="4072268" cy="386002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51883" y="1415044"/>
            <a:ext cx="463614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prstClr val="white"/>
                </a:solidFill>
                <a:latin typeface="Calibri"/>
              </a:rPr>
              <a:t>D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loci A e B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Locus A con alleli 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Locus B  con alleli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gameti (e relative frequenze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it-IT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xy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frequenza = g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51910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36158</TotalTime>
  <Words>1914</Words>
  <Application>Microsoft Office PowerPoint</Application>
  <PresentationFormat>Presentazione su schermo (4:3)</PresentationFormat>
  <Paragraphs>178</Paragraphs>
  <Slides>25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 Math</vt:lpstr>
      <vt:lpstr>Symbol</vt:lpstr>
      <vt:lpstr>Times New Roman</vt:lpstr>
      <vt:lpstr>Wingdings</vt:lpstr>
      <vt:lpstr>Struttura predefinita</vt:lpstr>
      <vt:lpstr>Tema di Office</vt:lpstr>
      <vt:lpstr>1_Tema di Office</vt:lpstr>
      <vt:lpstr>Presentazione standard di PowerPoint</vt:lpstr>
      <vt:lpstr>Presentazione standard di PowerPoint</vt:lpstr>
      <vt:lpstr>Aplotipo</vt:lpstr>
      <vt:lpstr>Presentazione standard di PowerPoint</vt:lpstr>
      <vt:lpstr>Dal genotipo all’aplotipo</vt:lpstr>
      <vt:lpstr>Presentazione standard di PowerPoint</vt:lpstr>
      <vt:lpstr>Alla sua comparsa, una nuova mutazione  (allele b in figura) è necessariamente  in LD con tutti i loci dello stesso cromosoma (nella figura b è associato all’allele A nell’aplotipo Ab).  Con il passare delle generazioni, il nuovo aplotipo può aumentare di frequenza (per deriva e/o selezione ecc.), mentre la  ricombinazione può creare nuove combinazioni aplotipiche (l’aplotipo ab in figura) riducendo progressivamente il grado di LD tra il locus mutato e I loci che si trovano sullo stesso cromosoma.</vt:lpstr>
      <vt:lpstr>Il linkage disequilibrium può essere misurato come scostamento della frequenza osservata di un  aplotipo rispetto a quella attesa all’equilibrio:  D=g_11-pr D=g_12-ps D=g_21-qr D=g_22-qs  Come indicato in precedenza, p e q sono le frequenze alleliche al primo sito, r e s le frequenze alleliche al secondo sito, mentre gxy sono le frequenze osservate dei quattro possibili aplotipi.    Si osservi che il valore di D è lo stesso nei 4 casi indipendentemete dal valore considerato, mentre il segno di D dipende dalla combinazione allelica considerata.   </vt:lpstr>
      <vt:lpstr>Modo alternativo per misurare il grado di linkage disequilibrium Si ottiene a partire dalla precedente definizione di D: D=g_11-pr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valore che D può assumere dipende dalle frequenze degli alleli dei due siti considerati. Il valore di D massimo possibile è pari a 0,25 e si ottiene solo quando le frequenze per le due coppie di alleli corrispondono al 50% e ci sono due soli aplotipi (ciascuno con freq. = 50%) Per ottenere una misura di LD confrontabile (per confrontare ad esempio popolazioni diverse oppure regioni diverse del genoma) si può normalizzare D per il valore massimo che il LD può assumere per determinate frequenze alleliche    D’  = D relativo  D′= D/Dmax  0≤D′≤1   Dmax è il valore massimo che il valore D può assumere per determinate frequenze alleliche. Si ha quando uno degli alleli ad un locus è associato esclusivamente con uno degli alleli all’altro locus, ovvero quando si osservano solo 3 (o 2) dei 4 aplotipi possibili  Dalla definizione di D, si può vedere come Dmax corrisponda alla frequenza  dell’aplotipo atteso più raro tra i due aplotipi in difetto.</vt:lpstr>
      <vt:lpstr>Per utilizzare una misura di LD che non dipenda dalle frequenze alleliche un’altra possibilità è quella di utilizzare il coefficiente di correlazione (r)   r=(g_11×g_22-g_12×g_21)/√(p×q×r×s)=D/√(p×q×r×s)   r varia tra +1 e -1  il valore nullo ovviamente rappresenta la situazione di equilibrio gametico   ϰ2 = r2× N</vt:lpstr>
      <vt:lpstr>Presentazione standard di PowerPoint</vt:lpstr>
      <vt:lpstr>Il grado di linkage disequilibrium può essere influenzato anche da fattori diversi da mutazione e ricombinazione:  - deriva genetica / collo di bottiglia / effetto del fondatore - selezione a favore di particolari combinazioni aplotipiche - mescolamento di popolazioni con diverse frequenze alleliche  In tutti questi casi c’è un aumento del grado di linkage disequilibrium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LD e la struttura in blocchi aplotipici nell’uomo </vt:lpstr>
      <vt:lpstr>Il LD e la struttura in blocchi aplotipici in altri organismi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Genetica</dc:creator>
  <cp:lastModifiedBy>Fulvio Cruciani</cp:lastModifiedBy>
  <cp:revision>448</cp:revision>
  <dcterms:created xsi:type="dcterms:W3CDTF">2014-05-23T12:00:13Z</dcterms:created>
  <dcterms:modified xsi:type="dcterms:W3CDTF">2024-10-17T14:06:30Z</dcterms:modified>
</cp:coreProperties>
</file>