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3" r:id="rId5"/>
    <p:sldId id="265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32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5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96AF-22BD-2141-9908-B66513F677CD}" type="datetimeFigureOut">
              <a:t>25/02/20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41F1-48B1-7144-A10F-F2AB5A98C7C1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27200"/>
            <a:ext cx="2387600" cy="340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4397" y="1912242"/>
            <a:ext cx="2590800" cy="3136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873">
            <a:off x="4118858" y="2167173"/>
            <a:ext cx="1417357" cy="16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56800"/>
            <a:ext cx="4302285" cy="76361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58" y="94079"/>
            <a:ext cx="2059042" cy="24930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51" y="1207351"/>
            <a:ext cx="2185035" cy="23363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972" y="4392609"/>
            <a:ext cx="2882868" cy="23085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294" y="687193"/>
            <a:ext cx="1897112" cy="18985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965" y="2585766"/>
            <a:ext cx="2308882" cy="16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4" y="1082761"/>
            <a:ext cx="5884195" cy="3401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16" y="0"/>
            <a:ext cx="2261606" cy="19351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865" y="4626201"/>
            <a:ext cx="3093164" cy="24888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00" y="46040"/>
            <a:ext cx="480862" cy="10367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28" y="46040"/>
            <a:ext cx="500714" cy="103672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95" y="46040"/>
            <a:ext cx="580139" cy="106095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00" y="1174508"/>
            <a:ext cx="480862" cy="103672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28" y="1174508"/>
            <a:ext cx="500714" cy="103672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95" y="1174508"/>
            <a:ext cx="580139" cy="10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56799"/>
            <a:ext cx="4302285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440" y="2148409"/>
            <a:ext cx="2059042" cy="24930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51" y="1207351"/>
            <a:ext cx="2185035" cy="23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62" y="1824449"/>
            <a:ext cx="2895009" cy="30676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24473" y="2188346"/>
            <a:ext cx="2425717" cy="27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56800"/>
            <a:ext cx="4302285" cy="76361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58" y="94079"/>
            <a:ext cx="2059042" cy="24930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51" y="1207351"/>
            <a:ext cx="2185035" cy="23363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972" y="4392609"/>
            <a:ext cx="2882868" cy="23085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294" y="687193"/>
            <a:ext cx="1897112" cy="18985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965" y="2585766"/>
            <a:ext cx="2308882" cy="16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2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4" y="1082761"/>
            <a:ext cx="5884195" cy="3401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16" y="0"/>
            <a:ext cx="2261606" cy="19351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28" y="46040"/>
            <a:ext cx="500714" cy="103672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5" y="46040"/>
            <a:ext cx="580139" cy="106095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28" y="1174508"/>
            <a:ext cx="500714" cy="103672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5" y="1174508"/>
            <a:ext cx="580139" cy="106095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053" y="4729124"/>
            <a:ext cx="2134395" cy="23051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448" y="4729124"/>
            <a:ext cx="2134395" cy="23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9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4" y="1082761"/>
            <a:ext cx="5884195" cy="3401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16" y="0"/>
            <a:ext cx="2261606" cy="19351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277" y="5714211"/>
            <a:ext cx="1799144" cy="10355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277" y="4484561"/>
            <a:ext cx="1708909" cy="170890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79" y="4157108"/>
            <a:ext cx="1708909" cy="170890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86" y="5348263"/>
            <a:ext cx="1799144" cy="103550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531" y="70274"/>
            <a:ext cx="480862" cy="103672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6" y="70274"/>
            <a:ext cx="580139" cy="106095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531" y="1198742"/>
            <a:ext cx="480862" cy="103672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6" y="1198742"/>
            <a:ext cx="580139" cy="10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4" y="1082761"/>
            <a:ext cx="5884195" cy="3401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16" y="0"/>
            <a:ext cx="2261606" cy="19351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520" y="5017571"/>
            <a:ext cx="2382114" cy="145950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00" y="46040"/>
            <a:ext cx="480862" cy="103672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28" y="46040"/>
            <a:ext cx="500714" cy="103672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00" y="1174508"/>
            <a:ext cx="480862" cy="103672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28" y="1174508"/>
            <a:ext cx="500714" cy="10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4" y="1082761"/>
            <a:ext cx="5884195" cy="3401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00" y="46040"/>
            <a:ext cx="480862" cy="10367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28" y="46040"/>
            <a:ext cx="500714" cy="103672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5" y="46040"/>
            <a:ext cx="580139" cy="106095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00" y="1174508"/>
            <a:ext cx="480862" cy="103672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28" y="1174508"/>
            <a:ext cx="500714" cy="103672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5" y="1174508"/>
            <a:ext cx="580139" cy="10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SAPIENZA Università di Roma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Giovanni Cenci</dc:creator>
  <cp:lastModifiedBy>Giovanni Cenci</cp:lastModifiedBy>
  <cp:revision>6</cp:revision>
  <dcterms:created xsi:type="dcterms:W3CDTF">2020-02-25T09:03:37Z</dcterms:created>
  <dcterms:modified xsi:type="dcterms:W3CDTF">2020-02-25T09:58:11Z</dcterms:modified>
</cp:coreProperties>
</file>