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0" r:id="rId4"/>
    <p:sldId id="291" r:id="rId5"/>
    <p:sldId id="282" r:id="rId6"/>
    <p:sldId id="283" r:id="rId7"/>
    <p:sldId id="292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89" r:id="rId21"/>
    <p:sldId id="293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1432" y="-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Relationship Id="rId3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904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  <a:lvl2pPr marL="1429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2pPr>
            <a:lvl3pPr marL="1937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3pPr>
            <a:lvl4pPr marL="2462257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4pPr>
            <a:lvl5pPr marL="29871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pPr marL="342900" indent="0">
              <a:lnSpc>
                <a:spcPct val="60000"/>
              </a:lnSpc>
              <a:buFontTx/>
              <a:buNone/>
            </a:pPr>
            <a:r>
              <a:rPr lang="en-US" sz="5400">
                <a:solidFill>
                  <a:schemeClr val="bg1"/>
                </a:solidFill>
              </a:rPr>
              <a:t>8 cfu (lezioni Frontali)+1 cfu (esercitazione pratiche)</a:t>
            </a:r>
          </a:p>
          <a:p>
            <a:pPr lvl="1">
              <a:lnSpc>
                <a:spcPct val="60000"/>
              </a:lnSpc>
            </a:pPr>
            <a:r>
              <a:rPr lang="en-US" sz="4800">
                <a:solidFill>
                  <a:srgbClr val="800000"/>
                </a:solidFill>
              </a:rPr>
              <a:t>Frontali: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5,5 Cenci + 2,5 Fanti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Include esercitazioni numeriche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800000"/>
                </a:solidFill>
              </a:rPr>
              <a:t>Esercitazioni Pratiche</a:t>
            </a:r>
          </a:p>
          <a:p>
            <a:pPr lvl="2">
              <a:lnSpc>
                <a:spcPct val="60000"/>
              </a:lnSpc>
            </a:pPr>
            <a:endParaRPr lang="en-US" sz="4400">
              <a:solidFill>
                <a:schemeClr val="bg1"/>
              </a:solidFill>
            </a:endParaRPr>
          </a:p>
          <a:p>
            <a:pPr marL="867833" lvl="1" indent="0">
              <a:lnSpc>
                <a:spcPct val="60000"/>
              </a:lnSpc>
              <a:buFontTx/>
              <a:buNone/>
            </a:pPr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449" y="3881942"/>
            <a:ext cx="2847000" cy="2847000"/>
          </a:xfrm>
          <a:prstGeom prst="ellipse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507125" y="7455302"/>
            <a:ext cx="5307284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GENETICA:</a:t>
            </a:r>
            <a:endParaRPr lang="it-IT" sz="3600" b="1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dall'Analisi Formale alla Genomica</a:t>
            </a:r>
            <a:endParaRPr lang="it-IT" sz="3600" b="1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827" y="1807259"/>
            <a:ext cx="3673707" cy="489827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7620827" y="7455302"/>
            <a:ext cx="426201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60045" algn="l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- Stansfield-</a:t>
            </a:r>
            <a:endParaRPr lang="it-IT" sz="3600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l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5" y="1776716"/>
            <a:ext cx="4648509" cy="54511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584801"/>
            <a:ext cx="6311900" cy="670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24-03-04 alle 18.3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44" y="1504638"/>
            <a:ext cx="7516607" cy="6768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79500" y="-214460"/>
            <a:ext cx="10845800" cy="2095500"/>
          </a:xfrm>
        </p:spPr>
        <p:txBody>
          <a:bodyPr/>
          <a:lstStyle/>
          <a:p>
            <a:r>
              <a:rPr lang="en-US"/>
              <a:t>Welcome Quiz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4440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(2023-2024)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903209" y="2854732"/>
            <a:ext cx="11882845" cy="6429704"/>
          </a:xfrm>
        </p:spPr>
        <p:txBody>
          <a:bodyPr/>
          <a:lstStyle/>
          <a:p>
            <a:r>
              <a:rPr lang="it-IT" sz="4800">
                <a:solidFill>
                  <a:schemeClr val="bg1"/>
                </a:solidFill>
              </a:rPr>
              <a:t>17 giugno 2024 </a:t>
            </a:r>
          </a:p>
          <a:p>
            <a:r>
              <a:rPr lang="it-IT" sz="4800">
                <a:solidFill>
                  <a:schemeClr val="bg1"/>
                </a:solidFill>
              </a:rPr>
              <a:t>11 luglio 2024 </a:t>
            </a:r>
          </a:p>
          <a:p>
            <a:r>
              <a:rPr lang="it-IT" sz="4800">
                <a:solidFill>
                  <a:schemeClr val="bg1"/>
                </a:solidFill>
              </a:rPr>
              <a:t>19 settembre 2024</a:t>
            </a: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 b="1">
                <a:solidFill>
                  <a:srgbClr val="800000"/>
                </a:solidFill>
              </a:rPr>
              <a:t>Le date si riferiscono allo scritto di Genetica</a:t>
            </a:r>
            <a:endParaRPr lang="it-IT" sz="4800" b="1">
              <a:solidFill>
                <a:srgbClr val="8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D. E’ possibile sostenere la prova scritta prima di aver superato l’esame di Biologia Cellulare?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R. Sì, si può sostenere lo scritto, ma bisogna essere in regola con questi esami propedeutici al momento di sostenere l’orale di Genetica.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Secondo il seguente specchietto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7083"/>
              </p:ext>
            </p:extLst>
          </p:nvPr>
        </p:nvGraphicFramePr>
        <p:xfrm>
          <a:off x="2167466" y="1986840"/>
          <a:ext cx="9122648" cy="5211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1324"/>
                <a:gridCol w="4561324"/>
              </a:tblGrid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rgbClr val="FF0000"/>
                          </a:solidFill>
                          <a:latin typeface="Franklin Gothic Book"/>
                          <a:cs typeface="Franklin Gothic Book"/>
                        </a:rPr>
                        <a:t>APPELLO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VALIDITà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luglio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gennaio febbraio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FEBBRAIO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00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676</Words>
  <Application>Microsoft Macintosh PowerPoint</Application>
  <PresentationFormat>Personalizzato</PresentationFormat>
  <Paragraphs>107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White</vt:lpstr>
      <vt:lpstr>In cosa consiste il corso di Genetica</vt:lpstr>
      <vt:lpstr>Presentazione di PowerPoint</vt:lpstr>
      <vt:lpstr>APPELLI Genetica  (2023-2024) 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  <vt:lpstr>Welcome Quiz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52</cp:revision>
  <dcterms:modified xsi:type="dcterms:W3CDTF">2024-03-05T07:45:25Z</dcterms:modified>
</cp:coreProperties>
</file>