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03" r:id="rId10"/>
    <p:sldId id="301" r:id="rId11"/>
    <p:sldId id="267" r:id="rId12"/>
    <p:sldId id="268" r:id="rId13"/>
    <p:sldId id="269" r:id="rId14"/>
    <p:sldId id="270" r:id="rId15"/>
    <p:sldId id="302" r:id="rId16"/>
    <p:sldId id="295" r:id="rId17"/>
    <p:sldId id="298" r:id="rId18"/>
    <p:sldId id="299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75" r:id="rId28"/>
    <p:sldId id="276" r:id="rId29"/>
    <p:sldId id="281" r:id="rId30"/>
    <p:sldId id="282" r:id="rId31"/>
    <p:sldId id="283" r:id="rId32"/>
    <p:sldId id="297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package" Target="../embeddings/Documento_di_Microsoft_Word.docx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package" Target="../embeddings/Documento_di_Microsoft_Word1.docx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package" Target="../embeddings/Documento_di_Microsoft_Word2.docx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tif"/><Relationship Id="rId4" Type="http://schemas.openxmlformats.org/officeDocument/2006/relationships/image" Target="../media/image1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147219" y="110084"/>
            <a:ext cx="788277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  <p:extLst>
      <p:ext uri="{BB962C8B-B14F-4D97-AF65-F5344CB8AC3E}">
        <p14:creationId xmlns:p14="http://schemas.microsoft.com/office/powerpoint/2010/main" val="12778050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83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6017755"/>
            <a:ext cx="947294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un gene alla volta selezionando </a:t>
            </a:r>
            <a:r>
              <a:t>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91849" y="8083782"/>
            <a:ext cx="5015866" cy="1210588"/>
            <a:chOff x="1905634" y="7827235"/>
            <a:chExt cx="5015866" cy="1210588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905634" y="7827235"/>
              <a:ext cx="479092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</a:t>
              </a:r>
              <a:r>
                <a:rPr u="sng">
                  <a:solidFill>
                    <a:srgbClr val="77BB41"/>
                  </a:solidFill>
                </a:rPr>
                <a:t>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2773437" y="7996164"/>
            <a:ext cx="47909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</a:t>
            </a:r>
            <a:r>
              <a:rPr u="sng">
                <a:solidFill>
                  <a:srgbClr val="77BB41"/>
                </a:solidFill>
              </a:rPr>
              <a:t>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44205"/>
            <a:ext cx="3169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2167401" y="8231505"/>
            <a:ext cx="13791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000000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87606"/>
            <a:ext cx="54088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852907"/>
            <a:ext cx="5989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</a:t>
            </a:r>
            <a:r>
              <a:rPr u="sng"/>
              <a:t>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7041033" y="8027845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336773" y="7953146"/>
            <a:ext cx="18467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it-IT">
                <a:solidFill>
                  <a:srgbClr val="000000"/>
                </a:solidFill>
              </a:rPr>
              <a:t>Dis</a:t>
            </a:r>
            <a:r>
              <a:rPr baseline="-25000">
                <a:solidFill>
                  <a:srgbClr val="000000"/>
                </a:solidFill>
              </a:rPr>
              <a:t>thr-arg</a:t>
            </a:r>
            <a:r>
              <a:rPr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05809" y="715450"/>
            <a:ext cx="95931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Costituzione della mappa genetica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49484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23000" imgH="3251200" progId="Word.Document.12">
                  <p:embed/>
                </p:oleObj>
              </mc:Choice>
              <mc:Fallback>
                <p:oleObj name="Documento" r:id="rId2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61100" imgH="2311400" progId="Word.Document.12">
                  <p:embed/>
                </p:oleObj>
              </mc:Choice>
              <mc:Fallback>
                <p:oleObj name="Documento" r:id="rId2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61100" imgH="2692400" progId="Word.Document.12">
                  <p:embed/>
                </p:oleObj>
              </mc:Choice>
              <mc:Fallback>
                <p:oleObj name="Documento" r:id="rId2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</a:rPr>
              <a:t>La presenza di macchie gemelle suggerisce che il crossing over può avvenire anche durante la mitosi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572001" y="8301990"/>
            <a:ext cx="319854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b="1">
                <a:solidFill>
                  <a:srgbClr val="800000"/>
                </a:solidFill>
              </a:rPr>
              <a:t>Tetradi ordinate</a:t>
            </a:r>
          </a:p>
        </p:txBody>
      </p:sp>
    </p:spTree>
    <p:extLst>
      <p:ext uri="{BB962C8B-B14F-4D97-AF65-F5344CB8AC3E}">
        <p14:creationId xmlns:p14="http://schemas.microsoft.com/office/powerpoint/2010/main" val="3047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195004" y="139717"/>
            <a:ext cx="66147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crossing over mitotico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  <p:extLst>
      <p:ext uri="{BB962C8B-B14F-4D97-AF65-F5344CB8AC3E}">
        <p14:creationId xmlns:p14="http://schemas.microsoft.com/office/powerpoint/2010/main" val="1281513482"/>
      </p:ext>
    </p:extLst>
  </p:cSld>
  <p:clrMapOvr>
    <a:masterClrMapping/>
  </p:clrMapOvr>
  <p:transition spd="slow">
    <p:circl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 advAuto="0"/>
      <p:bldP spid="272" grpId="0" animBg="1" advAuto="0"/>
      <p:bldP spid="273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5.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444" y="5297736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spd="slow"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  <p:extLst>
      <p:ext uri="{BB962C8B-B14F-4D97-AF65-F5344CB8AC3E}">
        <p14:creationId xmlns:p14="http://schemas.microsoft.com/office/powerpoint/2010/main" val="177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9811856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70" y="5562600"/>
            <a:ext cx="7360415" cy="1696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800000"/>
            </a:solidFill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0" y="131266"/>
            <a:ext cx="128016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0033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698860" y="7736780"/>
            <a:ext cx="243841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8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751233" y="8053705"/>
            <a:ext cx="43452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8000"/>
                </a:solidFill>
                <a:latin typeface="Franklin Gothic Book"/>
                <a:ea typeface="Franklin Gothic Book"/>
                <a:cs typeface="Franklin Gothic Book"/>
              </a:rPr>
              <a:t>= 0,19= 19%= 19 um</a:t>
            </a:r>
          </a:p>
        </p:txBody>
      </p:sp>
      <p:sp>
        <p:nvSpPr>
          <p:cNvPr id="8" name="Shape 287"/>
          <p:cNvSpPr/>
          <p:nvPr/>
        </p:nvSpPr>
        <p:spPr>
          <a:xfrm>
            <a:off x="415287" y="8041005"/>
            <a:ext cx="31066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Distanza </a:t>
            </a:r>
            <a:r>
              <a:rPr lang="it-IT" baseline="-25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arg-ura</a:t>
            </a:r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endParaRPr baseline="-25000">
              <a:solidFill>
                <a:schemeClr val="tx1">
                  <a:lumMod val="95000"/>
                  <a:lumOff val="5000"/>
                </a:schemeClr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8484810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369342"/>
            <a:ext cx="130302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70404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  <p:extLst>
      <p:ext uri="{BB962C8B-B14F-4D97-AF65-F5344CB8AC3E}">
        <p14:creationId xmlns:p14="http://schemas.microsoft.com/office/powerpoint/2010/main" val="37772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1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658</Words>
  <Application>Microsoft Macintosh PowerPoint</Application>
  <PresentationFormat>Personalizzato</PresentationFormat>
  <Paragraphs>85</Paragraphs>
  <Slides>42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Franklin Gothic Book</vt:lpstr>
      <vt:lpstr>Franklin Gothic Medium</vt:lpstr>
      <vt:lpstr>Gill Sans</vt:lpstr>
      <vt:lpstr>White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Mappatura Genetica di Caratteri Mendeliani Umani</vt:lpstr>
      <vt:lpstr>Il ruolo della ricombinazione nella mappatura genetica</vt:lpstr>
      <vt:lpstr>Presentazione standard di PowerPoint</vt:lpstr>
      <vt:lpstr>Presentazione standard di PowerPoint</vt:lpstr>
      <vt:lpstr>Mappare un locus malattia</vt:lpstr>
      <vt:lpstr>Quale marcatore genetico scegliere?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Microsoft Office User</cp:lastModifiedBy>
  <cp:revision>39</cp:revision>
  <dcterms:modified xsi:type="dcterms:W3CDTF">2024-04-04T07:43:45Z</dcterms:modified>
</cp:coreProperties>
</file>