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6.xml" ContentType="application/vnd.openxmlformats-officedocument.them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7.xml" ContentType="application/vnd.openxmlformats-officedocument.them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8.xml" ContentType="application/vnd.openxmlformats-officedocument.them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heme/theme9.xml" ContentType="application/vnd.openxmlformats-officedocument.theme+xml"/>
  <Override PartName="/ppt/theme/theme10.xml" ContentType="application/vnd.openxmlformats-officedocument.theme+xml"/>
  <Override PartName="/ppt/tags/tag75.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3"/>
    <p:sldMasterId id="2147483975" r:id="rId14"/>
    <p:sldMasterId id="2147484082" r:id="rId15"/>
    <p:sldMasterId id="2147484000" r:id="rId16"/>
    <p:sldMasterId id="2147484009" r:id="rId17"/>
    <p:sldMasterId id="2147484020" r:id="rId18"/>
    <p:sldMasterId id="2147484026" r:id="rId19"/>
    <p:sldMasterId id="2147484051" r:id="rId20"/>
  </p:sldMasterIdLst>
  <p:notesMasterIdLst>
    <p:notesMasterId r:id="rId28"/>
  </p:notesMasterIdLst>
  <p:handoutMasterIdLst>
    <p:handoutMasterId r:id="rId29"/>
  </p:handoutMasterIdLst>
  <p:sldIdLst>
    <p:sldId id="693" r:id="rId21"/>
    <p:sldId id="694" r:id="rId22"/>
    <p:sldId id="700" r:id="rId23"/>
    <p:sldId id="695" r:id="rId24"/>
    <p:sldId id="701" r:id="rId25"/>
    <p:sldId id="696" r:id="rId26"/>
    <p:sldId id="697" r:id="rId27"/>
  </p:sldIdLst>
  <p:sldSz cx="12192000" cy="6858000"/>
  <p:notesSz cx="6858000" cy="9144000"/>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Boyes" initials="LB"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D8ADAE-4BBA-4945-9948-FD163DE3CC89}" v="14" dt="2024-01-18T20:50:11.855"/>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9387" autoAdjust="0"/>
  </p:normalViewPr>
  <p:slideViewPr>
    <p:cSldViewPr snapToGrid="0">
      <p:cViewPr varScale="1">
        <p:scale>
          <a:sx n="159" d="100"/>
          <a:sy n="159" d="100"/>
        </p:scale>
        <p:origin x="642" y="15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826"/>
    </p:cViewPr>
  </p:sorterViewPr>
  <p:notesViewPr>
    <p:cSldViewPr snapToGrid="0">
      <p:cViewPr varScale="1">
        <p:scale>
          <a:sx n="59" d="100"/>
          <a:sy n="59" d="100"/>
        </p:scale>
        <p:origin x="2371"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xml"/><Relationship Id="rId18" Type="http://schemas.openxmlformats.org/officeDocument/2006/relationships/slideMaster" Target="slideMasters/slideMaster6.xml"/><Relationship Id="rId26" Type="http://schemas.openxmlformats.org/officeDocument/2006/relationships/slide" Target="slides/slide6.xml"/><Relationship Id="rId3" Type="http://schemas.openxmlformats.org/officeDocument/2006/relationships/customXml" Target="../customXml/item3.xml"/><Relationship Id="rId21" Type="http://schemas.openxmlformats.org/officeDocument/2006/relationships/slide" Target="slides/slide1.xml"/><Relationship Id="rId34" Type="http://schemas.openxmlformats.org/officeDocument/2006/relationships/theme" Target="theme/theme1.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Master" Target="slideMasters/slideMaster5.xml"/><Relationship Id="rId25" Type="http://schemas.openxmlformats.org/officeDocument/2006/relationships/slide" Target="slides/slide5.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Master" Target="slideMasters/slideMaster4.xml"/><Relationship Id="rId20" Type="http://schemas.openxmlformats.org/officeDocument/2006/relationships/slideMaster" Target="slideMasters/slideMaster8.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4.xml"/><Relationship Id="rId32"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Master" Target="slideMasters/slideMaster3.xml"/><Relationship Id="rId23" Type="http://schemas.openxmlformats.org/officeDocument/2006/relationships/slide" Target="slides/slide3.xml"/><Relationship Id="rId28" Type="http://schemas.openxmlformats.org/officeDocument/2006/relationships/notesMaster" Target="notesMasters/notesMaster1.xml"/><Relationship Id="rId36" Type="http://schemas.microsoft.com/office/2015/10/relationships/revisionInfo" Target="revisionInfo.xml"/><Relationship Id="rId10" Type="http://schemas.openxmlformats.org/officeDocument/2006/relationships/customXml" Target="../customXml/item10.xml"/><Relationship Id="rId19" Type="http://schemas.openxmlformats.org/officeDocument/2006/relationships/slideMaster" Target="slideMasters/slideMaster7.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Master" Target="slideMasters/slideMaster2.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customXml" Target="../customXml/item8.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75.xml"/><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3131E8-FB12-410D-BF61-66026F4B99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3F84DA3-B4E6-4214-A070-882C7BF7CEF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FD0D9C-4FB5-4727-9E3D-4B02106E0BF8}" type="datetimeFigureOut">
              <a:rPr lang="en-US" smtClean="0"/>
              <a:t>1/19/2024</a:t>
            </a:fld>
            <a:endParaRPr lang="en-US"/>
          </a:p>
        </p:txBody>
      </p:sp>
      <p:sp>
        <p:nvSpPr>
          <p:cNvPr id="4" name="Footer Placeholder 3">
            <a:extLst>
              <a:ext uri="{FF2B5EF4-FFF2-40B4-BE49-F238E27FC236}">
                <a16:creationId xmlns:a16="http://schemas.microsoft.com/office/drawing/2014/main" id="{10B9E54A-6E6E-45BD-A700-6E2757729EC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C70E95B-A9AE-4EB9-81E6-ECFE9C38ED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E395E8E-A04D-4A46-9BA0-C3F696754EF8}" type="slidenum">
              <a:rPr lang="en-US" smtClean="0"/>
              <a:t>‹N›</a:t>
            </a:fld>
            <a:endParaRPr lang="en-US"/>
          </a:p>
        </p:txBody>
      </p:sp>
    </p:spTree>
    <p:custDataLst>
      <p:tags r:id="rId2"/>
    </p:custDataLst>
    <p:extLst>
      <p:ext uri="{BB962C8B-B14F-4D97-AF65-F5344CB8AC3E}">
        <p14:creationId xmlns:p14="http://schemas.microsoft.com/office/powerpoint/2010/main" val="2858700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203200"/>
          </a:xfrm>
          <a:prstGeom prst="rect">
            <a:avLst/>
          </a:prstGeom>
        </p:spPr>
        <p:txBody>
          <a:bodyPr vert="horz" lIns="91440" tIns="45720" rIns="91440" bIns="45720" rtlCol="0"/>
          <a:lstStyle>
            <a:lvl1pPr algn="l">
              <a:defRPr sz="800"/>
            </a:lvl1pPr>
          </a:lstStyle>
          <a:p>
            <a:endParaRPr lang="en-GB"/>
          </a:p>
        </p:txBody>
      </p:sp>
      <p:sp>
        <p:nvSpPr>
          <p:cNvPr id="3" name="Date Placeholder 2"/>
          <p:cNvSpPr>
            <a:spLocks noGrp="1"/>
          </p:cNvSpPr>
          <p:nvPr>
            <p:ph type="dt" idx="1"/>
          </p:nvPr>
        </p:nvSpPr>
        <p:spPr>
          <a:xfrm>
            <a:off x="3884613" y="1"/>
            <a:ext cx="2971800" cy="203200"/>
          </a:xfrm>
          <a:prstGeom prst="rect">
            <a:avLst/>
          </a:prstGeom>
        </p:spPr>
        <p:txBody>
          <a:bodyPr vert="horz" lIns="91440" tIns="45720" rIns="91440" bIns="45720" rtlCol="0"/>
          <a:lstStyle>
            <a:lvl1pPr algn="r">
              <a:defRPr sz="800"/>
            </a:lvl1pPr>
          </a:lstStyle>
          <a:p>
            <a:fld id="{8336942B-E6A5-475C-AB1E-005DE3D92BF2}" type="datetimeFigureOut">
              <a:rPr lang="en-GB" smtClean="0"/>
              <a:pPr/>
              <a:t>19/01/2024</a:t>
            </a:fld>
            <a:endParaRPr lang="en-GB"/>
          </a:p>
        </p:txBody>
      </p:sp>
      <p:sp>
        <p:nvSpPr>
          <p:cNvPr id="4" name="Slide Image Placeholder 3"/>
          <p:cNvSpPr>
            <a:spLocks noGrp="1" noRot="1" noChangeAspect="1"/>
          </p:cNvSpPr>
          <p:nvPr>
            <p:ph type="sldImg" idx="2"/>
          </p:nvPr>
        </p:nvSpPr>
        <p:spPr>
          <a:xfrm>
            <a:off x="850498" y="299584"/>
            <a:ext cx="5157004" cy="2900816"/>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16114" y="3296783"/>
            <a:ext cx="6625772" cy="5629503"/>
          </a:xfrm>
          <a:prstGeom prst="rect">
            <a:avLst/>
          </a:prstGeom>
        </p:spPr>
        <p:txBody>
          <a:bodyPr vert="horz" lIns="0" tIns="0" rIns="0" bIns="0" numCol="1" spcCol="36000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969829"/>
            <a:ext cx="2971800" cy="174171"/>
          </a:xfrm>
          <a:prstGeom prst="rect">
            <a:avLst/>
          </a:prstGeom>
        </p:spPr>
        <p:txBody>
          <a:bodyPr vert="horz" lIns="91440" tIns="45720" rIns="91440" bIns="45720" rtlCol="0" anchor="b"/>
          <a:lstStyle>
            <a:lvl1pPr algn="l">
              <a:defRPr sz="800"/>
            </a:lvl1pPr>
          </a:lstStyle>
          <a:p>
            <a:endParaRPr lang="en-GB"/>
          </a:p>
        </p:txBody>
      </p:sp>
      <p:sp>
        <p:nvSpPr>
          <p:cNvPr id="7" name="Slide Number Placeholder 6"/>
          <p:cNvSpPr>
            <a:spLocks noGrp="1"/>
          </p:cNvSpPr>
          <p:nvPr>
            <p:ph type="sldNum" sz="quarter" idx="5"/>
          </p:nvPr>
        </p:nvSpPr>
        <p:spPr>
          <a:xfrm>
            <a:off x="3884613" y="8969829"/>
            <a:ext cx="2971800" cy="174171"/>
          </a:xfrm>
          <a:prstGeom prst="rect">
            <a:avLst/>
          </a:prstGeom>
        </p:spPr>
        <p:txBody>
          <a:bodyPr vert="horz" lIns="91440" tIns="45720" rIns="91440" bIns="45720" rtlCol="0" anchor="b"/>
          <a:lstStyle>
            <a:lvl1pPr algn="r">
              <a:defRPr sz="800"/>
            </a:lvl1pPr>
          </a:lstStyle>
          <a:p>
            <a:fld id="{48857A81-DEF9-4B57-AC08-20326D7F815B}" type="slidenum">
              <a:rPr lang="en-GB" smtClean="0"/>
              <a:pPr/>
              <a:t>‹N›</a:t>
            </a:fld>
            <a:endParaRPr lang="en-GB"/>
          </a:p>
        </p:txBody>
      </p:sp>
    </p:spTree>
    <p:extLst>
      <p:ext uri="{BB962C8B-B14F-4D97-AF65-F5344CB8AC3E}">
        <p14:creationId xmlns:p14="http://schemas.microsoft.com/office/powerpoint/2010/main" val="187597517"/>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200"/>
      </a:spcAft>
      <a:buFont typeface="Arial" panose="020B0604020202020204" pitchFamily="34" charset="0"/>
      <a:buNone/>
      <a:defRPr sz="1000" kern="1200">
        <a:solidFill>
          <a:schemeClr val="tx1"/>
        </a:solidFill>
        <a:latin typeface="+mn-lt"/>
        <a:ea typeface="+mn-ea"/>
        <a:cs typeface="+mn-cs"/>
      </a:defRPr>
    </a:lvl1pPr>
    <a:lvl2pPr marL="252000" indent="-108000" algn="l" defTabSz="914400" rtl="0" eaLnBrk="1" latinLnBrk="0" hangingPunct="1">
      <a:spcAft>
        <a:spcPts val="200"/>
      </a:spcAft>
      <a:buFont typeface="Arial" panose="020B0604020202020204" pitchFamily="34" charset="0"/>
      <a:buChar char="•"/>
      <a:defRPr sz="1000" kern="1200">
        <a:solidFill>
          <a:schemeClr val="tx1"/>
        </a:solidFill>
        <a:latin typeface="+mn-lt"/>
        <a:ea typeface="+mn-ea"/>
        <a:cs typeface="+mn-cs"/>
      </a:defRPr>
    </a:lvl2pPr>
    <a:lvl3pPr marL="396000" indent="-108000" algn="l" defTabSz="914400" rtl="0" eaLnBrk="1" latinLnBrk="0" hangingPunct="1">
      <a:spcAft>
        <a:spcPts val="200"/>
      </a:spcAft>
      <a:buFont typeface="Arial" panose="020B0604020202020204" pitchFamily="34" charset="0"/>
      <a:buChar char="•"/>
      <a:defRPr sz="1000" kern="1200">
        <a:solidFill>
          <a:schemeClr val="tx1"/>
        </a:solidFill>
        <a:latin typeface="+mn-lt"/>
        <a:ea typeface="+mn-ea"/>
        <a:cs typeface="+mn-cs"/>
      </a:defRPr>
    </a:lvl3pPr>
    <a:lvl4pPr marL="540000" indent="-108000" algn="l" defTabSz="914400" rtl="0" eaLnBrk="1" latinLnBrk="0" hangingPunct="1">
      <a:spcAft>
        <a:spcPts val="200"/>
      </a:spcAft>
      <a:buFont typeface="Arial" panose="020B0604020202020204" pitchFamily="34" charset="0"/>
      <a:buChar char="•"/>
      <a:defRPr sz="1000" kern="1200">
        <a:solidFill>
          <a:schemeClr val="tx1"/>
        </a:solidFill>
        <a:latin typeface="+mn-lt"/>
        <a:ea typeface="+mn-ea"/>
        <a:cs typeface="+mn-cs"/>
      </a:defRPr>
    </a:lvl4pPr>
    <a:lvl5pPr marL="684000" indent="-108000" algn="l" defTabSz="914400" rtl="0" eaLnBrk="1" latinLnBrk="0" hangingPunct="1">
      <a:spcAft>
        <a:spcPts val="200"/>
      </a:spcAft>
      <a:buFont typeface="Arial" panose="020B0604020202020204" pitchFamily="34" charset="0"/>
      <a:buChar char="•"/>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0.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1.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3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3.xml"/><Relationship Id="rId1" Type="http://schemas.openxmlformats.org/officeDocument/2006/relationships/customXml" Target="../../customXml/item5.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5.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6.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7.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8.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9.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0.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1.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2.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svg"/></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44.xml"/><Relationship Id="rId1" Type="http://schemas.openxmlformats.org/officeDocument/2006/relationships/customXml" Target="../../customXml/item1.xml"/></Relationships>
</file>

<file path=ppt/slideLayouts/_rels/slideLayout4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6.xml"/></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7.xml"/></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8.xml"/></Relationships>
</file>

<file path=ppt/slideLayouts/_rels/slideLayout4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9.xml"/></Relationships>
</file>

<file path=ppt/slideLayouts/_rels/slideLayout4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0.xml"/></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51.xml"/><Relationship Id="rId1" Type="http://schemas.openxmlformats.org/officeDocument/2006/relationships/customXml" Target="../../customXml/item11.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3.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4.xml"/></Relationships>
</file>

<file path=ppt/slideLayouts/_rels/slideLayout49.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50.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6.xml"/></Relationships>
</file>

<file path=ppt/slideLayouts/_rels/slideLayout51.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ags" Target="../tags/tag57.xml"/></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58.xml"/><Relationship Id="rId1" Type="http://schemas.openxmlformats.org/officeDocument/2006/relationships/customXml" Target="../../customXml/item10.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6.xml"/><Relationship Id="rId1" Type="http://schemas.openxmlformats.org/officeDocument/2006/relationships/tags" Target="../tags/tag60.xml"/><Relationship Id="rId4" Type="http://schemas.openxmlformats.org/officeDocument/2006/relationships/image" Target="../media/image2.svg"/></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6.xml"/><Relationship Id="rId1" Type="http://schemas.openxmlformats.org/officeDocument/2006/relationships/tags" Target="../tags/tag61.xml"/><Relationship Id="rId4" Type="http://schemas.openxmlformats.org/officeDocument/2006/relationships/image" Target="../media/image2.svg"/></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6.xml"/><Relationship Id="rId1" Type="http://schemas.openxmlformats.org/officeDocument/2006/relationships/tags" Target="../tags/tag62.xml"/><Relationship Id="rId4" Type="http://schemas.openxmlformats.org/officeDocument/2006/relationships/image" Target="../media/image2.sv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6.xml"/><Relationship Id="rId1" Type="http://schemas.openxmlformats.org/officeDocument/2006/relationships/tags" Target="../tags/tag63.xml"/><Relationship Id="rId4" Type="http://schemas.openxmlformats.org/officeDocument/2006/relationships/image" Target="../media/image2.svg"/></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6.xml"/><Relationship Id="rId2" Type="http://schemas.openxmlformats.org/officeDocument/2006/relationships/tags" Target="../tags/tag64.xml"/><Relationship Id="rId1" Type="http://schemas.openxmlformats.org/officeDocument/2006/relationships/customXml" Target="../../customXml/item8.xml"/></Relationships>
</file>

<file path=ppt/slideLayouts/_rels/slideLayout5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Master" Target="../slideMasters/slideMaster7.xml"/><Relationship Id="rId1" Type="http://schemas.openxmlformats.org/officeDocument/2006/relationships/tags" Target="../tags/tag66.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7.xml"/><Relationship Id="rId1" Type="http://schemas.openxmlformats.org/officeDocument/2006/relationships/tags" Target="../tags/tag67.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6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Master" Target="../slideMasters/slideMaster7.xml"/><Relationship Id="rId1" Type="http://schemas.openxmlformats.org/officeDocument/2006/relationships/tags" Target="../tags/tag68.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7.xml"/><Relationship Id="rId1" Type="http://schemas.openxmlformats.org/officeDocument/2006/relationships/tags" Target="../tags/tag69.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62.xml.rels><?xml version="1.0" encoding="UTF-8" standalone="yes"?>
<Relationships xmlns="http://schemas.openxmlformats.org/package/2006/relationships"><Relationship Id="rId3" Type="http://schemas.openxmlformats.org/officeDocument/2006/relationships/slideMaster" Target="../slideMasters/slideMaster7.xml"/><Relationship Id="rId2" Type="http://schemas.openxmlformats.org/officeDocument/2006/relationships/tags" Target="../tags/tag70.xml"/><Relationship Id="rId1" Type="http://schemas.openxmlformats.org/officeDocument/2006/relationships/customXml" Target="../../customXml/item6.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ags" Target="../tags/tag72.xml"/></Relationships>
</file>

<file path=ppt/slideLayouts/_rels/slideLayout64.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ags" Target="../tags/tag73.xml"/></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8.xml"/><Relationship Id="rId2" Type="http://schemas.openxmlformats.org/officeDocument/2006/relationships/tags" Target="../tags/tag74.xml"/><Relationship Id="rId1" Type="http://schemas.openxmlformats.org/officeDocument/2006/relationships/customXml" Target="../../customXml/item2.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customXml" Target="../../customXml/item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407987" y="1486304"/>
            <a:ext cx="5185093" cy="2649135"/>
          </a:xfrm>
        </p:spPr>
        <p:txBody>
          <a:bodyPr anchor="b" anchorCtr="0">
            <a:normAutofit/>
          </a:bodyPr>
          <a:lstStyle>
            <a:lvl1pPr>
              <a:lnSpc>
                <a:spcPct val="100000"/>
              </a:lnSpc>
              <a:defRPr sz="4000">
                <a:solidFill>
                  <a:schemeClr val="accent1"/>
                </a:solidFill>
              </a:defRPr>
            </a:lvl1pPr>
          </a:lstStyle>
          <a:p>
            <a:r>
              <a:rPr lang="en-US" dirty="0"/>
              <a:t>Click to enter title here</a:t>
            </a:r>
          </a:p>
        </p:txBody>
      </p:sp>
      <p:sp>
        <p:nvSpPr>
          <p:cNvPr id="10" name="Text Placeholder 9">
            <a:extLst>
              <a:ext uri="{FF2B5EF4-FFF2-40B4-BE49-F238E27FC236}">
                <a16:creationId xmlns:a16="http://schemas.microsoft.com/office/drawing/2014/main" id="{632E5583-912E-4EA8-8EDC-7B6B86E76274}"/>
              </a:ext>
              <a:ext uri="{C183D7F6-B498-43B3-948B-1728B52AA6E4}">
                <adec:decorative xmlns:adec="http://schemas.microsoft.com/office/drawing/2017/decorative" val="0"/>
              </a:ext>
            </a:extLst>
          </p:cNvPr>
          <p:cNvSpPr>
            <a:spLocks noGrp="1"/>
          </p:cNvSpPr>
          <p:nvPr>
            <p:ph type="body" sz="quarter" idx="21" hasCustomPrompt="1"/>
          </p:nvPr>
        </p:nvSpPr>
        <p:spPr>
          <a:xfrm>
            <a:off x="407988" y="4328932"/>
            <a:ext cx="5184775" cy="1203767"/>
          </a:xfrm>
          <a:prstGeom prst="rect">
            <a:avLst/>
          </a:prstGeom>
        </p:spPr>
        <p:txBody>
          <a:bodyPr lIns="0">
            <a:normAutofit/>
          </a:bodyPr>
          <a:lstStyle>
            <a:lvl1pPr marL="0" indent="0">
              <a:lnSpc>
                <a:spcPct val="100000"/>
              </a:lnSpc>
              <a:buNone/>
              <a:defRPr sz="2400">
                <a:solidFill>
                  <a:schemeClr val="tx1"/>
                </a:solidFill>
              </a:defRPr>
            </a:lvl1pPr>
          </a:lstStyle>
          <a:p>
            <a:pPr lvl="0"/>
            <a:r>
              <a:rPr lang="en-US" dirty="0"/>
              <a:t>Click to add subtitle / presenter name</a:t>
            </a:r>
          </a:p>
        </p:txBody>
      </p:sp>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407987" y="5887668"/>
            <a:ext cx="1279358" cy="309145"/>
          </a:xfrm>
        </p:spPr>
        <p:txBody>
          <a:bodyPr lIns="0"/>
          <a:lstStyle>
            <a:lvl1pPr algn="l">
              <a:lnSpc>
                <a:spcPct val="100000"/>
              </a:lnSpc>
              <a:defRPr/>
            </a:lvl1pPr>
          </a:lstStyle>
          <a:p>
            <a:endParaRPr lang="en-GB" dirty="0"/>
          </a:p>
        </p:txBody>
      </p:sp>
      <p:sp>
        <p:nvSpPr>
          <p:cNvPr id="8" name="Text Placeholder 7">
            <a:extLst>
              <a:ext uri="{FF2B5EF4-FFF2-40B4-BE49-F238E27FC236}">
                <a16:creationId xmlns:a16="http://schemas.microsoft.com/office/drawing/2014/main" id="{7468ED59-10F2-418A-8E8D-5A205AB6BDFD}"/>
              </a:ext>
            </a:extLst>
          </p:cNvPr>
          <p:cNvSpPr>
            <a:spLocks noGrp="1"/>
          </p:cNvSpPr>
          <p:nvPr>
            <p:ph type="body" sz="quarter" idx="27" hasCustomPrompt="1"/>
          </p:nvPr>
        </p:nvSpPr>
        <p:spPr>
          <a:xfrm>
            <a:off x="407988" y="6420976"/>
            <a:ext cx="5184775" cy="234286"/>
          </a:xfrm>
        </p:spPr>
        <p:txBody>
          <a:bodyPr lIns="0" tIns="36000" rIns="0" bIns="36000" anchor="ctr"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dirty="0"/>
              <a:t>Click to add confidentiality statement here</a:t>
            </a:r>
          </a:p>
        </p:txBody>
      </p:sp>
      <p:sp>
        <p:nvSpPr>
          <p:cNvPr id="6" name="Picture Placeholder 12">
            <a:extLst>
              <a:ext uri="{FF2B5EF4-FFF2-40B4-BE49-F238E27FC236}">
                <a16:creationId xmlns:a16="http://schemas.microsoft.com/office/drawing/2014/main" id="{3506CBD9-0F78-454A-9842-87C2546180B8}"/>
              </a:ext>
              <a:ext uri="{C183D7F6-B498-43B3-948B-1728B52AA6E4}">
                <adec:decorative xmlns:adec="http://schemas.microsoft.com/office/drawing/2017/decorative" val="1"/>
              </a:ext>
            </a:extLst>
          </p:cNvPr>
          <p:cNvSpPr>
            <a:spLocks noGrp="1"/>
          </p:cNvSpPr>
          <p:nvPr>
            <p:ph type="pic" sz="quarter" idx="20" hasCustomPrompt="1"/>
          </p:nvPr>
        </p:nvSpPr>
        <p:spPr>
          <a:xfrm>
            <a:off x="6188475" y="0"/>
            <a:ext cx="6004761" cy="6865200"/>
          </a:xfrm>
          <a:custGeom>
            <a:avLst/>
            <a:gdLst>
              <a:gd name="connsiteX0" fmla="*/ 1547827 w 6004761"/>
              <a:gd name="connsiteY0" fmla="*/ 0 h 6864096"/>
              <a:gd name="connsiteX1" fmla="*/ 6004760 w 6004761"/>
              <a:gd name="connsiteY1" fmla="*/ 0 h 6864096"/>
              <a:gd name="connsiteX2" fmla="*/ 6004761 w 6004761"/>
              <a:gd name="connsiteY2" fmla="*/ 6864096 h 6864096"/>
              <a:gd name="connsiteX3" fmla="*/ 1554450 w 6004761"/>
              <a:gd name="connsiteY3" fmla="*/ 6864096 h 6864096"/>
              <a:gd name="connsiteX4" fmla="*/ 1379124 w 6004761"/>
              <a:gd name="connsiteY4" fmla="*/ 6702826 h 6864096"/>
              <a:gd name="connsiteX5" fmla="*/ 0 w 6004761"/>
              <a:gd name="connsiteY5" fmla="*/ 3429001 h 6864096"/>
              <a:gd name="connsiteX6" fmla="*/ 1379124 w 6004761"/>
              <a:gd name="connsiteY6" fmla="*/ 155178 h 686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4761" h="6864096">
                <a:moveTo>
                  <a:pt x="1547827" y="0"/>
                </a:moveTo>
                <a:lnTo>
                  <a:pt x="6004760" y="0"/>
                </a:lnTo>
                <a:lnTo>
                  <a:pt x="6004761" y="6864096"/>
                </a:lnTo>
                <a:lnTo>
                  <a:pt x="1554450" y="6864096"/>
                </a:lnTo>
                <a:lnTo>
                  <a:pt x="1379124" y="6702826"/>
                </a:lnTo>
                <a:cubicBezTo>
                  <a:pt x="528239" y="5871990"/>
                  <a:pt x="0" y="4712184"/>
                  <a:pt x="0" y="3429001"/>
                </a:cubicBezTo>
                <a:cubicBezTo>
                  <a:pt x="0" y="2145819"/>
                  <a:pt x="528239" y="986013"/>
                  <a:pt x="1379124" y="155178"/>
                </a:cubicBezTo>
                <a:close/>
              </a:path>
            </a:pathLst>
          </a:custGeom>
          <a:solidFill>
            <a:schemeClr val="accent1"/>
          </a:solidFill>
        </p:spPr>
        <p:txBody>
          <a:bodyPr wrap="square" tIns="429768" bIns="649224" anchor="ctr">
            <a:noAutofit/>
          </a:bodyPr>
          <a:lstStyle>
            <a:lvl1pPr marL="0" indent="0" algn="ctr">
              <a:lnSpc>
                <a:spcPct val="100000"/>
              </a:lnSpc>
              <a:spcBef>
                <a:spcPts val="0"/>
              </a:spcBef>
              <a:spcAft>
                <a:spcPts val="0"/>
              </a:spcAft>
              <a:buNone/>
              <a:defRPr sz="16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pic>
        <p:nvPicPr>
          <p:cNvPr id="7" name="Picture 2">
            <a:extLst>
              <a:ext uri="{FF2B5EF4-FFF2-40B4-BE49-F238E27FC236}">
                <a16:creationId xmlns:a16="http://schemas.microsoft.com/office/drawing/2014/main" id="{1ED72C3C-E918-420F-9374-6F1CBE3946F7}"/>
              </a:ex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2276" y="576767"/>
            <a:ext cx="2405987" cy="6519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6231862-37A9-4364-9D96-47810B11870D}"/>
              </a:ext>
              <a:ext uri="{C183D7F6-B498-43B3-948B-1728B52AA6E4}">
                <adec:decorative xmlns:adec="http://schemas.microsoft.com/office/drawing/2017/decorative" val="1"/>
              </a:ext>
            </a:extLst>
          </p:cNvPr>
          <p:cNvSpPr/>
          <p:nvPr userDrawn="1"/>
        </p:nvSpPr>
        <p:spPr>
          <a:xfrm>
            <a:off x="342900" y="404813"/>
            <a:ext cx="2794000" cy="9204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5" name="Freeform: Shape 14">
            <a:extLst>
              <a:ext uri="{FF2B5EF4-FFF2-40B4-BE49-F238E27FC236}">
                <a16:creationId xmlns:a16="http://schemas.microsoft.com/office/drawing/2014/main" id="{72260595-7C87-4D29-977E-EE25A0D9291A}"/>
              </a:ext>
              <a:ext uri="{C183D7F6-B498-43B3-948B-1728B52AA6E4}">
                <adec:decorative xmlns:adec="http://schemas.microsoft.com/office/drawing/2017/decorative" val="1"/>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4" name="Oval 13">
            <a:extLst>
              <a:ext uri="{FF2B5EF4-FFF2-40B4-BE49-F238E27FC236}">
                <a16:creationId xmlns:a16="http://schemas.microsoft.com/office/drawing/2014/main" id="{E4809C05-E460-4D1A-BC84-C63C988F5D2D}"/>
              </a:ext>
              <a:ext uri="{C183D7F6-B498-43B3-948B-1728B52AA6E4}">
                <adec:decorative xmlns:adec="http://schemas.microsoft.com/office/drawing/2017/decorative" val="1"/>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Tree>
    <p:custDataLst>
      <p:tags r:id="rId1"/>
    </p:custDataLst>
    <p:extLst>
      <p:ext uri="{BB962C8B-B14F-4D97-AF65-F5344CB8AC3E}">
        <p14:creationId xmlns:p14="http://schemas.microsoft.com/office/powerpoint/2010/main" val="2848700265"/>
      </p:ext>
    </p:extLst>
  </p:cSld>
  <p:clrMapOvr>
    <a:masterClrMapping/>
  </p:clrMapOvr>
  <p:extLst>
    <p:ext uri="{DCECCB84-F9BA-43D5-87BE-67443E8EF086}">
      <p15:sldGuideLst xmlns:p15="http://schemas.microsoft.com/office/powerpoint/2012/main">
        <p15:guide id="1" pos="3522" userDrawn="1">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Secondary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407987" y="1486304"/>
            <a:ext cx="5185093" cy="2649135"/>
          </a:xfrm>
        </p:spPr>
        <p:txBody>
          <a:bodyPr anchor="b" anchorCtr="0">
            <a:normAutofit/>
          </a:bodyPr>
          <a:lstStyle>
            <a:lvl1pPr>
              <a:lnSpc>
                <a:spcPct val="100000"/>
              </a:lnSpc>
              <a:defRPr sz="4000">
                <a:solidFill>
                  <a:schemeClr val="accent1"/>
                </a:solidFill>
              </a:defRPr>
            </a:lvl1pPr>
          </a:lstStyle>
          <a:p>
            <a:r>
              <a:rPr lang="en-US" dirty="0"/>
              <a:t>Click to enter title here</a:t>
            </a:r>
          </a:p>
        </p:txBody>
      </p:sp>
      <p:sp>
        <p:nvSpPr>
          <p:cNvPr id="10" name="Text Placeholder 9">
            <a:extLst>
              <a:ext uri="{FF2B5EF4-FFF2-40B4-BE49-F238E27FC236}">
                <a16:creationId xmlns:a16="http://schemas.microsoft.com/office/drawing/2014/main" id="{632E5583-912E-4EA8-8EDC-7B6B86E76274}"/>
              </a:ext>
            </a:extLst>
          </p:cNvPr>
          <p:cNvSpPr>
            <a:spLocks noGrp="1"/>
          </p:cNvSpPr>
          <p:nvPr>
            <p:ph type="body" sz="quarter" idx="21" hasCustomPrompt="1"/>
          </p:nvPr>
        </p:nvSpPr>
        <p:spPr>
          <a:xfrm>
            <a:off x="407988" y="4328932"/>
            <a:ext cx="5184775" cy="1203767"/>
          </a:xfrm>
          <a:prstGeom prst="rect">
            <a:avLst/>
          </a:prstGeom>
        </p:spPr>
        <p:txBody>
          <a:bodyPr lIns="0">
            <a:normAutofit/>
          </a:bodyPr>
          <a:lstStyle>
            <a:lvl1pPr marL="0" indent="0">
              <a:lnSpc>
                <a:spcPct val="100000"/>
              </a:lnSpc>
              <a:buNone/>
              <a:defRPr sz="2400">
                <a:solidFill>
                  <a:schemeClr val="tx1"/>
                </a:solidFill>
              </a:defRPr>
            </a:lvl1pPr>
          </a:lstStyle>
          <a:p>
            <a:pPr lvl="0"/>
            <a:r>
              <a:rPr lang="en-US" dirty="0"/>
              <a:t>Click to add subtitle / presenter name</a:t>
            </a:r>
          </a:p>
        </p:txBody>
      </p:sp>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407987" y="5887668"/>
            <a:ext cx="1279358" cy="309145"/>
          </a:xfrm>
        </p:spPr>
        <p:txBody>
          <a:bodyPr lIns="0"/>
          <a:lstStyle>
            <a:lvl1pPr algn="l">
              <a:lnSpc>
                <a:spcPct val="100000"/>
              </a:lnSpc>
              <a:defRPr/>
            </a:lvl1pPr>
          </a:lstStyle>
          <a:p>
            <a:endParaRPr lang="en-GB"/>
          </a:p>
        </p:txBody>
      </p:sp>
      <p:sp>
        <p:nvSpPr>
          <p:cNvPr id="15" name="Text Placeholder 7">
            <a:extLst>
              <a:ext uri="{FF2B5EF4-FFF2-40B4-BE49-F238E27FC236}">
                <a16:creationId xmlns:a16="http://schemas.microsoft.com/office/drawing/2014/main" id="{AF0B1B31-3000-4CD8-BB26-CDF0CF4ED32F}"/>
              </a:ext>
            </a:extLst>
          </p:cNvPr>
          <p:cNvSpPr>
            <a:spLocks noGrp="1"/>
          </p:cNvSpPr>
          <p:nvPr>
            <p:ph type="body" sz="quarter" idx="27" hasCustomPrompt="1"/>
          </p:nvPr>
        </p:nvSpPr>
        <p:spPr>
          <a:xfrm>
            <a:off x="407988" y="6420976"/>
            <a:ext cx="5184775" cy="234286"/>
          </a:xfrm>
        </p:spPr>
        <p:txBody>
          <a:bodyPr lIns="0" tIns="36000" rIns="0" bIns="36000" anchor="ctr"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dirty="0"/>
              <a:t>Click to add confidentiality statement here</a:t>
            </a:r>
          </a:p>
        </p:txBody>
      </p:sp>
      <p:sp>
        <p:nvSpPr>
          <p:cNvPr id="6" name="Picture Placeholder 12">
            <a:extLst>
              <a:ext uri="{FF2B5EF4-FFF2-40B4-BE49-F238E27FC236}">
                <a16:creationId xmlns:a16="http://schemas.microsoft.com/office/drawing/2014/main" id="{3506CBD9-0F78-454A-9842-87C2546180B8}"/>
              </a:ext>
              <a:ext uri="{C183D7F6-B498-43B3-948B-1728B52AA6E4}">
                <adec:decorative xmlns:adec="http://schemas.microsoft.com/office/drawing/2017/decorative" val="1"/>
              </a:ext>
            </a:extLst>
          </p:cNvPr>
          <p:cNvSpPr>
            <a:spLocks noGrp="1"/>
          </p:cNvSpPr>
          <p:nvPr>
            <p:ph type="pic" sz="quarter" idx="20" hasCustomPrompt="1"/>
          </p:nvPr>
        </p:nvSpPr>
        <p:spPr>
          <a:xfrm>
            <a:off x="6188475" y="0"/>
            <a:ext cx="6004761" cy="6865200"/>
          </a:xfrm>
          <a:custGeom>
            <a:avLst/>
            <a:gdLst>
              <a:gd name="connsiteX0" fmla="*/ 1547827 w 6004761"/>
              <a:gd name="connsiteY0" fmla="*/ 0 h 6864096"/>
              <a:gd name="connsiteX1" fmla="*/ 6004760 w 6004761"/>
              <a:gd name="connsiteY1" fmla="*/ 0 h 6864096"/>
              <a:gd name="connsiteX2" fmla="*/ 6004761 w 6004761"/>
              <a:gd name="connsiteY2" fmla="*/ 6864096 h 6864096"/>
              <a:gd name="connsiteX3" fmla="*/ 1554450 w 6004761"/>
              <a:gd name="connsiteY3" fmla="*/ 6864096 h 6864096"/>
              <a:gd name="connsiteX4" fmla="*/ 1379124 w 6004761"/>
              <a:gd name="connsiteY4" fmla="*/ 6702826 h 6864096"/>
              <a:gd name="connsiteX5" fmla="*/ 0 w 6004761"/>
              <a:gd name="connsiteY5" fmla="*/ 3429001 h 6864096"/>
              <a:gd name="connsiteX6" fmla="*/ 1379124 w 6004761"/>
              <a:gd name="connsiteY6" fmla="*/ 155178 h 686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4761" h="6864096">
                <a:moveTo>
                  <a:pt x="1547827" y="0"/>
                </a:moveTo>
                <a:lnTo>
                  <a:pt x="6004760" y="0"/>
                </a:lnTo>
                <a:lnTo>
                  <a:pt x="6004761" y="6864096"/>
                </a:lnTo>
                <a:lnTo>
                  <a:pt x="1554450" y="6864096"/>
                </a:lnTo>
                <a:lnTo>
                  <a:pt x="1379124" y="6702826"/>
                </a:lnTo>
                <a:cubicBezTo>
                  <a:pt x="528239" y="5871990"/>
                  <a:pt x="0" y="4712184"/>
                  <a:pt x="0" y="3429001"/>
                </a:cubicBezTo>
                <a:cubicBezTo>
                  <a:pt x="0" y="2145819"/>
                  <a:pt x="528239" y="986013"/>
                  <a:pt x="1379124" y="155178"/>
                </a:cubicBezTo>
                <a:close/>
              </a:path>
            </a:pathLst>
          </a:custGeom>
          <a:solidFill>
            <a:schemeClr val="accent1"/>
          </a:solidFill>
        </p:spPr>
        <p:txBody>
          <a:bodyPr vert="horz" wrap="square" lIns="91440" tIns="432000" rIns="91440" bIns="731520" rtlCol="0" anchor="ctr">
            <a:noAutofit/>
          </a:bodyPr>
          <a:lstStyle>
            <a:lvl1pPr marL="0" indent="0" algn="ctr" defTabSz="914400" rtl="0" eaLnBrk="1" latinLnBrk="0" hangingPunct="1">
              <a:lnSpc>
                <a:spcPct val="100000"/>
              </a:lnSpc>
              <a:spcBef>
                <a:spcPts val="0"/>
              </a:spcBef>
              <a:spcAft>
                <a:spcPts val="0"/>
              </a:spcAft>
              <a:buFont typeface="Arial" panose="020B0604020202020204" pitchFamily="34" charset="0"/>
              <a:buNone/>
              <a:defRPr lang="en-US" sz="1600" b="1" kern="1200" dirty="0" smtClean="0">
                <a:solidFill>
                  <a:schemeClr val="bg1"/>
                </a:solidFill>
                <a:latin typeface="+mn-lt"/>
                <a:ea typeface="+mn-ea"/>
                <a:cs typeface="+mn-cs"/>
              </a:defRPr>
            </a:lvl1pPr>
          </a:lstStyle>
          <a:p>
            <a:pPr marL="228600" lvl="0" indent="-228600" algn="ctr"/>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11" name="Picture Placeholder 3">
            <a:extLst>
              <a:ext uri="{FF2B5EF4-FFF2-40B4-BE49-F238E27FC236}">
                <a16:creationId xmlns:a16="http://schemas.microsoft.com/office/drawing/2014/main" id="{894F9465-82DF-4370-9E47-56C71396EFC4}"/>
              </a:ext>
              <a:ext uri="{C183D7F6-B498-43B3-948B-1728B52AA6E4}">
                <adec:decorative xmlns:adec="http://schemas.microsoft.com/office/drawing/2017/decorative" val="1"/>
              </a:ext>
            </a:extLst>
          </p:cNvPr>
          <p:cNvSpPr>
            <a:spLocks noGrp="1"/>
          </p:cNvSpPr>
          <p:nvPr>
            <p:ph type="pic" sz="quarter" idx="25" hasCustomPrompt="1"/>
          </p:nvPr>
        </p:nvSpPr>
        <p:spPr>
          <a:xfrm>
            <a:off x="3530600" y="622299"/>
            <a:ext cx="2062480" cy="635001"/>
          </a:xfrm>
        </p:spPr>
        <p:txBody>
          <a:bodyPr anchor="ctr" anchorCtr="0">
            <a:normAutofit/>
          </a:bodyPr>
          <a:lstStyle>
            <a:lvl1pPr marL="0" indent="0" algn="ctr">
              <a:lnSpc>
                <a:spcPct val="100000"/>
              </a:lnSpc>
              <a:buNone/>
              <a:defRPr sz="1400"/>
            </a:lvl1pPr>
          </a:lstStyle>
          <a:p>
            <a:r>
              <a:rPr lang="en-US"/>
              <a:t>Use this placeholder for a secondary logo if needed</a:t>
            </a:r>
          </a:p>
        </p:txBody>
      </p:sp>
      <p:pic>
        <p:nvPicPr>
          <p:cNvPr id="7" name="Picture 2">
            <a:extLst>
              <a:ext uri="{FF2B5EF4-FFF2-40B4-BE49-F238E27FC236}">
                <a16:creationId xmlns:a16="http://schemas.microsoft.com/office/drawing/2014/main" id="{1ED72C3C-E918-420F-9374-6F1CBE3946F7}"/>
              </a:ex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2276" y="576767"/>
            <a:ext cx="2405987" cy="6519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6231862-37A9-4364-9D96-47810B11870D}"/>
              </a:ext>
              <a:ext uri="{C183D7F6-B498-43B3-948B-1728B52AA6E4}">
                <adec:decorative xmlns:adec="http://schemas.microsoft.com/office/drawing/2017/decorative" val="1"/>
              </a:ext>
            </a:extLst>
          </p:cNvPr>
          <p:cNvSpPr/>
          <p:nvPr userDrawn="1"/>
        </p:nvSpPr>
        <p:spPr>
          <a:xfrm>
            <a:off x="342900" y="404813"/>
            <a:ext cx="2794000" cy="9204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6" name="Freeform: Shape 15">
            <a:extLst>
              <a:ext uri="{FF2B5EF4-FFF2-40B4-BE49-F238E27FC236}">
                <a16:creationId xmlns:a16="http://schemas.microsoft.com/office/drawing/2014/main" id="{B8C86533-B59D-4640-AA9B-D75189B4B4CA}"/>
              </a:ext>
              <a:ext uri="{C183D7F6-B498-43B3-948B-1728B52AA6E4}">
                <adec:decorative xmlns:adec="http://schemas.microsoft.com/office/drawing/2017/decorative" val="1"/>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7" name="Oval 16">
            <a:extLst>
              <a:ext uri="{FF2B5EF4-FFF2-40B4-BE49-F238E27FC236}">
                <a16:creationId xmlns:a16="http://schemas.microsoft.com/office/drawing/2014/main" id="{CF3181C7-2372-4ADB-A7E1-372907919D37}"/>
              </a:ext>
              <a:ext uri="{C183D7F6-B498-43B3-948B-1728B52AA6E4}">
                <adec:decorative xmlns:adec="http://schemas.microsoft.com/office/drawing/2017/decorative" val="1"/>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Tree>
    <p:custDataLst>
      <p:tags r:id="rId1"/>
    </p:custDataLst>
    <p:extLst>
      <p:ext uri="{BB962C8B-B14F-4D97-AF65-F5344CB8AC3E}">
        <p14:creationId xmlns:p14="http://schemas.microsoft.com/office/powerpoint/2010/main" val="634878808"/>
      </p:ext>
    </p:extLst>
  </p:cSld>
  <p:clrMapOvr>
    <a:masterClrMapping/>
  </p:clrMapOvr>
  <p:extLst>
    <p:ext uri="{DCECCB84-F9BA-43D5-87BE-67443E8EF086}">
      <p15:sldGuideLst xmlns:p15="http://schemas.microsoft.com/office/powerpoint/2012/main">
        <p15:guide id="1" pos="3522" userDrawn="1">
          <p15:clr>
            <a:srgbClr val="C35E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Cobra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407987" y="1486304"/>
            <a:ext cx="5185093" cy="2649135"/>
          </a:xfrm>
        </p:spPr>
        <p:txBody>
          <a:bodyPr anchor="b" anchorCtr="0">
            <a:normAutofit/>
          </a:bodyPr>
          <a:lstStyle>
            <a:lvl1pPr>
              <a:lnSpc>
                <a:spcPct val="100000"/>
              </a:lnSpc>
              <a:defRPr sz="4000">
                <a:solidFill>
                  <a:schemeClr val="accent1"/>
                </a:solidFill>
              </a:defRPr>
            </a:lvl1pPr>
          </a:lstStyle>
          <a:p>
            <a:r>
              <a:rPr lang="en-US" dirty="0"/>
              <a:t>Click to enter title here</a:t>
            </a:r>
          </a:p>
        </p:txBody>
      </p:sp>
      <p:sp>
        <p:nvSpPr>
          <p:cNvPr id="10" name="Text Placeholder 9">
            <a:extLst>
              <a:ext uri="{FF2B5EF4-FFF2-40B4-BE49-F238E27FC236}">
                <a16:creationId xmlns:a16="http://schemas.microsoft.com/office/drawing/2014/main" id="{632E5583-912E-4EA8-8EDC-7B6B86E76274}"/>
              </a:ext>
            </a:extLst>
          </p:cNvPr>
          <p:cNvSpPr>
            <a:spLocks noGrp="1"/>
          </p:cNvSpPr>
          <p:nvPr>
            <p:ph type="body" sz="quarter" idx="21" hasCustomPrompt="1"/>
          </p:nvPr>
        </p:nvSpPr>
        <p:spPr>
          <a:xfrm>
            <a:off x="407988" y="4328932"/>
            <a:ext cx="5184775" cy="1203767"/>
          </a:xfrm>
          <a:prstGeom prst="rect">
            <a:avLst/>
          </a:prstGeom>
        </p:spPr>
        <p:txBody>
          <a:bodyPr lIns="0">
            <a:normAutofit/>
          </a:bodyPr>
          <a:lstStyle>
            <a:lvl1pPr marL="0" indent="0">
              <a:lnSpc>
                <a:spcPct val="100000"/>
              </a:lnSpc>
              <a:buNone/>
              <a:defRPr sz="2400">
                <a:solidFill>
                  <a:schemeClr val="tx1"/>
                </a:solidFill>
              </a:defRPr>
            </a:lvl1pPr>
          </a:lstStyle>
          <a:p>
            <a:pPr lvl="0"/>
            <a:r>
              <a:rPr lang="en-US" dirty="0"/>
              <a:t>Click to add subtitle / presenter name</a:t>
            </a:r>
          </a:p>
        </p:txBody>
      </p:sp>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407987" y="5887668"/>
            <a:ext cx="1279358" cy="309145"/>
          </a:xfrm>
        </p:spPr>
        <p:txBody>
          <a:bodyPr lIns="0"/>
          <a:lstStyle>
            <a:lvl1pPr algn="l">
              <a:lnSpc>
                <a:spcPct val="100000"/>
              </a:lnSpc>
              <a:defRPr/>
            </a:lvl1pPr>
          </a:lstStyle>
          <a:p>
            <a:endParaRPr lang="en-GB"/>
          </a:p>
        </p:txBody>
      </p:sp>
      <p:sp>
        <p:nvSpPr>
          <p:cNvPr id="15" name="Text Placeholder 7">
            <a:extLst>
              <a:ext uri="{FF2B5EF4-FFF2-40B4-BE49-F238E27FC236}">
                <a16:creationId xmlns:a16="http://schemas.microsoft.com/office/drawing/2014/main" id="{AF0B1B31-3000-4CD8-BB26-CDF0CF4ED32F}"/>
              </a:ext>
            </a:extLst>
          </p:cNvPr>
          <p:cNvSpPr>
            <a:spLocks noGrp="1"/>
          </p:cNvSpPr>
          <p:nvPr>
            <p:ph type="body" sz="quarter" idx="27" hasCustomPrompt="1"/>
          </p:nvPr>
        </p:nvSpPr>
        <p:spPr>
          <a:xfrm>
            <a:off x="407988" y="6420976"/>
            <a:ext cx="5184775" cy="234286"/>
          </a:xfrm>
        </p:spPr>
        <p:txBody>
          <a:bodyPr lIns="0" tIns="36000" rIns="0" bIns="36000" anchor="ctr"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dirty="0"/>
              <a:t>Click to add confidentiality statement here</a:t>
            </a:r>
          </a:p>
        </p:txBody>
      </p:sp>
      <p:sp>
        <p:nvSpPr>
          <p:cNvPr id="6" name="Picture Placeholder 12">
            <a:extLst>
              <a:ext uri="{FF2B5EF4-FFF2-40B4-BE49-F238E27FC236}">
                <a16:creationId xmlns:a16="http://schemas.microsoft.com/office/drawing/2014/main" id="{3506CBD9-0F78-454A-9842-87C2546180B8}"/>
              </a:ext>
              <a:ext uri="{C183D7F6-B498-43B3-948B-1728B52AA6E4}">
                <adec:decorative xmlns:adec="http://schemas.microsoft.com/office/drawing/2017/decorative" val="1"/>
              </a:ext>
            </a:extLst>
          </p:cNvPr>
          <p:cNvSpPr>
            <a:spLocks noGrp="1"/>
          </p:cNvSpPr>
          <p:nvPr>
            <p:ph type="pic" sz="quarter" idx="20" hasCustomPrompt="1"/>
          </p:nvPr>
        </p:nvSpPr>
        <p:spPr>
          <a:xfrm>
            <a:off x="6188475" y="0"/>
            <a:ext cx="6004761" cy="6865200"/>
          </a:xfrm>
          <a:custGeom>
            <a:avLst/>
            <a:gdLst>
              <a:gd name="connsiteX0" fmla="*/ 1547827 w 6004761"/>
              <a:gd name="connsiteY0" fmla="*/ 0 h 6864096"/>
              <a:gd name="connsiteX1" fmla="*/ 6004760 w 6004761"/>
              <a:gd name="connsiteY1" fmla="*/ 0 h 6864096"/>
              <a:gd name="connsiteX2" fmla="*/ 6004761 w 6004761"/>
              <a:gd name="connsiteY2" fmla="*/ 6864096 h 6864096"/>
              <a:gd name="connsiteX3" fmla="*/ 1554450 w 6004761"/>
              <a:gd name="connsiteY3" fmla="*/ 6864096 h 6864096"/>
              <a:gd name="connsiteX4" fmla="*/ 1379124 w 6004761"/>
              <a:gd name="connsiteY4" fmla="*/ 6702826 h 6864096"/>
              <a:gd name="connsiteX5" fmla="*/ 0 w 6004761"/>
              <a:gd name="connsiteY5" fmla="*/ 3429001 h 6864096"/>
              <a:gd name="connsiteX6" fmla="*/ 1379124 w 6004761"/>
              <a:gd name="connsiteY6" fmla="*/ 155178 h 686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04761" h="6864096">
                <a:moveTo>
                  <a:pt x="1547827" y="0"/>
                </a:moveTo>
                <a:lnTo>
                  <a:pt x="6004760" y="0"/>
                </a:lnTo>
                <a:lnTo>
                  <a:pt x="6004761" y="6864096"/>
                </a:lnTo>
                <a:lnTo>
                  <a:pt x="1554450" y="6864096"/>
                </a:lnTo>
                <a:lnTo>
                  <a:pt x="1379124" y="6702826"/>
                </a:lnTo>
                <a:cubicBezTo>
                  <a:pt x="528239" y="5871990"/>
                  <a:pt x="0" y="4712184"/>
                  <a:pt x="0" y="3429001"/>
                </a:cubicBezTo>
                <a:cubicBezTo>
                  <a:pt x="0" y="2145819"/>
                  <a:pt x="528239" y="986013"/>
                  <a:pt x="1379124" y="155178"/>
                </a:cubicBezTo>
                <a:close/>
              </a:path>
            </a:pathLst>
          </a:custGeom>
          <a:solidFill>
            <a:schemeClr val="accent1"/>
          </a:solidFill>
        </p:spPr>
        <p:txBody>
          <a:bodyPr vert="horz" wrap="square" lIns="91440" tIns="432000" rIns="91440" bIns="731520" rtlCol="0" anchor="ctr">
            <a:noAutofit/>
          </a:bodyPr>
          <a:lstStyle>
            <a:lvl1pPr marL="0" indent="0" algn="ctr" defTabSz="914400" rtl="0" eaLnBrk="1" latinLnBrk="0" hangingPunct="1">
              <a:lnSpc>
                <a:spcPct val="100000"/>
              </a:lnSpc>
              <a:spcBef>
                <a:spcPts val="0"/>
              </a:spcBef>
              <a:spcAft>
                <a:spcPts val="0"/>
              </a:spcAft>
              <a:buFont typeface="Arial" panose="020B0604020202020204" pitchFamily="34" charset="0"/>
              <a:buNone/>
              <a:defRPr lang="en-US" sz="1600" b="1" kern="1200" dirty="0" smtClean="0">
                <a:solidFill>
                  <a:schemeClr val="bg1"/>
                </a:solidFill>
                <a:latin typeface="+mn-lt"/>
                <a:ea typeface="+mn-ea"/>
                <a:cs typeface="+mn-cs"/>
              </a:defRPr>
            </a:lvl1pPr>
          </a:lstStyle>
          <a:p>
            <a:pPr marL="228600" lvl="0" indent="-228600" algn="ctr"/>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pic>
        <p:nvPicPr>
          <p:cNvPr id="7" name="Picture 2">
            <a:extLst>
              <a:ext uri="{FF2B5EF4-FFF2-40B4-BE49-F238E27FC236}">
                <a16:creationId xmlns:a16="http://schemas.microsoft.com/office/drawing/2014/main" id="{1ED72C3C-E918-420F-9374-6F1CBE3946F7}"/>
              </a:ex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82804" y="576767"/>
            <a:ext cx="2405987" cy="6519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6231862-37A9-4364-9D96-47810B11870D}"/>
              </a:ext>
              <a:ext uri="{C183D7F6-B498-43B3-948B-1728B52AA6E4}">
                <adec:decorative xmlns:adec="http://schemas.microsoft.com/office/drawing/2017/decorative" val="1"/>
              </a:ext>
            </a:extLst>
          </p:cNvPr>
          <p:cNvSpPr/>
          <p:nvPr userDrawn="1"/>
        </p:nvSpPr>
        <p:spPr>
          <a:xfrm>
            <a:off x="3065862" y="404813"/>
            <a:ext cx="2794000" cy="9204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1" name="Picture Placeholder 3">
            <a:extLst>
              <a:ext uri="{FF2B5EF4-FFF2-40B4-BE49-F238E27FC236}">
                <a16:creationId xmlns:a16="http://schemas.microsoft.com/office/drawing/2014/main" id="{894F9465-82DF-4370-9E47-56C71396EFC4}"/>
              </a:ext>
              <a:ext uri="{C183D7F6-B498-43B3-948B-1728B52AA6E4}">
                <adec:decorative xmlns:adec="http://schemas.microsoft.com/office/drawing/2017/decorative" val="1"/>
              </a:ext>
            </a:extLst>
          </p:cNvPr>
          <p:cNvSpPr>
            <a:spLocks noGrp="1"/>
          </p:cNvSpPr>
          <p:nvPr>
            <p:ph type="pic" sz="quarter" idx="25" hasCustomPrompt="1"/>
          </p:nvPr>
        </p:nvSpPr>
        <p:spPr>
          <a:xfrm>
            <a:off x="412276" y="622299"/>
            <a:ext cx="2062480" cy="635001"/>
          </a:xfrm>
        </p:spPr>
        <p:txBody>
          <a:bodyPr anchor="ctr" anchorCtr="0">
            <a:normAutofit/>
          </a:bodyPr>
          <a:lstStyle>
            <a:lvl1pPr marL="0" indent="0" algn="ctr">
              <a:lnSpc>
                <a:spcPct val="100000"/>
              </a:lnSpc>
              <a:buNone/>
              <a:defRPr sz="1400"/>
            </a:lvl1pPr>
          </a:lstStyle>
          <a:p>
            <a:r>
              <a:rPr lang="en-US"/>
              <a:t>Use this placeholder for a secondary logo if needed</a:t>
            </a:r>
          </a:p>
        </p:txBody>
      </p:sp>
      <p:sp>
        <p:nvSpPr>
          <p:cNvPr id="16" name="Freeform: Shape 15">
            <a:extLst>
              <a:ext uri="{FF2B5EF4-FFF2-40B4-BE49-F238E27FC236}">
                <a16:creationId xmlns:a16="http://schemas.microsoft.com/office/drawing/2014/main" id="{B8C86533-B59D-4640-AA9B-D75189B4B4CA}"/>
              </a:ext>
              <a:ext uri="{C183D7F6-B498-43B3-948B-1728B52AA6E4}">
                <adec:decorative xmlns:adec="http://schemas.microsoft.com/office/drawing/2017/decorative" val="1"/>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7" name="Oval 16">
            <a:extLst>
              <a:ext uri="{FF2B5EF4-FFF2-40B4-BE49-F238E27FC236}">
                <a16:creationId xmlns:a16="http://schemas.microsoft.com/office/drawing/2014/main" id="{CF3181C7-2372-4ADB-A7E1-372907919D37}"/>
              </a:ext>
              <a:ext uri="{C183D7F6-B498-43B3-948B-1728B52AA6E4}">
                <adec:decorative xmlns:adec="http://schemas.microsoft.com/office/drawing/2017/decorative" val="1"/>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Tree>
    <p:custDataLst>
      <p:tags r:id="rId1"/>
    </p:custDataLst>
    <p:extLst>
      <p:ext uri="{BB962C8B-B14F-4D97-AF65-F5344CB8AC3E}">
        <p14:creationId xmlns:p14="http://schemas.microsoft.com/office/powerpoint/2010/main" val="120043586"/>
      </p:ext>
    </p:extLst>
  </p:cSld>
  <p:clrMapOvr>
    <a:masterClrMapping/>
  </p:clrMapOvr>
  <p:extLst>
    <p:ext uri="{DCECCB84-F9BA-43D5-87BE-67443E8EF086}">
      <p15:sldGuideLst xmlns:p15="http://schemas.microsoft.com/office/powerpoint/2012/main">
        <p15:guide id="1" pos="3522" userDrawn="1">
          <p15:clr>
            <a:srgbClr val="C35EA4"/>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Alternativ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DCC3B-CA12-4A4B-B5F5-D2062F3C58EC}"/>
              </a:ext>
            </a:extLst>
          </p:cNvPr>
          <p:cNvSpPr>
            <a:spLocks noGrp="1"/>
          </p:cNvSpPr>
          <p:nvPr>
            <p:ph type="title" hasCustomPrompt="1"/>
          </p:nvPr>
        </p:nvSpPr>
        <p:spPr>
          <a:xfrm>
            <a:off x="407986" y="2148952"/>
            <a:ext cx="4356101" cy="1986487"/>
          </a:xfrm>
        </p:spPr>
        <p:txBody>
          <a:bodyPr anchor="b" anchorCtr="0">
            <a:normAutofit/>
          </a:bodyPr>
          <a:lstStyle>
            <a:lvl1pPr>
              <a:lnSpc>
                <a:spcPct val="100000"/>
              </a:lnSpc>
              <a:defRPr sz="4000">
                <a:solidFill>
                  <a:schemeClr val="accent1"/>
                </a:solidFill>
              </a:defRPr>
            </a:lvl1pPr>
          </a:lstStyle>
          <a:p>
            <a:r>
              <a:rPr lang="en-US" dirty="0"/>
              <a:t>Click to enter </a:t>
            </a:r>
            <a:br>
              <a:rPr lang="en-US" dirty="0"/>
            </a:br>
            <a:r>
              <a:rPr lang="en-US" dirty="0"/>
              <a:t>title here</a:t>
            </a:r>
          </a:p>
        </p:txBody>
      </p:sp>
      <p:sp>
        <p:nvSpPr>
          <p:cNvPr id="10" name="Text Placeholder 9">
            <a:extLst>
              <a:ext uri="{FF2B5EF4-FFF2-40B4-BE49-F238E27FC236}">
                <a16:creationId xmlns:a16="http://schemas.microsoft.com/office/drawing/2014/main" id="{632E5583-912E-4EA8-8EDC-7B6B86E76274}"/>
              </a:ext>
            </a:extLst>
          </p:cNvPr>
          <p:cNvSpPr>
            <a:spLocks noGrp="1"/>
          </p:cNvSpPr>
          <p:nvPr>
            <p:ph type="body" sz="quarter" idx="21" hasCustomPrompt="1"/>
          </p:nvPr>
        </p:nvSpPr>
        <p:spPr>
          <a:xfrm>
            <a:off x="407987" y="4328932"/>
            <a:ext cx="4355835" cy="1203767"/>
          </a:xfrm>
          <a:prstGeom prst="rect">
            <a:avLst/>
          </a:prstGeom>
        </p:spPr>
        <p:txBody>
          <a:bodyPr lIns="0">
            <a:normAutofit/>
          </a:bodyPr>
          <a:lstStyle>
            <a:lvl1pPr marL="0" indent="0">
              <a:lnSpc>
                <a:spcPct val="100000"/>
              </a:lnSpc>
              <a:buNone/>
              <a:defRPr sz="2400">
                <a:solidFill>
                  <a:schemeClr val="tx1"/>
                </a:solidFill>
              </a:defRPr>
            </a:lvl1pPr>
          </a:lstStyle>
          <a:p>
            <a:pPr lvl="0"/>
            <a:r>
              <a:rPr lang="en-US" dirty="0"/>
              <a:t>Click to add subtitle /</a:t>
            </a:r>
            <a:br>
              <a:rPr lang="en-US" dirty="0"/>
            </a:br>
            <a:r>
              <a:rPr lang="en-US" dirty="0"/>
              <a:t>presenter name</a:t>
            </a:r>
          </a:p>
        </p:txBody>
      </p:sp>
      <p:sp>
        <p:nvSpPr>
          <p:cNvPr id="3" name="Date Placeholder 2">
            <a:extLst>
              <a:ext uri="{FF2B5EF4-FFF2-40B4-BE49-F238E27FC236}">
                <a16:creationId xmlns:a16="http://schemas.microsoft.com/office/drawing/2014/main" id="{39E6A1CD-3FD6-4AD3-876A-75F060E88A2E}"/>
              </a:ext>
            </a:extLst>
          </p:cNvPr>
          <p:cNvSpPr>
            <a:spLocks noGrp="1"/>
          </p:cNvSpPr>
          <p:nvPr>
            <p:ph type="dt" sz="half" idx="26"/>
          </p:nvPr>
        </p:nvSpPr>
        <p:spPr>
          <a:xfrm>
            <a:off x="407987" y="5887668"/>
            <a:ext cx="1279358" cy="309145"/>
          </a:xfrm>
        </p:spPr>
        <p:txBody>
          <a:bodyPr lIns="0"/>
          <a:lstStyle>
            <a:lvl1pPr algn="l">
              <a:lnSpc>
                <a:spcPct val="100000"/>
              </a:lnSpc>
              <a:defRPr/>
            </a:lvl1pPr>
          </a:lstStyle>
          <a:p>
            <a:endParaRPr lang="en-GB"/>
          </a:p>
        </p:txBody>
      </p:sp>
      <p:sp>
        <p:nvSpPr>
          <p:cNvPr id="14" name="Text Placeholder 7">
            <a:extLst>
              <a:ext uri="{FF2B5EF4-FFF2-40B4-BE49-F238E27FC236}">
                <a16:creationId xmlns:a16="http://schemas.microsoft.com/office/drawing/2014/main" id="{92EBB4F1-3A58-475F-9EBB-925156182B78}"/>
              </a:ext>
            </a:extLst>
          </p:cNvPr>
          <p:cNvSpPr>
            <a:spLocks noGrp="1"/>
          </p:cNvSpPr>
          <p:nvPr>
            <p:ph type="body" sz="quarter" idx="27" hasCustomPrompt="1"/>
          </p:nvPr>
        </p:nvSpPr>
        <p:spPr>
          <a:xfrm>
            <a:off x="407989" y="6420976"/>
            <a:ext cx="4355834" cy="234286"/>
          </a:xfrm>
        </p:spPr>
        <p:txBody>
          <a:bodyPr wrap="square" lIns="0" tIns="36000" rIns="0" bIns="36000" anchor="ctr" anchorCtr="0">
            <a:spAutoFit/>
          </a:bodyPr>
          <a:lstStyle>
            <a:lvl1pPr marL="0" indent="0">
              <a:lnSpc>
                <a:spcPct val="100000"/>
              </a:lnSpc>
              <a:buNone/>
              <a:defRPr sz="1050"/>
            </a:lvl1pPr>
            <a:lvl2pPr marL="432000" indent="0">
              <a:buNone/>
              <a:defRPr sz="1050"/>
            </a:lvl2pPr>
            <a:lvl3pPr marL="684000" indent="0">
              <a:buNone/>
              <a:defRPr sz="1050"/>
            </a:lvl3pPr>
            <a:lvl4pPr marL="828000" indent="0">
              <a:buNone/>
              <a:defRPr sz="1050"/>
            </a:lvl4pPr>
            <a:lvl5pPr marL="959400" indent="0">
              <a:buNone/>
              <a:defRPr sz="1050"/>
            </a:lvl5pPr>
          </a:lstStyle>
          <a:p>
            <a:pPr lvl="0"/>
            <a:r>
              <a:rPr lang="en-US" dirty="0"/>
              <a:t>Click to add confidentiality statement here</a:t>
            </a:r>
          </a:p>
        </p:txBody>
      </p:sp>
      <p:sp>
        <p:nvSpPr>
          <p:cNvPr id="4" name="Rectangle 3">
            <a:extLst>
              <a:ext uri="{FF2B5EF4-FFF2-40B4-BE49-F238E27FC236}">
                <a16:creationId xmlns:a16="http://schemas.microsoft.com/office/drawing/2014/main" id="{DEB1523F-CCFB-4B58-AB3F-DEC8A49B7F24}"/>
              </a:ext>
              <a:ext uri="{C183D7F6-B498-43B3-948B-1728B52AA6E4}">
                <adec:decorative xmlns:adec="http://schemas.microsoft.com/office/drawing/2017/decorative" val="1"/>
              </a:ext>
            </a:extLst>
          </p:cNvPr>
          <p:cNvSpPr/>
          <p:nvPr userDrawn="1"/>
        </p:nvSpPr>
        <p:spPr>
          <a:xfrm>
            <a:off x="9855200" y="4927601"/>
            <a:ext cx="2336800" cy="1930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err="1"/>
          </a:p>
        </p:txBody>
      </p:sp>
      <p:pic>
        <p:nvPicPr>
          <p:cNvPr id="7" name="Picture 2">
            <a:extLst>
              <a:ext uri="{FF2B5EF4-FFF2-40B4-BE49-F238E27FC236}">
                <a16:creationId xmlns:a16="http://schemas.microsoft.com/office/drawing/2014/main" id="{1ED72C3C-E918-420F-9374-6F1CBE3946F7}"/>
              </a:ext>
              <a:ext uri="{C183D7F6-B498-43B3-948B-1728B52AA6E4}">
                <adec:decorative xmlns:adec="http://schemas.microsoft.com/office/drawing/2017/decorative" val="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2276" y="576767"/>
            <a:ext cx="2405987" cy="6519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6231862-37A9-4364-9D96-47810B11870D}"/>
              </a:ext>
              <a:ext uri="{C183D7F6-B498-43B3-948B-1728B52AA6E4}">
                <adec:decorative xmlns:adec="http://schemas.microsoft.com/office/drawing/2017/decorative" val="1"/>
              </a:ext>
            </a:extLst>
          </p:cNvPr>
          <p:cNvSpPr/>
          <p:nvPr userDrawn="1"/>
        </p:nvSpPr>
        <p:spPr>
          <a:xfrm>
            <a:off x="342900" y="404813"/>
            <a:ext cx="2794000" cy="920488"/>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3" name="Picture Placeholder 12">
            <a:extLst>
              <a:ext uri="{FF2B5EF4-FFF2-40B4-BE49-F238E27FC236}">
                <a16:creationId xmlns:a16="http://schemas.microsoft.com/office/drawing/2014/main" id="{332A73A7-F1E1-4085-B3F6-999828C7F549}"/>
              </a:ext>
              <a:ext uri="{C183D7F6-B498-43B3-948B-1728B52AA6E4}">
                <adec:decorative xmlns:adec="http://schemas.microsoft.com/office/drawing/2017/decorative" val="1"/>
              </a:ext>
            </a:extLst>
          </p:cNvPr>
          <p:cNvSpPr>
            <a:spLocks noGrp="1"/>
          </p:cNvSpPr>
          <p:nvPr>
            <p:ph type="pic" sz="quarter" idx="20" hasCustomPrompt="1"/>
          </p:nvPr>
        </p:nvSpPr>
        <p:spPr>
          <a:xfrm>
            <a:off x="4922520" y="0"/>
            <a:ext cx="7269480" cy="6858000"/>
          </a:xfrm>
          <a:custGeom>
            <a:avLst/>
            <a:gdLst>
              <a:gd name="connsiteX0" fmla="*/ 2049352 w 7269480"/>
              <a:gd name="connsiteY0" fmla="*/ 0 h 6858000"/>
              <a:gd name="connsiteX1" fmla="*/ 3164301 w 7269480"/>
              <a:gd name="connsiteY1" fmla="*/ 0 h 6858000"/>
              <a:gd name="connsiteX2" fmla="*/ 5735747 w 7269480"/>
              <a:gd name="connsiteY2" fmla="*/ 0 h 6858000"/>
              <a:gd name="connsiteX3" fmla="*/ 5735748 w 7269480"/>
              <a:gd name="connsiteY3" fmla="*/ 0 h 6858000"/>
              <a:gd name="connsiteX4" fmla="*/ 5747970 w 7269480"/>
              <a:gd name="connsiteY4" fmla="*/ 6260 h 6858000"/>
              <a:gd name="connsiteX5" fmla="*/ 7120314 w 7269480"/>
              <a:gd name="connsiteY5" fmla="*/ 1252638 h 6858000"/>
              <a:gd name="connsiteX6" fmla="*/ 7269480 w 7269480"/>
              <a:gd name="connsiteY6" fmla="*/ 1498173 h 6858000"/>
              <a:gd name="connsiteX7" fmla="*/ 7269480 w 7269480"/>
              <a:gd name="connsiteY7" fmla="*/ 5359828 h 6858000"/>
              <a:gd name="connsiteX8" fmla="*/ 7120314 w 7269480"/>
              <a:gd name="connsiteY8" fmla="*/ 5605362 h 6858000"/>
              <a:gd name="connsiteX9" fmla="*/ 5747970 w 7269480"/>
              <a:gd name="connsiteY9" fmla="*/ 6851740 h 6858000"/>
              <a:gd name="connsiteX10" fmla="*/ 5735748 w 7269480"/>
              <a:gd name="connsiteY10" fmla="*/ 6858000 h 6858000"/>
              <a:gd name="connsiteX11" fmla="*/ 3163098 w 7269480"/>
              <a:gd name="connsiteY11" fmla="*/ 6858000 h 6858000"/>
              <a:gd name="connsiteX12" fmla="*/ 2049352 w 7269480"/>
              <a:gd name="connsiteY12" fmla="*/ 6858000 h 6858000"/>
              <a:gd name="connsiteX13" fmla="*/ 2037130 w 7269480"/>
              <a:gd name="connsiteY13" fmla="*/ 6851740 h 6858000"/>
              <a:gd name="connsiteX14" fmla="*/ 0 w 7269480"/>
              <a:gd name="connsiteY14" fmla="*/ 3429000 h 6858000"/>
              <a:gd name="connsiteX15" fmla="*/ 2037130 w 7269480"/>
              <a:gd name="connsiteY15" fmla="*/ 62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269480" h="6858000">
                <a:moveTo>
                  <a:pt x="2049352" y="0"/>
                </a:moveTo>
                <a:lnTo>
                  <a:pt x="3164301" y="0"/>
                </a:lnTo>
                <a:lnTo>
                  <a:pt x="5735747" y="0"/>
                </a:lnTo>
                <a:lnTo>
                  <a:pt x="5735748" y="0"/>
                </a:lnTo>
                <a:lnTo>
                  <a:pt x="5747970" y="6260"/>
                </a:lnTo>
                <a:cubicBezTo>
                  <a:pt x="6299519" y="305879"/>
                  <a:pt x="6770554" y="734926"/>
                  <a:pt x="7120314" y="1252638"/>
                </a:cubicBezTo>
                <a:lnTo>
                  <a:pt x="7269480" y="1498173"/>
                </a:lnTo>
                <a:lnTo>
                  <a:pt x="7269480" y="5359828"/>
                </a:lnTo>
                <a:lnTo>
                  <a:pt x="7120314" y="5605362"/>
                </a:lnTo>
                <a:cubicBezTo>
                  <a:pt x="6770554" y="6123075"/>
                  <a:pt x="6299519" y="6552122"/>
                  <a:pt x="5747970" y="6851740"/>
                </a:cubicBezTo>
                <a:lnTo>
                  <a:pt x="5735748" y="6858000"/>
                </a:lnTo>
                <a:lnTo>
                  <a:pt x="3163098" y="6858000"/>
                </a:lnTo>
                <a:lnTo>
                  <a:pt x="2049352" y="6858000"/>
                </a:lnTo>
                <a:lnTo>
                  <a:pt x="2037130" y="6851740"/>
                </a:lnTo>
                <a:cubicBezTo>
                  <a:pt x="823724" y="6192579"/>
                  <a:pt x="0" y="4906985"/>
                  <a:pt x="0" y="3429000"/>
                </a:cubicBezTo>
                <a:cubicBezTo>
                  <a:pt x="0" y="1951015"/>
                  <a:pt x="823724" y="665422"/>
                  <a:pt x="2037130" y="6260"/>
                </a:cubicBezTo>
                <a:close/>
              </a:path>
            </a:pathLst>
          </a:custGeom>
          <a:solidFill>
            <a:schemeClr val="accent1"/>
          </a:solidFill>
        </p:spPr>
        <p:txBody>
          <a:bodyPr vert="horz" wrap="square" lIns="91440" tIns="432000" rIns="91440" bIns="731520" rtlCol="0" anchor="ctr">
            <a:noAutofit/>
          </a:bodyPr>
          <a:lstStyle>
            <a:lvl1pPr marL="0" indent="0" algn="ctr">
              <a:lnSpc>
                <a:spcPct val="100000"/>
              </a:lnSpc>
              <a:spcBef>
                <a:spcPts val="0"/>
              </a:spcBef>
              <a:spcAft>
                <a:spcPts val="0"/>
              </a:spcAft>
              <a:buNone/>
              <a:defRPr lang="en-US" sz="1600" b="1" dirty="0">
                <a:solidFill>
                  <a:schemeClr val="bg1"/>
                </a:solidFill>
              </a:defRPr>
            </a:lvl1pPr>
          </a:lstStyle>
          <a:p>
            <a:pPr marL="228600" lvl="0" indent="-228600" algn="ctr"/>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16" name="Freeform: Shape 15">
            <a:extLst>
              <a:ext uri="{FF2B5EF4-FFF2-40B4-BE49-F238E27FC236}">
                <a16:creationId xmlns:a16="http://schemas.microsoft.com/office/drawing/2014/main" id="{E75B7FBB-299C-44B5-9400-EB5D056A8E38}"/>
              </a:ext>
              <a:ext uri="{C183D7F6-B498-43B3-948B-1728B52AA6E4}">
                <adec:decorative xmlns:adec="http://schemas.microsoft.com/office/drawing/2017/decorative" val="1"/>
              </a:ext>
            </a:extLst>
          </p:cNvPr>
          <p:cNvSpPr/>
          <p:nvPr userDrawn="1"/>
        </p:nvSpPr>
        <p:spPr>
          <a:xfrm>
            <a:off x="-2087955" y="1"/>
            <a:ext cx="2064161" cy="6858000"/>
          </a:xfrm>
          <a:custGeom>
            <a:avLst/>
            <a:gdLst>
              <a:gd name="connsiteX0" fmla="*/ 0 w 2064161"/>
              <a:gd name="connsiteY0" fmla="*/ 0 h 6858000"/>
              <a:gd name="connsiteX1" fmla="*/ 2002971 w 2064161"/>
              <a:gd name="connsiteY1" fmla="*/ 0 h 6858000"/>
              <a:gd name="connsiteX2" fmla="*/ 2002971 w 2064161"/>
              <a:gd name="connsiteY2" fmla="*/ 6447122 h 6858000"/>
              <a:gd name="connsiteX3" fmla="*/ 2064161 w 2064161"/>
              <a:gd name="connsiteY3" fmla="*/ 6538118 h 6858000"/>
              <a:gd name="connsiteX4" fmla="*/ 2002971 w 2064161"/>
              <a:gd name="connsiteY4" fmla="*/ 6629114 h 6858000"/>
              <a:gd name="connsiteX5" fmla="*/ 2002971 w 2064161"/>
              <a:gd name="connsiteY5" fmla="*/ 6858000 h 6858000"/>
              <a:gd name="connsiteX6" fmla="*/ 0 w 206416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4161" h="6858000">
                <a:moveTo>
                  <a:pt x="0" y="0"/>
                </a:moveTo>
                <a:lnTo>
                  <a:pt x="2002971" y="0"/>
                </a:lnTo>
                <a:lnTo>
                  <a:pt x="2002971" y="6447122"/>
                </a:lnTo>
                <a:lnTo>
                  <a:pt x="2064161" y="6538118"/>
                </a:lnTo>
                <a:lnTo>
                  <a:pt x="2002971" y="6629114"/>
                </a:lnTo>
                <a:lnTo>
                  <a:pt x="2002971"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bIns="216000" rtlCol="0" anchor="b" anchorCtr="0">
            <a:noAutofit/>
          </a:bodyPr>
          <a:lstStyle/>
          <a:p>
            <a:pPr>
              <a:lnSpc>
                <a:spcPct val="100000"/>
              </a:lnSpc>
              <a:spcAft>
                <a:spcPts val="600"/>
              </a:spcAft>
            </a:pPr>
            <a:r>
              <a:rPr lang="en-GB" sz="1400">
                <a:solidFill>
                  <a:schemeClr val="tx1"/>
                </a:solidFill>
              </a:rPr>
              <a:t>Please ensure you have added the correct confidentiality statement. </a:t>
            </a:r>
          </a:p>
          <a:p>
            <a:pPr>
              <a:lnSpc>
                <a:spcPct val="100000"/>
              </a:lnSpc>
              <a:spcAft>
                <a:spcPts val="600"/>
              </a:spcAft>
            </a:pPr>
            <a:r>
              <a:rPr lang="en-GB" sz="1400">
                <a:solidFill>
                  <a:schemeClr val="tx1"/>
                </a:solidFill>
              </a:rPr>
              <a:t>Type the correct statement: </a:t>
            </a:r>
            <a:br>
              <a:rPr lang="en-GB" sz="1400">
                <a:solidFill>
                  <a:schemeClr val="accent1"/>
                </a:solidFill>
              </a:rPr>
            </a:br>
            <a:r>
              <a:rPr lang="en-GB" sz="1400">
                <a:solidFill>
                  <a:schemeClr val="accent1"/>
                </a:solidFill>
              </a:rPr>
              <a:t>‘</a:t>
            </a:r>
            <a:r>
              <a:rPr lang="en-GB" sz="1400" b="1" i="1">
                <a:solidFill>
                  <a:schemeClr val="accent1"/>
                </a:solidFill>
              </a:rPr>
              <a:t>Company Restricted’ </a:t>
            </a:r>
            <a:r>
              <a:rPr lang="en-GB" sz="1400" b="0">
                <a:solidFill>
                  <a:schemeClr val="tx1"/>
                </a:solidFill>
              </a:rPr>
              <a:t>or</a:t>
            </a:r>
            <a:r>
              <a:rPr lang="en-GB" sz="1400" b="1">
                <a:solidFill>
                  <a:schemeClr val="accent1"/>
                </a:solidFill>
              </a:rPr>
              <a:t> ‘</a:t>
            </a:r>
            <a:r>
              <a:rPr lang="en-GB" sz="1400" b="1" i="1">
                <a:solidFill>
                  <a:schemeClr val="accent1"/>
                </a:solidFill>
              </a:rPr>
              <a:t>Strictly Confidential’ </a:t>
            </a:r>
            <a:r>
              <a:rPr lang="en-GB" sz="1400" b="0" i="1">
                <a:solidFill>
                  <a:schemeClr val="tx1"/>
                </a:solidFill>
              </a:rPr>
              <a:t>.</a:t>
            </a:r>
            <a:r>
              <a:rPr lang="en-GB" sz="1400" b="1" i="1">
                <a:solidFill>
                  <a:schemeClr val="accent1"/>
                </a:solidFill>
              </a:rPr>
              <a:t> </a:t>
            </a:r>
            <a:r>
              <a:rPr lang="en-GB" sz="1400" b="0" i="0">
                <a:solidFill>
                  <a:schemeClr val="tx1"/>
                </a:solidFill>
              </a:rPr>
              <a:t>No statement is needed </a:t>
            </a:r>
            <a:br>
              <a:rPr lang="en-GB" sz="1400" b="0" i="0">
                <a:solidFill>
                  <a:schemeClr val="tx1"/>
                </a:solidFill>
              </a:rPr>
            </a:br>
            <a:r>
              <a:rPr lang="en-GB" sz="1400" b="0" i="0">
                <a:solidFill>
                  <a:schemeClr val="tx1"/>
                </a:solidFill>
              </a:rPr>
              <a:t>for public information. </a:t>
            </a:r>
            <a:endParaRPr lang="en-GB" sz="1400" b="0">
              <a:solidFill>
                <a:schemeClr val="tx1"/>
              </a:solidFill>
            </a:endParaRPr>
          </a:p>
        </p:txBody>
      </p:sp>
      <p:sp>
        <p:nvSpPr>
          <p:cNvPr id="17" name="Oval 16">
            <a:extLst>
              <a:ext uri="{FF2B5EF4-FFF2-40B4-BE49-F238E27FC236}">
                <a16:creationId xmlns:a16="http://schemas.microsoft.com/office/drawing/2014/main" id="{7ED5B82E-36BE-4555-8CA2-58A989EDD594}"/>
              </a:ext>
              <a:ext uri="{C183D7F6-B498-43B3-948B-1728B52AA6E4}">
                <adec:decorative xmlns:adec="http://schemas.microsoft.com/office/drawing/2017/decorative" val="1"/>
              </a:ext>
            </a:extLst>
          </p:cNvPr>
          <p:cNvSpPr/>
          <p:nvPr userDrawn="1"/>
        </p:nvSpPr>
        <p:spPr>
          <a:xfrm>
            <a:off x="-1944694" y="3878333"/>
            <a:ext cx="419968" cy="4199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r>
              <a:rPr lang="en-US" sz="2400" b="1">
                <a:solidFill>
                  <a:schemeClr val="bg1"/>
                </a:solidFill>
                <a:latin typeface="+mn-lt"/>
              </a:rPr>
              <a:t>!</a:t>
            </a:r>
          </a:p>
        </p:txBody>
      </p:sp>
    </p:spTree>
    <p:custDataLst>
      <p:tags r:id="rId1"/>
    </p:custDataLst>
    <p:extLst>
      <p:ext uri="{BB962C8B-B14F-4D97-AF65-F5344CB8AC3E}">
        <p14:creationId xmlns:p14="http://schemas.microsoft.com/office/powerpoint/2010/main" val="4289368211"/>
      </p:ext>
    </p:extLst>
  </p:cSld>
  <p:clrMapOvr>
    <a:masterClrMapping/>
  </p:clrMapOvr>
  <p:extLst>
    <p:ext uri="{DCECCB84-F9BA-43D5-87BE-67443E8EF086}">
      <p15:sldGuideLst xmlns:p15="http://schemas.microsoft.com/office/powerpoint/2012/main">
        <p15:guide id="1" pos="3001" userDrawn="1">
          <p15:clr>
            <a:srgbClr val="C35EA4"/>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Alternativ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1071349"/>
            <a:ext cx="3049588" cy="1231106"/>
          </a:xfrm>
        </p:spPr>
        <p:txBody>
          <a:bodyPr>
            <a:spAutoFit/>
          </a:bodyPr>
          <a:lstStyle>
            <a:lvl1pPr>
              <a:lnSpc>
                <a:spcPct val="100000"/>
              </a:lnSpc>
              <a:defRPr sz="4000"/>
            </a:lvl1pPr>
          </a:lstStyle>
          <a:p>
            <a:r>
              <a:rPr lang="en-US" dirty="0"/>
              <a:t>Click to enter </a:t>
            </a:r>
            <a:r>
              <a:rPr lang="en-US"/>
              <a:t>title here</a:t>
            </a:r>
            <a:endParaRPr lang="en-US" dirty="0"/>
          </a:p>
        </p:txBody>
      </p:sp>
      <p:sp>
        <p:nvSpPr>
          <p:cNvPr id="4" name="Content Placeholder 3">
            <a:extLst>
              <a:ext uri="{FF2B5EF4-FFF2-40B4-BE49-F238E27FC236}">
                <a16:creationId xmlns:a16="http://schemas.microsoft.com/office/drawing/2014/main" id="{C2552EAD-E21A-4A83-A364-65FFC805340A}"/>
              </a:ext>
            </a:extLst>
          </p:cNvPr>
          <p:cNvSpPr>
            <a:spLocks noGrp="1"/>
          </p:cNvSpPr>
          <p:nvPr>
            <p:ph sz="quarter" idx="19" hasCustomPrompt="1"/>
          </p:nvPr>
        </p:nvSpPr>
        <p:spPr>
          <a:xfrm>
            <a:off x="3719512" y="1071562"/>
            <a:ext cx="8064501" cy="4996800"/>
          </a:xfr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add text here. </a:t>
            </a:r>
            <a:br>
              <a:rPr lang="en-GB" dirty="0"/>
            </a:br>
            <a:r>
              <a:rPr lang="en-US" dirty="0"/>
              <a:t>When pasting copy from other slides, be sure to right-click and choose ‘Keep text only’.</a:t>
            </a:r>
            <a:br>
              <a:rPr lang="en-GB" dirty="0"/>
            </a:br>
            <a:r>
              <a:rPr lang="en-GB" dirty="0"/>
              <a:t>To increase bullet level, select your text and press Tab.</a:t>
            </a:r>
            <a:br>
              <a:rPr lang="en-GB" dirty="0"/>
            </a:br>
            <a:r>
              <a:rPr lang="en-GB" dirty="0"/>
              <a:t>To decrease bullet level, select your bullet text and press  Shift + Tab.</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8004BC3F-3250-41AA-B3F3-B5D6A729D269}"/>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10" name="Text Placeholder 96">
            <a:extLst>
              <a:ext uri="{FF2B5EF4-FFF2-40B4-BE49-F238E27FC236}">
                <a16:creationId xmlns:a16="http://schemas.microsoft.com/office/drawing/2014/main" id="{5E3BF5D9-8E40-4082-9AAD-60F44214B9DC}"/>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a:cxnSpLocks/>
          </p:cNvCxnSpPr>
          <p:nvPr userDrawn="1"/>
        </p:nvCxnSpPr>
        <p:spPr>
          <a:xfrm>
            <a:off x="3540125" y="1071349"/>
            <a:ext cx="0" cy="499562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Date Placeholder 5">
            <a:extLst>
              <a:ext uri="{FF2B5EF4-FFF2-40B4-BE49-F238E27FC236}">
                <a16:creationId xmlns:a16="http://schemas.microsoft.com/office/drawing/2014/main" id="{D86DE4FB-795F-484C-AD8A-2137F4F32907}"/>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2677805899"/>
      </p:ext>
    </p:extLst>
  </p:cSld>
  <p:clrMapOvr>
    <a:masterClrMapping/>
  </p:clrMapOvr>
  <p:extLst>
    <p:ext uri="{DCECCB84-F9BA-43D5-87BE-67443E8EF086}">
      <p15:sldGuideLst xmlns:p15="http://schemas.microsoft.com/office/powerpoint/2012/main">
        <p15:guide id="1" pos="2230" userDrawn="1">
          <p15:clr>
            <a:srgbClr val="C35EA4"/>
          </p15:clr>
        </p15:guide>
        <p15:guide id="2" pos="2343" userDrawn="1">
          <p15:clr>
            <a:srgbClr val="C35EA4"/>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7DB2-7332-41D7-A67F-6D389C81814F}"/>
              </a:ext>
            </a:extLst>
          </p:cNvPr>
          <p:cNvSpPr>
            <a:spLocks noGrp="1"/>
          </p:cNvSpPr>
          <p:nvPr>
            <p:ph type="title" hasCustomPrompt="1"/>
          </p:nvPr>
        </p:nvSpPr>
        <p:spPr/>
        <p:txBody>
          <a:bodyPr/>
          <a:lstStyle>
            <a:lvl1pPr>
              <a:lnSpc>
                <a:spcPct val="100000"/>
              </a:lnSpc>
              <a:defRPr/>
            </a:lvl1pPr>
          </a:lstStyle>
          <a:p>
            <a:r>
              <a:rPr lang="en-US" dirty="0"/>
              <a:t>Click </a:t>
            </a:r>
            <a:r>
              <a:rPr lang="en-US"/>
              <a:t>to enter </a:t>
            </a:r>
            <a:r>
              <a:rPr lang="en-US" dirty="0"/>
              <a:t>title here</a:t>
            </a:r>
          </a:p>
        </p:txBody>
      </p:sp>
      <p:sp>
        <p:nvSpPr>
          <p:cNvPr id="10" name="Heading 1">
            <a:extLst>
              <a:ext uri="{FF2B5EF4-FFF2-40B4-BE49-F238E27FC236}">
                <a16:creationId xmlns:a16="http://schemas.microsoft.com/office/drawing/2014/main" id="{070D82D0-2159-463E-AB3F-9F2BE51F89B0}"/>
              </a:ext>
            </a:extLst>
          </p:cNvPr>
          <p:cNvSpPr>
            <a:spLocks noGrp="1"/>
          </p:cNvSpPr>
          <p:nvPr>
            <p:ph type="body" sz="quarter" idx="13" hasCustomPrompt="1"/>
          </p:nvPr>
        </p:nvSpPr>
        <p:spPr>
          <a:xfrm>
            <a:off x="407987" y="2082800"/>
            <a:ext cx="5508625" cy="423863"/>
          </a:xfrm>
        </p:spPr>
        <p:txBody>
          <a:bodyPr anchor="b" anchorCtr="0"/>
          <a:lstStyle>
            <a:lvl1pPr marL="0" indent="0">
              <a:lnSpc>
                <a:spcPct val="100000"/>
              </a:lnSpc>
              <a:buNone/>
              <a:defRPr b="1">
                <a:solidFill>
                  <a:schemeClr val="accent1"/>
                </a:solidFill>
              </a:defRPr>
            </a:lvl1pPr>
          </a:lstStyle>
          <a:p>
            <a:pPr lvl="0"/>
            <a:r>
              <a:rPr lang="en-US" dirty="0"/>
              <a:t>Click to add heading</a:t>
            </a:r>
          </a:p>
        </p:txBody>
      </p:sp>
      <p:sp>
        <p:nvSpPr>
          <p:cNvPr id="16" name="Body 1">
            <a:extLst>
              <a:ext uri="{FF2B5EF4-FFF2-40B4-BE49-F238E27FC236}">
                <a16:creationId xmlns:a16="http://schemas.microsoft.com/office/drawing/2014/main" id="{8C2190C6-D818-4BFE-8D40-1D7A2A8ADF1C}"/>
              </a:ext>
            </a:extLst>
          </p:cNvPr>
          <p:cNvSpPr>
            <a:spLocks noGrp="1"/>
          </p:cNvSpPr>
          <p:nvPr>
            <p:ph sz="quarter" idx="14" hasCustomPrompt="1"/>
          </p:nvPr>
        </p:nvSpPr>
        <p:spPr>
          <a:xfrm>
            <a:off x="407987" y="2570163"/>
            <a:ext cx="5508625" cy="343080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content. When pasting copy from other slides, be sure to right-click and choose ‘Keep text only’.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Heading 2">
            <a:extLst>
              <a:ext uri="{FF2B5EF4-FFF2-40B4-BE49-F238E27FC236}">
                <a16:creationId xmlns:a16="http://schemas.microsoft.com/office/drawing/2014/main" id="{24B2D424-3A88-43FD-9D45-46AC196CADF4}"/>
              </a:ext>
            </a:extLst>
          </p:cNvPr>
          <p:cNvSpPr>
            <a:spLocks noGrp="1"/>
          </p:cNvSpPr>
          <p:nvPr>
            <p:ph type="body" sz="quarter" idx="15" hasCustomPrompt="1"/>
          </p:nvPr>
        </p:nvSpPr>
        <p:spPr>
          <a:xfrm>
            <a:off x="6275387" y="2082800"/>
            <a:ext cx="5508625" cy="423863"/>
          </a:xfrm>
        </p:spPr>
        <p:txBody>
          <a:bodyPr anchor="b" anchorCtr="0"/>
          <a:lstStyle>
            <a:lvl1pPr marL="0" indent="0">
              <a:lnSpc>
                <a:spcPct val="100000"/>
              </a:lnSpc>
              <a:buNone/>
              <a:defRPr b="1">
                <a:solidFill>
                  <a:schemeClr val="accent1"/>
                </a:solidFill>
              </a:defRPr>
            </a:lvl1pPr>
          </a:lstStyle>
          <a:p>
            <a:pPr lvl="0"/>
            <a:r>
              <a:rPr lang="en-US" dirty="0"/>
              <a:t>Click to add heading</a:t>
            </a:r>
          </a:p>
        </p:txBody>
      </p:sp>
      <p:sp>
        <p:nvSpPr>
          <p:cNvPr id="18" name="Body 2">
            <a:extLst>
              <a:ext uri="{FF2B5EF4-FFF2-40B4-BE49-F238E27FC236}">
                <a16:creationId xmlns:a16="http://schemas.microsoft.com/office/drawing/2014/main" id="{FB60ED6F-5297-42F6-9D9B-F6FF319D69CF}"/>
              </a:ext>
            </a:extLst>
          </p:cNvPr>
          <p:cNvSpPr>
            <a:spLocks noGrp="1"/>
          </p:cNvSpPr>
          <p:nvPr>
            <p:ph sz="quarter" idx="16" hasCustomPrompt="1"/>
          </p:nvPr>
        </p:nvSpPr>
        <p:spPr>
          <a:xfrm>
            <a:off x="6275388" y="2570163"/>
            <a:ext cx="5508625" cy="343080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content. When pasting copy from other slides, be sure to right-click and choose ‘Keep text only’.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DC50693F-359E-4A4C-B3F0-F900FA65CF94}"/>
              </a:ext>
              <a:ext uri="{C183D7F6-B498-43B3-948B-1728B52AA6E4}">
                <adec:decorative xmlns:adec="http://schemas.microsoft.com/office/drawing/2017/decorative" val="1"/>
              </a:ext>
            </a:extLst>
          </p:cNvPr>
          <p:cNvSpPr>
            <a:spLocks noGrp="1"/>
          </p:cNvSpPr>
          <p:nvPr>
            <p:ph type="sldNum" sz="quarter" idx="11"/>
          </p:nvPr>
        </p:nvSpPr>
        <p:spPr/>
        <p:txBody>
          <a:bodyPr/>
          <a:lstStyle>
            <a:lvl1pPr>
              <a:lnSpc>
                <a:spcPct val="100000"/>
              </a:lnSpc>
              <a:defRPr/>
            </a:lvl1pPr>
          </a:lstStyle>
          <a:p>
            <a:fld id="{F8E47D07-9D1E-4FE9-B31A-2F5863681021}" type="slidenum">
              <a:rPr lang="en-GB" smtClean="0"/>
              <a:pPr/>
              <a:t>‹N›</a:t>
            </a:fld>
            <a:endParaRPr lang="en-GB" dirty="0"/>
          </a:p>
        </p:txBody>
      </p:sp>
      <p:sp>
        <p:nvSpPr>
          <p:cNvPr id="11" name="Text Placeholder 96">
            <a:extLst>
              <a:ext uri="{FF2B5EF4-FFF2-40B4-BE49-F238E27FC236}">
                <a16:creationId xmlns:a16="http://schemas.microsoft.com/office/drawing/2014/main" id="{013D0F1F-6026-4F9D-886A-D6CB164FDC05}"/>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499DB923-50C2-4A46-BF6E-A2E97DBB25F6}"/>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cxnSp>
        <p:nvCxnSpPr>
          <p:cNvPr id="6" name="Straight Connector 5">
            <a:extLst>
              <a:ext uri="{FF2B5EF4-FFF2-40B4-BE49-F238E27FC236}">
                <a16:creationId xmlns:a16="http://schemas.microsoft.com/office/drawing/2014/main" id="{4249127B-3E4D-4AFD-8464-39A9871621B1}"/>
              </a:ext>
              <a:ext uri="{C183D7F6-B498-43B3-948B-1728B52AA6E4}">
                <adec:decorative xmlns:adec="http://schemas.microsoft.com/office/drawing/2017/decorative" val="1"/>
              </a:ext>
            </a:extLst>
          </p:cNvPr>
          <p:cNvCxnSpPr>
            <a:cxnSpLocks/>
          </p:cNvCxnSpPr>
          <p:nvPr userDrawn="1"/>
        </p:nvCxnSpPr>
        <p:spPr>
          <a:xfrm>
            <a:off x="6096000"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870378"/>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guide id="3" pos="3727" userDrawn="1">
          <p15:clr>
            <a:srgbClr val="C35EA4"/>
          </p15:clr>
        </p15:guide>
        <p15:guide id="4" pos="3953" userDrawn="1">
          <p15:clr>
            <a:srgbClr val="C35EA4"/>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a:t>Click to enter title here</a:t>
            </a:r>
          </a:p>
        </p:txBody>
      </p:sp>
      <p:sp>
        <p:nvSpPr>
          <p:cNvPr id="21" name="Text Placeholder 9">
            <a:extLst>
              <a:ext uri="{FF2B5EF4-FFF2-40B4-BE49-F238E27FC236}">
                <a16:creationId xmlns:a16="http://schemas.microsoft.com/office/drawing/2014/main" id="{1A257A5E-3450-4EAA-9676-01FE18D22AFC}"/>
              </a:ext>
            </a:extLst>
          </p:cNvPr>
          <p:cNvSpPr>
            <a:spLocks noGrp="1"/>
          </p:cNvSpPr>
          <p:nvPr>
            <p:ph type="body" sz="quarter" idx="13" hasCustomPrompt="1"/>
          </p:nvPr>
        </p:nvSpPr>
        <p:spPr>
          <a:xfrm>
            <a:off x="407988" y="2082800"/>
            <a:ext cx="3527426" cy="423863"/>
          </a:xfrm>
        </p:spPr>
        <p:txBody>
          <a:bodyPr anchor="b" anchorCtr="0"/>
          <a:lstStyle>
            <a:lvl1pPr marL="0" indent="0">
              <a:lnSpc>
                <a:spcPct val="100000"/>
              </a:lnSpc>
              <a:buNone/>
              <a:defRPr b="1">
                <a:solidFill>
                  <a:schemeClr val="accent1"/>
                </a:solidFill>
              </a:defRPr>
            </a:lvl1pPr>
          </a:lstStyle>
          <a:p>
            <a:pPr lvl="0"/>
            <a:r>
              <a:rPr lang="en-US" dirty="0"/>
              <a:t>Click to add heading</a:t>
            </a:r>
          </a:p>
        </p:txBody>
      </p:sp>
      <p:sp>
        <p:nvSpPr>
          <p:cNvPr id="22" name="Content Placeholder 15">
            <a:extLst>
              <a:ext uri="{FF2B5EF4-FFF2-40B4-BE49-F238E27FC236}">
                <a16:creationId xmlns:a16="http://schemas.microsoft.com/office/drawing/2014/main" id="{AC128DA7-A1CD-4D7E-A165-98C855054735}"/>
              </a:ext>
            </a:extLst>
          </p:cNvPr>
          <p:cNvSpPr>
            <a:spLocks noGrp="1"/>
          </p:cNvSpPr>
          <p:nvPr>
            <p:ph sz="quarter" idx="14" hasCustomPrompt="1"/>
          </p:nvPr>
        </p:nvSpPr>
        <p:spPr>
          <a:xfrm>
            <a:off x="407988" y="2570163"/>
            <a:ext cx="3527426" cy="343080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content. When pasting copy from other slides, be sure to right-click and choose ‘Keep text only’.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9">
            <a:extLst>
              <a:ext uri="{FF2B5EF4-FFF2-40B4-BE49-F238E27FC236}">
                <a16:creationId xmlns:a16="http://schemas.microsoft.com/office/drawing/2014/main" id="{6A7B7E24-E7D3-48A2-A374-DF6A8A555D5F}"/>
              </a:ext>
            </a:extLst>
          </p:cNvPr>
          <p:cNvSpPr>
            <a:spLocks noGrp="1"/>
          </p:cNvSpPr>
          <p:nvPr>
            <p:ph type="body" sz="quarter" idx="15" hasCustomPrompt="1"/>
          </p:nvPr>
        </p:nvSpPr>
        <p:spPr>
          <a:xfrm>
            <a:off x="4295775" y="2082800"/>
            <a:ext cx="3600445" cy="423863"/>
          </a:xfrm>
        </p:spPr>
        <p:txBody>
          <a:bodyPr anchor="b" anchorCtr="0"/>
          <a:lstStyle>
            <a:lvl1pPr marL="0" indent="0">
              <a:lnSpc>
                <a:spcPct val="100000"/>
              </a:lnSpc>
              <a:buNone/>
              <a:defRPr b="1">
                <a:solidFill>
                  <a:schemeClr val="accent1"/>
                </a:solidFill>
              </a:defRPr>
            </a:lvl1pPr>
          </a:lstStyle>
          <a:p>
            <a:pPr lvl="0"/>
            <a:r>
              <a:rPr lang="en-US" dirty="0"/>
              <a:t>Click to add heading</a:t>
            </a:r>
          </a:p>
        </p:txBody>
      </p:sp>
      <p:sp>
        <p:nvSpPr>
          <p:cNvPr id="24" name="Content Placeholder 15">
            <a:extLst>
              <a:ext uri="{FF2B5EF4-FFF2-40B4-BE49-F238E27FC236}">
                <a16:creationId xmlns:a16="http://schemas.microsoft.com/office/drawing/2014/main" id="{4DFF8E89-1B64-4E2A-9B30-3844550AD3DD}"/>
              </a:ext>
            </a:extLst>
          </p:cNvPr>
          <p:cNvSpPr>
            <a:spLocks noGrp="1"/>
          </p:cNvSpPr>
          <p:nvPr>
            <p:ph sz="quarter" idx="16" hasCustomPrompt="1"/>
          </p:nvPr>
        </p:nvSpPr>
        <p:spPr>
          <a:xfrm>
            <a:off x="4295776" y="2570163"/>
            <a:ext cx="3600445" cy="343080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content. When pasting copy from other slides, be sure to right-click and choose ‘Keep text only’.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9">
            <a:extLst>
              <a:ext uri="{FF2B5EF4-FFF2-40B4-BE49-F238E27FC236}">
                <a16:creationId xmlns:a16="http://schemas.microsoft.com/office/drawing/2014/main" id="{6AAFFFBD-15E8-4574-972E-8DDFA341B650}"/>
              </a:ext>
            </a:extLst>
          </p:cNvPr>
          <p:cNvSpPr>
            <a:spLocks noGrp="1"/>
          </p:cNvSpPr>
          <p:nvPr>
            <p:ph type="body" sz="quarter" idx="24" hasCustomPrompt="1"/>
          </p:nvPr>
        </p:nvSpPr>
        <p:spPr>
          <a:xfrm>
            <a:off x="8256588" y="2082800"/>
            <a:ext cx="3527423" cy="423863"/>
          </a:xfrm>
        </p:spPr>
        <p:txBody>
          <a:bodyPr anchor="b" anchorCtr="0"/>
          <a:lstStyle>
            <a:lvl1pPr marL="0" indent="0">
              <a:lnSpc>
                <a:spcPct val="100000"/>
              </a:lnSpc>
              <a:buNone/>
              <a:defRPr b="1">
                <a:solidFill>
                  <a:schemeClr val="accent1"/>
                </a:solidFill>
              </a:defRPr>
            </a:lvl1pPr>
          </a:lstStyle>
          <a:p>
            <a:pPr lvl="0"/>
            <a:r>
              <a:rPr lang="en-US" dirty="0"/>
              <a:t>Click to add heading</a:t>
            </a:r>
          </a:p>
        </p:txBody>
      </p:sp>
      <p:sp>
        <p:nvSpPr>
          <p:cNvPr id="28" name="Content Placeholder 15">
            <a:extLst>
              <a:ext uri="{FF2B5EF4-FFF2-40B4-BE49-F238E27FC236}">
                <a16:creationId xmlns:a16="http://schemas.microsoft.com/office/drawing/2014/main" id="{CF570F45-2E05-4895-9F02-11DAFD1730B1}"/>
              </a:ext>
            </a:extLst>
          </p:cNvPr>
          <p:cNvSpPr>
            <a:spLocks noGrp="1"/>
          </p:cNvSpPr>
          <p:nvPr>
            <p:ph sz="quarter" idx="25" hasCustomPrompt="1"/>
          </p:nvPr>
        </p:nvSpPr>
        <p:spPr>
          <a:xfrm>
            <a:off x="8256589" y="2570163"/>
            <a:ext cx="3527423" cy="343080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content. When pasting copy from other slides, be sure to right-click and choose ‘Keep text only’.</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F69DE8D6-BF8D-46B6-A107-F9199421CE2B}"/>
              </a:ext>
              <a:ext uri="{C183D7F6-B498-43B3-948B-1728B52AA6E4}">
                <adec:decorative xmlns:adec="http://schemas.microsoft.com/office/drawing/2017/decorative" val="1"/>
              </a:ext>
            </a:extLst>
          </p:cNvPr>
          <p:cNvSpPr>
            <a:spLocks noGrp="1"/>
          </p:cNvSpPr>
          <p:nvPr>
            <p:ph type="sldNum" sz="quarter" idx="23"/>
          </p:nvPr>
        </p:nvSpPr>
        <p:spPr/>
        <p:txBody>
          <a:bodyPr/>
          <a:lstStyle>
            <a:lvl1pPr>
              <a:lnSpc>
                <a:spcPct val="100000"/>
              </a:lnSpc>
              <a:defRPr/>
            </a:lvl1pPr>
          </a:lstStyle>
          <a:p>
            <a:fld id="{F8E47D07-9D1E-4FE9-B31A-2F5863681021}" type="slidenum">
              <a:rPr lang="en-GB" smtClean="0"/>
              <a:pPr/>
              <a:t>‹N›</a:t>
            </a:fld>
            <a:endParaRPr lang="en-GB"/>
          </a:p>
        </p:txBody>
      </p:sp>
      <p:sp>
        <p:nvSpPr>
          <p:cNvPr id="14" name="Text Placeholder 96">
            <a:extLst>
              <a:ext uri="{FF2B5EF4-FFF2-40B4-BE49-F238E27FC236}">
                <a16:creationId xmlns:a16="http://schemas.microsoft.com/office/drawing/2014/main" id="{12B9530D-EF7B-47C9-A997-FA875C956E8F}"/>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5" name="Date Placeholder 4">
            <a:extLst>
              <a:ext uri="{FF2B5EF4-FFF2-40B4-BE49-F238E27FC236}">
                <a16:creationId xmlns:a16="http://schemas.microsoft.com/office/drawing/2014/main" id="{A6A24A62-EC53-4EC3-A57F-B48D78D6753A}"/>
              </a:ext>
              <a:ext uri="{C183D7F6-B498-43B3-948B-1728B52AA6E4}">
                <adec:decorative xmlns:adec="http://schemas.microsoft.com/office/drawing/2017/decorative" val="1"/>
              </a:ext>
            </a:extLst>
          </p:cNvPr>
          <p:cNvSpPr>
            <a:spLocks noGrp="1"/>
          </p:cNvSpPr>
          <p:nvPr>
            <p:ph type="dt" sz="half" idx="21"/>
          </p:nvPr>
        </p:nvSpPr>
        <p:spPr/>
        <p:txBody>
          <a:bodyPr/>
          <a:lstStyle>
            <a:lvl1pPr>
              <a:lnSpc>
                <a:spcPct val="100000"/>
              </a:lnSpc>
              <a:defRPr/>
            </a:lvl1pPr>
          </a:lstStyle>
          <a:p>
            <a:endParaRPr lang="en-GB"/>
          </a:p>
        </p:txBody>
      </p:sp>
      <p:cxnSp>
        <p:nvCxnSpPr>
          <p:cNvPr id="10" name="Straight Connector 9">
            <a:extLst>
              <a:ext uri="{FF2B5EF4-FFF2-40B4-BE49-F238E27FC236}">
                <a16:creationId xmlns:a16="http://schemas.microsoft.com/office/drawing/2014/main" id="{BD8AB9BA-443A-4985-908B-268C192E8231}"/>
              </a:ext>
              <a:ext uri="{C183D7F6-B498-43B3-948B-1728B52AA6E4}">
                <adec:decorative xmlns:adec="http://schemas.microsoft.com/office/drawing/2017/decorative" val="1"/>
              </a:ext>
            </a:extLst>
          </p:cNvPr>
          <p:cNvCxnSpPr>
            <a:cxnSpLocks/>
          </p:cNvCxnSpPr>
          <p:nvPr userDrawn="1"/>
        </p:nvCxnSpPr>
        <p:spPr>
          <a:xfrm>
            <a:off x="4118139"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7A7995C-40F8-42EE-BD46-96F566801178}"/>
              </a:ext>
              <a:ext uri="{C183D7F6-B498-43B3-948B-1728B52AA6E4}">
                <adec:decorative xmlns:adec="http://schemas.microsoft.com/office/drawing/2017/decorative" val="1"/>
              </a:ext>
            </a:extLst>
          </p:cNvPr>
          <p:cNvCxnSpPr>
            <a:cxnSpLocks/>
          </p:cNvCxnSpPr>
          <p:nvPr userDrawn="1"/>
        </p:nvCxnSpPr>
        <p:spPr>
          <a:xfrm>
            <a:off x="8076405"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36228283"/>
      </p:ext>
    </p:extLst>
  </p:cSld>
  <p:clrMapOvr>
    <a:masterClrMapping/>
  </p:clrMapOvr>
  <p:extLst>
    <p:ext uri="{DCECCB84-F9BA-43D5-87BE-67443E8EF086}">
      <p15:sldGuideLst xmlns:p15="http://schemas.microsoft.com/office/powerpoint/2012/main">
        <p15:guide id="5" pos="2479" userDrawn="1">
          <p15:clr>
            <a:srgbClr val="A4A3A4"/>
          </p15:clr>
        </p15:guide>
        <p15:guide id="6" pos="2706" userDrawn="1">
          <p15:clr>
            <a:srgbClr val="A4A3A4"/>
          </p15:clr>
        </p15:guide>
        <p15:guide id="11" orient="horz" pos="890" userDrawn="1">
          <p15:clr>
            <a:srgbClr val="C35EA4"/>
          </p15:clr>
        </p15:guide>
        <p15:guide id="12" orient="horz" pos="981" userDrawn="1">
          <p15:clr>
            <a:srgbClr val="C35EA4"/>
          </p15:clr>
        </p15:guide>
        <p15:guide id="13" pos="5201" userDrawn="1">
          <p15:clr>
            <a:srgbClr val="A4A3A4"/>
          </p15:clr>
        </p15:guide>
        <p15:guide id="14" pos="4974" userDrawn="1">
          <p15:clr>
            <a:srgbClr val="A4A3A4"/>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a:t>
            </a:r>
            <a:r>
              <a:rPr lang="en-US"/>
              <a:t>title here</a:t>
            </a:r>
            <a:endParaRPr lang="en-US" dirty="0"/>
          </a:p>
        </p:txBody>
      </p:sp>
      <p:sp>
        <p:nvSpPr>
          <p:cNvPr id="12" name="Text Placeholder 11">
            <a:extLst>
              <a:ext uri="{FF2B5EF4-FFF2-40B4-BE49-F238E27FC236}">
                <a16:creationId xmlns:a16="http://schemas.microsoft.com/office/drawing/2014/main" id="{6F9CD076-13C6-4629-A44D-60CE2274E081}"/>
              </a:ext>
            </a:extLst>
          </p:cNvPr>
          <p:cNvSpPr>
            <a:spLocks noGrp="1"/>
          </p:cNvSpPr>
          <p:nvPr>
            <p:ph type="body" sz="quarter" idx="16" hasCustomPrompt="1"/>
          </p:nvPr>
        </p:nvSpPr>
        <p:spPr>
          <a:xfrm>
            <a:off x="407987" y="2082157"/>
            <a:ext cx="2735263"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15" name="Content Placeholder 3">
            <a:extLst>
              <a:ext uri="{FF2B5EF4-FFF2-40B4-BE49-F238E27FC236}">
                <a16:creationId xmlns:a16="http://schemas.microsoft.com/office/drawing/2014/main" id="{56C5F394-5808-40FF-B6FD-65F716906911}"/>
              </a:ext>
            </a:extLst>
          </p:cNvPr>
          <p:cNvSpPr>
            <a:spLocks noGrp="1"/>
          </p:cNvSpPr>
          <p:nvPr>
            <p:ph sz="quarter" idx="20" hasCustomPrompt="1"/>
          </p:nvPr>
        </p:nvSpPr>
        <p:spPr>
          <a:xfrm>
            <a:off x="407986" y="2570163"/>
            <a:ext cx="2736000" cy="3632400"/>
          </a:xfrm>
          <a:prstGeom prst="rect">
            <a:avLst/>
          </a:prstGeom>
        </p:spPr>
        <p:txBody>
          <a:bodyPr wrap="square">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0" name="Text Placeholder 11">
            <a:extLst>
              <a:ext uri="{FF2B5EF4-FFF2-40B4-BE49-F238E27FC236}">
                <a16:creationId xmlns:a16="http://schemas.microsoft.com/office/drawing/2014/main" id="{A1E51E90-FD4F-4EA7-9FD6-A88EC3FEEDDC}"/>
              </a:ext>
            </a:extLst>
          </p:cNvPr>
          <p:cNvSpPr>
            <a:spLocks noGrp="1"/>
          </p:cNvSpPr>
          <p:nvPr>
            <p:ph type="body" sz="quarter" idx="24" hasCustomPrompt="1"/>
          </p:nvPr>
        </p:nvSpPr>
        <p:spPr>
          <a:xfrm>
            <a:off x="3286126" y="2082157"/>
            <a:ext cx="2735263"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21" name="Content Placeholder 3">
            <a:extLst>
              <a:ext uri="{FF2B5EF4-FFF2-40B4-BE49-F238E27FC236}">
                <a16:creationId xmlns:a16="http://schemas.microsoft.com/office/drawing/2014/main" id="{10106C56-60ED-41EC-BD2A-FDB9B53E1C18}"/>
              </a:ext>
            </a:extLst>
          </p:cNvPr>
          <p:cNvSpPr>
            <a:spLocks noGrp="1"/>
          </p:cNvSpPr>
          <p:nvPr>
            <p:ph sz="quarter" idx="25" hasCustomPrompt="1"/>
          </p:nvPr>
        </p:nvSpPr>
        <p:spPr>
          <a:xfrm>
            <a:off x="3284539" y="2570163"/>
            <a:ext cx="2736000" cy="3632400"/>
          </a:xfrm>
          <a:prstGeom prst="rect">
            <a:avLst/>
          </a:prstGeom>
        </p:spPr>
        <p:txBody>
          <a:bodyPr wrap="square">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2" name="Text Placeholder 11">
            <a:extLst>
              <a:ext uri="{FF2B5EF4-FFF2-40B4-BE49-F238E27FC236}">
                <a16:creationId xmlns:a16="http://schemas.microsoft.com/office/drawing/2014/main" id="{217A7646-8B12-4AE5-9EDC-1F06A8CF8C4F}"/>
              </a:ext>
            </a:extLst>
          </p:cNvPr>
          <p:cNvSpPr>
            <a:spLocks noGrp="1"/>
          </p:cNvSpPr>
          <p:nvPr>
            <p:ph type="body" sz="quarter" idx="26" hasCustomPrompt="1"/>
          </p:nvPr>
        </p:nvSpPr>
        <p:spPr>
          <a:xfrm>
            <a:off x="6165792" y="2082157"/>
            <a:ext cx="2735263"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23" name="Content Placeholder 3">
            <a:extLst>
              <a:ext uri="{FF2B5EF4-FFF2-40B4-BE49-F238E27FC236}">
                <a16:creationId xmlns:a16="http://schemas.microsoft.com/office/drawing/2014/main" id="{33B9981B-E175-45D6-A51D-F0A0368267CF}"/>
              </a:ext>
            </a:extLst>
          </p:cNvPr>
          <p:cNvSpPr>
            <a:spLocks noGrp="1"/>
          </p:cNvSpPr>
          <p:nvPr>
            <p:ph sz="quarter" idx="27" hasCustomPrompt="1"/>
          </p:nvPr>
        </p:nvSpPr>
        <p:spPr>
          <a:xfrm>
            <a:off x="6164205" y="2570163"/>
            <a:ext cx="2736000" cy="3632400"/>
          </a:xfrm>
          <a:prstGeom prst="rect">
            <a:avLst/>
          </a:prstGeom>
        </p:spPr>
        <p:txBody>
          <a:bodyPr wrap="square">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9" name="Slide Number Placeholder 8">
            <a:extLst>
              <a:ext uri="{FF2B5EF4-FFF2-40B4-BE49-F238E27FC236}">
                <a16:creationId xmlns:a16="http://schemas.microsoft.com/office/drawing/2014/main" id="{F69DE8D6-BF8D-46B6-A107-F9199421CE2B}"/>
              </a:ext>
              <a:ext uri="{C183D7F6-B498-43B3-948B-1728B52AA6E4}">
                <adec:decorative xmlns:adec="http://schemas.microsoft.com/office/drawing/2017/decorative" val="1"/>
              </a:ext>
            </a:extLst>
          </p:cNvPr>
          <p:cNvSpPr>
            <a:spLocks noGrp="1"/>
          </p:cNvSpPr>
          <p:nvPr>
            <p:ph type="sldNum" sz="quarter" idx="23"/>
          </p:nvPr>
        </p:nvSpPr>
        <p:spPr/>
        <p:txBody>
          <a:bodyPr/>
          <a:lstStyle>
            <a:lvl1pPr>
              <a:lnSpc>
                <a:spcPct val="100000"/>
              </a:lnSpc>
              <a:defRPr/>
            </a:lvl1pPr>
          </a:lstStyle>
          <a:p>
            <a:fld id="{F8E47D07-9D1E-4FE9-B31A-2F5863681021}" type="slidenum">
              <a:rPr lang="en-GB" smtClean="0"/>
              <a:pPr/>
              <a:t>‹N›</a:t>
            </a:fld>
            <a:endParaRPr lang="en-GB"/>
          </a:p>
        </p:txBody>
      </p:sp>
      <p:sp>
        <p:nvSpPr>
          <p:cNvPr id="24" name="Text Placeholder 11">
            <a:extLst>
              <a:ext uri="{FF2B5EF4-FFF2-40B4-BE49-F238E27FC236}">
                <a16:creationId xmlns:a16="http://schemas.microsoft.com/office/drawing/2014/main" id="{B83A3A7A-40FD-44D2-97D9-301EB15E7630}"/>
              </a:ext>
            </a:extLst>
          </p:cNvPr>
          <p:cNvSpPr>
            <a:spLocks noGrp="1"/>
          </p:cNvSpPr>
          <p:nvPr>
            <p:ph type="body" sz="quarter" idx="28" hasCustomPrompt="1"/>
          </p:nvPr>
        </p:nvSpPr>
        <p:spPr>
          <a:xfrm>
            <a:off x="9045458" y="2082157"/>
            <a:ext cx="2735263"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25" name="Content Placeholder 3">
            <a:extLst>
              <a:ext uri="{FF2B5EF4-FFF2-40B4-BE49-F238E27FC236}">
                <a16:creationId xmlns:a16="http://schemas.microsoft.com/office/drawing/2014/main" id="{1AD7E49F-D41B-42DC-925D-998AFB2BB412}"/>
              </a:ext>
            </a:extLst>
          </p:cNvPr>
          <p:cNvSpPr>
            <a:spLocks noGrp="1"/>
          </p:cNvSpPr>
          <p:nvPr>
            <p:ph sz="quarter" idx="29" hasCustomPrompt="1"/>
          </p:nvPr>
        </p:nvSpPr>
        <p:spPr>
          <a:xfrm>
            <a:off x="9043871" y="2570163"/>
            <a:ext cx="2736000" cy="3632400"/>
          </a:xfrm>
          <a:prstGeom prst="rect">
            <a:avLst/>
          </a:prstGeom>
        </p:spPr>
        <p:txBody>
          <a:bodyPr wrap="square">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Text Placeholder 96">
            <a:extLst>
              <a:ext uri="{FF2B5EF4-FFF2-40B4-BE49-F238E27FC236}">
                <a16:creationId xmlns:a16="http://schemas.microsoft.com/office/drawing/2014/main" id="{D3E73C55-1C0C-4880-A0D4-FC480D06253C}"/>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5" name="Date Placeholder 4">
            <a:extLst>
              <a:ext uri="{FF2B5EF4-FFF2-40B4-BE49-F238E27FC236}">
                <a16:creationId xmlns:a16="http://schemas.microsoft.com/office/drawing/2014/main" id="{A6A24A62-EC53-4EC3-A57F-B48D78D6753A}"/>
              </a:ext>
              <a:ext uri="{C183D7F6-B498-43B3-948B-1728B52AA6E4}">
                <adec:decorative xmlns:adec="http://schemas.microsoft.com/office/drawing/2017/decorative" val="1"/>
              </a:ext>
            </a:extLst>
          </p:cNvPr>
          <p:cNvSpPr>
            <a:spLocks noGrp="1"/>
          </p:cNvSpPr>
          <p:nvPr>
            <p:ph type="dt" sz="half" idx="21"/>
          </p:nvPr>
        </p:nvSpPr>
        <p:spPr/>
        <p:txBody>
          <a:bodyPr/>
          <a:lstStyle>
            <a:lvl1pPr>
              <a:lnSpc>
                <a:spcPct val="100000"/>
              </a:lnSpc>
              <a:defRPr/>
            </a:lvl1pPr>
          </a:lstStyle>
          <a:p>
            <a:endParaRPr lang="en-GB"/>
          </a:p>
        </p:txBody>
      </p:sp>
      <p:cxnSp>
        <p:nvCxnSpPr>
          <p:cNvPr id="10" name="Straight Connector 9">
            <a:extLst>
              <a:ext uri="{FF2B5EF4-FFF2-40B4-BE49-F238E27FC236}">
                <a16:creationId xmlns:a16="http://schemas.microsoft.com/office/drawing/2014/main" id="{BD8AB9BA-443A-4985-908B-268C192E8231}"/>
              </a:ext>
              <a:ext uri="{C183D7F6-B498-43B3-948B-1728B52AA6E4}">
                <adec:decorative xmlns:adec="http://schemas.microsoft.com/office/drawing/2017/decorative" val="1"/>
              </a:ext>
            </a:extLst>
          </p:cNvPr>
          <p:cNvCxnSpPr>
            <a:cxnSpLocks/>
          </p:cNvCxnSpPr>
          <p:nvPr userDrawn="1"/>
        </p:nvCxnSpPr>
        <p:spPr>
          <a:xfrm>
            <a:off x="3215481"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7A7995C-40F8-42EE-BD46-96F566801178}"/>
              </a:ext>
              <a:ext uri="{C183D7F6-B498-43B3-948B-1728B52AA6E4}">
                <adec:decorative xmlns:adec="http://schemas.microsoft.com/office/drawing/2017/decorative" val="1"/>
              </a:ext>
            </a:extLst>
          </p:cNvPr>
          <p:cNvCxnSpPr>
            <a:cxnSpLocks/>
          </p:cNvCxnSpPr>
          <p:nvPr userDrawn="1"/>
        </p:nvCxnSpPr>
        <p:spPr>
          <a:xfrm>
            <a:off x="6096852"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DA9C47E-839A-46E7-B955-073295D84F7F}"/>
              </a:ext>
              <a:ext uri="{C183D7F6-B498-43B3-948B-1728B52AA6E4}">
                <adec:decorative xmlns:adec="http://schemas.microsoft.com/office/drawing/2017/decorative" val="1"/>
              </a:ext>
            </a:extLst>
          </p:cNvPr>
          <p:cNvCxnSpPr>
            <a:cxnSpLocks/>
          </p:cNvCxnSpPr>
          <p:nvPr userDrawn="1"/>
        </p:nvCxnSpPr>
        <p:spPr>
          <a:xfrm>
            <a:off x="8976519" y="1741714"/>
            <a:ext cx="0" cy="425903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5248538"/>
      </p:ext>
    </p:extLst>
  </p:cSld>
  <p:clrMapOvr>
    <a:masterClrMapping/>
  </p:clrMapOvr>
  <p:extLst>
    <p:ext uri="{DCECCB84-F9BA-43D5-87BE-67443E8EF086}">
      <p15:sldGuideLst xmlns:p15="http://schemas.microsoft.com/office/powerpoint/2012/main">
        <p15:guide id="5" pos="1980" userDrawn="1">
          <p15:clr>
            <a:srgbClr val="A4A3A4"/>
          </p15:clr>
        </p15:guide>
        <p15:guide id="6" pos="2071" userDrawn="1">
          <p15:clr>
            <a:srgbClr val="A4A3A4"/>
          </p15:clr>
        </p15:guide>
        <p15:guide id="11" orient="horz" pos="890" userDrawn="1">
          <p15:clr>
            <a:srgbClr val="C35EA4"/>
          </p15:clr>
        </p15:guide>
        <p15:guide id="12" orient="horz" pos="981" userDrawn="1">
          <p15:clr>
            <a:srgbClr val="C35EA4"/>
          </p15:clr>
        </p15:guide>
        <p15:guide id="13" pos="5700" userDrawn="1">
          <p15:clr>
            <a:srgbClr val="A4A3A4"/>
          </p15:clr>
        </p15:guide>
        <p15:guide id="14" pos="5609" userDrawn="1">
          <p15:clr>
            <a:srgbClr val="A4A3A4"/>
          </p15:clr>
        </p15:guide>
        <p15:guide id="15" pos="3795" userDrawn="1">
          <p15:clr>
            <a:srgbClr val="A4A3A4"/>
          </p15:clr>
        </p15:guide>
        <p15:guide id="16" pos="3885" userDrawn="1">
          <p15:clr>
            <a:srgbClr val="A4A3A4"/>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3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2" name="Text Placeholder 11">
            <a:extLst>
              <a:ext uri="{FF2B5EF4-FFF2-40B4-BE49-F238E27FC236}">
                <a16:creationId xmlns:a16="http://schemas.microsoft.com/office/drawing/2014/main" id="{6F9CD076-13C6-4629-A44D-60CE2274E081}"/>
              </a:ext>
            </a:extLst>
          </p:cNvPr>
          <p:cNvSpPr>
            <a:spLocks noGrp="1"/>
          </p:cNvSpPr>
          <p:nvPr>
            <p:ph type="body" sz="quarter" idx="16" hasCustomPrompt="1"/>
          </p:nvPr>
        </p:nvSpPr>
        <p:spPr>
          <a:xfrm>
            <a:off x="407986" y="2082157"/>
            <a:ext cx="7416801"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17" name="Content Placeholder 3">
            <a:extLst>
              <a:ext uri="{FF2B5EF4-FFF2-40B4-BE49-F238E27FC236}">
                <a16:creationId xmlns:a16="http://schemas.microsoft.com/office/drawing/2014/main" id="{F450BB10-EDA8-4244-8CBF-7F1645357D50}"/>
              </a:ext>
            </a:extLst>
          </p:cNvPr>
          <p:cNvSpPr>
            <a:spLocks noGrp="1"/>
          </p:cNvSpPr>
          <p:nvPr>
            <p:ph sz="quarter" idx="20" hasCustomPrompt="1"/>
          </p:nvPr>
        </p:nvSpPr>
        <p:spPr>
          <a:xfrm>
            <a:off x="407986" y="2570162"/>
            <a:ext cx="7416802" cy="3438000"/>
          </a:xfrm>
          <a:prstGeom prst="rect">
            <a:avLst/>
          </a:prstGeom>
        </p:spPr>
        <p:txBody>
          <a:bodyPr wrap="square">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4" name="Text Placeholder 11">
            <a:extLst>
              <a:ext uri="{FF2B5EF4-FFF2-40B4-BE49-F238E27FC236}">
                <a16:creationId xmlns:a16="http://schemas.microsoft.com/office/drawing/2014/main" id="{14A51F37-EAE8-4722-A437-30D09A72A9E9}"/>
              </a:ext>
            </a:extLst>
          </p:cNvPr>
          <p:cNvSpPr>
            <a:spLocks noGrp="1"/>
          </p:cNvSpPr>
          <p:nvPr>
            <p:ph type="body" sz="quarter" idx="18" hasCustomPrompt="1"/>
          </p:nvPr>
        </p:nvSpPr>
        <p:spPr>
          <a:xfrm>
            <a:off x="8191499" y="2082157"/>
            <a:ext cx="3584573" cy="424732"/>
          </a:xfrm>
          <a:prstGeom prst="rect">
            <a:avLst/>
          </a:prstGeom>
        </p:spPr>
        <p:txBody>
          <a:bodyPr anchor="b" anchorCtr="0">
            <a:noAutofit/>
          </a:bodyPr>
          <a:lstStyle>
            <a:lvl1pPr marL="0" indent="0">
              <a:lnSpc>
                <a:spcPct val="100000"/>
              </a:lnSpc>
              <a:buNone/>
              <a:defRPr b="1">
                <a:solidFill>
                  <a:schemeClr val="accent1"/>
                </a:solidFill>
              </a:defRPr>
            </a:lvl1pPr>
            <a:lvl2pPr marL="0" indent="0">
              <a:buNone/>
              <a:defRPr/>
            </a:lvl2pPr>
          </a:lstStyle>
          <a:p>
            <a:pPr lvl="0"/>
            <a:r>
              <a:rPr lang="en-US"/>
              <a:t>Click to add heading</a:t>
            </a:r>
          </a:p>
        </p:txBody>
      </p:sp>
      <p:sp>
        <p:nvSpPr>
          <p:cNvPr id="16" name="Text Placeholder 11">
            <a:extLst>
              <a:ext uri="{FF2B5EF4-FFF2-40B4-BE49-F238E27FC236}">
                <a16:creationId xmlns:a16="http://schemas.microsoft.com/office/drawing/2014/main" id="{9358968C-3784-44E4-B50E-21ED78D9EB9D}"/>
              </a:ext>
            </a:extLst>
          </p:cNvPr>
          <p:cNvSpPr>
            <a:spLocks noGrp="1"/>
          </p:cNvSpPr>
          <p:nvPr>
            <p:ph type="body" sz="quarter" idx="17" hasCustomPrompt="1"/>
          </p:nvPr>
        </p:nvSpPr>
        <p:spPr>
          <a:xfrm>
            <a:off x="8191499" y="2570390"/>
            <a:ext cx="3584573" cy="461665"/>
          </a:xfrm>
          <a:prstGeom prst="rect">
            <a:avLst/>
          </a:prstGeom>
        </p:spPr>
        <p:txBody>
          <a:bodyPr>
            <a:spAutoFit/>
          </a:bodyPr>
          <a:lstStyle>
            <a:lvl1pPr>
              <a:lnSpc>
                <a:spcPct val="100000"/>
              </a:lnSpc>
              <a:defRPr/>
            </a:lvl1pPr>
          </a:lstStyle>
          <a:p>
            <a:pPr lvl="0"/>
            <a:r>
              <a:rPr lang="en-US"/>
              <a:t>Click to add text. </a:t>
            </a:r>
          </a:p>
        </p:txBody>
      </p:sp>
      <p:sp>
        <p:nvSpPr>
          <p:cNvPr id="19" name="Text Placeholder 18">
            <a:extLst>
              <a:ext uri="{FF2B5EF4-FFF2-40B4-BE49-F238E27FC236}">
                <a16:creationId xmlns:a16="http://schemas.microsoft.com/office/drawing/2014/main" id="{3E4F4DDF-A4CE-45BB-8E5D-A5AB679089ED}"/>
              </a:ext>
            </a:extLst>
          </p:cNvPr>
          <p:cNvSpPr>
            <a:spLocks noGrp="1"/>
          </p:cNvSpPr>
          <p:nvPr>
            <p:ph type="body" sz="quarter" idx="22" hasCustomPrompt="1"/>
          </p:nvPr>
        </p:nvSpPr>
        <p:spPr>
          <a:xfrm>
            <a:off x="8977585" y="3995870"/>
            <a:ext cx="2012400" cy="201240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1"/>
          </a:solidFill>
        </p:spPr>
        <p:txBody>
          <a:bodyPr wrap="square" lIns="0" tIns="0" rIns="0" bIns="0" anchor="ctr" anchorCtr="0">
            <a:normAutofit/>
          </a:bodyPr>
          <a:lstStyle>
            <a:lvl1pPr marL="0" indent="0" algn="ctr">
              <a:lnSpc>
                <a:spcPct val="100000"/>
              </a:lnSpc>
              <a:buNone/>
              <a:defRPr>
                <a:solidFill>
                  <a:schemeClr val="bg1"/>
                </a:solidFill>
                <a:latin typeface="+mj-lt"/>
              </a:defRPr>
            </a:lvl1pPr>
          </a:lstStyle>
          <a:p>
            <a:pPr lvl="0"/>
            <a:r>
              <a:rPr lang="en-US" dirty="0"/>
              <a:t>Click to add callout or key figure</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3" name="Text Placeholder 96">
            <a:extLst>
              <a:ext uri="{FF2B5EF4-FFF2-40B4-BE49-F238E27FC236}">
                <a16:creationId xmlns:a16="http://schemas.microsoft.com/office/drawing/2014/main" id="{C07CECA8-840E-4BBC-A94E-0D507EF6B6B9}"/>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cxnSp>
        <p:nvCxnSpPr>
          <p:cNvPr id="10" name="Straight Connector 9">
            <a:extLst>
              <a:ext uri="{FF2B5EF4-FFF2-40B4-BE49-F238E27FC236}">
                <a16:creationId xmlns:a16="http://schemas.microsoft.com/office/drawing/2014/main" id="{BD8AB9BA-443A-4985-908B-268C192E8231}"/>
              </a:ext>
              <a:ext uri="{C183D7F6-B498-43B3-948B-1728B52AA6E4}">
                <adec:decorative xmlns:adec="http://schemas.microsoft.com/office/drawing/2017/decorative" val="1"/>
              </a:ext>
            </a:extLst>
          </p:cNvPr>
          <p:cNvCxnSpPr>
            <a:cxnSpLocks/>
          </p:cNvCxnSpPr>
          <p:nvPr userDrawn="1"/>
        </p:nvCxnSpPr>
        <p:spPr>
          <a:xfrm>
            <a:off x="8001000" y="1741714"/>
            <a:ext cx="0" cy="426655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18634424"/>
      </p:ext>
    </p:extLst>
  </p:cSld>
  <p:clrMapOvr>
    <a:masterClrMapping/>
  </p:clrMapOvr>
  <p:extLst>
    <p:ext uri="{DCECCB84-F9BA-43D5-87BE-67443E8EF086}">
      <p15:sldGuideLst xmlns:p15="http://schemas.microsoft.com/office/powerpoint/2012/main">
        <p15:guide id="7" pos="4929" userDrawn="1">
          <p15:clr>
            <a:srgbClr val="A4A3A4"/>
          </p15:clr>
        </p15:guide>
        <p15:guide id="8" pos="5155"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3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7" y="404812"/>
            <a:ext cx="11376025" cy="1007427"/>
          </a:xfrm>
        </p:spPr>
        <p:txBody>
          <a:bodyPr/>
          <a:lstStyle>
            <a:lvl1pPr>
              <a:lnSpc>
                <a:spcPct val="100000"/>
              </a:lnSpc>
              <a:defRPr/>
            </a:lvl1pPr>
          </a:lstStyle>
          <a:p>
            <a:r>
              <a:rPr lang="en-US" dirty="0"/>
              <a:t>Click to enter title here</a:t>
            </a:r>
          </a:p>
        </p:txBody>
      </p:sp>
      <p:sp>
        <p:nvSpPr>
          <p:cNvPr id="14" name="Text Placeholder 11">
            <a:extLst>
              <a:ext uri="{FF2B5EF4-FFF2-40B4-BE49-F238E27FC236}">
                <a16:creationId xmlns:a16="http://schemas.microsoft.com/office/drawing/2014/main" id="{14A51F37-EAE8-4722-A437-30D09A72A9E9}"/>
              </a:ext>
            </a:extLst>
          </p:cNvPr>
          <p:cNvSpPr>
            <a:spLocks noGrp="1"/>
          </p:cNvSpPr>
          <p:nvPr>
            <p:ph type="body" sz="quarter" idx="18" hasCustomPrompt="1"/>
          </p:nvPr>
        </p:nvSpPr>
        <p:spPr>
          <a:xfrm>
            <a:off x="407988" y="2082157"/>
            <a:ext cx="3563938" cy="424732"/>
          </a:xfrm>
          <a:prstGeom prst="rect">
            <a:avLst/>
          </a:prstGeom>
        </p:spPr>
        <p:txBody>
          <a:bodyPr wrap="square"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13" name="Text Placeholder 11">
            <a:extLst>
              <a:ext uri="{FF2B5EF4-FFF2-40B4-BE49-F238E27FC236}">
                <a16:creationId xmlns:a16="http://schemas.microsoft.com/office/drawing/2014/main" id="{48D4EF0D-A9CE-4E45-B1B3-BB585A7CD1D9}"/>
              </a:ext>
            </a:extLst>
          </p:cNvPr>
          <p:cNvSpPr>
            <a:spLocks noGrp="1"/>
          </p:cNvSpPr>
          <p:nvPr>
            <p:ph type="body" sz="quarter" idx="17" hasCustomPrompt="1"/>
          </p:nvPr>
        </p:nvSpPr>
        <p:spPr>
          <a:xfrm>
            <a:off x="407988" y="2570390"/>
            <a:ext cx="3563938" cy="461665"/>
          </a:xfrm>
          <a:prstGeom prst="rect">
            <a:avLst/>
          </a:prstGeom>
        </p:spPr>
        <p:txBody>
          <a:bodyPr wrap="square">
            <a:spAutoFit/>
          </a:bodyPr>
          <a:lstStyle>
            <a:lvl1pPr>
              <a:lnSpc>
                <a:spcPct val="100000"/>
              </a:lnSpc>
              <a:defRPr/>
            </a:lvl1pPr>
          </a:lstStyle>
          <a:p>
            <a:pPr lvl="0"/>
            <a:r>
              <a:rPr lang="en-US"/>
              <a:t>Click to add text. </a:t>
            </a:r>
          </a:p>
        </p:txBody>
      </p:sp>
      <p:sp>
        <p:nvSpPr>
          <p:cNvPr id="15" name="Text Placeholder 14">
            <a:extLst>
              <a:ext uri="{FF2B5EF4-FFF2-40B4-BE49-F238E27FC236}">
                <a16:creationId xmlns:a16="http://schemas.microsoft.com/office/drawing/2014/main" id="{0B389EFA-BE5F-4B72-ACD5-3C006758495E}"/>
              </a:ext>
            </a:extLst>
          </p:cNvPr>
          <p:cNvSpPr>
            <a:spLocks noGrp="1"/>
          </p:cNvSpPr>
          <p:nvPr>
            <p:ph type="body" sz="quarter" idx="22" hasCustomPrompt="1"/>
          </p:nvPr>
        </p:nvSpPr>
        <p:spPr>
          <a:xfrm>
            <a:off x="1194073" y="3995870"/>
            <a:ext cx="2012400" cy="201240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1"/>
          </a:solidFill>
        </p:spPr>
        <p:txBody>
          <a:bodyPr wrap="square" lIns="0" tIns="0" rIns="0" bIns="0" anchor="ctr" anchorCtr="0">
            <a:normAutofit/>
          </a:bodyPr>
          <a:lstStyle>
            <a:lvl1pPr marL="0" indent="0" algn="ctr">
              <a:lnSpc>
                <a:spcPct val="100000"/>
              </a:lnSpc>
              <a:buNone/>
              <a:defRPr>
                <a:solidFill>
                  <a:schemeClr val="bg1"/>
                </a:solidFill>
                <a:latin typeface="+mj-lt"/>
              </a:defRPr>
            </a:lvl1pPr>
          </a:lstStyle>
          <a:p>
            <a:pPr lvl="0"/>
            <a:r>
              <a:rPr lang="en-US" dirty="0"/>
              <a:t>Click to add callout or key figure</a:t>
            </a:r>
          </a:p>
        </p:txBody>
      </p:sp>
      <p:sp>
        <p:nvSpPr>
          <p:cNvPr id="12" name="Text Placeholder 11">
            <a:extLst>
              <a:ext uri="{FF2B5EF4-FFF2-40B4-BE49-F238E27FC236}">
                <a16:creationId xmlns:a16="http://schemas.microsoft.com/office/drawing/2014/main" id="{6F9CD076-13C6-4629-A44D-60CE2274E081}"/>
              </a:ext>
            </a:extLst>
          </p:cNvPr>
          <p:cNvSpPr>
            <a:spLocks noGrp="1"/>
          </p:cNvSpPr>
          <p:nvPr>
            <p:ph type="body" sz="quarter" idx="16" hasCustomPrompt="1"/>
          </p:nvPr>
        </p:nvSpPr>
        <p:spPr>
          <a:xfrm>
            <a:off x="4335459" y="2082157"/>
            <a:ext cx="7440613" cy="424732"/>
          </a:xfrm>
          <a:prstGeom prst="rect">
            <a:avLst/>
          </a:prstGeom>
        </p:spPr>
        <p:txBody>
          <a:bodyPr anchor="b" anchorCtr="0">
            <a:noAutofit/>
          </a:bodyPr>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17" name="Content Placeholder 3">
            <a:extLst>
              <a:ext uri="{FF2B5EF4-FFF2-40B4-BE49-F238E27FC236}">
                <a16:creationId xmlns:a16="http://schemas.microsoft.com/office/drawing/2014/main" id="{E9D64AEF-AC5B-4ACA-95B3-7DD2AC9A9709}"/>
              </a:ext>
            </a:extLst>
          </p:cNvPr>
          <p:cNvSpPr>
            <a:spLocks noGrp="1"/>
          </p:cNvSpPr>
          <p:nvPr>
            <p:ph sz="quarter" idx="20" hasCustomPrompt="1"/>
          </p:nvPr>
        </p:nvSpPr>
        <p:spPr>
          <a:xfrm>
            <a:off x="4335469" y="2570162"/>
            <a:ext cx="7440603" cy="3438000"/>
          </a:xfrm>
          <a:prstGeom prst="rect">
            <a:avLst/>
          </a:prstGeom>
        </p:spPr>
        <p:txBody>
          <a:bodyPr>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6" name="Text Placeholder 96">
            <a:extLst>
              <a:ext uri="{FF2B5EF4-FFF2-40B4-BE49-F238E27FC236}">
                <a16:creationId xmlns:a16="http://schemas.microsoft.com/office/drawing/2014/main" id="{778D2AE8-C71F-4A8C-8D51-3B3AAAF70E51}"/>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cxnSp>
        <p:nvCxnSpPr>
          <p:cNvPr id="10" name="Straight Connector 9">
            <a:extLst>
              <a:ext uri="{FF2B5EF4-FFF2-40B4-BE49-F238E27FC236}">
                <a16:creationId xmlns:a16="http://schemas.microsoft.com/office/drawing/2014/main" id="{BD8AB9BA-443A-4985-908B-268C192E8231}"/>
              </a:ext>
              <a:ext uri="{C183D7F6-B498-43B3-948B-1728B52AA6E4}">
                <adec:decorative xmlns:adec="http://schemas.microsoft.com/office/drawing/2017/decorative" val="1"/>
              </a:ext>
            </a:extLst>
          </p:cNvPr>
          <p:cNvCxnSpPr>
            <a:cxnSpLocks/>
          </p:cNvCxnSpPr>
          <p:nvPr userDrawn="1"/>
        </p:nvCxnSpPr>
        <p:spPr>
          <a:xfrm>
            <a:off x="4151313" y="1749235"/>
            <a:ext cx="0" cy="42590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820855624"/>
      </p:ext>
    </p:extLst>
  </p:cSld>
  <p:clrMapOvr>
    <a:masterClrMapping/>
  </p:clrMapOvr>
  <p:extLst>
    <p:ext uri="{DCECCB84-F9BA-43D5-87BE-67443E8EF086}">
      <p15:sldGuideLst xmlns:p15="http://schemas.microsoft.com/office/powerpoint/2012/main">
        <p15:guide id="3" pos="2502" userDrawn="1">
          <p15:clr>
            <a:srgbClr val="A4A3A4"/>
          </p15:clr>
        </p15:guide>
        <p15:guide id="4" pos="2729"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Heading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9400-E757-4904-B6B0-89D775990C58}"/>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5" name="Text Placeholder 14">
            <a:extLst>
              <a:ext uri="{FF2B5EF4-FFF2-40B4-BE49-F238E27FC236}">
                <a16:creationId xmlns:a16="http://schemas.microsoft.com/office/drawing/2014/main" id="{2CAD35DC-4ECF-4C00-A17E-91E10762897F}"/>
              </a:ext>
            </a:extLst>
          </p:cNvPr>
          <p:cNvSpPr>
            <a:spLocks noGrp="1"/>
          </p:cNvSpPr>
          <p:nvPr>
            <p:ph type="body" sz="quarter" idx="13" hasCustomPrompt="1"/>
          </p:nvPr>
        </p:nvSpPr>
        <p:spPr>
          <a:xfrm>
            <a:off x="408738" y="1741713"/>
            <a:ext cx="11376026" cy="817200"/>
          </a:xfrm>
          <a:solidFill>
            <a:schemeClr val="accent1"/>
          </a:solidFill>
          <a:ln>
            <a:solidFill>
              <a:schemeClr val="accent1"/>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8" name="Text Placeholder 17">
            <a:extLst>
              <a:ext uri="{FF2B5EF4-FFF2-40B4-BE49-F238E27FC236}">
                <a16:creationId xmlns:a16="http://schemas.microsoft.com/office/drawing/2014/main" id="{D5B1D31A-1072-4488-8176-064D101F59B2}"/>
              </a:ext>
            </a:extLst>
          </p:cNvPr>
          <p:cNvSpPr>
            <a:spLocks noGrp="1"/>
          </p:cNvSpPr>
          <p:nvPr>
            <p:ph type="body" sz="quarter" idx="15"/>
          </p:nvPr>
        </p:nvSpPr>
        <p:spPr>
          <a:xfrm>
            <a:off x="407987" y="2559050"/>
            <a:ext cx="11376026" cy="2876550"/>
          </a:xfrm>
          <a:noFill/>
          <a:ln>
            <a:solidFill>
              <a:schemeClr val="accent1"/>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Slide Number Placeholder 9">
            <a:extLst>
              <a:ext uri="{FF2B5EF4-FFF2-40B4-BE49-F238E27FC236}">
                <a16:creationId xmlns:a16="http://schemas.microsoft.com/office/drawing/2014/main" id="{D62F3963-DA4D-4494-BBE3-B9E276AB4C0D}"/>
              </a:ext>
              <a:ext uri="{C183D7F6-B498-43B3-948B-1728B52AA6E4}">
                <adec:decorative xmlns:adec="http://schemas.microsoft.com/office/drawing/2017/decorative" val="1"/>
              </a:ext>
            </a:extLst>
          </p:cNvPr>
          <p:cNvSpPr>
            <a:spLocks noGrp="1"/>
          </p:cNvSpPr>
          <p:nvPr>
            <p:ph type="sldNum" sz="quarter" idx="18"/>
          </p:nvPr>
        </p:nvSpPr>
        <p:spPr/>
        <p:txBody>
          <a:bodyPr/>
          <a:lstStyle>
            <a:lvl1pPr>
              <a:lnSpc>
                <a:spcPct val="100000"/>
              </a:lnSpc>
              <a:defRPr/>
            </a:lvl1pPr>
          </a:lstStyle>
          <a:p>
            <a:fld id="{F8E47D07-9D1E-4FE9-B31A-2F5863681021}" type="slidenum">
              <a:rPr lang="en-GB" smtClean="0"/>
              <a:pPr/>
              <a:t>‹N›</a:t>
            </a:fld>
            <a:endParaRPr lang="en-GB"/>
          </a:p>
        </p:txBody>
      </p:sp>
      <p:sp>
        <p:nvSpPr>
          <p:cNvPr id="8" name="Text Placeholder 96">
            <a:extLst>
              <a:ext uri="{FF2B5EF4-FFF2-40B4-BE49-F238E27FC236}">
                <a16:creationId xmlns:a16="http://schemas.microsoft.com/office/drawing/2014/main" id="{ADE2FC00-C8CB-4E19-BA1A-C2DF3D5D8C10}"/>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013136D-000F-468E-82F7-78627545D641}"/>
              </a:ext>
              <a:ext uri="{C183D7F6-B498-43B3-948B-1728B52AA6E4}">
                <adec:decorative xmlns:adec="http://schemas.microsoft.com/office/drawing/2017/decorative" val="1"/>
              </a:ext>
            </a:extLst>
          </p:cNvPr>
          <p:cNvSpPr>
            <a:spLocks noGrp="1"/>
          </p:cNvSpPr>
          <p:nvPr>
            <p:ph type="dt" sz="half" idx="16"/>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146677799"/>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8" name="Content Placeholder 7">
            <a:extLst>
              <a:ext uri="{FF2B5EF4-FFF2-40B4-BE49-F238E27FC236}">
                <a16:creationId xmlns:a16="http://schemas.microsoft.com/office/drawing/2014/main" id="{91E4B5EC-9E53-45C3-B765-C1C483A070D0}"/>
              </a:ext>
            </a:extLst>
          </p:cNvPr>
          <p:cNvSpPr>
            <a:spLocks noGrp="1"/>
          </p:cNvSpPr>
          <p:nvPr>
            <p:ph sz="quarter" idx="19" hasCustomPrompt="1"/>
          </p:nvPr>
        </p:nvSpPr>
        <p:spPr>
          <a:xfrm>
            <a:off x="407988" y="1567814"/>
            <a:ext cx="11376024" cy="4635235"/>
          </a:xfrm>
        </p:spPr>
        <p:txBody>
          <a:bodyPr>
            <a:noAutofit/>
          </a:bodyPr>
          <a:lstStyle>
            <a:lvl1pPr>
              <a:lnSpc>
                <a:spcPct val="100000"/>
              </a:lnSpc>
              <a:spcBef>
                <a:spcPts val="600"/>
              </a:spcBef>
              <a:spcAft>
                <a:spcPts val="600"/>
              </a:spcAft>
              <a:defRPr/>
            </a:lvl1pPr>
            <a:lvl2pPr marL="460800" indent="-228600">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text here. </a:t>
            </a:r>
            <a:br>
              <a:rPr lang="en-US" dirty="0"/>
            </a:br>
            <a:r>
              <a:rPr lang="en-US" dirty="0"/>
              <a:t>When pasting copy from other slides, be sure to right-click and choose ‘Keep text only’.</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7E938F29-84D5-4449-9358-343332B4BEF7}"/>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497481" y="6250152"/>
            <a:ext cx="9550800" cy="561048"/>
          </a:xfrm>
        </p:spPr>
        <p:txBody>
          <a:bodyPr lIns="0" tIns="0" rIns="0" bIns="0" anchor="b" anchorCtr="0">
            <a:noAutofit/>
          </a:bodyPr>
          <a:lstStyle>
            <a:lvl1pPr marL="0" indent="0">
              <a:lnSpc>
                <a:spcPct val="100000"/>
              </a:lnSpc>
              <a:spcAft>
                <a:spcPts val="300"/>
              </a:spcAft>
              <a:buNone/>
              <a:defRPr sz="800">
                <a:solidFill>
                  <a:schemeClr val="tx1"/>
                </a:solidFill>
              </a:defRPr>
            </a:lvl1pPr>
          </a:lstStyle>
          <a:p>
            <a:pPr lvl="0"/>
            <a:r>
              <a:rPr lang="en-US" dirty="0"/>
              <a:t>Footnotes</a:t>
            </a:r>
          </a:p>
        </p:txBody>
      </p:sp>
      <p:sp>
        <p:nvSpPr>
          <p:cNvPr id="7" name="Date Placeholder 6">
            <a:extLst>
              <a:ext uri="{FF2B5EF4-FFF2-40B4-BE49-F238E27FC236}">
                <a16:creationId xmlns:a16="http://schemas.microsoft.com/office/drawing/2014/main" id="{F002CC1A-50FF-4A50-8660-D325E3429D98}"/>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983713331"/>
      </p:ext>
    </p:extLst>
  </p:cSld>
  <p:clrMapOvr>
    <a:masterClrMapping/>
  </p:clrMapOvr>
  <p:extLst>
    <p:ext uri="{DCECCB84-F9BA-43D5-87BE-67443E8EF086}">
      <p15:sldGuideLst xmlns:p15="http://schemas.microsoft.com/office/powerpoint/2012/main">
        <p15:guide id="1" pos="1391" userDrawn="1">
          <p15:clr>
            <a:srgbClr val="A4A3A4"/>
          </p15:clr>
        </p15:guide>
        <p15:guide id="2" pos="1463" userDrawn="1">
          <p15:clr>
            <a:srgbClr val="A4A3A4"/>
          </p15:clr>
        </p15:guide>
        <p15:guide id="3" pos="2598" userDrawn="1">
          <p15:clr>
            <a:srgbClr val="A4A3A4"/>
          </p15:clr>
        </p15:guide>
        <p15:guide id="4" pos="2669" userDrawn="1">
          <p15:clr>
            <a:srgbClr val="A4A3A4"/>
          </p15:clr>
        </p15:guide>
        <p15:guide id="5" pos="3804" userDrawn="1">
          <p15:clr>
            <a:srgbClr val="A4A3A4"/>
          </p15:clr>
        </p15:guide>
        <p15:guide id="6" pos="3876" userDrawn="1">
          <p15:clr>
            <a:srgbClr val="A4A3A4"/>
          </p15:clr>
        </p15:guide>
        <p15:guide id="7" pos="5009" userDrawn="1">
          <p15:clr>
            <a:srgbClr val="A4A3A4"/>
          </p15:clr>
        </p15:guide>
        <p15:guide id="8" pos="5082" userDrawn="1">
          <p15:clr>
            <a:srgbClr val="A4A3A4"/>
          </p15:clr>
        </p15:guide>
        <p15:guide id="9" pos="6215" userDrawn="1">
          <p15:clr>
            <a:srgbClr val="A4A3A4"/>
          </p15:clr>
        </p15:guide>
        <p15:guide id="10" pos="6288"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Heading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9400-E757-4904-B6B0-89D775990C58}"/>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5" name="Text Placeholder 14">
            <a:extLst>
              <a:ext uri="{FF2B5EF4-FFF2-40B4-BE49-F238E27FC236}">
                <a16:creationId xmlns:a16="http://schemas.microsoft.com/office/drawing/2014/main" id="{2CAD35DC-4ECF-4C00-A17E-91E10762897F}"/>
              </a:ext>
            </a:extLst>
          </p:cNvPr>
          <p:cNvSpPr>
            <a:spLocks noGrp="1"/>
          </p:cNvSpPr>
          <p:nvPr>
            <p:ph type="body" sz="quarter" idx="13" hasCustomPrompt="1"/>
          </p:nvPr>
        </p:nvSpPr>
        <p:spPr>
          <a:xfrm>
            <a:off x="408738" y="1741713"/>
            <a:ext cx="5579311" cy="817200"/>
          </a:xfrm>
          <a:solidFill>
            <a:schemeClr val="accent1"/>
          </a:solidFill>
          <a:ln>
            <a:solidFill>
              <a:schemeClr val="accent1"/>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8" name="Text Placeholder 17">
            <a:extLst>
              <a:ext uri="{FF2B5EF4-FFF2-40B4-BE49-F238E27FC236}">
                <a16:creationId xmlns:a16="http://schemas.microsoft.com/office/drawing/2014/main" id="{D5B1D31A-1072-4488-8176-064D101F59B2}"/>
              </a:ext>
            </a:extLst>
          </p:cNvPr>
          <p:cNvSpPr>
            <a:spLocks noGrp="1"/>
          </p:cNvSpPr>
          <p:nvPr>
            <p:ph type="body" sz="quarter" idx="15"/>
          </p:nvPr>
        </p:nvSpPr>
        <p:spPr>
          <a:xfrm>
            <a:off x="407987" y="2559050"/>
            <a:ext cx="5579311" cy="2876550"/>
          </a:xfrm>
          <a:noFill/>
          <a:ln>
            <a:solidFill>
              <a:schemeClr val="accent1"/>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0" name="Text Placeholder 14">
            <a:extLst>
              <a:ext uri="{FF2B5EF4-FFF2-40B4-BE49-F238E27FC236}">
                <a16:creationId xmlns:a16="http://schemas.microsoft.com/office/drawing/2014/main" id="{A536223E-63F7-4E44-BC93-B6626BCFEB33}"/>
              </a:ext>
            </a:extLst>
          </p:cNvPr>
          <p:cNvSpPr>
            <a:spLocks noGrp="1"/>
          </p:cNvSpPr>
          <p:nvPr>
            <p:ph type="body" sz="quarter" idx="17" hasCustomPrompt="1"/>
          </p:nvPr>
        </p:nvSpPr>
        <p:spPr>
          <a:xfrm>
            <a:off x="6203951" y="1741713"/>
            <a:ext cx="5580280" cy="817200"/>
          </a:xfrm>
          <a:solidFill>
            <a:schemeClr val="tx2"/>
          </a:solidFill>
          <a:ln>
            <a:solidFill>
              <a:schemeClr val="tx2"/>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9" name="Text Placeholder 17">
            <a:extLst>
              <a:ext uri="{FF2B5EF4-FFF2-40B4-BE49-F238E27FC236}">
                <a16:creationId xmlns:a16="http://schemas.microsoft.com/office/drawing/2014/main" id="{10B4C999-11DB-49A6-8AB3-B2F9DC1BC18C}"/>
              </a:ext>
            </a:extLst>
          </p:cNvPr>
          <p:cNvSpPr>
            <a:spLocks noGrp="1"/>
          </p:cNvSpPr>
          <p:nvPr>
            <p:ph type="body" sz="quarter" idx="16"/>
          </p:nvPr>
        </p:nvSpPr>
        <p:spPr>
          <a:xfrm>
            <a:off x="6203200" y="2559050"/>
            <a:ext cx="5580280" cy="2876550"/>
          </a:xfrm>
          <a:noFill/>
          <a:ln>
            <a:solidFill>
              <a:schemeClr val="tx2"/>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Slide Number Placeholder 4">
            <a:extLst>
              <a:ext uri="{FF2B5EF4-FFF2-40B4-BE49-F238E27FC236}">
                <a16:creationId xmlns:a16="http://schemas.microsoft.com/office/drawing/2014/main" id="{F8382FB9-7D18-4174-9B0A-336A77C9A80A}"/>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0" name="Text Placeholder 96">
            <a:extLst>
              <a:ext uri="{FF2B5EF4-FFF2-40B4-BE49-F238E27FC236}">
                <a16:creationId xmlns:a16="http://schemas.microsoft.com/office/drawing/2014/main" id="{2637D735-30A5-485A-99EE-308975B4856D}"/>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7CD3461D-2D14-40AF-A11E-E32A29AD5DD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434220272"/>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guide id="3" pos="3772" userDrawn="1">
          <p15:clr>
            <a:srgbClr val="A4A3A4"/>
          </p15:clr>
        </p15:guide>
        <p15:guide id="4" pos="3908" userDrawn="1">
          <p15:clr>
            <a:srgbClr val="A4A3A4"/>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Column Heading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9400-E757-4904-B6B0-89D775990C58}"/>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5" name="Text Placeholder 14">
            <a:extLst>
              <a:ext uri="{FF2B5EF4-FFF2-40B4-BE49-F238E27FC236}">
                <a16:creationId xmlns:a16="http://schemas.microsoft.com/office/drawing/2014/main" id="{2CAD35DC-4ECF-4C00-A17E-91E10762897F}"/>
              </a:ext>
            </a:extLst>
          </p:cNvPr>
          <p:cNvSpPr>
            <a:spLocks noGrp="1"/>
          </p:cNvSpPr>
          <p:nvPr>
            <p:ph type="body" sz="quarter" idx="13" hasCustomPrompt="1"/>
          </p:nvPr>
        </p:nvSpPr>
        <p:spPr>
          <a:xfrm>
            <a:off x="408738" y="1741713"/>
            <a:ext cx="3707649" cy="817200"/>
          </a:xfrm>
          <a:solidFill>
            <a:schemeClr val="accent1"/>
          </a:solidFill>
          <a:ln>
            <a:solidFill>
              <a:schemeClr val="accent1"/>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8" name="Text Placeholder 17">
            <a:extLst>
              <a:ext uri="{FF2B5EF4-FFF2-40B4-BE49-F238E27FC236}">
                <a16:creationId xmlns:a16="http://schemas.microsoft.com/office/drawing/2014/main" id="{D5B1D31A-1072-4488-8176-064D101F59B2}"/>
              </a:ext>
            </a:extLst>
          </p:cNvPr>
          <p:cNvSpPr>
            <a:spLocks noGrp="1"/>
          </p:cNvSpPr>
          <p:nvPr>
            <p:ph type="body" sz="quarter" idx="15"/>
          </p:nvPr>
        </p:nvSpPr>
        <p:spPr>
          <a:xfrm>
            <a:off x="407987" y="2559050"/>
            <a:ext cx="3707649" cy="2876550"/>
          </a:xfrm>
          <a:noFill/>
          <a:ln>
            <a:solidFill>
              <a:schemeClr val="accent1"/>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0" name="Text Placeholder 14">
            <a:extLst>
              <a:ext uri="{FF2B5EF4-FFF2-40B4-BE49-F238E27FC236}">
                <a16:creationId xmlns:a16="http://schemas.microsoft.com/office/drawing/2014/main" id="{A536223E-63F7-4E44-BC93-B6626BCFEB33}"/>
              </a:ext>
            </a:extLst>
          </p:cNvPr>
          <p:cNvSpPr>
            <a:spLocks noGrp="1"/>
          </p:cNvSpPr>
          <p:nvPr>
            <p:ph type="body" sz="quarter" idx="17" hasCustomPrompt="1"/>
          </p:nvPr>
        </p:nvSpPr>
        <p:spPr>
          <a:xfrm>
            <a:off x="4224337" y="1741713"/>
            <a:ext cx="3743325" cy="817200"/>
          </a:xfrm>
          <a:solidFill>
            <a:schemeClr val="tx2"/>
          </a:solidFill>
          <a:ln>
            <a:solidFill>
              <a:schemeClr val="tx2"/>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9" name="Text Placeholder 17">
            <a:extLst>
              <a:ext uri="{FF2B5EF4-FFF2-40B4-BE49-F238E27FC236}">
                <a16:creationId xmlns:a16="http://schemas.microsoft.com/office/drawing/2014/main" id="{10B4C999-11DB-49A6-8AB3-B2F9DC1BC18C}"/>
              </a:ext>
            </a:extLst>
          </p:cNvPr>
          <p:cNvSpPr>
            <a:spLocks noGrp="1"/>
          </p:cNvSpPr>
          <p:nvPr>
            <p:ph type="body" sz="quarter" idx="16"/>
          </p:nvPr>
        </p:nvSpPr>
        <p:spPr>
          <a:xfrm>
            <a:off x="4223586" y="2559050"/>
            <a:ext cx="3743325" cy="2876550"/>
          </a:xfrm>
          <a:noFill/>
          <a:ln>
            <a:solidFill>
              <a:schemeClr val="tx2"/>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2" name="Text Placeholder 14">
            <a:extLst>
              <a:ext uri="{FF2B5EF4-FFF2-40B4-BE49-F238E27FC236}">
                <a16:creationId xmlns:a16="http://schemas.microsoft.com/office/drawing/2014/main" id="{489FFBF6-0D3D-4034-B412-EABCE7228008}"/>
              </a:ext>
            </a:extLst>
          </p:cNvPr>
          <p:cNvSpPr>
            <a:spLocks noGrp="1"/>
          </p:cNvSpPr>
          <p:nvPr>
            <p:ph type="body" sz="quarter" idx="19" hasCustomPrompt="1"/>
          </p:nvPr>
        </p:nvSpPr>
        <p:spPr>
          <a:xfrm>
            <a:off x="8075613" y="1741713"/>
            <a:ext cx="3709149" cy="817200"/>
          </a:xfrm>
          <a:solidFill>
            <a:schemeClr val="accent6"/>
          </a:solidFill>
          <a:ln>
            <a:solidFill>
              <a:schemeClr val="accent6"/>
            </a:solidFill>
          </a:ln>
        </p:spPr>
        <p:txBody>
          <a:bodyPr lIns="180000" rIns="180000" anchor="ctr" anchorCtr="0">
            <a:noAutofit/>
          </a:bodyPr>
          <a:lstStyle>
            <a:lvl1pPr marL="0" indent="0">
              <a:lnSpc>
                <a:spcPct val="100000"/>
              </a:lnSpc>
              <a:buNone/>
              <a:defRPr b="1">
                <a:solidFill>
                  <a:schemeClr val="tx1"/>
                </a:solidFill>
              </a:defRPr>
            </a:lvl1pPr>
            <a:lvl2pPr marL="0" indent="0">
              <a:buNone/>
              <a:defRPr/>
            </a:lvl2pPr>
          </a:lstStyle>
          <a:p>
            <a:pPr lvl="0"/>
            <a:r>
              <a:rPr lang="en-US" dirty="0"/>
              <a:t>Click to add heading</a:t>
            </a:r>
          </a:p>
        </p:txBody>
      </p:sp>
      <p:sp>
        <p:nvSpPr>
          <p:cNvPr id="21" name="Text Placeholder 17">
            <a:extLst>
              <a:ext uri="{FF2B5EF4-FFF2-40B4-BE49-F238E27FC236}">
                <a16:creationId xmlns:a16="http://schemas.microsoft.com/office/drawing/2014/main" id="{B8A0AAAB-DFCF-4F8D-90DA-DBD02013396C}"/>
              </a:ext>
            </a:extLst>
          </p:cNvPr>
          <p:cNvSpPr>
            <a:spLocks noGrp="1"/>
          </p:cNvSpPr>
          <p:nvPr>
            <p:ph type="body" sz="quarter" idx="18"/>
          </p:nvPr>
        </p:nvSpPr>
        <p:spPr>
          <a:xfrm>
            <a:off x="8074862" y="2559050"/>
            <a:ext cx="3709149" cy="2876550"/>
          </a:xfrm>
          <a:noFill/>
          <a:ln>
            <a:solidFill>
              <a:schemeClr val="accent6"/>
            </a:solidFill>
          </a:ln>
        </p:spPr>
        <p:txBody>
          <a:bodyPr lIns="180000" tIns="180000" rIns="180000" bIns="180000">
            <a:noAutofit/>
          </a:bodyPr>
          <a:lstStyle>
            <a:lvl1pPr>
              <a:lnSpc>
                <a:spcPct val="100000"/>
              </a:lnSpc>
              <a:defRPr>
                <a:solidFill>
                  <a:schemeClr val="tx1"/>
                </a:solidFill>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879911E2-3D79-4D57-A4A5-99B310315A3A}"/>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12" name="Text Placeholder 96">
            <a:extLst>
              <a:ext uri="{FF2B5EF4-FFF2-40B4-BE49-F238E27FC236}">
                <a16:creationId xmlns:a16="http://schemas.microsoft.com/office/drawing/2014/main" id="{3693997A-5C93-43A3-8084-D3D97075252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2004B821-BCFE-4694-8F07-82AA247F72F5}"/>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573269673"/>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guide id="3" pos="2593" userDrawn="1">
          <p15:clr>
            <a:srgbClr val="A4A3A4"/>
          </p15:clr>
        </p15:guide>
        <p15:guide id="4" pos="2661" userDrawn="1">
          <p15:clr>
            <a:srgbClr val="A4A3A4"/>
          </p15:clr>
        </p15:guide>
        <p15:guide id="5" pos="5019" userDrawn="1">
          <p15:clr>
            <a:srgbClr val="A4A3A4"/>
          </p15:clr>
        </p15:guide>
        <p15:guide id="6" pos="5087" userDrawn="1">
          <p15:clr>
            <a:srgbClr val="A4A3A4"/>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Column Heading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9400-E757-4904-B6B0-89D775990C58}"/>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5" name="Text Placeholder 14">
            <a:extLst>
              <a:ext uri="{FF2B5EF4-FFF2-40B4-BE49-F238E27FC236}">
                <a16:creationId xmlns:a16="http://schemas.microsoft.com/office/drawing/2014/main" id="{2CAD35DC-4ECF-4C00-A17E-91E10762897F}"/>
              </a:ext>
            </a:extLst>
          </p:cNvPr>
          <p:cNvSpPr>
            <a:spLocks noGrp="1"/>
          </p:cNvSpPr>
          <p:nvPr>
            <p:ph type="body" sz="quarter" idx="13" hasCustomPrompt="1"/>
          </p:nvPr>
        </p:nvSpPr>
        <p:spPr>
          <a:xfrm>
            <a:off x="408739" y="1741713"/>
            <a:ext cx="2771024" cy="817200"/>
          </a:xfrm>
          <a:solidFill>
            <a:schemeClr val="accent1"/>
          </a:solidFill>
          <a:ln>
            <a:solidFill>
              <a:schemeClr val="accent1"/>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8" name="Text Placeholder 17">
            <a:extLst>
              <a:ext uri="{FF2B5EF4-FFF2-40B4-BE49-F238E27FC236}">
                <a16:creationId xmlns:a16="http://schemas.microsoft.com/office/drawing/2014/main" id="{D5B1D31A-1072-4488-8176-064D101F59B2}"/>
              </a:ext>
            </a:extLst>
          </p:cNvPr>
          <p:cNvSpPr>
            <a:spLocks noGrp="1"/>
          </p:cNvSpPr>
          <p:nvPr>
            <p:ph type="body" sz="quarter" idx="15"/>
          </p:nvPr>
        </p:nvSpPr>
        <p:spPr>
          <a:xfrm>
            <a:off x="407988" y="2559050"/>
            <a:ext cx="2771024" cy="2876550"/>
          </a:xfrm>
          <a:noFill/>
          <a:ln>
            <a:solidFill>
              <a:schemeClr val="accent1"/>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0" name="Text Placeholder 14">
            <a:extLst>
              <a:ext uri="{FF2B5EF4-FFF2-40B4-BE49-F238E27FC236}">
                <a16:creationId xmlns:a16="http://schemas.microsoft.com/office/drawing/2014/main" id="{A536223E-63F7-4E44-BC93-B6626BCFEB33}"/>
              </a:ext>
            </a:extLst>
          </p:cNvPr>
          <p:cNvSpPr>
            <a:spLocks noGrp="1"/>
          </p:cNvSpPr>
          <p:nvPr>
            <p:ph type="body" sz="quarter" idx="17" hasCustomPrompt="1"/>
          </p:nvPr>
        </p:nvSpPr>
        <p:spPr>
          <a:xfrm>
            <a:off x="3287712" y="1741713"/>
            <a:ext cx="2771024" cy="817200"/>
          </a:xfrm>
          <a:solidFill>
            <a:schemeClr val="tx2"/>
          </a:solidFill>
          <a:ln>
            <a:solidFill>
              <a:schemeClr val="tx2"/>
            </a:solidFill>
          </a:ln>
        </p:spPr>
        <p:txBody>
          <a:bodyPr lIns="180000" rIns="180000" anchor="ctr" anchorCtr="0">
            <a:noAutofit/>
          </a:bodyPr>
          <a:lstStyle>
            <a:lvl1pPr marL="0" indent="0">
              <a:lnSpc>
                <a:spcPct val="100000"/>
              </a:lnSpc>
              <a:buNone/>
              <a:defRPr b="1">
                <a:solidFill>
                  <a:schemeClr val="bg1"/>
                </a:solidFill>
              </a:defRPr>
            </a:lvl1pPr>
            <a:lvl2pPr marL="0" indent="0">
              <a:buNone/>
              <a:defRPr/>
            </a:lvl2pPr>
          </a:lstStyle>
          <a:p>
            <a:pPr lvl="0"/>
            <a:r>
              <a:rPr lang="en-US" dirty="0"/>
              <a:t>Click to add heading</a:t>
            </a:r>
          </a:p>
        </p:txBody>
      </p:sp>
      <p:sp>
        <p:nvSpPr>
          <p:cNvPr id="19" name="Text Placeholder 17">
            <a:extLst>
              <a:ext uri="{FF2B5EF4-FFF2-40B4-BE49-F238E27FC236}">
                <a16:creationId xmlns:a16="http://schemas.microsoft.com/office/drawing/2014/main" id="{10B4C999-11DB-49A6-8AB3-B2F9DC1BC18C}"/>
              </a:ext>
            </a:extLst>
          </p:cNvPr>
          <p:cNvSpPr>
            <a:spLocks noGrp="1"/>
          </p:cNvSpPr>
          <p:nvPr>
            <p:ph type="body" sz="quarter" idx="16"/>
          </p:nvPr>
        </p:nvSpPr>
        <p:spPr>
          <a:xfrm>
            <a:off x="3286961" y="2559050"/>
            <a:ext cx="2771024" cy="2876550"/>
          </a:xfrm>
          <a:noFill/>
          <a:ln>
            <a:solidFill>
              <a:schemeClr val="tx2"/>
            </a:solidFill>
          </a:ln>
        </p:spPr>
        <p:txBody>
          <a:bodyPr lIns="180000" tIns="180000" rIns="180000" bIns="180000">
            <a:noAutofit/>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2" name="Text Placeholder 14">
            <a:extLst>
              <a:ext uri="{FF2B5EF4-FFF2-40B4-BE49-F238E27FC236}">
                <a16:creationId xmlns:a16="http://schemas.microsoft.com/office/drawing/2014/main" id="{489FFBF6-0D3D-4034-B412-EABCE7228008}"/>
              </a:ext>
            </a:extLst>
          </p:cNvPr>
          <p:cNvSpPr>
            <a:spLocks noGrp="1"/>
          </p:cNvSpPr>
          <p:nvPr>
            <p:ph type="body" sz="quarter" idx="19" hasCustomPrompt="1"/>
          </p:nvPr>
        </p:nvSpPr>
        <p:spPr>
          <a:xfrm>
            <a:off x="6133267" y="1741713"/>
            <a:ext cx="2771022" cy="817200"/>
          </a:xfrm>
          <a:solidFill>
            <a:schemeClr val="accent6"/>
          </a:solidFill>
          <a:ln>
            <a:solidFill>
              <a:schemeClr val="accent6"/>
            </a:solidFill>
          </a:ln>
        </p:spPr>
        <p:txBody>
          <a:bodyPr lIns="180000" rIns="180000" anchor="ctr" anchorCtr="0">
            <a:noAutofit/>
          </a:bodyPr>
          <a:lstStyle>
            <a:lvl1pPr marL="0" indent="0">
              <a:lnSpc>
                <a:spcPct val="100000"/>
              </a:lnSpc>
              <a:buNone/>
              <a:defRPr b="1">
                <a:solidFill>
                  <a:schemeClr val="tx1"/>
                </a:solidFill>
              </a:defRPr>
            </a:lvl1pPr>
            <a:lvl2pPr marL="0" indent="0">
              <a:buNone/>
              <a:defRPr/>
            </a:lvl2pPr>
          </a:lstStyle>
          <a:p>
            <a:pPr lvl="0"/>
            <a:r>
              <a:rPr lang="en-US" dirty="0"/>
              <a:t>Click to add heading</a:t>
            </a:r>
          </a:p>
        </p:txBody>
      </p:sp>
      <p:sp>
        <p:nvSpPr>
          <p:cNvPr id="21" name="Text Placeholder 17">
            <a:extLst>
              <a:ext uri="{FF2B5EF4-FFF2-40B4-BE49-F238E27FC236}">
                <a16:creationId xmlns:a16="http://schemas.microsoft.com/office/drawing/2014/main" id="{B8A0AAAB-DFCF-4F8D-90DA-DBD02013396C}"/>
              </a:ext>
            </a:extLst>
          </p:cNvPr>
          <p:cNvSpPr>
            <a:spLocks noGrp="1"/>
          </p:cNvSpPr>
          <p:nvPr>
            <p:ph type="body" sz="quarter" idx="18"/>
          </p:nvPr>
        </p:nvSpPr>
        <p:spPr>
          <a:xfrm>
            <a:off x="6132516" y="2559050"/>
            <a:ext cx="2771022" cy="2876550"/>
          </a:xfrm>
          <a:noFill/>
          <a:ln>
            <a:solidFill>
              <a:schemeClr val="accent6"/>
            </a:solidFill>
          </a:ln>
        </p:spPr>
        <p:txBody>
          <a:bodyPr lIns="180000" tIns="180000" rIns="180000" bIns="180000">
            <a:noAutofit/>
          </a:bodyPr>
          <a:lstStyle>
            <a:lvl1pPr>
              <a:lnSpc>
                <a:spcPct val="100000"/>
              </a:lnSpc>
              <a:defRPr>
                <a:solidFill>
                  <a:schemeClr val="tx1"/>
                </a:solidFill>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4" name="Text Placeholder 14">
            <a:extLst>
              <a:ext uri="{FF2B5EF4-FFF2-40B4-BE49-F238E27FC236}">
                <a16:creationId xmlns:a16="http://schemas.microsoft.com/office/drawing/2014/main" id="{794F06B4-05CB-4425-B43C-90CDB77D4DCD}"/>
              </a:ext>
            </a:extLst>
          </p:cNvPr>
          <p:cNvSpPr>
            <a:spLocks noGrp="1"/>
          </p:cNvSpPr>
          <p:nvPr>
            <p:ph type="body" sz="quarter" idx="21" hasCustomPrompt="1"/>
          </p:nvPr>
        </p:nvSpPr>
        <p:spPr>
          <a:xfrm>
            <a:off x="9012237" y="1741713"/>
            <a:ext cx="2771023" cy="817200"/>
          </a:xfrm>
          <a:solidFill>
            <a:schemeClr val="accent5"/>
          </a:solidFill>
          <a:ln>
            <a:solidFill>
              <a:schemeClr val="accent5"/>
            </a:solidFill>
          </a:ln>
        </p:spPr>
        <p:txBody>
          <a:bodyPr lIns="180000" rIns="180000" anchor="ctr" anchorCtr="0">
            <a:noAutofit/>
          </a:bodyPr>
          <a:lstStyle>
            <a:lvl1pPr marL="0" indent="0">
              <a:lnSpc>
                <a:spcPct val="100000"/>
              </a:lnSpc>
              <a:buNone/>
              <a:defRPr b="1">
                <a:solidFill>
                  <a:schemeClr val="tx1"/>
                </a:solidFill>
              </a:defRPr>
            </a:lvl1pPr>
            <a:lvl2pPr marL="0" indent="0">
              <a:buNone/>
              <a:defRPr/>
            </a:lvl2pPr>
          </a:lstStyle>
          <a:p>
            <a:pPr lvl="0"/>
            <a:r>
              <a:rPr lang="en-US" dirty="0"/>
              <a:t>Click to add heading</a:t>
            </a:r>
          </a:p>
        </p:txBody>
      </p:sp>
      <p:sp>
        <p:nvSpPr>
          <p:cNvPr id="23" name="Text Placeholder 17">
            <a:extLst>
              <a:ext uri="{FF2B5EF4-FFF2-40B4-BE49-F238E27FC236}">
                <a16:creationId xmlns:a16="http://schemas.microsoft.com/office/drawing/2014/main" id="{07483DBB-6AB3-44E8-B476-D691A6DD7796}"/>
              </a:ext>
            </a:extLst>
          </p:cNvPr>
          <p:cNvSpPr>
            <a:spLocks noGrp="1"/>
          </p:cNvSpPr>
          <p:nvPr>
            <p:ph type="body" sz="quarter" idx="20"/>
          </p:nvPr>
        </p:nvSpPr>
        <p:spPr>
          <a:xfrm>
            <a:off x="9011486" y="2559050"/>
            <a:ext cx="2771023" cy="2876550"/>
          </a:xfrm>
          <a:noFill/>
          <a:ln>
            <a:solidFill>
              <a:schemeClr val="accent5"/>
            </a:solidFill>
          </a:ln>
        </p:spPr>
        <p:txBody>
          <a:bodyPr lIns="180000" tIns="180000" rIns="180000" bIns="180000">
            <a:noAutofit/>
          </a:bodyPr>
          <a:lstStyle>
            <a:lvl1pPr>
              <a:lnSpc>
                <a:spcPct val="100000"/>
              </a:lnSpc>
              <a:defRPr>
                <a:solidFill>
                  <a:schemeClr val="tx1"/>
                </a:solidFill>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Slide Number Placeholder 9">
            <a:extLst>
              <a:ext uri="{FF2B5EF4-FFF2-40B4-BE49-F238E27FC236}">
                <a16:creationId xmlns:a16="http://schemas.microsoft.com/office/drawing/2014/main" id="{507ABD0A-0B79-498A-8135-71083AB527F3}"/>
              </a:ext>
              <a:ext uri="{C183D7F6-B498-43B3-948B-1728B52AA6E4}">
                <adec:decorative xmlns:adec="http://schemas.microsoft.com/office/drawing/2017/decorative" val="1"/>
              </a:ext>
            </a:extLst>
          </p:cNvPr>
          <p:cNvSpPr>
            <a:spLocks noGrp="1"/>
          </p:cNvSpPr>
          <p:nvPr>
            <p:ph type="sldNum" sz="quarter" idx="24"/>
          </p:nvPr>
        </p:nvSpPr>
        <p:spPr/>
        <p:txBody>
          <a:bodyPr/>
          <a:lstStyle>
            <a:lvl1pPr>
              <a:lnSpc>
                <a:spcPct val="100000"/>
              </a:lnSpc>
              <a:defRPr/>
            </a:lvl1pPr>
          </a:lstStyle>
          <a:p>
            <a:fld id="{F8E47D07-9D1E-4FE9-B31A-2F5863681021}" type="slidenum">
              <a:rPr lang="en-GB" smtClean="0"/>
              <a:pPr/>
              <a:t>‹N›</a:t>
            </a:fld>
            <a:endParaRPr lang="en-GB"/>
          </a:p>
        </p:txBody>
      </p:sp>
      <p:sp>
        <p:nvSpPr>
          <p:cNvPr id="14" name="Text Placeholder 96">
            <a:extLst>
              <a:ext uri="{FF2B5EF4-FFF2-40B4-BE49-F238E27FC236}">
                <a16:creationId xmlns:a16="http://schemas.microsoft.com/office/drawing/2014/main" id="{C19B5F97-DA6F-4D23-91EB-F783A1590A4A}"/>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8" name="Date Placeholder 7">
            <a:extLst>
              <a:ext uri="{FF2B5EF4-FFF2-40B4-BE49-F238E27FC236}">
                <a16:creationId xmlns:a16="http://schemas.microsoft.com/office/drawing/2014/main" id="{5FDF1C59-75D3-4D44-AA6A-CE846344781C}"/>
              </a:ext>
              <a:ext uri="{C183D7F6-B498-43B3-948B-1728B52AA6E4}">
                <adec:decorative xmlns:adec="http://schemas.microsoft.com/office/drawing/2017/decorative" val="1"/>
              </a:ext>
            </a:extLst>
          </p:cNvPr>
          <p:cNvSpPr>
            <a:spLocks noGrp="1"/>
          </p:cNvSpPr>
          <p:nvPr>
            <p:ph type="dt" sz="half" idx="22"/>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202849257"/>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guide id="3" pos="2003" userDrawn="1">
          <p15:clr>
            <a:srgbClr val="A4A3A4"/>
          </p15:clr>
        </p15:guide>
        <p15:guide id="4" pos="2071" userDrawn="1">
          <p15:clr>
            <a:srgbClr val="A4A3A4"/>
          </p15:clr>
        </p15:guide>
        <p15:guide id="5" pos="5677" userDrawn="1">
          <p15:clr>
            <a:srgbClr val="A4A3A4"/>
          </p15:clr>
        </p15:guide>
        <p15:guide id="6" pos="5609" userDrawn="1">
          <p15:clr>
            <a:srgbClr val="A4A3A4"/>
          </p15:clr>
        </p15:guide>
        <p15:guide id="7" pos="3817" userDrawn="1">
          <p15:clr>
            <a:srgbClr val="A4A3A4"/>
          </p15:clr>
        </p15:guide>
        <p15:guide id="8" pos="3863" userDrawn="1">
          <p15:clr>
            <a:srgbClr val="A4A3A4"/>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solidFill>
                  <a:schemeClr val="tx1"/>
                </a:solidFill>
              </a:defRPr>
            </a:lvl1pPr>
          </a:lstStyle>
          <a:p>
            <a:r>
              <a:rPr lang="en-US" dirty="0"/>
              <a:t>Click to enter title here</a:t>
            </a:r>
          </a:p>
        </p:txBody>
      </p:sp>
      <p:sp>
        <p:nvSpPr>
          <p:cNvPr id="8" name="Content Placeholder 7">
            <a:extLst>
              <a:ext uri="{FF2B5EF4-FFF2-40B4-BE49-F238E27FC236}">
                <a16:creationId xmlns:a16="http://schemas.microsoft.com/office/drawing/2014/main" id="{91E4B5EC-9E53-45C3-B765-C1C483A070D0}"/>
              </a:ext>
            </a:extLst>
          </p:cNvPr>
          <p:cNvSpPr>
            <a:spLocks noGrp="1"/>
          </p:cNvSpPr>
          <p:nvPr>
            <p:ph sz="quarter" idx="19" hasCustomPrompt="1"/>
          </p:nvPr>
        </p:nvSpPr>
        <p:spPr>
          <a:xfrm>
            <a:off x="407988" y="1567814"/>
            <a:ext cx="11376024" cy="4635235"/>
          </a:xfrm>
        </p:spPr>
        <p:txBody>
          <a:bodyPr>
            <a:noAutofit/>
          </a:bodyPr>
          <a:lstStyle>
            <a:lvl1pPr>
              <a:lnSpc>
                <a:spcPct val="100000"/>
              </a:lnSpc>
              <a:spcBef>
                <a:spcPts val="600"/>
              </a:spcBef>
              <a:spcAft>
                <a:spcPts val="600"/>
              </a:spcAft>
              <a:defRPr/>
            </a:lvl1pPr>
            <a:lvl2pPr marL="460800" indent="-228600">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text here. </a:t>
            </a:r>
            <a:br>
              <a:rPr lang="en-US" dirty="0"/>
            </a:br>
            <a:r>
              <a:rPr lang="en-US" dirty="0"/>
              <a:t>When pasting copy from other slides, be sure to right-click and choose ‘Keep text only’.</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7E938F29-84D5-4449-9358-343332B4BEF7}"/>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497481" y="6250152"/>
            <a:ext cx="9550800" cy="561048"/>
          </a:xfrm>
        </p:spPr>
        <p:txBody>
          <a:bodyPr lIns="0" tIns="0" rIns="0" bIns="0" anchor="b" anchorCtr="0">
            <a:noAutofit/>
          </a:bodyPr>
          <a:lstStyle>
            <a:lvl1pPr marL="0" indent="0">
              <a:lnSpc>
                <a:spcPct val="100000"/>
              </a:lnSpc>
              <a:spcAft>
                <a:spcPts val="300"/>
              </a:spcAft>
              <a:buNone/>
              <a:defRPr sz="800">
                <a:solidFill>
                  <a:schemeClr val="tx1"/>
                </a:solidFill>
              </a:defRPr>
            </a:lvl1pPr>
          </a:lstStyle>
          <a:p>
            <a:pPr lvl="0"/>
            <a:r>
              <a:rPr lang="en-US" dirty="0"/>
              <a:t>Footnotes</a:t>
            </a:r>
          </a:p>
        </p:txBody>
      </p:sp>
      <p:sp>
        <p:nvSpPr>
          <p:cNvPr id="7" name="Date Placeholder 6">
            <a:extLst>
              <a:ext uri="{FF2B5EF4-FFF2-40B4-BE49-F238E27FC236}">
                <a16:creationId xmlns:a16="http://schemas.microsoft.com/office/drawing/2014/main" id="{F002CC1A-50FF-4A50-8660-D325E3429D98}"/>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413638155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Dark)">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solidFill>
                  <a:schemeClr val="tx1"/>
                </a:solidFill>
              </a:defRPr>
            </a:lvl1pPr>
          </a:lstStyle>
          <a:p>
            <a:r>
              <a:rPr lang="en-US" dirty="0"/>
              <a:t>Click to enter title here</a:t>
            </a:r>
          </a:p>
        </p:txBody>
      </p:sp>
      <p:sp>
        <p:nvSpPr>
          <p:cNvPr id="11" name="Slide Number Placeholder 10">
            <a:extLst>
              <a:ext uri="{FF2B5EF4-FFF2-40B4-BE49-F238E27FC236}">
                <a16:creationId xmlns:a16="http://schemas.microsoft.com/office/drawing/2014/main" id="{A7BF9FC5-73CA-47D5-891A-42CBDE79952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dirty="0"/>
          </a:p>
        </p:txBody>
      </p:sp>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8" name="Date Placeholder 7">
            <a:extLst>
              <a:ext uri="{FF2B5EF4-FFF2-40B4-BE49-F238E27FC236}">
                <a16:creationId xmlns:a16="http://schemas.microsoft.com/office/drawing/2014/main" id="{11075AA4-1FA9-4704-A587-D8E88C1D1EF9}"/>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Tree>
    <p:custDataLst>
      <p:tags r:id="rId1"/>
    </p:custDataLst>
    <p:extLst>
      <p:ext uri="{BB962C8B-B14F-4D97-AF65-F5344CB8AC3E}">
        <p14:creationId xmlns:p14="http://schemas.microsoft.com/office/powerpoint/2010/main" val="323136133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Mulberry)">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solidFill>
                  <a:schemeClr val="tx1"/>
                </a:solidFill>
              </a:defRPr>
            </a:lvl1pPr>
          </a:lstStyle>
          <a:p>
            <a:r>
              <a:rPr lang="en-US" dirty="0"/>
              <a:t>Click to enter title here</a:t>
            </a:r>
          </a:p>
        </p:txBody>
      </p:sp>
      <p:sp>
        <p:nvSpPr>
          <p:cNvPr id="8" name="Content Placeholder 7">
            <a:extLst>
              <a:ext uri="{FF2B5EF4-FFF2-40B4-BE49-F238E27FC236}">
                <a16:creationId xmlns:a16="http://schemas.microsoft.com/office/drawing/2014/main" id="{91E4B5EC-9E53-45C3-B765-C1C483A070D0}"/>
              </a:ext>
            </a:extLst>
          </p:cNvPr>
          <p:cNvSpPr>
            <a:spLocks noGrp="1"/>
          </p:cNvSpPr>
          <p:nvPr>
            <p:ph sz="quarter" idx="19" hasCustomPrompt="1"/>
          </p:nvPr>
        </p:nvSpPr>
        <p:spPr>
          <a:xfrm>
            <a:off x="407988" y="1567814"/>
            <a:ext cx="11376024" cy="4635235"/>
          </a:xfrm>
        </p:spPr>
        <p:txBody>
          <a:bodyPr>
            <a:noAutofit/>
          </a:bodyPr>
          <a:lstStyle>
            <a:lvl1pPr>
              <a:lnSpc>
                <a:spcPct val="100000"/>
              </a:lnSpc>
              <a:spcBef>
                <a:spcPts val="600"/>
              </a:spcBef>
              <a:spcAft>
                <a:spcPts val="600"/>
              </a:spcAft>
              <a:defRPr/>
            </a:lvl1pPr>
            <a:lvl2pPr marL="460800" indent="-228600">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add text here. </a:t>
            </a:r>
            <a:br>
              <a:rPr lang="en-US" dirty="0"/>
            </a:br>
            <a:r>
              <a:rPr lang="en-US" dirty="0"/>
              <a:t>When pasting copy from other slides, be sure to right-click and choose ‘Keep text only’.</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7E938F29-84D5-4449-9358-343332B4BEF7}"/>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11" name="Text Placeholder 96">
            <a:extLst>
              <a:ext uri="{FF2B5EF4-FFF2-40B4-BE49-F238E27FC236}">
                <a16:creationId xmlns:a16="http://schemas.microsoft.com/office/drawing/2014/main" id="{C949FF72-87ED-4607-89DB-176C532FA3A0}"/>
              </a:ext>
            </a:extLst>
          </p:cNvPr>
          <p:cNvSpPr>
            <a:spLocks noGrp="1"/>
          </p:cNvSpPr>
          <p:nvPr>
            <p:ph type="body" sz="quarter" idx="111" hasCustomPrompt="1"/>
          </p:nvPr>
        </p:nvSpPr>
        <p:spPr>
          <a:xfrm>
            <a:off x="497481" y="6250152"/>
            <a:ext cx="9550800" cy="561048"/>
          </a:xfrm>
        </p:spPr>
        <p:txBody>
          <a:bodyPr lIns="0" tIns="0" rIns="0" bIns="0" anchor="b" anchorCtr="0">
            <a:noAutofit/>
          </a:bodyPr>
          <a:lstStyle>
            <a:lvl1pPr marL="0" indent="0">
              <a:lnSpc>
                <a:spcPct val="100000"/>
              </a:lnSpc>
              <a:spcAft>
                <a:spcPts val="300"/>
              </a:spcAft>
              <a:buNone/>
              <a:defRPr sz="800">
                <a:solidFill>
                  <a:schemeClr val="tx1"/>
                </a:solidFill>
              </a:defRPr>
            </a:lvl1pPr>
          </a:lstStyle>
          <a:p>
            <a:pPr lvl="0"/>
            <a:r>
              <a:rPr lang="en-US" dirty="0"/>
              <a:t>Footnotes</a:t>
            </a:r>
          </a:p>
        </p:txBody>
      </p:sp>
      <p:sp>
        <p:nvSpPr>
          <p:cNvPr id="7" name="Date Placeholder 6">
            <a:extLst>
              <a:ext uri="{FF2B5EF4-FFF2-40B4-BE49-F238E27FC236}">
                <a16:creationId xmlns:a16="http://schemas.microsoft.com/office/drawing/2014/main" id="{F002CC1A-50FF-4A50-8660-D325E3429D98}"/>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64764893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Mulberry)">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solidFill>
                  <a:schemeClr val="tx1"/>
                </a:solidFill>
              </a:defRPr>
            </a:lvl1pPr>
          </a:lstStyle>
          <a:p>
            <a:r>
              <a:rPr lang="en-US" dirty="0"/>
              <a:t>Click to enter title here</a:t>
            </a:r>
          </a:p>
        </p:txBody>
      </p:sp>
      <p:sp>
        <p:nvSpPr>
          <p:cNvPr id="11" name="Slide Number Placeholder 10">
            <a:extLst>
              <a:ext uri="{FF2B5EF4-FFF2-40B4-BE49-F238E27FC236}">
                <a16:creationId xmlns:a16="http://schemas.microsoft.com/office/drawing/2014/main" id="{A7BF9FC5-73CA-47D5-891A-42CBDE79952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dirty="0"/>
          </a:p>
        </p:txBody>
      </p:sp>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8" name="Date Placeholder 7">
            <a:extLst>
              <a:ext uri="{FF2B5EF4-FFF2-40B4-BE49-F238E27FC236}">
                <a16:creationId xmlns:a16="http://schemas.microsoft.com/office/drawing/2014/main" id="{11075AA4-1FA9-4704-A587-D8E88C1D1EF9}"/>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Tree>
    <p:custDataLst>
      <p:tags r:id="rId1"/>
    </p:custDataLst>
    <p:extLst>
      <p:ext uri="{BB962C8B-B14F-4D97-AF65-F5344CB8AC3E}">
        <p14:creationId xmlns:p14="http://schemas.microsoft.com/office/powerpoint/2010/main" val="120993243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p15:clr>
            <a:srgbClr val="C35EA4"/>
          </p15:clr>
        </p15:guide>
        <p15:guide id="12" orient="horz" pos="981">
          <p15:clr>
            <a:srgbClr val="C35EA4"/>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 Value Points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23" name="Text Placeholder 18">
            <a:extLst>
              <a:ext uri="{FF2B5EF4-FFF2-40B4-BE49-F238E27FC236}">
                <a16:creationId xmlns:a16="http://schemas.microsoft.com/office/drawing/2014/main" id="{908774E5-6317-0685-60C2-4C482EE1C82E}"/>
              </a:ext>
            </a:extLst>
          </p:cNvPr>
          <p:cNvSpPr>
            <a:spLocks noGrp="1"/>
          </p:cNvSpPr>
          <p:nvPr>
            <p:ph type="body" sz="quarter" idx="112" hasCustomPrompt="1"/>
          </p:nvPr>
        </p:nvSpPr>
        <p:spPr>
          <a:xfrm>
            <a:off x="1139499"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1"/>
          </a:solidFill>
        </p:spPr>
        <p:txBody>
          <a:bodyPr wrap="square" lIns="0" tIns="0" rIns="0" bIns="0" anchor="ctr" anchorCtr="0">
            <a:normAutofit/>
          </a:bodyPr>
          <a:lstStyle>
            <a:lvl1pPr marL="0" indent="0" algn="ctr">
              <a:lnSpc>
                <a:spcPct val="100000"/>
              </a:lnSpc>
              <a:buNone/>
              <a:defRPr>
                <a:solidFill>
                  <a:schemeClr val="bg1"/>
                </a:solidFill>
                <a:latin typeface="+mj-lt"/>
              </a:defRPr>
            </a:lvl1pPr>
          </a:lstStyle>
          <a:p>
            <a:pPr lvl="0"/>
            <a:r>
              <a:rPr lang="en-US" dirty="0"/>
              <a:t>Click to add callout or key figure</a:t>
            </a:r>
          </a:p>
        </p:txBody>
      </p:sp>
      <p:sp>
        <p:nvSpPr>
          <p:cNvPr id="24" name="Text Placeholder 9">
            <a:extLst>
              <a:ext uri="{FF2B5EF4-FFF2-40B4-BE49-F238E27FC236}">
                <a16:creationId xmlns:a16="http://schemas.microsoft.com/office/drawing/2014/main" id="{7E1E7FE7-76AF-85F1-4FBC-8E527FBEC9D3}"/>
              </a:ext>
            </a:extLst>
          </p:cNvPr>
          <p:cNvSpPr>
            <a:spLocks noGrp="1"/>
          </p:cNvSpPr>
          <p:nvPr>
            <p:ph type="body" sz="quarter" idx="18" hasCustomPrompt="1"/>
          </p:nvPr>
        </p:nvSpPr>
        <p:spPr>
          <a:xfrm>
            <a:off x="407989"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5" name="Text Placeholder 18">
            <a:extLst>
              <a:ext uri="{FF2B5EF4-FFF2-40B4-BE49-F238E27FC236}">
                <a16:creationId xmlns:a16="http://schemas.microsoft.com/office/drawing/2014/main" id="{3C3D6D1C-EA2A-BC93-1142-0AF07D344827}"/>
              </a:ext>
            </a:extLst>
          </p:cNvPr>
          <p:cNvSpPr>
            <a:spLocks noGrp="1"/>
          </p:cNvSpPr>
          <p:nvPr>
            <p:ph type="body" sz="quarter" idx="113" hasCustomPrompt="1"/>
          </p:nvPr>
        </p:nvSpPr>
        <p:spPr>
          <a:xfrm>
            <a:off x="4968875"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6"/>
          </a:solidFill>
        </p:spPr>
        <p:txBody>
          <a:bodyPr wrap="square" lIns="0" tIns="0" rIns="0" bIns="0" anchor="ctr" anchorCtr="0">
            <a:normAutofit/>
          </a:bodyPr>
          <a:lstStyle>
            <a:lvl1pPr marL="0" indent="0" algn="ctr">
              <a:lnSpc>
                <a:spcPct val="100000"/>
              </a:lnSpc>
              <a:buNone/>
              <a:defRPr>
                <a:solidFill>
                  <a:schemeClr val="tx1"/>
                </a:solidFill>
                <a:latin typeface="+mj-lt"/>
              </a:defRPr>
            </a:lvl1pPr>
          </a:lstStyle>
          <a:p>
            <a:pPr lvl="0"/>
            <a:r>
              <a:rPr lang="en-US" dirty="0"/>
              <a:t>Click to add callout or key figure</a:t>
            </a:r>
          </a:p>
        </p:txBody>
      </p:sp>
      <p:sp>
        <p:nvSpPr>
          <p:cNvPr id="26" name="Text Placeholder 9">
            <a:extLst>
              <a:ext uri="{FF2B5EF4-FFF2-40B4-BE49-F238E27FC236}">
                <a16:creationId xmlns:a16="http://schemas.microsoft.com/office/drawing/2014/main" id="{CAE97067-E054-F240-2C74-3C276BE7E5AC}"/>
              </a:ext>
            </a:extLst>
          </p:cNvPr>
          <p:cNvSpPr>
            <a:spLocks noGrp="1"/>
          </p:cNvSpPr>
          <p:nvPr>
            <p:ph type="body" sz="quarter" idx="27" hasCustomPrompt="1"/>
          </p:nvPr>
        </p:nvSpPr>
        <p:spPr>
          <a:xfrm>
            <a:off x="4314032"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7" name="Text Placeholder 18">
            <a:extLst>
              <a:ext uri="{FF2B5EF4-FFF2-40B4-BE49-F238E27FC236}">
                <a16:creationId xmlns:a16="http://schemas.microsoft.com/office/drawing/2014/main" id="{7FE1B641-0CB5-ADC0-4697-B06992037923}"/>
              </a:ext>
            </a:extLst>
          </p:cNvPr>
          <p:cNvSpPr>
            <a:spLocks noGrp="1"/>
          </p:cNvSpPr>
          <p:nvPr>
            <p:ph type="body" sz="quarter" idx="114" hasCustomPrompt="1"/>
          </p:nvPr>
        </p:nvSpPr>
        <p:spPr>
          <a:xfrm>
            <a:off x="8799513"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5"/>
          </a:solidFill>
        </p:spPr>
        <p:txBody>
          <a:bodyPr wrap="square" lIns="0" tIns="0" rIns="0" bIns="0" anchor="ctr" anchorCtr="0">
            <a:normAutofit/>
          </a:bodyPr>
          <a:lstStyle>
            <a:lvl1pPr marL="0" indent="0" algn="ctr">
              <a:lnSpc>
                <a:spcPct val="100000"/>
              </a:lnSpc>
              <a:buNone/>
              <a:defRPr>
                <a:solidFill>
                  <a:schemeClr val="tx1"/>
                </a:solidFill>
                <a:latin typeface="+mj-lt"/>
              </a:defRPr>
            </a:lvl1pPr>
          </a:lstStyle>
          <a:p>
            <a:pPr lvl="0"/>
            <a:r>
              <a:rPr lang="en-US" dirty="0"/>
              <a:t>Click to add callout or key figure</a:t>
            </a:r>
          </a:p>
        </p:txBody>
      </p:sp>
      <p:sp>
        <p:nvSpPr>
          <p:cNvPr id="28" name="Text Placeholder 9">
            <a:extLst>
              <a:ext uri="{FF2B5EF4-FFF2-40B4-BE49-F238E27FC236}">
                <a16:creationId xmlns:a16="http://schemas.microsoft.com/office/drawing/2014/main" id="{57559BB0-B9E5-D570-8CCA-20334B1AC503}"/>
              </a:ext>
            </a:extLst>
          </p:cNvPr>
          <p:cNvSpPr>
            <a:spLocks noGrp="1"/>
          </p:cNvSpPr>
          <p:nvPr>
            <p:ph type="body" sz="quarter" idx="28" hasCustomPrompt="1"/>
          </p:nvPr>
        </p:nvSpPr>
        <p:spPr>
          <a:xfrm>
            <a:off x="8220075"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7" name="Slide Number Placeholder 6">
            <a:extLst>
              <a:ext uri="{FF2B5EF4-FFF2-40B4-BE49-F238E27FC236}">
                <a16:creationId xmlns:a16="http://schemas.microsoft.com/office/drawing/2014/main" id="{A183F930-38D6-455D-84C2-DD9D1E30FD41}"/>
              </a:ext>
              <a:ext uri="{C183D7F6-B498-43B3-948B-1728B52AA6E4}">
                <adec:decorative xmlns:adec="http://schemas.microsoft.com/office/drawing/2017/decorative" val="1"/>
              </a:ext>
            </a:extLst>
          </p:cNvPr>
          <p:cNvSpPr>
            <a:spLocks noGrp="1"/>
          </p:cNvSpPr>
          <p:nvPr>
            <p:ph type="sldNum" sz="quarter" idx="26"/>
          </p:nvPr>
        </p:nvSpPr>
        <p:spPr/>
        <p:txBody>
          <a:bodyPr/>
          <a:lstStyle>
            <a:lvl1pPr>
              <a:lnSpc>
                <a:spcPct val="100000"/>
              </a:lnSpc>
              <a:defRPr/>
            </a:lvl1pPr>
          </a:lstStyle>
          <a:p>
            <a:fld id="{F8E47D07-9D1E-4FE9-B31A-2F5863681021}" type="slidenum">
              <a:rPr lang="en-GB" smtClean="0"/>
              <a:pPr/>
              <a:t>‹N›</a:t>
            </a:fld>
            <a:endParaRPr lang="en-GB"/>
          </a:p>
        </p:txBody>
      </p:sp>
      <p:sp>
        <p:nvSpPr>
          <p:cNvPr id="14" name="Text Placeholder 96">
            <a:extLst>
              <a:ext uri="{FF2B5EF4-FFF2-40B4-BE49-F238E27FC236}">
                <a16:creationId xmlns:a16="http://schemas.microsoft.com/office/drawing/2014/main" id="{AA42A745-9907-45EF-9B18-E061ED71F0D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4" name="Date Placeholder 3">
            <a:extLst>
              <a:ext uri="{FF2B5EF4-FFF2-40B4-BE49-F238E27FC236}">
                <a16:creationId xmlns:a16="http://schemas.microsoft.com/office/drawing/2014/main" id="{C645BA28-9268-48CE-8962-39F56ADB8E1B}"/>
              </a:ext>
              <a:ext uri="{C183D7F6-B498-43B3-948B-1728B52AA6E4}">
                <adec:decorative xmlns:adec="http://schemas.microsoft.com/office/drawing/2017/decorative" val="1"/>
              </a:ext>
            </a:extLst>
          </p:cNvPr>
          <p:cNvSpPr>
            <a:spLocks noGrp="1"/>
          </p:cNvSpPr>
          <p:nvPr>
            <p:ph type="dt" sz="half" idx="24"/>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589100086"/>
      </p:ext>
    </p:extLst>
  </p:cSld>
  <p:clrMapOvr>
    <a:masterClrMapping/>
  </p:clrMapOvr>
  <p:extLst>
    <p:ext uri="{DCECCB84-F9BA-43D5-87BE-67443E8EF086}">
      <p15:sldGuideLst xmlns:p15="http://schemas.microsoft.com/office/powerpoint/2012/main">
        <p15:guide id="3" pos="2502" userDrawn="1">
          <p15:clr>
            <a:srgbClr val="A4A3A4"/>
          </p15:clr>
        </p15:guide>
        <p15:guide id="4" pos="2706" userDrawn="1">
          <p15:clr>
            <a:srgbClr val="A4A3A4"/>
          </p15:clr>
        </p15:guide>
        <p15:guide id="7" pos="4974" userDrawn="1">
          <p15:clr>
            <a:srgbClr val="A4A3A4"/>
          </p15:clr>
        </p15:guide>
        <p15:guide id="8" pos="5178"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 Value Points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29" name="Text Placeholder 18">
            <a:extLst>
              <a:ext uri="{FF2B5EF4-FFF2-40B4-BE49-F238E27FC236}">
                <a16:creationId xmlns:a16="http://schemas.microsoft.com/office/drawing/2014/main" id="{1A29A185-838B-41FF-C98E-2BFDAEBD8434}"/>
              </a:ext>
            </a:extLst>
          </p:cNvPr>
          <p:cNvSpPr>
            <a:spLocks noGrp="1"/>
          </p:cNvSpPr>
          <p:nvPr>
            <p:ph type="body" sz="quarter" idx="112" hasCustomPrompt="1"/>
          </p:nvPr>
        </p:nvSpPr>
        <p:spPr>
          <a:xfrm>
            <a:off x="568658"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1"/>
          </a:solidFill>
        </p:spPr>
        <p:txBody>
          <a:bodyPr wrap="square" lIns="0" tIns="0" rIns="0" bIns="0" anchor="ctr" anchorCtr="0">
            <a:normAutofit/>
          </a:bodyPr>
          <a:lstStyle>
            <a:lvl1pPr marL="0" indent="0" algn="ctr">
              <a:lnSpc>
                <a:spcPct val="100000"/>
              </a:lnSpc>
              <a:buNone/>
              <a:defRPr>
                <a:solidFill>
                  <a:schemeClr val="bg1"/>
                </a:solidFill>
                <a:latin typeface="+mj-lt"/>
              </a:defRPr>
            </a:lvl1pPr>
          </a:lstStyle>
          <a:p>
            <a:pPr lvl="0"/>
            <a:r>
              <a:rPr lang="en-US" dirty="0"/>
              <a:t>Click to add callout or key figure</a:t>
            </a:r>
          </a:p>
        </p:txBody>
      </p:sp>
      <p:sp>
        <p:nvSpPr>
          <p:cNvPr id="30" name="Text Placeholder 9">
            <a:extLst>
              <a:ext uri="{FF2B5EF4-FFF2-40B4-BE49-F238E27FC236}">
                <a16:creationId xmlns:a16="http://schemas.microsoft.com/office/drawing/2014/main" id="{8CC9D214-CAF4-F003-7DEA-8CB09B222F10}"/>
              </a:ext>
            </a:extLst>
          </p:cNvPr>
          <p:cNvSpPr>
            <a:spLocks noGrp="1"/>
          </p:cNvSpPr>
          <p:nvPr>
            <p:ph type="body" sz="quarter" idx="18" hasCustomPrompt="1"/>
          </p:nvPr>
        </p:nvSpPr>
        <p:spPr>
          <a:xfrm>
            <a:off x="407989"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1" name="Text Placeholder 18">
            <a:extLst>
              <a:ext uri="{FF2B5EF4-FFF2-40B4-BE49-F238E27FC236}">
                <a16:creationId xmlns:a16="http://schemas.microsoft.com/office/drawing/2014/main" id="{ACD01662-D7D4-E679-4DA0-FAC63A1FDBFA}"/>
              </a:ext>
            </a:extLst>
          </p:cNvPr>
          <p:cNvSpPr>
            <a:spLocks noGrp="1"/>
          </p:cNvSpPr>
          <p:nvPr>
            <p:ph type="body" sz="quarter" idx="113" hasCustomPrompt="1"/>
          </p:nvPr>
        </p:nvSpPr>
        <p:spPr>
          <a:xfrm>
            <a:off x="3502666"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6"/>
          </a:solidFill>
        </p:spPr>
        <p:txBody>
          <a:bodyPr wrap="square" lIns="0" tIns="0" rIns="0" bIns="0" anchor="ctr" anchorCtr="0">
            <a:normAutofit/>
          </a:bodyPr>
          <a:lstStyle>
            <a:lvl1pPr marL="0" indent="0" algn="ctr">
              <a:lnSpc>
                <a:spcPct val="100000"/>
              </a:lnSpc>
              <a:buNone/>
              <a:defRPr>
                <a:solidFill>
                  <a:schemeClr val="tx1"/>
                </a:solidFill>
                <a:latin typeface="+mj-lt"/>
              </a:defRPr>
            </a:lvl1pPr>
          </a:lstStyle>
          <a:p>
            <a:pPr lvl="0"/>
            <a:r>
              <a:rPr lang="en-US" dirty="0"/>
              <a:t>Click to add callout or key figure</a:t>
            </a:r>
          </a:p>
        </p:txBody>
      </p:sp>
      <p:sp>
        <p:nvSpPr>
          <p:cNvPr id="32" name="Text Placeholder 9">
            <a:extLst>
              <a:ext uri="{FF2B5EF4-FFF2-40B4-BE49-F238E27FC236}">
                <a16:creationId xmlns:a16="http://schemas.microsoft.com/office/drawing/2014/main" id="{5E7F3C01-9811-E089-2F05-62240D09F64F}"/>
              </a:ext>
            </a:extLst>
          </p:cNvPr>
          <p:cNvSpPr>
            <a:spLocks noGrp="1"/>
          </p:cNvSpPr>
          <p:nvPr>
            <p:ph type="body" sz="quarter" idx="30" hasCustomPrompt="1"/>
          </p:nvPr>
        </p:nvSpPr>
        <p:spPr>
          <a:xfrm>
            <a:off x="3338933"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3" name="Text Placeholder 18">
            <a:extLst>
              <a:ext uri="{FF2B5EF4-FFF2-40B4-BE49-F238E27FC236}">
                <a16:creationId xmlns:a16="http://schemas.microsoft.com/office/drawing/2014/main" id="{AE29663C-8BFD-0CD5-3803-048743082A1D}"/>
              </a:ext>
            </a:extLst>
          </p:cNvPr>
          <p:cNvSpPr>
            <a:spLocks noGrp="1"/>
          </p:cNvSpPr>
          <p:nvPr>
            <p:ph type="body" sz="quarter" idx="114" hasCustomPrompt="1"/>
          </p:nvPr>
        </p:nvSpPr>
        <p:spPr>
          <a:xfrm>
            <a:off x="6436674"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5"/>
          </a:solidFill>
        </p:spPr>
        <p:txBody>
          <a:bodyPr wrap="square" lIns="0" tIns="0" rIns="0" bIns="0" anchor="ctr" anchorCtr="0">
            <a:normAutofit/>
          </a:bodyPr>
          <a:lstStyle>
            <a:lvl1pPr marL="0" indent="0" algn="ctr">
              <a:lnSpc>
                <a:spcPct val="100000"/>
              </a:lnSpc>
              <a:buNone/>
              <a:defRPr>
                <a:solidFill>
                  <a:schemeClr val="tx1"/>
                </a:solidFill>
                <a:latin typeface="+mj-lt"/>
              </a:defRPr>
            </a:lvl1pPr>
          </a:lstStyle>
          <a:p>
            <a:pPr lvl="0"/>
            <a:r>
              <a:rPr lang="en-US" dirty="0"/>
              <a:t>Click to add callout or key figure</a:t>
            </a:r>
          </a:p>
        </p:txBody>
      </p:sp>
      <p:sp>
        <p:nvSpPr>
          <p:cNvPr id="34" name="Text Placeholder 9">
            <a:extLst>
              <a:ext uri="{FF2B5EF4-FFF2-40B4-BE49-F238E27FC236}">
                <a16:creationId xmlns:a16="http://schemas.microsoft.com/office/drawing/2014/main" id="{BF905CDA-C0A2-1E33-ABD8-291F764868DA}"/>
              </a:ext>
            </a:extLst>
          </p:cNvPr>
          <p:cNvSpPr>
            <a:spLocks noGrp="1"/>
          </p:cNvSpPr>
          <p:nvPr>
            <p:ph type="body" sz="quarter" idx="31" hasCustomPrompt="1"/>
          </p:nvPr>
        </p:nvSpPr>
        <p:spPr>
          <a:xfrm>
            <a:off x="6269877"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5" name="Text Placeholder 18">
            <a:extLst>
              <a:ext uri="{FF2B5EF4-FFF2-40B4-BE49-F238E27FC236}">
                <a16:creationId xmlns:a16="http://schemas.microsoft.com/office/drawing/2014/main" id="{CE640007-E9BE-2277-AD9A-AE01C100C4CA}"/>
              </a:ext>
            </a:extLst>
          </p:cNvPr>
          <p:cNvSpPr>
            <a:spLocks noGrp="1"/>
          </p:cNvSpPr>
          <p:nvPr>
            <p:ph type="body" sz="quarter" idx="115" hasCustomPrompt="1"/>
          </p:nvPr>
        </p:nvSpPr>
        <p:spPr>
          <a:xfrm>
            <a:off x="9370682" y="1871971"/>
            <a:ext cx="2252662" cy="2251075"/>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tx2"/>
          </a:solidFill>
        </p:spPr>
        <p:txBody>
          <a:bodyPr wrap="square" lIns="0" tIns="0" rIns="0" bIns="0" anchor="ctr" anchorCtr="0">
            <a:normAutofit/>
          </a:bodyPr>
          <a:lstStyle>
            <a:lvl1pPr marL="0" indent="0" algn="ctr">
              <a:lnSpc>
                <a:spcPct val="100000"/>
              </a:lnSpc>
              <a:buNone/>
              <a:defRPr>
                <a:solidFill>
                  <a:schemeClr val="bg1"/>
                </a:solidFill>
                <a:latin typeface="+mj-lt"/>
              </a:defRPr>
            </a:lvl1pPr>
          </a:lstStyle>
          <a:p>
            <a:pPr lvl="0"/>
            <a:r>
              <a:rPr lang="en-US" dirty="0"/>
              <a:t>Click to add callout or key figure</a:t>
            </a:r>
          </a:p>
        </p:txBody>
      </p:sp>
      <p:sp>
        <p:nvSpPr>
          <p:cNvPr id="36" name="Text Placeholder 9">
            <a:extLst>
              <a:ext uri="{FF2B5EF4-FFF2-40B4-BE49-F238E27FC236}">
                <a16:creationId xmlns:a16="http://schemas.microsoft.com/office/drawing/2014/main" id="{FEAAFD62-B4F1-9834-F672-1BB07FEDBDBF}"/>
              </a:ext>
            </a:extLst>
          </p:cNvPr>
          <p:cNvSpPr>
            <a:spLocks noGrp="1"/>
          </p:cNvSpPr>
          <p:nvPr>
            <p:ph type="body" sz="quarter" idx="32" hasCustomPrompt="1"/>
          </p:nvPr>
        </p:nvSpPr>
        <p:spPr>
          <a:xfrm>
            <a:off x="9200820"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8" name="Text Placeholder 96">
            <a:extLst>
              <a:ext uri="{FF2B5EF4-FFF2-40B4-BE49-F238E27FC236}">
                <a16:creationId xmlns:a16="http://schemas.microsoft.com/office/drawing/2014/main" id="{6F65E95C-9C1A-45B9-A2D2-B58B0FB5236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050463466"/>
      </p:ext>
    </p:extLst>
  </p:cSld>
  <p:clrMapOvr>
    <a:masterClrMapping/>
  </p:clrMapOvr>
  <p:extLst>
    <p:ext uri="{DCECCB84-F9BA-43D5-87BE-67443E8EF086}">
      <p15:sldGuideLst xmlns:p15="http://schemas.microsoft.com/office/powerpoint/2012/main">
        <p15:guide id="3" pos="1890" userDrawn="1">
          <p15:clr>
            <a:srgbClr val="A4A3A4"/>
          </p15:clr>
        </p15:guide>
        <p15:guide id="4" pos="2094" userDrawn="1">
          <p15:clr>
            <a:srgbClr val="A4A3A4"/>
          </p15:clr>
        </p15:guide>
        <p15:guide id="5" pos="3727" userDrawn="1">
          <p15:clr>
            <a:srgbClr val="A4A3A4"/>
          </p15:clr>
        </p15:guide>
        <p15:guide id="6" pos="3953" userDrawn="1">
          <p15:clr>
            <a:srgbClr val="A4A3A4"/>
          </p15:clr>
        </p15:guide>
        <p15:guide id="9" pos="5586" userDrawn="1">
          <p15:clr>
            <a:srgbClr val="A4A3A4"/>
          </p15:clr>
        </p15:guide>
        <p15:guide id="10" pos="5790"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5 Value Points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33" name="Text Placeholder 18">
            <a:extLst>
              <a:ext uri="{FF2B5EF4-FFF2-40B4-BE49-F238E27FC236}">
                <a16:creationId xmlns:a16="http://schemas.microsoft.com/office/drawing/2014/main" id="{FA36CDD2-8C9C-EA14-5271-A8D9555989E5}"/>
              </a:ext>
            </a:extLst>
          </p:cNvPr>
          <p:cNvSpPr>
            <a:spLocks noGrp="1"/>
          </p:cNvSpPr>
          <p:nvPr>
            <p:ph type="body" sz="quarter" idx="112" hasCustomPrompt="1"/>
          </p:nvPr>
        </p:nvSpPr>
        <p:spPr>
          <a:xfrm>
            <a:off x="551619" y="1871971"/>
            <a:ext cx="1814648" cy="181337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1"/>
          </a:solidFill>
        </p:spPr>
        <p:txBody>
          <a:bodyPr wrap="square" lIns="0" tIns="0" rIns="0" bIns="0" anchor="ctr" anchorCtr="0">
            <a:normAutofit/>
          </a:bodyPr>
          <a:lstStyle>
            <a:lvl1pPr marL="0" indent="0" algn="ctr">
              <a:lnSpc>
                <a:spcPct val="100000"/>
              </a:lnSpc>
              <a:buNone/>
              <a:defRPr sz="2000">
                <a:solidFill>
                  <a:schemeClr val="bg1"/>
                </a:solidFill>
                <a:latin typeface="+mj-lt"/>
              </a:defRPr>
            </a:lvl1pPr>
          </a:lstStyle>
          <a:p>
            <a:pPr lvl="0"/>
            <a:r>
              <a:rPr lang="en-US" dirty="0"/>
              <a:t>Click to add callout or key figure</a:t>
            </a:r>
          </a:p>
        </p:txBody>
      </p:sp>
      <p:sp>
        <p:nvSpPr>
          <p:cNvPr id="34" name="Text Placeholder 9">
            <a:extLst>
              <a:ext uri="{FF2B5EF4-FFF2-40B4-BE49-F238E27FC236}">
                <a16:creationId xmlns:a16="http://schemas.microsoft.com/office/drawing/2014/main" id="{0E0FE2D6-35F4-8E1A-31AA-6F312886C7B5}"/>
              </a:ext>
            </a:extLst>
          </p:cNvPr>
          <p:cNvSpPr>
            <a:spLocks noGrp="1"/>
          </p:cNvSpPr>
          <p:nvPr>
            <p:ph type="body" sz="quarter" idx="18" hasCustomPrompt="1"/>
          </p:nvPr>
        </p:nvSpPr>
        <p:spPr>
          <a:xfrm>
            <a:off x="407989"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5" name="Text Placeholder 18">
            <a:extLst>
              <a:ext uri="{FF2B5EF4-FFF2-40B4-BE49-F238E27FC236}">
                <a16:creationId xmlns:a16="http://schemas.microsoft.com/office/drawing/2014/main" id="{A330BAED-E9CF-2E69-A2F4-772911766C62}"/>
              </a:ext>
            </a:extLst>
          </p:cNvPr>
          <p:cNvSpPr>
            <a:spLocks noGrp="1"/>
          </p:cNvSpPr>
          <p:nvPr>
            <p:ph type="body" sz="quarter" idx="113" hasCustomPrompt="1"/>
          </p:nvPr>
        </p:nvSpPr>
        <p:spPr>
          <a:xfrm>
            <a:off x="2870147" y="1871971"/>
            <a:ext cx="1814648" cy="181337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6"/>
          </a:solidFill>
        </p:spPr>
        <p:txBody>
          <a:bodyPr wrap="square" lIns="0" tIns="0" rIns="0" bIns="0" anchor="ctr" anchorCtr="0">
            <a:normAutofit/>
          </a:bodyPr>
          <a:lstStyle>
            <a:lvl1pPr marL="0" indent="0" algn="ctr">
              <a:lnSpc>
                <a:spcPct val="100000"/>
              </a:lnSpc>
              <a:buNone/>
              <a:defRPr sz="2000">
                <a:solidFill>
                  <a:schemeClr val="tx1"/>
                </a:solidFill>
                <a:latin typeface="+mj-lt"/>
              </a:defRPr>
            </a:lvl1pPr>
          </a:lstStyle>
          <a:p>
            <a:pPr lvl="0"/>
            <a:r>
              <a:rPr lang="en-US" dirty="0"/>
              <a:t>Click to add callout or key figure</a:t>
            </a:r>
          </a:p>
        </p:txBody>
      </p:sp>
      <p:sp>
        <p:nvSpPr>
          <p:cNvPr id="36" name="Text Placeholder 9">
            <a:extLst>
              <a:ext uri="{FF2B5EF4-FFF2-40B4-BE49-F238E27FC236}">
                <a16:creationId xmlns:a16="http://schemas.microsoft.com/office/drawing/2014/main" id="{5B9BE5D8-0413-0ACA-741E-13DEE93FF747}"/>
              </a:ext>
            </a:extLst>
          </p:cNvPr>
          <p:cNvSpPr>
            <a:spLocks noGrp="1"/>
          </p:cNvSpPr>
          <p:nvPr>
            <p:ph type="body" sz="quarter" idx="32" hasCustomPrompt="1"/>
          </p:nvPr>
        </p:nvSpPr>
        <p:spPr>
          <a:xfrm>
            <a:off x="2711450"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7" name="Text Placeholder 18">
            <a:extLst>
              <a:ext uri="{FF2B5EF4-FFF2-40B4-BE49-F238E27FC236}">
                <a16:creationId xmlns:a16="http://schemas.microsoft.com/office/drawing/2014/main" id="{6B2F2730-F6F9-0FE9-1E9E-8DF9F5395AE5}"/>
              </a:ext>
            </a:extLst>
          </p:cNvPr>
          <p:cNvSpPr>
            <a:spLocks noGrp="1"/>
          </p:cNvSpPr>
          <p:nvPr>
            <p:ph type="body" sz="quarter" idx="114" hasCustomPrompt="1"/>
          </p:nvPr>
        </p:nvSpPr>
        <p:spPr>
          <a:xfrm>
            <a:off x="5188675" y="1871971"/>
            <a:ext cx="1814648" cy="181337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5"/>
          </a:solidFill>
        </p:spPr>
        <p:txBody>
          <a:bodyPr wrap="square" lIns="0" tIns="0" rIns="0" bIns="0" anchor="ctr" anchorCtr="0">
            <a:normAutofit/>
          </a:bodyPr>
          <a:lstStyle>
            <a:lvl1pPr marL="0" indent="0" algn="ctr">
              <a:lnSpc>
                <a:spcPct val="100000"/>
              </a:lnSpc>
              <a:buNone/>
              <a:defRPr sz="2000">
                <a:solidFill>
                  <a:schemeClr val="tx1"/>
                </a:solidFill>
                <a:latin typeface="+mj-lt"/>
              </a:defRPr>
            </a:lvl1pPr>
          </a:lstStyle>
          <a:p>
            <a:pPr lvl="0"/>
            <a:r>
              <a:rPr lang="en-US" dirty="0"/>
              <a:t>Click to add callout or key figure</a:t>
            </a:r>
          </a:p>
        </p:txBody>
      </p:sp>
      <p:sp>
        <p:nvSpPr>
          <p:cNvPr id="38" name="Text Placeholder 9">
            <a:extLst>
              <a:ext uri="{FF2B5EF4-FFF2-40B4-BE49-F238E27FC236}">
                <a16:creationId xmlns:a16="http://schemas.microsoft.com/office/drawing/2014/main" id="{A28559BD-35F7-45E2-9625-26A01CA62766}"/>
              </a:ext>
            </a:extLst>
          </p:cNvPr>
          <p:cNvSpPr>
            <a:spLocks noGrp="1"/>
          </p:cNvSpPr>
          <p:nvPr>
            <p:ph type="body" sz="quarter" idx="33" hasCustomPrompt="1"/>
          </p:nvPr>
        </p:nvSpPr>
        <p:spPr>
          <a:xfrm>
            <a:off x="5016500" y="3927674"/>
            <a:ext cx="2158999"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39" name="Text Placeholder 18">
            <a:extLst>
              <a:ext uri="{FF2B5EF4-FFF2-40B4-BE49-F238E27FC236}">
                <a16:creationId xmlns:a16="http://schemas.microsoft.com/office/drawing/2014/main" id="{FF5D1043-80F8-B0C9-61D2-7DBB499435FB}"/>
              </a:ext>
            </a:extLst>
          </p:cNvPr>
          <p:cNvSpPr>
            <a:spLocks noGrp="1"/>
          </p:cNvSpPr>
          <p:nvPr>
            <p:ph type="body" sz="quarter" idx="116" hasCustomPrompt="1"/>
          </p:nvPr>
        </p:nvSpPr>
        <p:spPr>
          <a:xfrm>
            <a:off x="7511188" y="1871971"/>
            <a:ext cx="1814648" cy="181337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accent3"/>
          </a:solidFill>
        </p:spPr>
        <p:txBody>
          <a:bodyPr wrap="square" lIns="0" tIns="0" rIns="0" bIns="0" anchor="ctr" anchorCtr="0">
            <a:normAutofit/>
          </a:bodyPr>
          <a:lstStyle>
            <a:lvl1pPr marL="0" indent="0" algn="ctr">
              <a:lnSpc>
                <a:spcPct val="100000"/>
              </a:lnSpc>
              <a:buNone/>
              <a:defRPr sz="2000">
                <a:solidFill>
                  <a:schemeClr val="bg1"/>
                </a:solidFill>
                <a:latin typeface="+mj-lt"/>
              </a:defRPr>
            </a:lvl1pPr>
          </a:lstStyle>
          <a:p>
            <a:pPr lvl="0"/>
            <a:r>
              <a:rPr lang="en-US" dirty="0"/>
              <a:t>Click to add callout or key figure</a:t>
            </a:r>
          </a:p>
        </p:txBody>
      </p:sp>
      <p:sp>
        <p:nvSpPr>
          <p:cNvPr id="40" name="Text Placeholder 9">
            <a:extLst>
              <a:ext uri="{FF2B5EF4-FFF2-40B4-BE49-F238E27FC236}">
                <a16:creationId xmlns:a16="http://schemas.microsoft.com/office/drawing/2014/main" id="{3EC2CEFC-763B-BBF7-0BB9-E9FD3626F383}"/>
              </a:ext>
            </a:extLst>
          </p:cNvPr>
          <p:cNvSpPr>
            <a:spLocks noGrp="1"/>
          </p:cNvSpPr>
          <p:nvPr>
            <p:ph type="body" sz="quarter" idx="34" hasCustomPrompt="1"/>
          </p:nvPr>
        </p:nvSpPr>
        <p:spPr>
          <a:xfrm>
            <a:off x="7356475"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41" name="Text Placeholder 18">
            <a:extLst>
              <a:ext uri="{FF2B5EF4-FFF2-40B4-BE49-F238E27FC236}">
                <a16:creationId xmlns:a16="http://schemas.microsoft.com/office/drawing/2014/main" id="{6D7A5137-A4E7-91D5-97A1-83F3228C8EA2}"/>
              </a:ext>
            </a:extLst>
          </p:cNvPr>
          <p:cNvSpPr>
            <a:spLocks noGrp="1"/>
          </p:cNvSpPr>
          <p:nvPr>
            <p:ph type="body" sz="quarter" idx="115" hasCustomPrompt="1"/>
          </p:nvPr>
        </p:nvSpPr>
        <p:spPr>
          <a:xfrm>
            <a:off x="9814650" y="1871971"/>
            <a:ext cx="1814648" cy="1813370"/>
          </a:xfrm>
          <a:custGeom>
            <a:avLst/>
            <a:gdLst>
              <a:gd name="connsiteX0" fmla="*/ 1006200 w 2012400"/>
              <a:gd name="connsiteY0" fmla="*/ 0 h 2012400"/>
              <a:gd name="connsiteX1" fmla="*/ 2012400 w 2012400"/>
              <a:gd name="connsiteY1" fmla="*/ 1006200 h 2012400"/>
              <a:gd name="connsiteX2" fmla="*/ 1006200 w 2012400"/>
              <a:gd name="connsiteY2" fmla="*/ 2012400 h 2012400"/>
              <a:gd name="connsiteX3" fmla="*/ 0 w 2012400"/>
              <a:gd name="connsiteY3" fmla="*/ 1006200 h 2012400"/>
              <a:gd name="connsiteX4" fmla="*/ 1006200 w 2012400"/>
              <a:gd name="connsiteY4" fmla="*/ 0 h 2012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400" h="2012400">
                <a:moveTo>
                  <a:pt x="1006200" y="0"/>
                </a:moveTo>
                <a:cubicBezTo>
                  <a:pt x="1561909" y="0"/>
                  <a:pt x="2012400" y="450491"/>
                  <a:pt x="2012400" y="1006200"/>
                </a:cubicBezTo>
                <a:cubicBezTo>
                  <a:pt x="2012400" y="1561909"/>
                  <a:pt x="1561909" y="2012400"/>
                  <a:pt x="1006200" y="2012400"/>
                </a:cubicBezTo>
                <a:cubicBezTo>
                  <a:pt x="450491" y="2012400"/>
                  <a:pt x="0" y="1561909"/>
                  <a:pt x="0" y="1006200"/>
                </a:cubicBezTo>
                <a:cubicBezTo>
                  <a:pt x="0" y="450491"/>
                  <a:pt x="450491" y="0"/>
                  <a:pt x="1006200" y="0"/>
                </a:cubicBezTo>
                <a:close/>
              </a:path>
            </a:pathLst>
          </a:custGeom>
          <a:solidFill>
            <a:schemeClr val="tx2"/>
          </a:solidFill>
        </p:spPr>
        <p:txBody>
          <a:bodyPr wrap="square" lIns="0" tIns="0" rIns="0" bIns="0" anchor="ctr" anchorCtr="0">
            <a:normAutofit/>
          </a:bodyPr>
          <a:lstStyle>
            <a:lvl1pPr marL="0" indent="0" algn="ctr">
              <a:lnSpc>
                <a:spcPct val="100000"/>
              </a:lnSpc>
              <a:buNone/>
              <a:defRPr sz="2000">
                <a:solidFill>
                  <a:schemeClr val="bg1"/>
                </a:solidFill>
                <a:latin typeface="+mj-lt"/>
              </a:defRPr>
            </a:lvl1pPr>
          </a:lstStyle>
          <a:p>
            <a:pPr lvl="0"/>
            <a:r>
              <a:rPr lang="en-US" dirty="0"/>
              <a:t>Click to add callout or key figure</a:t>
            </a:r>
          </a:p>
        </p:txBody>
      </p:sp>
      <p:sp>
        <p:nvSpPr>
          <p:cNvPr id="42" name="Text Placeholder 9">
            <a:extLst>
              <a:ext uri="{FF2B5EF4-FFF2-40B4-BE49-F238E27FC236}">
                <a16:creationId xmlns:a16="http://schemas.microsoft.com/office/drawing/2014/main" id="{95A1032C-67B8-5D48-FBF7-47CA8F6DF40F}"/>
              </a:ext>
            </a:extLst>
          </p:cNvPr>
          <p:cNvSpPr>
            <a:spLocks noGrp="1"/>
          </p:cNvSpPr>
          <p:nvPr>
            <p:ph type="body" sz="quarter" idx="35" hasCustomPrompt="1"/>
          </p:nvPr>
        </p:nvSpPr>
        <p:spPr>
          <a:xfrm>
            <a:off x="9659937"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7" name="Text Placeholder 96">
            <a:extLst>
              <a:ext uri="{FF2B5EF4-FFF2-40B4-BE49-F238E27FC236}">
                <a16:creationId xmlns:a16="http://schemas.microsoft.com/office/drawing/2014/main" id="{E55FEA9E-88F1-4D2F-9402-729ADDB70C5C}"/>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278403079"/>
      </p:ext>
    </p:extLst>
  </p:cSld>
  <p:clrMapOvr>
    <a:masterClrMapping/>
  </p:clrMapOvr>
  <p:extLst>
    <p:ext uri="{DCECCB84-F9BA-43D5-87BE-67443E8EF086}">
      <p15:sldGuideLst xmlns:p15="http://schemas.microsoft.com/office/powerpoint/2012/main">
        <p15:guide id="1" pos="1595" userDrawn="1">
          <p15:clr>
            <a:srgbClr val="A4A3A4"/>
          </p15:clr>
        </p15:guide>
        <p15:guide id="2" pos="1708" userDrawn="1">
          <p15:clr>
            <a:srgbClr val="A4A3A4"/>
          </p15:clr>
        </p15:guide>
        <p15:guide id="3" pos="3046" userDrawn="1">
          <p15:clr>
            <a:srgbClr val="A4A3A4"/>
          </p15:clr>
        </p15:guide>
        <p15:guide id="4" pos="3160" userDrawn="1">
          <p15:clr>
            <a:srgbClr val="A4A3A4"/>
          </p15:clr>
        </p15:guide>
        <p15:guide id="5" pos="4520" userDrawn="1">
          <p15:clr>
            <a:srgbClr val="A4A3A4"/>
          </p15:clr>
        </p15:guide>
        <p15:guide id="6" pos="4634" userDrawn="1">
          <p15:clr>
            <a:srgbClr val="A4A3A4"/>
          </p15:clr>
        </p15:guide>
        <p15:guide id="9" pos="5972" userDrawn="1">
          <p15:clr>
            <a:srgbClr val="A4A3A4"/>
          </p15:clr>
        </p15:guide>
        <p15:guide id="10" pos="6085"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in Lens">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D0FA13F-5B1F-4795-B0E7-3E97B5D8E071}"/>
              </a:ext>
            </a:extLst>
          </p:cNvPr>
          <p:cNvSpPr>
            <a:spLocks noGrp="1"/>
          </p:cNvSpPr>
          <p:nvPr>
            <p:ph type="title" hasCustomPrompt="1"/>
          </p:nvPr>
        </p:nvSpPr>
        <p:spPr>
          <a:xfrm>
            <a:off x="1" y="-1"/>
            <a:ext cx="3875391" cy="4330700"/>
          </a:xfrm>
          <a:custGeom>
            <a:avLst/>
            <a:gdLst>
              <a:gd name="connsiteX0" fmla="*/ 417122 w 3875391"/>
              <a:gd name="connsiteY0" fmla="*/ 0 h 4330700"/>
              <a:gd name="connsiteX1" fmla="*/ 2700571 w 3875391"/>
              <a:gd name="connsiteY1" fmla="*/ 0 h 4330700"/>
              <a:gd name="connsiteX2" fmla="*/ 2854048 w 3875391"/>
              <a:gd name="connsiteY2" fmla="*/ 93240 h 4330700"/>
              <a:gd name="connsiteX3" fmla="*/ 3875391 w 3875391"/>
              <a:gd name="connsiteY3" fmla="*/ 2014156 h 4330700"/>
              <a:gd name="connsiteX4" fmla="*/ 3479762 w 3875391"/>
              <a:gd name="connsiteY4" fmla="*/ 3309358 h 4330700"/>
              <a:gd name="connsiteX5" fmla="*/ 3457575 w 3875391"/>
              <a:gd name="connsiteY5" fmla="*/ 3339027 h 4330700"/>
              <a:gd name="connsiteX6" fmla="*/ 3457575 w 3875391"/>
              <a:gd name="connsiteY6" fmla="*/ 3343274 h 4330700"/>
              <a:gd name="connsiteX7" fmla="*/ 3454399 w 3875391"/>
              <a:gd name="connsiteY7" fmla="*/ 3343274 h 4330700"/>
              <a:gd name="connsiteX8" fmla="*/ 3346405 w 3875391"/>
              <a:gd name="connsiteY8" fmla="*/ 3487693 h 4330700"/>
              <a:gd name="connsiteX9" fmla="*/ 1558846 w 3875391"/>
              <a:gd name="connsiteY9" fmla="*/ 4330700 h 4330700"/>
              <a:gd name="connsiteX10" fmla="*/ 85309 w 3875391"/>
              <a:gd name="connsiteY10" fmla="*/ 3801714 h 4330700"/>
              <a:gd name="connsiteX11" fmla="*/ 0 w 3875391"/>
              <a:gd name="connsiteY11" fmla="*/ 3724180 h 4330700"/>
              <a:gd name="connsiteX12" fmla="*/ 0 w 3875391"/>
              <a:gd name="connsiteY12" fmla="*/ 304131 h 4330700"/>
              <a:gd name="connsiteX13" fmla="*/ 85309 w 3875391"/>
              <a:gd name="connsiteY13" fmla="*/ 226597 h 4330700"/>
              <a:gd name="connsiteX14" fmla="*/ 263644 w 3875391"/>
              <a:gd name="connsiteY14" fmla="*/ 93240 h 433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5391" h="4330700">
                <a:moveTo>
                  <a:pt x="417122" y="0"/>
                </a:moveTo>
                <a:lnTo>
                  <a:pt x="2700571" y="0"/>
                </a:lnTo>
                <a:lnTo>
                  <a:pt x="2854048" y="93240"/>
                </a:lnTo>
                <a:cubicBezTo>
                  <a:pt x="3470253" y="509540"/>
                  <a:pt x="3875391" y="1214535"/>
                  <a:pt x="3875391" y="2014156"/>
                </a:cubicBezTo>
                <a:cubicBezTo>
                  <a:pt x="3875391" y="2493928"/>
                  <a:pt x="3729542" y="2939635"/>
                  <a:pt x="3479762" y="3309358"/>
                </a:cubicBezTo>
                <a:lnTo>
                  <a:pt x="3457575" y="3339027"/>
                </a:lnTo>
                <a:lnTo>
                  <a:pt x="3457575" y="3343274"/>
                </a:lnTo>
                <a:lnTo>
                  <a:pt x="3454399" y="3343274"/>
                </a:lnTo>
                <a:lnTo>
                  <a:pt x="3346405" y="3487693"/>
                </a:lnTo>
                <a:cubicBezTo>
                  <a:pt x="2921516" y="4002539"/>
                  <a:pt x="2278504" y="4330700"/>
                  <a:pt x="1558846" y="4330700"/>
                </a:cubicBezTo>
                <a:cubicBezTo>
                  <a:pt x="999112" y="4330700"/>
                  <a:pt x="485745" y="4132183"/>
                  <a:pt x="85309" y="3801714"/>
                </a:cubicBezTo>
                <a:lnTo>
                  <a:pt x="0" y="3724180"/>
                </a:lnTo>
                <a:lnTo>
                  <a:pt x="0" y="304131"/>
                </a:lnTo>
                <a:lnTo>
                  <a:pt x="85309" y="226597"/>
                </a:lnTo>
                <a:cubicBezTo>
                  <a:pt x="142514" y="179387"/>
                  <a:pt x="202023" y="134871"/>
                  <a:pt x="263644" y="93240"/>
                </a:cubicBezTo>
                <a:close/>
              </a:path>
            </a:pathLst>
          </a:custGeom>
          <a:solidFill>
            <a:schemeClr val="accent1"/>
          </a:solidFill>
        </p:spPr>
        <p:txBody>
          <a:bodyPr wrap="square" lIns="396000" tIns="360000" rIns="90000" bIns="360000" anchor="ctr" anchorCtr="0">
            <a:normAutofit/>
          </a:bodyPr>
          <a:lstStyle>
            <a:lvl1pPr>
              <a:lnSpc>
                <a:spcPct val="100000"/>
              </a:lnSpc>
              <a:defRPr sz="4000">
                <a:solidFill>
                  <a:schemeClr val="bg1"/>
                </a:solidFill>
              </a:defRPr>
            </a:lvl1pPr>
          </a:lstStyle>
          <a:p>
            <a:r>
              <a:rPr lang="en-US" dirty="0"/>
              <a:t>Click to enter title here</a:t>
            </a:r>
          </a:p>
        </p:txBody>
      </p:sp>
      <p:sp>
        <p:nvSpPr>
          <p:cNvPr id="4" name="Content Placeholder 3">
            <a:extLst>
              <a:ext uri="{FF2B5EF4-FFF2-40B4-BE49-F238E27FC236}">
                <a16:creationId xmlns:a16="http://schemas.microsoft.com/office/drawing/2014/main" id="{75A4EBE2-41F7-48F4-B525-605699ECF92F}"/>
              </a:ext>
            </a:extLst>
          </p:cNvPr>
          <p:cNvSpPr>
            <a:spLocks noGrp="1"/>
          </p:cNvSpPr>
          <p:nvPr>
            <p:ph sz="quarter" idx="19" hasCustomPrompt="1"/>
          </p:nvPr>
        </p:nvSpPr>
        <p:spPr>
          <a:xfrm>
            <a:off x="4238625" y="404813"/>
            <a:ext cx="7545387" cy="5796000"/>
          </a:xfrm>
        </p:spPr>
        <p:txBody>
          <a:bodyPr/>
          <a:lstStyle>
            <a:lvl1pPr>
              <a:lnSpc>
                <a:spcPct val="100000"/>
              </a:lnSpc>
              <a:defRPr/>
            </a:lvl1pPr>
            <a:lvl2pPr marL="460800" indent="-228600">
              <a:lnSpc>
                <a:spcPct val="100000"/>
              </a:lnSpc>
              <a:defRPr lang="en-US" sz="2400" kern="1200" dirty="0">
                <a:solidFill>
                  <a:schemeClr val="tx1"/>
                </a:solidFill>
                <a:latin typeface="+mn-lt"/>
                <a:ea typeface="+mn-ea"/>
                <a:cs typeface="+mn-cs"/>
              </a:defRPr>
            </a:lvl2pPr>
            <a:lvl3pPr marL="691200" indent="-228600">
              <a:lnSpc>
                <a:spcPct val="100000"/>
              </a:lnSpc>
              <a:defRPr lang="en-US" sz="2000" kern="1200" dirty="0">
                <a:solidFill>
                  <a:schemeClr val="tx1"/>
                </a:solidFill>
                <a:latin typeface="+mn-lt"/>
                <a:ea typeface="+mn-ea"/>
                <a:cs typeface="+mn-cs"/>
              </a:defRPr>
            </a:lvl3pPr>
            <a:lvl4pPr marL="921600" indent="-2286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text here. </a:t>
            </a:r>
            <a:br>
              <a:rPr lang="en-US" dirty="0"/>
            </a:br>
            <a:r>
              <a:rPr lang="en-US" dirty="0"/>
              <a:t>When pasting copy from other slides, be sure to right-click and choose ‘Keep text only’.</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12">
            <a:extLst>
              <a:ext uri="{FF2B5EF4-FFF2-40B4-BE49-F238E27FC236}">
                <a16:creationId xmlns:a16="http://schemas.microsoft.com/office/drawing/2014/main" id="{D2C25B5D-B685-4B55-8498-3486110FDCFE}"/>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8" name="Text Placeholder 96">
            <a:extLst>
              <a:ext uri="{FF2B5EF4-FFF2-40B4-BE49-F238E27FC236}">
                <a16:creationId xmlns:a16="http://schemas.microsoft.com/office/drawing/2014/main" id="{DFE25DB2-F58D-4AD2-B640-7A1061569FF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10" name="Date Placeholder 9">
            <a:extLst>
              <a:ext uri="{FF2B5EF4-FFF2-40B4-BE49-F238E27FC236}">
                <a16:creationId xmlns:a16="http://schemas.microsoft.com/office/drawing/2014/main" id="{59C580CE-4074-4379-8D68-E5118B13A13A}"/>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a:cxnSpLocks/>
          </p:cNvCxnSpPr>
          <p:nvPr userDrawn="1"/>
        </p:nvCxnSpPr>
        <p:spPr>
          <a:xfrm>
            <a:off x="3540125" y="3730171"/>
            <a:ext cx="0" cy="24795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28580439"/>
      </p:ext>
    </p:extLst>
  </p:cSld>
  <p:clrMapOvr>
    <a:masterClrMapping/>
  </p:clrMapOvr>
  <p:extLst>
    <p:ext uri="{DCECCB84-F9BA-43D5-87BE-67443E8EF086}">
      <p15:sldGuideLst xmlns:p15="http://schemas.microsoft.com/office/powerpoint/2012/main">
        <p15:guide id="1" pos="2230">
          <p15:clr>
            <a:srgbClr val="C35EA4"/>
          </p15:clr>
        </p15:guide>
        <p15:guide id="5" pos="2661" userDrawn="1">
          <p15:clr>
            <a:srgbClr val="C35EA4"/>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4" name="DO NOT DELETE (BRANDIN)">
            <a:extLst>
              <a:ext uri="{FF2B5EF4-FFF2-40B4-BE49-F238E27FC236}">
                <a16:creationId xmlns:a16="http://schemas.microsoft.com/office/drawing/2014/main" id="{4FE5B898-DD8A-1B42-B5C8-50EEAD84123B}"/>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30359477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and Small Image in Le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A8D32-C108-A1A7-808A-E3243A76AAFC}"/>
              </a:ext>
            </a:extLst>
          </p:cNvPr>
          <p:cNvSpPr>
            <a:spLocks noGrp="1"/>
          </p:cNvSpPr>
          <p:nvPr>
            <p:ph type="title"/>
          </p:nvPr>
        </p:nvSpPr>
        <p:spPr>
          <a:xfrm>
            <a:off x="4238626" y="404812"/>
            <a:ext cx="7545388" cy="1007427"/>
          </a:xfrm>
        </p:spPr>
        <p:txBody>
          <a:bodyPr/>
          <a:lstStyle/>
          <a:p>
            <a:r>
              <a:rPr lang="en-US"/>
              <a:t>Click to edit Master title style</a:t>
            </a:r>
          </a:p>
        </p:txBody>
      </p:sp>
      <p:sp>
        <p:nvSpPr>
          <p:cNvPr id="17" name="Picture Placeholder 16">
            <a:extLst>
              <a:ext uri="{FF2B5EF4-FFF2-40B4-BE49-F238E27FC236}">
                <a16:creationId xmlns:a16="http://schemas.microsoft.com/office/drawing/2014/main" id="{48D69923-15A7-B001-C23D-CC6E24236D85}"/>
              </a:ext>
              <a:ext uri="{C183D7F6-B498-43B3-948B-1728B52AA6E4}">
                <adec:decorative xmlns:adec="http://schemas.microsoft.com/office/drawing/2017/decorative" val="1"/>
              </a:ext>
            </a:extLst>
          </p:cNvPr>
          <p:cNvSpPr>
            <a:spLocks noGrp="1"/>
          </p:cNvSpPr>
          <p:nvPr>
            <p:ph type="pic" sz="quarter" idx="112" hasCustomPrompt="1"/>
          </p:nvPr>
        </p:nvSpPr>
        <p:spPr>
          <a:xfrm>
            <a:off x="1" y="-1"/>
            <a:ext cx="3875391" cy="4330700"/>
          </a:xfrm>
          <a:custGeom>
            <a:avLst/>
            <a:gdLst>
              <a:gd name="connsiteX0" fmla="*/ 417122 w 3875391"/>
              <a:gd name="connsiteY0" fmla="*/ 0 h 4330700"/>
              <a:gd name="connsiteX1" fmla="*/ 2700571 w 3875391"/>
              <a:gd name="connsiteY1" fmla="*/ 0 h 4330700"/>
              <a:gd name="connsiteX2" fmla="*/ 2854048 w 3875391"/>
              <a:gd name="connsiteY2" fmla="*/ 93240 h 4330700"/>
              <a:gd name="connsiteX3" fmla="*/ 3875391 w 3875391"/>
              <a:gd name="connsiteY3" fmla="*/ 2014156 h 4330700"/>
              <a:gd name="connsiteX4" fmla="*/ 3479762 w 3875391"/>
              <a:gd name="connsiteY4" fmla="*/ 3309358 h 4330700"/>
              <a:gd name="connsiteX5" fmla="*/ 3457575 w 3875391"/>
              <a:gd name="connsiteY5" fmla="*/ 3339027 h 4330700"/>
              <a:gd name="connsiteX6" fmla="*/ 3457575 w 3875391"/>
              <a:gd name="connsiteY6" fmla="*/ 3343274 h 4330700"/>
              <a:gd name="connsiteX7" fmla="*/ 3454399 w 3875391"/>
              <a:gd name="connsiteY7" fmla="*/ 3343274 h 4330700"/>
              <a:gd name="connsiteX8" fmla="*/ 3346405 w 3875391"/>
              <a:gd name="connsiteY8" fmla="*/ 3487693 h 4330700"/>
              <a:gd name="connsiteX9" fmla="*/ 1558846 w 3875391"/>
              <a:gd name="connsiteY9" fmla="*/ 4330700 h 4330700"/>
              <a:gd name="connsiteX10" fmla="*/ 85309 w 3875391"/>
              <a:gd name="connsiteY10" fmla="*/ 3801714 h 4330700"/>
              <a:gd name="connsiteX11" fmla="*/ 0 w 3875391"/>
              <a:gd name="connsiteY11" fmla="*/ 3724180 h 4330700"/>
              <a:gd name="connsiteX12" fmla="*/ 0 w 3875391"/>
              <a:gd name="connsiteY12" fmla="*/ 304131 h 4330700"/>
              <a:gd name="connsiteX13" fmla="*/ 85309 w 3875391"/>
              <a:gd name="connsiteY13" fmla="*/ 226597 h 4330700"/>
              <a:gd name="connsiteX14" fmla="*/ 263644 w 3875391"/>
              <a:gd name="connsiteY14" fmla="*/ 93240 h 433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5391" h="4330700">
                <a:moveTo>
                  <a:pt x="417122" y="0"/>
                </a:moveTo>
                <a:lnTo>
                  <a:pt x="2700571" y="0"/>
                </a:lnTo>
                <a:lnTo>
                  <a:pt x="2854048" y="93240"/>
                </a:lnTo>
                <a:cubicBezTo>
                  <a:pt x="3470253" y="509540"/>
                  <a:pt x="3875391" y="1214535"/>
                  <a:pt x="3875391" y="2014156"/>
                </a:cubicBezTo>
                <a:cubicBezTo>
                  <a:pt x="3875391" y="2493928"/>
                  <a:pt x="3729542" y="2939635"/>
                  <a:pt x="3479762" y="3309358"/>
                </a:cubicBezTo>
                <a:lnTo>
                  <a:pt x="3457575" y="3339027"/>
                </a:lnTo>
                <a:lnTo>
                  <a:pt x="3457575" y="3343274"/>
                </a:lnTo>
                <a:lnTo>
                  <a:pt x="3454399" y="3343274"/>
                </a:lnTo>
                <a:lnTo>
                  <a:pt x="3346405" y="3487693"/>
                </a:lnTo>
                <a:cubicBezTo>
                  <a:pt x="2921516" y="4002539"/>
                  <a:pt x="2278504" y="4330700"/>
                  <a:pt x="1558846" y="4330700"/>
                </a:cubicBezTo>
                <a:cubicBezTo>
                  <a:pt x="999112" y="4330700"/>
                  <a:pt x="485745" y="4132183"/>
                  <a:pt x="85309" y="3801714"/>
                </a:cubicBezTo>
                <a:lnTo>
                  <a:pt x="0" y="3724180"/>
                </a:lnTo>
                <a:lnTo>
                  <a:pt x="0" y="304131"/>
                </a:lnTo>
                <a:lnTo>
                  <a:pt x="85309" y="226597"/>
                </a:lnTo>
                <a:cubicBezTo>
                  <a:pt x="142514" y="179387"/>
                  <a:pt x="202023" y="134871"/>
                  <a:pt x="263644" y="93240"/>
                </a:cubicBezTo>
                <a:close/>
              </a:path>
            </a:pathLst>
          </a:custGeom>
          <a:solidFill>
            <a:schemeClr val="accent1"/>
          </a:solidFill>
        </p:spPr>
        <p:txBody>
          <a:bodyPr wrap="square" bIns="288000" anchor="ctr" anchorCtr="0">
            <a:noAutofit/>
          </a:bodyPr>
          <a:lstStyle>
            <a:lvl1pPr marL="0" indent="0" algn="ctr">
              <a:spcBef>
                <a:spcPts val="0"/>
              </a:spcBef>
              <a:spcAft>
                <a:spcPts val="0"/>
              </a:spcAft>
              <a:buNone/>
              <a:defRPr sz="1200" b="1">
                <a:solidFill>
                  <a:schemeClr val="bg1"/>
                </a:solidFill>
              </a:defRPr>
            </a:lvl1pPr>
          </a:lstStyle>
          <a:p>
            <a:r>
              <a:rPr lang="en-US"/>
              <a:t>_______________________________</a:t>
            </a:r>
            <a:br>
              <a:rPr lang="en-US"/>
            </a:br>
            <a:br>
              <a:rPr lang="en-US"/>
            </a:br>
            <a:r>
              <a:rPr lang="en-US"/>
              <a:t>To add an image here: </a:t>
            </a:r>
            <a:br>
              <a:rPr lang="en-US"/>
            </a:br>
            <a:r>
              <a:rPr lang="en-US"/>
              <a:t>Click the icon and select Brand Pictures, </a:t>
            </a:r>
            <a:br>
              <a:rPr lang="en-US"/>
            </a:br>
            <a:r>
              <a:rPr lang="en-US"/>
              <a:t>or insert a file from your computer.</a:t>
            </a:r>
            <a:br>
              <a:rPr lang="en-US"/>
            </a:br>
            <a:br>
              <a:rPr lang="en-US"/>
            </a:br>
            <a:br>
              <a:rPr lang="en-US"/>
            </a:br>
            <a:br>
              <a:rPr lang="en-US"/>
            </a:br>
            <a:r>
              <a:rPr lang="en-US"/>
              <a:t>The image can then be scaled within </a:t>
            </a:r>
            <a:br>
              <a:rPr lang="en-US"/>
            </a:br>
            <a:r>
              <a:rPr lang="en-US"/>
              <a:t>the frame by using the Crop feature in </a:t>
            </a:r>
            <a:br>
              <a:rPr lang="en-US"/>
            </a:br>
            <a:r>
              <a:rPr lang="en-US"/>
              <a:t>the Picture Format tab of the ribbon.</a:t>
            </a:r>
            <a:br>
              <a:rPr lang="en-US"/>
            </a:br>
            <a:r>
              <a:rPr lang="en-US"/>
              <a:t>_______________________________</a:t>
            </a:r>
            <a:endParaRPr lang="en-US" dirty="0"/>
          </a:p>
        </p:txBody>
      </p:sp>
      <p:sp>
        <p:nvSpPr>
          <p:cNvPr id="4" name="Content Placeholder 3">
            <a:extLst>
              <a:ext uri="{FF2B5EF4-FFF2-40B4-BE49-F238E27FC236}">
                <a16:creationId xmlns:a16="http://schemas.microsoft.com/office/drawing/2014/main" id="{75A4EBE2-41F7-48F4-B525-605699ECF92F}"/>
              </a:ext>
            </a:extLst>
          </p:cNvPr>
          <p:cNvSpPr>
            <a:spLocks noGrp="1"/>
          </p:cNvSpPr>
          <p:nvPr>
            <p:ph sz="quarter" idx="19" hasCustomPrompt="1"/>
          </p:nvPr>
        </p:nvSpPr>
        <p:spPr>
          <a:xfrm>
            <a:off x="4238625" y="1567814"/>
            <a:ext cx="7545387" cy="4632999"/>
          </a:xfrm>
        </p:spPr>
        <p:txBody>
          <a:bodyPr/>
          <a:lstStyle>
            <a:lvl1pPr>
              <a:lnSpc>
                <a:spcPct val="100000"/>
              </a:lnSpc>
              <a:defRPr/>
            </a:lvl1pPr>
            <a:lvl2pPr marL="460800" indent="-228600">
              <a:lnSpc>
                <a:spcPct val="100000"/>
              </a:lnSpc>
              <a:defRPr lang="en-US" sz="2400" kern="1200" dirty="0">
                <a:solidFill>
                  <a:schemeClr val="tx1"/>
                </a:solidFill>
                <a:latin typeface="+mn-lt"/>
                <a:ea typeface="+mn-ea"/>
                <a:cs typeface="+mn-cs"/>
              </a:defRPr>
            </a:lvl2pPr>
            <a:lvl3pPr marL="691200" indent="-228600">
              <a:lnSpc>
                <a:spcPct val="100000"/>
              </a:lnSpc>
              <a:defRPr lang="en-US" sz="2000" kern="1200" dirty="0">
                <a:solidFill>
                  <a:schemeClr val="tx1"/>
                </a:solidFill>
                <a:latin typeface="+mn-lt"/>
                <a:ea typeface="+mn-ea"/>
                <a:cs typeface="+mn-cs"/>
              </a:defRPr>
            </a:lvl3pPr>
            <a:lvl4pPr marL="921600" indent="-2286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text here. </a:t>
            </a:r>
            <a:br>
              <a:rPr lang="en-US" dirty="0"/>
            </a:br>
            <a:r>
              <a:rPr lang="en-US" dirty="0"/>
              <a:t>When pasting copy from other slides, be sure to right-click and choose ‘Keep text only’.</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12">
            <a:extLst>
              <a:ext uri="{FF2B5EF4-FFF2-40B4-BE49-F238E27FC236}">
                <a16:creationId xmlns:a16="http://schemas.microsoft.com/office/drawing/2014/main" id="{D2C25B5D-B685-4B55-8498-3486110FDCFE}"/>
              </a:ext>
              <a:ext uri="{C183D7F6-B498-43B3-948B-1728B52AA6E4}">
                <adec:decorative xmlns:adec="http://schemas.microsoft.com/office/drawing/2017/decorative" val="1"/>
              </a:ext>
            </a:extLst>
          </p:cNvPr>
          <p:cNvSpPr>
            <a:spLocks noGrp="1"/>
          </p:cNvSpPr>
          <p:nvPr>
            <p:ph type="sldNum" sz="quarter" idx="22"/>
          </p:nvPr>
        </p:nvSpPr>
        <p:spPr/>
        <p:txBody>
          <a:bodyPr/>
          <a:lstStyle>
            <a:lvl1pPr>
              <a:lnSpc>
                <a:spcPct val="100000"/>
              </a:lnSpc>
              <a:defRPr/>
            </a:lvl1pPr>
          </a:lstStyle>
          <a:p>
            <a:fld id="{F8E47D07-9D1E-4FE9-B31A-2F5863681021}" type="slidenum">
              <a:rPr lang="en-GB" smtClean="0"/>
              <a:pPr/>
              <a:t>‹N›</a:t>
            </a:fld>
            <a:endParaRPr lang="en-GB"/>
          </a:p>
        </p:txBody>
      </p:sp>
      <p:sp>
        <p:nvSpPr>
          <p:cNvPr id="8" name="Text Placeholder 96">
            <a:extLst>
              <a:ext uri="{FF2B5EF4-FFF2-40B4-BE49-F238E27FC236}">
                <a16:creationId xmlns:a16="http://schemas.microsoft.com/office/drawing/2014/main" id="{DFE25DB2-F58D-4AD2-B640-7A1061569FF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10" name="Date Placeholder 9">
            <a:extLst>
              <a:ext uri="{FF2B5EF4-FFF2-40B4-BE49-F238E27FC236}">
                <a16:creationId xmlns:a16="http://schemas.microsoft.com/office/drawing/2014/main" id="{59C580CE-4074-4379-8D68-E5118B13A13A}"/>
              </a:ext>
              <a:ext uri="{C183D7F6-B498-43B3-948B-1728B52AA6E4}">
                <adec:decorative xmlns:adec="http://schemas.microsoft.com/office/drawing/2017/decorative" val="1"/>
              </a:ext>
            </a:extLst>
          </p:cNvPr>
          <p:cNvSpPr>
            <a:spLocks noGrp="1"/>
          </p:cNvSpPr>
          <p:nvPr>
            <p:ph type="dt" sz="half" idx="20"/>
          </p:nvPr>
        </p:nvSpPr>
        <p:spPr/>
        <p:txBody>
          <a:bodyPr/>
          <a:lstStyle>
            <a:lvl1pPr>
              <a:lnSpc>
                <a:spcPct val="100000"/>
              </a:lnSpc>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a:cxnSpLocks/>
          </p:cNvCxnSpPr>
          <p:nvPr userDrawn="1"/>
        </p:nvCxnSpPr>
        <p:spPr>
          <a:xfrm>
            <a:off x="3540125" y="3730171"/>
            <a:ext cx="0" cy="24795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53326661"/>
      </p:ext>
    </p:extLst>
  </p:cSld>
  <p:clrMapOvr>
    <a:masterClrMapping/>
  </p:clrMapOvr>
  <p:extLst>
    <p:ext uri="{DCECCB84-F9BA-43D5-87BE-67443E8EF086}">
      <p15:sldGuideLst xmlns:p15="http://schemas.microsoft.com/office/powerpoint/2012/main">
        <p15:guide id="1" pos="2230">
          <p15:clr>
            <a:srgbClr val="C35EA4"/>
          </p15:clr>
        </p15:guide>
        <p15:guide id="5" pos="2661">
          <p15:clr>
            <a:srgbClr val="C35EA4"/>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tent and Image in Le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404812"/>
            <a:ext cx="5630862" cy="1007427"/>
          </a:xfrm>
        </p:spPr>
        <p:txBody>
          <a:bodyPr anchor="b" anchorCtr="0"/>
          <a:lstStyle>
            <a:lvl1pPr>
              <a:lnSpc>
                <a:spcPct val="100000"/>
              </a:lnSpc>
              <a:defRPr/>
            </a:lvl1pPr>
          </a:lstStyle>
          <a:p>
            <a:r>
              <a:rPr lang="en-US" dirty="0"/>
              <a:t>Click to enter title here</a:t>
            </a:r>
          </a:p>
        </p:txBody>
      </p:sp>
      <p:sp>
        <p:nvSpPr>
          <p:cNvPr id="12" name="Text Placeholder 11">
            <a:extLst>
              <a:ext uri="{FF2B5EF4-FFF2-40B4-BE49-F238E27FC236}">
                <a16:creationId xmlns:a16="http://schemas.microsoft.com/office/drawing/2014/main" id="{6F9CD076-13C6-4629-A44D-60CE2274E081}"/>
              </a:ext>
            </a:extLst>
          </p:cNvPr>
          <p:cNvSpPr>
            <a:spLocks noGrp="1"/>
          </p:cNvSpPr>
          <p:nvPr>
            <p:ph type="body" sz="quarter" idx="16" hasCustomPrompt="1"/>
          </p:nvPr>
        </p:nvSpPr>
        <p:spPr>
          <a:xfrm>
            <a:off x="407987" y="1741714"/>
            <a:ext cx="5630863" cy="765175"/>
          </a:xfrm>
          <a:prstGeom prst="rect">
            <a:avLst/>
          </a:prstGeom>
        </p:spPr>
        <p:txBody>
          <a:bodyPr anchor="b" anchorCtr="0"/>
          <a:lstStyle>
            <a:lvl1pPr marL="0" indent="0">
              <a:lnSpc>
                <a:spcPct val="100000"/>
              </a:lnSpc>
              <a:buNone/>
              <a:defRPr b="1">
                <a:solidFill>
                  <a:schemeClr val="accent1"/>
                </a:solidFill>
              </a:defRPr>
            </a:lvl1pPr>
            <a:lvl2pPr marL="0" indent="0">
              <a:buNone/>
              <a:defRPr/>
            </a:lvl2pPr>
          </a:lstStyle>
          <a:p>
            <a:pPr lvl="0"/>
            <a:r>
              <a:rPr lang="en-US" dirty="0"/>
              <a:t>Click to add heading</a:t>
            </a:r>
          </a:p>
        </p:txBody>
      </p:sp>
      <p:sp>
        <p:nvSpPr>
          <p:cNvPr id="4" name="Content Placeholder 3">
            <a:extLst>
              <a:ext uri="{FF2B5EF4-FFF2-40B4-BE49-F238E27FC236}">
                <a16:creationId xmlns:a16="http://schemas.microsoft.com/office/drawing/2014/main" id="{48A40151-B82D-47EF-9056-B4BE571D3090}"/>
              </a:ext>
            </a:extLst>
          </p:cNvPr>
          <p:cNvSpPr>
            <a:spLocks noGrp="1"/>
          </p:cNvSpPr>
          <p:nvPr>
            <p:ph sz="quarter" idx="19" hasCustomPrompt="1"/>
          </p:nvPr>
        </p:nvSpPr>
        <p:spPr>
          <a:xfrm>
            <a:off x="407987" y="2570163"/>
            <a:ext cx="5630862" cy="3630612"/>
          </a:xfrm>
          <a:prstGeom prst="rect">
            <a:avLst/>
          </a:prstGeom>
        </p:spPr>
        <p:txBody>
          <a:bodyPr/>
          <a:lstStyle>
            <a:lvl1pPr>
              <a:lnSpc>
                <a:spcPct val="100000"/>
              </a:lnSpc>
              <a:defRPr/>
            </a:lvl1pPr>
            <a:lvl2pPr marL="460800" indent="-230400">
              <a:lnSpc>
                <a:spcPct val="100000"/>
              </a:lnSpc>
              <a:defRPr lang="en-US" sz="2400" kern="120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7" name="Picture Placeholder 16">
            <a:extLst>
              <a:ext uri="{FF2B5EF4-FFF2-40B4-BE49-F238E27FC236}">
                <a16:creationId xmlns:a16="http://schemas.microsoft.com/office/drawing/2014/main" id="{591AE185-7FED-44AB-A9D9-33D6BC5FBBAD}"/>
              </a:ext>
              <a:ext uri="{C183D7F6-B498-43B3-948B-1728B52AA6E4}">
                <adec:decorative xmlns:adec="http://schemas.microsoft.com/office/drawing/2017/decorative" val="1"/>
              </a:ext>
            </a:extLst>
          </p:cNvPr>
          <p:cNvSpPr>
            <a:spLocks noGrp="1"/>
          </p:cNvSpPr>
          <p:nvPr>
            <p:ph type="pic" sz="quarter" idx="20" hasCustomPrompt="1"/>
          </p:nvPr>
        </p:nvSpPr>
        <p:spPr>
          <a:xfrm>
            <a:off x="6096001" y="1"/>
            <a:ext cx="6096001" cy="5693399"/>
          </a:xfrm>
          <a:custGeom>
            <a:avLst/>
            <a:gdLst>
              <a:gd name="connsiteX0" fmla="*/ 613929 w 6096001"/>
              <a:gd name="connsiteY0" fmla="*/ 0 h 5693399"/>
              <a:gd name="connsiteX1" fmla="*/ 6096001 w 6096001"/>
              <a:gd name="connsiteY1" fmla="*/ 0 h 5693399"/>
              <a:gd name="connsiteX2" fmla="*/ 6096001 w 6096001"/>
              <a:gd name="connsiteY2" fmla="*/ 4764882 h 5693399"/>
              <a:gd name="connsiteX3" fmla="*/ 5995011 w 6096001"/>
              <a:gd name="connsiteY3" fmla="*/ 4856669 h 5693399"/>
              <a:gd name="connsiteX4" fmla="*/ 3664224 w 6096001"/>
              <a:gd name="connsiteY4" fmla="*/ 5693399 h 5693399"/>
              <a:gd name="connsiteX5" fmla="*/ 0 w 6096001"/>
              <a:gd name="connsiteY5" fmla="*/ 2029175 h 5693399"/>
              <a:gd name="connsiteX6" fmla="*/ 442252 w 6096001"/>
              <a:gd name="connsiteY6" fmla="*/ 282588 h 5693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5693399">
                <a:moveTo>
                  <a:pt x="613929" y="0"/>
                </a:moveTo>
                <a:lnTo>
                  <a:pt x="6096001" y="0"/>
                </a:lnTo>
                <a:lnTo>
                  <a:pt x="6096001" y="4764882"/>
                </a:lnTo>
                <a:lnTo>
                  <a:pt x="5995011" y="4856669"/>
                </a:lnTo>
                <a:cubicBezTo>
                  <a:pt x="5361617" y="5379392"/>
                  <a:pt x="4549591" y="5693399"/>
                  <a:pt x="3664224" y="5693399"/>
                </a:cubicBezTo>
                <a:cubicBezTo>
                  <a:pt x="1640529" y="5693399"/>
                  <a:pt x="0" y="4052870"/>
                  <a:pt x="0" y="2029175"/>
                </a:cubicBezTo>
                <a:cubicBezTo>
                  <a:pt x="0" y="1396770"/>
                  <a:pt x="160208" y="801784"/>
                  <a:pt x="442252" y="282588"/>
                </a:cubicBezTo>
                <a:close/>
              </a:path>
            </a:pathLst>
          </a:custGeom>
          <a:solidFill>
            <a:schemeClr val="accent1"/>
          </a:solidFill>
        </p:spPr>
        <p:txBody>
          <a:bodyPr wrap="square" lIns="396000" tIns="432000" rIns="252000" bIns="731520" anchor="ctr" anchorCtr="0">
            <a:noAutofit/>
          </a:bodyPr>
          <a:lstStyle>
            <a:lvl1pPr marL="0" indent="0" algn="ctr">
              <a:lnSpc>
                <a:spcPct val="100000"/>
              </a:lnSpc>
              <a:spcBef>
                <a:spcPts val="0"/>
              </a:spcBef>
              <a:spcAft>
                <a:spcPts val="0"/>
              </a:spcAft>
              <a:buNone/>
              <a:defRPr sz="16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9" name="Text Placeholder 96">
            <a:extLst>
              <a:ext uri="{FF2B5EF4-FFF2-40B4-BE49-F238E27FC236}">
                <a16:creationId xmlns:a16="http://schemas.microsoft.com/office/drawing/2014/main" id="{416731F4-F189-4DCC-AB0D-BFCE5BE61915}"/>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270398431"/>
      </p:ext>
    </p:extLst>
  </p:cSld>
  <p:clrMapOvr>
    <a:masterClrMapping/>
  </p:clrMapOvr>
  <p:extLst>
    <p:ext uri="{DCECCB84-F9BA-43D5-87BE-67443E8EF086}">
      <p15:sldGuideLst xmlns:p15="http://schemas.microsoft.com/office/powerpoint/2012/main">
        <p15:guide id="5" pos="3804">
          <p15:clr>
            <a:srgbClr val="A4A3A4"/>
          </p15:clr>
        </p15:guide>
        <p15:guide id="6" pos="3863">
          <p15:clr>
            <a:srgbClr val="A4A3A4"/>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 Column and Image in Le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716357"/>
            <a:ext cx="5630862" cy="553998"/>
          </a:xfrm>
        </p:spPr>
        <p:txBody>
          <a:bodyPr anchor="b" anchorCtr="0">
            <a:spAutoFit/>
          </a:bodyPr>
          <a:lstStyle>
            <a:lvl1pPr>
              <a:lnSpc>
                <a:spcPct val="100000"/>
              </a:lnSpc>
              <a:defRPr/>
            </a:lvl1pPr>
          </a:lstStyle>
          <a:p>
            <a:r>
              <a:rPr lang="en-US"/>
              <a:t>Click to enter title here</a:t>
            </a:r>
          </a:p>
        </p:txBody>
      </p:sp>
      <p:sp>
        <p:nvSpPr>
          <p:cNvPr id="17" name="Picture Placeholder 16">
            <a:extLst>
              <a:ext uri="{FF2B5EF4-FFF2-40B4-BE49-F238E27FC236}">
                <a16:creationId xmlns:a16="http://schemas.microsoft.com/office/drawing/2014/main" id="{D88EB634-77D7-4CDB-AE88-62FA9FC51B33}"/>
              </a:ext>
              <a:ext uri="{C183D7F6-B498-43B3-948B-1728B52AA6E4}">
                <adec:decorative xmlns:adec="http://schemas.microsoft.com/office/drawing/2017/decorative" val="1"/>
              </a:ext>
            </a:extLst>
          </p:cNvPr>
          <p:cNvSpPr>
            <a:spLocks noGrp="1"/>
          </p:cNvSpPr>
          <p:nvPr>
            <p:ph type="pic" sz="quarter" idx="20" hasCustomPrompt="1"/>
          </p:nvPr>
        </p:nvSpPr>
        <p:spPr>
          <a:xfrm>
            <a:off x="6873240" y="1"/>
            <a:ext cx="5318760" cy="3552079"/>
          </a:xfrm>
          <a:custGeom>
            <a:avLst/>
            <a:gdLst>
              <a:gd name="connsiteX0" fmla="*/ 20727 w 5318760"/>
              <a:gd name="connsiteY0" fmla="*/ 0 h 3552079"/>
              <a:gd name="connsiteX1" fmla="*/ 5318760 w 5318760"/>
              <a:gd name="connsiteY1" fmla="*/ 0 h 3552079"/>
              <a:gd name="connsiteX2" fmla="*/ 5318760 w 5318760"/>
              <a:gd name="connsiteY2" fmla="*/ 2741950 h 3552079"/>
              <a:gd name="connsiteX3" fmla="*/ 5230648 w 5318760"/>
              <a:gd name="connsiteY3" fmla="*/ 2822032 h 3552079"/>
              <a:gd name="connsiteX4" fmla="*/ 3197036 w 5318760"/>
              <a:gd name="connsiteY4" fmla="*/ 3552079 h 3552079"/>
              <a:gd name="connsiteX5" fmla="*/ 0 w 5318760"/>
              <a:gd name="connsiteY5" fmla="*/ 355043 h 3552079"/>
              <a:gd name="connsiteX6" fmla="*/ 6487 w 5318760"/>
              <a:gd name="connsiteY6" fmla="*/ 149723 h 3552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8760" h="3552079">
                <a:moveTo>
                  <a:pt x="20727" y="0"/>
                </a:moveTo>
                <a:lnTo>
                  <a:pt x="5318760" y="0"/>
                </a:lnTo>
                <a:lnTo>
                  <a:pt x="5318760" y="2741950"/>
                </a:lnTo>
                <a:lnTo>
                  <a:pt x="5230648" y="2822032"/>
                </a:lnTo>
                <a:cubicBezTo>
                  <a:pt x="4678012" y="3278108"/>
                  <a:pt x="3969519" y="3552079"/>
                  <a:pt x="3197036" y="3552079"/>
                </a:cubicBezTo>
                <a:cubicBezTo>
                  <a:pt x="1431362" y="3552079"/>
                  <a:pt x="0" y="2120717"/>
                  <a:pt x="0" y="355043"/>
                </a:cubicBezTo>
                <a:cubicBezTo>
                  <a:pt x="0" y="286071"/>
                  <a:pt x="2184" y="217610"/>
                  <a:pt x="6487" y="149723"/>
                </a:cubicBezTo>
                <a:close/>
              </a:path>
            </a:pathLst>
          </a:custGeom>
          <a:solidFill>
            <a:schemeClr val="accent1"/>
          </a:solidFill>
        </p:spPr>
        <p:txBody>
          <a:bodyPr wrap="square" lIns="396000" tIns="0" rIns="252000" bIns="274320" anchor="ctr" anchorCtr="0">
            <a:noAutofit/>
          </a:bodyPr>
          <a:lstStyle>
            <a:lvl1pPr marL="0" indent="0" algn="ctr">
              <a:lnSpc>
                <a:spcPct val="100000"/>
              </a:lnSpc>
              <a:spcBef>
                <a:spcPts val="0"/>
              </a:spcBef>
              <a:spcAft>
                <a:spcPts val="0"/>
              </a:spcAft>
              <a:buNone/>
              <a:defRPr sz="12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25" name="Content Placeholder 3">
            <a:extLst>
              <a:ext uri="{FF2B5EF4-FFF2-40B4-BE49-F238E27FC236}">
                <a16:creationId xmlns:a16="http://schemas.microsoft.com/office/drawing/2014/main" id="{D9E6E49B-9844-4F9B-9E49-C493B4AAE6D5}"/>
              </a:ext>
            </a:extLst>
          </p:cNvPr>
          <p:cNvSpPr>
            <a:spLocks noGrp="1"/>
          </p:cNvSpPr>
          <p:nvPr>
            <p:ph sz="quarter" idx="23" hasCustomPrompt="1"/>
          </p:nvPr>
        </p:nvSpPr>
        <p:spPr>
          <a:xfrm>
            <a:off x="407988" y="3688079"/>
            <a:ext cx="5630400" cy="2512696"/>
          </a:xfrm>
          <a:prstGeom prst="rect">
            <a:avLst/>
          </a:prstGeo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4" name="Content Placeholder 3">
            <a:extLst>
              <a:ext uri="{FF2B5EF4-FFF2-40B4-BE49-F238E27FC236}">
                <a16:creationId xmlns:a16="http://schemas.microsoft.com/office/drawing/2014/main" id="{F0F231B6-1649-4FC7-9870-6F8BBC76458E}"/>
              </a:ext>
            </a:extLst>
          </p:cNvPr>
          <p:cNvSpPr>
            <a:spLocks noGrp="1"/>
          </p:cNvSpPr>
          <p:nvPr>
            <p:ph sz="quarter" idx="22" hasCustomPrompt="1"/>
          </p:nvPr>
        </p:nvSpPr>
        <p:spPr>
          <a:xfrm>
            <a:off x="6153150" y="3688079"/>
            <a:ext cx="5630400" cy="2512696"/>
          </a:xfrm>
          <a:prstGeom prst="rect">
            <a:avLst/>
          </a:prstGeo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9" name="Text Placeholder 96">
            <a:extLst>
              <a:ext uri="{FF2B5EF4-FFF2-40B4-BE49-F238E27FC236}">
                <a16:creationId xmlns:a16="http://schemas.microsoft.com/office/drawing/2014/main" id="{08596668-B452-4684-9114-FD6480173A59}"/>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4233158680"/>
      </p:ext>
    </p:extLst>
  </p:cSld>
  <p:clrMapOvr>
    <a:masterClrMapping/>
  </p:clrMapOvr>
  <p:extLst>
    <p:ext uri="{DCECCB84-F9BA-43D5-87BE-67443E8EF086}">
      <p15:sldGuideLst xmlns:p15="http://schemas.microsoft.com/office/powerpoint/2012/main">
        <p15:guide id="5" pos="3804">
          <p15:clr>
            <a:srgbClr val="A4A3A4"/>
          </p15:clr>
        </p15:guide>
        <p15:guide id="6" pos="3876">
          <p15:clr>
            <a:srgbClr val="A4A3A4"/>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 Column and Image in Le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716357"/>
            <a:ext cx="5630862" cy="553998"/>
          </a:xfrm>
        </p:spPr>
        <p:txBody>
          <a:bodyPr anchor="b" anchorCtr="0">
            <a:spAutoFit/>
          </a:bodyPr>
          <a:lstStyle>
            <a:lvl1pPr>
              <a:lnSpc>
                <a:spcPct val="100000"/>
              </a:lnSpc>
              <a:defRPr/>
            </a:lvl1pPr>
          </a:lstStyle>
          <a:p>
            <a:r>
              <a:rPr lang="en-US"/>
              <a:t>Click to enter title here</a:t>
            </a:r>
          </a:p>
        </p:txBody>
      </p:sp>
      <p:sp>
        <p:nvSpPr>
          <p:cNvPr id="17" name="Picture Placeholder 16">
            <a:extLst>
              <a:ext uri="{FF2B5EF4-FFF2-40B4-BE49-F238E27FC236}">
                <a16:creationId xmlns:a16="http://schemas.microsoft.com/office/drawing/2014/main" id="{D88EB634-77D7-4CDB-AE88-62FA9FC51B33}"/>
              </a:ext>
              <a:ext uri="{C183D7F6-B498-43B3-948B-1728B52AA6E4}">
                <adec:decorative xmlns:adec="http://schemas.microsoft.com/office/drawing/2017/decorative" val="1"/>
              </a:ext>
            </a:extLst>
          </p:cNvPr>
          <p:cNvSpPr>
            <a:spLocks noGrp="1"/>
          </p:cNvSpPr>
          <p:nvPr>
            <p:ph type="pic" sz="quarter" idx="20" hasCustomPrompt="1"/>
          </p:nvPr>
        </p:nvSpPr>
        <p:spPr>
          <a:xfrm>
            <a:off x="6873240" y="1"/>
            <a:ext cx="5318760" cy="3552079"/>
          </a:xfrm>
          <a:custGeom>
            <a:avLst/>
            <a:gdLst>
              <a:gd name="connsiteX0" fmla="*/ 20727 w 5318760"/>
              <a:gd name="connsiteY0" fmla="*/ 0 h 3552079"/>
              <a:gd name="connsiteX1" fmla="*/ 5318760 w 5318760"/>
              <a:gd name="connsiteY1" fmla="*/ 0 h 3552079"/>
              <a:gd name="connsiteX2" fmla="*/ 5318760 w 5318760"/>
              <a:gd name="connsiteY2" fmla="*/ 2741950 h 3552079"/>
              <a:gd name="connsiteX3" fmla="*/ 5230648 w 5318760"/>
              <a:gd name="connsiteY3" fmla="*/ 2822032 h 3552079"/>
              <a:gd name="connsiteX4" fmla="*/ 3197036 w 5318760"/>
              <a:gd name="connsiteY4" fmla="*/ 3552079 h 3552079"/>
              <a:gd name="connsiteX5" fmla="*/ 0 w 5318760"/>
              <a:gd name="connsiteY5" fmla="*/ 355043 h 3552079"/>
              <a:gd name="connsiteX6" fmla="*/ 6487 w 5318760"/>
              <a:gd name="connsiteY6" fmla="*/ 149723 h 3552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18760" h="3552079">
                <a:moveTo>
                  <a:pt x="20727" y="0"/>
                </a:moveTo>
                <a:lnTo>
                  <a:pt x="5318760" y="0"/>
                </a:lnTo>
                <a:lnTo>
                  <a:pt x="5318760" y="2741950"/>
                </a:lnTo>
                <a:lnTo>
                  <a:pt x="5230648" y="2822032"/>
                </a:lnTo>
                <a:cubicBezTo>
                  <a:pt x="4678012" y="3278108"/>
                  <a:pt x="3969519" y="3552079"/>
                  <a:pt x="3197036" y="3552079"/>
                </a:cubicBezTo>
                <a:cubicBezTo>
                  <a:pt x="1431362" y="3552079"/>
                  <a:pt x="0" y="2120717"/>
                  <a:pt x="0" y="355043"/>
                </a:cubicBezTo>
                <a:cubicBezTo>
                  <a:pt x="0" y="286071"/>
                  <a:pt x="2184" y="217610"/>
                  <a:pt x="6487" y="149723"/>
                </a:cubicBezTo>
                <a:close/>
              </a:path>
            </a:pathLst>
          </a:custGeom>
          <a:solidFill>
            <a:schemeClr val="accent1"/>
          </a:solidFill>
        </p:spPr>
        <p:txBody>
          <a:bodyPr wrap="square" lIns="396000" tIns="0" rIns="252000" bIns="274320" anchor="ctr" anchorCtr="0">
            <a:noAutofit/>
          </a:bodyPr>
          <a:lstStyle>
            <a:lvl1pPr marL="0" indent="0" algn="ctr">
              <a:lnSpc>
                <a:spcPct val="100000"/>
              </a:lnSpc>
              <a:spcBef>
                <a:spcPts val="0"/>
              </a:spcBef>
              <a:spcAft>
                <a:spcPts val="0"/>
              </a:spcAft>
              <a:buNone/>
              <a:defRPr sz="12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24" name="Content Placeholder 3">
            <a:extLst>
              <a:ext uri="{FF2B5EF4-FFF2-40B4-BE49-F238E27FC236}">
                <a16:creationId xmlns:a16="http://schemas.microsoft.com/office/drawing/2014/main" id="{F0F231B6-1649-4FC7-9870-6F8BBC76458E}"/>
              </a:ext>
            </a:extLst>
          </p:cNvPr>
          <p:cNvSpPr>
            <a:spLocks noGrp="1"/>
          </p:cNvSpPr>
          <p:nvPr>
            <p:ph sz="quarter" idx="22" hasCustomPrompt="1"/>
          </p:nvPr>
        </p:nvSpPr>
        <p:spPr>
          <a:xfrm>
            <a:off x="407988" y="3688079"/>
            <a:ext cx="3715200" cy="2512696"/>
          </a:xfrm>
          <a:prstGeom prst="rect">
            <a:avLst/>
          </a:prstGeo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3" name="Content Placeholder 3">
            <a:extLst>
              <a:ext uri="{FF2B5EF4-FFF2-40B4-BE49-F238E27FC236}">
                <a16:creationId xmlns:a16="http://schemas.microsoft.com/office/drawing/2014/main" id="{3959B661-E0AC-460F-8B80-1D7A0DE584D0}"/>
              </a:ext>
            </a:extLst>
          </p:cNvPr>
          <p:cNvSpPr>
            <a:spLocks noGrp="1"/>
          </p:cNvSpPr>
          <p:nvPr>
            <p:ph sz="quarter" idx="21" hasCustomPrompt="1"/>
          </p:nvPr>
        </p:nvSpPr>
        <p:spPr>
          <a:xfrm>
            <a:off x="4243390" y="3688079"/>
            <a:ext cx="3715200" cy="2512696"/>
          </a:xfrm>
          <a:prstGeom prst="rect">
            <a:avLst/>
          </a:prstGeo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5" name="Content Placeholder 3">
            <a:extLst>
              <a:ext uri="{FF2B5EF4-FFF2-40B4-BE49-F238E27FC236}">
                <a16:creationId xmlns:a16="http://schemas.microsoft.com/office/drawing/2014/main" id="{D9E6E49B-9844-4F9B-9E49-C493B4AAE6D5}"/>
              </a:ext>
            </a:extLst>
          </p:cNvPr>
          <p:cNvSpPr>
            <a:spLocks noGrp="1"/>
          </p:cNvSpPr>
          <p:nvPr>
            <p:ph sz="quarter" idx="23" hasCustomPrompt="1"/>
          </p:nvPr>
        </p:nvSpPr>
        <p:spPr>
          <a:xfrm>
            <a:off x="8072441" y="3688079"/>
            <a:ext cx="3715200" cy="2512696"/>
          </a:xfrm>
          <a:prstGeom prst="rect">
            <a:avLst/>
          </a:prstGeom>
        </p:spPr>
        <p:txBody>
          <a:bodyPr/>
          <a:lstStyle>
            <a:lvl1pPr>
              <a:lnSpc>
                <a:spcPct val="100000"/>
              </a:lnSpc>
              <a:defRPr/>
            </a:lvl1pPr>
            <a:lvl2pPr marL="460800" indent="-230400">
              <a:lnSpc>
                <a:spcPct val="100000"/>
              </a:lnSpc>
              <a:defRPr lang="en-US" sz="2400" kern="1200" dirty="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0" name="Text Placeholder 96">
            <a:extLst>
              <a:ext uri="{FF2B5EF4-FFF2-40B4-BE49-F238E27FC236}">
                <a16:creationId xmlns:a16="http://schemas.microsoft.com/office/drawing/2014/main" id="{B863F956-22D4-4C3A-A009-E80F1E169DCD}"/>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 </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300155121"/>
      </p:ext>
    </p:extLst>
  </p:cSld>
  <p:clrMapOvr>
    <a:masterClrMapping/>
  </p:clrMapOvr>
  <p:extLst>
    <p:ext uri="{DCECCB84-F9BA-43D5-87BE-67443E8EF086}">
      <p15:sldGuideLst xmlns:p15="http://schemas.microsoft.com/office/powerpoint/2012/main">
        <p15:guide id="3" pos="2598">
          <p15:clr>
            <a:srgbClr val="A4A3A4"/>
          </p15:clr>
        </p15:guide>
        <p15:guide id="4" pos="2669">
          <p15:clr>
            <a:srgbClr val="A4A3A4"/>
          </p15:clr>
        </p15:guide>
        <p15:guide id="7" pos="5009">
          <p15:clr>
            <a:srgbClr val="A4A3A4"/>
          </p15:clr>
        </p15:guide>
        <p15:guide id="8" pos="5082">
          <p15:clr>
            <a:srgbClr val="A4A3A4"/>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3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FB789-D2DE-40CF-B66E-05E9E8302D6B}"/>
              </a:ext>
            </a:extLst>
          </p:cNvPr>
          <p:cNvSpPr>
            <a:spLocks noGrp="1"/>
          </p:cNvSpPr>
          <p:nvPr>
            <p:ph type="title" hasCustomPrompt="1"/>
          </p:nvPr>
        </p:nvSpPr>
        <p:spPr>
          <a:xfrm>
            <a:off x="4475163" y="404812"/>
            <a:ext cx="7308849" cy="1017588"/>
          </a:xfrm>
        </p:spPr>
        <p:txBody>
          <a:bodyPr anchor="b" anchorCtr="0"/>
          <a:lstStyle>
            <a:lvl1pPr>
              <a:lnSpc>
                <a:spcPct val="100000"/>
              </a:lnSpc>
              <a:defRPr/>
            </a:lvl1pPr>
          </a:lstStyle>
          <a:p>
            <a:r>
              <a:rPr lang="en-US" dirty="0"/>
              <a:t>Click to enter title here</a:t>
            </a:r>
          </a:p>
        </p:txBody>
      </p:sp>
      <p:sp>
        <p:nvSpPr>
          <p:cNvPr id="14" name="Picture Placeholder 13">
            <a:extLst>
              <a:ext uri="{FF2B5EF4-FFF2-40B4-BE49-F238E27FC236}">
                <a16:creationId xmlns:a16="http://schemas.microsoft.com/office/drawing/2014/main" id="{61878CEE-058E-4CA0-A804-58BE7BD4CE9F}"/>
              </a:ext>
              <a:ext uri="{C183D7F6-B498-43B3-948B-1728B52AA6E4}">
                <adec:decorative xmlns:adec="http://schemas.microsoft.com/office/drawing/2017/decorative" val="1"/>
              </a:ext>
            </a:extLst>
          </p:cNvPr>
          <p:cNvSpPr>
            <a:spLocks noGrp="1"/>
          </p:cNvSpPr>
          <p:nvPr>
            <p:ph type="pic" sz="quarter" idx="20" hasCustomPrompt="1"/>
          </p:nvPr>
        </p:nvSpPr>
        <p:spPr>
          <a:xfrm>
            <a:off x="1" y="0"/>
            <a:ext cx="4622041" cy="6858000"/>
          </a:xfrm>
          <a:custGeom>
            <a:avLst/>
            <a:gdLst>
              <a:gd name="connsiteX0" fmla="*/ 0 w 4622041"/>
              <a:gd name="connsiteY0" fmla="*/ 0 h 6858000"/>
              <a:gd name="connsiteX1" fmla="*/ 1524909 w 4622041"/>
              <a:gd name="connsiteY1" fmla="*/ 0 h 6858000"/>
              <a:gd name="connsiteX2" fmla="*/ 3181350 w 4622041"/>
              <a:gd name="connsiteY2" fmla="*/ 0 h 6858000"/>
              <a:gd name="connsiteX3" fmla="*/ 3848100 w 4622041"/>
              <a:gd name="connsiteY3" fmla="*/ 0 h 6858000"/>
              <a:gd name="connsiteX4" fmla="*/ 4203480 w 4622041"/>
              <a:gd name="connsiteY4" fmla="*/ 0 h 6858000"/>
              <a:gd name="connsiteX5" fmla="*/ 4622041 w 4622041"/>
              <a:gd name="connsiteY5" fmla="*/ 0 h 6858000"/>
              <a:gd name="connsiteX6" fmla="*/ 4491391 w 4622041"/>
              <a:gd name="connsiteY6" fmla="*/ 203795 h 6858000"/>
              <a:gd name="connsiteX7" fmla="*/ 3590925 w 4622041"/>
              <a:gd name="connsiteY7" fmla="*/ 3429000 h 6858000"/>
              <a:gd name="connsiteX8" fmla="*/ 4491391 w 4622041"/>
              <a:gd name="connsiteY8" fmla="*/ 6654205 h 6858000"/>
              <a:gd name="connsiteX9" fmla="*/ 4622041 w 4622041"/>
              <a:gd name="connsiteY9" fmla="*/ 6858000 h 6858000"/>
              <a:gd name="connsiteX10" fmla="*/ 4452454 w 4622041"/>
              <a:gd name="connsiteY10" fmla="*/ 6858000 h 6858000"/>
              <a:gd name="connsiteX11" fmla="*/ 3848100 w 4622041"/>
              <a:gd name="connsiteY11" fmla="*/ 6858000 h 6858000"/>
              <a:gd name="connsiteX12" fmla="*/ 3181350 w 4622041"/>
              <a:gd name="connsiteY12" fmla="*/ 6858000 h 6858000"/>
              <a:gd name="connsiteX13" fmla="*/ 1275934 w 4622041"/>
              <a:gd name="connsiteY13" fmla="*/ 6858000 h 6858000"/>
              <a:gd name="connsiteX14" fmla="*/ 0 w 4622041"/>
              <a:gd name="connsiteY14" fmla="*/ 6858000 h 6858000"/>
              <a:gd name="connsiteX15" fmla="*/ 0 w 4622041"/>
              <a:gd name="connsiteY15" fmla="*/ 5860486 h 6858000"/>
              <a:gd name="connsiteX16" fmla="*/ 0 w 4622041"/>
              <a:gd name="connsiteY16" fmla="*/ 11044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22041" h="6858000">
                <a:moveTo>
                  <a:pt x="0" y="0"/>
                </a:moveTo>
                <a:lnTo>
                  <a:pt x="1524909" y="0"/>
                </a:lnTo>
                <a:lnTo>
                  <a:pt x="3181350" y="0"/>
                </a:lnTo>
                <a:lnTo>
                  <a:pt x="3848100" y="0"/>
                </a:lnTo>
                <a:lnTo>
                  <a:pt x="4203480" y="0"/>
                </a:lnTo>
                <a:lnTo>
                  <a:pt x="4622041" y="0"/>
                </a:lnTo>
                <a:lnTo>
                  <a:pt x="4491391" y="203795"/>
                </a:lnTo>
                <a:cubicBezTo>
                  <a:pt x="3919978" y="1144214"/>
                  <a:pt x="3590925" y="2248180"/>
                  <a:pt x="3590925" y="3429000"/>
                </a:cubicBezTo>
                <a:cubicBezTo>
                  <a:pt x="3590925" y="4609821"/>
                  <a:pt x="3919978" y="5713787"/>
                  <a:pt x="4491391" y="6654205"/>
                </a:cubicBezTo>
                <a:lnTo>
                  <a:pt x="4622041" y="6858000"/>
                </a:lnTo>
                <a:lnTo>
                  <a:pt x="4452454" y="6858000"/>
                </a:lnTo>
                <a:lnTo>
                  <a:pt x="3848100" y="6858000"/>
                </a:lnTo>
                <a:lnTo>
                  <a:pt x="3181350" y="6858000"/>
                </a:lnTo>
                <a:lnTo>
                  <a:pt x="1275934" y="6858000"/>
                </a:lnTo>
                <a:lnTo>
                  <a:pt x="0" y="6858000"/>
                </a:lnTo>
                <a:lnTo>
                  <a:pt x="0" y="5860486"/>
                </a:lnTo>
                <a:lnTo>
                  <a:pt x="0" y="1104402"/>
                </a:lnTo>
                <a:close/>
              </a:path>
            </a:pathLst>
          </a:custGeom>
          <a:solidFill>
            <a:schemeClr val="accent1"/>
          </a:solidFill>
        </p:spPr>
        <p:txBody>
          <a:bodyPr vert="horz" wrap="square" lIns="396000" tIns="612000" rIns="576000" bIns="822960" rtlCol="0" anchor="ctr" anchorCtr="0">
            <a:noAutofit/>
          </a:bodyPr>
          <a:lstStyle>
            <a:lvl1pPr marL="0" indent="0" algn="l">
              <a:lnSpc>
                <a:spcPct val="100000"/>
              </a:lnSpc>
              <a:spcBef>
                <a:spcPts val="0"/>
              </a:spcBef>
              <a:spcAft>
                <a:spcPts val="0"/>
              </a:spcAft>
              <a:buNone/>
              <a:defRPr lang="en-US" sz="1600" b="1" dirty="0">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a:t>
            </a:r>
            <a:br>
              <a:rPr lang="en-US" dirty="0"/>
            </a:br>
            <a:r>
              <a:rPr lang="en-US" dirty="0"/>
              <a:t>Brand Pictures, or insert a </a:t>
            </a:r>
            <a:br>
              <a:rPr lang="en-US" dirty="0"/>
            </a:br>
            <a:r>
              <a:rPr lang="en-US" dirty="0"/>
              <a:t>file from your computer.</a:t>
            </a:r>
            <a:br>
              <a:rPr lang="en-US" dirty="0"/>
            </a:br>
            <a:br>
              <a:rPr lang="en-US" dirty="0"/>
            </a:br>
            <a:br>
              <a:rPr lang="en-US" dirty="0"/>
            </a:br>
            <a:br>
              <a:rPr lang="en-US" dirty="0"/>
            </a:br>
            <a:r>
              <a:rPr lang="en-US" dirty="0"/>
              <a:t>The image can then be scaled </a:t>
            </a:r>
            <a:br>
              <a:rPr lang="en-US" dirty="0"/>
            </a:br>
            <a:r>
              <a:rPr lang="en-US" dirty="0"/>
              <a:t>within the frame by using the </a:t>
            </a:r>
            <a:br>
              <a:rPr lang="en-US" dirty="0"/>
            </a:br>
            <a:r>
              <a:rPr lang="en-US" dirty="0"/>
              <a:t>Crop feature in the Picture </a:t>
            </a:r>
            <a:br>
              <a:rPr lang="en-US" dirty="0"/>
            </a:br>
            <a:r>
              <a:rPr lang="en-US" dirty="0"/>
              <a:t>Format tab of the ribbon.</a:t>
            </a:r>
            <a:br>
              <a:rPr lang="en-US" dirty="0"/>
            </a:br>
            <a:r>
              <a:rPr lang="en-US" dirty="0"/>
              <a:t>_______________________________</a:t>
            </a:r>
          </a:p>
        </p:txBody>
      </p:sp>
      <p:sp>
        <p:nvSpPr>
          <p:cNvPr id="11" name="Content Placeholder 3">
            <a:extLst>
              <a:ext uri="{FF2B5EF4-FFF2-40B4-BE49-F238E27FC236}">
                <a16:creationId xmlns:a16="http://schemas.microsoft.com/office/drawing/2014/main" id="{76875AC1-186F-4F1F-B7EF-24D7150A24FB}"/>
              </a:ext>
            </a:extLst>
          </p:cNvPr>
          <p:cNvSpPr>
            <a:spLocks noGrp="1"/>
          </p:cNvSpPr>
          <p:nvPr>
            <p:ph sz="quarter" idx="19" hasCustomPrompt="1"/>
          </p:nvPr>
        </p:nvSpPr>
        <p:spPr>
          <a:xfrm>
            <a:off x="4475163" y="1557338"/>
            <a:ext cx="7308850" cy="3877200"/>
          </a:xfrm>
          <a:prstGeom prst="rect">
            <a:avLst/>
          </a:prstGeom>
        </p:spPr>
        <p:txBody>
          <a:bodyPr lIns="0" rIns="0"/>
          <a:lstStyle>
            <a:lvl1pPr>
              <a:lnSpc>
                <a:spcPct val="100000"/>
              </a:lnSpc>
              <a:defRPr/>
            </a:lvl1pPr>
            <a:lvl2pPr marL="460800" indent="-230400">
              <a:lnSpc>
                <a:spcPct val="100000"/>
              </a:lnSpc>
              <a:defRPr lang="en-US" sz="2400" kern="120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8" name="Slide Number Placeholder 7">
            <a:extLst>
              <a:ext uri="{FF2B5EF4-FFF2-40B4-BE49-F238E27FC236}">
                <a16:creationId xmlns:a16="http://schemas.microsoft.com/office/drawing/2014/main" id="{E7097FB9-E2D3-4E4F-B628-163A151D14B3}"/>
              </a:ext>
              <a:ext uri="{C183D7F6-B498-43B3-948B-1728B52AA6E4}">
                <adec:decorative xmlns:adec="http://schemas.microsoft.com/office/drawing/2017/decorative" val="1"/>
              </a:ext>
            </a:extLst>
          </p:cNvPr>
          <p:cNvSpPr>
            <a:spLocks noGrp="1"/>
          </p:cNvSpPr>
          <p:nvPr>
            <p:ph type="sldNum" sz="quarter" idx="23"/>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9" name="Text Placeholder 96">
            <a:extLst>
              <a:ext uri="{FF2B5EF4-FFF2-40B4-BE49-F238E27FC236}">
                <a16:creationId xmlns:a16="http://schemas.microsoft.com/office/drawing/2014/main" id="{1DDC5128-F40F-4587-ABA6-C65DA8D4F347}"/>
              </a:ext>
            </a:extLst>
          </p:cNvPr>
          <p:cNvSpPr>
            <a:spLocks noGrp="1"/>
          </p:cNvSpPr>
          <p:nvPr>
            <p:ph type="body" sz="quarter" idx="111" hasCustomPrompt="1"/>
          </p:nvPr>
        </p:nvSpPr>
        <p:spPr>
          <a:xfrm>
            <a:off x="4475163" y="5513070"/>
            <a:ext cx="7308850" cy="687705"/>
          </a:xfrm>
        </p:spPr>
        <p:txBody>
          <a:bodyPr lIns="0" tIns="0" rIns="0" bIns="0" anchor="b" anchorCtr="0">
            <a:no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184B23E2-5E06-49DB-8204-880C851063B7}"/>
              </a:ext>
              <a:ext uri="{C183D7F6-B498-43B3-948B-1728B52AA6E4}">
                <adec:decorative xmlns:adec="http://schemas.microsoft.com/office/drawing/2017/decorative" val="1"/>
              </a:ext>
            </a:extLst>
          </p:cNvPr>
          <p:cNvSpPr>
            <a:spLocks noGrp="1"/>
          </p:cNvSpPr>
          <p:nvPr>
            <p:ph type="dt" sz="half" idx="21"/>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3490321546"/>
      </p:ext>
    </p:extLst>
  </p:cSld>
  <p:clrMapOvr>
    <a:masterClrMapping/>
  </p:clrMapOvr>
  <p:extLst>
    <p:ext uri="{DCECCB84-F9BA-43D5-87BE-67443E8EF086}">
      <p15:sldGuideLst xmlns:p15="http://schemas.microsoft.com/office/powerpoint/2012/main">
        <p15:guide id="1" pos="2819" userDrawn="1">
          <p15:clr>
            <a:srgbClr val="A4A3A4"/>
          </p15:clr>
        </p15:guide>
        <p15:guide id="2" orient="horz" pos="890" userDrawn="1">
          <p15:clr>
            <a:srgbClr val="A4A3A4"/>
          </p15:clr>
        </p15:guide>
        <p15:guide id="3" orient="horz" pos="981" userDrawn="1">
          <p15:clr>
            <a:srgbClr val="A4A3A4"/>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3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FB789-D2DE-40CF-B66E-05E9E8302D6B}"/>
              </a:ext>
            </a:extLst>
          </p:cNvPr>
          <p:cNvSpPr>
            <a:spLocks noGrp="1"/>
          </p:cNvSpPr>
          <p:nvPr>
            <p:ph type="title" hasCustomPrompt="1"/>
          </p:nvPr>
        </p:nvSpPr>
        <p:spPr>
          <a:xfrm>
            <a:off x="6888163" y="404812"/>
            <a:ext cx="4895849" cy="1017588"/>
          </a:xfrm>
        </p:spPr>
        <p:txBody>
          <a:bodyPr anchor="b" anchorCtr="0"/>
          <a:lstStyle>
            <a:lvl1pPr>
              <a:lnSpc>
                <a:spcPct val="100000"/>
              </a:lnSpc>
              <a:defRPr/>
            </a:lvl1pPr>
          </a:lstStyle>
          <a:p>
            <a:r>
              <a:rPr lang="en-US" dirty="0"/>
              <a:t>Click to enter </a:t>
            </a:r>
            <a:br>
              <a:rPr lang="en-US" dirty="0"/>
            </a:br>
            <a:r>
              <a:rPr lang="en-US" dirty="0"/>
              <a:t>title here</a:t>
            </a:r>
          </a:p>
        </p:txBody>
      </p:sp>
      <p:sp>
        <p:nvSpPr>
          <p:cNvPr id="9" name="Picture Placeholder 8">
            <a:extLst>
              <a:ext uri="{FF2B5EF4-FFF2-40B4-BE49-F238E27FC236}">
                <a16:creationId xmlns:a16="http://schemas.microsoft.com/office/drawing/2014/main" id="{EAD9F5C2-E3CA-4137-B291-3F738B45F561}"/>
              </a:ext>
              <a:ext uri="{C183D7F6-B498-43B3-948B-1728B52AA6E4}">
                <adec:decorative xmlns:adec="http://schemas.microsoft.com/office/drawing/2017/decorative" val="1"/>
              </a:ext>
            </a:extLst>
          </p:cNvPr>
          <p:cNvSpPr>
            <a:spLocks noGrp="1"/>
          </p:cNvSpPr>
          <p:nvPr>
            <p:ph type="pic" sz="quarter" idx="21" hasCustomPrompt="1"/>
          </p:nvPr>
        </p:nvSpPr>
        <p:spPr>
          <a:xfrm>
            <a:off x="1" y="0"/>
            <a:ext cx="7020377" cy="6858000"/>
          </a:xfrm>
          <a:custGeom>
            <a:avLst/>
            <a:gdLst>
              <a:gd name="connsiteX0" fmla="*/ 0 w 7020377"/>
              <a:gd name="connsiteY0" fmla="*/ 0 h 6858000"/>
              <a:gd name="connsiteX1" fmla="*/ 1524909 w 7020377"/>
              <a:gd name="connsiteY1" fmla="*/ 0 h 6858000"/>
              <a:gd name="connsiteX2" fmla="*/ 2398336 w 7020377"/>
              <a:gd name="connsiteY2" fmla="*/ 0 h 6858000"/>
              <a:gd name="connsiteX3" fmla="*/ 3120570 w 7020377"/>
              <a:gd name="connsiteY3" fmla="*/ 0 h 6858000"/>
              <a:gd name="connsiteX4" fmla="*/ 3181350 w 7020377"/>
              <a:gd name="connsiteY4" fmla="*/ 0 h 6858000"/>
              <a:gd name="connsiteX5" fmla="*/ 3848100 w 7020377"/>
              <a:gd name="connsiteY5" fmla="*/ 0 h 6858000"/>
              <a:gd name="connsiteX6" fmla="*/ 3923245 w 7020377"/>
              <a:gd name="connsiteY6" fmla="*/ 0 h 6858000"/>
              <a:gd name="connsiteX7" fmla="*/ 4203480 w 7020377"/>
              <a:gd name="connsiteY7" fmla="*/ 0 h 6858000"/>
              <a:gd name="connsiteX8" fmla="*/ 4622041 w 7020377"/>
              <a:gd name="connsiteY8" fmla="*/ 0 h 6858000"/>
              <a:gd name="connsiteX9" fmla="*/ 5579686 w 7020377"/>
              <a:gd name="connsiteY9" fmla="*/ 0 h 6858000"/>
              <a:gd name="connsiteX10" fmla="*/ 6246436 w 7020377"/>
              <a:gd name="connsiteY10" fmla="*/ 0 h 6858000"/>
              <a:gd name="connsiteX11" fmla="*/ 6601816 w 7020377"/>
              <a:gd name="connsiteY11" fmla="*/ 0 h 6858000"/>
              <a:gd name="connsiteX12" fmla="*/ 7020377 w 7020377"/>
              <a:gd name="connsiteY12" fmla="*/ 0 h 6858000"/>
              <a:gd name="connsiteX13" fmla="*/ 6889727 w 7020377"/>
              <a:gd name="connsiteY13" fmla="*/ 203795 h 6858000"/>
              <a:gd name="connsiteX14" fmla="*/ 5989261 w 7020377"/>
              <a:gd name="connsiteY14" fmla="*/ 3429000 h 6858000"/>
              <a:gd name="connsiteX15" fmla="*/ 6889727 w 7020377"/>
              <a:gd name="connsiteY15" fmla="*/ 6654205 h 6858000"/>
              <a:gd name="connsiteX16" fmla="*/ 7020377 w 7020377"/>
              <a:gd name="connsiteY16" fmla="*/ 6858000 h 6858000"/>
              <a:gd name="connsiteX17" fmla="*/ 6850790 w 7020377"/>
              <a:gd name="connsiteY17" fmla="*/ 6858000 h 6858000"/>
              <a:gd name="connsiteX18" fmla="*/ 6246436 w 7020377"/>
              <a:gd name="connsiteY18" fmla="*/ 6858000 h 6858000"/>
              <a:gd name="connsiteX19" fmla="*/ 5579686 w 7020377"/>
              <a:gd name="connsiteY19" fmla="*/ 6858000 h 6858000"/>
              <a:gd name="connsiteX20" fmla="*/ 4622041 w 7020377"/>
              <a:gd name="connsiteY20" fmla="*/ 6858000 h 6858000"/>
              <a:gd name="connsiteX21" fmla="*/ 4452454 w 7020377"/>
              <a:gd name="connsiteY21" fmla="*/ 6858000 h 6858000"/>
              <a:gd name="connsiteX22" fmla="*/ 3848100 w 7020377"/>
              <a:gd name="connsiteY22" fmla="*/ 6858000 h 6858000"/>
              <a:gd name="connsiteX23" fmla="*/ 3674270 w 7020377"/>
              <a:gd name="connsiteY23" fmla="*/ 6858000 h 6858000"/>
              <a:gd name="connsiteX24" fmla="*/ 3181350 w 7020377"/>
              <a:gd name="connsiteY24" fmla="*/ 6858000 h 6858000"/>
              <a:gd name="connsiteX25" fmla="*/ 3120570 w 7020377"/>
              <a:gd name="connsiteY25" fmla="*/ 6858000 h 6858000"/>
              <a:gd name="connsiteX26" fmla="*/ 2398336 w 7020377"/>
              <a:gd name="connsiteY26" fmla="*/ 6858000 h 6858000"/>
              <a:gd name="connsiteX27" fmla="*/ 1275934 w 7020377"/>
              <a:gd name="connsiteY27" fmla="*/ 6858000 h 6858000"/>
              <a:gd name="connsiteX28" fmla="*/ 0 w 7020377"/>
              <a:gd name="connsiteY28" fmla="*/ 6858000 h 6858000"/>
              <a:gd name="connsiteX29" fmla="*/ 0 w 7020377"/>
              <a:gd name="connsiteY29" fmla="*/ 5860486 h 6858000"/>
              <a:gd name="connsiteX30" fmla="*/ 0 w 7020377"/>
              <a:gd name="connsiteY30" fmla="*/ 11044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7020377" h="6858000">
                <a:moveTo>
                  <a:pt x="0" y="0"/>
                </a:moveTo>
                <a:lnTo>
                  <a:pt x="1524909" y="0"/>
                </a:lnTo>
                <a:lnTo>
                  <a:pt x="2398336" y="0"/>
                </a:lnTo>
                <a:lnTo>
                  <a:pt x="3120570" y="0"/>
                </a:lnTo>
                <a:lnTo>
                  <a:pt x="3181350" y="0"/>
                </a:lnTo>
                <a:lnTo>
                  <a:pt x="3848100" y="0"/>
                </a:lnTo>
                <a:lnTo>
                  <a:pt x="3923245" y="0"/>
                </a:lnTo>
                <a:lnTo>
                  <a:pt x="4203480" y="0"/>
                </a:lnTo>
                <a:lnTo>
                  <a:pt x="4622041" y="0"/>
                </a:lnTo>
                <a:lnTo>
                  <a:pt x="5579686" y="0"/>
                </a:lnTo>
                <a:lnTo>
                  <a:pt x="6246436" y="0"/>
                </a:lnTo>
                <a:lnTo>
                  <a:pt x="6601816" y="0"/>
                </a:lnTo>
                <a:lnTo>
                  <a:pt x="7020377" y="0"/>
                </a:lnTo>
                <a:lnTo>
                  <a:pt x="6889727" y="203795"/>
                </a:lnTo>
                <a:cubicBezTo>
                  <a:pt x="6318314" y="1144214"/>
                  <a:pt x="5989261" y="2248180"/>
                  <a:pt x="5989261" y="3429000"/>
                </a:cubicBezTo>
                <a:cubicBezTo>
                  <a:pt x="5989261" y="4609821"/>
                  <a:pt x="6318314" y="5713787"/>
                  <a:pt x="6889727" y="6654205"/>
                </a:cubicBezTo>
                <a:lnTo>
                  <a:pt x="7020377" y="6858000"/>
                </a:lnTo>
                <a:lnTo>
                  <a:pt x="6850790" y="6858000"/>
                </a:lnTo>
                <a:lnTo>
                  <a:pt x="6246436" y="6858000"/>
                </a:lnTo>
                <a:lnTo>
                  <a:pt x="5579686" y="6858000"/>
                </a:lnTo>
                <a:lnTo>
                  <a:pt x="4622041" y="6858000"/>
                </a:lnTo>
                <a:lnTo>
                  <a:pt x="4452454" y="6858000"/>
                </a:lnTo>
                <a:lnTo>
                  <a:pt x="3848100" y="6858000"/>
                </a:lnTo>
                <a:lnTo>
                  <a:pt x="3674270" y="6858000"/>
                </a:lnTo>
                <a:lnTo>
                  <a:pt x="3181350" y="6858000"/>
                </a:lnTo>
                <a:lnTo>
                  <a:pt x="3120570" y="6858000"/>
                </a:lnTo>
                <a:lnTo>
                  <a:pt x="2398336" y="6858000"/>
                </a:lnTo>
                <a:lnTo>
                  <a:pt x="1275934" y="6858000"/>
                </a:lnTo>
                <a:lnTo>
                  <a:pt x="0" y="6858000"/>
                </a:lnTo>
                <a:lnTo>
                  <a:pt x="0" y="5860486"/>
                </a:lnTo>
                <a:lnTo>
                  <a:pt x="0" y="1104402"/>
                </a:lnTo>
                <a:close/>
              </a:path>
            </a:pathLst>
          </a:custGeom>
          <a:solidFill>
            <a:schemeClr val="accent1"/>
          </a:solidFill>
        </p:spPr>
        <p:txBody>
          <a:bodyPr vert="horz" wrap="square" lIns="396000" tIns="612000" rIns="576000" bIns="914400" rtlCol="0" anchor="ctr" anchorCtr="0">
            <a:noAutofit/>
          </a:bodyPr>
          <a:lstStyle>
            <a:lvl1pPr marL="0" indent="0" algn="ctr">
              <a:lnSpc>
                <a:spcPct val="100000"/>
              </a:lnSpc>
              <a:spcBef>
                <a:spcPts val="0"/>
              </a:spcBef>
              <a:spcAft>
                <a:spcPts val="0"/>
              </a:spcAft>
              <a:buNone/>
              <a:defRPr lang="en-US" sz="1600" b="1" dirty="0">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11" name="Content Placeholder 3">
            <a:extLst>
              <a:ext uri="{FF2B5EF4-FFF2-40B4-BE49-F238E27FC236}">
                <a16:creationId xmlns:a16="http://schemas.microsoft.com/office/drawing/2014/main" id="{76875AC1-186F-4F1F-B7EF-24D7150A24FB}"/>
              </a:ext>
            </a:extLst>
          </p:cNvPr>
          <p:cNvSpPr>
            <a:spLocks noGrp="1"/>
          </p:cNvSpPr>
          <p:nvPr>
            <p:ph sz="quarter" idx="19" hasCustomPrompt="1"/>
          </p:nvPr>
        </p:nvSpPr>
        <p:spPr>
          <a:xfrm>
            <a:off x="6888164" y="1557339"/>
            <a:ext cx="4895850" cy="3877200"/>
          </a:xfrm>
          <a:prstGeom prst="rect">
            <a:avLst/>
          </a:prstGeom>
        </p:spPr>
        <p:txBody>
          <a:bodyPr lIns="0" rIns="0"/>
          <a:lstStyle>
            <a:lvl1pPr>
              <a:lnSpc>
                <a:spcPct val="100000"/>
              </a:lnSpc>
              <a:defRPr/>
            </a:lvl1pPr>
            <a:lvl2pPr marL="460800" indent="-230400">
              <a:lnSpc>
                <a:spcPct val="100000"/>
              </a:lnSpc>
              <a:defRPr lang="en-US" sz="2400" kern="1200">
                <a:solidFill>
                  <a:schemeClr val="tx1"/>
                </a:solidFill>
                <a:latin typeface="+mn-lt"/>
                <a:ea typeface="+mn-ea"/>
                <a:cs typeface="+mn-cs"/>
              </a:defRPr>
            </a:lvl2pPr>
            <a:lvl3pPr marL="691200" indent="-230400">
              <a:lnSpc>
                <a:spcPct val="100000"/>
              </a:lnSpc>
              <a:defRPr lang="en-US" sz="2000" kern="1200" dirty="0">
                <a:solidFill>
                  <a:schemeClr val="tx1"/>
                </a:solidFill>
                <a:latin typeface="+mn-lt"/>
                <a:ea typeface="+mn-ea"/>
                <a:cs typeface="+mn-cs"/>
              </a:defRPr>
            </a:lvl3pPr>
            <a:lvl4pPr marL="921600" indent="-230400">
              <a:lnSpc>
                <a:spcPct val="100000"/>
              </a:lnSpc>
              <a:defRPr lang="en-US" sz="2000" kern="1200" dirty="0">
                <a:solidFill>
                  <a:schemeClr val="tx1"/>
                </a:solidFill>
                <a:latin typeface="+mn-lt"/>
                <a:ea typeface="+mn-ea"/>
                <a:cs typeface="+mn-cs"/>
              </a:defRPr>
            </a:lvl4pPr>
            <a:lvl5pPr>
              <a:lnSpc>
                <a:spcPct val="100000"/>
              </a:lnSpc>
              <a:defRPr/>
            </a:lvl5pPr>
          </a:lstStyle>
          <a:p>
            <a:pPr lvl="0"/>
            <a:r>
              <a:rPr lang="en-US" dirty="0"/>
              <a:t>Click to add content. When pasting copy from other slides, be sure to right-click and choose ‘Keep text only’</a:t>
            </a:r>
            <a:r>
              <a:rPr lang="en-GB" dirty="0"/>
              <a:t>.</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5" name="Slide Number Placeholder 4">
            <a:extLst>
              <a:ext uri="{FF2B5EF4-FFF2-40B4-BE49-F238E27FC236}">
                <a16:creationId xmlns:a16="http://schemas.microsoft.com/office/drawing/2014/main" id="{3D99530C-C25D-41F5-8CBD-274088C900B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8" name="Text Placeholder 96">
            <a:extLst>
              <a:ext uri="{FF2B5EF4-FFF2-40B4-BE49-F238E27FC236}">
                <a16:creationId xmlns:a16="http://schemas.microsoft.com/office/drawing/2014/main" id="{73C6320D-F937-4522-9E69-DB2AAD8AEA21}"/>
              </a:ext>
            </a:extLst>
          </p:cNvPr>
          <p:cNvSpPr>
            <a:spLocks noGrp="1"/>
          </p:cNvSpPr>
          <p:nvPr>
            <p:ph type="body" sz="quarter" idx="111" hasCustomPrompt="1"/>
          </p:nvPr>
        </p:nvSpPr>
        <p:spPr>
          <a:xfrm>
            <a:off x="6888163" y="5513070"/>
            <a:ext cx="4895850" cy="687705"/>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8EDCC698-5F0A-4A1C-B64E-2817FBBBC11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2818972261"/>
      </p:ext>
    </p:extLst>
  </p:cSld>
  <p:clrMapOvr>
    <a:masterClrMapping/>
  </p:clrMapOvr>
  <p:extLst>
    <p:ext uri="{DCECCB84-F9BA-43D5-87BE-67443E8EF086}">
      <p15:sldGuideLst xmlns:p15="http://schemas.microsoft.com/office/powerpoint/2012/main">
        <p15:guide id="1" pos="4339" userDrawn="1">
          <p15:clr>
            <a:srgbClr val="A4A3A4"/>
          </p15:clr>
        </p15:guide>
        <p15:guide id="2" orient="horz" pos="890" userDrawn="1">
          <p15:clr>
            <a:srgbClr val="A4A3A4"/>
          </p15:clr>
        </p15:guide>
        <p15:guide id="3" orient="horz" pos="981" userDrawn="1">
          <p15:clr>
            <a:srgbClr val="A4A3A4"/>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Value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9" name="Picture Placeholder 18">
            <a:extLst>
              <a:ext uri="{FF2B5EF4-FFF2-40B4-BE49-F238E27FC236}">
                <a16:creationId xmlns:a16="http://schemas.microsoft.com/office/drawing/2014/main" id="{1695E3A6-F648-449D-A3F5-AFFD89818C1F}"/>
              </a:ext>
              <a:ext uri="{C183D7F6-B498-43B3-948B-1728B52AA6E4}">
                <adec:decorative xmlns:adec="http://schemas.microsoft.com/office/drawing/2017/decorative" val="1"/>
              </a:ext>
            </a:extLst>
          </p:cNvPr>
          <p:cNvSpPr>
            <a:spLocks noGrp="1"/>
          </p:cNvSpPr>
          <p:nvPr>
            <p:ph type="pic" sz="quarter" idx="21" hasCustomPrompt="1"/>
          </p:nvPr>
        </p:nvSpPr>
        <p:spPr>
          <a:xfrm>
            <a:off x="1139499" y="1871971"/>
            <a:ext cx="2252662" cy="2251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a:solidFill>
                  <a:schemeClr val="tx1"/>
                </a:solidFill>
                <a:latin typeface="+mj-lt"/>
              </a:defRPr>
            </a:lvl1pPr>
          </a:lstStyle>
          <a:p>
            <a:pPr lvl="0" algn="ctr"/>
            <a:r>
              <a:rPr lang="en-US" dirty="0"/>
              <a:t> </a:t>
            </a:r>
          </a:p>
        </p:txBody>
      </p:sp>
      <p:sp>
        <p:nvSpPr>
          <p:cNvPr id="10" name="Text Placeholder 9">
            <a:extLst>
              <a:ext uri="{FF2B5EF4-FFF2-40B4-BE49-F238E27FC236}">
                <a16:creationId xmlns:a16="http://schemas.microsoft.com/office/drawing/2014/main" id="{1BB83890-60A2-4CD7-8433-61AD833DB442}"/>
              </a:ext>
            </a:extLst>
          </p:cNvPr>
          <p:cNvSpPr>
            <a:spLocks noGrp="1"/>
          </p:cNvSpPr>
          <p:nvPr>
            <p:ph type="body" sz="quarter" idx="18" hasCustomPrompt="1"/>
          </p:nvPr>
        </p:nvSpPr>
        <p:spPr>
          <a:xfrm>
            <a:off x="407989"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0" name="Picture Placeholder 18">
            <a:extLst>
              <a:ext uri="{FF2B5EF4-FFF2-40B4-BE49-F238E27FC236}">
                <a16:creationId xmlns:a16="http://schemas.microsoft.com/office/drawing/2014/main" id="{294EA0F6-AA52-4217-A12C-1EE4C8D0E632}"/>
              </a:ext>
              <a:ext uri="{C183D7F6-B498-43B3-948B-1728B52AA6E4}">
                <adec:decorative xmlns:adec="http://schemas.microsoft.com/office/drawing/2017/decorative" val="1"/>
              </a:ext>
            </a:extLst>
          </p:cNvPr>
          <p:cNvSpPr>
            <a:spLocks noGrp="1"/>
          </p:cNvSpPr>
          <p:nvPr>
            <p:ph type="pic" sz="quarter" idx="22" hasCustomPrompt="1"/>
          </p:nvPr>
        </p:nvSpPr>
        <p:spPr>
          <a:xfrm>
            <a:off x="4968875" y="1871971"/>
            <a:ext cx="2252662" cy="225107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12" name="Text Placeholder 9">
            <a:extLst>
              <a:ext uri="{FF2B5EF4-FFF2-40B4-BE49-F238E27FC236}">
                <a16:creationId xmlns:a16="http://schemas.microsoft.com/office/drawing/2014/main" id="{897F438E-420B-4461-8166-2D78133EC322}"/>
              </a:ext>
            </a:extLst>
          </p:cNvPr>
          <p:cNvSpPr>
            <a:spLocks noGrp="1"/>
          </p:cNvSpPr>
          <p:nvPr>
            <p:ph type="body" sz="quarter" idx="27" hasCustomPrompt="1"/>
          </p:nvPr>
        </p:nvSpPr>
        <p:spPr>
          <a:xfrm>
            <a:off x="4314032"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1" name="Picture Placeholder 18">
            <a:extLst>
              <a:ext uri="{FF2B5EF4-FFF2-40B4-BE49-F238E27FC236}">
                <a16:creationId xmlns:a16="http://schemas.microsoft.com/office/drawing/2014/main" id="{1AD9650E-2955-437F-952D-0694E47BF67E}"/>
              </a:ext>
              <a:ext uri="{C183D7F6-B498-43B3-948B-1728B52AA6E4}">
                <adec:decorative xmlns:adec="http://schemas.microsoft.com/office/drawing/2017/decorative" val="1"/>
              </a:ext>
            </a:extLst>
          </p:cNvPr>
          <p:cNvSpPr>
            <a:spLocks noGrp="1"/>
          </p:cNvSpPr>
          <p:nvPr>
            <p:ph type="pic" sz="quarter" idx="23" hasCustomPrompt="1"/>
          </p:nvPr>
        </p:nvSpPr>
        <p:spPr>
          <a:xfrm>
            <a:off x="8799513" y="1871971"/>
            <a:ext cx="2252662" cy="225107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13" name="Text Placeholder 9">
            <a:extLst>
              <a:ext uri="{FF2B5EF4-FFF2-40B4-BE49-F238E27FC236}">
                <a16:creationId xmlns:a16="http://schemas.microsoft.com/office/drawing/2014/main" id="{09ECF59E-500C-4172-89D4-A1C57F00AC7C}"/>
              </a:ext>
            </a:extLst>
          </p:cNvPr>
          <p:cNvSpPr>
            <a:spLocks noGrp="1"/>
          </p:cNvSpPr>
          <p:nvPr>
            <p:ph type="body" sz="quarter" idx="28" hasCustomPrompt="1"/>
          </p:nvPr>
        </p:nvSpPr>
        <p:spPr>
          <a:xfrm>
            <a:off x="8220075" y="4213225"/>
            <a:ext cx="3563936" cy="1728000"/>
          </a:xfrm>
        </p:spPr>
        <p:txBody>
          <a:bodyPr/>
          <a:lstStyle>
            <a:lvl1pPr marL="0" indent="0" algn="ctr">
              <a:lnSpc>
                <a:spcPct val="100000"/>
              </a:lnSpc>
              <a:buNone/>
              <a:defRPr/>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7" name="Slide Number Placeholder 6">
            <a:extLst>
              <a:ext uri="{FF2B5EF4-FFF2-40B4-BE49-F238E27FC236}">
                <a16:creationId xmlns:a16="http://schemas.microsoft.com/office/drawing/2014/main" id="{A183F930-38D6-455D-84C2-DD9D1E30FD41}"/>
              </a:ext>
              <a:ext uri="{C183D7F6-B498-43B3-948B-1728B52AA6E4}">
                <adec:decorative xmlns:adec="http://schemas.microsoft.com/office/drawing/2017/decorative" val="1"/>
              </a:ext>
            </a:extLst>
          </p:cNvPr>
          <p:cNvSpPr>
            <a:spLocks noGrp="1"/>
          </p:cNvSpPr>
          <p:nvPr>
            <p:ph type="sldNum" sz="quarter" idx="26"/>
          </p:nvPr>
        </p:nvSpPr>
        <p:spPr/>
        <p:txBody>
          <a:bodyPr/>
          <a:lstStyle>
            <a:lvl1pPr>
              <a:lnSpc>
                <a:spcPct val="100000"/>
              </a:lnSpc>
              <a:defRPr/>
            </a:lvl1pPr>
          </a:lstStyle>
          <a:p>
            <a:fld id="{F8E47D07-9D1E-4FE9-B31A-2F5863681021}" type="slidenum">
              <a:rPr lang="en-GB" smtClean="0"/>
              <a:pPr/>
              <a:t>‹N›</a:t>
            </a:fld>
            <a:endParaRPr lang="en-GB"/>
          </a:p>
        </p:txBody>
      </p:sp>
      <p:sp>
        <p:nvSpPr>
          <p:cNvPr id="14" name="Text Placeholder 96">
            <a:extLst>
              <a:ext uri="{FF2B5EF4-FFF2-40B4-BE49-F238E27FC236}">
                <a16:creationId xmlns:a16="http://schemas.microsoft.com/office/drawing/2014/main" id="{AA42A745-9907-45EF-9B18-E061ED71F0D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4" name="Date Placeholder 3">
            <a:extLst>
              <a:ext uri="{FF2B5EF4-FFF2-40B4-BE49-F238E27FC236}">
                <a16:creationId xmlns:a16="http://schemas.microsoft.com/office/drawing/2014/main" id="{C645BA28-9268-48CE-8962-39F56ADB8E1B}"/>
              </a:ext>
              <a:ext uri="{C183D7F6-B498-43B3-948B-1728B52AA6E4}">
                <adec:decorative xmlns:adec="http://schemas.microsoft.com/office/drawing/2017/decorative" val="1"/>
              </a:ext>
            </a:extLst>
          </p:cNvPr>
          <p:cNvSpPr>
            <a:spLocks noGrp="1"/>
          </p:cNvSpPr>
          <p:nvPr>
            <p:ph type="dt" sz="half" idx="24"/>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256061854"/>
      </p:ext>
    </p:extLst>
  </p:cSld>
  <p:clrMapOvr>
    <a:masterClrMapping/>
  </p:clrMapOvr>
  <p:extLst>
    <p:ext uri="{DCECCB84-F9BA-43D5-87BE-67443E8EF086}">
      <p15:sldGuideLst xmlns:p15="http://schemas.microsoft.com/office/powerpoint/2012/main">
        <p15:guide id="3" pos="2502" userDrawn="1">
          <p15:clr>
            <a:srgbClr val="A4A3A4"/>
          </p15:clr>
        </p15:guide>
        <p15:guide id="4" pos="2706" userDrawn="1">
          <p15:clr>
            <a:srgbClr val="A4A3A4"/>
          </p15:clr>
        </p15:guide>
        <p15:guide id="7" pos="4974" userDrawn="1">
          <p15:clr>
            <a:srgbClr val="A4A3A4"/>
          </p15:clr>
        </p15:guide>
        <p15:guide id="8" pos="5178"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 Value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9" name="Picture Placeholder 18">
            <a:extLst>
              <a:ext uri="{FF2B5EF4-FFF2-40B4-BE49-F238E27FC236}">
                <a16:creationId xmlns:a16="http://schemas.microsoft.com/office/drawing/2014/main" id="{1695E3A6-F648-449D-A3F5-AFFD89818C1F}"/>
              </a:ext>
              <a:ext uri="{C183D7F6-B498-43B3-948B-1728B52AA6E4}">
                <adec:decorative xmlns:adec="http://schemas.microsoft.com/office/drawing/2017/decorative" val="1"/>
              </a:ext>
            </a:extLst>
          </p:cNvPr>
          <p:cNvSpPr>
            <a:spLocks noGrp="1"/>
          </p:cNvSpPr>
          <p:nvPr>
            <p:ph type="pic" sz="quarter" idx="21" hasCustomPrompt="1"/>
          </p:nvPr>
        </p:nvSpPr>
        <p:spPr>
          <a:xfrm>
            <a:off x="568658" y="1871971"/>
            <a:ext cx="2252662" cy="2251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a:solidFill>
                  <a:schemeClr val="tx1"/>
                </a:solidFill>
                <a:latin typeface="+mj-lt"/>
              </a:defRPr>
            </a:lvl1pPr>
          </a:lstStyle>
          <a:p>
            <a:pPr lvl="0" algn="ctr"/>
            <a:r>
              <a:rPr lang="en-US"/>
              <a:t> </a:t>
            </a:r>
          </a:p>
        </p:txBody>
      </p:sp>
      <p:sp>
        <p:nvSpPr>
          <p:cNvPr id="17" name="Text Placeholder 9">
            <a:extLst>
              <a:ext uri="{FF2B5EF4-FFF2-40B4-BE49-F238E27FC236}">
                <a16:creationId xmlns:a16="http://schemas.microsoft.com/office/drawing/2014/main" id="{31A1C981-C34F-4AC8-BCBC-EF60A8404DE9}"/>
              </a:ext>
            </a:extLst>
          </p:cNvPr>
          <p:cNvSpPr>
            <a:spLocks noGrp="1"/>
          </p:cNvSpPr>
          <p:nvPr>
            <p:ph type="body" sz="quarter" idx="18" hasCustomPrompt="1"/>
          </p:nvPr>
        </p:nvSpPr>
        <p:spPr>
          <a:xfrm>
            <a:off x="407989"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0" name="Picture Placeholder 18">
            <a:extLst>
              <a:ext uri="{FF2B5EF4-FFF2-40B4-BE49-F238E27FC236}">
                <a16:creationId xmlns:a16="http://schemas.microsoft.com/office/drawing/2014/main" id="{294EA0F6-AA52-4217-A12C-1EE4C8D0E632}"/>
              </a:ext>
              <a:ext uri="{C183D7F6-B498-43B3-948B-1728B52AA6E4}">
                <adec:decorative xmlns:adec="http://schemas.microsoft.com/office/drawing/2017/decorative" val="1"/>
              </a:ext>
            </a:extLst>
          </p:cNvPr>
          <p:cNvSpPr>
            <a:spLocks noGrp="1"/>
          </p:cNvSpPr>
          <p:nvPr>
            <p:ph type="pic" sz="quarter" idx="22" hasCustomPrompt="1"/>
          </p:nvPr>
        </p:nvSpPr>
        <p:spPr>
          <a:xfrm>
            <a:off x="3502666" y="1871971"/>
            <a:ext cx="2252662" cy="225107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14" name="Text Placeholder 9">
            <a:extLst>
              <a:ext uri="{FF2B5EF4-FFF2-40B4-BE49-F238E27FC236}">
                <a16:creationId xmlns:a16="http://schemas.microsoft.com/office/drawing/2014/main" id="{E6C688A6-EC75-41E6-89E3-785616D8821B}"/>
              </a:ext>
            </a:extLst>
          </p:cNvPr>
          <p:cNvSpPr>
            <a:spLocks noGrp="1"/>
          </p:cNvSpPr>
          <p:nvPr>
            <p:ph type="body" sz="quarter" idx="30" hasCustomPrompt="1"/>
          </p:nvPr>
        </p:nvSpPr>
        <p:spPr>
          <a:xfrm>
            <a:off x="3338933"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1" name="Picture Placeholder 18">
            <a:extLst>
              <a:ext uri="{FF2B5EF4-FFF2-40B4-BE49-F238E27FC236}">
                <a16:creationId xmlns:a16="http://schemas.microsoft.com/office/drawing/2014/main" id="{1AD9650E-2955-437F-952D-0694E47BF67E}"/>
              </a:ext>
              <a:ext uri="{C183D7F6-B498-43B3-948B-1728B52AA6E4}">
                <adec:decorative xmlns:adec="http://schemas.microsoft.com/office/drawing/2017/decorative" val="1"/>
              </a:ext>
            </a:extLst>
          </p:cNvPr>
          <p:cNvSpPr>
            <a:spLocks noGrp="1"/>
          </p:cNvSpPr>
          <p:nvPr>
            <p:ph type="pic" sz="quarter" idx="23" hasCustomPrompt="1"/>
          </p:nvPr>
        </p:nvSpPr>
        <p:spPr>
          <a:xfrm>
            <a:off x="6436674" y="1871971"/>
            <a:ext cx="2252662" cy="225107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15" name="Text Placeholder 9">
            <a:extLst>
              <a:ext uri="{FF2B5EF4-FFF2-40B4-BE49-F238E27FC236}">
                <a16:creationId xmlns:a16="http://schemas.microsoft.com/office/drawing/2014/main" id="{6349FDEF-1604-484C-9A37-E1053654FA00}"/>
              </a:ext>
            </a:extLst>
          </p:cNvPr>
          <p:cNvSpPr>
            <a:spLocks noGrp="1"/>
          </p:cNvSpPr>
          <p:nvPr>
            <p:ph type="body" sz="quarter" idx="31" hasCustomPrompt="1"/>
          </p:nvPr>
        </p:nvSpPr>
        <p:spPr>
          <a:xfrm>
            <a:off x="6269877"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6" name="Picture Placeholder 18">
            <a:extLst>
              <a:ext uri="{FF2B5EF4-FFF2-40B4-BE49-F238E27FC236}">
                <a16:creationId xmlns:a16="http://schemas.microsoft.com/office/drawing/2014/main" id="{1B57E0F9-4409-404D-8624-8F353C89B7BF}"/>
              </a:ext>
              <a:ext uri="{C183D7F6-B498-43B3-948B-1728B52AA6E4}">
                <adec:decorative xmlns:adec="http://schemas.microsoft.com/office/drawing/2017/decorative" val="1"/>
              </a:ext>
            </a:extLst>
          </p:cNvPr>
          <p:cNvSpPr>
            <a:spLocks noGrp="1"/>
          </p:cNvSpPr>
          <p:nvPr>
            <p:ph type="pic" sz="quarter" idx="28" hasCustomPrompt="1"/>
          </p:nvPr>
        </p:nvSpPr>
        <p:spPr>
          <a:xfrm>
            <a:off x="9370682" y="1871971"/>
            <a:ext cx="2252662" cy="225107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16" name="Text Placeholder 9">
            <a:extLst>
              <a:ext uri="{FF2B5EF4-FFF2-40B4-BE49-F238E27FC236}">
                <a16:creationId xmlns:a16="http://schemas.microsoft.com/office/drawing/2014/main" id="{10DF9533-79B3-42E2-8B9E-0451E535180B}"/>
              </a:ext>
            </a:extLst>
          </p:cNvPr>
          <p:cNvSpPr>
            <a:spLocks noGrp="1"/>
          </p:cNvSpPr>
          <p:nvPr>
            <p:ph type="body" sz="quarter" idx="32" hasCustomPrompt="1"/>
          </p:nvPr>
        </p:nvSpPr>
        <p:spPr>
          <a:xfrm>
            <a:off x="9200820" y="4213225"/>
            <a:ext cx="2592386" cy="1754326"/>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8" name="Text Placeholder 96">
            <a:extLst>
              <a:ext uri="{FF2B5EF4-FFF2-40B4-BE49-F238E27FC236}">
                <a16:creationId xmlns:a16="http://schemas.microsoft.com/office/drawing/2014/main" id="{6F65E95C-9C1A-45B9-A2D2-B58B0FB5236B}"/>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2036003932"/>
      </p:ext>
    </p:extLst>
  </p:cSld>
  <p:clrMapOvr>
    <a:masterClrMapping/>
  </p:clrMapOvr>
  <p:extLst>
    <p:ext uri="{DCECCB84-F9BA-43D5-87BE-67443E8EF086}">
      <p15:sldGuideLst xmlns:p15="http://schemas.microsoft.com/office/powerpoint/2012/main">
        <p15:guide id="3" pos="1890" userDrawn="1">
          <p15:clr>
            <a:srgbClr val="A4A3A4"/>
          </p15:clr>
        </p15:guide>
        <p15:guide id="4" pos="2094" userDrawn="1">
          <p15:clr>
            <a:srgbClr val="A4A3A4"/>
          </p15:clr>
        </p15:guide>
        <p15:guide id="5" pos="3727" userDrawn="1">
          <p15:clr>
            <a:srgbClr val="A4A3A4"/>
          </p15:clr>
        </p15:guide>
        <p15:guide id="6" pos="3953" userDrawn="1">
          <p15:clr>
            <a:srgbClr val="A4A3A4"/>
          </p15:clr>
        </p15:guide>
        <p15:guide id="9" pos="5586" userDrawn="1">
          <p15:clr>
            <a:srgbClr val="A4A3A4"/>
          </p15:clr>
        </p15:guide>
        <p15:guide id="10" pos="5790"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5 Value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9" name="Picture Placeholder 18">
            <a:extLst>
              <a:ext uri="{FF2B5EF4-FFF2-40B4-BE49-F238E27FC236}">
                <a16:creationId xmlns:a16="http://schemas.microsoft.com/office/drawing/2014/main" id="{1695E3A6-F648-449D-A3F5-AFFD89818C1F}"/>
              </a:ext>
              <a:ext uri="{C183D7F6-B498-43B3-948B-1728B52AA6E4}">
                <adec:decorative xmlns:adec="http://schemas.microsoft.com/office/drawing/2017/decorative" val="1"/>
              </a:ext>
            </a:extLst>
          </p:cNvPr>
          <p:cNvSpPr>
            <a:spLocks noGrp="1"/>
          </p:cNvSpPr>
          <p:nvPr>
            <p:ph type="pic" sz="quarter" idx="21" hasCustomPrompt="1"/>
          </p:nvPr>
        </p:nvSpPr>
        <p:spPr>
          <a:xfrm>
            <a:off x="551619" y="1871971"/>
            <a:ext cx="1814648" cy="181337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a:solidFill>
                  <a:schemeClr val="tx1"/>
                </a:solidFill>
                <a:latin typeface="+mj-lt"/>
              </a:defRPr>
            </a:lvl1pPr>
          </a:lstStyle>
          <a:p>
            <a:pPr lvl="0" algn="ctr"/>
            <a:r>
              <a:rPr lang="en-US"/>
              <a:t> </a:t>
            </a:r>
          </a:p>
        </p:txBody>
      </p:sp>
      <p:sp>
        <p:nvSpPr>
          <p:cNvPr id="16" name="Text Placeholder 9">
            <a:extLst>
              <a:ext uri="{FF2B5EF4-FFF2-40B4-BE49-F238E27FC236}">
                <a16:creationId xmlns:a16="http://schemas.microsoft.com/office/drawing/2014/main" id="{D71BD9E1-B9EE-42D7-BC3C-DA841714C776}"/>
              </a:ext>
            </a:extLst>
          </p:cNvPr>
          <p:cNvSpPr>
            <a:spLocks noGrp="1"/>
          </p:cNvSpPr>
          <p:nvPr>
            <p:ph type="body" sz="quarter" idx="18" hasCustomPrompt="1"/>
          </p:nvPr>
        </p:nvSpPr>
        <p:spPr>
          <a:xfrm>
            <a:off x="407989"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0" name="Picture Placeholder 18">
            <a:extLst>
              <a:ext uri="{FF2B5EF4-FFF2-40B4-BE49-F238E27FC236}">
                <a16:creationId xmlns:a16="http://schemas.microsoft.com/office/drawing/2014/main" id="{294EA0F6-AA52-4217-A12C-1EE4C8D0E632}"/>
              </a:ext>
              <a:ext uri="{C183D7F6-B498-43B3-948B-1728B52AA6E4}">
                <adec:decorative xmlns:adec="http://schemas.microsoft.com/office/drawing/2017/decorative" val="1"/>
              </a:ext>
            </a:extLst>
          </p:cNvPr>
          <p:cNvSpPr>
            <a:spLocks noGrp="1"/>
          </p:cNvSpPr>
          <p:nvPr>
            <p:ph type="pic" sz="quarter" idx="22" hasCustomPrompt="1"/>
          </p:nvPr>
        </p:nvSpPr>
        <p:spPr>
          <a:xfrm>
            <a:off x="2870147" y="1871971"/>
            <a:ext cx="1814648" cy="181337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23" name="Text Placeholder 9">
            <a:extLst>
              <a:ext uri="{FF2B5EF4-FFF2-40B4-BE49-F238E27FC236}">
                <a16:creationId xmlns:a16="http://schemas.microsoft.com/office/drawing/2014/main" id="{6CCE0E71-4EE2-4453-811E-324C358A3D52}"/>
              </a:ext>
            </a:extLst>
          </p:cNvPr>
          <p:cNvSpPr>
            <a:spLocks noGrp="1"/>
          </p:cNvSpPr>
          <p:nvPr>
            <p:ph type="body" sz="quarter" idx="32" hasCustomPrompt="1"/>
          </p:nvPr>
        </p:nvSpPr>
        <p:spPr>
          <a:xfrm>
            <a:off x="2711450"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1" name="Picture Placeholder 18">
            <a:extLst>
              <a:ext uri="{FF2B5EF4-FFF2-40B4-BE49-F238E27FC236}">
                <a16:creationId xmlns:a16="http://schemas.microsoft.com/office/drawing/2014/main" id="{1AD9650E-2955-437F-952D-0694E47BF67E}"/>
              </a:ext>
              <a:ext uri="{C183D7F6-B498-43B3-948B-1728B52AA6E4}">
                <adec:decorative xmlns:adec="http://schemas.microsoft.com/office/drawing/2017/decorative" val="1"/>
              </a:ext>
            </a:extLst>
          </p:cNvPr>
          <p:cNvSpPr>
            <a:spLocks noGrp="1"/>
          </p:cNvSpPr>
          <p:nvPr>
            <p:ph type="pic" sz="quarter" idx="23" hasCustomPrompt="1"/>
          </p:nvPr>
        </p:nvSpPr>
        <p:spPr>
          <a:xfrm>
            <a:off x="5188675" y="1871971"/>
            <a:ext cx="1814648" cy="181337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24" name="Text Placeholder 9">
            <a:extLst>
              <a:ext uri="{FF2B5EF4-FFF2-40B4-BE49-F238E27FC236}">
                <a16:creationId xmlns:a16="http://schemas.microsoft.com/office/drawing/2014/main" id="{029DFBF2-A17F-4774-A847-25FC10C36767}"/>
              </a:ext>
            </a:extLst>
          </p:cNvPr>
          <p:cNvSpPr>
            <a:spLocks noGrp="1"/>
          </p:cNvSpPr>
          <p:nvPr>
            <p:ph type="body" sz="quarter" idx="33" hasCustomPrompt="1"/>
          </p:nvPr>
        </p:nvSpPr>
        <p:spPr>
          <a:xfrm>
            <a:off x="5016500" y="3927674"/>
            <a:ext cx="2158999"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26" name="Picture Placeholder 18">
            <a:extLst>
              <a:ext uri="{FF2B5EF4-FFF2-40B4-BE49-F238E27FC236}">
                <a16:creationId xmlns:a16="http://schemas.microsoft.com/office/drawing/2014/main" id="{1B57E0F9-4409-404D-8624-8F353C89B7BF}"/>
              </a:ext>
              <a:ext uri="{C183D7F6-B498-43B3-948B-1728B52AA6E4}">
                <adec:decorative xmlns:adec="http://schemas.microsoft.com/office/drawing/2017/decorative" val="1"/>
              </a:ext>
            </a:extLst>
          </p:cNvPr>
          <p:cNvSpPr>
            <a:spLocks noGrp="1"/>
          </p:cNvSpPr>
          <p:nvPr>
            <p:ph type="pic" sz="quarter" idx="28" hasCustomPrompt="1"/>
          </p:nvPr>
        </p:nvSpPr>
        <p:spPr>
          <a:xfrm>
            <a:off x="7511188" y="1871971"/>
            <a:ext cx="1814648" cy="181337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25" name="Text Placeholder 9">
            <a:extLst>
              <a:ext uri="{FF2B5EF4-FFF2-40B4-BE49-F238E27FC236}">
                <a16:creationId xmlns:a16="http://schemas.microsoft.com/office/drawing/2014/main" id="{D72086D3-E443-4D05-8160-29E2B792B70A}"/>
              </a:ext>
            </a:extLst>
          </p:cNvPr>
          <p:cNvSpPr>
            <a:spLocks noGrp="1"/>
          </p:cNvSpPr>
          <p:nvPr>
            <p:ph type="body" sz="quarter" idx="34" hasCustomPrompt="1"/>
          </p:nvPr>
        </p:nvSpPr>
        <p:spPr>
          <a:xfrm>
            <a:off x="7356475"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15" name="Picture Placeholder 18">
            <a:extLst>
              <a:ext uri="{FF2B5EF4-FFF2-40B4-BE49-F238E27FC236}">
                <a16:creationId xmlns:a16="http://schemas.microsoft.com/office/drawing/2014/main" id="{1DFC729E-ACCA-470B-9E2F-8BB96EC99FA7}"/>
              </a:ext>
              <a:ext uri="{C183D7F6-B498-43B3-948B-1728B52AA6E4}">
                <adec:decorative xmlns:adec="http://schemas.microsoft.com/office/drawing/2017/decorative" val="1"/>
              </a:ext>
            </a:extLst>
          </p:cNvPr>
          <p:cNvSpPr>
            <a:spLocks noGrp="1"/>
          </p:cNvSpPr>
          <p:nvPr>
            <p:ph type="pic" sz="quarter" idx="30" hasCustomPrompt="1"/>
          </p:nvPr>
        </p:nvSpPr>
        <p:spPr>
          <a:xfrm>
            <a:off x="9814650" y="1871971"/>
            <a:ext cx="1814648" cy="181337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lvl1pPr marL="0" indent="0">
              <a:lnSpc>
                <a:spcPct val="100000"/>
              </a:lnSpc>
              <a:buNone/>
              <a:defRPr lang="en-US" sz="3200" dirty="0">
                <a:solidFill>
                  <a:schemeClr val="tx1"/>
                </a:solidFill>
                <a:latin typeface="+mj-lt"/>
              </a:defRPr>
            </a:lvl1pPr>
          </a:lstStyle>
          <a:p>
            <a:pPr lvl="0" algn="ctr"/>
            <a:r>
              <a:rPr lang="en-US"/>
              <a:t> </a:t>
            </a:r>
          </a:p>
        </p:txBody>
      </p:sp>
      <p:sp>
        <p:nvSpPr>
          <p:cNvPr id="27" name="Text Placeholder 9">
            <a:extLst>
              <a:ext uri="{FF2B5EF4-FFF2-40B4-BE49-F238E27FC236}">
                <a16:creationId xmlns:a16="http://schemas.microsoft.com/office/drawing/2014/main" id="{D7CFDA92-B7D3-45FE-997C-88AF5348E988}"/>
              </a:ext>
            </a:extLst>
          </p:cNvPr>
          <p:cNvSpPr>
            <a:spLocks noGrp="1"/>
          </p:cNvSpPr>
          <p:nvPr>
            <p:ph type="body" sz="quarter" idx="35" hasCustomPrompt="1"/>
          </p:nvPr>
        </p:nvSpPr>
        <p:spPr>
          <a:xfrm>
            <a:off x="9659937" y="3927674"/>
            <a:ext cx="2124074" cy="2088000"/>
          </a:xfrm>
        </p:spPr>
        <p:txBody>
          <a:bodyPr/>
          <a:lstStyle>
            <a:lvl1pPr marL="0" indent="0" algn="ctr">
              <a:lnSpc>
                <a:spcPct val="100000"/>
              </a:lnSpc>
              <a:buNone/>
              <a:defRPr sz="2000"/>
            </a:lvl1pPr>
          </a:lstStyle>
          <a:p>
            <a:pPr lvl="0"/>
            <a:r>
              <a:rPr lang="en-US" dirty="0"/>
              <a:t>Supporting text goes here.</a:t>
            </a:r>
            <a:br>
              <a:rPr lang="en-US" dirty="0"/>
            </a:br>
            <a:r>
              <a:rPr lang="en-US" dirty="0"/>
              <a:t>Change lens to preferred background </a:t>
            </a:r>
            <a:r>
              <a:rPr lang="en-US" dirty="0" err="1"/>
              <a:t>colour</a:t>
            </a:r>
            <a:r>
              <a:rPr lang="en-US" dirty="0"/>
              <a:t> before inserting an icon. </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17" name="Text Placeholder 96">
            <a:extLst>
              <a:ext uri="{FF2B5EF4-FFF2-40B4-BE49-F238E27FC236}">
                <a16:creationId xmlns:a16="http://schemas.microsoft.com/office/drawing/2014/main" id="{E55FEA9E-88F1-4D2F-9402-729ADDB70C5C}"/>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125640893"/>
      </p:ext>
    </p:extLst>
  </p:cSld>
  <p:clrMapOvr>
    <a:masterClrMapping/>
  </p:clrMapOvr>
  <p:extLst>
    <p:ext uri="{DCECCB84-F9BA-43D5-87BE-67443E8EF086}">
      <p15:sldGuideLst xmlns:p15="http://schemas.microsoft.com/office/powerpoint/2012/main">
        <p15:guide id="1" pos="1595" userDrawn="1">
          <p15:clr>
            <a:srgbClr val="A4A3A4"/>
          </p15:clr>
        </p15:guide>
        <p15:guide id="2" pos="1708" userDrawn="1">
          <p15:clr>
            <a:srgbClr val="A4A3A4"/>
          </p15:clr>
        </p15:guide>
        <p15:guide id="3" pos="3046" userDrawn="1">
          <p15:clr>
            <a:srgbClr val="A4A3A4"/>
          </p15:clr>
        </p15:guide>
        <p15:guide id="4" pos="3160" userDrawn="1">
          <p15:clr>
            <a:srgbClr val="A4A3A4"/>
          </p15:clr>
        </p15:guide>
        <p15:guide id="5" pos="4520" userDrawn="1">
          <p15:clr>
            <a:srgbClr val="A4A3A4"/>
          </p15:clr>
        </p15:guide>
        <p15:guide id="6" pos="4634" userDrawn="1">
          <p15:clr>
            <a:srgbClr val="A4A3A4"/>
          </p15:clr>
        </p15:guide>
        <p15:guide id="9" pos="5972" userDrawn="1">
          <p15:clr>
            <a:srgbClr val="A4A3A4"/>
          </p15:clr>
        </p15:guide>
        <p15:guide id="10" pos="6085" userDrawn="1">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447ADDD-920E-4BEB-819B-9759B3CF06AB}"/>
              </a:ext>
            </a:extLst>
          </p:cNvPr>
          <p:cNvSpPr>
            <a:spLocks noGrp="1"/>
          </p:cNvSpPr>
          <p:nvPr>
            <p:ph type="title" hasCustomPrompt="1"/>
          </p:nvPr>
        </p:nvSpPr>
        <p:spPr>
          <a:xfrm>
            <a:off x="1" y="0"/>
            <a:ext cx="5562601" cy="6858000"/>
          </a:xfrm>
          <a:custGeom>
            <a:avLst/>
            <a:gdLst>
              <a:gd name="connsiteX0" fmla="*/ 0 w 5562601"/>
              <a:gd name="connsiteY0" fmla="*/ 0 h 6858000"/>
              <a:gd name="connsiteX1" fmla="*/ 3124199 w 5562601"/>
              <a:gd name="connsiteY1" fmla="*/ 0 h 6858000"/>
              <a:gd name="connsiteX2" fmla="*/ 3694793 w 5562601"/>
              <a:gd name="connsiteY2" fmla="*/ 0 h 6858000"/>
              <a:gd name="connsiteX3" fmla="*/ 3762493 w 5562601"/>
              <a:gd name="connsiteY3" fmla="*/ 43402 h 6858000"/>
              <a:gd name="connsiteX4" fmla="*/ 5562601 w 5562601"/>
              <a:gd name="connsiteY4" fmla="*/ 3429000 h 6858000"/>
              <a:gd name="connsiteX5" fmla="*/ 3762493 w 5562601"/>
              <a:gd name="connsiteY5" fmla="*/ 6814598 h 6858000"/>
              <a:gd name="connsiteX6" fmla="*/ 3694792 w 5562601"/>
              <a:gd name="connsiteY6" fmla="*/ 6858000 h 6858000"/>
              <a:gd name="connsiteX7" fmla="*/ 0 w 5562601"/>
              <a:gd name="connsiteY7" fmla="*/ 6858000 h 6858000"/>
              <a:gd name="connsiteX8" fmla="*/ 0 w 5562601"/>
              <a:gd name="connsiteY8" fmla="*/ 260168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62601" h="6858000">
                <a:moveTo>
                  <a:pt x="0" y="0"/>
                </a:moveTo>
                <a:lnTo>
                  <a:pt x="3124199" y="0"/>
                </a:lnTo>
                <a:lnTo>
                  <a:pt x="3694793" y="0"/>
                </a:lnTo>
                <a:lnTo>
                  <a:pt x="3762493" y="43402"/>
                </a:lnTo>
                <a:cubicBezTo>
                  <a:pt x="4848549" y="777127"/>
                  <a:pt x="5562601" y="2019676"/>
                  <a:pt x="5562601" y="3429000"/>
                </a:cubicBezTo>
                <a:cubicBezTo>
                  <a:pt x="5562601" y="4838325"/>
                  <a:pt x="4848549" y="6080873"/>
                  <a:pt x="3762493" y="6814598"/>
                </a:cubicBezTo>
                <a:lnTo>
                  <a:pt x="3694792" y="6858000"/>
                </a:lnTo>
                <a:lnTo>
                  <a:pt x="0" y="6858000"/>
                </a:lnTo>
                <a:lnTo>
                  <a:pt x="0" y="2601686"/>
                </a:lnTo>
                <a:close/>
              </a:path>
            </a:pathLst>
          </a:custGeom>
          <a:solidFill>
            <a:schemeClr val="accent1"/>
          </a:solidFill>
        </p:spPr>
        <p:txBody>
          <a:bodyPr wrap="square" lIns="396000" tIns="2160000" bIns="2880000" anchor="b" anchorCtr="0">
            <a:normAutofit/>
          </a:bodyPr>
          <a:lstStyle>
            <a:lvl1pPr>
              <a:lnSpc>
                <a:spcPct val="100000"/>
              </a:lnSpc>
              <a:defRPr sz="4000">
                <a:solidFill>
                  <a:schemeClr val="bg1"/>
                </a:solidFill>
              </a:defRPr>
            </a:lvl1pPr>
          </a:lstStyle>
          <a:p>
            <a:r>
              <a:rPr lang="en-US" dirty="0"/>
              <a:t>Click to enter</a:t>
            </a:r>
            <a:br>
              <a:rPr lang="en-US" dirty="0"/>
            </a:br>
            <a:r>
              <a:rPr lang="en-US" dirty="0"/>
              <a:t>section title here</a:t>
            </a:r>
            <a:endParaRPr lang="en-GB" dirty="0"/>
          </a:p>
        </p:txBody>
      </p:sp>
      <p:sp>
        <p:nvSpPr>
          <p:cNvPr id="8" name="Text Placeholder 7">
            <a:extLst>
              <a:ext uri="{FF2B5EF4-FFF2-40B4-BE49-F238E27FC236}">
                <a16:creationId xmlns:a16="http://schemas.microsoft.com/office/drawing/2014/main" id="{45758FA1-2B23-4C7E-97FD-FBA94AB3853B}"/>
              </a:ext>
            </a:extLst>
          </p:cNvPr>
          <p:cNvSpPr>
            <a:spLocks noGrp="1"/>
          </p:cNvSpPr>
          <p:nvPr>
            <p:ph type="body" sz="quarter" idx="34" hasCustomPrompt="1"/>
          </p:nvPr>
        </p:nvSpPr>
        <p:spPr>
          <a:xfrm>
            <a:off x="428626" y="4267200"/>
            <a:ext cx="3678918" cy="1896645"/>
          </a:xfrm>
          <a:prstGeom prst="rect">
            <a:avLst/>
          </a:prstGeom>
        </p:spPr>
        <p:txBody>
          <a:bodyPr lIns="0"/>
          <a:lstStyle>
            <a:lvl1pPr marL="0" indent="0">
              <a:lnSpc>
                <a:spcPct val="100000"/>
              </a:lnSpc>
              <a:buNone/>
              <a:defRPr>
                <a:solidFill>
                  <a:schemeClr val="bg1"/>
                </a:solidFill>
              </a:defRPr>
            </a:lvl1pPr>
            <a:lvl5pPr>
              <a:defRPr/>
            </a:lvl5pPr>
          </a:lstStyle>
          <a:p>
            <a:pPr lvl="0"/>
            <a:r>
              <a:rPr lang="en-US" dirty="0"/>
              <a:t>Click to add subtitle / presenter name(s)</a:t>
            </a:r>
          </a:p>
        </p:txBody>
      </p:sp>
      <p:sp>
        <p:nvSpPr>
          <p:cNvPr id="5" name="Text Placeholder 4">
            <a:extLst>
              <a:ext uri="{FF2B5EF4-FFF2-40B4-BE49-F238E27FC236}">
                <a16:creationId xmlns:a16="http://schemas.microsoft.com/office/drawing/2014/main" id="{D60AE4F3-AAA3-4B8D-A01A-1FF9B8F9F42A}"/>
              </a:ext>
              <a:ext uri="{C183D7F6-B498-43B3-948B-1728B52AA6E4}">
                <adec:decorative xmlns:adec="http://schemas.microsoft.com/office/drawing/2017/decorative" val="1"/>
              </a:ext>
            </a:extLst>
          </p:cNvPr>
          <p:cNvSpPr>
            <a:spLocks noGrp="1"/>
          </p:cNvSpPr>
          <p:nvPr>
            <p:ph type="body" sz="quarter" idx="33" hasCustomPrompt="1"/>
          </p:nvPr>
        </p:nvSpPr>
        <p:spPr>
          <a:xfrm>
            <a:off x="428095" y="863767"/>
            <a:ext cx="1203158" cy="1203158"/>
          </a:xfrm>
          <a:prstGeom prst="ellipse">
            <a:avLst/>
          </a:prstGeom>
          <a:solidFill>
            <a:schemeClr val="bg1"/>
          </a:solidFill>
        </p:spPr>
        <p:txBody>
          <a:bodyPr wrap="none" bIns="0" anchor="ctr" anchorCtr="0">
            <a:normAutofit/>
          </a:bodyPr>
          <a:lstStyle>
            <a:lvl1pPr marL="0" indent="0" algn="ctr">
              <a:lnSpc>
                <a:spcPct val="100000"/>
              </a:lnSpc>
              <a:buNone/>
              <a:defRPr sz="6000" b="1">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a:t>
            </a:r>
          </a:p>
        </p:txBody>
      </p:sp>
      <p:sp>
        <p:nvSpPr>
          <p:cNvPr id="22" name="Picture Placeholder 21">
            <a:extLst>
              <a:ext uri="{FF2B5EF4-FFF2-40B4-BE49-F238E27FC236}">
                <a16:creationId xmlns:a16="http://schemas.microsoft.com/office/drawing/2014/main" id="{0486192A-3DB1-49EB-9B2C-D5E68AF24B1A}"/>
              </a:ext>
              <a:ext uri="{C183D7F6-B498-43B3-948B-1728B52AA6E4}">
                <adec:decorative xmlns:adec="http://schemas.microsoft.com/office/drawing/2017/decorative" val="1"/>
              </a:ext>
            </a:extLst>
          </p:cNvPr>
          <p:cNvSpPr>
            <a:spLocks noGrp="1"/>
          </p:cNvSpPr>
          <p:nvPr>
            <p:ph type="pic" sz="quarter" idx="36" hasCustomPrompt="1"/>
          </p:nvPr>
        </p:nvSpPr>
        <p:spPr>
          <a:xfrm>
            <a:off x="3694792" y="-1"/>
            <a:ext cx="8497208" cy="6858001"/>
          </a:xfrm>
          <a:custGeom>
            <a:avLst/>
            <a:gdLst>
              <a:gd name="connsiteX0" fmla="*/ 8001617 w 8497208"/>
              <a:gd name="connsiteY0" fmla="*/ 6414717 h 6858001"/>
              <a:gd name="connsiteX1" fmla="*/ 7980570 w 8497208"/>
              <a:gd name="connsiteY1" fmla="*/ 6439539 h 6858001"/>
              <a:gd name="connsiteX2" fmla="*/ 8034470 w 8497208"/>
              <a:gd name="connsiteY2" fmla="*/ 6517076 h 6858001"/>
              <a:gd name="connsiteX3" fmla="*/ 8090937 w 8497208"/>
              <a:gd name="connsiteY3" fmla="*/ 6510166 h 6858001"/>
              <a:gd name="connsiteX4" fmla="*/ 8091707 w 8497208"/>
              <a:gd name="connsiteY4" fmla="*/ 6506072 h 6858001"/>
              <a:gd name="connsiteX5" fmla="*/ 8095814 w 8497208"/>
              <a:gd name="connsiteY5" fmla="*/ 6478435 h 6858001"/>
              <a:gd name="connsiteX6" fmla="*/ 8062447 w 8497208"/>
              <a:gd name="connsiteY6" fmla="*/ 6464105 h 6858001"/>
              <a:gd name="connsiteX7" fmla="*/ 8064757 w 8497208"/>
              <a:gd name="connsiteY7" fmla="*/ 6499675 h 6858001"/>
              <a:gd name="connsiteX8" fmla="*/ 8064757 w 8497208"/>
              <a:gd name="connsiteY8" fmla="*/ 6504025 h 6858001"/>
              <a:gd name="connsiteX9" fmla="*/ 8048330 w 8497208"/>
              <a:gd name="connsiteY9" fmla="*/ 6515029 h 6858001"/>
              <a:gd name="connsiteX10" fmla="*/ 7993147 w 8497208"/>
              <a:gd name="connsiteY10" fmla="*/ 6433142 h 6858001"/>
              <a:gd name="connsiteX11" fmla="*/ 7994430 w 8497208"/>
              <a:gd name="connsiteY11" fmla="*/ 6431862 h 6858001"/>
              <a:gd name="connsiteX12" fmla="*/ 7995200 w 8497208"/>
              <a:gd name="connsiteY12" fmla="*/ 6432374 h 6858001"/>
              <a:gd name="connsiteX13" fmla="*/ 7995457 w 8497208"/>
              <a:gd name="connsiteY13" fmla="*/ 6432374 h 6858001"/>
              <a:gd name="connsiteX14" fmla="*/ 8062190 w 8497208"/>
              <a:gd name="connsiteY14" fmla="*/ 6459499 h 6858001"/>
              <a:gd name="connsiteX15" fmla="*/ 8096071 w 8497208"/>
              <a:gd name="connsiteY15" fmla="*/ 6474085 h 6858001"/>
              <a:gd name="connsiteX16" fmla="*/ 8122764 w 8497208"/>
              <a:gd name="connsiteY16" fmla="*/ 6486880 h 6858001"/>
              <a:gd name="connsiteX17" fmla="*/ 8134828 w 8497208"/>
              <a:gd name="connsiteY17" fmla="*/ 6503513 h 6858001"/>
              <a:gd name="connsiteX18" fmla="*/ 7984933 w 8497208"/>
              <a:gd name="connsiteY18" fmla="*/ 6615084 h 6858001"/>
              <a:gd name="connsiteX19" fmla="*/ 7984420 w 8497208"/>
              <a:gd name="connsiteY19" fmla="*/ 6615596 h 6858001"/>
              <a:gd name="connsiteX20" fmla="*/ 7983393 w 8497208"/>
              <a:gd name="connsiteY20" fmla="*/ 6617131 h 6858001"/>
              <a:gd name="connsiteX21" fmla="*/ 7983137 w 8497208"/>
              <a:gd name="connsiteY21" fmla="*/ 6617643 h 6858001"/>
              <a:gd name="connsiteX22" fmla="*/ 7978517 w 8497208"/>
              <a:gd name="connsiteY22" fmla="*/ 6631717 h 6858001"/>
              <a:gd name="connsiteX23" fmla="*/ 7997253 w 8497208"/>
              <a:gd name="connsiteY23" fmla="*/ 6655260 h 6858001"/>
              <a:gd name="connsiteX24" fmla="*/ 8009830 w 8497208"/>
              <a:gd name="connsiteY24" fmla="*/ 6657563 h 6858001"/>
              <a:gd name="connsiteX25" fmla="*/ 8012397 w 8497208"/>
              <a:gd name="connsiteY25" fmla="*/ 6657819 h 6858001"/>
              <a:gd name="connsiteX26" fmla="*/ 8136881 w 8497208"/>
              <a:gd name="connsiteY26" fmla="*/ 6633253 h 6858001"/>
              <a:gd name="connsiteX27" fmla="*/ 8146378 w 8497208"/>
              <a:gd name="connsiteY27" fmla="*/ 6607407 h 6858001"/>
              <a:gd name="connsiteX28" fmla="*/ 8103001 w 8497208"/>
              <a:gd name="connsiteY28" fmla="*/ 6582073 h 6858001"/>
              <a:gd name="connsiteX29" fmla="*/ 8093761 w 8497208"/>
              <a:gd name="connsiteY29" fmla="*/ 6588215 h 6858001"/>
              <a:gd name="connsiteX30" fmla="*/ 8128411 w 8497208"/>
              <a:gd name="connsiteY30" fmla="*/ 6611246 h 6858001"/>
              <a:gd name="connsiteX31" fmla="*/ 8126614 w 8497208"/>
              <a:gd name="connsiteY31" fmla="*/ 6614828 h 6858001"/>
              <a:gd name="connsiteX32" fmla="*/ 8124304 w 8497208"/>
              <a:gd name="connsiteY32" fmla="*/ 6614828 h 6858001"/>
              <a:gd name="connsiteX33" fmla="*/ 8047817 w 8497208"/>
              <a:gd name="connsiteY33" fmla="*/ 6619946 h 6858001"/>
              <a:gd name="connsiteX34" fmla="*/ 8040630 w 8497208"/>
              <a:gd name="connsiteY34" fmla="*/ 6620202 h 6858001"/>
              <a:gd name="connsiteX35" fmla="*/ 8052437 w 8497208"/>
              <a:gd name="connsiteY35" fmla="*/ 6610734 h 6858001"/>
              <a:gd name="connsiteX36" fmla="*/ 8173841 w 8497208"/>
              <a:gd name="connsiteY36" fmla="*/ 6529615 h 6858001"/>
              <a:gd name="connsiteX37" fmla="*/ 8144068 w 8497208"/>
              <a:gd name="connsiteY37" fmla="*/ 6452334 h 6858001"/>
              <a:gd name="connsiteX38" fmla="*/ 8001617 w 8497208"/>
              <a:gd name="connsiteY38" fmla="*/ 6414717 h 6858001"/>
              <a:gd name="connsiteX39" fmla="*/ 8063182 w 8497208"/>
              <a:gd name="connsiteY39" fmla="*/ 6306559 h 6858001"/>
              <a:gd name="connsiteX40" fmla="*/ 7947246 w 8497208"/>
              <a:gd name="connsiteY40" fmla="*/ 6409920 h 6858001"/>
              <a:gd name="connsiteX41" fmla="*/ 7903898 w 8497208"/>
              <a:gd name="connsiteY41" fmla="*/ 6477718 h 6858001"/>
              <a:gd name="connsiteX42" fmla="*/ 7922109 w 8497208"/>
              <a:gd name="connsiteY42" fmla="*/ 6498186 h 6858001"/>
              <a:gd name="connsiteX43" fmla="*/ 8041380 w 8497208"/>
              <a:gd name="connsiteY43" fmla="*/ 6559844 h 6858001"/>
              <a:gd name="connsiteX44" fmla="*/ 8050870 w 8497208"/>
              <a:gd name="connsiteY44" fmla="*/ 6553960 h 6858001"/>
              <a:gd name="connsiteX45" fmla="*/ 7945194 w 8497208"/>
              <a:gd name="connsiteY45" fmla="*/ 6495627 h 6858001"/>
              <a:gd name="connsiteX46" fmla="*/ 7928778 w 8497208"/>
              <a:gd name="connsiteY46" fmla="*/ 6480277 h 6858001"/>
              <a:gd name="connsiteX47" fmla="*/ 7958019 w 8497208"/>
              <a:gd name="connsiteY47" fmla="*/ 6449575 h 6858001"/>
              <a:gd name="connsiteX48" fmla="*/ 7974178 w 8497208"/>
              <a:gd name="connsiteY48" fmla="*/ 6433457 h 6858001"/>
              <a:gd name="connsiteX49" fmla="*/ 7976230 w 8497208"/>
              <a:gd name="connsiteY49" fmla="*/ 6416827 h 6858001"/>
              <a:gd name="connsiteX50" fmla="*/ 7997263 w 8497208"/>
              <a:gd name="connsiteY50" fmla="*/ 6410176 h 6858001"/>
              <a:gd name="connsiteX51" fmla="*/ 8024964 w 8497208"/>
              <a:gd name="connsiteY51" fmla="*/ 6382289 h 6858001"/>
              <a:gd name="connsiteX52" fmla="*/ 8047536 w 8497208"/>
              <a:gd name="connsiteY52" fmla="*/ 6364635 h 6858001"/>
              <a:gd name="connsiteX53" fmla="*/ 8053948 w 8497208"/>
              <a:gd name="connsiteY53" fmla="*/ 6376916 h 6858001"/>
              <a:gd name="connsiteX54" fmla="*/ 8058822 w 8497208"/>
              <a:gd name="connsiteY54" fmla="*/ 6421688 h 6858001"/>
              <a:gd name="connsiteX55" fmla="*/ 8097296 w 8497208"/>
              <a:gd name="connsiteY55" fmla="*/ 6432434 h 6858001"/>
              <a:gd name="connsiteX56" fmla="*/ 8063182 w 8497208"/>
              <a:gd name="connsiteY56" fmla="*/ 6306559 h 6858001"/>
              <a:gd name="connsiteX57" fmla="*/ 4802415 w 8497208"/>
              <a:gd name="connsiteY57" fmla="*/ 0 h 6858001"/>
              <a:gd name="connsiteX58" fmla="*/ 5373009 w 8497208"/>
              <a:gd name="connsiteY58" fmla="*/ 0 h 6858001"/>
              <a:gd name="connsiteX59" fmla="*/ 8497208 w 8497208"/>
              <a:gd name="connsiteY59" fmla="*/ 0 h 6858001"/>
              <a:gd name="connsiteX60" fmla="*/ 8497208 w 8497208"/>
              <a:gd name="connsiteY60" fmla="*/ 1 h 6858001"/>
              <a:gd name="connsiteX61" fmla="*/ 8497208 w 8497208"/>
              <a:gd name="connsiteY61" fmla="*/ 2601686 h 6858001"/>
              <a:gd name="connsiteX62" fmla="*/ 8497208 w 8497208"/>
              <a:gd name="connsiteY62" fmla="*/ 6858000 h 6858001"/>
              <a:gd name="connsiteX63" fmla="*/ 8497208 w 8497208"/>
              <a:gd name="connsiteY63" fmla="*/ 6858001 h 6858001"/>
              <a:gd name="connsiteX64" fmla="*/ 0 w 8497208"/>
              <a:gd name="connsiteY64" fmla="*/ 6858001 h 6858001"/>
              <a:gd name="connsiteX65" fmla="*/ 67701 w 8497208"/>
              <a:gd name="connsiteY65" fmla="*/ 6814599 h 6858001"/>
              <a:gd name="connsiteX66" fmla="*/ 1867809 w 8497208"/>
              <a:gd name="connsiteY66" fmla="*/ 3429001 h 6858001"/>
              <a:gd name="connsiteX67" fmla="*/ 67701 w 8497208"/>
              <a:gd name="connsiteY67" fmla="*/ 43403 h 6858001"/>
              <a:gd name="connsiteX68" fmla="*/ 1 w 8497208"/>
              <a:gd name="connsiteY68" fmla="*/ 1 h 6858001"/>
              <a:gd name="connsiteX69" fmla="*/ 4802413 w 8497208"/>
              <a:gd name="connsiteY69"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8497208" h="6858001">
                <a:moveTo>
                  <a:pt x="8001617" y="6414717"/>
                </a:moveTo>
                <a:cubicBezTo>
                  <a:pt x="7980570" y="6411902"/>
                  <a:pt x="7972100" y="6419579"/>
                  <a:pt x="7980570" y="6439539"/>
                </a:cubicBezTo>
                <a:cubicBezTo>
                  <a:pt x="7989297" y="6459243"/>
                  <a:pt x="8011370" y="6492254"/>
                  <a:pt x="8034470" y="6517076"/>
                </a:cubicBezTo>
                <a:cubicBezTo>
                  <a:pt x="8057827" y="6541642"/>
                  <a:pt x="8082981" y="6548551"/>
                  <a:pt x="8090937" y="6510166"/>
                </a:cubicBezTo>
                <a:cubicBezTo>
                  <a:pt x="8091194" y="6508887"/>
                  <a:pt x="8091451" y="6507608"/>
                  <a:pt x="8091707" y="6506072"/>
                </a:cubicBezTo>
                <a:cubicBezTo>
                  <a:pt x="8093504" y="6496348"/>
                  <a:pt x="8095044" y="6486880"/>
                  <a:pt x="8095814" y="6478435"/>
                </a:cubicBezTo>
                <a:cubicBezTo>
                  <a:pt x="8085547" y="6473829"/>
                  <a:pt x="8073997" y="6468967"/>
                  <a:pt x="8062447" y="6464105"/>
                </a:cubicBezTo>
                <a:cubicBezTo>
                  <a:pt x="8063217" y="6472806"/>
                  <a:pt x="8064244" y="6487904"/>
                  <a:pt x="8064757" y="6499675"/>
                </a:cubicBezTo>
                <a:cubicBezTo>
                  <a:pt x="8064757" y="6500954"/>
                  <a:pt x="8064757" y="6502490"/>
                  <a:pt x="8064757" y="6504025"/>
                </a:cubicBezTo>
                <a:cubicBezTo>
                  <a:pt x="8065527" y="6522705"/>
                  <a:pt x="8059110" y="6522705"/>
                  <a:pt x="8048330" y="6515029"/>
                </a:cubicBezTo>
                <a:cubicBezTo>
                  <a:pt x="8035754" y="6506072"/>
                  <a:pt x="7997510" y="6455661"/>
                  <a:pt x="7993147" y="6433142"/>
                </a:cubicBezTo>
                <a:cubicBezTo>
                  <a:pt x="7992890" y="6431862"/>
                  <a:pt x="7993660" y="6431606"/>
                  <a:pt x="7994430" y="6431862"/>
                </a:cubicBezTo>
                <a:cubicBezTo>
                  <a:pt x="7994687" y="6432118"/>
                  <a:pt x="7994943" y="6432118"/>
                  <a:pt x="7995200" y="6432374"/>
                </a:cubicBezTo>
                <a:cubicBezTo>
                  <a:pt x="7995200" y="6432374"/>
                  <a:pt x="7995200" y="6432374"/>
                  <a:pt x="7995457" y="6432374"/>
                </a:cubicBezTo>
                <a:cubicBezTo>
                  <a:pt x="8003927" y="6435701"/>
                  <a:pt x="8032930" y="6447216"/>
                  <a:pt x="8062190" y="6459499"/>
                </a:cubicBezTo>
                <a:cubicBezTo>
                  <a:pt x="8073741" y="6464361"/>
                  <a:pt x="8085547" y="6469479"/>
                  <a:pt x="8096071" y="6474085"/>
                </a:cubicBezTo>
                <a:cubicBezTo>
                  <a:pt x="8106594" y="6478691"/>
                  <a:pt x="8115834" y="6483297"/>
                  <a:pt x="8122764" y="6486880"/>
                </a:cubicBezTo>
                <a:cubicBezTo>
                  <a:pt x="8135341" y="6493533"/>
                  <a:pt x="8140218" y="6498139"/>
                  <a:pt x="8134828" y="6503513"/>
                </a:cubicBezTo>
                <a:cubicBezTo>
                  <a:pt x="8108647" y="6530382"/>
                  <a:pt x="8016504" y="6568255"/>
                  <a:pt x="7984933" y="6615084"/>
                </a:cubicBezTo>
                <a:cubicBezTo>
                  <a:pt x="7984933" y="6615084"/>
                  <a:pt x="7984677" y="6615340"/>
                  <a:pt x="7984420" y="6615596"/>
                </a:cubicBezTo>
                <a:cubicBezTo>
                  <a:pt x="7984163" y="6616108"/>
                  <a:pt x="7983650" y="6616619"/>
                  <a:pt x="7983393" y="6617131"/>
                </a:cubicBezTo>
                <a:cubicBezTo>
                  <a:pt x="7983393" y="6617387"/>
                  <a:pt x="7983393" y="6617643"/>
                  <a:pt x="7983137" y="6617643"/>
                </a:cubicBezTo>
                <a:cubicBezTo>
                  <a:pt x="7981597" y="6620714"/>
                  <a:pt x="7979287" y="6625576"/>
                  <a:pt x="7978517" y="6631717"/>
                </a:cubicBezTo>
                <a:cubicBezTo>
                  <a:pt x="7977233" y="6641953"/>
                  <a:pt x="7982623" y="6651421"/>
                  <a:pt x="7997253" y="6655260"/>
                </a:cubicBezTo>
                <a:cubicBezTo>
                  <a:pt x="8001103" y="6656283"/>
                  <a:pt x="8005210" y="6657051"/>
                  <a:pt x="8009830" y="6657563"/>
                </a:cubicBezTo>
                <a:cubicBezTo>
                  <a:pt x="8010600" y="6657819"/>
                  <a:pt x="8011627" y="6657819"/>
                  <a:pt x="8012397" y="6657819"/>
                </a:cubicBezTo>
                <a:cubicBezTo>
                  <a:pt x="8040887" y="6659098"/>
                  <a:pt x="8114551" y="6642977"/>
                  <a:pt x="8136881" y="6633253"/>
                </a:cubicBezTo>
                <a:cubicBezTo>
                  <a:pt x="8159981" y="6623017"/>
                  <a:pt x="8153051" y="6612781"/>
                  <a:pt x="8146378" y="6607407"/>
                </a:cubicBezTo>
                <a:cubicBezTo>
                  <a:pt x="8141244" y="6603313"/>
                  <a:pt x="8115577" y="6588983"/>
                  <a:pt x="8103001" y="6582073"/>
                </a:cubicBezTo>
                <a:cubicBezTo>
                  <a:pt x="8099664" y="6584376"/>
                  <a:pt x="8097097" y="6585912"/>
                  <a:pt x="8093761" y="6588215"/>
                </a:cubicBezTo>
                <a:cubicBezTo>
                  <a:pt x="8115064" y="6601010"/>
                  <a:pt x="8123534" y="6607407"/>
                  <a:pt x="8128411" y="6611246"/>
                </a:cubicBezTo>
                <a:cubicBezTo>
                  <a:pt x="8130464" y="6612781"/>
                  <a:pt x="8129438" y="6614572"/>
                  <a:pt x="8126614" y="6614828"/>
                </a:cubicBezTo>
                <a:cubicBezTo>
                  <a:pt x="8125844" y="6614828"/>
                  <a:pt x="8125074" y="6614828"/>
                  <a:pt x="8124304" y="6614828"/>
                </a:cubicBezTo>
                <a:cubicBezTo>
                  <a:pt x="8104027" y="6616364"/>
                  <a:pt x="8065784" y="6618922"/>
                  <a:pt x="8047817" y="6619946"/>
                </a:cubicBezTo>
                <a:cubicBezTo>
                  <a:pt x="8045250" y="6620202"/>
                  <a:pt x="8042170" y="6620202"/>
                  <a:pt x="8040630" y="6620202"/>
                </a:cubicBezTo>
                <a:cubicBezTo>
                  <a:pt x="8044994" y="6616108"/>
                  <a:pt x="8049870" y="6612525"/>
                  <a:pt x="8052437" y="6610734"/>
                </a:cubicBezTo>
                <a:cubicBezTo>
                  <a:pt x="8090937" y="6583609"/>
                  <a:pt x="8154848" y="6545736"/>
                  <a:pt x="8173841" y="6529615"/>
                </a:cubicBezTo>
                <a:cubicBezTo>
                  <a:pt x="8187701" y="6517587"/>
                  <a:pt x="8225688" y="6480994"/>
                  <a:pt x="8144068" y="6452334"/>
                </a:cubicBezTo>
                <a:cubicBezTo>
                  <a:pt x="8120711" y="6444401"/>
                  <a:pt x="8062704" y="6422906"/>
                  <a:pt x="8001617" y="6414717"/>
                </a:cubicBezTo>
                <a:close/>
                <a:moveTo>
                  <a:pt x="8063182" y="6306559"/>
                </a:moveTo>
                <a:cubicBezTo>
                  <a:pt x="8043432" y="6304000"/>
                  <a:pt x="8013678" y="6328817"/>
                  <a:pt x="7947246" y="6409920"/>
                </a:cubicBezTo>
                <a:cubicBezTo>
                  <a:pt x="7934934" y="6424759"/>
                  <a:pt x="7906206" y="6461088"/>
                  <a:pt x="7903898" y="6477718"/>
                </a:cubicBezTo>
                <a:cubicBezTo>
                  <a:pt x="7902359" y="6489487"/>
                  <a:pt x="7914927" y="6494604"/>
                  <a:pt x="7922109" y="6498186"/>
                </a:cubicBezTo>
                <a:cubicBezTo>
                  <a:pt x="7928778" y="6501768"/>
                  <a:pt x="8005727" y="6539888"/>
                  <a:pt x="8041380" y="6559844"/>
                </a:cubicBezTo>
                <a:cubicBezTo>
                  <a:pt x="8044458" y="6557797"/>
                  <a:pt x="8047536" y="6555751"/>
                  <a:pt x="8050870" y="6553960"/>
                </a:cubicBezTo>
                <a:cubicBezTo>
                  <a:pt x="8029581" y="6542447"/>
                  <a:pt x="7969561" y="6510211"/>
                  <a:pt x="7945194" y="6495627"/>
                </a:cubicBezTo>
                <a:cubicBezTo>
                  <a:pt x="7935190" y="6489743"/>
                  <a:pt x="7928265" y="6484882"/>
                  <a:pt x="7928778" y="6480277"/>
                </a:cubicBezTo>
                <a:cubicBezTo>
                  <a:pt x="7929548" y="6474648"/>
                  <a:pt x="7944168" y="6463391"/>
                  <a:pt x="7958019" y="6449575"/>
                </a:cubicBezTo>
                <a:cubicBezTo>
                  <a:pt x="7961610" y="6445994"/>
                  <a:pt x="7967509" y="6440109"/>
                  <a:pt x="7974178" y="6433457"/>
                </a:cubicBezTo>
                <a:cubicBezTo>
                  <a:pt x="7972382" y="6426550"/>
                  <a:pt x="7973152" y="6420921"/>
                  <a:pt x="7976230" y="6416827"/>
                </a:cubicBezTo>
                <a:cubicBezTo>
                  <a:pt x="7980077" y="6411711"/>
                  <a:pt x="7987003" y="6409664"/>
                  <a:pt x="7997263" y="6410176"/>
                </a:cubicBezTo>
                <a:cubicBezTo>
                  <a:pt x="8009831" y="6397639"/>
                  <a:pt x="8021117" y="6386382"/>
                  <a:pt x="8024964" y="6382289"/>
                </a:cubicBezTo>
                <a:cubicBezTo>
                  <a:pt x="8033941" y="6373334"/>
                  <a:pt x="8043432" y="6364124"/>
                  <a:pt x="8047536" y="6364635"/>
                </a:cubicBezTo>
                <a:cubicBezTo>
                  <a:pt x="8050870" y="6365147"/>
                  <a:pt x="8052666" y="6368217"/>
                  <a:pt x="8053948" y="6376916"/>
                </a:cubicBezTo>
                <a:cubicBezTo>
                  <a:pt x="8054974" y="6384591"/>
                  <a:pt x="8057539" y="6406850"/>
                  <a:pt x="8058822" y="6421688"/>
                </a:cubicBezTo>
                <a:cubicBezTo>
                  <a:pt x="8072672" y="6425014"/>
                  <a:pt x="8085497" y="6428852"/>
                  <a:pt x="8097296" y="6432434"/>
                </a:cubicBezTo>
                <a:cubicBezTo>
                  <a:pt x="8095757" y="6330864"/>
                  <a:pt x="8084215" y="6309373"/>
                  <a:pt x="8063182" y="6306559"/>
                </a:cubicBezTo>
                <a:close/>
                <a:moveTo>
                  <a:pt x="4802415" y="0"/>
                </a:moveTo>
                <a:lnTo>
                  <a:pt x="5373009" y="0"/>
                </a:lnTo>
                <a:lnTo>
                  <a:pt x="8497208" y="0"/>
                </a:lnTo>
                <a:lnTo>
                  <a:pt x="8497208" y="1"/>
                </a:lnTo>
                <a:lnTo>
                  <a:pt x="8497208" y="2601686"/>
                </a:lnTo>
                <a:lnTo>
                  <a:pt x="8497208" y="6858000"/>
                </a:lnTo>
                <a:lnTo>
                  <a:pt x="8497208" y="6858001"/>
                </a:lnTo>
                <a:lnTo>
                  <a:pt x="0" y="6858001"/>
                </a:lnTo>
                <a:lnTo>
                  <a:pt x="67701" y="6814599"/>
                </a:lnTo>
                <a:cubicBezTo>
                  <a:pt x="1153758" y="6080874"/>
                  <a:pt x="1867809" y="4838326"/>
                  <a:pt x="1867809" y="3429001"/>
                </a:cubicBezTo>
                <a:cubicBezTo>
                  <a:pt x="1867809" y="2019677"/>
                  <a:pt x="1153758" y="777128"/>
                  <a:pt x="67701" y="43403"/>
                </a:cubicBezTo>
                <a:lnTo>
                  <a:pt x="1" y="1"/>
                </a:lnTo>
                <a:lnTo>
                  <a:pt x="4802413" y="1"/>
                </a:lnTo>
                <a:close/>
              </a:path>
            </a:pathLst>
          </a:custGeom>
        </p:spPr>
        <p:txBody>
          <a:bodyPr wrap="square" tIns="360000" bIns="640080" anchor="ctr" anchorCtr="0">
            <a:noAutofit/>
          </a:bodyPr>
          <a:lstStyle>
            <a:lvl1pPr marL="0" marR="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1"/>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10" name="Date Placeholder 9">
            <a:extLst>
              <a:ext uri="{FF2B5EF4-FFF2-40B4-BE49-F238E27FC236}">
                <a16:creationId xmlns:a16="http://schemas.microsoft.com/office/drawing/2014/main" id="{41CC83E6-E70E-43EE-817C-4F68FB75EFD9}"/>
              </a:ext>
              <a:ext uri="{C183D7F6-B498-43B3-948B-1728B52AA6E4}">
                <adec:decorative xmlns:adec="http://schemas.microsoft.com/office/drawing/2017/decorative" val="1"/>
              </a:ext>
            </a:extLst>
          </p:cNvPr>
          <p:cNvSpPr>
            <a:spLocks noGrp="1"/>
          </p:cNvSpPr>
          <p:nvPr>
            <p:ph type="dt" sz="half" idx="35"/>
          </p:nvPr>
        </p:nvSpPr>
        <p:spPr/>
        <p:txBody>
          <a:bodyPr/>
          <a:lstStyle>
            <a:lvl1pPr>
              <a:lnSpc>
                <a:spcPct val="100000"/>
              </a:lnSpc>
              <a:defRPr/>
            </a:lvl1pPr>
          </a:lstStyle>
          <a:p>
            <a:endParaRPr lang="en-GB"/>
          </a:p>
        </p:txBody>
      </p:sp>
      <p:sp>
        <p:nvSpPr>
          <p:cNvPr id="20" name="Text Placeholder 30">
            <a:extLst>
              <a:ext uri="{FF2B5EF4-FFF2-40B4-BE49-F238E27FC236}">
                <a16:creationId xmlns:a16="http://schemas.microsoft.com/office/drawing/2014/main" id="{9A77974F-FF01-4E3F-957B-CC5A44F8CE16}"/>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3" name="DO NOT DELETE (BRANDIN)">
            <a:extLst>
              <a:ext uri="{FF2B5EF4-FFF2-40B4-BE49-F238E27FC236}">
                <a16:creationId xmlns:a16="http://schemas.microsoft.com/office/drawing/2014/main" id="{FA623EFF-7CE7-F648-8FCD-6272DCC6DDEC}"/>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8753438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Key Statement Alternative 1">
    <p:bg>
      <p:bgPr>
        <a:solidFill>
          <a:schemeClr val="accent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2DF5099-62D1-4656-B26C-07955959FEF9}"/>
              </a:ext>
            </a:extLst>
          </p:cNvPr>
          <p:cNvSpPr>
            <a:spLocks noGrp="1"/>
          </p:cNvSpPr>
          <p:nvPr>
            <p:ph type="title" hasCustomPrompt="1"/>
          </p:nvPr>
        </p:nvSpPr>
        <p:spPr>
          <a:xfrm>
            <a:off x="560388" y="744537"/>
            <a:ext cx="5135562" cy="5135562"/>
          </a:xfrm>
          <a:custGeom>
            <a:avLst/>
            <a:gdLst>
              <a:gd name="connsiteX0" fmla="*/ 3035300 w 6070600"/>
              <a:gd name="connsiteY0" fmla="*/ 0 h 6070600"/>
              <a:gd name="connsiteX1" fmla="*/ 3647019 w 6070600"/>
              <a:gd name="connsiteY1" fmla="*/ 61667 h 6070600"/>
              <a:gd name="connsiteX2" fmla="*/ 3789752 w 6070600"/>
              <a:gd name="connsiteY2" fmla="*/ 98367 h 6070600"/>
              <a:gd name="connsiteX3" fmla="*/ 3789752 w 6070600"/>
              <a:gd name="connsiteY3" fmla="*/ 98367 h 6070600"/>
              <a:gd name="connsiteX4" fmla="*/ 3817989 w 6070600"/>
              <a:gd name="connsiteY4" fmla="*/ 105627 h 6070600"/>
              <a:gd name="connsiteX5" fmla="*/ 3937906 w 6070600"/>
              <a:gd name="connsiteY5" fmla="*/ 136461 h 6070600"/>
              <a:gd name="connsiteX6" fmla="*/ 4194228 w 6070600"/>
              <a:gd name="connsiteY6" fmla="*/ 230276 h 6070600"/>
              <a:gd name="connsiteX7" fmla="*/ 4272436 w 6070600"/>
              <a:gd name="connsiteY7" fmla="*/ 265342 h 6070600"/>
              <a:gd name="connsiteX8" fmla="*/ 4441383 w 6070600"/>
              <a:gd name="connsiteY8" fmla="*/ 346728 h 6070600"/>
              <a:gd name="connsiteX9" fmla="*/ 4526154 w 6070600"/>
              <a:gd name="connsiteY9" fmla="*/ 393105 h 6070600"/>
              <a:gd name="connsiteX10" fmla="*/ 4681392 w 6070600"/>
              <a:gd name="connsiteY10" fmla="*/ 487414 h 6070600"/>
              <a:gd name="connsiteX11" fmla="*/ 4757518 w 6070600"/>
              <a:gd name="connsiteY11" fmla="*/ 537190 h 6070600"/>
              <a:gd name="connsiteX12" fmla="*/ 4931089 w 6070600"/>
              <a:gd name="connsiteY12" fmla="*/ 666984 h 6070600"/>
              <a:gd name="connsiteX13" fmla="*/ 4972038 w 6070600"/>
              <a:gd name="connsiteY13" fmla="*/ 698573 h 6070600"/>
              <a:gd name="connsiteX14" fmla="*/ 5169719 w 6070600"/>
              <a:gd name="connsiteY14" fmla="*/ 878237 h 6070600"/>
              <a:gd name="connsiteX15" fmla="*/ 5220040 w 6070600"/>
              <a:gd name="connsiteY15" fmla="*/ 931334 h 6070600"/>
              <a:gd name="connsiteX16" fmla="*/ 5351649 w 6070600"/>
              <a:gd name="connsiteY16" fmla="*/ 1076140 h 6070600"/>
              <a:gd name="connsiteX17" fmla="*/ 5411013 w 6070600"/>
              <a:gd name="connsiteY17" fmla="*/ 1149404 h 6070600"/>
              <a:gd name="connsiteX18" fmla="*/ 5518492 w 6070600"/>
              <a:gd name="connsiteY18" fmla="*/ 1293133 h 6070600"/>
              <a:gd name="connsiteX19" fmla="*/ 5572142 w 6070600"/>
              <a:gd name="connsiteY19" fmla="*/ 1371030 h 6070600"/>
              <a:gd name="connsiteX20" fmla="*/ 5674235 w 6070600"/>
              <a:gd name="connsiteY20" fmla="*/ 1539081 h 6070600"/>
              <a:gd name="connsiteX21" fmla="*/ 5711243 w 6070600"/>
              <a:gd name="connsiteY21" fmla="*/ 1602999 h 6070600"/>
              <a:gd name="connsiteX22" fmla="*/ 5828486 w 6070600"/>
              <a:gd name="connsiteY22" fmla="*/ 1846382 h 6070600"/>
              <a:gd name="connsiteX23" fmla="*/ 5847251 w 6070600"/>
              <a:gd name="connsiteY23" fmla="*/ 1895299 h 6070600"/>
              <a:gd name="connsiteX24" fmla="*/ 5923089 w 6070600"/>
              <a:gd name="connsiteY24" fmla="*/ 2102503 h 6070600"/>
              <a:gd name="connsiteX25" fmla="*/ 5949298 w 6070600"/>
              <a:gd name="connsiteY25" fmla="*/ 2191649 h 6070600"/>
              <a:gd name="connsiteX26" fmla="*/ 5995703 w 6070600"/>
              <a:gd name="connsiteY26" fmla="*/ 2372124 h 6070600"/>
              <a:gd name="connsiteX27" fmla="*/ 6024462 w 6070600"/>
              <a:gd name="connsiteY27" fmla="*/ 2510537 h 6070600"/>
              <a:gd name="connsiteX28" fmla="*/ 6031283 w 6070600"/>
              <a:gd name="connsiteY28" fmla="*/ 2548729 h 6070600"/>
              <a:gd name="connsiteX29" fmla="*/ 6057844 w 6070600"/>
              <a:gd name="connsiteY29" fmla="*/ 2763290 h 6070600"/>
              <a:gd name="connsiteX30" fmla="*/ 6061300 w 6070600"/>
              <a:gd name="connsiteY30" fmla="*/ 2808740 h 6070600"/>
              <a:gd name="connsiteX31" fmla="*/ 6070600 w 6070600"/>
              <a:gd name="connsiteY31" fmla="*/ 3035300 h 6070600"/>
              <a:gd name="connsiteX32" fmla="*/ 6062723 w 6070600"/>
              <a:gd name="connsiteY32" fmla="*/ 3243146 h 6070600"/>
              <a:gd name="connsiteX33" fmla="*/ 6058818 w 6070600"/>
              <a:gd name="connsiteY33" fmla="*/ 3294506 h 6070600"/>
              <a:gd name="connsiteX34" fmla="*/ 6035627 w 6070600"/>
              <a:gd name="connsiteY34" fmla="*/ 3497545 h 6070600"/>
              <a:gd name="connsiteX35" fmla="*/ 6035627 w 6070600"/>
              <a:gd name="connsiteY35" fmla="*/ 3497546 h 6070600"/>
              <a:gd name="connsiteX36" fmla="*/ 6035626 w 6070600"/>
              <a:gd name="connsiteY36" fmla="*/ 3497550 h 6070600"/>
              <a:gd name="connsiteX37" fmla="*/ 6001364 w 6070600"/>
              <a:gd name="connsiteY37" fmla="*/ 3676459 h 6070600"/>
              <a:gd name="connsiteX38" fmla="*/ 5934139 w 6070600"/>
              <a:gd name="connsiteY38" fmla="*/ 3937906 h 6070600"/>
              <a:gd name="connsiteX39" fmla="*/ 5842195 w 6070600"/>
              <a:gd name="connsiteY39" fmla="*/ 4189117 h 6070600"/>
              <a:gd name="connsiteX40" fmla="*/ 5810609 w 6070600"/>
              <a:gd name="connsiteY40" fmla="*/ 4261328 h 6070600"/>
              <a:gd name="connsiteX41" fmla="*/ 5725424 w 6070600"/>
              <a:gd name="connsiteY41" fmla="*/ 4438163 h 6070600"/>
              <a:gd name="connsiteX42" fmla="*/ 5688952 w 6070600"/>
              <a:gd name="connsiteY42" fmla="*/ 4507296 h 6070600"/>
              <a:gd name="connsiteX43" fmla="*/ 5552219 w 6070600"/>
              <a:gd name="connsiteY43" fmla="*/ 4732365 h 6070600"/>
              <a:gd name="connsiteX44" fmla="*/ 5394921 w 6070600"/>
              <a:gd name="connsiteY44" fmla="*/ 4942717 h 6070600"/>
              <a:gd name="connsiteX45" fmla="*/ 5344783 w 6070600"/>
              <a:gd name="connsiteY45" fmla="*/ 5002015 h 6070600"/>
              <a:gd name="connsiteX46" fmla="*/ 5214216 w 6070600"/>
              <a:gd name="connsiteY46" fmla="*/ 5145674 h 6070600"/>
              <a:gd name="connsiteX47" fmla="*/ 5160026 w 6070600"/>
              <a:gd name="connsiteY47" fmla="*/ 5201173 h 6070600"/>
              <a:gd name="connsiteX48" fmla="*/ 4966033 w 6070600"/>
              <a:gd name="connsiteY48" fmla="*/ 5377485 h 6070600"/>
              <a:gd name="connsiteX49" fmla="*/ 4755837 w 6070600"/>
              <a:gd name="connsiteY49" fmla="*/ 5534667 h 6070600"/>
              <a:gd name="connsiteX50" fmla="*/ 4690842 w 6070600"/>
              <a:gd name="connsiteY50" fmla="*/ 5577445 h 6070600"/>
              <a:gd name="connsiteX51" fmla="*/ 4524051 w 6070600"/>
              <a:gd name="connsiteY51" fmla="*/ 5678773 h 6070600"/>
              <a:gd name="connsiteX52" fmla="*/ 4455737 w 6070600"/>
              <a:gd name="connsiteY52" fmla="*/ 5716958 h 6070600"/>
              <a:gd name="connsiteX53" fmla="*/ 4216777 w 6070600"/>
              <a:gd name="connsiteY53" fmla="*/ 5832071 h 6070600"/>
              <a:gd name="connsiteX54" fmla="*/ 4216776 w 6070600"/>
              <a:gd name="connsiteY54" fmla="*/ 5832071 h 6070600"/>
              <a:gd name="connsiteX55" fmla="*/ 4199821 w 6070600"/>
              <a:gd name="connsiteY55" fmla="*/ 5838277 h 6070600"/>
              <a:gd name="connsiteX56" fmla="*/ 3937906 w 6070600"/>
              <a:gd name="connsiteY56" fmla="*/ 5934139 h 6070600"/>
              <a:gd name="connsiteX57" fmla="*/ 3035300 w 6070600"/>
              <a:gd name="connsiteY57" fmla="*/ 6070600 h 6070600"/>
              <a:gd name="connsiteX58" fmla="*/ 0 w 6070600"/>
              <a:gd name="connsiteY58" fmla="*/ 3035300 h 6070600"/>
              <a:gd name="connsiteX59" fmla="*/ 3035300 w 6070600"/>
              <a:gd name="connsiteY59" fmla="*/ 0 h 607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70600" h="6070600">
                <a:moveTo>
                  <a:pt x="3035300" y="0"/>
                </a:moveTo>
                <a:cubicBezTo>
                  <a:pt x="3244844" y="0"/>
                  <a:pt x="3449428" y="21234"/>
                  <a:pt x="3647019" y="61667"/>
                </a:cubicBezTo>
                <a:lnTo>
                  <a:pt x="3789752" y="98367"/>
                </a:lnTo>
                <a:lnTo>
                  <a:pt x="3789752" y="98367"/>
                </a:lnTo>
                <a:lnTo>
                  <a:pt x="3817989" y="105627"/>
                </a:lnTo>
                <a:lnTo>
                  <a:pt x="3937906" y="136461"/>
                </a:lnTo>
                <a:lnTo>
                  <a:pt x="4194228" y="230276"/>
                </a:lnTo>
                <a:lnTo>
                  <a:pt x="4272436" y="265342"/>
                </a:lnTo>
                <a:lnTo>
                  <a:pt x="4441383" y="346728"/>
                </a:lnTo>
                <a:lnTo>
                  <a:pt x="4526154" y="393105"/>
                </a:lnTo>
                <a:lnTo>
                  <a:pt x="4681392" y="487414"/>
                </a:lnTo>
                <a:lnTo>
                  <a:pt x="4757518" y="537190"/>
                </a:lnTo>
                <a:lnTo>
                  <a:pt x="4931089" y="666984"/>
                </a:lnTo>
                <a:lnTo>
                  <a:pt x="4972038" y="698573"/>
                </a:lnTo>
                <a:lnTo>
                  <a:pt x="5169719" y="878237"/>
                </a:lnTo>
                <a:lnTo>
                  <a:pt x="5220040" y="931334"/>
                </a:lnTo>
                <a:lnTo>
                  <a:pt x="5351649" y="1076140"/>
                </a:lnTo>
                <a:lnTo>
                  <a:pt x="5411013" y="1149404"/>
                </a:lnTo>
                <a:lnTo>
                  <a:pt x="5518492" y="1293133"/>
                </a:lnTo>
                <a:lnTo>
                  <a:pt x="5572142" y="1371030"/>
                </a:lnTo>
                <a:lnTo>
                  <a:pt x="5674235" y="1539081"/>
                </a:lnTo>
                <a:lnTo>
                  <a:pt x="5711243" y="1602999"/>
                </a:lnTo>
                <a:lnTo>
                  <a:pt x="5828486" y="1846382"/>
                </a:lnTo>
                <a:lnTo>
                  <a:pt x="5847251" y="1895299"/>
                </a:lnTo>
                <a:lnTo>
                  <a:pt x="5923089" y="2102503"/>
                </a:lnTo>
                <a:lnTo>
                  <a:pt x="5949298" y="2191649"/>
                </a:lnTo>
                <a:lnTo>
                  <a:pt x="5995703" y="2372124"/>
                </a:lnTo>
                <a:lnTo>
                  <a:pt x="6024462" y="2510537"/>
                </a:lnTo>
                <a:lnTo>
                  <a:pt x="6031283" y="2548729"/>
                </a:lnTo>
                <a:lnTo>
                  <a:pt x="6057844" y="2763290"/>
                </a:lnTo>
                <a:lnTo>
                  <a:pt x="6061300" y="2808740"/>
                </a:lnTo>
                <a:lnTo>
                  <a:pt x="6070600" y="3035300"/>
                </a:lnTo>
                <a:lnTo>
                  <a:pt x="6062723" y="3243146"/>
                </a:lnTo>
                <a:lnTo>
                  <a:pt x="6058818" y="3294506"/>
                </a:lnTo>
                <a:lnTo>
                  <a:pt x="6035627" y="3497545"/>
                </a:lnTo>
                <a:lnTo>
                  <a:pt x="6035627" y="3497546"/>
                </a:lnTo>
                <a:lnTo>
                  <a:pt x="6035626" y="3497550"/>
                </a:lnTo>
                <a:lnTo>
                  <a:pt x="6001364" y="3676459"/>
                </a:lnTo>
                <a:lnTo>
                  <a:pt x="5934139" y="3937906"/>
                </a:lnTo>
                <a:lnTo>
                  <a:pt x="5842195" y="4189117"/>
                </a:lnTo>
                <a:lnTo>
                  <a:pt x="5810609" y="4261328"/>
                </a:lnTo>
                <a:lnTo>
                  <a:pt x="5725424" y="4438163"/>
                </a:lnTo>
                <a:lnTo>
                  <a:pt x="5688952" y="4507296"/>
                </a:lnTo>
                <a:lnTo>
                  <a:pt x="5552219" y="4732365"/>
                </a:lnTo>
                <a:lnTo>
                  <a:pt x="5394921" y="4942717"/>
                </a:lnTo>
                <a:lnTo>
                  <a:pt x="5344783" y="5002015"/>
                </a:lnTo>
                <a:lnTo>
                  <a:pt x="5214216" y="5145674"/>
                </a:lnTo>
                <a:lnTo>
                  <a:pt x="5160026" y="5201173"/>
                </a:lnTo>
                <a:lnTo>
                  <a:pt x="4966033" y="5377485"/>
                </a:lnTo>
                <a:lnTo>
                  <a:pt x="4755837" y="5534667"/>
                </a:lnTo>
                <a:lnTo>
                  <a:pt x="4690842" y="5577445"/>
                </a:lnTo>
                <a:lnTo>
                  <a:pt x="4524051" y="5678773"/>
                </a:lnTo>
                <a:lnTo>
                  <a:pt x="4455737" y="5716958"/>
                </a:lnTo>
                <a:lnTo>
                  <a:pt x="4216777" y="5832071"/>
                </a:lnTo>
                <a:lnTo>
                  <a:pt x="4216776" y="5832071"/>
                </a:lnTo>
                <a:lnTo>
                  <a:pt x="4199821" y="5838277"/>
                </a:lnTo>
                <a:lnTo>
                  <a:pt x="3937906" y="5934139"/>
                </a:lnTo>
                <a:cubicBezTo>
                  <a:pt x="3652773" y="6022825"/>
                  <a:pt x="3349616" y="6070600"/>
                  <a:pt x="3035300" y="6070600"/>
                </a:cubicBezTo>
                <a:cubicBezTo>
                  <a:pt x="1358950" y="6070600"/>
                  <a:pt x="0" y="4711650"/>
                  <a:pt x="0" y="3035300"/>
                </a:cubicBezTo>
                <a:cubicBezTo>
                  <a:pt x="0" y="1358950"/>
                  <a:pt x="1358950" y="0"/>
                  <a:pt x="3035300" y="0"/>
                </a:cubicBezTo>
                <a:close/>
              </a:path>
            </a:pathLst>
          </a:custGeom>
          <a:solidFill>
            <a:schemeClr val="bg1"/>
          </a:solidFill>
        </p:spPr>
        <p:txBody>
          <a:bodyPr wrap="square" lIns="0" anchor="ctr" anchorCtr="0">
            <a:normAutofit/>
          </a:bodyPr>
          <a:lstStyle>
            <a:lvl1pPr algn="ctr">
              <a:lnSpc>
                <a:spcPct val="100000"/>
              </a:lnSpc>
              <a:defRPr>
                <a:solidFill>
                  <a:schemeClr val="accent1"/>
                </a:solidFill>
              </a:defRPr>
            </a:lvl1pPr>
          </a:lstStyle>
          <a:p>
            <a:r>
              <a:rPr lang="en-US"/>
              <a:t>Click to add </a:t>
            </a:r>
            <a:br>
              <a:rPr lang="en-US"/>
            </a:br>
            <a:r>
              <a:rPr lang="en-US"/>
              <a:t>key statement</a:t>
            </a:r>
          </a:p>
        </p:txBody>
      </p:sp>
      <p:sp>
        <p:nvSpPr>
          <p:cNvPr id="35" name="Picture Placeholder 34">
            <a:extLst>
              <a:ext uri="{FF2B5EF4-FFF2-40B4-BE49-F238E27FC236}">
                <a16:creationId xmlns:a16="http://schemas.microsoft.com/office/drawing/2014/main" id="{3AE41C11-E666-4A3A-8B9C-2D20733917DD}"/>
              </a:ext>
              <a:ext uri="{C183D7F6-B498-43B3-948B-1728B52AA6E4}">
                <adec:decorative xmlns:adec="http://schemas.microsoft.com/office/drawing/2017/decorative" val="1"/>
              </a:ext>
            </a:extLst>
          </p:cNvPr>
          <p:cNvSpPr>
            <a:spLocks noGrp="1"/>
          </p:cNvSpPr>
          <p:nvPr>
            <p:ph type="pic" sz="quarter" idx="36" hasCustomPrompt="1"/>
          </p:nvPr>
        </p:nvSpPr>
        <p:spPr>
          <a:xfrm>
            <a:off x="0" y="-1"/>
            <a:ext cx="12192000" cy="6858001"/>
          </a:xfrm>
          <a:custGeom>
            <a:avLst/>
            <a:gdLst>
              <a:gd name="connsiteX0" fmla="*/ 11696741 w 12192000"/>
              <a:gd name="connsiteY0" fmla="*/ 6413786 h 6858001"/>
              <a:gd name="connsiteX1" fmla="*/ 11675409 w 12192000"/>
              <a:gd name="connsiteY1" fmla="*/ 6438944 h 6858001"/>
              <a:gd name="connsiteX2" fmla="*/ 11730040 w 12192000"/>
              <a:gd name="connsiteY2" fmla="*/ 6517531 h 6858001"/>
              <a:gd name="connsiteX3" fmla="*/ 11787273 w 12192000"/>
              <a:gd name="connsiteY3" fmla="*/ 6510528 h 6858001"/>
              <a:gd name="connsiteX4" fmla="*/ 11788053 w 12192000"/>
              <a:gd name="connsiteY4" fmla="*/ 6506379 h 6858001"/>
              <a:gd name="connsiteX5" fmla="*/ 11792216 w 12192000"/>
              <a:gd name="connsiteY5" fmla="*/ 6478367 h 6858001"/>
              <a:gd name="connsiteX6" fmla="*/ 11758396 w 12192000"/>
              <a:gd name="connsiteY6" fmla="*/ 6463843 h 6858001"/>
              <a:gd name="connsiteX7" fmla="*/ 11760738 w 12192000"/>
              <a:gd name="connsiteY7" fmla="*/ 6499895 h 6858001"/>
              <a:gd name="connsiteX8" fmla="*/ 11760738 w 12192000"/>
              <a:gd name="connsiteY8" fmla="*/ 6504304 h 6858001"/>
              <a:gd name="connsiteX9" fmla="*/ 11744088 w 12192000"/>
              <a:gd name="connsiteY9" fmla="*/ 6515456 h 6858001"/>
              <a:gd name="connsiteX10" fmla="*/ 11688156 w 12192000"/>
              <a:gd name="connsiteY10" fmla="*/ 6432460 h 6858001"/>
              <a:gd name="connsiteX11" fmla="*/ 11689457 w 12192000"/>
              <a:gd name="connsiteY11" fmla="*/ 6431164 h 6858001"/>
              <a:gd name="connsiteX12" fmla="*/ 11690237 w 12192000"/>
              <a:gd name="connsiteY12" fmla="*/ 6431682 h 6858001"/>
              <a:gd name="connsiteX13" fmla="*/ 11690498 w 12192000"/>
              <a:gd name="connsiteY13" fmla="*/ 6431682 h 6858001"/>
              <a:gd name="connsiteX14" fmla="*/ 11758136 w 12192000"/>
              <a:gd name="connsiteY14" fmla="*/ 6459175 h 6858001"/>
              <a:gd name="connsiteX15" fmla="*/ 11792476 w 12192000"/>
              <a:gd name="connsiteY15" fmla="*/ 6473958 h 6858001"/>
              <a:gd name="connsiteX16" fmla="*/ 11819531 w 12192000"/>
              <a:gd name="connsiteY16" fmla="*/ 6486926 h 6858001"/>
              <a:gd name="connsiteX17" fmla="*/ 11831758 w 12192000"/>
              <a:gd name="connsiteY17" fmla="*/ 6503785 h 6858001"/>
              <a:gd name="connsiteX18" fmla="*/ 11679831 w 12192000"/>
              <a:gd name="connsiteY18" fmla="*/ 6616867 h 6858001"/>
              <a:gd name="connsiteX19" fmla="*/ 11679311 w 12192000"/>
              <a:gd name="connsiteY19" fmla="*/ 6617386 h 6858001"/>
              <a:gd name="connsiteX20" fmla="*/ 11678271 w 12192000"/>
              <a:gd name="connsiteY20" fmla="*/ 6618942 h 6858001"/>
              <a:gd name="connsiteX21" fmla="*/ 11678010 w 12192000"/>
              <a:gd name="connsiteY21" fmla="*/ 6619461 h 6858001"/>
              <a:gd name="connsiteX22" fmla="*/ 11673328 w 12192000"/>
              <a:gd name="connsiteY22" fmla="*/ 6633725 h 6858001"/>
              <a:gd name="connsiteX23" fmla="*/ 11692319 w 12192000"/>
              <a:gd name="connsiteY23" fmla="*/ 6657587 h 6858001"/>
              <a:gd name="connsiteX24" fmla="*/ 11705066 w 12192000"/>
              <a:gd name="connsiteY24" fmla="*/ 6659921 h 6858001"/>
              <a:gd name="connsiteX25" fmla="*/ 11707667 w 12192000"/>
              <a:gd name="connsiteY25" fmla="*/ 6660180 h 6858001"/>
              <a:gd name="connsiteX26" fmla="*/ 11833840 w 12192000"/>
              <a:gd name="connsiteY26" fmla="*/ 6635282 h 6858001"/>
              <a:gd name="connsiteX27" fmla="*/ 11843465 w 12192000"/>
              <a:gd name="connsiteY27" fmla="*/ 6609086 h 6858001"/>
              <a:gd name="connsiteX28" fmla="*/ 11799500 w 12192000"/>
              <a:gd name="connsiteY28" fmla="*/ 6583409 h 6858001"/>
              <a:gd name="connsiteX29" fmla="*/ 11790135 w 12192000"/>
              <a:gd name="connsiteY29" fmla="*/ 6589634 h 6858001"/>
              <a:gd name="connsiteX30" fmla="*/ 11825255 w 12192000"/>
              <a:gd name="connsiteY30" fmla="*/ 6612976 h 6858001"/>
              <a:gd name="connsiteX31" fmla="*/ 11823434 w 12192000"/>
              <a:gd name="connsiteY31" fmla="*/ 6616608 h 6858001"/>
              <a:gd name="connsiteX32" fmla="*/ 11821092 w 12192000"/>
              <a:gd name="connsiteY32" fmla="*/ 6616608 h 6858001"/>
              <a:gd name="connsiteX33" fmla="*/ 11743568 w 12192000"/>
              <a:gd name="connsiteY33" fmla="*/ 6621795 h 6858001"/>
              <a:gd name="connsiteX34" fmla="*/ 11736284 w 12192000"/>
              <a:gd name="connsiteY34" fmla="*/ 6622054 h 6858001"/>
              <a:gd name="connsiteX35" fmla="*/ 11748251 w 12192000"/>
              <a:gd name="connsiteY35" fmla="*/ 6612458 h 6858001"/>
              <a:gd name="connsiteX36" fmla="*/ 11871301 w 12192000"/>
              <a:gd name="connsiteY36" fmla="*/ 6530240 h 6858001"/>
              <a:gd name="connsiteX37" fmla="*/ 11841124 w 12192000"/>
              <a:gd name="connsiteY37" fmla="*/ 6451912 h 6858001"/>
              <a:gd name="connsiteX38" fmla="*/ 11696741 w 12192000"/>
              <a:gd name="connsiteY38" fmla="*/ 6413786 h 6858001"/>
              <a:gd name="connsiteX39" fmla="*/ 11759176 w 12192000"/>
              <a:gd name="connsiteY39" fmla="*/ 6303891 h 6858001"/>
              <a:gd name="connsiteX40" fmla="*/ 11641467 w 12192000"/>
              <a:gd name="connsiteY40" fmla="*/ 6408732 h 6858001"/>
              <a:gd name="connsiteX41" fmla="*/ 11597457 w 12192000"/>
              <a:gd name="connsiteY41" fmla="*/ 6477501 h 6858001"/>
              <a:gd name="connsiteX42" fmla="*/ 11615946 w 12192000"/>
              <a:gd name="connsiteY42" fmla="*/ 6498261 h 6858001"/>
              <a:gd name="connsiteX43" fmla="*/ 11737041 w 12192000"/>
              <a:gd name="connsiteY43" fmla="*/ 6560802 h 6858001"/>
              <a:gd name="connsiteX44" fmla="*/ 11746676 w 12192000"/>
              <a:gd name="connsiteY44" fmla="*/ 6554834 h 6858001"/>
              <a:gd name="connsiteX45" fmla="*/ 11639384 w 12192000"/>
              <a:gd name="connsiteY45" fmla="*/ 6495666 h 6858001"/>
              <a:gd name="connsiteX46" fmla="*/ 11622717 w 12192000"/>
              <a:gd name="connsiteY46" fmla="*/ 6480096 h 6858001"/>
              <a:gd name="connsiteX47" fmla="*/ 11652405 w 12192000"/>
              <a:gd name="connsiteY47" fmla="*/ 6448955 h 6858001"/>
              <a:gd name="connsiteX48" fmla="*/ 11668811 w 12192000"/>
              <a:gd name="connsiteY48" fmla="*/ 6432606 h 6858001"/>
              <a:gd name="connsiteX49" fmla="*/ 11670895 w 12192000"/>
              <a:gd name="connsiteY49" fmla="*/ 6415738 h 6858001"/>
              <a:gd name="connsiteX50" fmla="*/ 11692249 w 12192000"/>
              <a:gd name="connsiteY50" fmla="*/ 6408991 h 6858001"/>
              <a:gd name="connsiteX51" fmla="*/ 11720374 w 12192000"/>
              <a:gd name="connsiteY51" fmla="*/ 6380705 h 6858001"/>
              <a:gd name="connsiteX52" fmla="*/ 11743291 w 12192000"/>
              <a:gd name="connsiteY52" fmla="*/ 6362799 h 6858001"/>
              <a:gd name="connsiteX53" fmla="*/ 11749801 w 12192000"/>
              <a:gd name="connsiteY53" fmla="*/ 6375255 h 6858001"/>
              <a:gd name="connsiteX54" fmla="*/ 11754749 w 12192000"/>
              <a:gd name="connsiteY54" fmla="*/ 6420669 h 6858001"/>
              <a:gd name="connsiteX55" fmla="*/ 11793812 w 12192000"/>
              <a:gd name="connsiteY55" fmla="*/ 6431568 h 6858001"/>
              <a:gd name="connsiteX56" fmla="*/ 11759176 w 12192000"/>
              <a:gd name="connsiteY56" fmla="*/ 6303891 h 6858001"/>
              <a:gd name="connsiteX57" fmla="*/ 0 w 12192000"/>
              <a:gd name="connsiteY57" fmla="*/ 0 h 6858001"/>
              <a:gd name="connsiteX58" fmla="*/ 12192000 w 12192000"/>
              <a:gd name="connsiteY58" fmla="*/ 0 h 6858001"/>
              <a:gd name="connsiteX59" fmla="*/ 12192000 w 12192000"/>
              <a:gd name="connsiteY59" fmla="*/ 6858001 h 6858001"/>
              <a:gd name="connsiteX60" fmla="*/ 0 w 12192000"/>
              <a:gd name="connsiteY60"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2192000" h="6858001">
                <a:moveTo>
                  <a:pt x="11696741" y="6413786"/>
                </a:moveTo>
                <a:cubicBezTo>
                  <a:pt x="11675409" y="6410933"/>
                  <a:pt x="11666824" y="6418714"/>
                  <a:pt x="11675409" y="6438944"/>
                </a:cubicBezTo>
                <a:cubicBezTo>
                  <a:pt x="11684254" y="6458915"/>
                  <a:pt x="11706627" y="6492373"/>
                  <a:pt x="11730040" y="6517531"/>
                </a:cubicBezTo>
                <a:cubicBezTo>
                  <a:pt x="11753714" y="6542430"/>
                  <a:pt x="11779208" y="6549433"/>
                  <a:pt x="11787273" y="6510528"/>
                </a:cubicBezTo>
                <a:cubicBezTo>
                  <a:pt x="11787533" y="6509232"/>
                  <a:pt x="11787793" y="6507935"/>
                  <a:pt x="11788053" y="6506379"/>
                </a:cubicBezTo>
                <a:cubicBezTo>
                  <a:pt x="11789874" y="6496523"/>
                  <a:pt x="11791435" y="6486926"/>
                  <a:pt x="11792216" y="6478367"/>
                </a:cubicBezTo>
                <a:cubicBezTo>
                  <a:pt x="11781810" y="6473699"/>
                  <a:pt x="11770103" y="6468771"/>
                  <a:pt x="11758396" y="6463843"/>
                </a:cubicBezTo>
                <a:cubicBezTo>
                  <a:pt x="11759177" y="6472661"/>
                  <a:pt x="11760217" y="6487964"/>
                  <a:pt x="11760738" y="6499895"/>
                </a:cubicBezTo>
                <a:cubicBezTo>
                  <a:pt x="11760738" y="6501191"/>
                  <a:pt x="11760738" y="6502748"/>
                  <a:pt x="11760738" y="6504304"/>
                </a:cubicBezTo>
                <a:cubicBezTo>
                  <a:pt x="11761518" y="6523237"/>
                  <a:pt x="11755014" y="6523237"/>
                  <a:pt x="11744088" y="6515456"/>
                </a:cubicBezTo>
                <a:cubicBezTo>
                  <a:pt x="11731341" y="6506379"/>
                  <a:pt x="11692579" y="6455284"/>
                  <a:pt x="11688156" y="6432460"/>
                </a:cubicBezTo>
                <a:cubicBezTo>
                  <a:pt x="11687896" y="6431164"/>
                  <a:pt x="11688676" y="6430904"/>
                  <a:pt x="11689457" y="6431164"/>
                </a:cubicBezTo>
                <a:cubicBezTo>
                  <a:pt x="11689717" y="6431423"/>
                  <a:pt x="11689977" y="6431423"/>
                  <a:pt x="11690237" y="6431682"/>
                </a:cubicBezTo>
                <a:cubicBezTo>
                  <a:pt x="11690237" y="6431682"/>
                  <a:pt x="11690237" y="6431682"/>
                  <a:pt x="11690498" y="6431682"/>
                </a:cubicBezTo>
                <a:cubicBezTo>
                  <a:pt x="11699082" y="6435054"/>
                  <a:pt x="11728479" y="6446725"/>
                  <a:pt x="11758136" y="6459175"/>
                </a:cubicBezTo>
                <a:cubicBezTo>
                  <a:pt x="11769843" y="6464103"/>
                  <a:pt x="11781810" y="6469290"/>
                  <a:pt x="11792476" y="6473958"/>
                </a:cubicBezTo>
                <a:cubicBezTo>
                  <a:pt x="11803142" y="6478627"/>
                  <a:pt x="11812507" y="6483295"/>
                  <a:pt x="11819531" y="6486926"/>
                </a:cubicBezTo>
                <a:cubicBezTo>
                  <a:pt x="11832279" y="6493670"/>
                  <a:pt x="11837221" y="6498338"/>
                  <a:pt x="11831758" y="6503785"/>
                </a:cubicBezTo>
                <a:cubicBezTo>
                  <a:pt x="11805223" y="6531018"/>
                  <a:pt x="11711830" y="6569404"/>
                  <a:pt x="11679831" y="6616867"/>
                </a:cubicBezTo>
                <a:cubicBezTo>
                  <a:pt x="11679831" y="6616867"/>
                  <a:pt x="11679571" y="6617126"/>
                  <a:pt x="11679311" y="6617386"/>
                </a:cubicBezTo>
                <a:cubicBezTo>
                  <a:pt x="11679051" y="6617904"/>
                  <a:pt x="11678531" y="6618423"/>
                  <a:pt x="11678271" y="6618942"/>
                </a:cubicBezTo>
                <a:cubicBezTo>
                  <a:pt x="11678271" y="6619201"/>
                  <a:pt x="11678271" y="6619461"/>
                  <a:pt x="11678010" y="6619461"/>
                </a:cubicBezTo>
                <a:cubicBezTo>
                  <a:pt x="11676450" y="6622573"/>
                  <a:pt x="11674108" y="6627501"/>
                  <a:pt x="11673328" y="6633725"/>
                </a:cubicBezTo>
                <a:cubicBezTo>
                  <a:pt x="11672027" y="6644100"/>
                  <a:pt x="11677490" y="6653696"/>
                  <a:pt x="11692319" y="6657587"/>
                </a:cubicBezTo>
                <a:cubicBezTo>
                  <a:pt x="11696221" y="6658624"/>
                  <a:pt x="11700383" y="6659402"/>
                  <a:pt x="11705066" y="6659921"/>
                </a:cubicBezTo>
                <a:cubicBezTo>
                  <a:pt x="11705846" y="6660180"/>
                  <a:pt x="11706887" y="6660180"/>
                  <a:pt x="11707667" y="6660180"/>
                </a:cubicBezTo>
                <a:cubicBezTo>
                  <a:pt x="11736544" y="6661477"/>
                  <a:pt x="11811207" y="6645137"/>
                  <a:pt x="11833840" y="6635282"/>
                </a:cubicBezTo>
                <a:cubicBezTo>
                  <a:pt x="11857253" y="6624907"/>
                  <a:pt x="11850229" y="6614533"/>
                  <a:pt x="11843465" y="6609086"/>
                </a:cubicBezTo>
                <a:cubicBezTo>
                  <a:pt x="11838262" y="6604936"/>
                  <a:pt x="11812247" y="6590412"/>
                  <a:pt x="11799500" y="6583409"/>
                </a:cubicBezTo>
                <a:cubicBezTo>
                  <a:pt x="11796118" y="6585743"/>
                  <a:pt x="11793516" y="6587300"/>
                  <a:pt x="11790135" y="6589634"/>
                </a:cubicBezTo>
                <a:cubicBezTo>
                  <a:pt x="11811727" y="6602602"/>
                  <a:pt x="11820312" y="6609086"/>
                  <a:pt x="11825255" y="6612976"/>
                </a:cubicBezTo>
                <a:cubicBezTo>
                  <a:pt x="11827336" y="6614533"/>
                  <a:pt x="11826295" y="6616348"/>
                  <a:pt x="11823434" y="6616608"/>
                </a:cubicBezTo>
                <a:cubicBezTo>
                  <a:pt x="11822653" y="6616608"/>
                  <a:pt x="11821873" y="6616608"/>
                  <a:pt x="11821092" y="6616608"/>
                </a:cubicBezTo>
                <a:cubicBezTo>
                  <a:pt x="11800540" y="6618164"/>
                  <a:pt x="11761778" y="6620757"/>
                  <a:pt x="11743568" y="6621795"/>
                </a:cubicBezTo>
                <a:cubicBezTo>
                  <a:pt x="11740966" y="6622054"/>
                  <a:pt x="11737845" y="6622054"/>
                  <a:pt x="11736284" y="6622054"/>
                </a:cubicBezTo>
                <a:cubicBezTo>
                  <a:pt x="11740706" y="6617904"/>
                  <a:pt x="11745649" y="6614273"/>
                  <a:pt x="11748251" y="6612458"/>
                </a:cubicBezTo>
                <a:cubicBezTo>
                  <a:pt x="11787273" y="6584965"/>
                  <a:pt x="11852050" y="6546580"/>
                  <a:pt x="11871301" y="6530240"/>
                </a:cubicBezTo>
                <a:cubicBezTo>
                  <a:pt x="11885349" y="6518050"/>
                  <a:pt x="11923851" y="6480961"/>
                  <a:pt x="11841124" y="6451912"/>
                </a:cubicBezTo>
                <a:cubicBezTo>
                  <a:pt x="11817450" y="6443872"/>
                  <a:pt x="11758657" y="6422086"/>
                  <a:pt x="11696741" y="6413786"/>
                </a:cubicBezTo>
                <a:close/>
                <a:moveTo>
                  <a:pt x="11759176" y="6303891"/>
                </a:moveTo>
                <a:cubicBezTo>
                  <a:pt x="11739124" y="6301296"/>
                  <a:pt x="11708916" y="6326468"/>
                  <a:pt x="11641467" y="6408732"/>
                </a:cubicBezTo>
                <a:cubicBezTo>
                  <a:pt x="11628967" y="6423783"/>
                  <a:pt x="11599800" y="6460633"/>
                  <a:pt x="11597457" y="6477501"/>
                </a:cubicBezTo>
                <a:cubicBezTo>
                  <a:pt x="11595894" y="6489438"/>
                  <a:pt x="11608655" y="6494628"/>
                  <a:pt x="11615946" y="6498261"/>
                </a:cubicBezTo>
                <a:cubicBezTo>
                  <a:pt x="11622717" y="6501894"/>
                  <a:pt x="11700843" y="6540561"/>
                  <a:pt x="11737041" y="6560802"/>
                </a:cubicBezTo>
                <a:cubicBezTo>
                  <a:pt x="11740166" y="6558726"/>
                  <a:pt x="11743291" y="6556650"/>
                  <a:pt x="11746676" y="6554834"/>
                </a:cubicBezTo>
                <a:cubicBezTo>
                  <a:pt x="11725062" y="6543156"/>
                  <a:pt x="11664124" y="6510458"/>
                  <a:pt x="11639384" y="6495666"/>
                </a:cubicBezTo>
                <a:cubicBezTo>
                  <a:pt x="11629228" y="6489698"/>
                  <a:pt x="11622196" y="6484767"/>
                  <a:pt x="11622717" y="6480096"/>
                </a:cubicBezTo>
                <a:cubicBezTo>
                  <a:pt x="11623498" y="6474387"/>
                  <a:pt x="11638342" y="6462968"/>
                  <a:pt x="11652405" y="6448955"/>
                </a:cubicBezTo>
                <a:cubicBezTo>
                  <a:pt x="11656051" y="6445322"/>
                  <a:pt x="11662040" y="6439353"/>
                  <a:pt x="11668811" y="6432606"/>
                </a:cubicBezTo>
                <a:cubicBezTo>
                  <a:pt x="11666988" y="6425600"/>
                  <a:pt x="11667769" y="6419890"/>
                  <a:pt x="11670895" y="6415738"/>
                </a:cubicBezTo>
                <a:cubicBezTo>
                  <a:pt x="11674801" y="6410548"/>
                  <a:pt x="11681832" y="6408472"/>
                  <a:pt x="11692249" y="6408991"/>
                </a:cubicBezTo>
                <a:cubicBezTo>
                  <a:pt x="11705009" y="6396275"/>
                  <a:pt x="11716468" y="6384857"/>
                  <a:pt x="11720374" y="6380705"/>
                </a:cubicBezTo>
                <a:cubicBezTo>
                  <a:pt x="11729489" y="6371622"/>
                  <a:pt x="11739124" y="6362280"/>
                  <a:pt x="11743291" y="6362799"/>
                </a:cubicBezTo>
                <a:cubicBezTo>
                  <a:pt x="11746676" y="6363318"/>
                  <a:pt x="11748499" y="6366432"/>
                  <a:pt x="11749801" y="6375255"/>
                </a:cubicBezTo>
                <a:cubicBezTo>
                  <a:pt x="11750843" y="6383041"/>
                  <a:pt x="11753447" y="6405618"/>
                  <a:pt x="11754749" y="6420669"/>
                </a:cubicBezTo>
                <a:cubicBezTo>
                  <a:pt x="11768812" y="6424043"/>
                  <a:pt x="11781833" y="6427935"/>
                  <a:pt x="11793812" y="6431568"/>
                </a:cubicBezTo>
                <a:cubicBezTo>
                  <a:pt x="11792249" y="6328544"/>
                  <a:pt x="11780531" y="6306746"/>
                  <a:pt x="11759176" y="6303891"/>
                </a:cubicBezTo>
                <a:close/>
                <a:moveTo>
                  <a:pt x="0" y="0"/>
                </a:moveTo>
                <a:lnTo>
                  <a:pt x="12192000" y="0"/>
                </a:lnTo>
                <a:lnTo>
                  <a:pt x="12192000" y="6858001"/>
                </a:lnTo>
                <a:lnTo>
                  <a:pt x="0" y="6858001"/>
                </a:lnTo>
                <a:close/>
              </a:path>
            </a:pathLst>
          </a:custGeom>
          <a:noFill/>
        </p:spPr>
        <p:txBody>
          <a:bodyPr wrap="square" lIns="6588000" tIns="0" bIns="274320" anchor="ctr" anchorCtr="0">
            <a:noAutofit/>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5" name="Slide Number Placeholder 4">
            <a:extLst>
              <a:ext uri="{FF2B5EF4-FFF2-40B4-BE49-F238E27FC236}">
                <a16:creationId xmlns:a16="http://schemas.microsoft.com/office/drawing/2014/main" id="{D0F3331A-221C-4BB7-BE2C-92316653FCF1}"/>
              </a:ext>
              <a:ext uri="{C183D7F6-B498-43B3-948B-1728B52AA6E4}">
                <adec:decorative xmlns:adec="http://schemas.microsoft.com/office/drawing/2017/decorative" val="1"/>
              </a:ext>
            </a:extLst>
          </p:cNvPr>
          <p:cNvSpPr>
            <a:spLocks noGrp="1"/>
          </p:cNvSpPr>
          <p:nvPr>
            <p:ph type="sldNum" sz="quarter" idx="12"/>
          </p:nvPr>
        </p:nvSpPr>
        <p:spPr/>
        <p:txBody>
          <a:bodyPr>
            <a:noAutofit/>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2" name="Date Placeholder 1">
            <a:extLst>
              <a:ext uri="{FF2B5EF4-FFF2-40B4-BE49-F238E27FC236}">
                <a16:creationId xmlns:a16="http://schemas.microsoft.com/office/drawing/2014/main" id="{E465CAD3-E638-495B-86BB-AC828CDE2A8C}"/>
              </a:ext>
              <a:ext uri="{C183D7F6-B498-43B3-948B-1728B52AA6E4}">
                <adec:decorative xmlns:adec="http://schemas.microsoft.com/office/drawing/2017/decorative" val="1"/>
              </a:ext>
            </a:extLst>
          </p:cNvPr>
          <p:cNvSpPr>
            <a:spLocks noGrp="1"/>
          </p:cNvSpPr>
          <p:nvPr>
            <p:ph type="dt" sz="half" idx="15"/>
          </p:nvPr>
        </p:nvSpPr>
        <p:spPr/>
        <p:txBody>
          <a:bodyPr>
            <a:noAutofit/>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32560372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Key Statement Alternative 2">
    <p:bg>
      <p:bgPr>
        <a:solidFill>
          <a:schemeClr val="accent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A7F1880-4AC1-4D46-9996-85279490A2EA}"/>
              </a:ext>
            </a:extLst>
          </p:cNvPr>
          <p:cNvSpPr>
            <a:spLocks noGrp="1"/>
          </p:cNvSpPr>
          <p:nvPr>
            <p:ph type="title" hasCustomPrompt="1"/>
          </p:nvPr>
        </p:nvSpPr>
        <p:spPr>
          <a:xfrm>
            <a:off x="6075818" y="1"/>
            <a:ext cx="6116183" cy="5588001"/>
          </a:xfrm>
          <a:custGeom>
            <a:avLst/>
            <a:gdLst>
              <a:gd name="connsiteX0" fmla="*/ 354640 w 6116183"/>
              <a:gd name="connsiteY0" fmla="*/ 0 h 5588001"/>
              <a:gd name="connsiteX1" fmla="*/ 6116183 w 6116183"/>
              <a:gd name="connsiteY1" fmla="*/ 0 h 5588001"/>
              <a:gd name="connsiteX2" fmla="*/ 6116183 w 6116183"/>
              <a:gd name="connsiteY2" fmla="*/ 4944550 h 5588001"/>
              <a:gd name="connsiteX3" fmla="*/ 6115373 w 6116183"/>
              <a:gd name="connsiteY3" fmla="*/ 4945083 h 5588001"/>
              <a:gd name="connsiteX4" fmla="*/ 5897930 w 6116183"/>
              <a:gd name="connsiteY4" fmla="*/ 5077183 h 5588001"/>
              <a:gd name="connsiteX5" fmla="*/ 5808870 w 6116183"/>
              <a:gd name="connsiteY5" fmla="*/ 5126964 h 5588001"/>
              <a:gd name="connsiteX6" fmla="*/ 5497342 w 6116183"/>
              <a:gd name="connsiteY6" fmla="*/ 5277035 h 5588001"/>
              <a:gd name="connsiteX7" fmla="*/ 5497341 w 6116183"/>
              <a:gd name="connsiteY7" fmla="*/ 5277035 h 5588001"/>
              <a:gd name="connsiteX8" fmla="*/ 5475237 w 6116183"/>
              <a:gd name="connsiteY8" fmla="*/ 5285126 h 5588001"/>
              <a:gd name="connsiteX9" fmla="*/ 5133783 w 6116183"/>
              <a:gd name="connsiteY9" fmla="*/ 5410099 h 5588001"/>
              <a:gd name="connsiteX10" fmla="*/ 3957070 w 6116183"/>
              <a:gd name="connsiteY10" fmla="*/ 5588001 h 5588001"/>
              <a:gd name="connsiteX11" fmla="*/ 0 w 6116183"/>
              <a:gd name="connsiteY11" fmla="*/ 1630931 h 5588001"/>
              <a:gd name="connsiteX12" fmla="*/ 310966 w 6116183"/>
              <a:gd name="connsiteY12" fmla="*/ 90661 h 558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16183" h="5588001">
                <a:moveTo>
                  <a:pt x="354640" y="0"/>
                </a:moveTo>
                <a:lnTo>
                  <a:pt x="6116183" y="0"/>
                </a:lnTo>
                <a:lnTo>
                  <a:pt x="6116183" y="4944550"/>
                </a:lnTo>
                <a:lnTo>
                  <a:pt x="6115373" y="4945083"/>
                </a:lnTo>
                <a:lnTo>
                  <a:pt x="5897930" y="5077183"/>
                </a:lnTo>
                <a:lnTo>
                  <a:pt x="5808870" y="5126964"/>
                </a:lnTo>
                <a:lnTo>
                  <a:pt x="5497342" y="5277035"/>
                </a:lnTo>
                <a:lnTo>
                  <a:pt x="5497341" y="5277035"/>
                </a:lnTo>
                <a:lnTo>
                  <a:pt x="5475237" y="5285126"/>
                </a:lnTo>
                <a:lnTo>
                  <a:pt x="5133783" y="5410099"/>
                </a:lnTo>
                <a:cubicBezTo>
                  <a:pt x="4762059" y="5525718"/>
                  <a:pt x="4366839" y="5588001"/>
                  <a:pt x="3957070" y="5588001"/>
                </a:cubicBezTo>
                <a:cubicBezTo>
                  <a:pt x="1771641" y="5588001"/>
                  <a:pt x="0" y="3816361"/>
                  <a:pt x="0" y="1630931"/>
                </a:cubicBezTo>
                <a:cubicBezTo>
                  <a:pt x="0" y="1084574"/>
                  <a:pt x="110728" y="564078"/>
                  <a:pt x="310966" y="90661"/>
                </a:cubicBezTo>
                <a:close/>
              </a:path>
            </a:pathLst>
          </a:custGeom>
          <a:solidFill>
            <a:schemeClr val="bg1"/>
          </a:solidFill>
        </p:spPr>
        <p:txBody>
          <a:bodyPr wrap="square" lIns="576000" tIns="360000" rIns="396000" bIns="1368000" anchor="ctr" anchorCtr="0">
            <a:normAutofit/>
          </a:bodyPr>
          <a:lstStyle>
            <a:lvl1pPr algn="ctr">
              <a:lnSpc>
                <a:spcPct val="100000"/>
              </a:lnSpc>
              <a:defRPr>
                <a:solidFill>
                  <a:schemeClr val="accent1"/>
                </a:solidFill>
              </a:defRPr>
            </a:lvl1pPr>
          </a:lstStyle>
          <a:p>
            <a:r>
              <a:rPr lang="en-US"/>
              <a:t>Click to add </a:t>
            </a:r>
            <a:br>
              <a:rPr lang="en-US"/>
            </a:br>
            <a:r>
              <a:rPr lang="en-US"/>
              <a:t>key statement</a:t>
            </a:r>
          </a:p>
        </p:txBody>
      </p:sp>
      <p:sp>
        <p:nvSpPr>
          <p:cNvPr id="7" name="Picture Placeholder 6">
            <a:extLst>
              <a:ext uri="{FF2B5EF4-FFF2-40B4-BE49-F238E27FC236}">
                <a16:creationId xmlns:a16="http://schemas.microsoft.com/office/drawing/2014/main" id="{84987E5A-4AC6-4082-8355-9708308C8BDA}"/>
              </a:ext>
              <a:ext uri="{C183D7F6-B498-43B3-948B-1728B52AA6E4}">
                <adec:decorative xmlns:adec="http://schemas.microsoft.com/office/drawing/2017/decorative" val="1"/>
              </a:ext>
            </a:extLst>
          </p:cNvPr>
          <p:cNvSpPr>
            <a:spLocks noGrp="1"/>
          </p:cNvSpPr>
          <p:nvPr>
            <p:ph type="pic" sz="quarter" idx="36" hasCustomPrompt="1"/>
          </p:nvPr>
        </p:nvSpPr>
        <p:spPr>
          <a:xfrm>
            <a:off x="0" y="-1"/>
            <a:ext cx="12192000" cy="6858001"/>
          </a:xfrm>
          <a:custGeom>
            <a:avLst/>
            <a:gdLst>
              <a:gd name="connsiteX0" fmla="*/ 11696741 w 12192000"/>
              <a:gd name="connsiteY0" fmla="*/ 6413786 h 6858001"/>
              <a:gd name="connsiteX1" fmla="*/ 11675409 w 12192000"/>
              <a:gd name="connsiteY1" fmla="*/ 6438944 h 6858001"/>
              <a:gd name="connsiteX2" fmla="*/ 11730040 w 12192000"/>
              <a:gd name="connsiteY2" fmla="*/ 6517531 h 6858001"/>
              <a:gd name="connsiteX3" fmla="*/ 11787273 w 12192000"/>
              <a:gd name="connsiteY3" fmla="*/ 6510528 h 6858001"/>
              <a:gd name="connsiteX4" fmla="*/ 11788053 w 12192000"/>
              <a:gd name="connsiteY4" fmla="*/ 6506379 h 6858001"/>
              <a:gd name="connsiteX5" fmla="*/ 11792216 w 12192000"/>
              <a:gd name="connsiteY5" fmla="*/ 6478367 h 6858001"/>
              <a:gd name="connsiteX6" fmla="*/ 11758396 w 12192000"/>
              <a:gd name="connsiteY6" fmla="*/ 6463843 h 6858001"/>
              <a:gd name="connsiteX7" fmla="*/ 11760738 w 12192000"/>
              <a:gd name="connsiteY7" fmla="*/ 6499895 h 6858001"/>
              <a:gd name="connsiteX8" fmla="*/ 11760738 w 12192000"/>
              <a:gd name="connsiteY8" fmla="*/ 6504304 h 6858001"/>
              <a:gd name="connsiteX9" fmla="*/ 11744088 w 12192000"/>
              <a:gd name="connsiteY9" fmla="*/ 6515456 h 6858001"/>
              <a:gd name="connsiteX10" fmla="*/ 11688156 w 12192000"/>
              <a:gd name="connsiteY10" fmla="*/ 6432460 h 6858001"/>
              <a:gd name="connsiteX11" fmla="*/ 11689457 w 12192000"/>
              <a:gd name="connsiteY11" fmla="*/ 6431164 h 6858001"/>
              <a:gd name="connsiteX12" fmla="*/ 11690237 w 12192000"/>
              <a:gd name="connsiteY12" fmla="*/ 6431682 h 6858001"/>
              <a:gd name="connsiteX13" fmla="*/ 11690498 w 12192000"/>
              <a:gd name="connsiteY13" fmla="*/ 6431682 h 6858001"/>
              <a:gd name="connsiteX14" fmla="*/ 11758136 w 12192000"/>
              <a:gd name="connsiteY14" fmla="*/ 6459175 h 6858001"/>
              <a:gd name="connsiteX15" fmla="*/ 11792476 w 12192000"/>
              <a:gd name="connsiteY15" fmla="*/ 6473958 h 6858001"/>
              <a:gd name="connsiteX16" fmla="*/ 11819531 w 12192000"/>
              <a:gd name="connsiteY16" fmla="*/ 6486926 h 6858001"/>
              <a:gd name="connsiteX17" fmla="*/ 11831758 w 12192000"/>
              <a:gd name="connsiteY17" fmla="*/ 6503785 h 6858001"/>
              <a:gd name="connsiteX18" fmla="*/ 11679831 w 12192000"/>
              <a:gd name="connsiteY18" fmla="*/ 6616867 h 6858001"/>
              <a:gd name="connsiteX19" fmla="*/ 11679311 w 12192000"/>
              <a:gd name="connsiteY19" fmla="*/ 6617386 h 6858001"/>
              <a:gd name="connsiteX20" fmla="*/ 11678271 w 12192000"/>
              <a:gd name="connsiteY20" fmla="*/ 6618942 h 6858001"/>
              <a:gd name="connsiteX21" fmla="*/ 11678010 w 12192000"/>
              <a:gd name="connsiteY21" fmla="*/ 6619461 h 6858001"/>
              <a:gd name="connsiteX22" fmla="*/ 11673328 w 12192000"/>
              <a:gd name="connsiteY22" fmla="*/ 6633725 h 6858001"/>
              <a:gd name="connsiteX23" fmla="*/ 11692319 w 12192000"/>
              <a:gd name="connsiteY23" fmla="*/ 6657587 h 6858001"/>
              <a:gd name="connsiteX24" fmla="*/ 11705066 w 12192000"/>
              <a:gd name="connsiteY24" fmla="*/ 6659921 h 6858001"/>
              <a:gd name="connsiteX25" fmla="*/ 11707667 w 12192000"/>
              <a:gd name="connsiteY25" fmla="*/ 6660180 h 6858001"/>
              <a:gd name="connsiteX26" fmla="*/ 11833840 w 12192000"/>
              <a:gd name="connsiteY26" fmla="*/ 6635282 h 6858001"/>
              <a:gd name="connsiteX27" fmla="*/ 11843465 w 12192000"/>
              <a:gd name="connsiteY27" fmla="*/ 6609086 h 6858001"/>
              <a:gd name="connsiteX28" fmla="*/ 11799500 w 12192000"/>
              <a:gd name="connsiteY28" fmla="*/ 6583409 h 6858001"/>
              <a:gd name="connsiteX29" fmla="*/ 11790135 w 12192000"/>
              <a:gd name="connsiteY29" fmla="*/ 6589634 h 6858001"/>
              <a:gd name="connsiteX30" fmla="*/ 11825255 w 12192000"/>
              <a:gd name="connsiteY30" fmla="*/ 6612976 h 6858001"/>
              <a:gd name="connsiteX31" fmla="*/ 11823434 w 12192000"/>
              <a:gd name="connsiteY31" fmla="*/ 6616608 h 6858001"/>
              <a:gd name="connsiteX32" fmla="*/ 11821092 w 12192000"/>
              <a:gd name="connsiteY32" fmla="*/ 6616608 h 6858001"/>
              <a:gd name="connsiteX33" fmla="*/ 11743568 w 12192000"/>
              <a:gd name="connsiteY33" fmla="*/ 6621795 h 6858001"/>
              <a:gd name="connsiteX34" fmla="*/ 11736284 w 12192000"/>
              <a:gd name="connsiteY34" fmla="*/ 6622054 h 6858001"/>
              <a:gd name="connsiteX35" fmla="*/ 11748251 w 12192000"/>
              <a:gd name="connsiteY35" fmla="*/ 6612458 h 6858001"/>
              <a:gd name="connsiteX36" fmla="*/ 11871301 w 12192000"/>
              <a:gd name="connsiteY36" fmla="*/ 6530240 h 6858001"/>
              <a:gd name="connsiteX37" fmla="*/ 11841124 w 12192000"/>
              <a:gd name="connsiteY37" fmla="*/ 6451912 h 6858001"/>
              <a:gd name="connsiteX38" fmla="*/ 11696741 w 12192000"/>
              <a:gd name="connsiteY38" fmla="*/ 6413786 h 6858001"/>
              <a:gd name="connsiteX39" fmla="*/ 11759176 w 12192000"/>
              <a:gd name="connsiteY39" fmla="*/ 6303891 h 6858001"/>
              <a:gd name="connsiteX40" fmla="*/ 11641467 w 12192000"/>
              <a:gd name="connsiteY40" fmla="*/ 6408732 h 6858001"/>
              <a:gd name="connsiteX41" fmla="*/ 11597457 w 12192000"/>
              <a:gd name="connsiteY41" fmla="*/ 6477501 h 6858001"/>
              <a:gd name="connsiteX42" fmla="*/ 11615946 w 12192000"/>
              <a:gd name="connsiteY42" fmla="*/ 6498261 h 6858001"/>
              <a:gd name="connsiteX43" fmla="*/ 11737041 w 12192000"/>
              <a:gd name="connsiteY43" fmla="*/ 6560802 h 6858001"/>
              <a:gd name="connsiteX44" fmla="*/ 11746676 w 12192000"/>
              <a:gd name="connsiteY44" fmla="*/ 6554834 h 6858001"/>
              <a:gd name="connsiteX45" fmla="*/ 11639384 w 12192000"/>
              <a:gd name="connsiteY45" fmla="*/ 6495666 h 6858001"/>
              <a:gd name="connsiteX46" fmla="*/ 11622717 w 12192000"/>
              <a:gd name="connsiteY46" fmla="*/ 6480096 h 6858001"/>
              <a:gd name="connsiteX47" fmla="*/ 11652405 w 12192000"/>
              <a:gd name="connsiteY47" fmla="*/ 6448955 h 6858001"/>
              <a:gd name="connsiteX48" fmla="*/ 11668811 w 12192000"/>
              <a:gd name="connsiteY48" fmla="*/ 6432606 h 6858001"/>
              <a:gd name="connsiteX49" fmla="*/ 11670895 w 12192000"/>
              <a:gd name="connsiteY49" fmla="*/ 6415738 h 6858001"/>
              <a:gd name="connsiteX50" fmla="*/ 11692249 w 12192000"/>
              <a:gd name="connsiteY50" fmla="*/ 6408991 h 6858001"/>
              <a:gd name="connsiteX51" fmla="*/ 11720374 w 12192000"/>
              <a:gd name="connsiteY51" fmla="*/ 6380705 h 6858001"/>
              <a:gd name="connsiteX52" fmla="*/ 11743291 w 12192000"/>
              <a:gd name="connsiteY52" fmla="*/ 6362799 h 6858001"/>
              <a:gd name="connsiteX53" fmla="*/ 11749801 w 12192000"/>
              <a:gd name="connsiteY53" fmla="*/ 6375255 h 6858001"/>
              <a:gd name="connsiteX54" fmla="*/ 11754749 w 12192000"/>
              <a:gd name="connsiteY54" fmla="*/ 6420669 h 6858001"/>
              <a:gd name="connsiteX55" fmla="*/ 11793812 w 12192000"/>
              <a:gd name="connsiteY55" fmla="*/ 6431568 h 6858001"/>
              <a:gd name="connsiteX56" fmla="*/ 11759176 w 12192000"/>
              <a:gd name="connsiteY56" fmla="*/ 6303891 h 6858001"/>
              <a:gd name="connsiteX57" fmla="*/ 0 w 12192000"/>
              <a:gd name="connsiteY57" fmla="*/ 0 h 6858001"/>
              <a:gd name="connsiteX58" fmla="*/ 12192000 w 12192000"/>
              <a:gd name="connsiteY58" fmla="*/ 0 h 6858001"/>
              <a:gd name="connsiteX59" fmla="*/ 12192000 w 12192000"/>
              <a:gd name="connsiteY59" fmla="*/ 6858001 h 6858001"/>
              <a:gd name="connsiteX60" fmla="*/ 0 w 12192000"/>
              <a:gd name="connsiteY60"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12192000" h="6858001">
                <a:moveTo>
                  <a:pt x="11696741" y="6413786"/>
                </a:moveTo>
                <a:cubicBezTo>
                  <a:pt x="11675409" y="6410933"/>
                  <a:pt x="11666824" y="6418714"/>
                  <a:pt x="11675409" y="6438944"/>
                </a:cubicBezTo>
                <a:cubicBezTo>
                  <a:pt x="11684254" y="6458915"/>
                  <a:pt x="11706627" y="6492373"/>
                  <a:pt x="11730040" y="6517531"/>
                </a:cubicBezTo>
                <a:cubicBezTo>
                  <a:pt x="11753714" y="6542430"/>
                  <a:pt x="11779208" y="6549433"/>
                  <a:pt x="11787273" y="6510528"/>
                </a:cubicBezTo>
                <a:cubicBezTo>
                  <a:pt x="11787533" y="6509232"/>
                  <a:pt x="11787793" y="6507935"/>
                  <a:pt x="11788053" y="6506379"/>
                </a:cubicBezTo>
                <a:cubicBezTo>
                  <a:pt x="11789874" y="6496523"/>
                  <a:pt x="11791435" y="6486926"/>
                  <a:pt x="11792216" y="6478367"/>
                </a:cubicBezTo>
                <a:cubicBezTo>
                  <a:pt x="11781810" y="6473699"/>
                  <a:pt x="11770103" y="6468771"/>
                  <a:pt x="11758396" y="6463843"/>
                </a:cubicBezTo>
                <a:cubicBezTo>
                  <a:pt x="11759177" y="6472661"/>
                  <a:pt x="11760217" y="6487964"/>
                  <a:pt x="11760738" y="6499895"/>
                </a:cubicBezTo>
                <a:cubicBezTo>
                  <a:pt x="11760738" y="6501191"/>
                  <a:pt x="11760738" y="6502748"/>
                  <a:pt x="11760738" y="6504304"/>
                </a:cubicBezTo>
                <a:cubicBezTo>
                  <a:pt x="11761518" y="6523237"/>
                  <a:pt x="11755014" y="6523237"/>
                  <a:pt x="11744088" y="6515456"/>
                </a:cubicBezTo>
                <a:cubicBezTo>
                  <a:pt x="11731341" y="6506379"/>
                  <a:pt x="11692579" y="6455284"/>
                  <a:pt x="11688156" y="6432460"/>
                </a:cubicBezTo>
                <a:cubicBezTo>
                  <a:pt x="11687896" y="6431164"/>
                  <a:pt x="11688676" y="6430904"/>
                  <a:pt x="11689457" y="6431164"/>
                </a:cubicBezTo>
                <a:cubicBezTo>
                  <a:pt x="11689717" y="6431423"/>
                  <a:pt x="11689977" y="6431423"/>
                  <a:pt x="11690237" y="6431682"/>
                </a:cubicBezTo>
                <a:cubicBezTo>
                  <a:pt x="11690237" y="6431682"/>
                  <a:pt x="11690237" y="6431682"/>
                  <a:pt x="11690498" y="6431682"/>
                </a:cubicBezTo>
                <a:cubicBezTo>
                  <a:pt x="11699082" y="6435054"/>
                  <a:pt x="11728479" y="6446725"/>
                  <a:pt x="11758136" y="6459175"/>
                </a:cubicBezTo>
                <a:cubicBezTo>
                  <a:pt x="11769843" y="6464103"/>
                  <a:pt x="11781810" y="6469290"/>
                  <a:pt x="11792476" y="6473958"/>
                </a:cubicBezTo>
                <a:cubicBezTo>
                  <a:pt x="11803142" y="6478627"/>
                  <a:pt x="11812507" y="6483295"/>
                  <a:pt x="11819531" y="6486926"/>
                </a:cubicBezTo>
                <a:cubicBezTo>
                  <a:pt x="11832279" y="6493670"/>
                  <a:pt x="11837221" y="6498338"/>
                  <a:pt x="11831758" y="6503785"/>
                </a:cubicBezTo>
                <a:cubicBezTo>
                  <a:pt x="11805223" y="6531018"/>
                  <a:pt x="11711830" y="6569404"/>
                  <a:pt x="11679831" y="6616867"/>
                </a:cubicBezTo>
                <a:cubicBezTo>
                  <a:pt x="11679831" y="6616867"/>
                  <a:pt x="11679571" y="6617126"/>
                  <a:pt x="11679311" y="6617386"/>
                </a:cubicBezTo>
                <a:cubicBezTo>
                  <a:pt x="11679051" y="6617904"/>
                  <a:pt x="11678531" y="6618423"/>
                  <a:pt x="11678271" y="6618942"/>
                </a:cubicBezTo>
                <a:cubicBezTo>
                  <a:pt x="11678271" y="6619201"/>
                  <a:pt x="11678271" y="6619461"/>
                  <a:pt x="11678010" y="6619461"/>
                </a:cubicBezTo>
                <a:cubicBezTo>
                  <a:pt x="11676450" y="6622573"/>
                  <a:pt x="11674108" y="6627501"/>
                  <a:pt x="11673328" y="6633725"/>
                </a:cubicBezTo>
                <a:cubicBezTo>
                  <a:pt x="11672027" y="6644100"/>
                  <a:pt x="11677490" y="6653696"/>
                  <a:pt x="11692319" y="6657587"/>
                </a:cubicBezTo>
                <a:cubicBezTo>
                  <a:pt x="11696221" y="6658624"/>
                  <a:pt x="11700383" y="6659402"/>
                  <a:pt x="11705066" y="6659921"/>
                </a:cubicBezTo>
                <a:cubicBezTo>
                  <a:pt x="11705846" y="6660180"/>
                  <a:pt x="11706887" y="6660180"/>
                  <a:pt x="11707667" y="6660180"/>
                </a:cubicBezTo>
                <a:cubicBezTo>
                  <a:pt x="11736544" y="6661477"/>
                  <a:pt x="11811207" y="6645137"/>
                  <a:pt x="11833840" y="6635282"/>
                </a:cubicBezTo>
                <a:cubicBezTo>
                  <a:pt x="11857253" y="6624907"/>
                  <a:pt x="11850229" y="6614533"/>
                  <a:pt x="11843465" y="6609086"/>
                </a:cubicBezTo>
                <a:cubicBezTo>
                  <a:pt x="11838262" y="6604936"/>
                  <a:pt x="11812247" y="6590412"/>
                  <a:pt x="11799500" y="6583409"/>
                </a:cubicBezTo>
                <a:cubicBezTo>
                  <a:pt x="11796118" y="6585743"/>
                  <a:pt x="11793516" y="6587300"/>
                  <a:pt x="11790135" y="6589634"/>
                </a:cubicBezTo>
                <a:cubicBezTo>
                  <a:pt x="11811727" y="6602602"/>
                  <a:pt x="11820312" y="6609086"/>
                  <a:pt x="11825255" y="6612976"/>
                </a:cubicBezTo>
                <a:cubicBezTo>
                  <a:pt x="11827336" y="6614533"/>
                  <a:pt x="11826295" y="6616348"/>
                  <a:pt x="11823434" y="6616608"/>
                </a:cubicBezTo>
                <a:cubicBezTo>
                  <a:pt x="11822653" y="6616608"/>
                  <a:pt x="11821873" y="6616608"/>
                  <a:pt x="11821092" y="6616608"/>
                </a:cubicBezTo>
                <a:cubicBezTo>
                  <a:pt x="11800540" y="6618164"/>
                  <a:pt x="11761778" y="6620757"/>
                  <a:pt x="11743568" y="6621795"/>
                </a:cubicBezTo>
                <a:cubicBezTo>
                  <a:pt x="11740966" y="6622054"/>
                  <a:pt x="11737845" y="6622054"/>
                  <a:pt x="11736284" y="6622054"/>
                </a:cubicBezTo>
                <a:cubicBezTo>
                  <a:pt x="11740706" y="6617904"/>
                  <a:pt x="11745649" y="6614273"/>
                  <a:pt x="11748251" y="6612458"/>
                </a:cubicBezTo>
                <a:cubicBezTo>
                  <a:pt x="11787273" y="6584965"/>
                  <a:pt x="11852050" y="6546580"/>
                  <a:pt x="11871301" y="6530240"/>
                </a:cubicBezTo>
                <a:cubicBezTo>
                  <a:pt x="11885349" y="6518050"/>
                  <a:pt x="11923851" y="6480961"/>
                  <a:pt x="11841124" y="6451912"/>
                </a:cubicBezTo>
                <a:cubicBezTo>
                  <a:pt x="11817450" y="6443872"/>
                  <a:pt x="11758657" y="6422086"/>
                  <a:pt x="11696741" y="6413786"/>
                </a:cubicBezTo>
                <a:close/>
                <a:moveTo>
                  <a:pt x="11759176" y="6303891"/>
                </a:moveTo>
                <a:cubicBezTo>
                  <a:pt x="11739124" y="6301296"/>
                  <a:pt x="11708916" y="6326468"/>
                  <a:pt x="11641467" y="6408732"/>
                </a:cubicBezTo>
                <a:cubicBezTo>
                  <a:pt x="11628967" y="6423783"/>
                  <a:pt x="11599800" y="6460633"/>
                  <a:pt x="11597457" y="6477501"/>
                </a:cubicBezTo>
                <a:cubicBezTo>
                  <a:pt x="11595894" y="6489438"/>
                  <a:pt x="11608655" y="6494628"/>
                  <a:pt x="11615946" y="6498261"/>
                </a:cubicBezTo>
                <a:cubicBezTo>
                  <a:pt x="11622717" y="6501894"/>
                  <a:pt x="11700843" y="6540561"/>
                  <a:pt x="11737041" y="6560802"/>
                </a:cubicBezTo>
                <a:cubicBezTo>
                  <a:pt x="11740166" y="6558726"/>
                  <a:pt x="11743291" y="6556650"/>
                  <a:pt x="11746676" y="6554834"/>
                </a:cubicBezTo>
                <a:cubicBezTo>
                  <a:pt x="11725062" y="6543156"/>
                  <a:pt x="11664124" y="6510458"/>
                  <a:pt x="11639384" y="6495666"/>
                </a:cubicBezTo>
                <a:cubicBezTo>
                  <a:pt x="11629228" y="6489698"/>
                  <a:pt x="11622196" y="6484767"/>
                  <a:pt x="11622717" y="6480096"/>
                </a:cubicBezTo>
                <a:cubicBezTo>
                  <a:pt x="11623498" y="6474387"/>
                  <a:pt x="11638342" y="6462968"/>
                  <a:pt x="11652405" y="6448955"/>
                </a:cubicBezTo>
                <a:cubicBezTo>
                  <a:pt x="11656051" y="6445322"/>
                  <a:pt x="11662040" y="6439353"/>
                  <a:pt x="11668811" y="6432606"/>
                </a:cubicBezTo>
                <a:cubicBezTo>
                  <a:pt x="11666988" y="6425600"/>
                  <a:pt x="11667769" y="6419890"/>
                  <a:pt x="11670895" y="6415738"/>
                </a:cubicBezTo>
                <a:cubicBezTo>
                  <a:pt x="11674801" y="6410548"/>
                  <a:pt x="11681832" y="6408472"/>
                  <a:pt x="11692249" y="6408991"/>
                </a:cubicBezTo>
                <a:cubicBezTo>
                  <a:pt x="11705009" y="6396275"/>
                  <a:pt x="11716468" y="6384857"/>
                  <a:pt x="11720374" y="6380705"/>
                </a:cubicBezTo>
                <a:cubicBezTo>
                  <a:pt x="11729489" y="6371622"/>
                  <a:pt x="11739124" y="6362280"/>
                  <a:pt x="11743291" y="6362799"/>
                </a:cubicBezTo>
                <a:cubicBezTo>
                  <a:pt x="11746676" y="6363318"/>
                  <a:pt x="11748499" y="6366432"/>
                  <a:pt x="11749801" y="6375255"/>
                </a:cubicBezTo>
                <a:cubicBezTo>
                  <a:pt x="11750843" y="6383041"/>
                  <a:pt x="11753447" y="6405618"/>
                  <a:pt x="11754749" y="6420669"/>
                </a:cubicBezTo>
                <a:cubicBezTo>
                  <a:pt x="11768812" y="6424043"/>
                  <a:pt x="11781833" y="6427935"/>
                  <a:pt x="11793812" y="6431568"/>
                </a:cubicBezTo>
                <a:cubicBezTo>
                  <a:pt x="11792249" y="6328544"/>
                  <a:pt x="11780531" y="6306746"/>
                  <a:pt x="11759176" y="6303891"/>
                </a:cubicBezTo>
                <a:close/>
                <a:moveTo>
                  <a:pt x="0" y="0"/>
                </a:moveTo>
                <a:lnTo>
                  <a:pt x="12192000" y="0"/>
                </a:lnTo>
                <a:lnTo>
                  <a:pt x="12192000" y="6858001"/>
                </a:lnTo>
                <a:lnTo>
                  <a:pt x="0" y="6858001"/>
                </a:lnTo>
                <a:close/>
              </a:path>
            </a:pathLst>
          </a:custGeom>
          <a:noFill/>
        </p:spPr>
        <p:txBody>
          <a:bodyPr wrap="square" lIns="0" tIns="0" rIns="6588000" bIns="274320" anchor="ctr" anchorCtr="0">
            <a:noAutofit/>
          </a:bodyPr>
          <a:lstStyle>
            <a:lvl1pPr marL="0" marR="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sz="1600" b="1">
                <a:solidFill>
                  <a:schemeClr val="bg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4" name="Slide Number Placeholder 3">
            <a:extLst>
              <a:ext uri="{FF2B5EF4-FFF2-40B4-BE49-F238E27FC236}">
                <a16:creationId xmlns:a16="http://schemas.microsoft.com/office/drawing/2014/main" id="{DB8C36B2-DE1A-4EDF-9151-6195BF6EA0DD}"/>
              </a:ext>
              <a:ext uri="{C183D7F6-B498-43B3-948B-1728B52AA6E4}">
                <adec:decorative xmlns:adec="http://schemas.microsoft.com/office/drawing/2017/decorative" val="1"/>
              </a:ext>
            </a:extLst>
          </p:cNvPr>
          <p:cNvSpPr>
            <a:spLocks noGrp="1"/>
          </p:cNvSpPr>
          <p:nvPr>
            <p:ph type="sldNum" sz="quarter" idx="16"/>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3" name="Date Placeholder 2">
            <a:extLst>
              <a:ext uri="{FF2B5EF4-FFF2-40B4-BE49-F238E27FC236}">
                <a16:creationId xmlns:a16="http://schemas.microsoft.com/office/drawing/2014/main" id="{FE4832AD-985D-4D13-ADFF-E382CC2CA7F2}"/>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21636257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Key Statement Alternativ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19641-D30A-4DF2-BE88-21F4A0002CF9}"/>
              </a:ext>
            </a:extLst>
          </p:cNvPr>
          <p:cNvSpPr>
            <a:spLocks noGrp="1"/>
          </p:cNvSpPr>
          <p:nvPr>
            <p:ph type="title" hasCustomPrompt="1"/>
          </p:nvPr>
        </p:nvSpPr>
        <p:spPr>
          <a:xfrm>
            <a:off x="407987" y="1993901"/>
            <a:ext cx="4570413" cy="2288540"/>
          </a:xfrm>
        </p:spPr>
        <p:txBody>
          <a:bodyPr vert="horz" lIns="0" tIns="0" rIns="0" bIns="0" rtlCol="0" anchor="ctr" anchorCtr="0">
            <a:normAutofit/>
          </a:bodyPr>
          <a:lstStyle>
            <a:lvl1pPr algn="l">
              <a:lnSpc>
                <a:spcPct val="100000"/>
              </a:lnSpc>
              <a:defRPr lang="en-US" sz="6000">
                <a:solidFill>
                  <a:schemeClr val="bg1"/>
                </a:solidFill>
              </a:defRPr>
            </a:lvl1pPr>
          </a:lstStyle>
          <a:p>
            <a:pPr marL="0" lvl="0" algn="ctr"/>
            <a:r>
              <a:rPr lang="en-US" dirty="0"/>
              <a:t>Click to add key statement</a:t>
            </a:r>
          </a:p>
        </p:txBody>
      </p:sp>
      <p:sp>
        <p:nvSpPr>
          <p:cNvPr id="5" name="Slide Number Placeholder 4">
            <a:extLst>
              <a:ext uri="{FF2B5EF4-FFF2-40B4-BE49-F238E27FC236}">
                <a16:creationId xmlns:a16="http://schemas.microsoft.com/office/drawing/2014/main" id="{D0F3331A-221C-4BB7-BE2C-92316653FCF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3" name="Date Placeholder 2">
            <a:extLst>
              <a:ext uri="{FF2B5EF4-FFF2-40B4-BE49-F238E27FC236}">
                <a16:creationId xmlns:a16="http://schemas.microsoft.com/office/drawing/2014/main" id="{FE4832AD-985D-4D13-ADFF-E382CC2CA7F2}"/>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sp>
        <p:nvSpPr>
          <p:cNvPr id="9" name="Picture Placeholder 8">
            <a:extLst>
              <a:ext uri="{FF2B5EF4-FFF2-40B4-BE49-F238E27FC236}">
                <a16:creationId xmlns:a16="http://schemas.microsoft.com/office/drawing/2014/main" id="{327E92E2-B66F-49A8-A639-B009FB80E817}"/>
              </a:ext>
              <a:ext uri="{C183D7F6-B498-43B3-948B-1728B52AA6E4}">
                <adec:decorative xmlns:adec="http://schemas.microsoft.com/office/drawing/2017/decorative" val="1"/>
              </a:ext>
            </a:extLst>
          </p:cNvPr>
          <p:cNvSpPr>
            <a:spLocks noGrp="1"/>
          </p:cNvSpPr>
          <p:nvPr>
            <p:ph type="pic" sz="quarter" idx="13" hasCustomPrompt="1"/>
          </p:nvPr>
        </p:nvSpPr>
        <p:spPr>
          <a:xfrm>
            <a:off x="5460132" y="0"/>
            <a:ext cx="6731869" cy="6858000"/>
          </a:xfrm>
          <a:custGeom>
            <a:avLst/>
            <a:gdLst>
              <a:gd name="connsiteX0" fmla="*/ 2376274 w 6731869"/>
              <a:gd name="connsiteY0" fmla="*/ 0 h 6858000"/>
              <a:gd name="connsiteX1" fmla="*/ 5054843 w 6731869"/>
              <a:gd name="connsiteY1" fmla="*/ 0 h 6858000"/>
              <a:gd name="connsiteX2" fmla="*/ 5161821 w 6731869"/>
              <a:gd name="connsiteY2" fmla="*/ 42383 h 6858000"/>
              <a:gd name="connsiteX3" fmla="*/ 6582663 w 6731869"/>
              <a:gd name="connsiteY3" fmla="*/ 1107621 h 6858000"/>
              <a:gd name="connsiteX4" fmla="*/ 6731869 w 6731869"/>
              <a:gd name="connsiteY4" fmla="*/ 1308112 h 6858000"/>
              <a:gd name="connsiteX5" fmla="*/ 6731869 w 6731869"/>
              <a:gd name="connsiteY5" fmla="*/ 5656777 h 6858000"/>
              <a:gd name="connsiteX6" fmla="*/ 6582663 w 6731869"/>
              <a:gd name="connsiteY6" fmla="*/ 5857268 h 6858000"/>
              <a:gd name="connsiteX7" fmla="*/ 5326406 w 6731869"/>
              <a:gd name="connsiteY7" fmla="*/ 6847739 h 6858000"/>
              <a:gd name="connsiteX8" fmla="*/ 5303818 w 6731869"/>
              <a:gd name="connsiteY8" fmla="*/ 6858000 h 6858000"/>
              <a:gd name="connsiteX9" fmla="*/ 2127298 w 6731869"/>
              <a:gd name="connsiteY9" fmla="*/ 6858000 h 6858000"/>
              <a:gd name="connsiteX10" fmla="*/ 2104710 w 6731869"/>
              <a:gd name="connsiteY10" fmla="*/ 6847739 h 6858000"/>
              <a:gd name="connsiteX11" fmla="*/ 0 w 6731869"/>
              <a:gd name="connsiteY11" fmla="*/ 3482444 h 6858000"/>
              <a:gd name="connsiteX12" fmla="*/ 2269295 w 6731869"/>
              <a:gd name="connsiteY12" fmla="*/ 423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31869" h="6858000">
                <a:moveTo>
                  <a:pt x="2376274" y="0"/>
                </a:moveTo>
                <a:lnTo>
                  <a:pt x="5054843" y="0"/>
                </a:lnTo>
                <a:lnTo>
                  <a:pt x="5161821" y="42383"/>
                </a:lnTo>
                <a:cubicBezTo>
                  <a:pt x="5717475" y="278537"/>
                  <a:pt x="6204059" y="646648"/>
                  <a:pt x="6582663" y="1107621"/>
                </a:cubicBezTo>
                <a:lnTo>
                  <a:pt x="6731869" y="1308112"/>
                </a:lnTo>
                <a:lnTo>
                  <a:pt x="6731869" y="5656777"/>
                </a:lnTo>
                <a:lnTo>
                  <a:pt x="6582663" y="5857268"/>
                </a:lnTo>
                <a:cubicBezTo>
                  <a:pt x="6241919" y="6272143"/>
                  <a:pt x="5813712" y="6611800"/>
                  <a:pt x="5326406" y="6847739"/>
                </a:cubicBezTo>
                <a:lnTo>
                  <a:pt x="5303818" y="6858000"/>
                </a:lnTo>
                <a:lnTo>
                  <a:pt x="2127298" y="6858000"/>
                </a:lnTo>
                <a:lnTo>
                  <a:pt x="2104710" y="6847739"/>
                </a:lnTo>
                <a:cubicBezTo>
                  <a:pt x="859373" y="6244784"/>
                  <a:pt x="0" y="4964456"/>
                  <a:pt x="0" y="3482444"/>
                </a:cubicBezTo>
                <a:cubicBezTo>
                  <a:pt x="0" y="1935997"/>
                  <a:pt x="935726" y="609153"/>
                  <a:pt x="2269295" y="42383"/>
                </a:cubicBezTo>
                <a:close/>
              </a:path>
            </a:pathLst>
          </a:custGeom>
          <a:solidFill>
            <a:schemeClr val="bg1"/>
          </a:solidFill>
        </p:spPr>
        <p:txBody>
          <a:bodyPr wrap="square" tIns="360000" bIns="640080" anchor="ctr" anchorCtr="0">
            <a:noAutofit/>
          </a:bodyPr>
          <a:lstStyle>
            <a:lvl1pPr marL="0" indent="0" algn="ctr">
              <a:lnSpc>
                <a:spcPct val="100000"/>
              </a:lnSpc>
              <a:spcBef>
                <a:spcPts val="0"/>
              </a:spcBef>
              <a:spcAft>
                <a:spcPts val="0"/>
              </a:spcAft>
              <a:buNone/>
              <a:defRPr sz="1600" b="1">
                <a:solidFill>
                  <a:schemeClr val="tx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Tree>
    <p:custDataLst>
      <p:tags r:id="rId1"/>
    </p:custDataLst>
    <p:extLst>
      <p:ext uri="{BB962C8B-B14F-4D97-AF65-F5344CB8AC3E}">
        <p14:creationId xmlns:p14="http://schemas.microsoft.com/office/powerpoint/2010/main" val="404522690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7" name="TextBox 6" descr="Thank you.">
            <a:extLst>
              <a:ext uri="{FF2B5EF4-FFF2-40B4-BE49-F238E27FC236}">
                <a16:creationId xmlns:a16="http://schemas.microsoft.com/office/drawing/2014/main" id="{6064A62C-74DF-483B-9317-9F19F96F45A3}"/>
              </a:ext>
            </a:extLst>
          </p:cNvPr>
          <p:cNvSpPr txBox="1"/>
          <p:nvPr userDrawn="1"/>
        </p:nvSpPr>
        <p:spPr>
          <a:xfrm>
            <a:off x="6731870" y="2967335"/>
            <a:ext cx="5052144" cy="923330"/>
          </a:xfrm>
          <a:prstGeom prst="rect">
            <a:avLst/>
          </a:prstGeom>
          <a:noFill/>
        </p:spPr>
        <p:txBody>
          <a:bodyPr wrap="square" rtlCol="0">
            <a:noAutofit/>
          </a:bodyPr>
          <a:lstStyle/>
          <a:p>
            <a:pPr algn="ctr">
              <a:lnSpc>
                <a:spcPct val="100000"/>
              </a:lnSpc>
              <a:spcAft>
                <a:spcPts val="600"/>
              </a:spcAft>
            </a:pPr>
            <a:r>
              <a:rPr lang="en-US" sz="6000" kern="1200" dirty="0">
                <a:solidFill>
                  <a:schemeClr val="bg1"/>
                </a:solidFill>
                <a:latin typeface="+mj-lt"/>
                <a:ea typeface="+mj-ea"/>
                <a:cs typeface="+mj-cs"/>
              </a:rPr>
              <a:t>Thank you.</a:t>
            </a:r>
          </a:p>
        </p:txBody>
      </p:sp>
      <p:sp>
        <p:nvSpPr>
          <p:cNvPr id="10" name="Picture Placeholder 9">
            <a:extLst>
              <a:ext uri="{FF2B5EF4-FFF2-40B4-BE49-F238E27FC236}">
                <a16:creationId xmlns:a16="http://schemas.microsoft.com/office/drawing/2014/main" id="{28DB7B12-48CD-451F-A1A9-30DAE6BA2E3C}"/>
              </a:ext>
              <a:ext uri="{C183D7F6-B498-43B3-948B-1728B52AA6E4}">
                <adec:decorative xmlns:adec="http://schemas.microsoft.com/office/drawing/2017/decorative" val="1"/>
              </a:ext>
            </a:extLst>
          </p:cNvPr>
          <p:cNvSpPr>
            <a:spLocks noGrp="1"/>
          </p:cNvSpPr>
          <p:nvPr>
            <p:ph type="pic" sz="quarter" idx="13" hasCustomPrompt="1"/>
          </p:nvPr>
        </p:nvSpPr>
        <p:spPr>
          <a:xfrm>
            <a:off x="0" y="0"/>
            <a:ext cx="6731869" cy="6858000"/>
          </a:xfrm>
          <a:custGeom>
            <a:avLst/>
            <a:gdLst>
              <a:gd name="connsiteX0" fmla="*/ 1677026 w 6731869"/>
              <a:gd name="connsiteY0" fmla="*/ 0 h 6858000"/>
              <a:gd name="connsiteX1" fmla="*/ 4355595 w 6731869"/>
              <a:gd name="connsiteY1" fmla="*/ 0 h 6858000"/>
              <a:gd name="connsiteX2" fmla="*/ 4462574 w 6731869"/>
              <a:gd name="connsiteY2" fmla="*/ 42383 h 6858000"/>
              <a:gd name="connsiteX3" fmla="*/ 6731869 w 6731869"/>
              <a:gd name="connsiteY3" fmla="*/ 3482444 h 6858000"/>
              <a:gd name="connsiteX4" fmla="*/ 4627159 w 6731869"/>
              <a:gd name="connsiteY4" fmla="*/ 6847739 h 6858000"/>
              <a:gd name="connsiteX5" fmla="*/ 4604571 w 6731869"/>
              <a:gd name="connsiteY5" fmla="*/ 6858000 h 6858000"/>
              <a:gd name="connsiteX6" fmla="*/ 1428051 w 6731869"/>
              <a:gd name="connsiteY6" fmla="*/ 6858000 h 6858000"/>
              <a:gd name="connsiteX7" fmla="*/ 1405463 w 6731869"/>
              <a:gd name="connsiteY7" fmla="*/ 6847739 h 6858000"/>
              <a:gd name="connsiteX8" fmla="*/ 149206 w 6731869"/>
              <a:gd name="connsiteY8" fmla="*/ 5857268 h 6858000"/>
              <a:gd name="connsiteX9" fmla="*/ 0 w 6731869"/>
              <a:gd name="connsiteY9" fmla="*/ 5656777 h 6858000"/>
              <a:gd name="connsiteX10" fmla="*/ 0 w 6731869"/>
              <a:gd name="connsiteY10" fmla="*/ 1308112 h 6858000"/>
              <a:gd name="connsiteX11" fmla="*/ 149206 w 6731869"/>
              <a:gd name="connsiteY11" fmla="*/ 1107621 h 6858000"/>
              <a:gd name="connsiteX12" fmla="*/ 1570048 w 6731869"/>
              <a:gd name="connsiteY12" fmla="*/ 423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31869" h="6858000">
                <a:moveTo>
                  <a:pt x="1677026" y="0"/>
                </a:moveTo>
                <a:lnTo>
                  <a:pt x="4355595" y="0"/>
                </a:lnTo>
                <a:lnTo>
                  <a:pt x="4462574" y="42383"/>
                </a:lnTo>
                <a:cubicBezTo>
                  <a:pt x="5796143" y="609153"/>
                  <a:pt x="6731869" y="1935997"/>
                  <a:pt x="6731869" y="3482444"/>
                </a:cubicBezTo>
                <a:cubicBezTo>
                  <a:pt x="6731869" y="4964456"/>
                  <a:pt x="5872496" y="6244784"/>
                  <a:pt x="4627159" y="6847739"/>
                </a:cubicBezTo>
                <a:lnTo>
                  <a:pt x="4604571" y="6858000"/>
                </a:lnTo>
                <a:lnTo>
                  <a:pt x="1428051" y="6858000"/>
                </a:lnTo>
                <a:lnTo>
                  <a:pt x="1405463" y="6847739"/>
                </a:lnTo>
                <a:cubicBezTo>
                  <a:pt x="918157" y="6611800"/>
                  <a:pt x="489950" y="6272143"/>
                  <a:pt x="149206" y="5857268"/>
                </a:cubicBezTo>
                <a:lnTo>
                  <a:pt x="0" y="5656777"/>
                </a:lnTo>
                <a:lnTo>
                  <a:pt x="0" y="1308112"/>
                </a:lnTo>
                <a:lnTo>
                  <a:pt x="149206" y="1107621"/>
                </a:lnTo>
                <a:cubicBezTo>
                  <a:pt x="527810" y="646648"/>
                  <a:pt x="1014394" y="278537"/>
                  <a:pt x="1570048" y="42383"/>
                </a:cubicBezTo>
                <a:close/>
              </a:path>
            </a:pathLst>
          </a:custGeom>
          <a:solidFill>
            <a:schemeClr val="bg1"/>
          </a:solidFill>
        </p:spPr>
        <p:txBody>
          <a:bodyPr wrap="square" tIns="360000" bIns="640080" anchor="ctr" anchorCtr="0">
            <a:noAutofit/>
          </a:bodyPr>
          <a:lstStyle>
            <a:lvl1pPr marL="0" indent="0" algn="ctr">
              <a:lnSpc>
                <a:spcPct val="100000"/>
              </a:lnSpc>
              <a:spcBef>
                <a:spcPts val="0"/>
              </a:spcBef>
              <a:spcAft>
                <a:spcPts val="0"/>
              </a:spcAft>
              <a:buNone/>
              <a:defRPr sz="1600" b="1">
                <a:solidFill>
                  <a:schemeClr val="tx1"/>
                </a:solidFill>
              </a:defRPr>
            </a:lvl1pPr>
          </a:lstStyle>
          <a:p>
            <a:r>
              <a:rPr lang="en-US" dirty="0"/>
              <a:t>_______________________________</a:t>
            </a:r>
            <a:br>
              <a:rPr lang="en-US" dirty="0"/>
            </a:br>
            <a:br>
              <a:rPr lang="en-US" dirty="0"/>
            </a:br>
            <a:r>
              <a:rPr lang="en-US" dirty="0"/>
              <a:t>To add an image here: </a:t>
            </a:r>
            <a:br>
              <a:rPr lang="en-US" dirty="0"/>
            </a:br>
            <a:r>
              <a:rPr lang="en-US" dirty="0"/>
              <a:t>Click the icon and select Brand Pictures, </a:t>
            </a:r>
            <a:br>
              <a:rPr lang="en-US" dirty="0"/>
            </a:br>
            <a:r>
              <a:rPr lang="en-US" dirty="0"/>
              <a:t>or insert a file from your computer.</a:t>
            </a:r>
            <a:br>
              <a:rPr lang="en-US" dirty="0"/>
            </a:br>
            <a:br>
              <a:rPr lang="en-US" dirty="0"/>
            </a:br>
            <a:br>
              <a:rPr lang="en-US" dirty="0"/>
            </a:br>
            <a:br>
              <a:rPr lang="en-US" dirty="0"/>
            </a:br>
            <a:r>
              <a:rPr lang="en-US" dirty="0"/>
              <a:t>The image can then be scaled within </a:t>
            </a:r>
            <a:br>
              <a:rPr lang="en-US" dirty="0"/>
            </a:br>
            <a:r>
              <a:rPr lang="en-US" dirty="0"/>
              <a:t>the frame by using the Crop feature in </a:t>
            </a:r>
            <a:br>
              <a:rPr lang="en-US" dirty="0"/>
            </a:br>
            <a:r>
              <a:rPr lang="en-US" dirty="0"/>
              <a:t>the Picture Format tab of the ribbon.</a:t>
            </a:r>
            <a:br>
              <a:rPr lang="en-US" dirty="0"/>
            </a:br>
            <a:r>
              <a:rPr lang="en-US" dirty="0"/>
              <a:t>_______________________________</a:t>
            </a:r>
          </a:p>
        </p:txBody>
      </p:sp>
      <p:sp>
        <p:nvSpPr>
          <p:cNvPr id="5" name="Slide Number Placeholder 4">
            <a:extLst>
              <a:ext uri="{FF2B5EF4-FFF2-40B4-BE49-F238E27FC236}">
                <a16:creationId xmlns:a16="http://schemas.microsoft.com/office/drawing/2014/main" id="{D0F3331A-221C-4BB7-BE2C-92316653FCF1}"/>
              </a:ext>
              <a:ext uri="{C183D7F6-B498-43B3-948B-1728B52AA6E4}">
                <adec:decorative xmlns:adec="http://schemas.microsoft.com/office/drawing/2017/decorative" val="1"/>
              </a:ext>
            </a:extLst>
          </p:cNvPr>
          <p:cNvSpPr>
            <a:spLocks noGrp="1"/>
          </p:cNvSpPr>
          <p:nvPr>
            <p:ph type="sldNum" sz="quarter" idx="12"/>
          </p:nvPr>
        </p:nvSpPr>
        <p:spPr/>
        <p:txBody>
          <a:bodyPr>
            <a:noAutofit/>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3" name="Date Placeholder 2">
            <a:extLst>
              <a:ext uri="{FF2B5EF4-FFF2-40B4-BE49-F238E27FC236}">
                <a16:creationId xmlns:a16="http://schemas.microsoft.com/office/drawing/2014/main" id="{FE4832AD-985D-4D13-ADFF-E382CC2CA7F2}"/>
              </a:ext>
              <a:ext uri="{C183D7F6-B498-43B3-948B-1728B52AA6E4}">
                <adec:decorative xmlns:adec="http://schemas.microsoft.com/office/drawing/2017/decorative" val="1"/>
              </a:ext>
            </a:extLst>
          </p:cNvPr>
          <p:cNvSpPr>
            <a:spLocks noGrp="1"/>
          </p:cNvSpPr>
          <p:nvPr>
            <p:ph type="dt" sz="half" idx="10"/>
          </p:nvPr>
        </p:nvSpPr>
        <p:spPr/>
        <p:txBody>
          <a:bodyPr>
            <a:noAutofit/>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6738602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A9E1CF1C-7FA2-4710-BBC2-1C5B7B5ABF0F}"/>
              </a:ext>
            </a:extLst>
          </p:cNvPr>
          <p:cNvSpPr>
            <a:spLocks noGrp="1"/>
          </p:cNvSpPr>
          <p:nvPr>
            <p:ph type="title" hasCustomPrompt="1"/>
          </p:nvPr>
        </p:nvSpPr>
        <p:spPr>
          <a:xfrm>
            <a:off x="1493520" y="0"/>
            <a:ext cx="9204960" cy="6858000"/>
          </a:xfrm>
          <a:custGeom>
            <a:avLst/>
            <a:gdLst>
              <a:gd name="connsiteX0" fmla="*/ 1600111 w 9204960"/>
              <a:gd name="connsiteY0" fmla="*/ 0 h 6858000"/>
              <a:gd name="connsiteX1" fmla="*/ 7604849 w 9204960"/>
              <a:gd name="connsiteY1" fmla="*/ 0 h 6858000"/>
              <a:gd name="connsiteX2" fmla="*/ 7697084 w 9204960"/>
              <a:gd name="connsiteY2" fmla="*/ 79896 h 6858000"/>
              <a:gd name="connsiteX3" fmla="*/ 9204960 w 9204960"/>
              <a:gd name="connsiteY3" fmla="*/ 3486735 h 6858000"/>
              <a:gd name="connsiteX4" fmla="*/ 7856925 w 9204960"/>
              <a:gd name="connsiteY4" fmla="*/ 6741180 h 6858000"/>
              <a:gd name="connsiteX5" fmla="*/ 7734397 w 9204960"/>
              <a:gd name="connsiteY5" fmla="*/ 6858000 h 6858000"/>
              <a:gd name="connsiteX6" fmla="*/ 1470564 w 9204960"/>
              <a:gd name="connsiteY6" fmla="*/ 6858000 h 6858000"/>
              <a:gd name="connsiteX7" fmla="*/ 1348035 w 9204960"/>
              <a:gd name="connsiteY7" fmla="*/ 6741180 h 6858000"/>
              <a:gd name="connsiteX8" fmla="*/ 0 w 9204960"/>
              <a:gd name="connsiteY8" fmla="*/ 3486735 h 6858000"/>
              <a:gd name="connsiteX9" fmla="*/ 1507876 w 9204960"/>
              <a:gd name="connsiteY9" fmla="*/ 7989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04960" h="6858000">
                <a:moveTo>
                  <a:pt x="1600111" y="0"/>
                </a:moveTo>
                <a:lnTo>
                  <a:pt x="7604849" y="0"/>
                </a:lnTo>
                <a:lnTo>
                  <a:pt x="7697084" y="79896"/>
                </a:lnTo>
                <a:cubicBezTo>
                  <a:pt x="8623404" y="921818"/>
                  <a:pt x="9204960" y="2136361"/>
                  <a:pt x="9204960" y="3486735"/>
                </a:cubicBezTo>
                <a:cubicBezTo>
                  <a:pt x="9204960" y="4757675"/>
                  <a:pt x="8689810" y="5908295"/>
                  <a:pt x="7856925" y="6741180"/>
                </a:cubicBezTo>
                <a:lnTo>
                  <a:pt x="7734397" y="6858000"/>
                </a:lnTo>
                <a:lnTo>
                  <a:pt x="1470564" y="6858000"/>
                </a:lnTo>
                <a:lnTo>
                  <a:pt x="1348035" y="6741180"/>
                </a:lnTo>
                <a:cubicBezTo>
                  <a:pt x="515150" y="5908295"/>
                  <a:pt x="0" y="4757675"/>
                  <a:pt x="0" y="3486735"/>
                </a:cubicBezTo>
                <a:cubicBezTo>
                  <a:pt x="0" y="2136361"/>
                  <a:pt x="581556" y="921818"/>
                  <a:pt x="1507876" y="79896"/>
                </a:cubicBezTo>
                <a:close/>
              </a:path>
            </a:pathLst>
          </a:custGeom>
          <a:solidFill>
            <a:schemeClr val="accent1"/>
          </a:solidFill>
        </p:spPr>
        <p:txBody>
          <a:bodyPr wrap="square" lIns="1044000" tIns="1440000" rIns="1044000" bIns="2268000" anchor="ctr" anchorCtr="0">
            <a:noAutofit/>
          </a:bodyPr>
          <a:lstStyle>
            <a:lvl1pPr algn="ctr">
              <a:lnSpc>
                <a:spcPct val="100000"/>
              </a:lnSpc>
              <a:defRPr baseline="0">
                <a:solidFill>
                  <a:schemeClr val="bg1"/>
                </a:solidFill>
              </a:defRPr>
            </a:lvl1pPr>
          </a:lstStyle>
          <a:p>
            <a:r>
              <a:rPr lang="en-US" dirty="0"/>
              <a:t>“Click to add quote”</a:t>
            </a:r>
          </a:p>
        </p:txBody>
      </p:sp>
      <p:sp>
        <p:nvSpPr>
          <p:cNvPr id="6" name="Text Placeholder 5">
            <a:extLst>
              <a:ext uri="{FF2B5EF4-FFF2-40B4-BE49-F238E27FC236}">
                <a16:creationId xmlns:a16="http://schemas.microsoft.com/office/drawing/2014/main" id="{0DF1B5E0-FD79-4230-B3D0-006D6BDCBC6F}"/>
              </a:ext>
            </a:extLst>
          </p:cNvPr>
          <p:cNvSpPr>
            <a:spLocks noGrp="1"/>
          </p:cNvSpPr>
          <p:nvPr>
            <p:ph type="body" sz="quarter" idx="13" hasCustomPrompt="1"/>
          </p:nvPr>
        </p:nvSpPr>
        <p:spPr>
          <a:xfrm>
            <a:off x="3614057" y="4747984"/>
            <a:ext cx="4963886" cy="1086751"/>
          </a:xfrm>
        </p:spPr>
        <p:txBody>
          <a:bodyPr/>
          <a:lstStyle>
            <a:lvl1pPr marL="0" indent="0" algn="ctr">
              <a:lnSpc>
                <a:spcPct val="100000"/>
              </a:lnSpc>
              <a:buNone/>
              <a:defRPr b="1">
                <a:solidFill>
                  <a:schemeClr val="accent2"/>
                </a:solidFill>
              </a:defRPr>
            </a:lvl1pPr>
            <a:lvl2pP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US"/>
              <a:t>Click to add attribution</a:t>
            </a:r>
          </a:p>
        </p:txBody>
      </p:sp>
      <p:sp>
        <p:nvSpPr>
          <p:cNvPr id="5" name="Slide Number Placeholder 4">
            <a:extLst>
              <a:ext uri="{FF2B5EF4-FFF2-40B4-BE49-F238E27FC236}">
                <a16:creationId xmlns:a16="http://schemas.microsoft.com/office/drawing/2014/main" id="{D0F3331A-221C-4BB7-BE2C-92316653FCF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3" name="Date Placeholder 2">
            <a:extLst>
              <a:ext uri="{FF2B5EF4-FFF2-40B4-BE49-F238E27FC236}">
                <a16:creationId xmlns:a16="http://schemas.microsoft.com/office/drawing/2014/main" id="{FE4832AD-985D-4D13-ADFF-E382CC2CA7F2}"/>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24219648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3" name="DO NOT DELETE (BRANDIN)">
            <a:extLst>
              <a:ext uri="{FF2B5EF4-FFF2-40B4-BE49-F238E27FC236}">
                <a16:creationId xmlns:a16="http://schemas.microsoft.com/office/drawing/2014/main" id="{67A6BD22-A0FD-E747-A45C-6A8FB5227CDB}"/>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1735533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and 3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FB789-D2DE-40CF-B66E-05E9E8302D6B}"/>
              </a:ext>
            </a:extLst>
          </p:cNvPr>
          <p:cNvSpPr>
            <a:spLocks noGrp="1"/>
          </p:cNvSpPr>
          <p:nvPr>
            <p:ph type="title" hasCustomPrompt="1"/>
          </p:nvPr>
        </p:nvSpPr>
        <p:spPr>
          <a:xfrm>
            <a:off x="4499428" y="404812"/>
            <a:ext cx="7284584" cy="1008063"/>
          </a:xfrm>
        </p:spPr>
        <p:txBody>
          <a:bodyPr anchor="b" anchorCtr="0"/>
          <a:lstStyle>
            <a:lvl1pPr>
              <a:lnSpc>
                <a:spcPct val="100000"/>
              </a:lnSpc>
              <a:defRPr/>
            </a:lvl1pPr>
          </a:lstStyle>
          <a:p>
            <a:r>
              <a:rPr lang="en-US" dirty="0"/>
              <a:t>Click to enter title here</a:t>
            </a:r>
          </a:p>
        </p:txBody>
      </p:sp>
      <p:sp>
        <p:nvSpPr>
          <p:cNvPr id="13" name="Picture Placeholder 13">
            <a:extLst>
              <a:ext uri="{FF2B5EF4-FFF2-40B4-BE49-F238E27FC236}">
                <a16:creationId xmlns:a16="http://schemas.microsoft.com/office/drawing/2014/main" id="{40B35679-83CF-4DE2-BCA6-286802F65026}"/>
              </a:ext>
              <a:ext uri="{C183D7F6-B498-43B3-948B-1728B52AA6E4}">
                <adec:decorative xmlns:adec="http://schemas.microsoft.com/office/drawing/2017/decorative" val="1"/>
              </a:ext>
            </a:extLst>
          </p:cNvPr>
          <p:cNvSpPr>
            <a:spLocks noGrp="1"/>
          </p:cNvSpPr>
          <p:nvPr>
            <p:ph type="pic" sz="quarter" idx="20" hasCustomPrompt="1"/>
          </p:nvPr>
        </p:nvSpPr>
        <p:spPr>
          <a:xfrm>
            <a:off x="1" y="0"/>
            <a:ext cx="4622041" cy="6858000"/>
          </a:xfrm>
          <a:custGeom>
            <a:avLst/>
            <a:gdLst>
              <a:gd name="connsiteX0" fmla="*/ 0 w 4622041"/>
              <a:gd name="connsiteY0" fmla="*/ 0 h 6858000"/>
              <a:gd name="connsiteX1" fmla="*/ 1524909 w 4622041"/>
              <a:gd name="connsiteY1" fmla="*/ 0 h 6858000"/>
              <a:gd name="connsiteX2" fmla="*/ 3181350 w 4622041"/>
              <a:gd name="connsiteY2" fmla="*/ 0 h 6858000"/>
              <a:gd name="connsiteX3" fmla="*/ 3848100 w 4622041"/>
              <a:gd name="connsiteY3" fmla="*/ 0 h 6858000"/>
              <a:gd name="connsiteX4" fmla="*/ 4203480 w 4622041"/>
              <a:gd name="connsiteY4" fmla="*/ 0 h 6858000"/>
              <a:gd name="connsiteX5" fmla="*/ 4622041 w 4622041"/>
              <a:gd name="connsiteY5" fmla="*/ 0 h 6858000"/>
              <a:gd name="connsiteX6" fmla="*/ 4491391 w 4622041"/>
              <a:gd name="connsiteY6" fmla="*/ 203795 h 6858000"/>
              <a:gd name="connsiteX7" fmla="*/ 3590925 w 4622041"/>
              <a:gd name="connsiteY7" fmla="*/ 3429000 h 6858000"/>
              <a:gd name="connsiteX8" fmla="*/ 4491391 w 4622041"/>
              <a:gd name="connsiteY8" fmla="*/ 6654205 h 6858000"/>
              <a:gd name="connsiteX9" fmla="*/ 4622041 w 4622041"/>
              <a:gd name="connsiteY9" fmla="*/ 6858000 h 6858000"/>
              <a:gd name="connsiteX10" fmla="*/ 4452454 w 4622041"/>
              <a:gd name="connsiteY10" fmla="*/ 6858000 h 6858000"/>
              <a:gd name="connsiteX11" fmla="*/ 3848100 w 4622041"/>
              <a:gd name="connsiteY11" fmla="*/ 6858000 h 6858000"/>
              <a:gd name="connsiteX12" fmla="*/ 3181350 w 4622041"/>
              <a:gd name="connsiteY12" fmla="*/ 6858000 h 6858000"/>
              <a:gd name="connsiteX13" fmla="*/ 1275934 w 4622041"/>
              <a:gd name="connsiteY13" fmla="*/ 6858000 h 6858000"/>
              <a:gd name="connsiteX14" fmla="*/ 0 w 4622041"/>
              <a:gd name="connsiteY14" fmla="*/ 6858000 h 6858000"/>
              <a:gd name="connsiteX15" fmla="*/ 0 w 4622041"/>
              <a:gd name="connsiteY15" fmla="*/ 5860486 h 6858000"/>
              <a:gd name="connsiteX16" fmla="*/ 0 w 4622041"/>
              <a:gd name="connsiteY16" fmla="*/ 11044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22041" h="6858000">
                <a:moveTo>
                  <a:pt x="0" y="0"/>
                </a:moveTo>
                <a:lnTo>
                  <a:pt x="1524909" y="0"/>
                </a:lnTo>
                <a:lnTo>
                  <a:pt x="3181350" y="0"/>
                </a:lnTo>
                <a:lnTo>
                  <a:pt x="3848100" y="0"/>
                </a:lnTo>
                <a:lnTo>
                  <a:pt x="4203480" y="0"/>
                </a:lnTo>
                <a:lnTo>
                  <a:pt x="4622041" y="0"/>
                </a:lnTo>
                <a:lnTo>
                  <a:pt x="4491391" y="203795"/>
                </a:lnTo>
                <a:cubicBezTo>
                  <a:pt x="3919978" y="1144214"/>
                  <a:pt x="3590925" y="2248180"/>
                  <a:pt x="3590925" y="3429000"/>
                </a:cubicBezTo>
                <a:cubicBezTo>
                  <a:pt x="3590925" y="4609821"/>
                  <a:pt x="3919978" y="5713787"/>
                  <a:pt x="4491391" y="6654205"/>
                </a:cubicBezTo>
                <a:lnTo>
                  <a:pt x="4622041" y="6858000"/>
                </a:lnTo>
                <a:lnTo>
                  <a:pt x="4452454" y="6858000"/>
                </a:lnTo>
                <a:lnTo>
                  <a:pt x="3848100" y="6858000"/>
                </a:lnTo>
                <a:lnTo>
                  <a:pt x="3181350" y="6858000"/>
                </a:lnTo>
                <a:lnTo>
                  <a:pt x="1275934" y="6858000"/>
                </a:lnTo>
                <a:lnTo>
                  <a:pt x="0" y="6858000"/>
                </a:lnTo>
                <a:lnTo>
                  <a:pt x="0" y="5860486"/>
                </a:lnTo>
                <a:lnTo>
                  <a:pt x="0" y="1104402"/>
                </a:lnTo>
                <a:close/>
              </a:path>
            </a:pathLst>
          </a:custGeom>
          <a:solidFill>
            <a:schemeClr val="bg2">
              <a:lumMod val="40000"/>
              <a:lumOff val="60000"/>
            </a:schemeClr>
          </a:solidFill>
        </p:spPr>
        <p:txBody>
          <a:bodyPr vert="horz" wrap="square" lIns="396000" tIns="612000" rIns="576000" bIns="914400" rtlCol="0" anchor="ctr" anchorCtr="0">
            <a:noAutofit/>
          </a:bodyPr>
          <a:lstStyle>
            <a:lvl1pPr marL="0" indent="0" algn="l">
              <a:lnSpc>
                <a:spcPct val="100000"/>
              </a:lnSpc>
              <a:spcBef>
                <a:spcPts val="0"/>
              </a:spcBef>
              <a:spcAft>
                <a:spcPts val="0"/>
              </a:spcAft>
              <a:buNone/>
              <a:defRPr lang="en-US" sz="1600" b="1" dirty="0"/>
            </a:lvl1pPr>
          </a:lstStyle>
          <a:p>
            <a:r>
              <a:rPr lang="en-US" dirty="0"/>
              <a:t>_______________________________</a:t>
            </a:r>
            <a:br>
              <a:rPr lang="en-US" dirty="0"/>
            </a:br>
            <a:br>
              <a:rPr lang="en-US" dirty="0"/>
            </a:br>
            <a:r>
              <a:rPr lang="en-US" dirty="0"/>
              <a:t>To add an image here: </a:t>
            </a:r>
            <a:br>
              <a:rPr lang="en-US" dirty="0"/>
            </a:br>
            <a:r>
              <a:rPr lang="en-US" dirty="0"/>
              <a:t>Click the icon and select </a:t>
            </a:r>
            <a:br>
              <a:rPr lang="en-US" dirty="0"/>
            </a:br>
            <a:r>
              <a:rPr lang="en-US" dirty="0"/>
              <a:t>Brand Pictures, or insert a </a:t>
            </a:r>
            <a:br>
              <a:rPr lang="en-US" dirty="0"/>
            </a:br>
            <a:r>
              <a:rPr lang="en-US" dirty="0"/>
              <a:t>file from your computer.</a:t>
            </a:r>
            <a:br>
              <a:rPr lang="en-US" dirty="0"/>
            </a:br>
            <a:br>
              <a:rPr lang="en-US" dirty="0"/>
            </a:br>
            <a:br>
              <a:rPr lang="en-US" dirty="0"/>
            </a:br>
            <a:br>
              <a:rPr lang="en-US" dirty="0"/>
            </a:br>
            <a:r>
              <a:rPr lang="en-US" dirty="0"/>
              <a:t>The image can then be scaled </a:t>
            </a:r>
            <a:br>
              <a:rPr lang="en-US" dirty="0"/>
            </a:br>
            <a:r>
              <a:rPr lang="en-US" dirty="0"/>
              <a:t>within the frame by using the </a:t>
            </a:r>
            <a:br>
              <a:rPr lang="en-US" dirty="0"/>
            </a:br>
            <a:r>
              <a:rPr lang="en-US" dirty="0"/>
              <a:t>Crop feature in the Picture </a:t>
            </a:r>
            <a:br>
              <a:rPr lang="en-US" dirty="0"/>
            </a:br>
            <a:r>
              <a:rPr lang="en-US" dirty="0"/>
              <a:t>Format tab of the ribbon.</a:t>
            </a:r>
            <a:br>
              <a:rPr lang="en-US" dirty="0"/>
            </a:br>
            <a:r>
              <a:rPr lang="en-US" dirty="0"/>
              <a:t>_______________________________</a:t>
            </a:r>
          </a:p>
        </p:txBody>
      </p:sp>
      <p:sp>
        <p:nvSpPr>
          <p:cNvPr id="8" name="Text Placeholder 7">
            <a:extLst>
              <a:ext uri="{FF2B5EF4-FFF2-40B4-BE49-F238E27FC236}">
                <a16:creationId xmlns:a16="http://schemas.microsoft.com/office/drawing/2014/main" id="{BED2D347-F52F-43C1-87F8-DDC9498C0F38}"/>
              </a:ext>
              <a:ext uri="{C183D7F6-B498-43B3-948B-1728B52AA6E4}">
                <adec:decorative xmlns:adec="http://schemas.microsoft.com/office/drawing/2017/decorative" val="1"/>
              </a:ext>
            </a:extLst>
          </p:cNvPr>
          <p:cNvSpPr>
            <a:spLocks noGrp="1"/>
          </p:cNvSpPr>
          <p:nvPr>
            <p:ph type="body" sz="quarter" idx="26" hasCustomPrompt="1"/>
          </p:nvPr>
        </p:nvSpPr>
        <p:spPr>
          <a:xfrm>
            <a:off x="4499428" y="2019453"/>
            <a:ext cx="741600" cy="7416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6" name="Text Placeholder 5">
            <a:extLst>
              <a:ext uri="{FF2B5EF4-FFF2-40B4-BE49-F238E27FC236}">
                <a16:creationId xmlns:a16="http://schemas.microsoft.com/office/drawing/2014/main" id="{4F2560C9-DF52-45CA-87E0-E0A1940555F6}"/>
              </a:ext>
            </a:extLst>
          </p:cNvPr>
          <p:cNvSpPr>
            <a:spLocks noGrp="1"/>
          </p:cNvSpPr>
          <p:nvPr>
            <p:ph type="body" sz="quarter" idx="23" hasCustomPrompt="1"/>
          </p:nvPr>
        </p:nvSpPr>
        <p:spPr>
          <a:xfrm>
            <a:off x="5359400" y="2110016"/>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dirty="0"/>
              <a:t>Click to add item</a:t>
            </a:r>
          </a:p>
        </p:txBody>
      </p:sp>
      <p:sp>
        <p:nvSpPr>
          <p:cNvPr id="16" name="Text Placeholder 7">
            <a:extLst>
              <a:ext uri="{FF2B5EF4-FFF2-40B4-BE49-F238E27FC236}">
                <a16:creationId xmlns:a16="http://schemas.microsoft.com/office/drawing/2014/main" id="{4A674ED9-5FA4-4FE1-86F0-863ECF4F5C27}"/>
              </a:ext>
              <a:ext uri="{C183D7F6-B498-43B3-948B-1728B52AA6E4}">
                <adec:decorative xmlns:adec="http://schemas.microsoft.com/office/drawing/2017/decorative" val="1"/>
              </a:ext>
            </a:extLst>
          </p:cNvPr>
          <p:cNvSpPr>
            <a:spLocks noGrp="1"/>
          </p:cNvSpPr>
          <p:nvPr>
            <p:ph type="body" sz="quarter" idx="27" hasCustomPrompt="1"/>
          </p:nvPr>
        </p:nvSpPr>
        <p:spPr>
          <a:xfrm>
            <a:off x="4499428" y="3110417"/>
            <a:ext cx="741600" cy="7416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0" name="Text Placeholder 5">
            <a:extLst>
              <a:ext uri="{FF2B5EF4-FFF2-40B4-BE49-F238E27FC236}">
                <a16:creationId xmlns:a16="http://schemas.microsoft.com/office/drawing/2014/main" id="{E73010FE-DD71-4076-8A5D-D08E5CA3F634}"/>
              </a:ext>
            </a:extLst>
          </p:cNvPr>
          <p:cNvSpPr>
            <a:spLocks noGrp="1"/>
          </p:cNvSpPr>
          <p:nvPr>
            <p:ph type="body" sz="quarter" idx="24" hasCustomPrompt="1"/>
          </p:nvPr>
        </p:nvSpPr>
        <p:spPr>
          <a:xfrm>
            <a:off x="5359400" y="3202805"/>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a:t>Click to add item</a:t>
            </a:r>
          </a:p>
        </p:txBody>
      </p:sp>
      <p:sp>
        <p:nvSpPr>
          <p:cNvPr id="22" name="Text Placeholder 7">
            <a:extLst>
              <a:ext uri="{FF2B5EF4-FFF2-40B4-BE49-F238E27FC236}">
                <a16:creationId xmlns:a16="http://schemas.microsoft.com/office/drawing/2014/main" id="{DC1651B7-FA29-4E69-8977-501BC13BB59B}"/>
              </a:ext>
              <a:ext uri="{C183D7F6-B498-43B3-948B-1728B52AA6E4}">
                <adec:decorative xmlns:adec="http://schemas.microsoft.com/office/drawing/2017/decorative" val="1"/>
              </a:ext>
            </a:extLst>
          </p:cNvPr>
          <p:cNvSpPr>
            <a:spLocks noGrp="1"/>
          </p:cNvSpPr>
          <p:nvPr>
            <p:ph type="body" sz="quarter" idx="28" hasCustomPrompt="1"/>
          </p:nvPr>
        </p:nvSpPr>
        <p:spPr>
          <a:xfrm>
            <a:off x="4499428" y="4203207"/>
            <a:ext cx="741600" cy="741600"/>
          </a:xfrm>
          <a:prstGeom prst="ellipse">
            <a:avLst/>
          </a:prstGeom>
          <a:solidFill>
            <a:schemeClr val="accent6"/>
          </a:solidFill>
        </p:spPr>
        <p:txBody>
          <a:bodyPr wrap="none" bIns="0" anchor="ctr" anchorCtr="0">
            <a:normAutofit/>
          </a:bodyPr>
          <a:lstStyle>
            <a:lvl1pPr marL="0" indent="0" algn="ctr">
              <a:lnSpc>
                <a:spcPct val="100000"/>
              </a:lnSpc>
              <a:buNone/>
              <a:defRPr sz="3200" b="1">
                <a:solidFill>
                  <a:schemeClr val="tx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1" name="Text Placeholder 5">
            <a:extLst>
              <a:ext uri="{FF2B5EF4-FFF2-40B4-BE49-F238E27FC236}">
                <a16:creationId xmlns:a16="http://schemas.microsoft.com/office/drawing/2014/main" id="{34A02FB3-913D-4DFD-A345-FDDE4BA12BBD}"/>
              </a:ext>
            </a:extLst>
          </p:cNvPr>
          <p:cNvSpPr>
            <a:spLocks noGrp="1"/>
          </p:cNvSpPr>
          <p:nvPr>
            <p:ph type="body" sz="quarter" idx="25" hasCustomPrompt="1"/>
          </p:nvPr>
        </p:nvSpPr>
        <p:spPr>
          <a:xfrm>
            <a:off x="5359400" y="4295595"/>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a:t>Click to add item</a:t>
            </a:r>
          </a:p>
        </p:txBody>
      </p:sp>
      <p:sp>
        <p:nvSpPr>
          <p:cNvPr id="5" name="Slide Number Placeholder 4">
            <a:extLst>
              <a:ext uri="{FF2B5EF4-FFF2-40B4-BE49-F238E27FC236}">
                <a16:creationId xmlns:a16="http://schemas.microsoft.com/office/drawing/2014/main" id="{3D99530C-C25D-41F5-8CBD-274088C900B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14" name="Text Placeholder 96">
            <a:extLst>
              <a:ext uri="{FF2B5EF4-FFF2-40B4-BE49-F238E27FC236}">
                <a16:creationId xmlns:a16="http://schemas.microsoft.com/office/drawing/2014/main" id="{EC615CB5-4947-47D0-B400-A69B3468C41A}"/>
              </a:ext>
            </a:extLst>
          </p:cNvPr>
          <p:cNvSpPr>
            <a:spLocks noGrp="1"/>
          </p:cNvSpPr>
          <p:nvPr>
            <p:ph type="body" sz="quarter" idx="111" hasCustomPrompt="1"/>
          </p:nvPr>
        </p:nvSpPr>
        <p:spPr>
          <a:xfrm>
            <a:off x="4475164" y="5543550"/>
            <a:ext cx="7308850" cy="657225"/>
          </a:xfrm>
        </p:spPr>
        <p:txBody>
          <a:bodyPr lIns="0" tIns="0" rIns="0" bIns="0" anchor="b" anchorCtr="0">
            <a:no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8EDCC698-5F0A-4A1C-B64E-2817FBBBC11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92402426"/>
      </p:ext>
    </p:extLst>
  </p:cSld>
  <p:clrMapOvr>
    <a:masterClrMapping/>
  </p:clrMapOvr>
  <p:extLst>
    <p:ext uri="{DCECCB84-F9BA-43D5-87BE-67443E8EF086}">
      <p15:sldGuideLst xmlns:p15="http://schemas.microsoft.com/office/powerpoint/2012/main">
        <p15:guide id="1" pos="2819" userDrawn="1">
          <p15:clr>
            <a:srgbClr val="A4A3A4"/>
          </p15:clr>
        </p15:guide>
        <p15:guide id="2" orient="horz" pos="890" userDrawn="1">
          <p15:clr>
            <a:srgbClr val="A4A3A4"/>
          </p15:clr>
        </p15:guide>
        <p15:guide id="3" orient="horz" pos="981" userDrawn="1">
          <p15:clr>
            <a:srgbClr val="A4A3A4"/>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mage and 4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FB789-D2DE-40CF-B66E-05E9E8302D6B}"/>
              </a:ext>
            </a:extLst>
          </p:cNvPr>
          <p:cNvSpPr>
            <a:spLocks noGrp="1"/>
          </p:cNvSpPr>
          <p:nvPr>
            <p:ph type="title" hasCustomPrompt="1"/>
          </p:nvPr>
        </p:nvSpPr>
        <p:spPr>
          <a:xfrm>
            <a:off x="4499428" y="404812"/>
            <a:ext cx="7284584" cy="1008063"/>
          </a:xfrm>
        </p:spPr>
        <p:txBody>
          <a:bodyPr anchor="b" anchorCtr="0"/>
          <a:lstStyle>
            <a:lvl1pPr>
              <a:lnSpc>
                <a:spcPct val="100000"/>
              </a:lnSpc>
              <a:defRPr/>
            </a:lvl1pPr>
          </a:lstStyle>
          <a:p>
            <a:r>
              <a:rPr lang="en-US" dirty="0"/>
              <a:t>Click to </a:t>
            </a:r>
            <a:r>
              <a:rPr lang="en-US"/>
              <a:t>enter title </a:t>
            </a:r>
            <a:r>
              <a:rPr lang="en-US" dirty="0"/>
              <a:t>here</a:t>
            </a:r>
          </a:p>
        </p:txBody>
      </p:sp>
      <p:sp>
        <p:nvSpPr>
          <p:cNvPr id="17" name="Picture Placeholder 13">
            <a:extLst>
              <a:ext uri="{FF2B5EF4-FFF2-40B4-BE49-F238E27FC236}">
                <a16:creationId xmlns:a16="http://schemas.microsoft.com/office/drawing/2014/main" id="{3DA75641-709C-423B-B1F0-AD4EF905E59B}"/>
              </a:ext>
              <a:ext uri="{C183D7F6-B498-43B3-948B-1728B52AA6E4}">
                <adec:decorative xmlns:adec="http://schemas.microsoft.com/office/drawing/2017/decorative" val="1"/>
              </a:ext>
            </a:extLst>
          </p:cNvPr>
          <p:cNvSpPr>
            <a:spLocks noGrp="1"/>
          </p:cNvSpPr>
          <p:nvPr>
            <p:ph type="pic" sz="quarter" idx="20" hasCustomPrompt="1"/>
          </p:nvPr>
        </p:nvSpPr>
        <p:spPr>
          <a:xfrm>
            <a:off x="1" y="0"/>
            <a:ext cx="4622041" cy="6858000"/>
          </a:xfrm>
          <a:custGeom>
            <a:avLst/>
            <a:gdLst>
              <a:gd name="connsiteX0" fmla="*/ 0 w 4622041"/>
              <a:gd name="connsiteY0" fmla="*/ 0 h 6858000"/>
              <a:gd name="connsiteX1" fmla="*/ 1524909 w 4622041"/>
              <a:gd name="connsiteY1" fmla="*/ 0 h 6858000"/>
              <a:gd name="connsiteX2" fmla="*/ 3181350 w 4622041"/>
              <a:gd name="connsiteY2" fmla="*/ 0 h 6858000"/>
              <a:gd name="connsiteX3" fmla="*/ 3848100 w 4622041"/>
              <a:gd name="connsiteY3" fmla="*/ 0 h 6858000"/>
              <a:gd name="connsiteX4" fmla="*/ 4203480 w 4622041"/>
              <a:gd name="connsiteY4" fmla="*/ 0 h 6858000"/>
              <a:gd name="connsiteX5" fmla="*/ 4622041 w 4622041"/>
              <a:gd name="connsiteY5" fmla="*/ 0 h 6858000"/>
              <a:gd name="connsiteX6" fmla="*/ 4491391 w 4622041"/>
              <a:gd name="connsiteY6" fmla="*/ 203795 h 6858000"/>
              <a:gd name="connsiteX7" fmla="*/ 3590925 w 4622041"/>
              <a:gd name="connsiteY7" fmla="*/ 3429000 h 6858000"/>
              <a:gd name="connsiteX8" fmla="*/ 4491391 w 4622041"/>
              <a:gd name="connsiteY8" fmla="*/ 6654205 h 6858000"/>
              <a:gd name="connsiteX9" fmla="*/ 4622041 w 4622041"/>
              <a:gd name="connsiteY9" fmla="*/ 6858000 h 6858000"/>
              <a:gd name="connsiteX10" fmla="*/ 4452454 w 4622041"/>
              <a:gd name="connsiteY10" fmla="*/ 6858000 h 6858000"/>
              <a:gd name="connsiteX11" fmla="*/ 3848100 w 4622041"/>
              <a:gd name="connsiteY11" fmla="*/ 6858000 h 6858000"/>
              <a:gd name="connsiteX12" fmla="*/ 3181350 w 4622041"/>
              <a:gd name="connsiteY12" fmla="*/ 6858000 h 6858000"/>
              <a:gd name="connsiteX13" fmla="*/ 1275934 w 4622041"/>
              <a:gd name="connsiteY13" fmla="*/ 6858000 h 6858000"/>
              <a:gd name="connsiteX14" fmla="*/ 0 w 4622041"/>
              <a:gd name="connsiteY14" fmla="*/ 6858000 h 6858000"/>
              <a:gd name="connsiteX15" fmla="*/ 0 w 4622041"/>
              <a:gd name="connsiteY15" fmla="*/ 5860486 h 6858000"/>
              <a:gd name="connsiteX16" fmla="*/ 0 w 4622041"/>
              <a:gd name="connsiteY16" fmla="*/ 11044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22041" h="6858000">
                <a:moveTo>
                  <a:pt x="0" y="0"/>
                </a:moveTo>
                <a:lnTo>
                  <a:pt x="1524909" y="0"/>
                </a:lnTo>
                <a:lnTo>
                  <a:pt x="3181350" y="0"/>
                </a:lnTo>
                <a:lnTo>
                  <a:pt x="3848100" y="0"/>
                </a:lnTo>
                <a:lnTo>
                  <a:pt x="4203480" y="0"/>
                </a:lnTo>
                <a:lnTo>
                  <a:pt x="4622041" y="0"/>
                </a:lnTo>
                <a:lnTo>
                  <a:pt x="4491391" y="203795"/>
                </a:lnTo>
                <a:cubicBezTo>
                  <a:pt x="3919978" y="1144214"/>
                  <a:pt x="3590925" y="2248180"/>
                  <a:pt x="3590925" y="3429000"/>
                </a:cubicBezTo>
                <a:cubicBezTo>
                  <a:pt x="3590925" y="4609821"/>
                  <a:pt x="3919978" y="5713787"/>
                  <a:pt x="4491391" y="6654205"/>
                </a:cubicBezTo>
                <a:lnTo>
                  <a:pt x="4622041" y="6858000"/>
                </a:lnTo>
                <a:lnTo>
                  <a:pt x="4452454" y="6858000"/>
                </a:lnTo>
                <a:lnTo>
                  <a:pt x="3848100" y="6858000"/>
                </a:lnTo>
                <a:lnTo>
                  <a:pt x="3181350" y="6858000"/>
                </a:lnTo>
                <a:lnTo>
                  <a:pt x="1275934" y="6858000"/>
                </a:lnTo>
                <a:lnTo>
                  <a:pt x="0" y="6858000"/>
                </a:lnTo>
                <a:lnTo>
                  <a:pt x="0" y="5860486"/>
                </a:lnTo>
                <a:lnTo>
                  <a:pt x="0" y="1104402"/>
                </a:lnTo>
                <a:close/>
              </a:path>
            </a:pathLst>
          </a:custGeom>
          <a:solidFill>
            <a:schemeClr val="bg2">
              <a:lumMod val="40000"/>
              <a:lumOff val="60000"/>
            </a:schemeClr>
          </a:solidFill>
        </p:spPr>
        <p:txBody>
          <a:bodyPr vert="horz" wrap="square" lIns="396000" tIns="612000" rIns="576000" bIns="914400" rtlCol="0" anchor="ctr" anchorCtr="0">
            <a:noAutofit/>
          </a:bodyPr>
          <a:lstStyle>
            <a:lvl1pPr marL="0" indent="0" algn="l">
              <a:lnSpc>
                <a:spcPct val="100000"/>
              </a:lnSpc>
              <a:spcBef>
                <a:spcPts val="0"/>
              </a:spcBef>
              <a:spcAft>
                <a:spcPts val="0"/>
              </a:spcAft>
              <a:buNone/>
              <a:defRPr lang="en-US" sz="1600" b="1" dirty="0"/>
            </a:lvl1pPr>
          </a:lstStyle>
          <a:p>
            <a:r>
              <a:rPr lang="en-US" dirty="0"/>
              <a:t>_______________________________</a:t>
            </a:r>
            <a:br>
              <a:rPr lang="en-US" dirty="0"/>
            </a:br>
            <a:br>
              <a:rPr lang="en-US" dirty="0"/>
            </a:br>
            <a:r>
              <a:rPr lang="en-US" dirty="0"/>
              <a:t>To add an image here: </a:t>
            </a:r>
            <a:br>
              <a:rPr lang="en-US" dirty="0"/>
            </a:br>
            <a:r>
              <a:rPr lang="en-US" dirty="0"/>
              <a:t>Click the icon and select </a:t>
            </a:r>
            <a:br>
              <a:rPr lang="en-US" dirty="0"/>
            </a:br>
            <a:r>
              <a:rPr lang="en-US" dirty="0"/>
              <a:t>Brand Pictures, or insert a </a:t>
            </a:r>
            <a:br>
              <a:rPr lang="en-US" dirty="0"/>
            </a:br>
            <a:r>
              <a:rPr lang="en-US" dirty="0"/>
              <a:t>file from your computer.</a:t>
            </a:r>
            <a:br>
              <a:rPr lang="en-US" dirty="0"/>
            </a:br>
            <a:br>
              <a:rPr lang="en-US" dirty="0"/>
            </a:br>
            <a:br>
              <a:rPr lang="en-US" dirty="0"/>
            </a:br>
            <a:br>
              <a:rPr lang="en-US" dirty="0"/>
            </a:br>
            <a:r>
              <a:rPr lang="en-US" dirty="0"/>
              <a:t>The image can then be scaled </a:t>
            </a:r>
            <a:br>
              <a:rPr lang="en-US" dirty="0"/>
            </a:br>
            <a:r>
              <a:rPr lang="en-US" dirty="0"/>
              <a:t>within the frame by using the </a:t>
            </a:r>
            <a:br>
              <a:rPr lang="en-US" dirty="0"/>
            </a:br>
            <a:r>
              <a:rPr lang="en-US" dirty="0"/>
              <a:t>Crop feature in the Picture </a:t>
            </a:r>
            <a:br>
              <a:rPr lang="en-US" dirty="0"/>
            </a:br>
            <a:r>
              <a:rPr lang="en-US" dirty="0"/>
              <a:t>Format tab of the ribbon.</a:t>
            </a:r>
            <a:br>
              <a:rPr lang="en-US" dirty="0"/>
            </a:br>
            <a:r>
              <a:rPr lang="en-US" dirty="0"/>
              <a:t>_______________________________</a:t>
            </a:r>
          </a:p>
        </p:txBody>
      </p:sp>
      <p:sp>
        <p:nvSpPr>
          <p:cNvPr id="16" name="Text Placeholder 7">
            <a:extLst>
              <a:ext uri="{FF2B5EF4-FFF2-40B4-BE49-F238E27FC236}">
                <a16:creationId xmlns:a16="http://schemas.microsoft.com/office/drawing/2014/main" id="{A405DB1E-6924-443C-A8B8-FFCED6D04408}"/>
              </a:ext>
              <a:ext uri="{C183D7F6-B498-43B3-948B-1728B52AA6E4}">
                <adec:decorative xmlns:adec="http://schemas.microsoft.com/office/drawing/2017/decorative" val="1"/>
              </a:ext>
            </a:extLst>
          </p:cNvPr>
          <p:cNvSpPr>
            <a:spLocks noGrp="1"/>
          </p:cNvSpPr>
          <p:nvPr>
            <p:ph type="body" sz="quarter" idx="28" hasCustomPrompt="1"/>
          </p:nvPr>
        </p:nvSpPr>
        <p:spPr>
          <a:xfrm>
            <a:off x="4499428" y="1716591"/>
            <a:ext cx="741600" cy="7416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6" name="Text Placeholder 5">
            <a:extLst>
              <a:ext uri="{FF2B5EF4-FFF2-40B4-BE49-F238E27FC236}">
                <a16:creationId xmlns:a16="http://schemas.microsoft.com/office/drawing/2014/main" id="{4F2560C9-DF52-45CA-87E0-E0A1940555F6}"/>
              </a:ext>
            </a:extLst>
          </p:cNvPr>
          <p:cNvSpPr>
            <a:spLocks noGrp="1"/>
          </p:cNvSpPr>
          <p:nvPr>
            <p:ph type="body" sz="quarter" idx="23" hasCustomPrompt="1"/>
          </p:nvPr>
        </p:nvSpPr>
        <p:spPr>
          <a:xfrm>
            <a:off x="5359400" y="1799391"/>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dirty="0"/>
              <a:t>Click to add item</a:t>
            </a:r>
          </a:p>
        </p:txBody>
      </p:sp>
      <p:sp>
        <p:nvSpPr>
          <p:cNvPr id="22" name="Text Placeholder 7">
            <a:extLst>
              <a:ext uri="{FF2B5EF4-FFF2-40B4-BE49-F238E27FC236}">
                <a16:creationId xmlns:a16="http://schemas.microsoft.com/office/drawing/2014/main" id="{7620A9FC-75F4-4534-8E23-737EFB4DB02B}"/>
              </a:ext>
              <a:ext uri="{C183D7F6-B498-43B3-948B-1728B52AA6E4}">
                <adec:decorative xmlns:adec="http://schemas.microsoft.com/office/drawing/2017/decorative" val="1"/>
              </a:ext>
            </a:extLst>
          </p:cNvPr>
          <p:cNvSpPr>
            <a:spLocks noGrp="1"/>
          </p:cNvSpPr>
          <p:nvPr>
            <p:ph type="body" sz="quarter" idx="29" hasCustomPrompt="1"/>
          </p:nvPr>
        </p:nvSpPr>
        <p:spPr>
          <a:xfrm>
            <a:off x="4499428" y="2631402"/>
            <a:ext cx="741600" cy="7416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0" name="Text Placeholder 5">
            <a:extLst>
              <a:ext uri="{FF2B5EF4-FFF2-40B4-BE49-F238E27FC236}">
                <a16:creationId xmlns:a16="http://schemas.microsoft.com/office/drawing/2014/main" id="{E73010FE-DD71-4076-8A5D-D08E5CA3F634}"/>
              </a:ext>
            </a:extLst>
          </p:cNvPr>
          <p:cNvSpPr>
            <a:spLocks noGrp="1"/>
          </p:cNvSpPr>
          <p:nvPr>
            <p:ph type="body" sz="quarter" idx="24" hasCustomPrompt="1"/>
          </p:nvPr>
        </p:nvSpPr>
        <p:spPr>
          <a:xfrm>
            <a:off x="5359400" y="2714202"/>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a:t>Click to add item</a:t>
            </a:r>
          </a:p>
        </p:txBody>
      </p:sp>
      <p:sp>
        <p:nvSpPr>
          <p:cNvPr id="23" name="Text Placeholder 7">
            <a:extLst>
              <a:ext uri="{FF2B5EF4-FFF2-40B4-BE49-F238E27FC236}">
                <a16:creationId xmlns:a16="http://schemas.microsoft.com/office/drawing/2014/main" id="{D0C7DB09-B358-4330-A556-6A32306FB6FF}"/>
              </a:ext>
              <a:ext uri="{C183D7F6-B498-43B3-948B-1728B52AA6E4}">
                <adec:decorative xmlns:adec="http://schemas.microsoft.com/office/drawing/2017/decorative" val="1"/>
              </a:ext>
            </a:extLst>
          </p:cNvPr>
          <p:cNvSpPr>
            <a:spLocks noGrp="1"/>
          </p:cNvSpPr>
          <p:nvPr>
            <p:ph type="body" sz="quarter" idx="30" hasCustomPrompt="1"/>
          </p:nvPr>
        </p:nvSpPr>
        <p:spPr>
          <a:xfrm>
            <a:off x="4499428" y="3546213"/>
            <a:ext cx="741600" cy="741600"/>
          </a:xfrm>
          <a:prstGeom prst="ellipse">
            <a:avLst/>
          </a:prstGeom>
          <a:solidFill>
            <a:schemeClr val="accent6"/>
          </a:solidFill>
        </p:spPr>
        <p:txBody>
          <a:bodyPr wrap="none" bIns="0" anchor="ctr" anchorCtr="0">
            <a:normAutofit/>
          </a:bodyPr>
          <a:lstStyle>
            <a:lvl1pPr marL="0" indent="0" algn="ctr">
              <a:lnSpc>
                <a:spcPct val="100000"/>
              </a:lnSpc>
              <a:buNone/>
              <a:defRPr sz="3200" b="1">
                <a:solidFill>
                  <a:schemeClr val="tx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1" name="Text Placeholder 5">
            <a:extLst>
              <a:ext uri="{FF2B5EF4-FFF2-40B4-BE49-F238E27FC236}">
                <a16:creationId xmlns:a16="http://schemas.microsoft.com/office/drawing/2014/main" id="{34A02FB3-913D-4DFD-A345-FDDE4BA12BBD}"/>
              </a:ext>
            </a:extLst>
          </p:cNvPr>
          <p:cNvSpPr>
            <a:spLocks noGrp="1"/>
          </p:cNvSpPr>
          <p:nvPr>
            <p:ph type="body" sz="quarter" idx="25" hasCustomPrompt="1"/>
          </p:nvPr>
        </p:nvSpPr>
        <p:spPr>
          <a:xfrm>
            <a:off x="5359400" y="3629013"/>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a:t>Click to add item</a:t>
            </a:r>
          </a:p>
        </p:txBody>
      </p:sp>
      <p:sp>
        <p:nvSpPr>
          <p:cNvPr id="24" name="Text Placeholder 7">
            <a:extLst>
              <a:ext uri="{FF2B5EF4-FFF2-40B4-BE49-F238E27FC236}">
                <a16:creationId xmlns:a16="http://schemas.microsoft.com/office/drawing/2014/main" id="{D7F83E1A-C572-414D-B749-C4B0072E45A8}"/>
              </a:ext>
              <a:ext uri="{C183D7F6-B498-43B3-948B-1728B52AA6E4}">
                <adec:decorative xmlns:adec="http://schemas.microsoft.com/office/drawing/2017/decorative" val="1"/>
              </a:ext>
            </a:extLst>
          </p:cNvPr>
          <p:cNvSpPr>
            <a:spLocks noGrp="1"/>
          </p:cNvSpPr>
          <p:nvPr>
            <p:ph type="body" sz="quarter" idx="31" hasCustomPrompt="1"/>
          </p:nvPr>
        </p:nvSpPr>
        <p:spPr>
          <a:xfrm>
            <a:off x="4499428" y="4461025"/>
            <a:ext cx="741600" cy="741600"/>
          </a:xfrm>
          <a:prstGeom prst="ellipse">
            <a:avLst/>
          </a:prstGeom>
          <a:solidFill>
            <a:schemeClr val="accent5"/>
          </a:solidFill>
        </p:spPr>
        <p:txBody>
          <a:bodyPr wrap="none" bIns="0" anchor="ctr" anchorCtr="0">
            <a:normAutofit/>
          </a:bodyPr>
          <a:lstStyle>
            <a:lvl1pPr marL="0" indent="0" algn="ctr">
              <a:lnSpc>
                <a:spcPct val="100000"/>
              </a:lnSpc>
              <a:buNone/>
              <a:defRPr sz="3200" b="1">
                <a:solidFill>
                  <a:schemeClr val="tx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9" name="Text Placeholder 5">
            <a:extLst>
              <a:ext uri="{FF2B5EF4-FFF2-40B4-BE49-F238E27FC236}">
                <a16:creationId xmlns:a16="http://schemas.microsoft.com/office/drawing/2014/main" id="{E6F61F16-916C-41D6-93C0-D26547A831E4}"/>
              </a:ext>
            </a:extLst>
          </p:cNvPr>
          <p:cNvSpPr>
            <a:spLocks noGrp="1"/>
          </p:cNvSpPr>
          <p:nvPr>
            <p:ph type="body" sz="quarter" idx="27" hasCustomPrompt="1"/>
          </p:nvPr>
        </p:nvSpPr>
        <p:spPr>
          <a:xfrm>
            <a:off x="5359400" y="4543825"/>
            <a:ext cx="6424612" cy="576000"/>
          </a:xfrm>
        </p:spPr>
        <p:txBody>
          <a:bodyPr vert="horz" lIns="0" tIns="0" rIns="0" bIns="0" rtlCol="0" anchor="ctr" anchorCtr="0">
            <a:noAutofit/>
          </a:bodyPr>
          <a:lstStyle>
            <a:lvl1pPr marL="0" indent="0">
              <a:lnSpc>
                <a:spcPct val="100000"/>
              </a:lnSpc>
              <a:buNone/>
              <a:defRPr lang="en-US" dirty="0"/>
            </a:lvl1pPr>
          </a:lstStyle>
          <a:p>
            <a:pPr lvl="0"/>
            <a:r>
              <a:rPr lang="en-US" dirty="0"/>
              <a:t>Click to add item</a:t>
            </a:r>
          </a:p>
        </p:txBody>
      </p:sp>
      <p:sp>
        <p:nvSpPr>
          <p:cNvPr id="5" name="Slide Number Placeholder 4">
            <a:extLst>
              <a:ext uri="{FF2B5EF4-FFF2-40B4-BE49-F238E27FC236}">
                <a16:creationId xmlns:a16="http://schemas.microsoft.com/office/drawing/2014/main" id="{3D99530C-C25D-41F5-8CBD-274088C900B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15" name="Text Placeholder 96">
            <a:extLst>
              <a:ext uri="{FF2B5EF4-FFF2-40B4-BE49-F238E27FC236}">
                <a16:creationId xmlns:a16="http://schemas.microsoft.com/office/drawing/2014/main" id="{EA0CACC8-E0A6-4BD0-B30E-E2F76A3686F9}"/>
              </a:ext>
            </a:extLst>
          </p:cNvPr>
          <p:cNvSpPr>
            <a:spLocks noGrp="1"/>
          </p:cNvSpPr>
          <p:nvPr>
            <p:ph type="body" sz="quarter" idx="111" hasCustomPrompt="1"/>
          </p:nvPr>
        </p:nvSpPr>
        <p:spPr>
          <a:xfrm>
            <a:off x="4475164" y="5539988"/>
            <a:ext cx="7308850" cy="657225"/>
          </a:xfrm>
        </p:spPr>
        <p:txBody>
          <a:bodyPr lIns="0" tIns="0" rIns="0" bIns="0" anchor="b" anchorCtr="0">
            <a:no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8EDCC698-5F0A-4A1C-B64E-2817FBBBC11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4164970692"/>
      </p:ext>
    </p:extLst>
  </p:cSld>
  <p:clrMapOvr>
    <a:masterClrMapping/>
  </p:clrMapOvr>
  <p:extLst>
    <p:ext uri="{DCECCB84-F9BA-43D5-87BE-67443E8EF086}">
      <p15:sldGuideLst xmlns:p15="http://schemas.microsoft.com/office/powerpoint/2012/main">
        <p15:guide id="1" orient="horz" pos="890" userDrawn="1">
          <p15:clr>
            <a:srgbClr val="A4A3A4"/>
          </p15:clr>
        </p15:guide>
        <p15:guide id="2" orient="horz" pos="981" userDrawn="1">
          <p15:clr>
            <a:srgbClr val="A4A3A4"/>
          </p15:clr>
        </p15:guide>
        <p15:guide id="3" pos="2819" userDrawn="1">
          <p15:clr>
            <a:srgbClr val="A4A3A4"/>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mage and 5 Poi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FB789-D2DE-40CF-B66E-05E9E8302D6B}"/>
              </a:ext>
            </a:extLst>
          </p:cNvPr>
          <p:cNvSpPr>
            <a:spLocks noGrp="1"/>
          </p:cNvSpPr>
          <p:nvPr>
            <p:ph type="title" hasCustomPrompt="1"/>
          </p:nvPr>
        </p:nvSpPr>
        <p:spPr>
          <a:xfrm>
            <a:off x="4499428" y="404812"/>
            <a:ext cx="7284584" cy="1008063"/>
          </a:xfrm>
        </p:spPr>
        <p:txBody>
          <a:bodyPr anchor="b" anchorCtr="0"/>
          <a:lstStyle>
            <a:lvl1pPr>
              <a:lnSpc>
                <a:spcPct val="100000"/>
              </a:lnSpc>
              <a:defRPr/>
            </a:lvl1pPr>
          </a:lstStyle>
          <a:p>
            <a:r>
              <a:rPr lang="en-US" dirty="0"/>
              <a:t>Click to enter title here</a:t>
            </a:r>
          </a:p>
        </p:txBody>
      </p:sp>
      <p:sp>
        <p:nvSpPr>
          <p:cNvPr id="17" name="Picture Placeholder 13">
            <a:extLst>
              <a:ext uri="{FF2B5EF4-FFF2-40B4-BE49-F238E27FC236}">
                <a16:creationId xmlns:a16="http://schemas.microsoft.com/office/drawing/2014/main" id="{606F2FD5-F128-4C4F-BF0A-3F6CBBABE385}"/>
              </a:ext>
              <a:ext uri="{C183D7F6-B498-43B3-948B-1728B52AA6E4}">
                <adec:decorative xmlns:adec="http://schemas.microsoft.com/office/drawing/2017/decorative" val="1"/>
              </a:ext>
            </a:extLst>
          </p:cNvPr>
          <p:cNvSpPr>
            <a:spLocks noGrp="1"/>
          </p:cNvSpPr>
          <p:nvPr>
            <p:ph type="pic" sz="quarter" idx="20" hasCustomPrompt="1"/>
          </p:nvPr>
        </p:nvSpPr>
        <p:spPr>
          <a:xfrm>
            <a:off x="1" y="0"/>
            <a:ext cx="4622041" cy="6858000"/>
          </a:xfrm>
          <a:custGeom>
            <a:avLst/>
            <a:gdLst>
              <a:gd name="connsiteX0" fmla="*/ 0 w 4622041"/>
              <a:gd name="connsiteY0" fmla="*/ 0 h 6858000"/>
              <a:gd name="connsiteX1" fmla="*/ 1524909 w 4622041"/>
              <a:gd name="connsiteY1" fmla="*/ 0 h 6858000"/>
              <a:gd name="connsiteX2" fmla="*/ 3181350 w 4622041"/>
              <a:gd name="connsiteY2" fmla="*/ 0 h 6858000"/>
              <a:gd name="connsiteX3" fmla="*/ 3848100 w 4622041"/>
              <a:gd name="connsiteY3" fmla="*/ 0 h 6858000"/>
              <a:gd name="connsiteX4" fmla="*/ 4203480 w 4622041"/>
              <a:gd name="connsiteY4" fmla="*/ 0 h 6858000"/>
              <a:gd name="connsiteX5" fmla="*/ 4622041 w 4622041"/>
              <a:gd name="connsiteY5" fmla="*/ 0 h 6858000"/>
              <a:gd name="connsiteX6" fmla="*/ 4491391 w 4622041"/>
              <a:gd name="connsiteY6" fmla="*/ 203795 h 6858000"/>
              <a:gd name="connsiteX7" fmla="*/ 3590925 w 4622041"/>
              <a:gd name="connsiteY7" fmla="*/ 3429000 h 6858000"/>
              <a:gd name="connsiteX8" fmla="*/ 4491391 w 4622041"/>
              <a:gd name="connsiteY8" fmla="*/ 6654205 h 6858000"/>
              <a:gd name="connsiteX9" fmla="*/ 4622041 w 4622041"/>
              <a:gd name="connsiteY9" fmla="*/ 6858000 h 6858000"/>
              <a:gd name="connsiteX10" fmla="*/ 4452454 w 4622041"/>
              <a:gd name="connsiteY10" fmla="*/ 6858000 h 6858000"/>
              <a:gd name="connsiteX11" fmla="*/ 3848100 w 4622041"/>
              <a:gd name="connsiteY11" fmla="*/ 6858000 h 6858000"/>
              <a:gd name="connsiteX12" fmla="*/ 3181350 w 4622041"/>
              <a:gd name="connsiteY12" fmla="*/ 6858000 h 6858000"/>
              <a:gd name="connsiteX13" fmla="*/ 1275934 w 4622041"/>
              <a:gd name="connsiteY13" fmla="*/ 6858000 h 6858000"/>
              <a:gd name="connsiteX14" fmla="*/ 0 w 4622041"/>
              <a:gd name="connsiteY14" fmla="*/ 6858000 h 6858000"/>
              <a:gd name="connsiteX15" fmla="*/ 0 w 4622041"/>
              <a:gd name="connsiteY15" fmla="*/ 5860486 h 6858000"/>
              <a:gd name="connsiteX16" fmla="*/ 0 w 4622041"/>
              <a:gd name="connsiteY16" fmla="*/ 110440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22041" h="6858000">
                <a:moveTo>
                  <a:pt x="0" y="0"/>
                </a:moveTo>
                <a:lnTo>
                  <a:pt x="1524909" y="0"/>
                </a:lnTo>
                <a:lnTo>
                  <a:pt x="3181350" y="0"/>
                </a:lnTo>
                <a:lnTo>
                  <a:pt x="3848100" y="0"/>
                </a:lnTo>
                <a:lnTo>
                  <a:pt x="4203480" y="0"/>
                </a:lnTo>
                <a:lnTo>
                  <a:pt x="4622041" y="0"/>
                </a:lnTo>
                <a:lnTo>
                  <a:pt x="4491391" y="203795"/>
                </a:lnTo>
                <a:cubicBezTo>
                  <a:pt x="3919978" y="1144214"/>
                  <a:pt x="3590925" y="2248180"/>
                  <a:pt x="3590925" y="3429000"/>
                </a:cubicBezTo>
                <a:cubicBezTo>
                  <a:pt x="3590925" y="4609821"/>
                  <a:pt x="3919978" y="5713787"/>
                  <a:pt x="4491391" y="6654205"/>
                </a:cubicBezTo>
                <a:lnTo>
                  <a:pt x="4622041" y="6858000"/>
                </a:lnTo>
                <a:lnTo>
                  <a:pt x="4452454" y="6858000"/>
                </a:lnTo>
                <a:lnTo>
                  <a:pt x="3848100" y="6858000"/>
                </a:lnTo>
                <a:lnTo>
                  <a:pt x="3181350" y="6858000"/>
                </a:lnTo>
                <a:lnTo>
                  <a:pt x="1275934" y="6858000"/>
                </a:lnTo>
                <a:lnTo>
                  <a:pt x="0" y="6858000"/>
                </a:lnTo>
                <a:lnTo>
                  <a:pt x="0" y="5860486"/>
                </a:lnTo>
                <a:lnTo>
                  <a:pt x="0" y="1104402"/>
                </a:lnTo>
                <a:close/>
              </a:path>
            </a:pathLst>
          </a:custGeom>
          <a:solidFill>
            <a:schemeClr val="bg2">
              <a:lumMod val="40000"/>
              <a:lumOff val="60000"/>
            </a:schemeClr>
          </a:solidFill>
        </p:spPr>
        <p:txBody>
          <a:bodyPr vert="horz" wrap="square" lIns="396000" tIns="612000" rIns="576000" bIns="914400" rtlCol="0" anchor="ctr" anchorCtr="0">
            <a:noAutofit/>
          </a:bodyPr>
          <a:lstStyle>
            <a:lvl1pPr marL="0" indent="0" algn="l">
              <a:lnSpc>
                <a:spcPct val="100000"/>
              </a:lnSpc>
              <a:spcBef>
                <a:spcPts val="0"/>
              </a:spcBef>
              <a:spcAft>
                <a:spcPts val="0"/>
              </a:spcAft>
              <a:buNone/>
              <a:defRPr lang="en-US" sz="1600" b="1" dirty="0"/>
            </a:lvl1pPr>
          </a:lstStyle>
          <a:p>
            <a:r>
              <a:rPr lang="en-US" dirty="0"/>
              <a:t>_______________________________</a:t>
            </a:r>
            <a:br>
              <a:rPr lang="en-US" dirty="0"/>
            </a:br>
            <a:br>
              <a:rPr lang="en-US" dirty="0"/>
            </a:br>
            <a:r>
              <a:rPr lang="en-US" dirty="0"/>
              <a:t>To add an image here: </a:t>
            </a:r>
            <a:br>
              <a:rPr lang="en-US" dirty="0"/>
            </a:br>
            <a:r>
              <a:rPr lang="en-US" dirty="0"/>
              <a:t>Click the icon and select </a:t>
            </a:r>
            <a:br>
              <a:rPr lang="en-US" dirty="0"/>
            </a:br>
            <a:r>
              <a:rPr lang="en-US" dirty="0"/>
              <a:t>Brand Pictures, or insert a </a:t>
            </a:r>
            <a:br>
              <a:rPr lang="en-US" dirty="0"/>
            </a:br>
            <a:r>
              <a:rPr lang="en-US" dirty="0"/>
              <a:t>file from your computer.</a:t>
            </a:r>
            <a:br>
              <a:rPr lang="en-US" dirty="0"/>
            </a:br>
            <a:br>
              <a:rPr lang="en-US" dirty="0"/>
            </a:br>
            <a:br>
              <a:rPr lang="en-US" dirty="0"/>
            </a:br>
            <a:br>
              <a:rPr lang="en-US" dirty="0"/>
            </a:br>
            <a:r>
              <a:rPr lang="en-US" dirty="0"/>
              <a:t>The image can then be scaled </a:t>
            </a:r>
            <a:br>
              <a:rPr lang="en-US" dirty="0"/>
            </a:br>
            <a:r>
              <a:rPr lang="en-US" dirty="0"/>
              <a:t>within the frame by using the </a:t>
            </a:r>
            <a:br>
              <a:rPr lang="en-US" dirty="0"/>
            </a:br>
            <a:r>
              <a:rPr lang="en-US" dirty="0"/>
              <a:t>Crop feature in the Picture </a:t>
            </a:r>
            <a:br>
              <a:rPr lang="en-US" dirty="0"/>
            </a:br>
            <a:r>
              <a:rPr lang="en-US" dirty="0"/>
              <a:t>Format tab of the ribbon.</a:t>
            </a:r>
            <a:br>
              <a:rPr lang="en-US" dirty="0"/>
            </a:br>
            <a:r>
              <a:rPr lang="en-US" dirty="0"/>
              <a:t>_______________________________</a:t>
            </a:r>
          </a:p>
        </p:txBody>
      </p:sp>
      <p:sp>
        <p:nvSpPr>
          <p:cNvPr id="23" name="Text Placeholder 7">
            <a:extLst>
              <a:ext uri="{FF2B5EF4-FFF2-40B4-BE49-F238E27FC236}">
                <a16:creationId xmlns:a16="http://schemas.microsoft.com/office/drawing/2014/main" id="{FFA643F8-1A02-4F8A-A364-9AE565DF5EAA}"/>
              </a:ext>
              <a:ext uri="{C183D7F6-B498-43B3-948B-1728B52AA6E4}">
                <adec:decorative xmlns:adec="http://schemas.microsoft.com/office/drawing/2017/decorative" val="1"/>
              </a:ext>
            </a:extLst>
          </p:cNvPr>
          <p:cNvSpPr>
            <a:spLocks noGrp="1"/>
          </p:cNvSpPr>
          <p:nvPr>
            <p:ph type="body" sz="quarter" idx="30" hasCustomPrompt="1"/>
          </p:nvPr>
        </p:nvSpPr>
        <p:spPr>
          <a:xfrm>
            <a:off x="4557303" y="1681863"/>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6" name="Text Placeholder 5">
            <a:extLst>
              <a:ext uri="{FF2B5EF4-FFF2-40B4-BE49-F238E27FC236}">
                <a16:creationId xmlns:a16="http://schemas.microsoft.com/office/drawing/2014/main" id="{4F2560C9-DF52-45CA-87E0-E0A1940555F6}"/>
              </a:ext>
            </a:extLst>
          </p:cNvPr>
          <p:cNvSpPr>
            <a:spLocks noGrp="1"/>
          </p:cNvSpPr>
          <p:nvPr>
            <p:ph type="body" sz="quarter" idx="23" hasCustomPrompt="1"/>
          </p:nvPr>
        </p:nvSpPr>
        <p:spPr>
          <a:xfrm>
            <a:off x="5359400" y="1703463"/>
            <a:ext cx="6424612" cy="576000"/>
          </a:xfrm>
        </p:spPr>
        <p:txBody>
          <a:bodyPr bIns="0" anchor="ctr" anchorCtr="0"/>
          <a:lstStyle>
            <a:lvl1pPr marL="0" indent="0">
              <a:lnSpc>
                <a:spcPct val="100000"/>
              </a:lnSpc>
              <a:buNone/>
              <a:defRPr/>
            </a:lvl1pPr>
          </a:lstStyle>
          <a:p>
            <a:pPr lvl="0"/>
            <a:r>
              <a:rPr lang="en-US" dirty="0"/>
              <a:t>Click to add item</a:t>
            </a:r>
          </a:p>
        </p:txBody>
      </p:sp>
      <p:sp>
        <p:nvSpPr>
          <p:cNvPr id="24" name="Text Placeholder 7">
            <a:extLst>
              <a:ext uri="{FF2B5EF4-FFF2-40B4-BE49-F238E27FC236}">
                <a16:creationId xmlns:a16="http://schemas.microsoft.com/office/drawing/2014/main" id="{13713115-FE34-4B39-AFA3-10C746337489}"/>
              </a:ext>
              <a:ext uri="{C183D7F6-B498-43B3-948B-1728B52AA6E4}">
                <adec:decorative xmlns:adec="http://schemas.microsoft.com/office/drawing/2017/decorative" val="1"/>
              </a:ext>
            </a:extLst>
          </p:cNvPr>
          <p:cNvSpPr>
            <a:spLocks noGrp="1"/>
          </p:cNvSpPr>
          <p:nvPr>
            <p:ph type="body" sz="quarter" idx="31" hasCustomPrompt="1"/>
          </p:nvPr>
        </p:nvSpPr>
        <p:spPr>
          <a:xfrm>
            <a:off x="4557303" y="2439083"/>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0" name="Text Placeholder 5">
            <a:extLst>
              <a:ext uri="{FF2B5EF4-FFF2-40B4-BE49-F238E27FC236}">
                <a16:creationId xmlns:a16="http://schemas.microsoft.com/office/drawing/2014/main" id="{E73010FE-DD71-4076-8A5D-D08E5CA3F634}"/>
              </a:ext>
            </a:extLst>
          </p:cNvPr>
          <p:cNvSpPr>
            <a:spLocks noGrp="1"/>
          </p:cNvSpPr>
          <p:nvPr>
            <p:ph type="body" sz="quarter" idx="24" hasCustomPrompt="1"/>
          </p:nvPr>
        </p:nvSpPr>
        <p:spPr>
          <a:xfrm>
            <a:off x="5359400" y="2460683"/>
            <a:ext cx="6424612" cy="576000"/>
          </a:xfrm>
        </p:spPr>
        <p:txBody>
          <a:bodyPr bIns="0" anchor="ctr" anchorCtr="0"/>
          <a:lstStyle>
            <a:lvl1pPr marL="0" indent="0">
              <a:lnSpc>
                <a:spcPct val="100000"/>
              </a:lnSpc>
              <a:buNone/>
              <a:defRPr/>
            </a:lvl1pPr>
          </a:lstStyle>
          <a:p>
            <a:pPr lvl="0"/>
            <a:r>
              <a:rPr lang="en-US"/>
              <a:t>Click to add item</a:t>
            </a:r>
          </a:p>
        </p:txBody>
      </p:sp>
      <p:sp>
        <p:nvSpPr>
          <p:cNvPr id="25" name="Text Placeholder 7">
            <a:extLst>
              <a:ext uri="{FF2B5EF4-FFF2-40B4-BE49-F238E27FC236}">
                <a16:creationId xmlns:a16="http://schemas.microsoft.com/office/drawing/2014/main" id="{CCE34AE4-68D5-46DB-AD84-2C32865C63DA}"/>
              </a:ext>
              <a:ext uri="{C183D7F6-B498-43B3-948B-1728B52AA6E4}">
                <adec:decorative xmlns:adec="http://schemas.microsoft.com/office/drawing/2017/decorative" val="1"/>
              </a:ext>
            </a:extLst>
          </p:cNvPr>
          <p:cNvSpPr>
            <a:spLocks noGrp="1"/>
          </p:cNvSpPr>
          <p:nvPr>
            <p:ph type="body" sz="quarter" idx="32" hasCustomPrompt="1"/>
          </p:nvPr>
        </p:nvSpPr>
        <p:spPr>
          <a:xfrm>
            <a:off x="4557303" y="3196303"/>
            <a:ext cx="619200" cy="619200"/>
          </a:xfrm>
          <a:prstGeom prst="ellipse">
            <a:avLst/>
          </a:prstGeom>
          <a:solidFill>
            <a:schemeClr val="accent6"/>
          </a:solidFill>
        </p:spPr>
        <p:txBody>
          <a:bodyPr wrap="none" bIns="0" anchor="ctr" anchorCtr="0">
            <a:normAutofit/>
          </a:bodyPr>
          <a:lstStyle>
            <a:lvl1pPr marL="0" indent="0" algn="ctr">
              <a:lnSpc>
                <a:spcPct val="100000"/>
              </a:lnSpc>
              <a:buNone/>
              <a:defRPr sz="3200" b="1">
                <a:solidFill>
                  <a:schemeClr val="tx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1" name="Text Placeholder 5">
            <a:extLst>
              <a:ext uri="{FF2B5EF4-FFF2-40B4-BE49-F238E27FC236}">
                <a16:creationId xmlns:a16="http://schemas.microsoft.com/office/drawing/2014/main" id="{34A02FB3-913D-4DFD-A345-FDDE4BA12BBD}"/>
              </a:ext>
            </a:extLst>
          </p:cNvPr>
          <p:cNvSpPr>
            <a:spLocks noGrp="1"/>
          </p:cNvSpPr>
          <p:nvPr>
            <p:ph type="body" sz="quarter" idx="25" hasCustomPrompt="1"/>
          </p:nvPr>
        </p:nvSpPr>
        <p:spPr>
          <a:xfrm>
            <a:off x="5359400" y="3217903"/>
            <a:ext cx="6424612" cy="576000"/>
          </a:xfrm>
        </p:spPr>
        <p:txBody>
          <a:bodyPr bIns="0" anchor="ctr" anchorCtr="0"/>
          <a:lstStyle>
            <a:lvl1pPr marL="0" indent="0">
              <a:lnSpc>
                <a:spcPct val="100000"/>
              </a:lnSpc>
              <a:buNone/>
              <a:defRPr/>
            </a:lvl1pPr>
          </a:lstStyle>
          <a:p>
            <a:pPr lvl="0"/>
            <a:r>
              <a:rPr lang="en-US" dirty="0"/>
              <a:t>Click to add item</a:t>
            </a:r>
          </a:p>
        </p:txBody>
      </p:sp>
      <p:sp>
        <p:nvSpPr>
          <p:cNvPr id="26" name="Text Placeholder 7">
            <a:extLst>
              <a:ext uri="{FF2B5EF4-FFF2-40B4-BE49-F238E27FC236}">
                <a16:creationId xmlns:a16="http://schemas.microsoft.com/office/drawing/2014/main" id="{47AC357D-474A-4C79-9824-ECFF8F3FFD43}"/>
              </a:ext>
              <a:ext uri="{C183D7F6-B498-43B3-948B-1728B52AA6E4}">
                <adec:decorative xmlns:adec="http://schemas.microsoft.com/office/drawing/2017/decorative" val="1"/>
              </a:ext>
            </a:extLst>
          </p:cNvPr>
          <p:cNvSpPr>
            <a:spLocks noGrp="1"/>
          </p:cNvSpPr>
          <p:nvPr>
            <p:ph type="body" sz="quarter" idx="33" hasCustomPrompt="1"/>
          </p:nvPr>
        </p:nvSpPr>
        <p:spPr>
          <a:xfrm>
            <a:off x="4557303" y="3953523"/>
            <a:ext cx="619200" cy="619200"/>
          </a:xfrm>
          <a:prstGeom prst="ellipse">
            <a:avLst/>
          </a:prstGeom>
          <a:solidFill>
            <a:schemeClr val="accent5"/>
          </a:solidFill>
        </p:spPr>
        <p:txBody>
          <a:bodyPr wrap="none" bIns="0" anchor="ctr" anchorCtr="0">
            <a:normAutofit/>
          </a:bodyPr>
          <a:lstStyle>
            <a:lvl1pPr marL="0" indent="0" algn="ctr">
              <a:lnSpc>
                <a:spcPct val="100000"/>
              </a:lnSpc>
              <a:buNone/>
              <a:defRPr sz="3200" b="1">
                <a:solidFill>
                  <a:schemeClr val="tx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9" name="Text Placeholder 5">
            <a:extLst>
              <a:ext uri="{FF2B5EF4-FFF2-40B4-BE49-F238E27FC236}">
                <a16:creationId xmlns:a16="http://schemas.microsoft.com/office/drawing/2014/main" id="{E6F61F16-916C-41D6-93C0-D26547A831E4}"/>
              </a:ext>
            </a:extLst>
          </p:cNvPr>
          <p:cNvSpPr>
            <a:spLocks noGrp="1"/>
          </p:cNvSpPr>
          <p:nvPr>
            <p:ph type="body" sz="quarter" idx="27" hasCustomPrompt="1"/>
          </p:nvPr>
        </p:nvSpPr>
        <p:spPr>
          <a:xfrm>
            <a:off x="5359400" y="3975123"/>
            <a:ext cx="6424612" cy="576000"/>
          </a:xfrm>
        </p:spPr>
        <p:txBody>
          <a:bodyPr bIns="0" anchor="ctr" anchorCtr="0"/>
          <a:lstStyle>
            <a:lvl1pPr marL="0" indent="0">
              <a:lnSpc>
                <a:spcPct val="100000"/>
              </a:lnSpc>
              <a:buNone/>
              <a:defRPr/>
            </a:lvl1pPr>
          </a:lstStyle>
          <a:p>
            <a:pPr lvl="0"/>
            <a:r>
              <a:rPr lang="en-US" dirty="0"/>
              <a:t>Click to add item</a:t>
            </a:r>
          </a:p>
        </p:txBody>
      </p:sp>
      <p:sp>
        <p:nvSpPr>
          <p:cNvPr id="27" name="Text Placeholder 7">
            <a:extLst>
              <a:ext uri="{FF2B5EF4-FFF2-40B4-BE49-F238E27FC236}">
                <a16:creationId xmlns:a16="http://schemas.microsoft.com/office/drawing/2014/main" id="{95DEB97F-2B12-42B1-94DB-0EF97C477C0A}"/>
              </a:ext>
              <a:ext uri="{C183D7F6-B498-43B3-948B-1728B52AA6E4}">
                <adec:decorative xmlns:adec="http://schemas.microsoft.com/office/drawing/2017/decorative" val="1"/>
              </a:ext>
            </a:extLst>
          </p:cNvPr>
          <p:cNvSpPr>
            <a:spLocks noGrp="1"/>
          </p:cNvSpPr>
          <p:nvPr>
            <p:ph type="body" sz="quarter" idx="34" hasCustomPrompt="1"/>
          </p:nvPr>
        </p:nvSpPr>
        <p:spPr>
          <a:xfrm>
            <a:off x="4557303" y="4710743"/>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6" name="Text Placeholder 5">
            <a:extLst>
              <a:ext uri="{FF2B5EF4-FFF2-40B4-BE49-F238E27FC236}">
                <a16:creationId xmlns:a16="http://schemas.microsoft.com/office/drawing/2014/main" id="{5E299348-94D5-4256-BE1F-91C31CCEE98F}"/>
              </a:ext>
            </a:extLst>
          </p:cNvPr>
          <p:cNvSpPr>
            <a:spLocks noGrp="1"/>
          </p:cNvSpPr>
          <p:nvPr>
            <p:ph type="body" sz="quarter" idx="28" hasCustomPrompt="1"/>
          </p:nvPr>
        </p:nvSpPr>
        <p:spPr>
          <a:xfrm>
            <a:off x="5359400" y="4732343"/>
            <a:ext cx="6424612" cy="576000"/>
          </a:xfrm>
        </p:spPr>
        <p:txBody>
          <a:bodyPr bIns="0" anchor="ctr" anchorCtr="0"/>
          <a:lstStyle>
            <a:lvl1pPr marL="0" indent="0">
              <a:lnSpc>
                <a:spcPct val="100000"/>
              </a:lnSpc>
              <a:buNone/>
              <a:defRPr/>
            </a:lvl1pPr>
          </a:lstStyle>
          <a:p>
            <a:pPr lvl="0"/>
            <a:r>
              <a:rPr lang="en-US"/>
              <a:t>Click to add item</a:t>
            </a:r>
          </a:p>
        </p:txBody>
      </p:sp>
      <p:sp>
        <p:nvSpPr>
          <p:cNvPr id="5" name="Slide Number Placeholder 4">
            <a:extLst>
              <a:ext uri="{FF2B5EF4-FFF2-40B4-BE49-F238E27FC236}">
                <a16:creationId xmlns:a16="http://schemas.microsoft.com/office/drawing/2014/main" id="{3D99530C-C25D-41F5-8CBD-274088C900B1}"/>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18" name="Text Placeholder 96">
            <a:extLst>
              <a:ext uri="{FF2B5EF4-FFF2-40B4-BE49-F238E27FC236}">
                <a16:creationId xmlns:a16="http://schemas.microsoft.com/office/drawing/2014/main" id="{5F6A1124-9F09-4D7A-B563-659BB17D0B1A}"/>
              </a:ext>
            </a:extLst>
          </p:cNvPr>
          <p:cNvSpPr>
            <a:spLocks noGrp="1"/>
          </p:cNvSpPr>
          <p:nvPr>
            <p:ph type="body" sz="quarter" idx="111" hasCustomPrompt="1"/>
          </p:nvPr>
        </p:nvSpPr>
        <p:spPr>
          <a:xfrm>
            <a:off x="4475163" y="5543550"/>
            <a:ext cx="7308850" cy="657225"/>
          </a:xfrm>
        </p:spPr>
        <p:txBody>
          <a:bodyPr lIns="0" tIns="0" rIns="0" bIns="0" anchor="b" anchorCtr="0">
            <a:no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8EDCC698-5F0A-4A1C-B64E-2817FBBBC11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678234065"/>
      </p:ext>
    </p:extLst>
  </p:cSld>
  <p:clrMapOvr>
    <a:masterClrMapping/>
  </p:clrMapOvr>
  <p:extLst>
    <p:ext uri="{DCECCB84-F9BA-43D5-87BE-67443E8EF086}">
      <p15:sldGuideLst xmlns:p15="http://schemas.microsoft.com/office/powerpoint/2012/main">
        <p15:guide id="1" pos="2819" userDrawn="1">
          <p15:clr>
            <a:srgbClr val="A4A3A4"/>
          </p15:clr>
        </p15:guide>
        <p15:guide id="2" orient="horz" pos="981" userDrawn="1">
          <p15:clr>
            <a:srgbClr val="A4A3A4"/>
          </p15:clr>
        </p15:guide>
        <p15:guide id="3" orient="horz" pos="890" userDrawn="1">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Statem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FFF0-7218-4B33-8DFC-E37157D920C0}"/>
              </a:ext>
            </a:extLst>
          </p:cNvPr>
          <p:cNvSpPr>
            <a:spLocks noGrp="1"/>
          </p:cNvSpPr>
          <p:nvPr>
            <p:ph type="title" hasCustomPrompt="1"/>
          </p:nvPr>
        </p:nvSpPr>
        <p:spPr>
          <a:xfrm>
            <a:off x="3288323" y="555585"/>
            <a:ext cx="5615354" cy="5614274"/>
          </a:xfrm>
          <a:prstGeom prst="ellipse">
            <a:avLst/>
          </a:prstGeom>
          <a:solidFill>
            <a:schemeClr val="bg1"/>
          </a:solidFill>
        </p:spPr>
        <p:txBody>
          <a:bodyPr anchor="ctr" anchorCtr="0">
            <a:normAutofit/>
          </a:bodyPr>
          <a:lstStyle>
            <a:lvl1pPr algn="ctr">
              <a:lnSpc>
                <a:spcPct val="100000"/>
              </a:lnSpc>
              <a:defRPr sz="4000">
                <a:solidFill>
                  <a:schemeClr val="accent1"/>
                </a:solidFill>
              </a:defRPr>
            </a:lvl1pPr>
          </a:lstStyle>
          <a:p>
            <a:r>
              <a:rPr lang="en-US" dirty="0"/>
              <a:t>Click to add key statement</a:t>
            </a:r>
          </a:p>
        </p:txBody>
      </p:sp>
      <p:sp>
        <p:nvSpPr>
          <p:cNvPr id="5" name="Slide Number Placeholder 4">
            <a:extLst>
              <a:ext uri="{FF2B5EF4-FFF2-40B4-BE49-F238E27FC236}">
                <a16:creationId xmlns:a16="http://schemas.microsoft.com/office/drawing/2014/main" id="{5C0FD97D-3F39-4649-B10A-ECD97F370F22}"/>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3" name="Date Placeholder 2">
            <a:extLst>
              <a:ext uri="{FF2B5EF4-FFF2-40B4-BE49-F238E27FC236}">
                <a16:creationId xmlns:a16="http://schemas.microsoft.com/office/drawing/2014/main" id="{BA8931D2-AD7B-454A-86A6-EA48B20C0CCA}"/>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421480953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0 Point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a:t>Click to enter title here</a:t>
            </a:r>
          </a:p>
        </p:txBody>
      </p:sp>
      <p:sp>
        <p:nvSpPr>
          <p:cNvPr id="30" name="Text Placeholder 7">
            <a:extLst>
              <a:ext uri="{FF2B5EF4-FFF2-40B4-BE49-F238E27FC236}">
                <a16:creationId xmlns:a16="http://schemas.microsoft.com/office/drawing/2014/main" id="{5C4498E7-85C7-4EBC-8FD5-08BDE47C7D69}"/>
              </a:ext>
              <a:ext uri="{C183D7F6-B498-43B3-948B-1728B52AA6E4}">
                <adec:decorative xmlns:adec="http://schemas.microsoft.com/office/drawing/2017/decorative" val="1"/>
              </a:ext>
            </a:extLst>
          </p:cNvPr>
          <p:cNvSpPr>
            <a:spLocks noGrp="1"/>
          </p:cNvSpPr>
          <p:nvPr>
            <p:ph type="body" sz="quarter" idx="40" hasCustomPrompt="1"/>
          </p:nvPr>
        </p:nvSpPr>
        <p:spPr>
          <a:xfrm>
            <a:off x="407987" y="1855085"/>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9" name="Text Placeholder 5">
            <a:extLst>
              <a:ext uri="{FF2B5EF4-FFF2-40B4-BE49-F238E27FC236}">
                <a16:creationId xmlns:a16="http://schemas.microsoft.com/office/drawing/2014/main" id="{4389D6A8-8E5C-4277-8893-0A9C0794314D}"/>
              </a:ext>
            </a:extLst>
          </p:cNvPr>
          <p:cNvSpPr>
            <a:spLocks noGrp="1"/>
          </p:cNvSpPr>
          <p:nvPr>
            <p:ph type="body" sz="quarter" idx="23" hasCustomPrompt="1"/>
          </p:nvPr>
        </p:nvSpPr>
        <p:spPr>
          <a:xfrm>
            <a:off x="1267958" y="1855084"/>
            <a:ext cx="4791530" cy="618672"/>
          </a:xfrm>
        </p:spPr>
        <p:txBody>
          <a:bodyPr bIns="0" anchor="ctr" anchorCtr="0"/>
          <a:lstStyle>
            <a:lvl1pPr marL="0" indent="0">
              <a:lnSpc>
                <a:spcPct val="100000"/>
              </a:lnSpc>
              <a:buNone/>
              <a:defRPr/>
            </a:lvl1pPr>
          </a:lstStyle>
          <a:p>
            <a:pPr lvl="0"/>
            <a:r>
              <a:rPr lang="en-US"/>
              <a:t>Click to add item</a:t>
            </a:r>
          </a:p>
        </p:txBody>
      </p:sp>
      <p:sp>
        <p:nvSpPr>
          <p:cNvPr id="31" name="Text Placeholder 7">
            <a:extLst>
              <a:ext uri="{FF2B5EF4-FFF2-40B4-BE49-F238E27FC236}">
                <a16:creationId xmlns:a16="http://schemas.microsoft.com/office/drawing/2014/main" id="{59993301-BB5C-4073-82B0-2E2A86C582BF}"/>
              </a:ext>
              <a:ext uri="{C183D7F6-B498-43B3-948B-1728B52AA6E4}">
                <adec:decorative xmlns:adec="http://schemas.microsoft.com/office/drawing/2017/decorative" val="1"/>
              </a:ext>
            </a:extLst>
          </p:cNvPr>
          <p:cNvSpPr>
            <a:spLocks noGrp="1"/>
          </p:cNvSpPr>
          <p:nvPr>
            <p:ph type="body" sz="quarter" idx="41" hasCustomPrompt="1"/>
          </p:nvPr>
        </p:nvSpPr>
        <p:spPr>
          <a:xfrm>
            <a:off x="407987" y="2619550"/>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4" name="Text Placeholder 5">
            <a:extLst>
              <a:ext uri="{FF2B5EF4-FFF2-40B4-BE49-F238E27FC236}">
                <a16:creationId xmlns:a16="http://schemas.microsoft.com/office/drawing/2014/main" id="{BA874EA9-D333-4FE9-8140-0BC9274C4675}"/>
              </a:ext>
            </a:extLst>
          </p:cNvPr>
          <p:cNvSpPr>
            <a:spLocks noGrp="1"/>
          </p:cNvSpPr>
          <p:nvPr>
            <p:ph type="body" sz="quarter" idx="24" hasCustomPrompt="1"/>
          </p:nvPr>
        </p:nvSpPr>
        <p:spPr>
          <a:xfrm>
            <a:off x="1267958" y="2619616"/>
            <a:ext cx="4791530" cy="618672"/>
          </a:xfrm>
        </p:spPr>
        <p:txBody>
          <a:bodyPr bIns="0" anchor="ctr" anchorCtr="0"/>
          <a:lstStyle>
            <a:lvl1pPr marL="0" indent="0">
              <a:lnSpc>
                <a:spcPct val="100000"/>
              </a:lnSpc>
              <a:buNone/>
              <a:defRPr/>
            </a:lvl1pPr>
          </a:lstStyle>
          <a:p>
            <a:pPr lvl="0"/>
            <a:r>
              <a:rPr lang="en-US"/>
              <a:t>Click to add item</a:t>
            </a:r>
          </a:p>
        </p:txBody>
      </p:sp>
      <p:sp>
        <p:nvSpPr>
          <p:cNvPr id="32" name="Text Placeholder 7">
            <a:extLst>
              <a:ext uri="{FF2B5EF4-FFF2-40B4-BE49-F238E27FC236}">
                <a16:creationId xmlns:a16="http://schemas.microsoft.com/office/drawing/2014/main" id="{867C4299-E81F-47CC-8EFA-DE7F90F2AE46}"/>
              </a:ext>
              <a:ext uri="{C183D7F6-B498-43B3-948B-1728B52AA6E4}">
                <adec:decorative xmlns:adec="http://schemas.microsoft.com/office/drawing/2017/decorative" val="1"/>
              </a:ext>
            </a:extLst>
          </p:cNvPr>
          <p:cNvSpPr>
            <a:spLocks noGrp="1"/>
          </p:cNvSpPr>
          <p:nvPr>
            <p:ph type="body" sz="quarter" idx="42" hasCustomPrompt="1"/>
          </p:nvPr>
        </p:nvSpPr>
        <p:spPr>
          <a:xfrm>
            <a:off x="407987" y="3384015"/>
            <a:ext cx="619200" cy="619200"/>
          </a:xfrm>
          <a:prstGeom prst="ellipse">
            <a:avLst/>
          </a:prstGeom>
          <a:solidFill>
            <a:schemeClr val="accent4"/>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5" name="Text Placeholder 5">
            <a:extLst>
              <a:ext uri="{FF2B5EF4-FFF2-40B4-BE49-F238E27FC236}">
                <a16:creationId xmlns:a16="http://schemas.microsoft.com/office/drawing/2014/main" id="{05478868-AD6E-4BF2-A5D5-4419F0FE3D71}"/>
              </a:ext>
            </a:extLst>
          </p:cNvPr>
          <p:cNvSpPr>
            <a:spLocks noGrp="1"/>
          </p:cNvSpPr>
          <p:nvPr>
            <p:ph type="body" sz="quarter" idx="25" hasCustomPrompt="1"/>
          </p:nvPr>
        </p:nvSpPr>
        <p:spPr>
          <a:xfrm>
            <a:off x="1267958" y="3384148"/>
            <a:ext cx="4791530" cy="618672"/>
          </a:xfrm>
        </p:spPr>
        <p:txBody>
          <a:bodyPr bIns="0" anchor="ctr" anchorCtr="0"/>
          <a:lstStyle>
            <a:lvl1pPr marL="0" indent="0">
              <a:lnSpc>
                <a:spcPct val="100000"/>
              </a:lnSpc>
              <a:buNone/>
              <a:defRPr/>
            </a:lvl1pPr>
          </a:lstStyle>
          <a:p>
            <a:pPr lvl="0"/>
            <a:r>
              <a:rPr lang="en-US"/>
              <a:t>Click to add item</a:t>
            </a:r>
          </a:p>
        </p:txBody>
      </p:sp>
      <p:sp>
        <p:nvSpPr>
          <p:cNvPr id="33" name="Text Placeholder 7">
            <a:extLst>
              <a:ext uri="{FF2B5EF4-FFF2-40B4-BE49-F238E27FC236}">
                <a16:creationId xmlns:a16="http://schemas.microsoft.com/office/drawing/2014/main" id="{DF92FE5A-57F1-4CA6-B785-65C9290E4C57}"/>
              </a:ext>
              <a:ext uri="{C183D7F6-B498-43B3-948B-1728B52AA6E4}">
                <adec:decorative xmlns:adec="http://schemas.microsoft.com/office/drawing/2017/decorative" val="1"/>
              </a:ext>
            </a:extLst>
          </p:cNvPr>
          <p:cNvSpPr>
            <a:spLocks noGrp="1"/>
          </p:cNvSpPr>
          <p:nvPr>
            <p:ph type="body" sz="quarter" idx="43" hasCustomPrompt="1"/>
          </p:nvPr>
        </p:nvSpPr>
        <p:spPr>
          <a:xfrm>
            <a:off x="407987" y="4148480"/>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7" name="Text Placeholder 5">
            <a:extLst>
              <a:ext uri="{FF2B5EF4-FFF2-40B4-BE49-F238E27FC236}">
                <a16:creationId xmlns:a16="http://schemas.microsoft.com/office/drawing/2014/main" id="{DB341191-B235-4FEE-8692-7439683F4931}"/>
              </a:ext>
            </a:extLst>
          </p:cNvPr>
          <p:cNvSpPr>
            <a:spLocks noGrp="1"/>
          </p:cNvSpPr>
          <p:nvPr>
            <p:ph type="body" sz="quarter" idx="27" hasCustomPrompt="1"/>
          </p:nvPr>
        </p:nvSpPr>
        <p:spPr>
          <a:xfrm>
            <a:off x="1267958" y="4148680"/>
            <a:ext cx="4791530" cy="618672"/>
          </a:xfrm>
        </p:spPr>
        <p:txBody>
          <a:bodyPr bIns="0" anchor="ctr" anchorCtr="0"/>
          <a:lstStyle>
            <a:lvl1pPr marL="0" indent="0">
              <a:lnSpc>
                <a:spcPct val="100000"/>
              </a:lnSpc>
              <a:buNone/>
              <a:defRPr/>
            </a:lvl1pPr>
          </a:lstStyle>
          <a:p>
            <a:pPr lvl="0"/>
            <a:r>
              <a:rPr lang="en-US"/>
              <a:t>Click to add item</a:t>
            </a:r>
          </a:p>
        </p:txBody>
      </p:sp>
      <p:sp>
        <p:nvSpPr>
          <p:cNvPr id="34" name="Text Placeholder 7">
            <a:extLst>
              <a:ext uri="{FF2B5EF4-FFF2-40B4-BE49-F238E27FC236}">
                <a16:creationId xmlns:a16="http://schemas.microsoft.com/office/drawing/2014/main" id="{4C3D325C-591F-418A-8501-373F5B47CED9}"/>
              </a:ext>
              <a:ext uri="{C183D7F6-B498-43B3-948B-1728B52AA6E4}">
                <adec:decorative xmlns:adec="http://schemas.microsoft.com/office/drawing/2017/decorative" val="1"/>
              </a:ext>
            </a:extLst>
          </p:cNvPr>
          <p:cNvSpPr>
            <a:spLocks noGrp="1"/>
          </p:cNvSpPr>
          <p:nvPr>
            <p:ph type="body" sz="quarter" idx="44" hasCustomPrompt="1"/>
          </p:nvPr>
        </p:nvSpPr>
        <p:spPr>
          <a:xfrm>
            <a:off x="407987" y="4912946"/>
            <a:ext cx="619200" cy="619200"/>
          </a:xfrm>
          <a:prstGeom prst="ellipse">
            <a:avLst/>
          </a:prstGeom>
          <a:solidFill>
            <a:schemeClr val="tx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8" name="Text Placeholder 5">
            <a:extLst>
              <a:ext uri="{FF2B5EF4-FFF2-40B4-BE49-F238E27FC236}">
                <a16:creationId xmlns:a16="http://schemas.microsoft.com/office/drawing/2014/main" id="{22EA25F2-ECC7-41D2-B459-804B882ADE72}"/>
              </a:ext>
            </a:extLst>
          </p:cNvPr>
          <p:cNvSpPr>
            <a:spLocks noGrp="1"/>
          </p:cNvSpPr>
          <p:nvPr>
            <p:ph type="body" sz="quarter" idx="28" hasCustomPrompt="1"/>
          </p:nvPr>
        </p:nvSpPr>
        <p:spPr>
          <a:xfrm>
            <a:off x="1267958" y="4913210"/>
            <a:ext cx="4791530" cy="618672"/>
          </a:xfrm>
        </p:spPr>
        <p:txBody>
          <a:bodyPr bIns="0" anchor="ctr" anchorCtr="0"/>
          <a:lstStyle>
            <a:lvl1pPr marL="0" indent="0">
              <a:lnSpc>
                <a:spcPct val="100000"/>
              </a:lnSpc>
              <a:buNone/>
              <a:defRPr/>
            </a:lvl1pPr>
          </a:lstStyle>
          <a:p>
            <a:pPr lvl="0"/>
            <a:r>
              <a:rPr lang="en-US"/>
              <a:t>Click to add item</a:t>
            </a:r>
          </a:p>
        </p:txBody>
      </p:sp>
      <p:sp>
        <p:nvSpPr>
          <p:cNvPr id="35" name="Text Placeholder 7">
            <a:extLst>
              <a:ext uri="{FF2B5EF4-FFF2-40B4-BE49-F238E27FC236}">
                <a16:creationId xmlns:a16="http://schemas.microsoft.com/office/drawing/2014/main" id="{DBE959E3-A230-4A45-A44D-0D2600F04D7D}"/>
              </a:ext>
              <a:ext uri="{C183D7F6-B498-43B3-948B-1728B52AA6E4}">
                <adec:decorative xmlns:adec="http://schemas.microsoft.com/office/drawing/2017/decorative" val="1"/>
              </a:ext>
            </a:extLst>
          </p:cNvPr>
          <p:cNvSpPr>
            <a:spLocks noGrp="1"/>
          </p:cNvSpPr>
          <p:nvPr>
            <p:ph type="body" sz="quarter" idx="45" hasCustomPrompt="1"/>
          </p:nvPr>
        </p:nvSpPr>
        <p:spPr>
          <a:xfrm>
            <a:off x="6152624" y="1855085"/>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0" name="Text Placeholder 5">
            <a:extLst>
              <a:ext uri="{FF2B5EF4-FFF2-40B4-BE49-F238E27FC236}">
                <a16:creationId xmlns:a16="http://schemas.microsoft.com/office/drawing/2014/main" id="{731393DB-8371-4387-A8EC-2615FF130DFD}"/>
              </a:ext>
            </a:extLst>
          </p:cNvPr>
          <p:cNvSpPr>
            <a:spLocks noGrp="1"/>
          </p:cNvSpPr>
          <p:nvPr>
            <p:ph type="body" sz="quarter" idx="30" hasCustomPrompt="1"/>
          </p:nvPr>
        </p:nvSpPr>
        <p:spPr>
          <a:xfrm>
            <a:off x="7013123" y="1855084"/>
            <a:ext cx="4770892" cy="618672"/>
          </a:xfrm>
        </p:spPr>
        <p:txBody>
          <a:bodyPr bIns="0" anchor="ctr" anchorCtr="0"/>
          <a:lstStyle>
            <a:lvl1pPr marL="0" indent="0">
              <a:lnSpc>
                <a:spcPct val="100000"/>
              </a:lnSpc>
              <a:buNone/>
              <a:defRPr/>
            </a:lvl1pPr>
          </a:lstStyle>
          <a:p>
            <a:pPr lvl="0"/>
            <a:r>
              <a:rPr lang="en-US"/>
              <a:t>Click to add item</a:t>
            </a:r>
          </a:p>
        </p:txBody>
      </p:sp>
      <p:sp>
        <p:nvSpPr>
          <p:cNvPr id="36" name="Text Placeholder 7">
            <a:extLst>
              <a:ext uri="{FF2B5EF4-FFF2-40B4-BE49-F238E27FC236}">
                <a16:creationId xmlns:a16="http://schemas.microsoft.com/office/drawing/2014/main" id="{9230A569-D2BE-47C9-B23B-242F9BCE4D3B}"/>
              </a:ext>
              <a:ext uri="{C183D7F6-B498-43B3-948B-1728B52AA6E4}">
                <adec:decorative xmlns:adec="http://schemas.microsoft.com/office/drawing/2017/decorative" val="1"/>
              </a:ext>
            </a:extLst>
          </p:cNvPr>
          <p:cNvSpPr>
            <a:spLocks noGrp="1"/>
          </p:cNvSpPr>
          <p:nvPr>
            <p:ph type="body" sz="quarter" idx="46" hasCustomPrompt="1"/>
          </p:nvPr>
        </p:nvSpPr>
        <p:spPr>
          <a:xfrm>
            <a:off x="6152624" y="2619550"/>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4" name="Text Placeholder 5">
            <a:extLst>
              <a:ext uri="{FF2B5EF4-FFF2-40B4-BE49-F238E27FC236}">
                <a16:creationId xmlns:a16="http://schemas.microsoft.com/office/drawing/2014/main" id="{99783B38-5869-4574-94FE-E400012AFADB}"/>
              </a:ext>
            </a:extLst>
          </p:cNvPr>
          <p:cNvSpPr>
            <a:spLocks noGrp="1"/>
          </p:cNvSpPr>
          <p:nvPr>
            <p:ph type="body" sz="quarter" idx="34" hasCustomPrompt="1"/>
          </p:nvPr>
        </p:nvSpPr>
        <p:spPr>
          <a:xfrm>
            <a:off x="7013123" y="2619616"/>
            <a:ext cx="4770892" cy="618672"/>
          </a:xfrm>
        </p:spPr>
        <p:txBody>
          <a:bodyPr bIns="0" anchor="ctr" anchorCtr="0"/>
          <a:lstStyle>
            <a:lvl1pPr marL="0" indent="0">
              <a:lnSpc>
                <a:spcPct val="100000"/>
              </a:lnSpc>
              <a:buNone/>
              <a:defRPr/>
            </a:lvl1pPr>
          </a:lstStyle>
          <a:p>
            <a:pPr lvl="0"/>
            <a:r>
              <a:rPr lang="en-US"/>
              <a:t>Click to add item</a:t>
            </a:r>
          </a:p>
        </p:txBody>
      </p:sp>
      <p:sp>
        <p:nvSpPr>
          <p:cNvPr id="37" name="Text Placeholder 7">
            <a:extLst>
              <a:ext uri="{FF2B5EF4-FFF2-40B4-BE49-F238E27FC236}">
                <a16:creationId xmlns:a16="http://schemas.microsoft.com/office/drawing/2014/main" id="{739DA513-4AAC-49D0-8CF4-9D051E2AF092}"/>
              </a:ext>
              <a:ext uri="{C183D7F6-B498-43B3-948B-1728B52AA6E4}">
                <adec:decorative xmlns:adec="http://schemas.microsoft.com/office/drawing/2017/decorative" val="1"/>
              </a:ext>
            </a:extLst>
          </p:cNvPr>
          <p:cNvSpPr>
            <a:spLocks noGrp="1"/>
          </p:cNvSpPr>
          <p:nvPr>
            <p:ph type="body" sz="quarter" idx="47" hasCustomPrompt="1"/>
          </p:nvPr>
        </p:nvSpPr>
        <p:spPr>
          <a:xfrm>
            <a:off x="6152624" y="3384015"/>
            <a:ext cx="619200" cy="619200"/>
          </a:xfrm>
          <a:prstGeom prst="ellipse">
            <a:avLst/>
          </a:prstGeom>
          <a:solidFill>
            <a:schemeClr val="accent4"/>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5" name="Text Placeholder 5">
            <a:extLst>
              <a:ext uri="{FF2B5EF4-FFF2-40B4-BE49-F238E27FC236}">
                <a16:creationId xmlns:a16="http://schemas.microsoft.com/office/drawing/2014/main" id="{45568D9C-380F-4EA2-A943-1561234300F9}"/>
              </a:ext>
            </a:extLst>
          </p:cNvPr>
          <p:cNvSpPr>
            <a:spLocks noGrp="1"/>
          </p:cNvSpPr>
          <p:nvPr>
            <p:ph type="body" sz="quarter" idx="35" hasCustomPrompt="1"/>
          </p:nvPr>
        </p:nvSpPr>
        <p:spPr>
          <a:xfrm>
            <a:off x="7013123" y="3384148"/>
            <a:ext cx="4770892" cy="618672"/>
          </a:xfrm>
        </p:spPr>
        <p:txBody>
          <a:bodyPr bIns="0" anchor="ctr" anchorCtr="0"/>
          <a:lstStyle>
            <a:lvl1pPr marL="0" indent="0">
              <a:lnSpc>
                <a:spcPct val="100000"/>
              </a:lnSpc>
              <a:buNone/>
              <a:defRPr/>
            </a:lvl1pPr>
          </a:lstStyle>
          <a:p>
            <a:pPr lvl="0"/>
            <a:r>
              <a:rPr lang="en-US"/>
              <a:t>Click to add item</a:t>
            </a:r>
          </a:p>
        </p:txBody>
      </p:sp>
      <p:sp>
        <p:nvSpPr>
          <p:cNvPr id="38" name="Text Placeholder 7">
            <a:extLst>
              <a:ext uri="{FF2B5EF4-FFF2-40B4-BE49-F238E27FC236}">
                <a16:creationId xmlns:a16="http://schemas.microsoft.com/office/drawing/2014/main" id="{937A5709-9C0F-4D22-8682-F42BE67C6E01}"/>
              </a:ext>
              <a:ext uri="{C183D7F6-B498-43B3-948B-1728B52AA6E4}">
                <adec:decorative xmlns:adec="http://schemas.microsoft.com/office/drawing/2017/decorative" val="1"/>
              </a:ext>
            </a:extLst>
          </p:cNvPr>
          <p:cNvSpPr>
            <a:spLocks noGrp="1"/>
          </p:cNvSpPr>
          <p:nvPr>
            <p:ph type="body" sz="quarter" idx="48" hasCustomPrompt="1"/>
          </p:nvPr>
        </p:nvSpPr>
        <p:spPr>
          <a:xfrm>
            <a:off x="6152624" y="4148480"/>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7" name="Text Placeholder 5">
            <a:extLst>
              <a:ext uri="{FF2B5EF4-FFF2-40B4-BE49-F238E27FC236}">
                <a16:creationId xmlns:a16="http://schemas.microsoft.com/office/drawing/2014/main" id="{AF94A476-3E40-44D5-849D-9149AE38EFEF}"/>
              </a:ext>
            </a:extLst>
          </p:cNvPr>
          <p:cNvSpPr>
            <a:spLocks noGrp="1"/>
          </p:cNvSpPr>
          <p:nvPr>
            <p:ph type="body" sz="quarter" idx="37" hasCustomPrompt="1"/>
          </p:nvPr>
        </p:nvSpPr>
        <p:spPr>
          <a:xfrm>
            <a:off x="7013123" y="4148680"/>
            <a:ext cx="4770892" cy="618672"/>
          </a:xfrm>
        </p:spPr>
        <p:txBody>
          <a:bodyPr bIns="0" anchor="ctr" anchorCtr="0"/>
          <a:lstStyle>
            <a:lvl1pPr marL="0" indent="0">
              <a:lnSpc>
                <a:spcPct val="100000"/>
              </a:lnSpc>
              <a:buNone/>
              <a:defRPr/>
            </a:lvl1pPr>
          </a:lstStyle>
          <a:p>
            <a:pPr lvl="0"/>
            <a:r>
              <a:rPr lang="en-US"/>
              <a:t>Click to add item</a:t>
            </a:r>
          </a:p>
        </p:txBody>
      </p:sp>
      <p:sp>
        <p:nvSpPr>
          <p:cNvPr id="39" name="Text Placeholder 7">
            <a:extLst>
              <a:ext uri="{FF2B5EF4-FFF2-40B4-BE49-F238E27FC236}">
                <a16:creationId xmlns:a16="http://schemas.microsoft.com/office/drawing/2014/main" id="{E7ECA727-3B31-4369-859E-288CA12C15DF}"/>
              </a:ext>
              <a:ext uri="{C183D7F6-B498-43B3-948B-1728B52AA6E4}">
                <adec:decorative xmlns:adec="http://schemas.microsoft.com/office/drawing/2017/decorative" val="1"/>
              </a:ext>
            </a:extLst>
          </p:cNvPr>
          <p:cNvSpPr>
            <a:spLocks noGrp="1"/>
          </p:cNvSpPr>
          <p:nvPr>
            <p:ph type="body" sz="quarter" idx="49" hasCustomPrompt="1"/>
          </p:nvPr>
        </p:nvSpPr>
        <p:spPr>
          <a:xfrm>
            <a:off x="6152624" y="4912946"/>
            <a:ext cx="619200" cy="619200"/>
          </a:xfrm>
          <a:prstGeom prst="ellipse">
            <a:avLst/>
          </a:prstGeom>
          <a:solidFill>
            <a:schemeClr val="tx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8" name="Text Placeholder 5">
            <a:extLst>
              <a:ext uri="{FF2B5EF4-FFF2-40B4-BE49-F238E27FC236}">
                <a16:creationId xmlns:a16="http://schemas.microsoft.com/office/drawing/2014/main" id="{CD4BA337-FE74-4504-AED8-E2CC58C5919F}"/>
              </a:ext>
            </a:extLst>
          </p:cNvPr>
          <p:cNvSpPr>
            <a:spLocks noGrp="1"/>
          </p:cNvSpPr>
          <p:nvPr>
            <p:ph type="body" sz="quarter" idx="38" hasCustomPrompt="1"/>
          </p:nvPr>
        </p:nvSpPr>
        <p:spPr>
          <a:xfrm>
            <a:off x="7013123" y="4913210"/>
            <a:ext cx="4770892" cy="618672"/>
          </a:xfrm>
        </p:spPr>
        <p:txBody>
          <a:bodyPr bIns="0" anchor="ctr" anchorCtr="0"/>
          <a:lstStyle>
            <a:lvl1pPr marL="0" indent="0">
              <a:lnSpc>
                <a:spcPct val="100000"/>
              </a:lnSpc>
              <a:buNone/>
              <a:defRPr/>
            </a:lvl1pPr>
          </a:lstStyle>
          <a:p>
            <a:pPr lvl="0"/>
            <a:r>
              <a:rPr lang="en-US" dirty="0"/>
              <a:t>Click to add item</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26" name="Text Placeholder 96">
            <a:extLst>
              <a:ext uri="{FF2B5EF4-FFF2-40B4-BE49-F238E27FC236}">
                <a16:creationId xmlns:a16="http://schemas.microsoft.com/office/drawing/2014/main" id="{0AEE188C-F765-43DC-982D-6659ECB23541}"/>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649503152"/>
      </p:ext>
    </p:extLst>
  </p:cSld>
  <p:clrMapOvr>
    <a:masterClrMapping/>
  </p:clrMapOvr>
  <p:extLst>
    <p:ext uri="{DCECCB84-F9BA-43D5-87BE-67443E8EF086}">
      <p15:sldGuideLst xmlns:p15="http://schemas.microsoft.com/office/powerpoint/2012/main">
        <p15:guide id="5" pos="3817">
          <p15:clr>
            <a:srgbClr val="A4A3A4"/>
          </p15:clr>
        </p15:guide>
        <p15:guide id="6" pos="3876">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5 Point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30" name="Text Placeholder 7">
            <a:extLst>
              <a:ext uri="{FF2B5EF4-FFF2-40B4-BE49-F238E27FC236}">
                <a16:creationId xmlns:a16="http://schemas.microsoft.com/office/drawing/2014/main" id="{5C4498E7-85C7-4EBC-8FD5-08BDE47C7D69}"/>
              </a:ext>
              <a:ext uri="{C183D7F6-B498-43B3-948B-1728B52AA6E4}">
                <adec:decorative xmlns:adec="http://schemas.microsoft.com/office/drawing/2017/decorative" val="1"/>
              </a:ext>
            </a:extLst>
          </p:cNvPr>
          <p:cNvSpPr>
            <a:spLocks noGrp="1"/>
          </p:cNvSpPr>
          <p:nvPr>
            <p:ph type="body" sz="quarter" idx="40" hasCustomPrompt="1"/>
          </p:nvPr>
        </p:nvSpPr>
        <p:spPr>
          <a:xfrm>
            <a:off x="407987" y="1855085"/>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9" name="Text Placeholder 5">
            <a:extLst>
              <a:ext uri="{FF2B5EF4-FFF2-40B4-BE49-F238E27FC236}">
                <a16:creationId xmlns:a16="http://schemas.microsoft.com/office/drawing/2014/main" id="{4389D6A8-8E5C-4277-8893-0A9C0794314D}"/>
              </a:ext>
            </a:extLst>
          </p:cNvPr>
          <p:cNvSpPr>
            <a:spLocks noGrp="1"/>
          </p:cNvSpPr>
          <p:nvPr>
            <p:ph type="body" sz="quarter" idx="23" hasCustomPrompt="1"/>
          </p:nvPr>
        </p:nvSpPr>
        <p:spPr>
          <a:xfrm>
            <a:off x="1267958" y="1855084"/>
            <a:ext cx="2848430" cy="618672"/>
          </a:xfrm>
        </p:spPr>
        <p:txBody>
          <a:bodyPr bIns="0" anchor="ctr" anchorCtr="0"/>
          <a:lstStyle>
            <a:lvl1pPr marL="0" indent="0">
              <a:lnSpc>
                <a:spcPct val="100000"/>
              </a:lnSpc>
              <a:buNone/>
              <a:defRPr/>
            </a:lvl1pPr>
          </a:lstStyle>
          <a:p>
            <a:pPr lvl="0"/>
            <a:r>
              <a:rPr lang="en-US" dirty="0"/>
              <a:t>Click to add item</a:t>
            </a:r>
          </a:p>
        </p:txBody>
      </p:sp>
      <p:sp>
        <p:nvSpPr>
          <p:cNvPr id="31" name="Text Placeholder 7">
            <a:extLst>
              <a:ext uri="{FF2B5EF4-FFF2-40B4-BE49-F238E27FC236}">
                <a16:creationId xmlns:a16="http://schemas.microsoft.com/office/drawing/2014/main" id="{59993301-BB5C-4073-82B0-2E2A86C582BF}"/>
              </a:ext>
              <a:ext uri="{C183D7F6-B498-43B3-948B-1728B52AA6E4}">
                <adec:decorative xmlns:adec="http://schemas.microsoft.com/office/drawing/2017/decorative" val="1"/>
              </a:ext>
            </a:extLst>
          </p:cNvPr>
          <p:cNvSpPr>
            <a:spLocks noGrp="1"/>
          </p:cNvSpPr>
          <p:nvPr>
            <p:ph type="body" sz="quarter" idx="41" hasCustomPrompt="1"/>
          </p:nvPr>
        </p:nvSpPr>
        <p:spPr>
          <a:xfrm>
            <a:off x="407987" y="2619550"/>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4" name="Text Placeholder 5">
            <a:extLst>
              <a:ext uri="{FF2B5EF4-FFF2-40B4-BE49-F238E27FC236}">
                <a16:creationId xmlns:a16="http://schemas.microsoft.com/office/drawing/2014/main" id="{BA874EA9-D333-4FE9-8140-0BC9274C4675}"/>
              </a:ext>
            </a:extLst>
          </p:cNvPr>
          <p:cNvSpPr>
            <a:spLocks noGrp="1"/>
          </p:cNvSpPr>
          <p:nvPr>
            <p:ph type="body" sz="quarter" idx="24" hasCustomPrompt="1"/>
          </p:nvPr>
        </p:nvSpPr>
        <p:spPr>
          <a:xfrm>
            <a:off x="1267958" y="2619616"/>
            <a:ext cx="2848430" cy="618672"/>
          </a:xfrm>
        </p:spPr>
        <p:txBody>
          <a:bodyPr bIns="0" anchor="ctr" anchorCtr="0"/>
          <a:lstStyle>
            <a:lvl1pPr marL="0" indent="0">
              <a:lnSpc>
                <a:spcPct val="100000"/>
              </a:lnSpc>
              <a:buNone/>
              <a:defRPr/>
            </a:lvl1pPr>
          </a:lstStyle>
          <a:p>
            <a:pPr lvl="0"/>
            <a:r>
              <a:rPr lang="en-US"/>
              <a:t>Click to add item</a:t>
            </a:r>
          </a:p>
        </p:txBody>
      </p:sp>
      <p:sp>
        <p:nvSpPr>
          <p:cNvPr id="32" name="Text Placeholder 7">
            <a:extLst>
              <a:ext uri="{FF2B5EF4-FFF2-40B4-BE49-F238E27FC236}">
                <a16:creationId xmlns:a16="http://schemas.microsoft.com/office/drawing/2014/main" id="{867C4299-E81F-47CC-8EFA-DE7F90F2AE46}"/>
              </a:ext>
              <a:ext uri="{C183D7F6-B498-43B3-948B-1728B52AA6E4}">
                <adec:decorative xmlns:adec="http://schemas.microsoft.com/office/drawing/2017/decorative" val="1"/>
              </a:ext>
            </a:extLst>
          </p:cNvPr>
          <p:cNvSpPr>
            <a:spLocks noGrp="1"/>
          </p:cNvSpPr>
          <p:nvPr>
            <p:ph type="body" sz="quarter" idx="42" hasCustomPrompt="1"/>
          </p:nvPr>
        </p:nvSpPr>
        <p:spPr>
          <a:xfrm>
            <a:off x="407987" y="3384015"/>
            <a:ext cx="619200" cy="619200"/>
          </a:xfrm>
          <a:prstGeom prst="ellipse">
            <a:avLst/>
          </a:prstGeom>
          <a:solidFill>
            <a:schemeClr val="accent4"/>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5" name="Text Placeholder 5">
            <a:extLst>
              <a:ext uri="{FF2B5EF4-FFF2-40B4-BE49-F238E27FC236}">
                <a16:creationId xmlns:a16="http://schemas.microsoft.com/office/drawing/2014/main" id="{05478868-AD6E-4BF2-A5D5-4419F0FE3D71}"/>
              </a:ext>
            </a:extLst>
          </p:cNvPr>
          <p:cNvSpPr>
            <a:spLocks noGrp="1"/>
          </p:cNvSpPr>
          <p:nvPr>
            <p:ph type="body" sz="quarter" idx="25" hasCustomPrompt="1"/>
          </p:nvPr>
        </p:nvSpPr>
        <p:spPr>
          <a:xfrm>
            <a:off x="1267958" y="3384148"/>
            <a:ext cx="2848430" cy="618672"/>
          </a:xfrm>
        </p:spPr>
        <p:txBody>
          <a:bodyPr bIns="0" anchor="ctr" anchorCtr="0"/>
          <a:lstStyle>
            <a:lvl1pPr marL="0" indent="0">
              <a:lnSpc>
                <a:spcPct val="100000"/>
              </a:lnSpc>
              <a:buNone/>
              <a:defRPr/>
            </a:lvl1pPr>
          </a:lstStyle>
          <a:p>
            <a:pPr lvl="0"/>
            <a:r>
              <a:rPr lang="en-US"/>
              <a:t>Click to add item</a:t>
            </a:r>
          </a:p>
        </p:txBody>
      </p:sp>
      <p:sp>
        <p:nvSpPr>
          <p:cNvPr id="33" name="Text Placeholder 7">
            <a:extLst>
              <a:ext uri="{FF2B5EF4-FFF2-40B4-BE49-F238E27FC236}">
                <a16:creationId xmlns:a16="http://schemas.microsoft.com/office/drawing/2014/main" id="{DF92FE5A-57F1-4CA6-B785-65C9290E4C57}"/>
              </a:ext>
              <a:ext uri="{C183D7F6-B498-43B3-948B-1728B52AA6E4}">
                <adec:decorative xmlns:adec="http://schemas.microsoft.com/office/drawing/2017/decorative" val="1"/>
              </a:ext>
            </a:extLst>
          </p:cNvPr>
          <p:cNvSpPr>
            <a:spLocks noGrp="1"/>
          </p:cNvSpPr>
          <p:nvPr>
            <p:ph type="body" sz="quarter" idx="43" hasCustomPrompt="1"/>
          </p:nvPr>
        </p:nvSpPr>
        <p:spPr>
          <a:xfrm>
            <a:off x="407987" y="4148480"/>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7" name="Text Placeholder 5">
            <a:extLst>
              <a:ext uri="{FF2B5EF4-FFF2-40B4-BE49-F238E27FC236}">
                <a16:creationId xmlns:a16="http://schemas.microsoft.com/office/drawing/2014/main" id="{DB341191-B235-4FEE-8692-7439683F4931}"/>
              </a:ext>
            </a:extLst>
          </p:cNvPr>
          <p:cNvSpPr>
            <a:spLocks noGrp="1"/>
          </p:cNvSpPr>
          <p:nvPr>
            <p:ph type="body" sz="quarter" idx="27" hasCustomPrompt="1"/>
          </p:nvPr>
        </p:nvSpPr>
        <p:spPr>
          <a:xfrm>
            <a:off x="1267958" y="4148680"/>
            <a:ext cx="2848430" cy="618672"/>
          </a:xfrm>
        </p:spPr>
        <p:txBody>
          <a:bodyPr bIns="0" anchor="ctr" anchorCtr="0"/>
          <a:lstStyle>
            <a:lvl1pPr marL="0" indent="0">
              <a:lnSpc>
                <a:spcPct val="100000"/>
              </a:lnSpc>
              <a:buNone/>
              <a:defRPr/>
            </a:lvl1pPr>
          </a:lstStyle>
          <a:p>
            <a:pPr lvl="0"/>
            <a:r>
              <a:rPr lang="en-US"/>
              <a:t>Click to add item</a:t>
            </a:r>
          </a:p>
        </p:txBody>
      </p:sp>
      <p:sp>
        <p:nvSpPr>
          <p:cNvPr id="34" name="Text Placeholder 7">
            <a:extLst>
              <a:ext uri="{FF2B5EF4-FFF2-40B4-BE49-F238E27FC236}">
                <a16:creationId xmlns:a16="http://schemas.microsoft.com/office/drawing/2014/main" id="{4C3D325C-591F-418A-8501-373F5B47CED9}"/>
              </a:ext>
              <a:ext uri="{C183D7F6-B498-43B3-948B-1728B52AA6E4}">
                <adec:decorative xmlns:adec="http://schemas.microsoft.com/office/drawing/2017/decorative" val="1"/>
              </a:ext>
            </a:extLst>
          </p:cNvPr>
          <p:cNvSpPr>
            <a:spLocks noGrp="1"/>
          </p:cNvSpPr>
          <p:nvPr>
            <p:ph type="body" sz="quarter" idx="44" hasCustomPrompt="1"/>
          </p:nvPr>
        </p:nvSpPr>
        <p:spPr>
          <a:xfrm>
            <a:off x="407987" y="4912946"/>
            <a:ext cx="619200" cy="619200"/>
          </a:xfrm>
          <a:prstGeom prst="ellipse">
            <a:avLst/>
          </a:prstGeom>
          <a:solidFill>
            <a:schemeClr val="tx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8" name="Text Placeholder 5">
            <a:extLst>
              <a:ext uri="{FF2B5EF4-FFF2-40B4-BE49-F238E27FC236}">
                <a16:creationId xmlns:a16="http://schemas.microsoft.com/office/drawing/2014/main" id="{22EA25F2-ECC7-41D2-B459-804B882ADE72}"/>
              </a:ext>
            </a:extLst>
          </p:cNvPr>
          <p:cNvSpPr>
            <a:spLocks noGrp="1"/>
          </p:cNvSpPr>
          <p:nvPr>
            <p:ph type="body" sz="quarter" idx="28" hasCustomPrompt="1"/>
          </p:nvPr>
        </p:nvSpPr>
        <p:spPr>
          <a:xfrm>
            <a:off x="1267958" y="4913210"/>
            <a:ext cx="2848430" cy="618672"/>
          </a:xfrm>
        </p:spPr>
        <p:txBody>
          <a:bodyPr bIns="0" anchor="ctr" anchorCtr="0"/>
          <a:lstStyle>
            <a:lvl1pPr marL="0" indent="0">
              <a:lnSpc>
                <a:spcPct val="100000"/>
              </a:lnSpc>
              <a:buNone/>
              <a:defRPr/>
            </a:lvl1pPr>
          </a:lstStyle>
          <a:p>
            <a:pPr lvl="0"/>
            <a:r>
              <a:rPr lang="en-US"/>
              <a:t>Click to add item</a:t>
            </a:r>
          </a:p>
        </p:txBody>
      </p:sp>
      <p:sp>
        <p:nvSpPr>
          <p:cNvPr id="35" name="Text Placeholder 7">
            <a:extLst>
              <a:ext uri="{FF2B5EF4-FFF2-40B4-BE49-F238E27FC236}">
                <a16:creationId xmlns:a16="http://schemas.microsoft.com/office/drawing/2014/main" id="{DBE959E3-A230-4A45-A44D-0D2600F04D7D}"/>
              </a:ext>
              <a:ext uri="{C183D7F6-B498-43B3-948B-1728B52AA6E4}">
                <adec:decorative xmlns:adec="http://schemas.microsoft.com/office/drawing/2017/decorative" val="1"/>
              </a:ext>
            </a:extLst>
          </p:cNvPr>
          <p:cNvSpPr>
            <a:spLocks noGrp="1"/>
          </p:cNvSpPr>
          <p:nvPr>
            <p:ph type="body" sz="quarter" idx="45" hasCustomPrompt="1"/>
          </p:nvPr>
        </p:nvSpPr>
        <p:spPr>
          <a:xfrm>
            <a:off x="4224338" y="1855085"/>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0" name="Text Placeholder 5">
            <a:extLst>
              <a:ext uri="{FF2B5EF4-FFF2-40B4-BE49-F238E27FC236}">
                <a16:creationId xmlns:a16="http://schemas.microsoft.com/office/drawing/2014/main" id="{731393DB-8371-4387-A8EC-2615FF130DFD}"/>
              </a:ext>
            </a:extLst>
          </p:cNvPr>
          <p:cNvSpPr>
            <a:spLocks noGrp="1"/>
          </p:cNvSpPr>
          <p:nvPr>
            <p:ph type="body" sz="quarter" idx="30" hasCustomPrompt="1"/>
          </p:nvPr>
        </p:nvSpPr>
        <p:spPr>
          <a:xfrm>
            <a:off x="5120063" y="1855084"/>
            <a:ext cx="2847600" cy="618672"/>
          </a:xfrm>
        </p:spPr>
        <p:txBody>
          <a:bodyPr bIns="0" anchor="ctr" anchorCtr="0"/>
          <a:lstStyle>
            <a:lvl1pPr marL="0" indent="0">
              <a:lnSpc>
                <a:spcPct val="100000"/>
              </a:lnSpc>
              <a:buNone/>
              <a:defRPr/>
            </a:lvl1pPr>
          </a:lstStyle>
          <a:p>
            <a:pPr lvl="0"/>
            <a:r>
              <a:rPr lang="en-US" dirty="0"/>
              <a:t>Click to add item</a:t>
            </a:r>
          </a:p>
        </p:txBody>
      </p:sp>
      <p:sp>
        <p:nvSpPr>
          <p:cNvPr id="36" name="Text Placeholder 7">
            <a:extLst>
              <a:ext uri="{FF2B5EF4-FFF2-40B4-BE49-F238E27FC236}">
                <a16:creationId xmlns:a16="http://schemas.microsoft.com/office/drawing/2014/main" id="{9230A569-D2BE-47C9-B23B-242F9BCE4D3B}"/>
              </a:ext>
              <a:ext uri="{C183D7F6-B498-43B3-948B-1728B52AA6E4}">
                <adec:decorative xmlns:adec="http://schemas.microsoft.com/office/drawing/2017/decorative" val="1"/>
              </a:ext>
            </a:extLst>
          </p:cNvPr>
          <p:cNvSpPr>
            <a:spLocks noGrp="1"/>
          </p:cNvSpPr>
          <p:nvPr>
            <p:ph type="body" sz="quarter" idx="46" hasCustomPrompt="1"/>
          </p:nvPr>
        </p:nvSpPr>
        <p:spPr>
          <a:xfrm>
            <a:off x="4224338" y="2619550"/>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4" name="Text Placeholder 5">
            <a:extLst>
              <a:ext uri="{FF2B5EF4-FFF2-40B4-BE49-F238E27FC236}">
                <a16:creationId xmlns:a16="http://schemas.microsoft.com/office/drawing/2014/main" id="{99783B38-5869-4574-94FE-E400012AFADB}"/>
              </a:ext>
            </a:extLst>
          </p:cNvPr>
          <p:cNvSpPr>
            <a:spLocks noGrp="1"/>
          </p:cNvSpPr>
          <p:nvPr>
            <p:ph type="body" sz="quarter" idx="34" hasCustomPrompt="1"/>
          </p:nvPr>
        </p:nvSpPr>
        <p:spPr>
          <a:xfrm>
            <a:off x="5120063" y="2619616"/>
            <a:ext cx="2847600" cy="618672"/>
          </a:xfrm>
        </p:spPr>
        <p:txBody>
          <a:bodyPr bIns="0" anchor="ctr" anchorCtr="0"/>
          <a:lstStyle>
            <a:lvl1pPr marL="0" indent="0">
              <a:lnSpc>
                <a:spcPct val="100000"/>
              </a:lnSpc>
              <a:buNone/>
              <a:defRPr/>
            </a:lvl1pPr>
          </a:lstStyle>
          <a:p>
            <a:pPr lvl="0"/>
            <a:r>
              <a:rPr lang="en-US"/>
              <a:t>Click to add item</a:t>
            </a:r>
          </a:p>
        </p:txBody>
      </p:sp>
      <p:sp>
        <p:nvSpPr>
          <p:cNvPr id="37" name="Text Placeholder 7">
            <a:extLst>
              <a:ext uri="{FF2B5EF4-FFF2-40B4-BE49-F238E27FC236}">
                <a16:creationId xmlns:a16="http://schemas.microsoft.com/office/drawing/2014/main" id="{739DA513-4AAC-49D0-8CF4-9D051E2AF092}"/>
              </a:ext>
              <a:ext uri="{C183D7F6-B498-43B3-948B-1728B52AA6E4}">
                <adec:decorative xmlns:adec="http://schemas.microsoft.com/office/drawing/2017/decorative" val="1"/>
              </a:ext>
            </a:extLst>
          </p:cNvPr>
          <p:cNvSpPr>
            <a:spLocks noGrp="1"/>
          </p:cNvSpPr>
          <p:nvPr>
            <p:ph type="body" sz="quarter" idx="47" hasCustomPrompt="1"/>
          </p:nvPr>
        </p:nvSpPr>
        <p:spPr>
          <a:xfrm>
            <a:off x="4224338" y="3384015"/>
            <a:ext cx="619200" cy="619200"/>
          </a:xfrm>
          <a:prstGeom prst="ellipse">
            <a:avLst/>
          </a:prstGeom>
          <a:solidFill>
            <a:schemeClr val="accent4"/>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5" name="Text Placeholder 5">
            <a:extLst>
              <a:ext uri="{FF2B5EF4-FFF2-40B4-BE49-F238E27FC236}">
                <a16:creationId xmlns:a16="http://schemas.microsoft.com/office/drawing/2014/main" id="{45568D9C-380F-4EA2-A943-1561234300F9}"/>
              </a:ext>
            </a:extLst>
          </p:cNvPr>
          <p:cNvSpPr>
            <a:spLocks noGrp="1"/>
          </p:cNvSpPr>
          <p:nvPr>
            <p:ph type="body" sz="quarter" idx="35" hasCustomPrompt="1"/>
          </p:nvPr>
        </p:nvSpPr>
        <p:spPr>
          <a:xfrm>
            <a:off x="5120063" y="3384148"/>
            <a:ext cx="2847600" cy="618672"/>
          </a:xfrm>
        </p:spPr>
        <p:txBody>
          <a:bodyPr bIns="0" anchor="ctr" anchorCtr="0"/>
          <a:lstStyle>
            <a:lvl1pPr marL="0" indent="0">
              <a:lnSpc>
                <a:spcPct val="100000"/>
              </a:lnSpc>
              <a:buNone/>
              <a:defRPr/>
            </a:lvl1pPr>
          </a:lstStyle>
          <a:p>
            <a:pPr lvl="0"/>
            <a:r>
              <a:rPr lang="en-US"/>
              <a:t>Click to add item</a:t>
            </a:r>
          </a:p>
        </p:txBody>
      </p:sp>
      <p:sp>
        <p:nvSpPr>
          <p:cNvPr id="38" name="Text Placeholder 7">
            <a:extLst>
              <a:ext uri="{FF2B5EF4-FFF2-40B4-BE49-F238E27FC236}">
                <a16:creationId xmlns:a16="http://schemas.microsoft.com/office/drawing/2014/main" id="{937A5709-9C0F-4D22-8682-F42BE67C6E01}"/>
              </a:ext>
              <a:ext uri="{C183D7F6-B498-43B3-948B-1728B52AA6E4}">
                <adec:decorative xmlns:adec="http://schemas.microsoft.com/office/drawing/2017/decorative" val="1"/>
              </a:ext>
            </a:extLst>
          </p:cNvPr>
          <p:cNvSpPr>
            <a:spLocks noGrp="1"/>
          </p:cNvSpPr>
          <p:nvPr>
            <p:ph type="body" sz="quarter" idx="48" hasCustomPrompt="1"/>
          </p:nvPr>
        </p:nvSpPr>
        <p:spPr>
          <a:xfrm>
            <a:off x="4224338" y="4148480"/>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7" name="Text Placeholder 5">
            <a:extLst>
              <a:ext uri="{FF2B5EF4-FFF2-40B4-BE49-F238E27FC236}">
                <a16:creationId xmlns:a16="http://schemas.microsoft.com/office/drawing/2014/main" id="{AF94A476-3E40-44D5-849D-9149AE38EFEF}"/>
              </a:ext>
            </a:extLst>
          </p:cNvPr>
          <p:cNvSpPr>
            <a:spLocks noGrp="1"/>
          </p:cNvSpPr>
          <p:nvPr>
            <p:ph type="body" sz="quarter" idx="37" hasCustomPrompt="1"/>
          </p:nvPr>
        </p:nvSpPr>
        <p:spPr>
          <a:xfrm>
            <a:off x="5120063" y="4148680"/>
            <a:ext cx="2847600" cy="618672"/>
          </a:xfrm>
        </p:spPr>
        <p:txBody>
          <a:bodyPr bIns="0" anchor="ctr" anchorCtr="0"/>
          <a:lstStyle>
            <a:lvl1pPr marL="0" indent="0">
              <a:lnSpc>
                <a:spcPct val="100000"/>
              </a:lnSpc>
              <a:buNone/>
              <a:defRPr/>
            </a:lvl1pPr>
          </a:lstStyle>
          <a:p>
            <a:pPr lvl="0"/>
            <a:r>
              <a:rPr lang="en-US"/>
              <a:t>Click to add item</a:t>
            </a:r>
          </a:p>
        </p:txBody>
      </p:sp>
      <p:sp>
        <p:nvSpPr>
          <p:cNvPr id="39" name="Text Placeholder 7">
            <a:extLst>
              <a:ext uri="{FF2B5EF4-FFF2-40B4-BE49-F238E27FC236}">
                <a16:creationId xmlns:a16="http://schemas.microsoft.com/office/drawing/2014/main" id="{E7ECA727-3B31-4369-859E-288CA12C15DF}"/>
              </a:ext>
              <a:ext uri="{C183D7F6-B498-43B3-948B-1728B52AA6E4}">
                <adec:decorative xmlns:adec="http://schemas.microsoft.com/office/drawing/2017/decorative" val="1"/>
              </a:ext>
            </a:extLst>
          </p:cNvPr>
          <p:cNvSpPr>
            <a:spLocks noGrp="1"/>
          </p:cNvSpPr>
          <p:nvPr>
            <p:ph type="body" sz="quarter" idx="49" hasCustomPrompt="1"/>
          </p:nvPr>
        </p:nvSpPr>
        <p:spPr>
          <a:xfrm>
            <a:off x="4224338" y="4912946"/>
            <a:ext cx="619200" cy="619200"/>
          </a:xfrm>
          <a:prstGeom prst="ellipse">
            <a:avLst/>
          </a:prstGeom>
          <a:solidFill>
            <a:schemeClr val="tx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28" name="Text Placeholder 5">
            <a:extLst>
              <a:ext uri="{FF2B5EF4-FFF2-40B4-BE49-F238E27FC236}">
                <a16:creationId xmlns:a16="http://schemas.microsoft.com/office/drawing/2014/main" id="{CD4BA337-FE74-4504-AED8-E2CC58C5919F}"/>
              </a:ext>
            </a:extLst>
          </p:cNvPr>
          <p:cNvSpPr>
            <a:spLocks noGrp="1"/>
          </p:cNvSpPr>
          <p:nvPr>
            <p:ph type="body" sz="quarter" idx="38" hasCustomPrompt="1"/>
          </p:nvPr>
        </p:nvSpPr>
        <p:spPr>
          <a:xfrm>
            <a:off x="5120063" y="4913210"/>
            <a:ext cx="2847600" cy="618672"/>
          </a:xfrm>
        </p:spPr>
        <p:txBody>
          <a:bodyPr bIns="0" anchor="ctr" anchorCtr="0"/>
          <a:lstStyle>
            <a:lvl1pPr marL="0" indent="0">
              <a:lnSpc>
                <a:spcPct val="100000"/>
              </a:lnSpc>
              <a:buNone/>
              <a:defRPr/>
            </a:lvl1pPr>
          </a:lstStyle>
          <a:p>
            <a:pPr lvl="0"/>
            <a:r>
              <a:rPr lang="en-US" dirty="0"/>
              <a:t>Click to add item</a:t>
            </a:r>
          </a:p>
        </p:txBody>
      </p:sp>
      <p:sp>
        <p:nvSpPr>
          <p:cNvPr id="26" name="Text Placeholder 7">
            <a:extLst>
              <a:ext uri="{FF2B5EF4-FFF2-40B4-BE49-F238E27FC236}">
                <a16:creationId xmlns:a16="http://schemas.microsoft.com/office/drawing/2014/main" id="{966D5D0B-8507-41D4-B07A-4D81EA4DF8DD}"/>
              </a:ext>
              <a:ext uri="{C183D7F6-B498-43B3-948B-1728B52AA6E4}">
                <adec:decorative xmlns:adec="http://schemas.microsoft.com/office/drawing/2017/decorative" val="1"/>
              </a:ext>
            </a:extLst>
          </p:cNvPr>
          <p:cNvSpPr>
            <a:spLocks noGrp="1"/>
          </p:cNvSpPr>
          <p:nvPr>
            <p:ph type="body" sz="quarter" idx="51" hasCustomPrompt="1"/>
          </p:nvPr>
        </p:nvSpPr>
        <p:spPr>
          <a:xfrm>
            <a:off x="8075613" y="1855085"/>
            <a:ext cx="619200" cy="619200"/>
          </a:xfrm>
          <a:prstGeom prst="ellipse">
            <a:avLst/>
          </a:prstGeom>
          <a:solidFill>
            <a:schemeClr val="accent3"/>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29" name="Text Placeholder 5">
            <a:extLst>
              <a:ext uri="{FF2B5EF4-FFF2-40B4-BE49-F238E27FC236}">
                <a16:creationId xmlns:a16="http://schemas.microsoft.com/office/drawing/2014/main" id="{96AA8459-802A-4E1F-B3C2-5F7D48D6176C}"/>
              </a:ext>
            </a:extLst>
          </p:cNvPr>
          <p:cNvSpPr>
            <a:spLocks noGrp="1"/>
          </p:cNvSpPr>
          <p:nvPr>
            <p:ph type="body" sz="quarter" idx="52" hasCustomPrompt="1"/>
          </p:nvPr>
        </p:nvSpPr>
        <p:spPr>
          <a:xfrm>
            <a:off x="8936412" y="1855084"/>
            <a:ext cx="2847600" cy="618672"/>
          </a:xfrm>
        </p:spPr>
        <p:txBody>
          <a:bodyPr bIns="0" anchor="ctr" anchorCtr="0"/>
          <a:lstStyle>
            <a:lvl1pPr marL="0" indent="0">
              <a:lnSpc>
                <a:spcPct val="100000"/>
              </a:lnSpc>
              <a:buNone/>
              <a:defRPr/>
            </a:lvl1pPr>
          </a:lstStyle>
          <a:p>
            <a:pPr lvl="0"/>
            <a:r>
              <a:rPr lang="en-US" dirty="0"/>
              <a:t>Click to add item</a:t>
            </a:r>
          </a:p>
        </p:txBody>
      </p:sp>
      <p:sp>
        <p:nvSpPr>
          <p:cNvPr id="40" name="Text Placeholder 7">
            <a:extLst>
              <a:ext uri="{FF2B5EF4-FFF2-40B4-BE49-F238E27FC236}">
                <a16:creationId xmlns:a16="http://schemas.microsoft.com/office/drawing/2014/main" id="{EB072082-F611-45F4-9707-131025E1592D}"/>
              </a:ext>
              <a:ext uri="{C183D7F6-B498-43B3-948B-1728B52AA6E4}">
                <adec:decorative xmlns:adec="http://schemas.microsoft.com/office/drawing/2017/decorative" val="1"/>
              </a:ext>
            </a:extLst>
          </p:cNvPr>
          <p:cNvSpPr>
            <a:spLocks noGrp="1"/>
          </p:cNvSpPr>
          <p:nvPr>
            <p:ph type="body" sz="quarter" idx="53" hasCustomPrompt="1"/>
          </p:nvPr>
        </p:nvSpPr>
        <p:spPr>
          <a:xfrm>
            <a:off x="8075613" y="2619550"/>
            <a:ext cx="619200" cy="619200"/>
          </a:xfrm>
          <a:prstGeom prst="ellipse">
            <a:avLst/>
          </a:prstGeom>
          <a:solidFill>
            <a:schemeClr val="accent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41" name="Text Placeholder 5">
            <a:extLst>
              <a:ext uri="{FF2B5EF4-FFF2-40B4-BE49-F238E27FC236}">
                <a16:creationId xmlns:a16="http://schemas.microsoft.com/office/drawing/2014/main" id="{BA81CD7D-79E5-4A02-918A-AA4E603045FA}"/>
              </a:ext>
            </a:extLst>
          </p:cNvPr>
          <p:cNvSpPr>
            <a:spLocks noGrp="1"/>
          </p:cNvSpPr>
          <p:nvPr>
            <p:ph type="body" sz="quarter" idx="54" hasCustomPrompt="1"/>
          </p:nvPr>
        </p:nvSpPr>
        <p:spPr>
          <a:xfrm>
            <a:off x="8936413" y="2619616"/>
            <a:ext cx="2847600" cy="618672"/>
          </a:xfrm>
        </p:spPr>
        <p:txBody>
          <a:bodyPr bIns="0" anchor="ctr" anchorCtr="0"/>
          <a:lstStyle>
            <a:lvl1pPr marL="0" indent="0">
              <a:lnSpc>
                <a:spcPct val="100000"/>
              </a:lnSpc>
              <a:buNone/>
              <a:defRPr/>
            </a:lvl1pPr>
          </a:lstStyle>
          <a:p>
            <a:pPr lvl="0"/>
            <a:r>
              <a:rPr lang="en-US"/>
              <a:t>Click to add item</a:t>
            </a:r>
          </a:p>
        </p:txBody>
      </p:sp>
      <p:sp>
        <p:nvSpPr>
          <p:cNvPr id="42" name="Text Placeholder 7">
            <a:extLst>
              <a:ext uri="{FF2B5EF4-FFF2-40B4-BE49-F238E27FC236}">
                <a16:creationId xmlns:a16="http://schemas.microsoft.com/office/drawing/2014/main" id="{17C86CC8-847B-4B3C-896A-7251C4063555}"/>
              </a:ext>
              <a:ext uri="{C183D7F6-B498-43B3-948B-1728B52AA6E4}">
                <adec:decorative xmlns:adec="http://schemas.microsoft.com/office/drawing/2017/decorative" val="1"/>
              </a:ext>
            </a:extLst>
          </p:cNvPr>
          <p:cNvSpPr>
            <a:spLocks noGrp="1"/>
          </p:cNvSpPr>
          <p:nvPr>
            <p:ph type="body" sz="quarter" idx="55" hasCustomPrompt="1"/>
          </p:nvPr>
        </p:nvSpPr>
        <p:spPr>
          <a:xfrm>
            <a:off x="8075613" y="3384015"/>
            <a:ext cx="619200" cy="619200"/>
          </a:xfrm>
          <a:prstGeom prst="ellipse">
            <a:avLst/>
          </a:prstGeom>
          <a:solidFill>
            <a:schemeClr val="accent4"/>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43" name="Text Placeholder 5">
            <a:extLst>
              <a:ext uri="{FF2B5EF4-FFF2-40B4-BE49-F238E27FC236}">
                <a16:creationId xmlns:a16="http://schemas.microsoft.com/office/drawing/2014/main" id="{3E23F247-51F4-4A6E-96AF-5D5EA047E631}"/>
              </a:ext>
            </a:extLst>
          </p:cNvPr>
          <p:cNvSpPr>
            <a:spLocks noGrp="1"/>
          </p:cNvSpPr>
          <p:nvPr>
            <p:ph type="body" sz="quarter" idx="56" hasCustomPrompt="1"/>
          </p:nvPr>
        </p:nvSpPr>
        <p:spPr>
          <a:xfrm>
            <a:off x="8936413" y="3384148"/>
            <a:ext cx="2847600" cy="618672"/>
          </a:xfrm>
        </p:spPr>
        <p:txBody>
          <a:bodyPr bIns="0" anchor="ctr" anchorCtr="0"/>
          <a:lstStyle>
            <a:lvl1pPr marL="0" indent="0">
              <a:lnSpc>
                <a:spcPct val="100000"/>
              </a:lnSpc>
              <a:buNone/>
              <a:defRPr/>
            </a:lvl1pPr>
          </a:lstStyle>
          <a:p>
            <a:pPr lvl="0"/>
            <a:r>
              <a:rPr lang="en-US"/>
              <a:t>Click to add item</a:t>
            </a:r>
          </a:p>
        </p:txBody>
      </p:sp>
      <p:sp>
        <p:nvSpPr>
          <p:cNvPr id="44" name="Text Placeholder 7">
            <a:extLst>
              <a:ext uri="{FF2B5EF4-FFF2-40B4-BE49-F238E27FC236}">
                <a16:creationId xmlns:a16="http://schemas.microsoft.com/office/drawing/2014/main" id="{E9973869-3F65-4CBC-AE60-4DB14F89BC28}"/>
              </a:ext>
              <a:ext uri="{C183D7F6-B498-43B3-948B-1728B52AA6E4}">
                <adec:decorative xmlns:adec="http://schemas.microsoft.com/office/drawing/2017/decorative" val="1"/>
              </a:ext>
            </a:extLst>
          </p:cNvPr>
          <p:cNvSpPr>
            <a:spLocks noGrp="1"/>
          </p:cNvSpPr>
          <p:nvPr>
            <p:ph type="body" sz="quarter" idx="57" hasCustomPrompt="1"/>
          </p:nvPr>
        </p:nvSpPr>
        <p:spPr>
          <a:xfrm>
            <a:off x="8075613" y="4148480"/>
            <a:ext cx="619200" cy="619200"/>
          </a:xfrm>
          <a:prstGeom prst="ellipse">
            <a:avLst/>
          </a:prstGeom>
          <a:solidFill>
            <a:schemeClr val="tx2"/>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45" name="Text Placeholder 5">
            <a:extLst>
              <a:ext uri="{FF2B5EF4-FFF2-40B4-BE49-F238E27FC236}">
                <a16:creationId xmlns:a16="http://schemas.microsoft.com/office/drawing/2014/main" id="{D77C0CF7-146D-42B3-A853-A86442F48822}"/>
              </a:ext>
            </a:extLst>
          </p:cNvPr>
          <p:cNvSpPr>
            <a:spLocks noGrp="1"/>
          </p:cNvSpPr>
          <p:nvPr>
            <p:ph type="body" sz="quarter" idx="58" hasCustomPrompt="1"/>
          </p:nvPr>
        </p:nvSpPr>
        <p:spPr>
          <a:xfrm>
            <a:off x="8936413" y="4148680"/>
            <a:ext cx="2847600" cy="618672"/>
          </a:xfrm>
        </p:spPr>
        <p:txBody>
          <a:bodyPr bIns="0" anchor="ctr" anchorCtr="0"/>
          <a:lstStyle>
            <a:lvl1pPr marL="0" indent="0">
              <a:lnSpc>
                <a:spcPct val="100000"/>
              </a:lnSpc>
              <a:buNone/>
              <a:defRPr/>
            </a:lvl1pPr>
          </a:lstStyle>
          <a:p>
            <a:pPr lvl="0"/>
            <a:r>
              <a:rPr lang="en-US"/>
              <a:t>Click to add item</a:t>
            </a:r>
          </a:p>
        </p:txBody>
      </p:sp>
      <p:sp>
        <p:nvSpPr>
          <p:cNvPr id="46" name="Text Placeholder 7">
            <a:extLst>
              <a:ext uri="{FF2B5EF4-FFF2-40B4-BE49-F238E27FC236}">
                <a16:creationId xmlns:a16="http://schemas.microsoft.com/office/drawing/2014/main" id="{BCA8B1CC-0D3D-4149-8BBC-DCA9258CD404}"/>
              </a:ext>
              <a:ext uri="{C183D7F6-B498-43B3-948B-1728B52AA6E4}">
                <adec:decorative xmlns:adec="http://schemas.microsoft.com/office/drawing/2017/decorative" val="1"/>
              </a:ext>
            </a:extLst>
          </p:cNvPr>
          <p:cNvSpPr>
            <a:spLocks noGrp="1"/>
          </p:cNvSpPr>
          <p:nvPr>
            <p:ph type="body" sz="quarter" idx="59" hasCustomPrompt="1"/>
          </p:nvPr>
        </p:nvSpPr>
        <p:spPr>
          <a:xfrm>
            <a:off x="8075613" y="4912946"/>
            <a:ext cx="619200" cy="619200"/>
          </a:xfrm>
          <a:prstGeom prst="ellipse">
            <a:avLst/>
          </a:prstGeom>
          <a:solidFill>
            <a:schemeClr val="tx1"/>
          </a:solidFill>
        </p:spPr>
        <p:txBody>
          <a:bodyPr wrap="none" bIns="0" anchor="ctr" anchorCtr="0">
            <a:normAutofit/>
          </a:bodyPr>
          <a:lstStyle>
            <a:lvl1pPr marL="0" indent="0" algn="ctr">
              <a:lnSpc>
                <a:spcPct val="100000"/>
              </a:lnSpc>
              <a:buNone/>
              <a:defRPr sz="3200" b="1">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47" name="Text Placeholder 5">
            <a:extLst>
              <a:ext uri="{FF2B5EF4-FFF2-40B4-BE49-F238E27FC236}">
                <a16:creationId xmlns:a16="http://schemas.microsoft.com/office/drawing/2014/main" id="{9ED415F2-FE91-45A2-90CA-FD24FBE2066E}"/>
              </a:ext>
            </a:extLst>
          </p:cNvPr>
          <p:cNvSpPr>
            <a:spLocks noGrp="1"/>
          </p:cNvSpPr>
          <p:nvPr>
            <p:ph type="body" sz="quarter" idx="60" hasCustomPrompt="1"/>
          </p:nvPr>
        </p:nvSpPr>
        <p:spPr>
          <a:xfrm>
            <a:off x="8936412" y="4913210"/>
            <a:ext cx="2847600" cy="618672"/>
          </a:xfrm>
        </p:spPr>
        <p:txBody>
          <a:bodyPr bIns="0" anchor="ctr" anchorCtr="0"/>
          <a:lstStyle>
            <a:lvl1pPr marL="0" indent="0">
              <a:lnSpc>
                <a:spcPct val="100000"/>
              </a:lnSpc>
              <a:buNone/>
              <a:defRPr/>
            </a:lvl1pPr>
          </a:lstStyle>
          <a:p>
            <a:pPr lvl="0"/>
            <a:r>
              <a:rPr lang="en-US" dirty="0"/>
              <a:t>Click to add item</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97" name="Text Placeholder 96">
            <a:extLst>
              <a:ext uri="{FF2B5EF4-FFF2-40B4-BE49-F238E27FC236}">
                <a16:creationId xmlns:a16="http://schemas.microsoft.com/office/drawing/2014/main" id="{14348663-4319-4C79-B6B2-A03D4D4B5FE5}"/>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4155069973"/>
      </p:ext>
    </p:extLst>
  </p:cSld>
  <p:clrMapOvr>
    <a:masterClrMapping/>
  </p:clrMapOvr>
  <p:extLst>
    <p:ext uri="{DCECCB84-F9BA-43D5-87BE-67443E8EF086}">
      <p15:sldGuideLst xmlns:p15="http://schemas.microsoft.com/office/powerpoint/2012/main">
        <p15:guide id="5" pos="2593" userDrawn="1">
          <p15:clr>
            <a:srgbClr val="A4A3A4"/>
          </p15:clr>
        </p15:guide>
        <p15:guide id="6" pos="2661" userDrawn="1">
          <p15:clr>
            <a:srgbClr val="A4A3A4"/>
          </p15:clr>
        </p15:guide>
        <p15:guide id="11" orient="horz" pos="890" userDrawn="1">
          <p15:clr>
            <a:srgbClr val="C35EA4"/>
          </p15:clr>
        </p15:guide>
        <p15:guide id="12" orient="horz" pos="981" userDrawn="1">
          <p15:clr>
            <a:srgbClr val="C35EA4"/>
          </p15:clr>
        </p15:guide>
        <p15:guide id="13" pos="5019" userDrawn="1">
          <p15:clr>
            <a:srgbClr val="A4A3A4"/>
          </p15:clr>
        </p15:guide>
        <p15:guide id="14" pos="5087" userDrawn="1">
          <p15:clr>
            <a:srgbClr val="A4A3A4"/>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3" name="DO NOT DELETE (BRANDIN)">
            <a:extLst>
              <a:ext uri="{FF2B5EF4-FFF2-40B4-BE49-F238E27FC236}">
                <a16:creationId xmlns:a16="http://schemas.microsoft.com/office/drawing/2014/main" id="{4F00B38B-C25C-3A44-ACA0-371764ACD89F}"/>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38042380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5 Point Numbered Agenda">
    <p:bg>
      <p:bgPr>
        <a:solidFill>
          <a:schemeClr val="accent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4490770-1E9F-4154-86B8-9247C8AC1731}"/>
              </a:ext>
              <a:ext uri="{C183D7F6-B498-43B3-948B-1728B52AA6E4}">
                <adec:decorative xmlns:adec="http://schemas.microsoft.com/office/drawing/2017/decorative" val="1"/>
              </a:ext>
            </a:extLst>
          </p:cNvPr>
          <p:cNvSpPr/>
          <p:nvPr userDrawn="1"/>
        </p:nvSpPr>
        <p:spPr>
          <a:xfrm>
            <a:off x="0" y="0"/>
            <a:ext cx="12192000" cy="6858000"/>
          </a:xfrm>
          <a:custGeom>
            <a:avLst/>
            <a:gdLst>
              <a:gd name="connsiteX0" fmla="*/ 9531307 w 12192000"/>
              <a:gd name="connsiteY0" fmla="*/ 0 h 6858000"/>
              <a:gd name="connsiteX1" fmla="*/ 12192000 w 12192000"/>
              <a:gd name="connsiteY1" fmla="*/ 0 h 6858000"/>
              <a:gd name="connsiteX2" fmla="*/ 12192000 w 12192000"/>
              <a:gd name="connsiteY2" fmla="*/ 6858000 h 6858000"/>
              <a:gd name="connsiteX3" fmla="*/ 9582333 w 12192000"/>
              <a:gd name="connsiteY3" fmla="*/ 6858000 h 6858000"/>
              <a:gd name="connsiteX4" fmla="*/ 9627483 w 12192000"/>
              <a:gd name="connsiteY4" fmla="*/ 6825894 h 6858000"/>
              <a:gd name="connsiteX5" fmla="*/ 11321144 w 12192000"/>
              <a:gd name="connsiteY5" fmla="*/ 3447143 h 6858000"/>
              <a:gd name="connsiteX6" fmla="*/ 9627483 w 12192000"/>
              <a:gd name="connsiteY6" fmla="*/ 68393 h 6858000"/>
              <a:gd name="connsiteX7" fmla="*/ 0 w 12192000"/>
              <a:gd name="connsiteY7" fmla="*/ 0 h 6858000"/>
              <a:gd name="connsiteX8" fmla="*/ 4678180 w 12192000"/>
              <a:gd name="connsiteY8" fmla="*/ 0 h 6858000"/>
              <a:gd name="connsiteX9" fmla="*/ 4582003 w 12192000"/>
              <a:gd name="connsiteY9" fmla="*/ 68393 h 6858000"/>
              <a:gd name="connsiteX10" fmla="*/ 2888342 w 12192000"/>
              <a:gd name="connsiteY10" fmla="*/ 3447143 h 6858000"/>
              <a:gd name="connsiteX11" fmla="*/ 4582003 w 12192000"/>
              <a:gd name="connsiteY11" fmla="*/ 6825894 h 6858000"/>
              <a:gd name="connsiteX12" fmla="*/ 4627153 w 12192000"/>
              <a:gd name="connsiteY12" fmla="*/ 6858000 h 6858000"/>
              <a:gd name="connsiteX13" fmla="*/ 0 w 12192000"/>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0">
                <a:moveTo>
                  <a:pt x="9531307" y="0"/>
                </a:moveTo>
                <a:lnTo>
                  <a:pt x="12192000" y="0"/>
                </a:lnTo>
                <a:lnTo>
                  <a:pt x="12192000" y="6858000"/>
                </a:lnTo>
                <a:lnTo>
                  <a:pt x="9582333" y="6858000"/>
                </a:lnTo>
                <a:lnTo>
                  <a:pt x="9627483" y="6825894"/>
                </a:lnTo>
                <a:cubicBezTo>
                  <a:pt x="10655639" y="6056982"/>
                  <a:pt x="11321144" y="4829781"/>
                  <a:pt x="11321144" y="3447143"/>
                </a:cubicBezTo>
                <a:cubicBezTo>
                  <a:pt x="11321144" y="2064505"/>
                  <a:pt x="10655639" y="837304"/>
                  <a:pt x="9627483" y="68393"/>
                </a:cubicBezTo>
                <a:close/>
                <a:moveTo>
                  <a:pt x="0" y="0"/>
                </a:moveTo>
                <a:lnTo>
                  <a:pt x="4678180" y="0"/>
                </a:lnTo>
                <a:lnTo>
                  <a:pt x="4582003" y="68393"/>
                </a:lnTo>
                <a:cubicBezTo>
                  <a:pt x="3553847" y="837304"/>
                  <a:pt x="2888342" y="2064505"/>
                  <a:pt x="2888342" y="3447143"/>
                </a:cubicBezTo>
                <a:cubicBezTo>
                  <a:pt x="2888342" y="4829781"/>
                  <a:pt x="3553847" y="6056982"/>
                  <a:pt x="4582003" y="6825894"/>
                </a:cubicBezTo>
                <a:lnTo>
                  <a:pt x="462715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2" name="Title 1">
            <a:extLst>
              <a:ext uri="{FF2B5EF4-FFF2-40B4-BE49-F238E27FC236}">
                <a16:creationId xmlns:a16="http://schemas.microsoft.com/office/drawing/2014/main" id="{50956209-6088-DCA3-5A8A-B6C3C30D449E}"/>
              </a:ext>
            </a:extLst>
          </p:cNvPr>
          <p:cNvSpPr>
            <a:spLocks noGrp="1"/>
          </p:cNvSpPr>
          <p:nvPr>
            <p:ph type="title" hasCustomPrompt="1"/>
          </p:nvPr>
        </p:nvSpPr>
        <p:spPr>
          <a:xfrm>
            <a:off x="407988" y="1711099"/>
            <a:ext cx="2361881" cy="1061130"/>
          </a:xfrm>
        </p:spPr>
        <p:txBody>
          <a:bodyPr>
            <a:normAutofit/>
          </a:bodyPr>
          <a:lstStyle>
            <a:lvl1pPr>
              <a:defRPr/>
            </a:lvl1pPr>
          </a:lstStyle>
          <a:p>
            <a:r>
              <a:rPr lang="en-US"/>
              <a:t>Click to add agenda title</a:t>
            </a:r>
          </a:p>
        </p:txBody>
      </p:sp>
      <p:sp>
        <p:nvSpPr>
          <p:cNvPr id="33" name="#1">
            <a:extLst>
              <a:ext uri="{FF2B5EF4-FFF2-40B4-BE49-F238E27FC236}">
                <a16:creationId xmlns:a16="http://schemas.microsoft.com/office/drawing/2014/main" id="{EEFFE13B-7B99-487A-87CD-BD496112F16E}"/>
              </a:ext>
              <a:ext uri="{C183D7F6-B498-43B3-948B-1728B52AA6E4}">
                <adec:decorative xmlns:adec="http://schemas.microsoft.com/office/drawing/2017/decorative" val="1"/>
              </a:ext>
            </a:extLst>
          </p:cNvPr>
          <p:cNvSpPr>
            <a:spLocks noGrp="1"/>
          </p:cNvSpPr>
          <p:nvPr>
            <p:ph type="body" sz="quarter" idx="23" hasCustomPrompt="1"/>
          </p:nvPr>
        </p:nvSpPr>
        <p:spPr>
          <a:xfrm>
            <a:off x="3803425" y="13300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7" name="Item 1">
            <a:extLst>
              <a:ext uri="{FF2B5EF4-FFF2-40B4-BE49-F238E27FC236}">
                <a16:creationId xmlns:a16="http://schemas.microsoft.com/office/drawing/2014/main" id="{5B98A680-6773-43B0-954D-2C033446C318}"/>
              </a:ext>
            </a:extLst>
          </p:cNvPr>
          <p:cNvSpPr>
            <a:spLocks noGrp="1"/>
          </p:cNvSpPr>
          <p:nvPr>
            <p:ph type="body" sz="quarter" idx="13" hasCustomPrompt="1"/>
          </p:nvPr>
        </p:nvSpPr>
        <p:spPr>
          <a:xfrm>
            <a:off x="4691063" y="1377723"/>
            <a:ext cx="5905500"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4" name="#2">
            <a:extLst>
              <a:ext uri="{FF2B5EF4-FFF2-40B4-BE49-F238E27FC236}">
                <a16:creationId xmlns:a16="http://schemas.microsoft.com/office/drawing/2014/main" id="{AA3DE202-796A-4A7F-BC20-0327D16A5273}"/>
              </a:ext>
              <a:ext uri="{C183D7F6-B498-43B3-948B-1728B52AA6E4}">
                <adec:decorative xmlns:adec="http://schemas.microsoft.com/office/drawing/2017/decorative" val="1"/>
              </a:ext>
            </a:extLst>
          </p:cNvPr>
          <p:cNvSpPr>
            <a:spLocks noGrp="1"/>
          </p:cNvSpPr>
          <p:nvPr>
            <p:ph type="body" sz="quarter" idx="24" hasCustomPrompt="1"/>
          </p:nvPr>
        </p:nvSpPr>
        <p:spPr>
          <a:xfrm>
            <a:off x="3801069" y="22027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8" name="Item 2">
            <a:extLst>
              <a:ext uri="{FF2B5EF4-FFF2-40B4-BE49-F238E27FC236}">
                <a16:creationId xmlns:a16="http://schemas.microsoft.com/office/drawing/2014/main" id="{C88A5D62-B6BA-4488-A4CD-0D84437AB183}"/>
              </a:ext>
            </a:extLst>
          </p:cNvPr>
          <p:cNvSpPr>
            <a:spLocks noGrp="1"/>
          </p:cNvSpPr>
          <p:nvPr>
            <p:ph type="body" sz="quarter" idx="14" hasCustomPrompt="1"/>
          </p:nvPr>
        </p:nvSpPr>
        <p:spPr>
          <a:xfrm>
            <a:off x="4691063" y="2250423"/>
            <a:ext cx="5905500"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5" name="#3">
            <a:extLst>
              <a:ext uri="{FF2B5EF4-FFF2-40B4-BE49-F238E27FC236}">
                <a16:creationId xmlns:a16="http://schemas.microsoft.com/office/drawing/2014/main" id="{1653EFEB-6F6D-43AA-A743-2A76CFC4E98E}"/>
              </a:ext>
              <a:ext uri="{C183D7F6-B498-43B3-948B-1728B52AA6E4}">
                <adec:decorative xmlns:adec="http://schemas.microsoft.com/office/drawing/2017/decorative" val="1"/>
              </a:ext>
            </a:extLst>
          </p:cNvPr>
          <p:cNvSpPr>
            <a:spLocks noGrp="1"/>
          </p:cNvSpPr>
          <p:nvPr>
            <p:ph type="body" sz="quarter" idx="25" hasCustomPrompt="1"/>
          </p:nvPr>
        </p:nvSpPr>
        <p:spPr>
          <a:xfrm>
            <a:off x="3801069" y="30754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9" name="Item 3">
            <a:extLst>
              <a:ext uri="{FF2B5EF4-FFF2-40B4-BE49-F238E27FC236}">
                <a16:creationId xmlns:a16="http://schemas.microsoft.com/office/drawing/2014/main" id="{828CF371-6871-4098-A3A8-48392AFE7BF1}"/>
              </a:ext>
            </a:extLst>
          </p:cNvPr>
          <p:cNvSpPr>
            <a:spLocks noGrp="1"/>
          </p:cNvSpPr>
          <p:nvPr>
            <p:ph type="body" sz="quarter" idx="15" hasCustomPrompt="1"/>
          </p:nvPr>
        </p:nvSpPr>
        <p:spPr>
          <a:xfrm>
            <a:off x="4691063" y="3123123"/>
            <a:ext cx="5905500"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6" name="#4">
            <a:extLst>
              <a:ext uri="{FF2B5EF4-FFF2-40B4-BE49-F238E27FC236}">
                <a16:creationId xmlns:a16="http://schemas.microsoft.com/office/drawing/2014/main" id="{23FDDDB5-9B5D-41A1-82EB-94A01BBEE784}"/>
              </a:ext>
              <a:ext uri="{C183D7F6-B498-43B3-948B-1728B52AA6E4}">
                <adec:decorative xmlns:adec="http://schemas.microsoft.com/office/drawing/2017/decorative" val="1"/>
              </a:ext>
            </a:extLst>
          </p:cNvPr>
          <p:cNvSpPr>
            <a:spLocks noGrp="1"/>
          </p:cNvSpPr>
          <p:nvPr>
            <p:ph type="body" sz="quarter" idx="26" hasCustomPrompt="1"/>
          </p:nvPr>
        </p:nvSpPr>
        <p:spPr>
          <a:xfrm>
            <a:off x="3801069" y="39481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0" name="Item 4">
            <a:extLst>
              <a:ext uri="{FF2B5EF4-FFF2-40B4-BE49-F238E27FC236}">
                <a16:creationId xmlns:a16="http://schemas.microsoft.com/office/drawing/2014/main" id="{4B689727-BF5A-44A3-814C-E7859935BD58}"/>
              </a:ext>
            </a:extLst>
          </p:cNvPr>
          <p:cNvSpPr>
            <a:spLocks noGrp="1"/>
          </p:cNvSpPr>
          <p:nvPr>
            <p:ph type="body" sz="quarter" idx="16" hasCustomPrompt="1"/>
          </p:nvPr>
        </p:nvSpPr>
        <p:spPr>
          <a:xfrm>
            <a:off x="4691063" y="3995823"/>
            <a:ext cx="5905500"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7" name="#5">
            <a:extLst>
              <a:ext uri="{FF2B5EF4-FFF2-40B4-BE49-F238E27FC236}">
                <a16:creationId xmlns:a16="http://schemas.microsoft.com/office/drawing/2014/main" id="{7B451C41-DD76-4869-B434-D7FD651EE6F3}"/>
              </a:ext>
              <a:ext uri="{C183D7F6-B498-43B3-948B-1728B52AA6E4}">
                <adec:decorative xmlns:adec="http://schemas.microsoft.com/office/drawing/2017/decorative" val="1"/>
              </a:ext>
            </a:extLst>
          </p:cNvPr>
          <p:cNvSpPr>
            <a:spLocks noGrp="1"/>
          </p:cNvSpPr>
          <p:nvPr>
            <p:ph type="body" sz="quarter" idx="27" hasCustomPrompt="1"/>
          </p:nvPr>
        </p:nvSpPr>
        <p:spPr>
          <a:xfrm>
            <a:off x="3801069" y="48208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1" name="Item 5">
            <a:extLst>
              <a:ext uri="{FF2B5EF4-FFF2-40B4-BE49-F238E27FC236}">
                <a16:creationId xmlns:a16="http://schemas.microsoft.com/office/drawing/2014/main" id="{9EC66708-ABCA-4E5C-BBDA-A3E8D603A810}"/>
              </a:ext>
            </a:extLst>
          </p:cNvPr>
          <p:cNvSpPr>
            <a:spLocks noGrp="1"/>
          </p:cNvSpPr>
          <p:nvPr>
            <p:ph type="body" sz="quarter" idx="17" hasCustomPrompt="1"/>
          </p:nvPr>
        </p:nvSpPr>
        <p:spPr>
          <a:xfrm>
            <a:off x="4691063" y="4868523"/>
            <a:ext cx="5905500"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4" name="Slide Number Placeholder 3">
            <a:extLst>
              <a:ext uri="{FF2B5EF4-FFF2-40B4-BE49-F238E27FC236}">
                <a16:creationId xmlns:a16="http://schemas.microsoft.com/office/drawing/2014/main" id="{A8AF6869-948B-479F-A153-EECB535C0D21}"/>
              </a:ext>
              <a:ext uri="{C183D7F6-B498-43B3-948B-1728B52AA6E4}">
                <adec:decorative xmlns:adec="http://schemas.microsoft.com/office/drawing/2017/decorative" val="1"/>
              </a:ext>
            </a:extLst>
          </p:cNvPr>
          <p:cNvSpPr>
            <a:spLocks noGrp="1"/>
          </p:cNvSpPr>
          <p:nvPr>
            <p:ph type="sldNum" sz="quarter" idx="11"/>
          </p:nvPr>
        </p:nvSpPr>
        <p:spPr/>
        <p:txBody>
          <a:bodyPr/>
          <a:lstStyle>
            <a:lvl1pPr>
              <a:lnSpc>
                <a:spcPct val="100000"/>
              </a:lnSpc>
              <a:defRPr/>
            </a:lvl1pPr>
          </a:lstStyle>
          <a:p>
            <a:fld id="{F8E47D07-9D1E-4FE9-B31A-2F5863681021}" type="slidenum">
              <a:rPr lang="en-GB" smtClean="0"/>
              <a:pPr/>
              <a:t>‹N›</a:t>
            </a:fld>
            <a:endParaRPr lang="en-GB" dirty="0"/>
          </a:p>
        </p:txBody>
      </p:sp>
      <p:sp>
        <p:nvSpPr>
          <p:cNvPr id="3" name="Date Placeholder 2">
            <a:extLst>
              <a:ext uri="{FF2B5EF4-FFF2-40B4-BE49-F238E27FC236}">
                <a16:creationId xmlns:a16="http://schemas.microsoft.com/office/drawing/2014/main" id="{CEF862C7-016C-487C-A2DE-DA5794F6839D}"/>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
        <p:nvSpPr>
          <p:cNvPr id="8" name="Text Placeholder 30">
            <a:extLst>
              <a:ext uri="{FF2B5EF4-FFF2-40B4-BE49-F238E27FC236}">
                <a16:creationId xmlns:a16="http://schemas.microsoft.com/office/drawing/2014/main" id="{BB903B74-502C-44C7-9EA2-4E8D1C33DE77}"/>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extLst>
      <p:ext uri="{BB962C8B-B14F-4D97-AF65-F5344CB8AC3E}">
        <p14:creationId xmlns:p14="http://schemas.microsoft.com/office/powerpoint/2010/main" val="863539596"/>
      </p:ext>
    </p:extLst>
  </p:cSld>
  <p:clrMapOvr>
    <a:masterClrMapping/>
  </p:clrMapOvr>
  <p:extLst>
    <p:ext uri="{DCECCB84-F9BA-43D5-87BE-67443E8EF086}">
      <p15:sldGuideLst xmlns:p15="http://schemas.microsoft.com/office/powerpoint/2012/main">
        <p15:guide id="1" pos="2865" userDrawn="1">
          <p15:clr>
            <a:srgbClr val="A4A3A4"/>
          </p15:clr>
        </p15:guide>
        <p15:guide id="2" pos="2955" userDrawn="1">
          <p15:clr>
            <a:srgbClr val="A4A3A4"/>
          </p15:clr>
        </p15:guide>
        <p15:guide id="6" pos="6675" userDrawn="1">
          <p15:clr>
            <a:srgbClr val="A4A3A4"/>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0 Point Numbered Agenda">
    <p:bg>
      <p:bgPr>
        <a:solidFill>
          <a:schemeClr val="accent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4490770-1E9F-4154-86B8-9247C8AC1731}"/>
              </a:ext>
              <a:ext uri="{C183D7F6-B498-43B3-948B-1728B52AA6E4}">
                <adec:decorative xmlns:adec="http://schemas.microsoft.com/office/drawing/2017/decorative" val="1"/>
              </a:ext>
            </a:extLst>
          </p:cNvPr>
          <p:cNvSpPr/>
          <p:nvPr userDrawn="1"/>
        </p:nvSpPr>
        <p:spPr>
          <a:xfrm>
            <a:off x="0" y="0"/>
            <a:ext cx="12192000" cy="6858000"/>
          </a:xfrm>
          <a:custGeom>
            <a:avLst/>
            <a:gdLst>
              <a:gd name="connsiteX0" fmla="*/ 9531307 w 12192000"/>
              <a:gd name="connsiteY0" fmla="*/ 0 h 6858000"/>
              <a:gd name="connsiteX1" fmla="*/ 12192000 w 12192000"/>
              <a:gd name="connsiteY1" fmla="*/ 0 h 6858000"/>
              <a:gd name="connsiteX2" fmla="*/ 12192000 w 12192000"/>
              <a:gd name="connsiteY2" fmla="*/ 6858000 h 6858000"/>
              <a:gd name="connsiteX3" fmla="*/ 9582333 w 12192000"/>
              <a:gd name="connsiteY3" fmla="*/ 6858000 h 6858000"/>
              <a:gd name="connsiteX4" fmla="*/ 9627483 w 12192000"/>
              <a:gd name="connsiteY4" fmla="*/ 6825894 h 6858000"/>
              <a:gd name="connsiteX5" fmla="*/ 11321144 w 12192000"/>
              <a:gd name="connsiteY5" fmla="*/ 3447143 h 6858000"/>
              <a:gd name="connsiteX6" fmla="*/ 9627483 w 12192000"/>
              <a:gd name="connsiteY6" fmla="*/ 68393 h 6858000"/>
              <a:gd name="connsiteX7" fmla="*/ 0 w 12192000"/>
              <a:gd name="connsiteY7" fmla="*/ 0 h 6858000"/>
              <a:gd name="connsiteX8" fmla="*/ 4678180 w 12192000"/>
              <a:gd name="connsiteY8" fmla="*/ 0 h 6858000"/>
              <a:gd name="connsiteX9" fmla="*/ 4582003 w 12192000"/>
              <a:gd name="connsiteY9" fmla="*/ 68393 h 6858000"/>
              <a:gd name="connsiteX10" fmla="*/ 2888342 w 12192000"/>
              <a:gd name="connsiteY10" fmla="*/ 3447143 h 6858000"/>
              <a:gd name="connsiteX11" fmla="*/ 4582003 w 12192000"/>
              <a:gd name="connsiteY11" fmla="*/ 6825894 h 6858000"/>
              <a:gd name="connsiteX12" fmla="*/ 4627153 w 12192000"/>
              <a:gd name="connsiteY12" fmla="*/ 6858000 h 6858000"/>
              <a:gd name="connsiteX13" fmla="*/ 0 w 12192000"/>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0">
                <a:moveTo>
                  <a:pt x="9531307" y="0"/>
                </a:moveTo>
                <a:lnTo>
                  <a:pt x="12192000" y="0"/>
                </a:lnTo>
                <a:lnTo>
                  <a:pt x="12192000" y="6858000"/>
                </a:lnTo>
                <a:lnTo>
                  <a:pt x="9582333" y="6858000"/>
                </a:lnTo>
                <a:lnTo>
                  <a:pt x="9627483" y="6825894"/>
                </a:lnTo>
                <a:cubicBezTo>
                  <a:pt x="10655639" y="6056982"/>
                  <a:pt x="11321144" y="4829781"/>
                  <a:pt x="11321144" y="3447143"/>
                </a:cubicBezTo>
                <a:cubicBezTo>
                  <a:pt x="11321144" y="2064505"/>
                  <a:pt x="10655639" y="837304"/>
                  <a:pt x="9627483" y="68393"/>
                </a:cubicBezTo>
                <a:close/>
                <a:moveTo>
                  <a:pt x="0" y="0"/>
                </a:moveTo>
                <a:lnTo>
                  <a:pt x="4678180" y="0"/>
                </a:lnTo>
                <a:lnTo>
                  <a:pt x="4582003" y="68393"/>
                </a:lnTo>
                <a:cubicBezTo>
                  <a:pt x="3553847" y="837304"/>
                  <a:pt x="2888342" y="2064505"/>
                  <a:pt x="2888342" y="3447143"/>
                </a:cubicBezTo>
                <a:cubicBezTo>
                  <a:pt x="2888342" y="4829781"/>
                  <a:pt x="3553847" y="6056982"/>
                  <a:pt x="4582003" y="6825894"/>
                </a:cubicBezTo>
                <a:lnTo>
                  <a:pt x="462715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40" name="Title 1">
            <a:extLst>
              <a:ext uri="{FF2B5EF4-FFF2-40B4-BE49-F238E27FC236}">
                <a16:creationId xmlns:a16="http://schemas.microsoft.com/office/drawing/2014/main" id="{A500330E-03F0-E002-2684-0DEC7F9BF781}"/>
              </a:ext>
            </a:extLst>
          </p:cNvPr>
          <p:cNvSpPr>
            <a:spLocks noGrp="1"/>
          </p:cNvSpPr>
          <p:nvPr>
            <p:ph type="title" hasCustomPrompt="1"/>
          </p:nvPr>
        </p:nvSpPr>
        <p:spPr>
          <a:xfrm>
            <a:off x="407988" y="1711099"/>
            <a:ext cx="2361881" cy="1061130"/>
          </a:xfrm>
        </p:spPr>
        <p:txBody>
          <a:bodyPr>
            <a:normAutofit/>
          </a:bodyPr>
          <a:lstStyle/>
          <a:p>
            <a:r>
              <a:rPr lang="en-US"/>
              <a:t>Click to add agenda title</a:t>
            </a:r>
          </a:p>
        </p:txBody>
      </p:sp>
      <p:sp>
        <p:nvSpPr>
          <p:cNvPr id="33" name="#1">
            <a:extLst>
              <a:ext uri="{FF2B5EF4-FFF2-40B4-BE49-F238E27FC236}">
                <a16:creationId xmlns:a16="http://schemas.microsoft.com/office/drawing/2014/main" id="{EEFFE13B-7B99-487A-87CD-BD496112F16E}"/>
              </a:ext>
              <a:ext uri="{C183D7F6-B498-43B3-948B-1728B52AA6E4}">
                <adec:decorative xmlns:adec="http://schemas.microsoft.com/office/drawing/2017/decorative" val="1"/>
              </a:ext>
            </a:extLst>
          </p:cNvPr>
          <p:cNvSpPr>
            <a:spLocks noGrp="1"/>
          </p:cNvSpPr>
          <p:nvPr>
            <p:ph type="body" sz="quarter" idx="23" hasCustomPrompt="1"/>
          </p:nvPr>
        </p:nvSpPr>
        <p:spPr>
          <a:xfrm>
            <a:off x="3803425" y="13300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7" name="Item 1">
            <a:extLst>
              <a:ext uri="{FF2B5EF4-FFF2-40B4-BE49-F238E27FC236}">
                <a16:creationId xmlns:a16="http://schemas.microsoft.com/office/drawing/2014/main" id="{5B98A680-6773-43B0-954D-2C033446C318}"/>
              </a:ext>
            </a:extLst>
          </p:cNvPr>
          <p:cNvSpPr>
            <a:spLocks noGrp="1"/>
          </p:cNvSpPr>
          <p:nvPr>
            <p:ph type="body" sz="quarter" idx="13" hasCustomPrompt="1"/>
          </p:nvPr>
        </p:nvSpPr>
        <p:spPr>
          <a:xfrm>
            <a:off x="4691064" y="1377723"/>
            <a:ext cx="2449512"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4" name="#2">
            <a:extLst>
              <a:ext uri="{FF2B5EF4-FFF2-40B4-BE49-F238E27FC236}">
                <a16:creationId xmlns:a16="http://schemas.microsoft.com/office/drawing/2014/main" id="{AA3DE202-796A-4A7F-BC20-0327D16A5273}"/>
              </a:ext>
              <a:ext uri="{C183D7F6-B498-43B3-948B-1728B52AA6E4}">
                <adec:decorative xmlns:adec="http://schemas.microsoft.com/office/drawing/2017/decorative" val="1"/>
              </a:ext>
            </a:extLst>
          </p:cNvPr>
          <p:cNvSpPr>
            <a:spLocks noGrp="1"/>
          </p:cNvSpPr>
          <p:nvPr>
            <p:ph type="body" sz="quarter" idx="24" hasCustomPrompt="1"/>
          </p:nvPr>
        </p:nvSpPr>
        <p:spPr>
          <a:xfrm>
            <a:off x="3801069" y="22027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8" name="Item 2">
            <a:extLst>
              <a:ext uri="{FF2B5EF4-FFF2-40B4-BE49-F238E27FC236}">
                <a16:creationId xmlns:a16="http://schemas.microsoft.com/office/drawing/2014/main" id="{C88A5D62-B6BA-4488-A4CD-0D84437AB183}"/>
              </a:ext>
            </a:extLst>
          </p:cNvPr>
          <p:cNvSpPr>
            <a:spLocks noGrp="1"/>
          </p:cNvSpPr>
          <p:nvPr>
            <p:ph type="body" sz="quarter" idx="14" hasCustomPrompt="1"/>
          </p:nvPr>
        </p:nvSpPr>
        <p:spPr>
          <a:xfrm>
            <a:off x="4691064" y="2250423"/>
            <a:ext cx="2449512"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5" name="#3">
            <a:extLst>
              <a:ext uri="{FF2B5EF4-FFF2-40B4-BE49-F238E27FC236}">
                <a16:creationId xmlns:a16="http://schemas.microsoft.com/office/drawing/2014/main" id="{1653EFEB-6F6D-43AA-A743-2A76CFC4E98E}"/>
              </a:ext>
              <a:ext uri="{C183D7F6-B498-43B3-948B-1728B52AA6E4}">
                <adec:decorative xmlns:adec="http://schemas.microsoft.com/office/drawing/2017/decorative" val="1"/>
              </a:ext>
            </a:extLst>
          </p:cNvPr>
          <p:cNvSpPr>
            <a:spLocks noGrp="1"/>
          </p:cNvSpPr>
          <p:nvPr>
            <p:ph type="body" sz="quarter" idx="25" hasCustomPrompt="1"/>
          </p:nvPr>
        </p:nvSpPr>
        <p:spPr>
          <a:xfrm>
            <a:off x="3801069" y="30754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19" name="Item 3">
            <a:extLst>
              <a:ext uri="{FF2B5EF4-FFF2-40B4-BE49-F238E27FC236}">
                <a16:creationId xmlns:a16="http://schemas.microsoft.com/office/drawing/2014/main" id="{828CF371-6871-4098-A3A8-48392AFE7BF1}"/>
              </a:ext>
            </a:extLst>
          </p:cNvPr>
          <p:cNvSpPr>
            <a:spLocks noGrp="1"/>
          </p:cNvSpPr>
          <p:nvPr>
            <p:ph type="body" sz="quarter" idx="15" hasCustomPrompt="1"/>
          </p:nvPr>
        </p:nvSpPr>
        <p:spPr>
          <a:xfrm>
            <a:off x="4691064" y="3123123"/>
            <a:ext cx="2449512"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6" name="#4">
            <a:extLst>
              <a:ext uri="{FF2B5EF4-FFF2-40B4-BE49-F238E27FC236}">
                <a16:creationId xmlns:a16="http://schemas.microsoft.com/office/drawing/2014/main" id="{23FDDDB5-9B5D-41A1-82EB-94A01BBEE784}"/>
              </a:ext>
              <a:ext uri="{C183D7F6-B498-43B3-948B-1728B52AA6E4}">
                <adec:decorative xmlns:adec="http://schemas.microsoft.com/office/drawing/2017/decorative" val="1"/>
              </a:ext>
            </a:extLst>
          </p:cNvPr>
          <p:cNvSpPr>
            <a:spLocks noGrp="1"/>
          </p:cNvSpPr>
          <p:nvPr>
            <p:ph type="body" sz="quarter" idx="26" hasCustomPrompt="1"/>
          </p:nvPr>
        </p:nvSpPr>
        <p:spPr>
          <a:xfrm>
            <a:off x="3801069" y="39481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0" name="Item 4">
            <a:extLst>
              <a:ext uri="{FF2B5EF4-FFF2-40B4-BE49-F238E27FC236}">
                <a16:creationId xmlns:a16="http://schemas.microsoft.com/office/drawing/2014/main" id="{4B689727-BF5A-44A3-814C-E7859935BD58}"/>
              </a:ext>
            </a:extLst>
          </p:cNvPr>
          <p:cNvSpPr>
            <a:spLocks noGrp="1"/>
          </p:cNvSpPr>
          <p:nvPr>
            <p:ph type="body" sz="quarter" idx="16" hasCustomPrompt="1"/>
          </p:nvPr>
        </p:nvSpPr>
        <p:spPr>
          <a:xfrm>
            <a:off x="4691064" y="3995823"/>
            <a:ext cx="2449512"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7" name="#5">
            <a:extLst>
              <a:ext uri="{FF2B5EF4-FFF2-40B4-BE49-F238E27FC236}">
                <a16:creationId xmlns:a16="http://schemas.microsoft.com/office/drawing/2014/main" id="{7B451C41-DD76-4869-B434-D7FD651EE6F3}"/>
              </a:ext>
              <a:ext uri="{C183D7F6-B498-43B3-948B-1728B52AA6E4}">
                <adec:decorative xmlns:adec="http://schemas.microsoft.com/office/drawing/2017/decorative" val="1"/>
              </a:ext>
            </a:extLst>
          </p:cNvPr>
          <p:cNvSpPr>
            <a:spLocks noGrp="1"/>
          </p:cNvSpPr>
          <p:nvPr>
            <p:ph type="body" sz="quarter" idx="27" hasCustomPrompt="1"/>
          </p:nvPr>
        </p:nvSpPr>
        <p:spPr>
          <a:xfrm>
            <a:off x="3801069" y="48208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1" name="Item 5">
            <a:extLst>
              <a:ext uri="{FF2B5EF4-FFF2-40B4-BE49-F238E27FC236}">
                <a16:creationId xmlns:a16="http://schemas.microsoft.com/office/drawing/2014/main" id="{9EC66708-ABCA-4E5C-BBDA-A3E8D603A810}"/>
              </a:ext>
            </a:extLst>
          </p:cNvPr>
          <p:cNvSpPr>
            <a:spLocks noGrp="1"/>
          </p:cNvSpPr>
          <p:nvPr>
            <p:ph type="body" sz="quarter" idx="17" hasCustomPrompt="1"/>
          </p:nvPr>
        </p:nvSpPr>
        <p:spPr>
          <a:xfrm>
            <a:off x="4691064" y="4868523"/>
            <a:ext cx="2449512"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22" name="#1">
            <a:extLst>
              <a:ext uri="{FF2B5EF4-FFF2-40B4-BE49-F238E27FC236}">
                <a16:creationId xmlns:a16="http://schemas.microsoft.com/office/drawing/2014/main" id="{D712D594-9838-406B-A423-AF4DD9575655}"/>
              </a:ext>
              <a:ext uri="{C183D7F6-B498-43B3-948B-1728B52AA6E4}">
                <adec:decorative xmlns:adec="http://schemas.microsoft.com/office/drawing/2017/decorative" val="1"/>
              </a:ext>
            </a:extLst>
          </p:cNvPr>
          <p:cNvSpPr>
            <a:spLocks noGrp="1"/>
          </p:cNvSpPr>
          <p:nvPr>
            <p:ph type="body" sz="quarter" idx="28" hasCustomPrompt="1"/>
          </p:nvPr>
        </p:nvSpPr>
        <p:spPr>
          <a:xfrm>
            <a:off x="7249767" y="13300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4" name="Item 1">
            <a:extLst>
              <a:ext uri="{FF2B5EF4-FFF2-40B4-BE49-F238E27FC236}">
                <a16:creationId xmlns:a16="http://schemas.microsoft.com/office/drawing/2014/main" id="{E6CEC2E2-69F8-4E94-8A78-4CB2C44BE287}"/>
              </a:ext>
            </a:extLst>
          </p:cNvPr>
          <p:cNvSpPr>
            <a:spLocks noGrp="1"/>
          </p:cNvSpPr>
          <p:nvPr>
            <p:ph type="body" sz="quarter" idx="29" hasCustomPrompt="1"/>
          </p:nvPr>
        </p:nvSpPr>
        <p:spPr>
          <a:xfrm>
            <a:off x="8148638" y="1377723"/>
            <a:ext cx="2449108"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25" name="#2">
            <a:extLst>
              <a:ext uri="{FF2B5EF4-FFF2-40B4-BE49-F238E27FC236}">
                <a16:creationId xmlns:a16="http://schemas.microsoft.com/office/drawing/2014/main" id="{9C539EB1-7CB2-4B63-A266-4C0098CBF342}"/>
              </a:ext>
              <a:ext uri="{C183D7F6-B498-43B3-948B-1728B52AA6E4}">
                <adec:decorative xmlns:adec="http://schemas.microsoft.com/office/drawing/2017/decorative" val="1"/>
              </a:ext>
            </a:extLst>
          </p:cNvPr>
          <p:cNvSpPr>
            <a:spLocks noGrp="1"/>
          </p:cNvSpPr>
          <p:nvPr>
            <p:ph type="body" sz="quarter" idx="30" hasCustomPrompt="1"/>
          </p:nvPr>
        </p:nvSpPr>
        <p:spPr>
          <a:xfrm>
            <a:off x="7249767" y="22027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6" name="Item 2">
            <a:extLst>
              <a:ext uri="{FF2B5EF4-FFF2-40B4-BE49-F238E27FC236}">
                <a16:creationId xmlns:a16="http://schemas.microsoft.com/office/drawing/2014/main" id="{AD0564E3-8F86-49E2-84DB-5271D2B5D0F6}"/>
              </a:ext>
            </a:extLst>
          </p:cNvPr>
          <p:cNvSpPr>
            <a:spLocks noGrp="1"/>
          </p:cNvSpPr>
          <p:nvPr>
            <p:ph type="body" sz="quarter" idx="31" hasCustomPrompt="1"/>
          </p:nvPr>
        </p:nvSpPr>
        <p:spPr>
          <a:xfrm>
            <a:off x="8148638" y="2250423"/>
            <a:ext cx="2449108"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27" name="#3">
            <a:extLst>
              <a:ext uri="{FF2B5EF4-FFF2-40B4-BE49-F238E27FC236}">
                <a16:creationId xmlns:a16="http://schemas.microsoft.com/office/drawing/2014/main" id="{468DB777-D486-47FF-8915-A1BD7EAB2E60}"/>
              </a:ext>
              <a:ext uri="{C183D7F6-B498-43B3-948B-1728B52AA6E4}">
                <adec:decorative xmlns:adec="http://schemas.microsoft.com/office/drawing/2017/decorative" val="1"/>
              </a:ext>
            </a:extLst>
          </p:cNvPr>
          <p:cNvSpPr>
            <a:spLocks noGrp="1"/>
          </p:cNvSpPr>
          <p:nvPr>
            <p:ph type="body" sz="quarter" idx="32" hasCustomPrompt="1"/>
          </p:nvPr>
        </p:nvSpPr>
        <p:spPr>
          <a:xfrm>
            <a:off x="7260251" y="30754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28" name="Item 3">
            <a:extLst>
              <a:ext uri="{FF2B5EF4-FFF2-40B4-BE49-F238E27FC236}">
                <a16:creationId xmlns:a16="http://schemas.microsoft.com/office/drawing/2014/main" id="{1F101C97-3320-4673-B65E-60BE340BE2E9}"/>
              </a:ext>
            </a:extLst>
          </p:cNvPr>
          <p:cNvSpPr>
            <a:spLocks noGrp="1"/>
          </p:cNvSpPr>
          <p:nvPr>
            <p:ph type="body" sz="quarter" idx="33" hasCustomPrompt="1"/>
          </p:nvPr>
        </p:nvSpPr>
        <p:spPr>
          <a:xfrm>
            <a:off x="8148638" y="3123123"/>
            <a:ext cx="2449108"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29" name="#4">
            <a:extLst>
              <a:ext uri="{FF2B5EF4-FFF2-40B4-BE49-F238E27FC236}">
                <a16:creationId xmlns:a16="http://schemas.microsoft.com/office/drawing/2014/main" id="{10E34633-765D-4D5E-8A35-2F58A27D6726}"/>
              </a:ext>
              <a:ext uri="{C183D7F6-B498-43B3-948B-1728B52AA6E4}">
                <adec:decorative xmlns:adec="http://schemas.microsoft.com/office/drawing/2017/decorative" val="1"/>
              </a:ext>
            </a:extLst>
          </p:cNvPr>
          <p:cNvSpPr>
            <a:spLocks noGrp="1"/>
          </p:cNvSpPr>
          <p:nvPr>
            <p:ph type="body" sz="quarter" idx="34" hasCustomPrompt="1"/>
          </p:nvPr>
        </p:nvSpPr>
        <p:spPr>
          <a:xfrm>
            <a:off x="7249767" y="39481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30" name="Item 4">
            <a:extLst>
              <a:ext uri="{FF2B5EF4-FFF2-40B4-BE49-F238E27FC236}">
                <a16:creationId xmlns:a16="http://schemas.microsoft.com/office/drawing/2014/main" id="{BE74248F-3763-4D40-BD11-9233C6D6F70A}"/>
              </a:ext>
            </a:extLst>
          </p:cNvPr>
          <p:cNvSpPr>
            <a:spLocks noGrp="1"/>
          </p:cNvSpPr>
          <p:nvPr>
            <p:ph type="body" sz="quarter" idx="35" hasCustomPrompt="1"/>
          </p:nvPr>
        </p:nvSpPr>
        <p:spPr>
          <a:xfrm>
            <a:off x="8148638" y="3995823"/>
            <a:ext cx="2449108"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31" name="#5">
            <a:extLst>
              <a:ext uri="{FF2B5EF4-FFF2-40B4-BE49-F238E27FC236}">
                <a16:creationId xmlns:a16="http://schemas.microsoft.com/office/drawing/2014/main" id="{8C35DA81-F9B8-4AF3-BB7D-CB9A25260F00}"/>
              </a:ext>
              <a:ext uri="{C183D7F6-B498-43B3-948B-1728B52AA6E4}">
                <adec:decorative xmlns:adec="http://schemas.microsoft.com/office/drawing/2017/decorative" val="1"/>
              </a:ext>
            </a:extLst>
          </p:cNvPr>
          <p:cNvSpPr>
            <a:spLocks noGrp="1"/>
          </p:cNvSpPr>
          <p:nvPr>
            <p:ph type="body" sz="quarter" idx="36" hasCustomPrompt="1"/>
          </p:nvPr>
        </p:nvSpPr>
        <p:spPr>
          <a:xfrm>
            <a:off x="7260251" y="4820888"/>
            <a:ext cx="741600" cy="741600"/>
          </a:xfrm>
          <a:prstGeom prst="ellipse">
            <a:avLst/>
          </a:prstGeom>
          <a:solidFill>
            <a:schemeClr val="bg1"/>
          </a:solidFill>
        </p:spPr>
        <p:txBody>
          <a:bodyPr wrap="none" anchor="ctr" anchorCtr="0">
            <a:normAutofit/>
          </a:bodyPr>
          <a:lstStyle>
            <a:lvl1pPr marL="0" indent="0" algn="ctr">
              <a:lnSpc>
                <a:spcPct val="100000"/>
              </a:lnSpc>
              <a:buNone/>
              <a:defRPr sz="3200" b="1">
                <a:solidFill>
                  <a:schemeClr val="accent1"/>
                </a:solidFill>
                <a:latin typeface="+mn-lt"/>
              </a:defRPr>
            </a:lvl1pPr>
          </a:lstStyle>
          <a:p>
            <a:pPr lvl="0"/>
            <a:r>
              <a:rPr lang="en-US" dirty="0"/>
              <a:t>#</a:t>
            </a:r>
          </a:p>
        </p:txBody>
      </p:sp>
      <p:sp>
        <p:nvSpPr>
          <p:cNvPr id="32" name="Item 5">
            <a:extLst>
              <a:ext uri="{FF2B5EF4-FFF2-40B4-BE49-F238E27FC236}">
                <a16:creationId xmlns:a16="http://schemas.microsoft.com/office/drawing/2014/main" id="{1E2B1BEC-0BC1-49C0-9CFD-6FC1D63EB6D0}"/>
              </a:ext>
            </a:extLst>
          </p:cNvPr>
          <p:cNvSpPr>
            <a:spLocks noGrp="1"/>
          </p:cNvSpPr>
          <p:nvPr>
            <p:ph type="body" sz="quarter" idx="37" hasCustomPrompt="1"/>
          </p:nvPr>
        </p:nvSpPr>
        <p:spPr>
          <a:xfrm>
            <a:off x="8148638" y="4868523"/>
            <a:ext cx="2449108" cy="646331"/>
          </a:xfrm>
        </p:spPr>
        <p:txBody>
          <a:bodyPr anchor="ctr" anchorCtr="0"/>
          <a:lstStyle>
            <a:lvl1pPr marL="0" indent="0">
              <a:lnSpc>
                <a:spcPct val="100000"/>
              </a:lnSpc>
              <a:buNone/>
              <a:defRPr sz="2000">
                <a:solidFill>
                  <a:schemeClr val="bg1"/>
                </a:solidFill>
                <a:latin typeface="+mj-lt"/>
              </a:defRPr>
            </a:lvl1pPr>
          </a:lstStyle>
          <a:p>
            <a:pPr lvl="0"/>
            <a:r>
              <a:rPr lang="en-US" dirty="0"/>
              <a:t>Click to add agenda item</a:t>
            </a:r>
          </a:p>
        </p:txBody>
      </p:sp>
      <p:sp>
        <p:nvSpPr>
          <p:cNvPr id="4" name="Slide Number Placeholder 3">
            <a:extLst>
              <a:ext uri="{FF2B5EF4-FFF2-40B4-BE49-F238E27FC236}">
                <a16:creationId xmlns:a16="http://schemas.microsoft.com/office/drawing/2014/main" id="{A8AF6869-948B-479F-A153-EECB535C0D21}"/>
              </a:ext>
              <a:ext uri="{C183D7F6-B498-43B3-948B-1728B52AA6E4}">
                <adec:decorative xmlns:adec="http://schemas.microsoft.com/office/drawing/2017/decorative" val="1"/>
              </a:ext>
            </a:extLst>
          </p:cNvPr>
          <p:cNvSpPr>
            <a:spLocks noGrp="1"/>
          </p:cNvSpPr>
          <p:nvPr>
            <p:ph type="sldNum" sz="quarter" idx="11"/>
          </p:nvPr>
        </p:nvSpPr>
        <p:spPr/>
        <p:txBody>
          <a:bodyPr/>
          <a:lstStyle>
            <a:lvl1pPr>
              <a:lnSpc>
                <a:spcPct val="100000"/>
              </a:lnSpc>
              <a:defRPr/>
            </a:lvl1pPr>
          </a:lstStyle>
          <a:p>
            <a:fld id="{F8E47D07-9D1E-4FE9-B31A-2F5863681021}" type="slidenum">
              <a:rPr lang="en-GB" smtClean="0"/>
              <a:pPr/>
              <a:t>‹N›</a:t>
            </a:fld>
            <a:endParaRPr lang="en-GB" dirty="0"/>
          </a:p>
        </p:txBody>
      </p:sp>
      <p:sp>
        <p:nvSpPr>
          <p:cNvPr id="3" name="Date Placeholder 2">
            <a:extLst>
              <a:ext uri="{FF2B5EF4-FFF2-40B4-BE49-F238E27FC236}">
                <a16:creationId xmlns:a16="http://schemas.microsoft.com/office/drawing/2014/main" id="{CEF862C7-016C-487C-A2DE-DA5794F6839D}"/>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
        <p:nvSpPr>
          <p:cNvPr id="8" name="Text Placeholder 30">
            <a:extLst>
              <a:ext uri="{FF2B5EF4-FFF2-40B4-BE49-F238E27FC236}">
                <a16:creationId xmlns:a16="http://schemas.microsoft.com/office/drawing/2014/main" id="{BB903B74-502C-44C7-9EA2-4E8D1C33DE77}"/>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extLst>
      <p:ext uri="{BB962C8B-B14F-4D97-AF65-F5344CB8AC3E}">
        <p14:creationId xmlns:p14="http://schemas.microsoft.com/office/powerpoint/2010/main" val="4147623773"/>
      </p:ext>
    </p:extLst>
  </p:cSld>
  <p:clrMapOvr>
    <a:masterClrMapping/>
  </p:clrMapOvr>
  <p:extLst>
    <p:ext uri="{DCECCB84-F9BA-43D5-87BE-67443E8EF086}">
      <p15:sldGuideLst xmlns:p15="http://schemas.microsoft.com/office/powerpoint/2012/main">
        <p15:guide id="1" pos="2865" userDrawn="1">
          <p15:clr>
            <a:srgbClr val="A4A3A4"/>
          </p15:clr>
        </p15:guide>
        <p15:guide id="2" pos="2955" userDrawn="1">
          <p15:clr>
            <a:srgbClr val="A4A3A4"/>
          </p15:clr>
        </p15:guide>
        <p15:guide id="6" pos="6675" userDrawn="1">
          <p15:clr>
            <a:srgbClr val="A4A3A4"/>
          </p15:clr>
        </p15:guide>
        <p15:guide id="7" pos="4498" userDrawn="1">
          <p15:clr>
            <a:srgbClr val="A4A3A4"/>
          </p15:clr>
        </p15:guide>
        <p15:guide id="8" pos="5042" userDrawn="1">
          <p15:clr>
            <a:srgbClr val="A4A3A4"/>
          </p15:clr>
        </p15:guide>
        <p15:guide id="9" pos="5133" userDrawn="1">
          <p15:clr>
            <a:srgbClr val="A4A3A4"/>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5 Point Agenda">
    <p:bg>
      <p:bgPr>
        <a:solidFill>
          <a:schemeClr val="accent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4490770-1E9F-4154-86B8-9247C8AC1731}"/>
              </a:ext>
              <a:ext uri="{C183D7F6-B498-43B3-948B-1728B52AA6E4}">
                <adec:decorative xmlns:adec="http://schemas.microsoft.com/office/drawing/2017/decorative" val="1"/>
              </a:ext>
            </a:extLst>
          </p:cNvPr>
          <p:cNvSpPr/>
          <p:nvPr userDrawn="1"/>
        </p:nvSpPr>
        <p:spPr>
          <a:xfrm>
            <a:off x="0" y="0"/>
            <a:ext cx="12192000" cy="6858000"/>
          </a:xfrm>
          <a:custGeom>
            <a:avLst/>
            <a:gdLst>
              <a:gd name="connsiteX0" fmla="*/ 9531307 w 12192000"/>
              <a:gd name="connsiteY0" fmla="*/ 0 h 6858000"/>
              <a:gd name="connsiteX1" fmla="*/ 12192000 w 12192000"/>
              <a:gd name="connsiteY1" fmla="*/ 0 h 6858000"/>
              <a:gd name="connsiteX2" fmla="*/ 12192000 w 12192000"/>
              <a:gd name="connsiteY2" fmla="*/ 6858000 h 6858000"/>
              <a:gd name="connsiteX3" fmla="*/ 9582333 w 12192000"/>
              <a:gd name="connsiteY3" fmla="*/ 6858000 h 6858000"/>
              <a:gd name="connsiteX4" fmla="*/ 9627483 w 12192000"/>
              <a:gd name="connsiteY4" fmla="*/ 6825894 h 6858000"/>
              <a:gd name="connsiteX5" fmla="*/ 11321144 w 12192000"/>
              <a:gd name="connsiteY5" fmla="*/ 3447143 h 6858000"/>
              <a:gd name="connsiteX6" fmla="*/ 9627483 w 12192000"/>
              <a:gd name="connsiteY6" fmla="*/ 68393 h 6858000"/>
              <a:gd name="connsiteX7" fmla="*/ 0 w 12192000"/>
              <a:gd name="connsiteY7" fmla="*/ 0 h 6858000"/>
              <a:gd name="connsiteX8" fmla="*/ 4678180 w 12192000"/>
              <a:gd name="connsiteY8" fmla="*/ 0 h 6858000"/>
              <a:gd name="connsiteX9" fmla="*/ 4582003 w 12192000"/>
              <a:gd name="connsiteY9" fmla="*/ 68393 h 6858000"/>
              <a:gd name="connsiteX10" fmla="*/ 2888342 w 12192000"/>
              <a:gd name="connsiteY10" fmla="*/ 3447143 h 6858000"/>
              <a:gd name="connsiteX11" fmla="*/ 4582003 w 12192000"/>
              <a:gd name="connsiteY11" fmla="*/ 6825894 h 6858000"/>
              <a:gd name="connsiteX12" fmla="*/ 4627153 w 12192000"/>
              <a:gd name="connsiteY12" fmla="*/ 6858000 h 6858000"/>
              <a:gd name="connsiteX13" fmla="*/ 0 w 12192000"/>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0">
                <a:moveTo>
                  <a:pt x="9531307" y="0"/>
                </a:moveTo>
                <a:lnTo>
                  <a:pt x="12192000" y="0"/>
                </a:lnTo>
                <a:lnTo>
                  <a:pt x="12192000" y="6858000"/>
                </a:lnTo>
                <a:lnTo>
                  <a:pt x="9582333" y="6858000"/>
                </a:lnTo>
                <a:lnTo>
                  <a:pt x="9627483" y="6825894"/>
                </a:lnTo>
                <a:cubicBezTo>
                  <a:pt x="10655639" y="6056982"/>
                  <a:pt x="11321144" y="4829781"/>
                  <a:pt x="11321144" y="3447143"/>
                </a:cubicBezTo>
                <a:cubicBezTo>
                  <a:pt x="11321144" y="2064505"/>
                  <a:pt x="10655639" y="837304"/>
                  <a:pt x="9627483" y="68393"/>
                </a:cubicBezTo>
                <a:close/>
                <a:moveTo>
                  <a:pt x="0" y="0"/>
                </a:moveTo>
                <a:lnTo>
                  <a:pt x="4678180" y="0"/>
                </a:lnTo>
                <a:lnTo>
                  <a:pt x="4582003" y="68393"/>
                </a:lnTo>
                <a:cubicBezTo>
                  <a:pt x="3553847" y="837304"/>
                  <a:pt x="2888342" y="2064505"/>
                  <a:pt x="2888342" y="3447143"/>
                </a:cubicBezTo>
                <a:cubicBezTo>
                  <a:pt x="2888342" y="4829781"/>
                  <a:pt x="3553847" y="6056982"/>
                  <a:pt x="4582003" y="6825894"/>
                </a:cubicBezTo>
                <a:lnTo>
                  <a:pt x="462715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13" name="Title 1">
            <a:extLst>
              <a:ext uri="{FF2B5EF4-FFF2-40B4-BE49-F238E27FC236}">
                <a16:creationId xmlns:a16="http://schemas.microsoft.com/office/drawing/2014/main" id="{6B12494F-150F-9BEA-01DC-05D58F7AB1E7}"/>
              </a:ext>
            </a:extLst>
          </p:cNvPr>
          <p:cNvSpPr>
            <a:spLocks noGrp="1"/>
          </p:cNvSpPr>
          <p:nvPr>
            <p:ph type="title" hasCustomPrompt="1"/>
          </p:nvPr>
        </p:nvSpPr>
        <p:spPr>
          <a:xfrm>
            <a:off x="407988" y="1711099"/>
            <a:ext cx="2361881" cy="1061130"/>
          </a:xfrm>
        </p:spPr>
        <p:txBody>
          <a:bodyPr>
            <a:normAutofit/>
          </a:bodyPr>
          <a:lstStyle/>
          <a:p>
            <a:r>
              <a:rPr lang="en-US"/>
              <a:t>Click to add agenda title</a:t>
            </a:r>
          </a:p>
        </p:txBody>
      </p:sp>
      <p:sp>
        <p:nvSpPr>
          <p:cNvPr id="17" name="Text Placeholder 1">
            <a:extLst>
              <a:ext uri="{FF2B5EF4-FFF2-40B4-BE49-F238E27FC236}">
                <a16:creationId xmlns:a16="http://schemas.microsoft.com/office/drawing/2014/main" id="{5B98A680-6773-43B0-954D-2C033446C318}"/>
              </a:ext>
            </a:extLst>
          </p:cNvPr>
          <p:cNvSpPr>
            <a:spLocks noGrp="1"/>
          </p:cNvSpPr>
          <p:nvPr>
            <p:ph type="body" sz="quarter" idx="13" hasCustomPrompt="1"/>
          </p:nvPr>
        </p:nvSpPr>
        <p:spPr>
          <a:xfrm>
            <a:off x="3611563" y="1488522"/>
            <a:ext cx="6985000" cy="424732"/>
          </a:xfrm>
          <a:noFill/>
          <a:ln w="12700">
            <a:noFill/>
          </a:ln>
          <a:effectLst/>
        </p:spPr>
        <p:txBody>
          <a:bodyPr lIns="0" rIns="0" anchor="t" anchorCtr="0"/>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18" name="Text Placeholder 2">
            <a:extLst>
              <a:ext uri="{FF2B5EF4-FFF2-40B4-BE49-F238E27FC236}">
                <a16:creationId xmlns:a16="http://schemas.microsoft.com/office/drawing/2014/main" id="{C88A5D62-B6BA-4488-A4CD-0D84437AB183}"/>
              </a:ext>
            </a:extLst>
          </p:cNvPr>
          <p:cNvSpPr>
            <a:spLocks noGrp="1"/>
          </p:cNvSpPr>
          <p:nvPr>
            <p:ph type="body" sz="quarter" idx="14" hasCustomPrompt="1"/>
          </p:nvPr>
        </p:nvSpPr>
        <p:spPr>
          <a:xfrm>
            <a:off x="3611563" y="2361222"/>
            <a:ext cx="6985000" cy="424732"/>
          </a:xfrm>
          <a:noFill/>
          <a:ln>
            <a:noFill/>
          </a:ln>
          <a:effectLst/>
        </p:spPr>
        <p:txBody>
          <a:bodyPr lIns="0" rIns="0" anchor="t" anchorCtr="0"/>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19" name="Text Placeholder 3">
            <a:extLst>
              <a:ext uri="{FF2B5EF4-FFF2-40B4-BE49-F238E27FC236}">
                <a16:creationId xmlns:a16="http://schemas.microsoft.com/office/drawing/2014/main" id="{828CF371-6871-4098-A3A8-48392AFE7BF1}"/>
              </a:ext>
            </a:extLst>
          </p:cNvPr>
          <p:cNvSpPr>
            <a:spLocks noGrp="1"/>
          </p:cNvSpPr>
          <p:nvPr>
            <p:ph type="body" sz="quarter" idx="15" hasCustomPrompt="1"/>
          </p:nvPr>
        </p:nvSpPr>
        <p:spPr>
          <a:xfrm>
            <a:off x="3611563" y="3233922"/>
            <a:ext cx="6985000" cy="424732"/>
          </a:xfrm>
          <a:noFill/>
          <a:ln>
            <a:noFill/>
          </a:ln>
          <a:effectLst/>
        </p:spPr>
        <p:txBody>
          <a:bodyPr lIns="0" rIns="0" anchor="t" anchorCtr="0"/>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20" name="Text Placeholder 4">
            <a:extLst>
              <a:ext uri="{FF2B5EF4-FFF2-40B4-BE49-F238E27FC236}">
                <a16:creationId xmlns:a16="http://schemas.microsoft.com/office/drawing/2014/main" id="{4B689727-BF5A-44A3-814C-E7859935BD58}"/>
              </a:ext>
            </a:extLst>
          </p:cNvPr>
          <p:cNvSpPr>
            <a:spLocks noGrp="1"/>
          </p:cNvSpPr>
          <p:nvPr>
            <p:ph type="body" sz="quarter" idx="16" hasCustomPrompt="1"/>
          </p:nvPr>
        </p:nvSpPr>
        <p:spPr>
          <a:xfrm>
            <a:off x="3611563" y="4106622"/>
            <a:ext cx="6985000" cy="424732"/>
          </a:xfrm>
          <a:noFill/>
          <a:ln>
            <a:noFill/>
          </a:ln>
          <a:effectLst/>
        </p:spPr>
        <p:txBody>
          <a:bodyPr lIns="0" rIns="0" anchor="t" anchorCtr="0"/>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21" name="Text Placeholder 5">
            <a:extLst>
              <a:ext uri="{FF2B5EF4-FFF2-40B4-BE49-F238E27FC236}">
                <a16:creationId xmlns:a16="http://schemas.microsoft.com/office/drawing/2014/main" id="{9EC66708-ABCA-4E5C-BBDA-A3E8D603A810}"/>
              </a:ext>
            </a:extLst>
          </p:cNvPr>
          <p:cNvSpPr>
            <a:spLocks noGrp="1"/>
          </p:cNvSpPr>
          <p:nvPr>
            <p:ph type="body" sz="quarter" idx="17" hasCustomPrompt="1"/>
          </p:nvPr>
        </p:nvSpPr>
        <p:spPr>
          <a:xfrm>
            <a:off x="3611563" y="4979322"/>
            <a:ext cx="6985000" cy="424732"/>
          </a:xfrm>
          <a:noFill/>
          <a:ln>
            <a:noFill/>
          </a:ln>
          <a:effectLst/>
        </p:spPr>
        <p:txBody>
          <a:bodyPr lIns="0" rIns="0" anchor="t" anchorCtr="0"/>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4" name="Slide Number Placeholder 3">
            <a:extLst>
              <a:ext uri="{FF2B5EF4-FFF2-40B4-BE49-F238E27FC236}">
                <a16:creationId xmlns:a16="http://schemas.microsoft.com/office/drawing/2014/main" id="{A8AF6869-948B-479F-A153-EECB535C0D21}"/>
              </a:ext>
              <a:ext uri="{C183D7F6-B498-43B3-948B-1728B52AA6E4}">
                <adec:decorative xmlns:adec="http://schemas.microsoft.com/office/drawing/2017/decorative" val="1"/>
              </a:ext>
            </a:extLst>
          </p:cNvPr>
          <p:cNvSpPr>
            <a:spLocks noGrp="1"/>
          </p:cNvSpPr>
          <p:nvPr>
            <p:ph type="sldNum" sz="quarter" idx="11"/>
          </p:nvPr>
        </p:nvSpPr>
        <p:spPr/>
        <p:txBody>
          <a:bodyPr/>
          <a:lstStyle>
            <a:lvl1pPr>
              <a:lnSpc>
                <a:spcPct val="100000"/>
              </a:lnSpc>
              <a:defRPr/>
            </a:lvl1pPr>
          </a:lstStyle>
          <a:p>
            <a:fld id="{F8E47D07-9D1E-4FE9-B31A-2F5863681021}" type="slidenum">
              <a:rPr lang="en-GB" smtClean="0"/>
              <a:pPr/>
              <a:t>‹N›</a:t>
            </a:fld>
            <a:endParaRPr lang="en-GB" dirty="0"/>
          </a:p>
        </p:txBody>
      </p:sp>
      <p:sp>
        <p:nvSpPr>
          <p:cNvPr id="3" name="Date Placeholder 2">
            <a:extLst>
              <a:ext uri="{FF2B5EF4-FFF2-40B4-BE49-F238E27FC236}">
                <a16:creationId xmlns:a16="http://schemas.microsoft.com/office/drawing/2014/main" id="{CEF862C7-016C-487C-A2DE-DA5794F6839D}"/>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
        <p:nvSpPr>
          <p:cNvPr id="8" name="Text Placeholder 30">
            <a:extLst>
              <a:ext uri="{FF2B5EF4-FFF2-40B4-BE49-F238E27FC236}">
                <a16:creationId xmlns:a16="http://schemas.microsoft.com/office/drawing/2014/main" id="{BB903B74-502C-44C7-9EA2-4E8D1C33DE77}"/>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extLst>
      <p:ext uri="{BB962C8B-B14F-4D97-AF65-F5344CB8AC3E}">
        <p14:creationId xmlns:p14="http://schemas.microsoft.com/office/powerpoint/2010/main" val="2533524983"/>
      </p:ext>
    </p:extLst>
  </p:cSld>
  <p:clrMapOvr>
    <a:masterClrMapping/>
  </p:clrMapOvr>
  <p:extLst>
    <p:ext uri="{DCECCB84-F9BA-43D5-87BE-67443E8EF086}">
      <p15:sldGuideLst xmlns:p15="http://schemas.microsoft.com/office/powerpoint/2012/main">
        <p15:guide id="2" pos="2275" userDrawn="1">
          <p15:clr>
            <a:srgbClr val="A4A3A4"/>
          </p15:clr>
        </p15:guide>
        <p15:guide id="6" pos="6698" userDrawn="1">
          <p15:clr>
            <a:srgbClr val="A4A3A4"/>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0 Point Agenda">
    <p:bg>
      <p:bgPr>
        <a:solidFill>
          <a:schemeClr val="accent1"/>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F4490770-1E9F-4154-86B8-9247C8AC1731}"/>
              </a:ext>
              <a:ext uri="{C183D7F6-B498-43B3-948B-1728B52AA6E4}">
                <adec:decorative xmlns:adec="http://schemas.microsoft.com/office/drawing/2017/decorative" val="1"/>
              </a:ext>
            </a:extLst>
          </p:cNvPr>
          <p:cNvSpPr/>
          <p:nvPr userDrawn="1"/>
        </p:nvSpPr>
        <p:spPr>
          <a:xfrm>
            <a:off x="0" y="0"/>
            <a:ext cx="12192000" cy="6858000"/>
          </a:xfrm>
          <a:custGeom>
            <a:avLst/>
            <a:gdLst>
              <a:gd name="connsiteX0" fmla="*/ 9531307 w 12192000"/>
              <a:gd name="connsiteY0" fmla="*/ 0 h 6858000"/>
              <a:gd name="connsiteX1" fmla="*/ 12192000 w 12192000"/>
              <a:gd name="connsiteY1" fmla="*/ 0 h 6858000"/>
              <a:gd name="connsiteX2" fmla="*/ 12192000 w 12192000"/>
              <a:gd name="connsiteY2" fmla="*/ 6858000 h 6858000"/>
              <a:gd name="connsiteX3" fmla="*/ 9582333 w 12192000"/>
              <a:gd name="connsiteY3" fmla="*/ 6858000 h 6858000"/>
              <a:gd name="connsiteX4" fmla="*/ 9627483 w 12192000"/>
              <a:gd name="connsiteY4" fmla="*/ 6825894 h 6858000"/>
              <a:gd name="connsiteX5" fmla="*/ 11321144 w 12192000"/>
              <a:gd name="connsiteY5" fmla="*/ 3447143 h 6858000"/>
              <a:gd name="connsiteX6" fmla="*/ 9627483 w 12192000"/>
              <a:gd name="connsiteY6" fmla="*/ 68393 h 6858000"/>
              <a:gd name="connsiteX7" fmla="*/ 0 w 12192000"/>
              <a:gd name="connsiteY7" fmla="*/ 0 h 6858000"/>
              <a:gd name="connsiteX8" fmla="*/ 4678180 w 12192000"/>
              <a:gd name="connsiteY8" fmla="*/ 0 h 6858000"/>
              <a:gd name="connsiteX9" fmla="*/ 4582003 w 12192000"/>
              <a:gd name="connsiteY9" fmla="*/ 68393 h 6858000"/>
              <a:gd name="connsiteX10" fmla="*/ 2888342 w 12192000"/>
              <a:gd name="connsiteY10" fmla="*/ 3447143 h 6858000"/>
              <a:gd name="connsiteX11" fmla="*/ 4582003 w 12192000"/>
              <a:gd name="connsiteY11" fmla="*/ 6825894 h 6858000"/>
              <a:gd name="connsiteX12" fmla="*/ 4627153 w 12192000"/>
              <a:gd name="connsiteY12" fmla="*/ 6858000 h 6858000"/>
              <a:gd name="connsiteX13" fmla="*/ 0 w 12192000"/>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6858000">
                <a:moveTo>
                  <a:pt x="9531307" y="0"/>
                </a:moveTo>
                <a:lnTo>
                  <a:pt x="12192000" y="0"/>
                </a:lnTo>
                <a:lnTo>
                  <a:pt x="12192000" y="6858000"/>
                </a:lnTo>
                <a:lnTo>
                  <a:pt x="9582333" y="6858000"/>
                </a:lnTo>
                <a:lnTo>
                  <a:pt x="9627483" y="6825894"/>
                </a:lnTo>
                <a:cubicBezTo>
                  <a:pt x="10655639" y="6056982"/>
                  <a:pt x="11321144" y="4829781"/>
                  <a:pt x="11321144" y="3447143"/>
                </a:cubicBezTo>
                <a:cubicBezTo>
                  <a:pt x="11321144" y="2064505"/>
                  <a:pt x="10655639" y="837304"/>
                  <a:pt x="9627483" y="68393"/>
                </a:cubicBezTo>
                <a:close/>
                <a:moveTo>
                  <a:pt x="0" y="0"/>
                </a:moveTo>
                <a:lnTo>
                  <a:pt x="4678180" y="0"/>
                </a:lnTo>
                <a:lnTo>
                  <a:pt x="4582003" y="68393"/>
                </a:lnTo>
                <a:cubicBezTo>
                  <a:pt x="3553847" y="837304"/>
                  <a:pt x="2888342" y="2064505"/>
                  <a:pt x="2888342" y="3447143"/>
                </a:cubicBezTo>
                <a:cubicBezTo>
                  <a:pt x="2888342" y="4829781"/>
                  <a:pt x="3553847" y="6056982"/>
                  <a:pt x="4582003" y="6825894"/>
                </a:cubicBezTo>
                <a:lnTo>
                  <a:pt x="4627153"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600"/>
              </a:spcAft>
            </a:pPr>
            <a:endParaRPr lang="en-US" sz="2400" err="1">
              <a:latin typeface="+mj-lt"/>
            </a:endParaRPr>
          </a:p>
        </p:txBody>
      </p:sp>
      <p:sp>
        <p:nvSpPr>
          <p:cNvPr id="28" name="Title 1">
            <a:extLst>
              <a:ext uri="{FF2B5EF4-FFF2-40B4-BE49-F238E27FC236}">
                <a16:creationId xmlns:a16="http://schemas.microsoft.com/office/drawing/2014/main" id="{D3AF3E7C-71B5-7A1B-8475-F05A380687E3}"/>
              </a:ext>
            </a:extLst>
          </p:cNvPr>
          <p:cNvSpPr>
            <a:spLocks noGrp="1"/>
          </p:cNvSpPr>
          <p:nvPr>
            <p:ph type="title" hasCustomPrompt="1"/>
          </p:nvPr>
        </p:nvSpPr>
        <p:spPr>
          <a:xfrm>
            <a:off x="407988" y="1711099"/>
            <a:ext cx="2361881" cy="1061130"/>
          </a:xfrm>
        </p:spPr>
        <p:txBody>
          <a:bodyPr>
            <a:normAutofit/>
          </a:bodyPr>
          <a:lstStyle/>
          <a:p>
            <a:r>
              <a:rPr lang="en-US"/>
              <a:t>Click to add agenda title</a:t>
            </a:r>
          </a:p>
        </p:txBody>
      </p:sp>
      <p:sp>
        <p:nvSpPr>
          <p:cNvPr id="17" name="Text Placeholder 1">
            <a:extLst>
              <a:ext uri="{FF2B5EF4-FFF2-40B4-BE49-F238E27FC236}">
                <a16:creationId xmlns:a16="http://schemas.microsoft.com/office/drawing/2014/main" id="{5B98A680-6773-43B0-954D-2C033446C318}"/>
              </a:ext>
            </a:extLst>
          </p:cNvPr>
          <p:cNvSpPr>
            <a:spLocks noGrp="1"/>
          </p:cNvSpPr>
          <p:nvPr>
            <p:ph type="body" sz="quarter" idx="13" hasCustomPrompt="1"/>
          </p:nvPr>
        </p:nvSpPr>
        <p:spPr>
          <a:xfrm>
            <a:off x="3611563" y="1488523"/>
            <a:ext cx="3348037" cy="424732"/>
          </a:xfrm>
          <a:noFill/>
          <a:ln>
            <a:noFill/>
          </a:ln>
          <a:effectLst/>
        </p:spPr>
        <p:txBody>
          <a:bodyPr lIns="0" rIns="0" anchor="t" anchorCtr="0">
            <a:noAutofit/>
          </a:bodyPr>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18" name="Text Placeholder 2">
            <a:extLst>
              <a:ext uri="{FF2B5EF4-FFF2-40B4-BE49-F238E27FC236}">
                <a16:creationId xmlns:a16="http://schemas.microsoft.com/office/drawing/2014/main" id="{C88A5D62-B6BA-4488-A4CD-0D84437AB183}"/>
              </a:ext>
            </a:extLst>
          </p:cNvPr>
          <p:cNvSpPr>
            <a:spLocks noGrp="1"/>
          </p:cNvSpPr>
          <p:nvPr>
            <p:ph type="body" sz="quarter" idx="14" hasCustomPrompt="1"/>
          </p:nvPr>
        </p:nvSpPr>
        <p:spPr>
          <a:xfrm>
            <a:off x="3611563" y="2361223"/>
            <a:ext cx="3348037" cy="424732"/>
          </a:xfrm>
          <a:noFill/>
          <a:ln>
            <a:noFill/>
          </a:ln>
          <a:effectLst/>
        </p:spPr>
        <p:txBody>
          <a:bodyPr lIns="0" rIns="0" anchor="t" anchorCtr="0">
            <a:noAutofit/>
          </a:bodyPr>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19" name="Text Placeholder 3">
            <a:extLst>
              <a:ext uri="{FF2B5EF4-FFF2-40B4-BE49-F238E27FC236}">
                <a16:creationId xmlns:a16="http://schemas.microsoft.com/office/drawing/2014/main" id="{828CF371-6871-4098-A3A8-48392AFE7BF1}"/>
              </a:ext>
            </a:extLst>
          </p:cNvPr>
          <p:cNvSpPr>
            <a:spLocks noGrp="1"/>
          </p:cNvSpPr>
          <p:nvPr>
            <p:ph type="body" sz="quarter" idx="15" hasCustomPrompt="1"/>
          </p:nvPr>
        </p:nvSpPr>
        <p:spPr>
          <a:xfrm>
            <a:off x="3611563" y="3233923"/>
            <a:ext cx="3348037" cy="424732"/>
          </a:xfrm>
          <a:noFill/>
          <a:ln>
            <a:noFill/>
          </a:ln>
          <a:effectLst/>
        </p:spPr>
        <p:txBody>
          <a:bodyPr lIns="0" rIns="0" anchor="t" anchorCtr="0">
            <a:noAutofit/>
          </a:bodyPr>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20" name="Text Placeholder 4">
            <a:extLst>
              <a:ext uri="{FF2B5EF4-FFF2-40B4-BE49-F238E27FC236}">
                <a16:creationId xmlns:a16="http://schemas.microsoft.com/office/drawing/2014/main" id="{4B689727-BF5A-44A3-814C-E7859935BD58}"/>
              </a:ext>
            </a:extLst>
          </p:cNvPr>
          <p:cNvSpPr>
            <a:spLocks noGrp="1"/>
          </p:cNvSpPr>
          <p:nvPr>
            <p:ph type="body" sz="quarter" idx="16" hasCustomPrompt="1"/>
          </p:nvPr>
        </p:nvSpPr>
        <p:spPr>
          <a:xfrm>
            <a:off x="3611563" y="4106623"/>
            <a:ext cx="3348037" cy="424732"/>
          </a:xfrm>
          <a:noFill/>
          <a:ln>
            <a:noFill/>
          </a:ln>
          <a:effectLst/>
        </p:spPr>
        <p:txBody>
          <a:bodyPr lIns="0" rIns="0" anchor="t" anchorCtr="0">
            <a:noAutofit/>
          </a:bodyPr>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21" name="Text Placeholder 5">
            <a:extLst>
              <a:ext uri="{FF2B5EF4-FFF2-40B4-BE49-F238E27FC236}">
                <a16:creationId xmlns:a16="http://schemas.microsoft.com/office/drawing/2014/main" id="{9EC66708-ABCA-4E5C-BBDA-A3E8D603A810}"/>
              </a:ext>
            </a:extLst>
          </p:cNvPr>
          <p:cNvSpPr>
            <a:spLocks noGrp="1"/>
          </p:cNvSpPr>
          <p:nvPr>
            <p:ph type="body" sz="quarter" idx="17" hasCustomPrompt="1"/>
          </p:nvPr>
        </p:nvSpPr>
        <p:spPr>
          <a:xfrm>
            <a:off x="3611563" y="4979323"/>
            <a:ext cx="3348037" cy="424732"/>
          </a:xfrm>
          <a:noFill/>
          <a:ln>
            <a:noFill/>
          </a:ln>
          <a:effectLst/>
        </p:spPr>
        <p:txBody>
          <a:bodyPr lIns="0" rIns="0" anchor="t" anchorCtr="0">
            <a:noAutofit/>
          </a:bodyPr>
          <a:lstStyle>
            <a:lvl1pPr marL="0" indent="0">
              <a:lnSpc>
                <a:spcPct val="100000"/>
              </a:lnSpc>
              <a:buNone/>
              <a:defRPr sz="2400">
                <a:solidFill>
                  <a:schemeClr val="bg1"/>
                </a:solidFill>
                <a:latin typeface="+mj-lt"/>
              </a:defRPr>
            </a:lvl1pPr>
          </a:lstStyle>
          <a:p>
            <a:pPr lvl="0"/>
            <a:r>
              <a:rPr lang="en-US" dirty="0"/>
              <a:t>Click to add agenda item</a:t>
            </a:r>
          </a:p>
        </p:txBody>
      </p:sp>
      <p:sp>
        <p:nvSpPr>
          <p:cNvPr id="23" name="Text Placeholder 6">
            <a:extLst>
              <a:ext uri="{FF2B5EF4-FFF2-40B4-BE49-F238E27FC236}">
                <a16:creationId xmlns:a16="http://schemas.microsoft.com/office/drawing/2014/main" id="{C819AF5B-E47A-4ACD-8D8C-52AD38CE5BFC}"/>
              </a:ext>
            </a:extLst>
          </p:cNvPr>
          <p:cNvSpPr>
            <a:spLocks noGrp="1"/>
          </p:cNvSpPr>
          <p:nvPr>
            <p:ph type="body" sz="quarter" idx="18" hasCustomPrompt="1"/>
          </p:nvPr>
        </p:nvSpPr>
        <p:spPr>
          <a:xfrm>
            <a:off x="7283449" y="1488522"/>
            <a:ext cx="3348037" cy="424732"/>
          </a:xfrm>
          <a:prstGeom prst="rect">
            <a:avLst/>
          </a:prstGeom>
          <a:noFill/>
          <a:ln>
            <a:noFill/>
          </a:ln>
          <a:effectLst/>
        </p:spPr>
        <p:txBody>
          <a:bodyPr wrap="square" lIns="0" rIns="0" anchor="t" anchorCtr="0">
            <a:noAutofit/>
          </a:bodyPr>
          <a:lstStyle>
            <a:lvl1pPr marL="0" indent="0" algn="l">
              <a:lnSpc>
                <a:spcPct val="100000"/>
              </a:lnSpc>
              <a:buNone/>
              <a:defRPr sz="2400" b="0">
                <a:solidFill>
                  <a:schemeClr val="bg1"/>
                </a:solidFill>
                <a:latin typeface="+mj-lt"/>
              </a:defRPr>
            </a:lvl1pPr>
          </a:lstStyle>
          <a:p>
            <a:pPr lvl="0"/>
            <a:r>
              <a:rPr lang="en-US" dirty="0"/>
              <a:t>Click to add agenda item</a:t>
            </a:r>
          </a:p>
        </p:txBody>
      </p:sp>
      <p:sp>
        <p:nvSpPr>
          <p:cNvPr id="24" name="Text Placeholder 7">
            <a:extLst>
              <a:ext uri="{FF2B5EF4-FFF2-40B4-BE49-F238E27FC236}">
                <a16:creationId xmlns:a16="http://schemas.microsoft.com/office/drawing/2014/main" id="{47691383-ECAA-4F80-A331-7B599A1F5D8E}"/>
              </a:ext>
            </a:extLst>
          </p:cNvPr>
          <p:cNvSpPr>
            <a:spLocks noGrp="1"/>
          </p:cNvSpPr>
          <p:nvPr>
            <p:ph type="body" sz="quarter" idx="19" hasCustomPrompt="1"/>
          </p:nvPr>
        </p:nvSpPr>
        <p:spPr>
          <a:xfrm>
            <a:off x="7283449" y="2361222"/>
            <a:ext cx="3348037" cy="424732"/>
          </a:xfrm>
          <a:prstGeom prst="rect">
            <a:avLst/>
          </a:prstGeom>
          <a:noFill/>
          <a:ln>
            <a:noFill/>
          </a:ln>
          <a:effectLst/>
        </p:spPr>
        <p:txBody>
          <a:bodyPr wrap="square" lIns="0" rIns="0" anchor="t" anchorCtr="0">
            <a:noAutofit/>
          </a:bodyPr>
          <a:lstStyle>
            <a:lvl1pPr marL="0" indent="0" algn="l">
              <a:lnSpc>
                <a:spcPct val="100000"/>
              </a:lnSpc>
              <a:buNone/>
              <a:defRPr sz="2400" b="0">
                <a:solidFill>
                  <a:schemeClr val="bg1"/>
                </a:solidFill>
                <a:latin typeface="+mj-lt"/>
              </a:defRPr>
            </a:lvl1pPr>
          </a:lstStyle>
          <a:p>
            <a:pPr lvl="0"/>
            <a:r>
              <a:rPr lang="en-US" dirty="0"/>
              <a:t>Click to add agenda item</a:t>
            </a:r>
          </a:p>
        </p:txBody>
      </p:sp>
      <p:sp>
        <p:nvSpPr>
          <p:cNvPr id="25" name="Text Placeholder 8">
            <a:extLst>
              <a:ext uri="{FF2B5EF4-FFF2-40B4-BE49-F238E27FC236}">
                <a16:creationId xmlns:a16="http://schemas.microsoft.com/office/drawing/2014/main" id="{1EB794D8-6580-4801-92C4-B9CDBE015BBC}"/>
              </a:ext>
            </a:extLst>
          </p:cNvPr>
          <p:cNvSpPr>
            <a:spLocks noGrp="1"/>
          </p:cNvSpPr>
          <p:nvPr>
            <p:ph type="body" sz="quarter" idx="20" hasCustomPrompt="1"/>
          </p:nvPr>
        </p:nvSpPr>
        <p:spPr>
          <a:xfrm>
            <a:off x="7283449" y="3233922"/>
            <a:ext cx="3348037" cy="424732"/>
          </a:xfrm>
          <a:prstGeom prst="rect">
            <a:avLst/>
          </a:prstGeom>
          <a:noFill/>
          <a:ln>
            <a:noFill/>
          </a:ln>
          <a:effectLst/>
        </p:spPr>
        <p:txBody>
          <a:bodyPr wrap="square" lIns="0" rIns="0" anchor="t" anchorCtr="0">
            <a:noAutofit/>
          </a:bodyPr>
          <a:lstStyle>
            <a:lvl1pPr marL="0" indent="0" algn="l">
              <a:lnSpc>
                <a:spcPct val="100000"/>
              </a:lnSpc>
              <a:buNone/>
              <a:defRPr sz="2400" b="0">
                <a:solidFill>
                  <a:schemeClr val="bg1"/>
                </a:solidFill>
                <a:latin typeface="+mj-lt"/>
              </a:defRPr>
            </a:lvl1pPr>
          </a:lstStyle>
          <a:p>
            <a:pPr lvl="0"/>
            <a:r>
              <a:rPr lang="en-US" dirty="0"/>
              <a:t>Click to add agenda item</a:t>
            </a:r>
          </a:p>
        </p:txBody>
      </p:sp>
      <p:sp>
        <p:nvSpPr>
          <p:cNvPr id="26" name="Text Placeholder 9">
            <a:extLst>
              <a:ext uri="{FF2B5EF4-FFF2-40B4-BE49-F238E27FC236}">
                <a16:creationId xmlns:a16="http://schemas.microsoft.com/office/drawing/2014/main" id="{D49BB865-6EA1-4E1B-A365-5C4C9B6EA8FE}"/>
              </a:ext>
            </a:extLst>
          </p:cNvPr>
          <p:cNvSpPr>
            <a:spLocks noGrp="1"/>
          </p:cNvSpPr>
          <p:nvPr>
            <p:ph type="body" sz="quarter" idx="21" hasCustomPrompt="1"/>
          </p:nvPr>
        </p:nvSpPr>
        <p:spPr>
          <a:xfrm>
            <a:off x="7283449" y="4106622"/>
            <a:ext cx="3348037" cy="424732"/>
          </a:xfrm>
          <a:prstGeom prst="rect">
            <a:avLst/>
          </a:prstGeom>
          <a:noFill/>
          <a:ln>
            <a:noFill/>
          </a:ln>
          <a:effectLst/>
        </p:spPr>
        <p:txBody>
          <a:bodyPr wrap="square" lIns="0" rIns="0" anchor="t" anchorCtr="0">
            <a:noAutofit/>
          </a:bodyPr>
          <a:lstStyle>
            <a:lvl1pPr marL="0" indent="0" algn="l">
              <a:lnSpc>
                <a:spcPct val="100000"/>
              </a:lnSpc>
              <a:buNone/>
              <a:defRPr sz="2400" b="0">
                <a:solidFill>
                  <a:schemeClr val="bg1"/>
                </a:solidFill>
                <a:latin typeface="+mj-lt"/>
              </a:defRPr>
            </a:lvl1pPr>
          </a:lstStyle>
          <a:p>
            <a:pPr lvl="0"/>
            <a:r>
              <a:rPr lang="en-US" dirty="0"/>
              <a:t>Click to add agenda item</a:t>
            </a:r>
          </a:p>
        </p:txBody>
      </p:sp>
      <p:sp>
        <p:nvSpPr>
          <p:cNvPr id="27" name="Text Placeholder 10">
            <a:extLst>
              <a:ext uri="{FF2B5EF4-FFF2-40B4-BE49-F238E27FC236}">
                <a16:creationId xmlns:a16="http://schemas.microsoft.com/office/drawing/2014/main" id="{A19D7038-1075-4AFC-AF51-44462E8C84E2}"/>
              </a:ext>
            </a:extLst>
          </p:cNvPr>
          <p:cNvSpPr>
            <a:spLocks noGrp="1"/>
          </p:cNvSpPr>
          <p:nvPr>
            <p:ph type="body" sz="quarter" idx="22" hasCustomPrompt="1"/>
          </p:nvPr>
        </p:nvSpPr>
        <p:spPr>
          <a:xfrm>
            <a:off x="7283449" y="4979322"/>
            <a:ext cx="3348037" cy="424732"/>
          </a:xfrm>
          <a:prstGeom prst="rect">
            <a:avLst/>
          </a:prstGeom>
          <a:noFill/>
          <a:ln>
            <a:noFill/>
          </a:ln>
          <a:effectLst/>
        </p:spPr>
        <p:txBody>
          <a:bodyPr wrap="square" lIns="0" rIns="0" anchor="t" anchorCtr="0">
            <a:noAutofit/>
          </a:bodyPr>
          <a:lstStyle>
            <a:lvl1pPr marL="0" indent="0" algn="l">
              <a:lnSpc>
                <a:spcPct val="100000"/>
              </a:lnSpc>
              <a:buNone/>
              <a:defRPr sz="2400" b="0">
                <a:solidFill>
                  <a:schemeClr val="bg1"/>
                </a:solidFill>
                <a:latin typeface="+mj-lt"/>
              </a:defRPr>
            </a:lvl1pPr>
          </a:lstStyle>
          <a:p>
            <a:pPr lvl="0"/>
            <a:r>
              <a:rPr lang="en-US" dirty="0"/>
              <a:t>Click to add agenda item</a:t>
            </a:r>
          </a:p>
        </p:txBody>
      </p:sp>
      <p:sp>
        <p:nvSpPr>
          <p:cNvPr id="4" name="Slide Number Placeholder 3">
            <a:extLst>
              <a:ext uri="{FF2B5EF4-FFF2-40B4-BE49-F238E27FC236}">
                <a16:creationId xmlns:a16="http://schemas.microsoft.com/office/drawing/2014/main" id="{A8AF6869-948B-479F-A153-EECB535C0D21}"/>
              </a:ext>
              <a:ext uri="{C183D7F6-B498-43B3-948B-1728B52AA6E4}">
                <adec:decorative xmlns:adec="http://schemas.microsoft.com/office/drawing/2017/decorative" val="1"/>
              </a:ext>
            </a:extLst>
          </p:cNvPr>
          <p:cNvSpPr>
            <a:spLocks noGrp="1"/>
          </p:cNvSpPr>
          <p:nvPr>
            <p:ph type="sldNum" sz="quarter" idx="11"/>
          </p:nvPr>
        </p:nvSpPr>
        <p:spPr/>
        <p:txBody>
          <a:bodyPr/>
          <a:lstStyle>
            <a:lvl1pPr>
              <a:lnSpc>
                <a:spcPct val="100000"/>
              </a:lnSpc>
              <a:defRPr/>
            </a:lvl1pPr>
          </a:lstStyle>
          <a:p>
            <a:fld id="{F8E47D07-9D1E-4FE9-B31A-2F5863681021}" type="slidenum">
              <a:rPr lang="en-GB" smtClean="0"/>
              <a:pPr/>
              <a:t>‹N›</a:t>
            </a:fld>
            <a:endParaRPr lang="en-GB" dirty="0"/>
          </a:p>
        </p:txBody>
      </p:sp>
      <p:sp>
        <p:nvSpPr>
          <p:cNvPr id="3" name="Date Placeholder 2">
            <a:extLst>
              <a:ext uri="{FF2B5EF4-FFF2-40B4-BE49-F238E27FC236}">
                <a16:creationId xmlns:a16="http://schemas.microsoft.com/office/drawing/2014/main" id="{CEF862C7-016C-487C-A2DE-DA5794F6839D}"/>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
        <p:nvSpPr>
          <p:cNvPr id="8" name="Text Placeholder 30">
            <a:extLst>
              <a:ext uri="{FF2B5EF4-FFF2-40B4-BE49-F238E27FC236}">
                <a16:creationId xmlns:a16="http://schemas.microsoft.com/office/drawing/2014/main" id="{BB903B74-502C-44C7-9EA2-4E8D1C33DE77}"/>
              </a:ext>
              <a:ext uri="{C183D7F6-B498-43B3-948B-1728B52AA6E4}">
                <adec:decorative xmlns:adec="http://schemas.microsoft.com/office/drawing/2017/decorative" val="1"/>
              </a:ext>
            </a:extLst>
          </p:cNvPr>
          <p:cNvSpPr txBox="1">
            <a:spLocks/>
          </p:cNvSpPr>
          <p:nvPr userDrawn="1"/>
        </p:nvSpPr>
        <p:spPr>
          <a:xfrm>
            <a:off x="11597151" y="6303999"/>
            <a:ext cx="294812" cy="355098"/>
          </a:xfrm>
          <a:prstGeom prst="rect">
            <a:avLst/>
          </a:prstGeom>
          <a:blipFill>
            <a:blip r:embed="rId3">
              <a:extLst>
                <a:ext uri="{96DAC541-7B7A-43D3-8B79-37D633B846F1}">
                  <asvg:svgBlip xmlns:asvg="http://schemas.microsoft.com/office/drawing/2016/SVG/main" r:embed="rId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a:t> </a:t>
            </a:r>
          </a:p>
        </p:txBody>
      </p:sp>
    </p:spTree>
    <p:custDataLst>
      <p:tags r:id="rId1"/>
    </p:custDataLst>
    <p:extLst>
      <p:ext uri="{BB962C8B-B14F-4D97-AF65-F5344CB8AC3E}">
        <p14:creationId xmlns:p14="http://schemas.microsoft.com/office/powerpoint/2010/main" val="2919636122"/>
      </p:ext>
    </p:extLst>
  </p:cSld>
  <p:clrMapOvr>
    <a:masterClrMapping/>
  </p:clrMapOvr>
  <p:extLst>
    <p:ext uri="{DCECCB84-F9BA-43D5-87BE-67443E8EF086}">
      <p15:sldGuideLst xmlns:p15="http://schemas.microsoft.com/office/powerpoint/2012/main">
        <p15:guide id="1" pos="2275" userDrawn="1">
          <p15:clr>
            <a:srgbClr val="A4A3A4"/>
          </p15:clr>
        </p15:guide>
        <p15:guide id="3" pos="4588" userDrawn="1">
          <p15:clr>
            <a:srgbClr val="A4A3A4"/>
          </p15:clr>
        </p15:guide>
        <p15:guide id="5" pos="4384" userDrawn="1">
          <p15:clr>
            <a:srgbClr val="A4A3A4"/>
          </p15:clr>
        </p15:guide>
        <p15:guide id="6" pos="6698" userDrawn="1">
          <p15:clr>
            <a:srgbClr val="A4A3A4"/>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3" name="DO NOT DELETE (BRANDIN)">
            <a:extLst>
              <a:ext uri="{FF2B5EF4-FFF2-40B4-BE49-F238E27FC236}">
                <a16:creationId xmlns:a16="http://schemas.microsoft.com/office/drawing/2014/main" id="{A47BD16A-294C-6E4F-BEDB-E99B3D28E5E6}"/>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15599190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0 Speakers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813447"/>
            <a:ext cx="3049588" cy="1231106"/>
          </a:xfrm>
        </p:spPr>
        <p:txBody>
          <a:bodyPr anchor="ctr" anchorCtr="0">
            <a:spAutoFit/>
          </a:bodyPr>
          <a:lstStyle>
            <a:lvl1pPr>
              <a:lnSpc>
                <a:spcPct val="100000"/>
              </a:lnSpc>
              <a:defRPr sz="4000"/>
            </a:lvl1pPr>
          </a:lstStyle>
          <a:p>
            <a:r>
              <a:rPr lang="en-US" dirty="0"/>
              <a:t>Click to enter title here</a:t>
            </a:r>
          </a:p>
        </p:txBody>
      </p:sp>
      <p:sp>
        <p:nvSpPr>
          <p:cNvPr id="5" name="Picture Placeholder 4">
            <a:extLst>
              <a:ext uri="{FF2B5EF4-FFF2-40B4-BE49-F238E27FC236}">
                <a16:creationId xmlns:a16="http://schemas.microsoft.com/office/drawing/2014/main" id="{1112D1D8-F166-4F88-B507-30219E1A1C60}"/>
              </a:ext>
              <a:ext uri="{C183D7F6-B498-43B3-948B-1728B52AA6E4}">
                <adec:decorative xmlns:adec="http://schemas.microsoft.com/office/drawing/2017/decorative" val="1"/>
              </a:ext>
            </a:extLst>
          </p:cNvPr>
          <p:cNvSpPr>
            <a:spLocks noGrp="1"/>
          </p:cNvSpPr>
          <p:nvPr>
            <p:ph type="pic" sz="quarter" idx="15" hasCustomPrompt="1"/>
          </p:nvPr>
        </p:nvSpPr>
        <p:spPr>
          <a:xfrm>
            <a:off x="3876878" y="1071349"/>
            <a:ext cx="1066598" cy="1066597"/>
          </a:xfrm>
          <a:prstGeom prst="ellipse">
            <a:avLst/>
          </a:prstGeom>
          <a:blipFill>
            <a:blip r:embed="rId3"/>
            <a:stretch>
              <a:fillRect/>
            </a:stretch>
          </a:blipFill>
        </p:spPr>
        <p:txBody>
          <a:bodyPr>
            <a:noAutofit/>
          </a:bodyPr>
          <a:lstStyle>
            <a:lvl1pPr marL="0" indent="0">
              <a:lnSpc>
                <a:spcPct val="100000"/>
              </a:lnSpc>
              <a:buNone/>
              <a:defRPr/>
            </a:lvl1pPr>
          </a:lstStyle>
          <a:p>
            <a:r>
              <a:rPr lang="en-US"/>
              <a:t> </a:t>
            </a:r>
          </a:p>
        </p:txBody>
      </p:sp>
      <p:sp>
        <p:nvSpPr>
          <p:cNvPr id="60" name="Text Placeholder 57">
            <a:extLst>
              <a:ext uri="{FF2B5EF4-FFF2-40B4-BE49-F238E27FC236}">
                <a16:creationId xmlns:a16="http://schemas.microsoft.com/office/drawing/2014/main" id="{A0245B7A-36B7-48DD-8BF2-091A694BA5DC}"/>
              </a:ext>
            </a:extLst>
          </p:cNvPr>
          <p:cNvSpPr>
            <a:spLocks noGrp="1"/>
          </p:cNvSpPr>
          <p:nvPr>
            <p:ph type="body" sz="quarter" idx="25" hasCustomPrompt="1"/>
          </p:nvPr>
        </p:nvSpPr>
        <p:spPr>
          <a:xfrm>
            <a:off x="5124450" y="1217967"/>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1" name="Text Placeholder 57">
            <a:extLst>
              <a:ext uri="{FF2B5EF4-FFF2-40B4-BE49-F238E27FC236}">
                <a16:creationId xmlns:a16="http://schemas.microsoft.com/office/drawing/2014/main" id="{B12401EB-21B8-49A0-87B6-9030A3923DC9}"/>
              </a:ext>
            </a:extLst>
          </p:cNvPr>
          <p:cNvSpPr>
            <a:spLocks noGrp="1"/>
          </p:cNvSpPr>
          <p:nvPr>
            <p:ph type="body" sz="quarter" idx="26" hasCustomPrompt="1"/>
          </p:nvPr>
        </p:nvSpPr>
        <p:spPr>
          <a:xfrm>
            <a:off x="5124450" y="1600835"/>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3" name="Picture Placeholder 4">
            <a:extLst>
              <a:ext uri="{FF2B5EF4-FFF2-40B4-BE49-F238E27FC236}">
                <a16:creationId xmlns:a16="http://schemas.microsoft.com/office/drawing/2014/main" id="{98BEEA61-F657-4A84-A5AD-517F0892DC25}"/>
              </a:ext>
              <a:ext uri="{C183D7F6-B498-43B3-948B-1728B52AA6E4}">
                <adec:decorative xmlns:adec="http://schemas.microsoft.com/office/drawing/2017/decorative" val="1"/>
              </a:ext>
            </a:extLst>
          </p:cNvPr>
          <p:cNvSpPr>
            <a:spLocks noGrp="1"/>
          </p:cNvSpPr>
          <p:nvPr>
            <p:ph type="pic" sz="quarter" idx="21" hasCustomPrompt="1"/>
          </p:nvPr>
        </p:nvSpPr>
        <p:spPr>
          <a:xfrm>
            <a:off x="3876878" y="2400382"/>
            <a:ext cx="1066598" cy="1066597"/>
          </a:xfrm>
          <a:prstGeom prst="ellipse">
            <a:avLst/>
          </a:prstGeom>
          <a:blipFill>
            <a:blip r:embed="rId4"/>
            <a:stretch>
              <a:fillRect/>
            </a:stretch>
          </a:blipFill>
        </p:spPr>
        <p:txBody>
          <a:bodyPr>
            <a:noAutofit/>
          </a:bodyPr>
          <a:lstStyle>
            <a:lvl1pPr marL="0" indent="0">
              <a:lnSpc>
                <a:spcPct val="100000"/>
              </a:lnSpc>
              <a:buNone/>
              <a:defRPr/>
            </a:lvl1pPr>
          </a:lstStyle>
          <a:p>
            <a:r>
              <a:rPr lang="en-US"/>
              <a:t> </a:t>
            </a:r>
          </a:p>
        </p:txBody>
      </p:sp>
      <p:sp>
        <p:nvSpPr>
          <p:cNvPr id="62" name="Text Placeholder 57">
            <a:extLst>
              <a:ext uri="{FF2B5EF4-FFF2-40B4-BE49-F238E27FC236}">
                <a16:creationId xmlns:a16="http://schemas.microsoft.com/office/drawing/2014/main" id="{B1E36713-F111-4648-B34F-AAFF8DEC1670}"/>
              </a:ext>
            </a:extLst>
          </p:cNvPr>
          <p:cNvSpPr>
            <a:spLocks noGrp="1"/>
          </p:cNvSpPr>
          <p:nvPr>
            <p:ph type="body" sz="quarter" idx="27" hasCustomPrompt="1"/>
          </p:nvPr>
        </p:nvSpPr>
        <p:spPr>
          <a:xfrm>
            <a:off x="5124450" y="2546786"/>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3" name="Text Placeholder 57">
            <a:extLst>
              <a:ext uri="{FF2B5EF4-FFF2-40B4-BE49-F238E27FC236}">
                <a16:creationId xmlns:a16="http://schemas.microsoft.com/office/drawing/2014/main" id="{C7941355-3F61-4691-8CBE-A8EE5B41B831}"/>
              </a:ext>
            </a:extLst>
          </p:cNvPr>
          <p:cNvSpPr>
            <a:spLocks noGrp="1"/>
          </p:cNvSpPr>
          <p:nvPr>
            <p:ph type="body" sz="quarter" idx="28" hasCustomPrompt="1"/>
          </p:nvPr>
        </p:nvSpPr>
        <p:spPr>
          <a:xfrm>
            <a:off x="5124450" y="2929654"/>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0" name="Picture Placeholder 4">
            <a:extLst>
              <a:ext uri="{FF2B5EF4-FFF2-40B4-BE49-F238E27FC236}">
                <a16:creationId xmlns:a16="http://schemas.microsoft.com/office/drawing/2014/main" id="{1B1FC8CD-D4CE-4E11-90DE-BDAEAE7935BA}"/>
              </a:ext>
              <a:ext uri="{C183D7F6-B498-43B3-948B-1728B52AA6E4}">
                <adec:decorative xmlns:adec="http://schemas.microsoft.com/office/drawing/2017/decorative" val="1"/>
              </a:ext>
            </a:extLst>
          </p:cNvPr>
          <p:cNvSpPr>
            <a:spLocks noGrp="1"/>
          </p:cNvSpPr>
          <p:nvPr>
            <p:ph type="pic" sz="quarter" idx="18" hasCustomPrompt="1"/>
          </p:nvPr>
        </p:nvSpPr>
        <p:spPr>
          <a:xfrm>
            <a:off x="3876878" y="3729415"/>
            <a:ext cx="1066598" cy="1066597"/>
          </a:xfrm>
          <a:prstGeom prst="ellipse">
            <a:avLst/>
          </a:prstGeom>
          <a:blipFill>
            <a:blip r:embed="rId5"/>
            <a:stretch>
              <a:fillRect/>
            </a:stretch>
          </a:blipFill>
        </p:spPr>
        <p:txBody>
          <a:bodyPr>
            <a:noAutofit/>
          </a:bodyPr>
          <a:lstStyle>
            <a:lvl1pPr marL="0" indent="0">
              <a:lnSpc>
                <a:spcPct val="100000"/>
              </a:lnSpc>
              <a:buNone/>
              <a:defRPr/>
            </a:lvl1pPr>
          </a:lstStyle>
          <a:p>
            <a:r>
              <a:rPr lang="en-US"/>
              <a:t> </a:t>
            </a:r>
          </a:p>
        </p:txBody>
      </p:sp>
      <p:sp>
        <p:nvSpPr>
          <p:cNvPr id="58" name="Text Placeholder 57">
            <a:extLst>
              <a:ext uri="{FF2B5EF4-FFF2-40B4-BE49-F238E27FC236}">
                <a16:creationId xmlns:a16="http://schemas.microsoft.com/office/drawing/2014/main" id="{EE263FC4-B3BF-4198-B246-A58FF8C1DAD1}"/>
              </a:ext>
            </a:extLst>
          </p:cNvPr>
          <p:cNvSpPr>
            <a:spLocks noGrp="1"/>
          </p:cNvSpPr>
          <p:nvPr>
            <p:ph type="body" sz="quarter" idx="23" hasCustomPrompt="1"/>
          </p:nvPr>
        </p:nvSpPr>
        <p:spPr>
          <a:xfrm>
            <a:off x="5124450" y="3875819"/>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59" name="Text Placeholder 57">
            <a:extLst>
              <a:ext uri="{FF2B5EF4-FFF2-40B4-BE49-F238E27FC236}">
                <a16:creationId xmlns:a16="http://schemas.microsoft.com/office/drawing/2014/main" id="{7C4BEF10-7F26-49CE-9D86-B24AFAE8B982}"/>
              </a:ext>
            </a:extLst>
          </p:cNvPr>
          <p:cNvSpPr>
            <a:spLocks noGrp="1"/>
          </p:cNvSpPr>
          <p:nvPr>
            <p:ph type="body" sz="quarter" idx="24" hasCustomPrompt="1"/>
          </p:nvPr>
        </p:nvSpPr>
        <p:spPr>
          <a:xfrm>
            <a:off x="5124450" y="4258687"/>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4" name="Picture Placeholder 4">
            <a:extLst>
              <a:ext uri="{FF2B5EF4-FFF2-40B4-BE49-F238E27FC236}">
                <a16:creationId xmlns:a16="http://schemas.microsoft.com/office/drawing/2014/main" id="{10BDC96E-E4BB-46C7-8B26-69C0CC4A1DAC}"/>
              </a:ext>
              <a:ext uri="{C183D7F6-B498-43B3-948B-1728B52AA6E4}">
                <adec:decorative xmlns:adec="http://schemas.microsoft.com/office/drawing/2017/decorative" val="1"/>
              </a:ext>
            </a:extLst>
          </p:cNvPr>
          <p:cNvSpPr>
            <a:spLocks noGrp="1"/>
          </p:cNvSpPr>
          <p:nvPr>
            <p:ph type="pic" sz="quarter" idx="22" hasCustomPrompt="1"/>
          </p:nvPr>
        </p:nvSpPr>
        <p:spPr>
          <a:xfrm>
            <a:off x="3876878" y="5058448"/>
            <a:ext cx="1066598" cy="1066597"/>
          </a:xfrm>
          <a:prstGeom prst="ellipse">
            <a:avLst/>
          </a:prstGeom>
          <a:blipFill>
            <a:blip r:embed="rId6"/>
            <a:stretch>
              <a:fillRect/>
            </a:stretch>
          </a:blipFill>
        </p:spPr>
        <p:txBody>
          <a:bodyPr>
            <a:noAutofit/>
          </a:bodyPr>
          <a:lstStyle>
            <a:lvl1pPr marL="0" indent="0">
              <a:lnSpc>
                <a:spcPct val="100000"/>
              </a:lnSpc>
              <a:buNone/>
              <a:defRPr/>
            </a:lvl1pPr>
          </a:lstStyle>
          <a:p>
            <a:r>
              <a:rPr lang="en-US"/>
              <a:t> </a:t>
            </a:r>
          </a:p>
        </p:txBody>
      </p:sp>
      <p:sp>
        <p:nvSpPr>
          <p:cNvPr id="66" name="Text Placeholder 57">
            <a:extLst>
              <a:ext uri="{FF2B5EF4-FFF2-40B4-BE49-F238E27FC236}">
                <a16:creationId xmlns:a16="http://schemas.microsoft.com/office/drawing/2014/main" id="{93F601CD-C12B-4912-A9BA-1EECAE448CE5}"/>
              </a:ext>
            </a:extLst>
          </p:cNvPr>
          <p:cNvSpPr>
            <a:spLocks noGrp="1"/>
          </p:cNvSpPr>
          <p:nvPr>
            <p:ph type="body" sz="quarter" idx="31" hasCustomPrompt="1"/>
          </p:nvPr>
        </p:nvSpPr>
        <p:spPr>
          <a:xfrm>
            <a:off x="5124450" y="5204852"/>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7" name="Text Placeholder 57">
            <a:extLst>
              <a:ext uri="{FF2B5EF4-FFF2-40B4-BE49-F238E27FC236}">
                <a16:creationId xmlns:a16="http://schemas.microsoft.com/office/drawing/2014/main" id="{20C48A33-763A-47D3-A206-1BBD3A417DD0}"/>
              </a:ext>
            </a:extLst>
          </p:cNvPr>
          <p:cNvSpPr>
            <a:spLocks noGrp="1"/>
          </p:cNvSpPr>
          <p:nvPr>
            <p:ph type="body" sz="quarter" idx="32" hasCustomPrompt="1"/>
          </p:nvPr>
        </p:nvSpPr>
        <p:spPr>
          <a:xfrm>
            <a:off x="5124450" y="5587720"/>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38" name="Picture Placeholder 4">
            <a:extLst>
              <a:ext uri="{FF2B5EF4-FFF2-40B4-BE49-F238E27FC236}">
                <a16:creationId xmlns:a16="http://schemas.microsoft.com/office/drawing/2014/main" id="{235135AB-5B49-4A2B-A09B-EFF95FECF8DE}"/>
              </a:ext>
              <a:ext uri="{C183D7F6-B498-43B3-948B-1728B52AA6E4}">
                <adec:decorative xmlns:adec="http://schemas.microsoft.com/office/drawing/2017/decorative" val="1"/>
              </a:ext>
            </a:extLst>
          </p:cNvPr>
          <p:cNvSpPr>
            <a:spLocks noGrp="1"/>
          </p:cNvSpPr>
          <p:nvPr>
            <p:ph type="pic" sz="quarter" idx="16" hasCustomPrompt="1"/>
          </p:nvPr>
        </p:nvSpPr>
        <p:spPr>
          <a:xfrm>
            <a:off x="7982152" y="1071349"/>
            <a:ext cx="1066598" cy="1066597"/>
          </a:xfrm>
          <a:prstGeom prst="ellipse">
            <a:avLst/>
          </a:prstGeom>
          <a:blipFill>
            <a:blip r:embed="rId7"/>
            <a:stretch>
              <a:fillRect/>
            </a:stretch>
          </a:blipFill>
        </p:spPr>
        <p:txBody>
          <a:bodyPr>
            <a:noAutofit/>
          </a:bodyPr>
          <a:lstStyle>
            <a:lvl1pPr marL="0" indent="0">
              <a:lnSpc>
                <a:spcPct val="100000"/>
              </a:lnSpc>
              <a:buNone/>
              <a:defRPr/>
            </a:lvl1pPr>
          </a:lstStyle>
          <a:p>
            <a:r>
              <a:rPr lang="en-US"/>
              <a:t> </a:t>
            </a:r>
          </a:p>
        </p:txBody>
      </p:sp>
      <p:sp>
        <p:nvSpPr>
          <p:cNvPr id="64" name="Text Placeholder 57">
            <a:extLst>
              <a:ext uri="{FF2B5EF4-FFF2-40B4-BE49-F238E27FC236}">
                <a16:creationId xmlns:a16="http://schemas.microsoft.com/office/drawing/2014/main" id="{D4C3AF58-54F1-4682-B4D9-555CBA584B33}"/>
              </a:ext>
            </a:extLst>
          </p:cNvPr>
          <p:cNvSpPr>
            <a:spLocks noGrp="1"/>
          </p:cNvSpPr>
          <p:nvPr>
            <p:ph type="body" sz="quarter" idx="29" hasCustomPrompt="1"/>
          </p:nvPr>
        </p:nvSpPr>
        <p:spPr>
          <a:xfrm>
            <a:off x="9228138" y="1217967"/>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5" name="Text Placeholder 57">
            <a:extLst>
              <a:ext uri="{FF2B5EF4-FFF2-40B4-BE49-F238E27FC236}">
                <a16:creationId xmlns:a16="http://schemas.microsoft.com/office/drawing/2014/main" id="{A102C3EE-ADA7-4748-833E-59DB5769D8D2}"/>
              </a:ext>
            </a:extLst>
          </p:cNvPr>
          <p:cNvSpPr>
            <a:spLocks noGrp="1"/>
          </p:cNvSpPr>
          <p:nvPr>
            <p:ph type="body" sz="quarter" idx="30" hasCustomPrompt="1"/>
          </p:nvPr>
        </p:nvSpPr>
        <p:spPr>
          <a:xfrm>
            <a:off x="9228138" y="1600835"/>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39" name="Picture Placeholder 4">
            <a:extLst>
              <a:ext uri="{FF2B5EF4-FFF2-40B4-BE49-F238E27FC236}">
                <a16:creationId xmlns:a16="http://schemas.microsoft.com/office/drawing/2014/main" id="{4FF349B1-3542-4E59-B8B3-3852BB36BFD3}"/>
              </a:ext>
              <a:ext uri="{C183D7F6-B498-43B3-948B-1728B52AA6E4}">
                <adec:decorative xmlns:adec="http://schemas.microsoft.com/office/drawing/2017/decorative" val="1"/>
              </a:ext>
            </a:extLst>
          </p:cNvPr>
          <p:cNvSpPr>
            <a:spLocks noGrp="1"/>
          </p:cNvSpPr>
          <p:nvPr>
            <p:ph type="pic" sz="quarter" idx="17" hasCustomPrompt="1"/>
          </p:nvPr>
        </p:nvSpPr>
        <p:spPr>
          <a:xfrm>
            <a:off x="7982152" y="2400382"/>
            <a:ext cx="1066598" cy="1066597"/>
          </a:xfrm>
          <a:prstGeom prst="ellipse">
            <a:avLst/>
          </a:prstGeom>
          <a:blipFill>
            <a:blip r:embed="rId8"/>
            <a:stretch>
              <a:fillRect/>
            </a:stretch>
          </a:blipFill>
        </p:spPr>
        <p:txBody>
          <a:bodyPr>
            <a:noAutofit/>
          </a:bodyPr>
          <a:lstStyle>
            <a:lvl1pPr marL="0" indent="0">
              <a:lnSpc>
                <a:spcPct val="100000"/>
              </a:lnSpc>
              <a:buNone/>
              <a:defRPr/>
            </a:lvl1pPr>
          </a:lstStyle>
          <a:p>
            <a:r>
              <a:rPr lang="en-US"/>
              <a:t> </a:t>
            </a:r>
          </a:p>
        </p:txBody>
      </p:sp>
      <p:sp>
        <p:nvSpPr>
          <p:cNvPr id="68" name="Text Placeholder 57">
            <a:extLst>
              <a:ext uri="{FF2B5EF4-FFF2-40B4-BE49-F238E27FC236}">
                <a16:creationId xmlns:a16="http://schemas.microsoft.com/office/drawing/2014/main" id="{D875C94D-753C-4332-A792-6237EEC1F049}"/>
              </a:ext>
            </a:extLst>
          </p:cNvPr>
          <p:cNvSpPr>
            <a:spLocks noGrp="1"/>
          </p:cNvSpPr>
          <p:nvPr>
            <p:ph type="body" sz="quarter" idx="33" hasCustomPrompt="1"/>
          </p:nvPr>
        </p:nvSpPr>
        <p:spPr>
          <a:xfrm>
            <a:off x="9228138" y="2546786"/>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9" name="Text Placeholder 57">
            <a:extLst>
              <a:ext uri="{FF2B5EF4-FFF2-40B4-BE49-F238E27FC236}">
                <a16:creationId xmlns:a16="http://schemas.microsoft.com/office/drawing/2014/main" id="{B06D4D8C-8568-423B-AABB-FB8BD683AC2A}"/>
              </a:ext>
            </a:extLst>
          </p:cNvPr>
          <p:cNvSpPr>
            <a:spLocks noGrp="1"/>
          </p:cNvSpPr>
          <p:nvPr>
            <p:ph type="body" sz="quarter" idx="34" hasCustomPrompt="1"/>
          </p:nvPr>
        </p:nvSpPr>
        <p:spPr>
          <a:xfrm>
            <a:off x="9228138" y="2929654"/>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2" name="Picture Placeholder 4">
            <a:extLst>
              <a:ext uri="{FF2B5EF4-FFF2-40B4-BE49-F238E27FC236}">
                <a16:creationId xmlns:a16="http://schemas.microsoft.com/office/drawing/2014/main" id="{72F775E8-A22B-4C7B-A7AF-7A6E5B4B25A6}"/>
              </a:ext>
              <a:ext uri="{C183D7F6-B498-43B3-948B-1728B52AA6E4}">
                <adec:decorative xmlns:adec="http://schemas.microsoft.com/office/drawing/2017/decorative" val="1"/>
              </a:ext>
            </a:extLst>
          </p:cNvPr>
          <p:cNvSpPr>
            <a:spLocks noGrp="1"/>
          </p:cNvSpPr>
          <p:nvPr>
            <p:ph type="pic" sz="quarter" idx="20" hasCustomPrompt="1"/>
          </p:nvPr>
        </p:nvSpPr>
        <p:spPr>
          <a:xfrm>
            <a:off x="7982152" y="3729415"/>
            <a:ext cx="1066598" cy="1066597"/>
          </a:xfrm>
          <a:prstGeom prst="ellipse">
            <a:avLst/>
          </a:prstGeom>
          <a:blipFill>
            <a:blip r:embed="rId9"/>
            <a:stretch>
              <a:fillRect/>
            </a:stretch>
          </a:blipFill>
        </p:spPr>
        <p:txBody>
          <a:bodyPr>
            <a:noAutofit/>
          </a:bodyPr>
          <a:lstStyle>
            <a:lvl1pPr marL="0" indent="0">
              <a:lnSpc>
                <a:spcPct val="100000"/>
              </a:lnSpc>
              <a:buNone/>
              <a:defRPr/>
            </a:lvl1pPr>
          </a:lstStyle>
          <a:p>
            <a:r>
              <a:rPr lang="en-US"/>
              <a:t> </a:t>
            </a:r>
          </a:p>
        </p:txBody>
      </p:sp>
      <p:sp>
        <p:nvSpPr>
          <p:cNvPr id="70" name="Text Placeholder 57">
            <a:extLst>
              <a:ext uri="{FF2B5EF4-FFF2-40B4-BE49-F238E27FC236}">
                <a16:creationId xmlns:a16="http://schemas.microsoft.com/office/drawing/2014/main" id="{7D2B1B3D-7A06-472C-AAC7-C6D547DD8009}"/>
              </a:ext>
            </a:extLst>
          </p:cNvPr>
          <p:cNvSpPr>
            <a:spLocks noGrp="1"/>
          </p:cNvSpPr>
          <p:nvPr>
            <p:ph type="body" sz="quarter" idx="35" hasCustomPrompt="1"/>
          </p:nvPr>
        </p:nvSpPr>
        <p:spPr>
          <a:xfrm>
            <a:off x="9228138" y="3875819"/>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71" name="Text Placeholder 57">
            <a:extLst>
              <a:ext uri="{FF2B5EF4-FFF2-40B4-BE49-F238E27FC236}">
                <a16:creationId xmlns:a16="http://schemas.microsoft.com/office/drawing/2014/main" id="{AD040565-F4BF-45F9-8EB6-02C700DE6436}"/>
              </a:ext>
            </a:extLst>
          </p:cNvPr>
          <p:cNvSpPr>
            <a:spLocks noGrp="1"/>
          </p:cNvSpPr>
          <p:nvPr>
            <p:ph type="body" sz="quarter" idx="36" hasCustomPrompt="1"/>
          </p:nvPr>
        </p:nvSpPr>
        <p:spPr>
          <a:xfrm>
            <a:off x="9228138" y="4258687"/>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1" name="Picture Placeholder 4">
            <a:extLst>
              <a:ext uri="{FF2B5EF4-FFF2-40B4-BE49-F238E27FC236}">
                <a16:creationId xmlns:a16="http://schemas.microsoft.com/office/drawing/2014/main" id="{B9366CB7-32DA-4E9E-99FC-DE95447593E4}"/>
              </a:ext>
              <a:ext uri="{C183D7F6-B498-43B3-948B-1728B52AA6E4}">
                <adec:decorative xmlns:adec="http://schemas.microsoft.com/office/drawing/2017/decorative" val="1"/>
              </a:ext>
            </a:extLst>
          </p:cNvPr>
          <p:cNvSpPr>
            <a:spLocks noGrp="1"/>
          </p:cNvSpPr>
          <p:nvPr>
            <p:ph type="pic" sz="quarter" idx="19" hasCustomPrompt="1"/>
          </p:nvPr>
        </p:nvSpPr>
        <p:spPr>
          <a:xfrm>
            <a:off x="7982152" y="5058448"/>
            <a:ext cx="1066598" cy="1066597"/>
          </a:xfrm>
          <a:prstGeom prst="ellipse">
            <a:avLst/>
          </a:prstGeom>
          <a:blipFill>
            <a:blip r:embed="rId10"/>
            <a:stretch>
              <a:fillRect/>
            </a:stretch>
          </a:blipFill>
        </p:spPr>
        <p:txBody>
          <a:bodyPr>
            <a:noAutofit/>
          </a:bodyPr>
          <a:lstStyle>
            <a:lvl1pPr marL="0" indent="0">
              <a:lnSpc>
                <a:spcPct val="100000"/>
              </a:lnSpc>
              <a:buNone/>
              <a:defRPr/>
            </a:lvl1pPr>
          </a:lstStyle>
          <a:p>
            <a:r>
              <a:rPr lang="en-US"/>
              <a:t> </a:t>
            </a:r>
          </a:p>
        </p:txBody>
      </p:sp>
      <p:sp>
        <p:nvSpPr>
          <p:cNvPr id="72" name="Text Placeholder 57">
            <a:extLst>
              <a:ext uri="{FF2B5EF4-FFF2-40B4-BE49-F238E27FC236}">
                <a16:creationId xmlns:a16="http://schemas.microsoft.com/office/drawing/2014/main" id="{DB9F8BAF-B545-4D72-ADD4-886DC007051C}"/>
              </a:ext>
            </a:extLst>
          </p:cNvPr>
          <p:cNvSpPr>
            <a:spLocks noGrp="1"/>
          </p:cNvSpPr>
          <p:nvPr>
            <p:ph type="body" sz="quarter" idx="37" hasCustomPrompt="1"/>
          </p:nvPr>
        </p:nvSpPr>
        <p:spPr>
          <a:xfrm>
            <a:off x="9228138" y="5204852"/>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73" name="Text Placeholder 57">
            <a:extLst>
              <a:ext uri="{FF2B5EF4-FFF2-40B4-BE49-F238E27FC236}">
                <a16:creationId xmlns:a16="http://schemas.microsoft.com/office/drawing/2014/main" id="{B0791138-7275-41D5-B115-CD52C7354E2D}"/>
              </a:ext>
            </a:extLst>
          </p:cNvPr>
          <p:cNvSpPr>
            <a:spLocks noGrp="1"/>
          </p:cNvSpPr>
          <p:nvPr>
            <p:ph type="body" sz="quarter" idx="38" hasCustomPrompt="1"/>
          </p:nvPr>
        </p:nvSpPr>
        <p:spPr>
          <a:xfrm>
            <a:off x="9228138" y="5587720"/>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31" name="Text Placeholder 96">
            <a:extLst>
              <a:ext uri="{FF2B5EF4-FFF2-40B4-BE49-F238E27FC236}">
                <a16:creationId xmlns:a16="http://schemas.microsoft.com/office/drawing/2014/main" id="{B049F64B-628A-48DE-84B4-38397AAB7DC3}"/>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p:nvPr userDrawn="1"/>
        </p:nvCxnSpPr>
        <p:spPr>
          <a:xfrm>
            <a:off x="3540125" y="1071349"/>
            <a:ext cx="0" cy="51383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44854380"/>
      </p:ext>
    </p:extLst>
  </p:cSld>
  <p:clrMapOvr>
    <a:masterClrMapping/>
  </p:clrMapOvr>
  <p:extLst>
    <p:ext uri="{DCECCB84-F9BA-43D5-87BE-67443E8EF086}">
      <p15:sldGuideLst xmlns:p15="http://schemas.microsoft.com/office/powerpoint/2012/main">
        <p15:guide id="1" pos="2230">
          <p15:clr>
            <a:srgbClr val="C35EA4"/>
          </p15:clr>
        </p15:guide>
        <p15:guide id="3" pos="4838">
          <p15:clr>
            <a:srgbClr val="A4A3A4"/>
          </p15:clr>
        </p15:guide>
        <p15:guide id="4" pos="5700">
          <p15:clr>
            <a:srgbClr val="A4A3A4"/>
          </p15:clr>
        </p15:guide>
        <p15:guide id="5" pos="3114">
          <p15:clr>
            <a:srgbClr val="A4A3A4"/>
          </p15:clr>
        </p15:guide>
        <p15:guide id="7" pos="3228">
          <p15:clr>
            <a:srgbClr val="A4A3A4"/>
          </p15:clr>
        </p15:guide>
        <p15:guide id="10" pos="5813">
          <p15:clr>
            <a:srgbClr val="A4A3A4"/>
          </p15:clr>
        </p15:guide>
      </p15:sldGuideLst>
    </p:ext>
  </p:extLs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 Speakers (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813447"/>
            <a:ext cx="3049588" cy="1231106"/>
          </a:xfrm>
        </p:spPr>
        <p:txBody>
          <a:bodyPr anchor="ctr" anchorCtr="0">
            <a:spAutoFit/>
          </a:bodyPr>
          <a:lstStyle>
            <a:lvl1pPr>
              <a:lnSpc>
                <a:spcPct val="100000"/>
              </a:lnSpc>
              <a:defRPr sz="4000"/>
            </a:lvl1pPr>
          </a:lstStyle>
          <a:p>
            <a:r>
              <a:rPr lang="en-US" dirty="0"/>
              <a:t>Click to enter title here</a:t>
            </a:r>
          </a:p>
        </p:txBody>
      </p:sp>
      <p:sp>
        <p:nvSpPr>
          <p:cNvPr id="5" name="Picture Placeholder 4">
            <a:extLst>
              <a:ext uri="{FF2B5EF4-FFF2-40B4-BE49-F238E27FC236}">
                <a16:creationId xmlns:a16="http://schemas.microsoft.com/office/drawing/2014/main" id="{1112D1D8-F166-4F88-B507-30219E1A1C60}"/>
              </a:ext>
              <a:ext uri="{C183D7F6-B498-43B3-948B-1728B52AA6E4}">
                <adec:decorative xmlns:adec="http://schemas.microsoft.com/office/drawing/2017/decorative" val="1"/>
              </a:ext>
            </a:extLst>
          </p:cNvPr>
          <p:cNvSpPr>
            <a:spLocks noGrp="1"/>
          </p:cNvSpPr>
          <p:nvPr>
            <p:ph type="pic" sz="quarter" idx="15" hasCustomPrompt="1"/>
          </p:nvPr>
        </p:nvSpPr>
        <p:spPr>
          <a:xfrm>
            <a:off x="4500663" y="2188096"/>
            <a:ext cx="1066598" cy="1066597"/>
          </a:xfrm>
          <a:prstGeom prst="ellipse">
            <a:avLst/>
          </a:prstGeom>
          <a:blipFill>
            <a:blip r:embed="rId3"/>
            <a:stretch>
              <a:fillRect/>
            </a:stretch>
          </a:blipFill>
        </p:spPr>
        <p:txBody>
          <a:bodyPr>
            <a:noAutofit/>
          </a:bodyPr>
          <a:lstStyle>
            <a:lvl1pPr marL="0" indent="0">
              <a:lnSpc>
                <a:spcPct val="100000"/>
              </a:lnSpc>
              <a:buNone/>
              <a:defRPr/>
            </a:lvl1pPr>
          </a:lstStyle>
          <a:p>
            <a:r>
              <a:rPr lang="en-US"/>
              <a:t> </a:t>
            </a:r>
          </a:p>
        </p:txBody>
      </p:sp>
      <p:sp>
        <p:nvSpPr>
          <p:cNvPr id="62" name="Text Placeholder 57">
            <a:extLst>
              <a:ext uri="{FF2B5EF4-FFF2-40B4-BE49-F238E27FC236}">
                <a16:creationId xmlns:a16="http://schemas.microsoft.com/office/drawing/2014/main" id="{B1E36713-F111-4648-B34F-AAFF8DEC1670}"/>
              </a:ext>
            </a:extLst>
          </p:cNvPr>
          <p:cNvSpPr>
            <a:spLocks noGrp="1"/>
          </p:cNvSpPr>
          <p:nvPr>
            <p:ph type="body" sz="quarter" idx="27" hasCustomPrompt="1"/>
          </p:nvPr>
        </p:nvSpPr>
        <p:spPr>
          <a:xfrm>
            <a:off x="3756026" y="3541524"/>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3" name="Text Placeholder 57">
            <a:extLst>
              <a:ext uri="{FF2B5EF4-FFF2-40B4-BE49-F238E27FC236}">
                <a16:creationId xmlns:a16="http://schemas.microsoft.com/office/drawing/2014/main" id="{C7941355-3F61-4691-8CBE-A8EE5B41B831}"/>
              </a:ext>
            </a:extLst>
          </p:cNvPr>
          <p:cNvSpPr>
            <a:spLocks noGrp="1"/>
          </p:cNvSpPr>
          <p:nvPr>
            <p:ph type="body" sz="quarter" idx="28" hasCustomPrompt="1"/>
          </p:nvPr>
        </p:nvSpPr>
        <p:spPr>
          <a:xfrm>
            <a:off x="3756026" y="3924392"/>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43" name="Picture Placeholder 4">
            <a:extLst>
              <a:ext uri="{FF2B5EF4-FFF2-40B4-BE49-F238E27FC236}">
                <a16:creationId xmlns:a16="http://schemas.microsoft.com/office/drawing/2014/main" id="{98BEEA61-F657-4A84-A5AD-517F0892DC25}"/>
              </a:ext>
              <a:ext uri="{C183D7F6-B498-43B3-948B-1728B52AA6E4}">
                <adec:decorative xmlns:adec="http://schemas.microsoft.com/office/drawing/2017/decorative" val="1"/>
              </a:ext>
            </a:extLst>
          </p:cNvPr>
          <p:cNvSpPr>
            <a:spLocks noGrp="1"/>
          </p:cNvSpPr>
          <p:nvPr>
            <p:ph type="pic" sz="quarter" idx="21" hasCustomPrompt="1"/>
          </p:nvPr>
        </p:nvSpPr>
        <p:spPr>
          <a:xfrm>
            <a:off x="7235926" y="2188096"/>
            <a:ext cx="1066598" cy="1066597"/>
          </a:xfrm>
          <a:prstGeom prst="ellipse">
            <a:avLst/>
          </a:prstGeom>
          <a:blipFill>
            <a:blip r:embed="rId4"/>
            <a:stretch>
              <a:fillRect/>
            </a:stretch>
          </a:blipFill>
        </p:spPr>
        <p:txBody>
          <a:bodyPr>
            <a:noAutofit/>
          </a:bodyPr>
          <a:lstStyle>
            <a:lvl1pPr marL="0" indent="0">
              <a:lnSpc>
                <a:spcPct val="100000"/>
              </a:lnSpc>
              <a:buNone/>
              <a:defRPr/>
            </a:lvl1pPr>
          </a:lstStyle>
          <a:p>
            <a:r>
              <a:rPr lang="en-US"/>
              <a:t> </a:t>
            </a:r>
          </a:p>
        </p:txBody>
      </p:sp>
      <p:sp>
        <p:nvSpPr>
          <p:cNvPr id="64" name="Text Placeholder 57">
            <a:extLst>
              <a:ext uri="{FF2B5EF4-FFF2-40B4-BE49-F238E27FC236}">
                <a16:creationId xmlns:a16="http://schemas.microsoft.com/office/drawing/2014/main" id="{D4C3AF58-54F1-4682-B4D9-555CBA584B33}"/>
              </a:ext>
            </a:extLst>
          </p:cNvPr>
          <p:cNvSpPr>
            <a:spLocks noGrp="1"/>
          </p:cNvSpPr>
          <p:nvPr>
            <p:ph type="body" sz="quarter" idx="29" hasCustomPrompt="1"/>
          </p:nvPr>
        </p:nvSpPr>
        <p:spPr>
          <a:xfrm>
            <a:off x="6492875" y="3541524"/>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5" name="Text Placeholder 57">
            <a:extLst>
              <a:ext uri="{FF2B5EF4-FFF2-40B4-BE49-F238E27FC236}">
                <a16:creationId xmlns:a16="http://schemas.microsoft.com/office/drawing/2014/main" id="{A102C3EE-ADA7-4748-833E-59DB5769D8D2}"/>
              </a:ext>
            </a:extLst>
          </p:cNvPr>
          <p:cNvSpPr>
            <a:spLocks noGrp="1"/>
          </p:cNvSpPr>
          <p:nvPr>
            <p:ph type="body" sz="quarter" idx="30" hasCustomPrompt="1"/>
          </p:nvPr>
        </p:nvSpPr>
        <p:spPr>
          <a:xfrm>
            <a:off x="6492875" y="3924392"/>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40" name="Picture Placeholder 4">
            <a:extLst>
              <a:ext uri="{FF2B5EF4-FFF2-40B4-BE49-F238E27FC236}">
                <a16:creationId xmlns:a16="http://schemas.microsoft.com/office/drawing/2014/main" id="{1B1FC8CD-D4CE-4E11-90DE-BDAEAE7935BA}"/>
              </a:ext>
              <a:ext uri="{C183D7F6-B498-43B3-948B-1728B52AA6E4}">
                <adec:decorative xmlns:adec="http://schemas.microsoft.com/office/drawing/2017/decorative" val="1"/>
              </a:ext>
            </a:extLst>
          </p:cNvPr>
          <p:cNvSpPr>
            <a:spLocks noGrp="1"/>
          </p:cNvSpPr>
          <p:nvPr>
            <p:ph type="pic" sz="quarter" idx="18" hasCustomPrompt="1"/>
          </p:nvPr>
        </p:nvSpPr>
        <p:spPr>
          <a:xfrm>
            <a:off x="9972775" y="2144743"/>
            <a:ext cx="1066598" cy="1066597"/>
          </a:xfrm>
          <a:prstGeom prst="ellipse">
            <a:avLst/>
          </a:prstGeom>
          <a:blipFill>
            <a:blip r:embed="rId5"/>
            <a:stretch>
              <a:fillRect/>
            </a:stretch>
          </a:blipFill>
        </p:spPr>
        <p:txBody>
          <a:bodyPr>
            <a:noAutofit/>
          </a:bodyPr>
          <a:lstStyle>
            <a:lvl1pPr marL="0" indent="0">
              <a:lnSpc>
                <a:spcPct val="100000"/>
              </a:lnSpc>
              <a:buNone/>
              <a:defRPr/>
            </a:lvl1pPr>
          </a:lstStyle>
          <a:p>
            <a:r>
              <a:rPr lang="en-US"/>
              <a:t> </a:t>
            </a:r>
          </a:p>
        </p:txBody>
      </p:sp>
      <p:sp>
        <p:nvSpPr>
          <p:cNvPr id="60" name="Text Placeholder 57">
            <a:extLst>
              <a:ext uri="{FF2B5EF4-FFF2-40B4-BE49-F238E27FC236}">
                <a16:creationId xmlns:a16="http://schemas.microsoft.com/office/drawing/2014/main" id="{A0245B7A-36B7-48DD-8BF2-091A694BA5DC}"/>
              </a:ext>
            </a:extLst>
          </p:cNvPr>
          <p:cNvSpPr>
            <a:spLocks noGrp="1"/>
          </p:cNvSpPr>
          <p:nvPr>
            <p:ph type="body" sz="quarter" idx="25" hasCustomPrompt="1"/>
          </p:nvPr>
        </p:nvSpPr>
        <p:spPr>
          <a:xfrm>
            <a:off x="9228138" y="3541524"/>
            <a:ext cx="2555875" cy="359517"/>
          </a:xfrm>
        </p:spPr>
        <p:txBody>
          <a:bodyPr bIns="36000" anchor="b" anchorCtr="0">
            <a:spAutoFit/>
          </a:bodyPr>
          <a:lstStyle>
            <a:lvl1pPr marL="0" indent="0">
              <a:lnSpc>
                <a:spcPct val="100000"/>
              </a:lnSpc>
              <a:buNone/>
              <a:defRPr sz="1800" b="1">
                <a:solidFill>
                  <a:schemeClr val="accent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1" name="Text Placeholder 57">
            <a:extLst>
              <a:ext uri="{FF2B5EF4-FFF2-40B4-BE49-F238E27FC236}">
                <a16:creationId xmlns:a16="http://schemas.microsoft.com/office/drawing/2014/main" id="{B12401EB-21B8-49A0-87B6-9030A3923DC9}"/>
              </a:ext>
            </a:extLst>
          </p:cNvPr>
          <p:cNvSpPr>
            <a:spLocks noGrp="1"/>
          </p:cNvSpPr>
          <p:nvPr>
            <p:ph type="body" sz="quarter" idx="26" hasCustomPrompt="1"/>
          </p:nvPr>
        </p:nvSpPr>
        <p:spPr>
          <a:xfrm>
            <a:off x="9228138" y="3924392"/>
            <a:ext cx="2555875" cy="313350"/>
          </a:xfrm>
        </p:spPr>
        <p:txBody>
          <a:bodyPr tIns="36000" bIns="0" anchor="t" anchorCtr="0">
            <a:spAutoFit/>
          </a:bodyPr>
          <a:lstStyle>
            <a:lvl1pPr marL="0" indent="0">
              <a:lnSpc>
                <a:spcPct val="100000"/>
              </a:lnSpc>
              <a:buNone/>
              <a:defRPr sz="1800" b="0">
                <a:solidFill>
                  <a:schemeClr val="tx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31" name="Text Placeholder 96">
            <a:extLst>
              <a:ext uri="{FF2B5EF4-FFF2-40B4-BE49-F238E27FC236}">
                <a16:creationId xmlns:a16="http://schemas.microsoft.com/office/drawing/2014/main" id="{36C08F25-EA22-4E4E-83B5-7858728FD103}"/>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p:nvPr userDrawn="1"/>
        </p:nvCxnSpPr>
        <p:spPr>
          <a:xfrm>
            <a:off x="3540125" y="1071349"/>
            <a:ext cx="0" cy="51383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057201993"/>
      </p:ext>
    </p:extLst>
  </p:cSld>
  <p:clrMapOvr>
    <a:masterClrMapping/>
  </p:clrMapOvr>
  <p:extLst>
    <p:ext uri="{DCECCB84-F9BA-43D5-87BE-67443E8EF086}">
      <p15:sldGuideLst xmlns:p15="http://schemas.microsoft.com/office/powerpoint/2012/main">
        <p15:guide id="1" pos="2230">
          <p15:clr>
            <a:srgbClr val="C35EA4"/>
          </p15:clr>
        </p15:guide>
        <p15:guide id="3" pos="4089" userDrawn="1">
          <p15:clr>
            <a:srgbClr val="A4A3A4"/>
          </p15:clr>
        </p15:guide>
        <p15:guide id="4" pos="5700">
          <p15:clr>
            <a:srgbClr val="A4A3A4"/>
          </p15:clr>
        </p15:guide>
        <p15:guide id="5" pos="2366" userDrawn="1">
          <p15:clr>
            <a:srgbClr val="A4A3A4"/>
          </p15:clr>
        </p15:guide>
        <p15:guide id="7" pos="3976" userDrawn="1">
          <p15:clr>
            <a:srgbClr val="A4A3A4"/>
          </p15:clr>
        </p15:guide>
        <p15:guide id="10" pos="5813">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p:txBody>
          <a:bodyPr/>
          <a:lstStyle>
            <a:lvl1pPr>
              <a:lnSpc>
                <a:spcPct val="100000"/>
              </a:lnSpc>
              <a:defRPr/>
            </a:lvl1pPr>
          </a:lstStyle>
          <a:p>
            <a:r>
              <a:rPr lang="en-US" dirty="0"/>
              <a:t>Click to enter title here</a:t>
            </a:r>
          </a:p>
        </p:txBody>
      </p:sp>
      <p:sp>
        <p:nvSpPr>
          <p:cNvPr id="11" name="Slide Number Placeholder 10">
            <a:extLst>
              <a:ext uri="{FF2B5EF4-FFF2-40B4-BE49-F238E27FC236}">
                <a16:creationId xmlns:a16="http://schemas.microsoft.com/office/drawing/2014/main" id="{A7BF9FC5-73CA-47D5-891A-42CBDE79952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dirty="0"/>
          </a:p>
        </p:txBody>
      </p:sp>
      <p:sp>
        <p:nvSpPr>
          <p:cNvPr id="6" name="Text Placeholder 96">
            <a:extLst>
              <a:ext uri="{FF2B5EF4-FFF2-40B4-BE49-F238E27FC236}">
                <a16:creationId xmlns:a16="http://schemas.microsoft.com/office/drawing/2014/main" id="{462FAF15-0CB5-418E-A59C-EA8FADE526A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8" name="Date Placeholder 7">
            <a:extLst>
              <a:ext uri="{FF2B5EF4-FFF2-40B4-BE49-F238E27FC236}">
                <a16:creationId xmlns:a16="http://schemas.microsoft.com/office/drawing/2014/main" id="{11075AA4-1FA9-4704-A587-D8E88C1D1EF9}"/>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dirty="0"/>
          </a:p>
        </p:txBody>
      </p:sp>
    </p:spTree>
    <p:custDataLst>
      <p:tags r:id="rId1"/>
    </p:custDataLst>
    <p:extLst>
      <p:ext uri="{BB962C8B-B14F-4D97-AF65-F5344CB8AC3E}">
        <p14:creationId xmlns:p14="http://schemas.microsoft.com/office/powerpoint/2010/main" val="1926881019"/>
      </p:ext>
    </p:extLst>
  </p:cSld>
  <p:clrMapOvr>
    <a:masterClrMapping/>
  </p:clrMapOvr>
  <p:extLst>
    <p:ext uri="{DCECCB84-F9BA-43D5-87BE-67443E8EF086}">
      <p15:sldGuideLst xmlns:p15="http://schemas.microsoft.com/office/powerpoint/2012/main">
        <p15:guide id="1" pos="1391">
          <p15:clr>
            <a:srgbClr val="A4A3A4"/>
          </p15:clr>
        </p15:guide>
        <p15:guide id="2" pos="1463">
          <p15:clr>
            <a:srgbClr val="A4A3A4"/>
          </p15:clr>
        </p15:guide>
        <p15:guide id="3" pos="2598">
          <p15:clr>
            <a:srgbClr val="A4A3A4"/>
          </p15:clr>
        </p15:guide>
        <p15:guide id="4" pos="2669">
          <p15:clr>
            <a:srgbClr val="A4A3A4"/>
          </p15:clr>
        </p15:guide>
        <p15:guide id="5" pos="3804">
          <p15:clr>
            <a:srgbClr val="A4A3A4"/>
          </p15:clr>
        </p15:guide>
        <p15:guide id="6" pos="3876">
          <p15:clr>
            <a:srgbClr val="A4A3A4"/>
          </p15:clr>
        </p15:guide>
        <p15:guide id="7" pos="5009">
          <p15:clr>
            <a:srgbClr val="A4A3A4"/>
          </p15:clr>
        </p15:guide>
        <p15:guide id="8" pos="5082">
          <p15:clr>
            <a:srgbClr val="A4A3A4"/>
          </p15:clr>
        </p15:guide>
        <p15:guide id="9" pos="6215">
          <p15:clr>
            <a:srgbClr val="A4A3A4"/>
          </p15:clr>
        </p15:guide>
        <p15:guide id="10" pos="6288">
          <p15:clr>
            <a:srgbClr val="A4A3A4"/>
          </p15:clr>
        </p15:guide>
        <p15:guide id="11" orient="horz" pos="890" userDrawn="1">
          <p15:clr>
            <a:srgbClr val="C35EA4"/>
          </p15:clr>
        </p15:guide>
        <p15:guide id="12" orient="horz" pos="981" userDrawn="1">
          <p15:clr>
            <a:srgbClr val="C35EA4"/>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0 Speakers (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813447"/>
            <a:ext cx="3049588" cy="1231106"/>
          </a:xfrm>
        </p:spPr>
        <p:txBody>
          <a:bodyPr anchor="ctr" anchorCtr="0">
            <a:spAutoFit/>
          </a:bodyPr>
          <a:lstStyle>
            <a:lvl1pPr>
              <a:lnSpc>
                <a:spcPct val="100000"/>
              </a:lnSpc>
              <a:defRPr sz="4000">
                <a:solidFill>
                  <a:schemeClr val="bg1"/>
                </a:solidFill>
              </a:defRPr>
            </a:lvl1pPr>
          </a:lstStyle>
          <a:p>
            <a:r>
              <a:rPr lang="en-US"/>
              <a:t>Click to enter title here</a:t>
            </a:r>
          </a:p>
        </p:txBody>
      </p:sp>
      <p:sp>
        <p:nvSpPr>
          <p:cNvPr id="5" name="Picture Placeholder 4">
            <a:extLst>
              <a:ext uri="{FF2B5EF4-FFF2-40B4-BE49-F238E27FC236}">
                <a16:creationId xmlns:a16="http://schemas.microsoft.com/office/drawing/2014/main" id="{1112D1D8-F166-4F88-B507-30219E1A1C60}"/>
              </a:ext>
              <a:ext uri="{C183D7F6-B498-43B3-948B-1728B52AA6E4}">
                <adec:decorative xmlns:adec="http://schemas.microsoft.com/office/drawing/2017/decorative" val="1"/>
              </a:ext>
            </a:extLst>
          </p:cNvPr>
          <p:cNvSpPr>
            <a:spLocks noGrp="1"/>
          </p:cNvSpPr>
          <p:nvPr>
            <p:ph type="pic" sz="quarter" idx="15" hasCustomPrompt="1"/>
          </p:nvPr>
        </p:nvSpPr>
        <p:spPr>
          <a:xfrm>
            <a:off x="3876878" y="1071349"/>
            <a:ext cx="1066598" cy="1066597"/>
          </a:xfrm>
          <a:prstGeom prst="ellipse">
            <a:avLst/>
          </a:prstGeom>
          <a:blipFill>
            <a:blip r:embed="rId3"/>
            <a:stretch>
              <a:fillRect/>
            </a:stretch>
          </a:blipFill>
        </p:spPr>
        <p:txBody>
          <a:bodyPr>
            <a:noAutofit/>
          </a:bodyPr>
          <a:lstStyle>
            <a:lvl1pPr marL="0" indent="0">
              <a:lnSpc>
                <a:spcPct val="100000"/>
              </a:lnSpc>
              <a:buNone/>
              <a:defRPr/>
            </a:lvl1pPr>
          </a:lstStyle>
          <a:p>
            <a:r>
              <a:rPr lang="en-US"/>
              <a:t> </a:t>
            </a:r>
          </a:p>
        </p:txBody>
      </p:sp>
      <p:sp>
        <p:nvSpPr>
          <p:cNvPr id="60" name="Text Placeholder 57">
            <a:extLst>
              <a:ext uri="{FF2B5EF4-FFF2-40B4-BE49-F238E27FC236}">
                <a16:creationId xmlns:a16="http://schemas.microsoft.com/office/drawing/2014/main" id="{A0245B7A-36B7-48DD-8BF2-091A694BA5DC}"/>
              </a:ext>
            </a:extLst>
          </p:cNvPr>
          <p:cNvSpPr>
            <a:spLocks noGrp="1"/>
          </p:cNvSpPr>
          <p:nvPr>
            <p:ph type="body" sz="quarter" idx="25" hasCustomPrompt="1"/>
          </p:nvPr>
        </p:nvSpPr>
        <p:spPr>
          <a:xfrm>
            <a:off x="5124450" y="1217967"/>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1" name="Text Placeholder 57">
            <a:extLst>
              <a:ext uri="{FF2B5EF4-FFF2-40B4-BE49-F238E27FC236}">
                <a16:creationId xmlns:a16="http://schemas.microsoft.com/office/drawing/2014/main" id="{B12401EB-21B8-49A0-87B6-9030A3923DC9}"/>
              </a:ext>
            </a:extLst>
          </p:cNvPr>
          <p:cNvSpPr>
            <a:spLocks noGrp="1"/>
          </p:cNvSpPr>
          <p:nvPr>
            <p:ph type="body" sz="quarter" idx="26" hasCustomPrompt="1"/>
          </p:nvPr>
        </p:nvSpPr>
        <p:spPr>
          <a:xfrm>
            <a:off x="5124450" y="1600835"/>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43" name="Picture Placeholder 4">
            <a:extLst>
              <a:ext uri="{FF2B5EF4-FFF2-40B4-BE49-F238E27FC236}">
                <a16:creationId xmlns:a16="http://schemas.microsoft.com/office/drawing/2014/main" id="{98BEEA61-F657-4A84-A5AD-517F0892DC25}"/>
              </a:ext>
              <a:ext uri="{C183D7F6-B498-43B3-948B-1728B52AA6E4}">
                <adec:decorative xmlns:adec="http://schemas.microsoft.com/office/drawing/2017/decorative" val="1"/>
              </a:ext>
            </a:extLst>
          </p:cNvPr>
          <p:cNvSpPr>
            <a:spLocks noGrp="1"/>
          </p:cNvSpPr>
          <p:nvPr>
            <p:ph type="pic" sz="quarter" idx="21" hasCustomPrompt="1"/>
          </p:nvPr>
        </p:nvSpPr>
        <p:spPr>
          <a:xfrm>
            <a:off x="3876878" y="2400382"/>
            <a:ext cx="1066598" cy="1066597"/>
          </a:xfrm>
          <a:prstGeom prst="ellipse">
            <a:avLst/>
          </a:prstGeom>
          <a:blipFill>
            <a:blip r:embed="rId4"/>
            <a:stretch>
              <a:fillRect/>
            </a:stretch>
          </a:blipFill>
        </p:spPr>
        <p:txBody>
          <a:bodyPr>
            <a:noAutofit/>
          </a:bodyPr>
          <a:lstStyle>
            <a:lvl1pPr marL="0" indent="0">
              <a:lnSpc>
                <a:spcPct val="100000"/>
              </a:lnSpc>
              <a:buNone/>
              <a:defRPr/>
            </a:lvl1pPr>
          </a:lstStyle>
          <a:p>
            <a:r>
              <a:rPr lang="en-US"/>
              <a:t> </a:t>
            </a:r>
          </a:p>
        </p:txBody>
      </p:sp>
      <p:sp>
        <p:nvSpPr>
          <p:cNvPr id="62" name="Text Placeholder 57">
            <a:extLst>
              <a:ext uri="{FF2B5EF4-FFF2-40B4-BE49-F238E27FC236}">
                <a16:creationId xmlns:a16="http://schemas.microsoft.com/office/drawing/2014/main" id="{B1E36713-F111-4648-B34F-AAFF8DEC1670}"/>
              </a:ext>
            </a:extLst>
          </p:cNvPr>
          <p:cNvSpPr>
            <a:spLocks noGrp="1"/>
          </p:cNvSpPr>
          <p:nvPr>
            <p:ph type="body" sz="quarter" idx="27" hasCustomPrompt="1"/>
          </p:nvPr>
        </p:nvSpPr>
        <p:spPr>
          <a:xfrm>
            <a:off x="5124450" y="2546786"/>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3" name="Text Placeholder 57">
            <a:extLst>
              <a:ext uri="{FF2B5EF4-FFF2-40B4-BE49-F238E27FC236}">
                <a16:creationId xmlns:a16="http://schemas.microsoft.com/office/drawing/2014/main" id="{C7941355-3F61-4691-8CBE-A8EE5B41B831}"/>
              </a:ext>
            </a:extLst>
          </p:cNvPr>
          <p:cNvSpPr>
            <a:spLocks noGrp="1"/>
          </p:cNvSpPr>
          <p:nvPr>
            <p:ph type="body" sz="quarter" idx="28" hasCustomPrompt="1"/>
          </p:nvPr>
        </p:nvSpPr>
        <p:spPr>
          <a:xfrm>
            <a:off x="5124450" y="2929654"/>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0" name="Picture Placeholder 4">
            <a:extLst>
              <a:ext uri="{FF2B5EF4-FFF2-40B4-BE49-F238E27FC236}">
                <a16:creationId xmlns:a16="http://schemas.microsoft.com/office/drawing/2014/main" id="{1B1FC8CD-D4CE-4E11-90DE-BDAEAE7935BA}"/>
              </a:ext>
              <a:ext uri="{C183D7F6-B498-43B3-948B-1728B52AA6E4}">
                <adec:decorative xmlns:adec="http://schemas.microsoft.com/office/drawing/2017/decorative" val="1"/>
              </a:ext>
            </a:extLst>
          </p:cNvPr>
          <p:cNvSpPr>
            <a:spLocks noGrp="1"/>
          </p:cNvSpPr>
          <p:nvPr>
            <p:ph type="pic" sz="quarter" idx="18" hasCustomPrompt="1"/>
          </p:nvPr>
        </p:nvSpPr>
        <p:spPr>
          <a:xfrm>
            <a:off x="3876878" y="3729415"/>
            <a:ext cx="1066598" cy="1066597"/>
          </a:xfrm>
          <a:prstGeom prst="ellipse">
            <a:avLst/>
          </a:prstGeom>
          <a:blipFill>
            <a:blip r:embed="rId5"/>
            <a:stretch>
              <a:fillRect/>
            </a:stretch>
          </a:blipFill>
        </p:spPr>
        <p:txBody>
          <a:bodyPr>
            <a:noAutofit/>
          </a:bodyPr>
          <a:lstStyle>
            <a:lvl1pPr marL="0" indent="0">
              <a:lnSpc>
                <a:spcPct val="100000"/>
              </a:lnSpc>
              <a:buNone/>
              <a:defRPr/>
            </a:lvl1pPr>
          </a:lstStyle>
          <a:p>
            <a:r>
              <a:rPr lang="en-US"/>
              <a:t> </a:t>
            </a:r>
          </a:p>
        </p:txBody>
      </p:sp>
      <p:sp>
        <p:nvSpPr>
          <p:cNvPr id="58" name="Text Placeholder 57">
            <a:extLst>
              <a:ext uri="{FF2B5EF4-FFF2-40B4-BE49-F238E27FC236}">
                <a16:creationId xmlns:a16="http://schemas.microsoft.com/office/drawing/2014/main" id="{EE263FC4-B3BF-4198-B246-A58FF8C1DAD1}"/>
              </a:ext>
            </a:extLst>
          </p:cNvPr>
          <p:cNvSpPr>
            <a:spLocks noGrp="1"/>
          </p:cNvSpPr>
          <p:nvPr>
            <p:ph type="body" sz="quarter" idx="23" hasCustomPrompt="1"/>
          </p:nvPr>
        </p:nvSpPr>
        <p:spPr>
          <a:xfrm>
            <a:off x="5124450" y="3875819"/>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59" name="Text Placeholder 57">
            <a:extLst>
              <a:ext uri="{FF2B5EF4-FFF2-40B4-BE49-F238E27FC236}">
                <a16:creationId xmlns:a16="http://schemas.microsoft.com/office/drawing/2014/main" id="{7C4BEF10-7F26-49CE-9D86-B24AFAE8B982}"/>
              </a:ext>
            </a:extLst>
          </p:cNvPr>
          <p:cNvSpPr>
            <a:spLocks noGrp="1"/>
          </p:cNvSpPr>
          <p:nvPr>
            <p:ph type="body" sz="quarter" idx="24" hasCustomPrompt="1"/>
          </p:nvPr>
        </p:nvSpPr>
        <p:spPr>
          <a:xfrm>
            <a:off x="5124450" y="4258687"/>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44" name="Picture Placeholder 4">
            <a:extLst>
              <a:ext uri="{FF2B5EF4-FFF2-40B4-BE49-F238E27FC236}">
                <a16:creationId xmlns:a16="http://schemas.microsoft.com/office/drawing/2014/main" id="{10BDC96E-E4BB-46C7-8B26-69C0CC4A1DAC}"/>
              </a:ext>
              <a:ext uri="{C183D7F6-B498-43B3-948B-1728B52AA6E4}">
                <adec:decorative xmlns:adec="http://schemas.microsoft.com/office/drawing/2017/decorative" val="1"/>
              </a:ext>
            </a:extLst>
          </p:cNvPr>
          <p:cNvSpPr>
            <a:spLocks noGrp="1"/>
          </p:cNvSpPr>
          <p:nvPr>
            <p:ph type="pic" sz="quarter" idx="22" hasCustomPrompt="1"/>
          </p:nvPr>
        </p:nvSpPr>
        <p:spPr>
          <a:xfrm>
            <a:off x="3876878" y="5058448"/>
            <a:ext cx="1066598" cy="1066597"/>
          </a:xfrm>
          <a:prstGeom prst="ellipse">
            <a:avLst/>
          </a:prstGeom>
          <a:blipFill>
            <a:blip r:embed="rId6"/>
            <a:stretch>
              <a:fillRect/>
            </a:stretch>
          </a:blipFill>
        </p:spPr>
        <p:txBody>
          <a:bodyPr>
            <a:noAutofit/>
          </a:bodyPr>
          <a:lstStyle>
            <a:lvl1pPr marL="0" indent="0">
              <a:lnSpc>
                <a:spcPct val="100000"/>
              </a:lnSpc>
              <a:buNone/>
              <a:defRPr/>
            </a:lvl1pPr>
          </a:lstStyle>
          <a:p>
            <a:r>
              <a:rPr lang="en-US"/>
              <a:t> </a:t>
            </a:r>
          </a:p>
        </p:txBody>
      </p:sp>
      <p:sp>
        <p:nvSpPr>
          <p:cNvPr id="66" name="Text Placeholder 57">
            <a:extLst>
              <a:ext uri="{FF2B5EF4-FFF2-40B4-BE49-F238E27FC236}">
                <a16:creationId xmlns:a16="http://schemas.microsoft.com/office/drawing/2014/main" id="{93F601CD-C12B-4912-A9BA-1EECAE448CE5}"/>
              </a:ext>
            </a:extLst>
          </p:cNvPr>
          <p:cNvSpPr>
            <a:spLocks noGrp="1"/>
          </p:cNvSpPr>
          <p:nvPr>
            <p:ph type="body" sz="quarter" idx="31" hasCustomPrompt="1"/>
          </p:nvPr>
        </p:nvSpPr>
        <p:spPr>
          <a:xfrm>
            <a:off x="5124450" y="5204852"/>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7" name="Text Placeholder 57">
            <a:extLst>
              <a:ext uri="{FF2B5EF4-FFF2-40B4-BE49-F238E27FC236}">
                <a16:creationId xmlns:a16="http://schemas.microsoft.com/office/drawing/2014/main" id="{20C48A33-763A-47D3-A206-1BBD3A417DD0}"/>
              </a:ext>
            </a:extLst>
          </p:cNvPr>
          <p:cNvSpPr>
            <a:spLocks noGrp="1"/>
          </p:cNvSpPr>
          <p:nvPr>
            <p:ph type="body" sz="quarter" idx="32" hasCustomPrompt="1"/>
          </p:nvPr>
        </p:nvSpPr>
        <p:spPr>
          <a:xfrm>
            <a:off x="5124450" y="5587720"/>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38" name="Picture Placeholder 4">
            <a:extLst>
              <a:ext uri="{FF2B5EF4-FFF2-40B4-BE49-F238E27FC236}">
                <a16:creationId xmlns:a16="http://schemas.microsoft.com/office/drawing/2014/main" id="{235135AB-5B49-4A2B-A09B-EFF95FECF8DE}"/>
              </a:ext>
              <a:ext uri="{C183D7F6-B498-43B3-948B-1728B52AA6E4}">
                <adec:decorative xmlns:adec="http://schemas.microsoft.com/office/drawing/2017/decorative" val="1"/>
              </a:ext>
            </a:extLst>
          </p:cNvPr>
          <p:cNvSpPr>
            <a:spLocks noGrp="1"/>
          </p:cNvSpPr>
          <p:nvPr>
            <p:ph type="pic" sz="quarter" idx="16" hasCustomPrompt="1"/>
          </p:nvPr>
        </p:nvSpPr>
        <p:spPr>
          <a:xfrm>
            <a:off x="7982152" y="1071349"/>
            <a:ext cx="1066598" cy="1066597"/>
          </a:xfrm>
          <a:prstGeom prst="ellipse">
            <a:avLst/>
          </a:prstGeom>
          <a:blipFill>
            <a:blip r:embed="rId7"/>
            <a:stretch>
              <a:fillRect/>
            </a:stretch>
          </a:blipFill>
        </p:spPr>
        <p:txBody>
          <a:bodyPr>
            <a:noAutofit/>
          </a:bodyPr>
          <a:lstStyle>
            <a:lvl1pPr marL="0" indent="0">
              <a:lnSpc>
                <a:spcPct val="100000"/>
              </a:lnSpc>
              <a:buNone/>
              <a:defRPr/>
            </a:lvl1pPr>
          </a:lstStyle>
          <a:p>
            <a:r>
              <a:rPr lang="en-US"/>
              <a:t> </a:t>
            </a:r>
          </a:p>
        </p:txBody>
      </p:sp>
      <p:sp>
        <p:nvSpPr>
          <p:cNvPr id="64" name="Text Placeholder 57">
            <a:extLst>
              <a:ext uri="{FF2B5EF4-FFF2-40B4-BE49-F238E27FC236}">
                <a16:creationId xmlns:a16="http://schemas.microsoft.com/office/drawing/2014/main" id="{D4C3AF58-54F1-4682-B4D9-555CBA584B33}"/>
              </a:ext>
            </a:extLst>
          </p:cNvPr>
          <p:cNvSpPr>
            <a:spLocks noGrp="1"/>
          </p:cNvSpPr>
          <p:nvPr>
            <p:ph type="body" sz="quarter" idx="29" hasCustomPrompt="1"/>
          </p:nvPr>
        </p:nvSpPr>
        <p:spPr>
          <a:xfrm>
            <a:off x="9228138" y="1217967"/>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5" name="Text Placeholder 57">
            <a:extLst>
              <a:ext uri="{FF2B5EF4-FFF2-40B4-BE49-F238E27FC236}">
                <a16:creationId xmlns:a16="http://schemas.microsoft.com/office/drawing/2014/main" id="{A102C3EE-ADA7-4748-833E-59DB5769D8D2}"/>
              </a:ext>
            </a:extLst>
          </p:cNvPr>
          <p:cNvSpPr>
            <a:spLocks noGrp="1"/>
          </p:cNvSpPr>
          <p:nvPr>
            <p:ph type="body" sz="quarter" idx="30" hasCustomPrompt="1"/>
          </p:nvPr>
        </p:nvSpPr>
        <p:spPr>
          <a:xfrm>
            <a:off x="9228138" y="1600835"/>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39" name="Picture Placeholder 4">
            <a:extLst>
              <a:ext uri="{FF2B5EF4-FFF2-40B4-BE49-F238E27FC236}">
                <a16:creationId xmlns:a16="http://schemas.microsoft.com/office/drawing/2014/main" id="{4FF349B1-3542-4E59-B8B3-3852BB36BFD3}"/>
              </a:ext>
              <a:ext uri="{C183D7F6-B498-43B3-948B-1728B52AA6E4}">
                <adec:decorative xmlns:adec="http://schemas.microsoft.com/office/drawing/2017/decorative" val="1"/>
              </a:ext>
            </a:extLst>
          </p:cNvPr>
          <p:cNvSpPr>
            <a:spLocks noGrp="1"/>
          </p:cNvSpPr>
          <p:nvPr>
            <p:ph type="pic" sz="quarter" idx="17" hasCustomPrompt="1"/>
          </p:nvPr>
        </p:nvSpPr>
        <p:spPr>
          <a:xfrm>
            <a:off x="7982152" y="2400382"/>
            <a:ext cx="1066598" cy="1066597"/>
          </a:xfrm>
          <a:prstGeom prst="ellipse">
            <a:avLst/>
          </a:prstGeom>
          <a:blipFill>
            <a:blip r:embed="rId8"/>
            <a:stretch>
              <a:fillRect/>
            </a:stretch>
          </a:blipFill>
        </p:spPr>
        <p:txBody>
          <a:bodyPr>
            <a:noAutofit/>
          </a:bodyPr>
          <a:lstStyle>
            <a:lvl1pPr marL="0" indent="0">
              <a:lnSpc>
                <a:spcPct val="100000"/>
              </a:lnSpc>
              <a:buNone/>
              <a:defRPr/>
            </a:lvl1pPr>
          </a:lstStyle>
          <a:p>
            <a:r>
              <a:rPr lang="en-US"/>
              <a:t> </a:t>
            </a:r>
          </a:p>
        </p:txBody>
      </p:sp>
      <p:sp>
        <p:nvSpPr>
          <p:cNvPr id="68" name="Text Placeholder 57">
            <a:extLst>
              <a:ext uri="{FF2B5EF4-FFF2-40B4-BE49-F238E27FC236}">
                <a16:creationId xmlns:a16="http://schemas.microsoft.com/office/drawing/2014/main" id="{D875C94D-753C-4332-A792-6237EEC1F049}"/>
              </a:ext>
            </a:extLst>
          </p:cNvPr>
          <p:cNvSpPr>
            <a:spLocks noGrp="1"/>
          </p:cNvSpPr>
          <p:nvPr>
            <p:ph type="body" sz="quarter" idx="33" hasCustomPrompt="1"/>
          </p:nvPr>
        </p:nvSpPr>
        <p:spPr>
          <a:xfrm>
            <a:off x="9228138" y="2546786"/>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9" name="Text Placeholder 57">
            <a:extLst>
              <a:ext uri="{FF2B5EF4-FFF2-40B4-BE49-F238E27FC236}">
                <a16:creationId xmlns:a16="http://schemas.microsoft.com/office/drawing/2014/main" id="{B06D4D8C-8568-423B-AABB-FB8BD683AC2A}"/>
              </a:ext>
            </a:extLst>
          </p:cNvPr>
          <p:cNvSpPr>
            <a:spLocks noGrp="1"/>
          </p:cNvSpPr>
          <p:nvPr>
            <p:ph type="body" sz="quarter" idx="34" hasCustomPrompt="1"/>
          </p:nvPr>
        </p:nvSpPr>
        <p:spPr>
          <a:xfrm>
            <a:off x="9228138" y="2929654"/>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2" name="Picture Placeholder 4">
            <a:extLst>
              <a:ext uri="{FF2B5EF4-FFF2-40B4-BE49-F238E27FC236}">
                <a16:creationId xmlns:a16="http://schemas.microsoft.com/office/drawing/2014/main" id="{72F775E8-A22B-4C7B-A7AF-7A6E5B4B25A6}"/>
              </a:ext>
              <a:ext uri="{C183D7F6-B498-43B3-948B-1728B52AA6E4}">
                <adec:decorative xmlns:adec="http://schemas.microsoft.com/office/drawing/2017/decorative" val="1"/>
              </a:ext>
            </a:extLst>
          </p:cNvPr>
          <p:cNvSpPr>
            <a:spLocks noGrp="1"/>
          </p:cNvSpPr>
          <p:nvPr>
            <p:ph type="pic" sz="quarter" idx="20" hasCustomPrompt="1"/>
          </p:nvPr>
        </p:nvSpPr>
        <p:spPr>
          <a:xfrm>
            <a:off x="7982152" y="3729415"/>
            <a:ext cx="1066598" cy="1066597"/>
          </a:xfrm>
          <a:prstGeom prst="ellipse">
            <a:avLst/>
          </a:prstGeom>
          <a:blipFill>
            <a:blip r:embed="rId9"/>
            <a:stretch>
              <a:fillRect/>
            </a:stretch>
          </a:blipFill>
        </p:spPr>
        <p:txBody>
          <a:bodyPr>
            <a:noAutofit/>
          </a:bodyPr>
          <a:lstStyle>
            <a:lvl1pPr marL="0" indent="0">
              <a:lnSpc>
                <a:spcPct val="100000"/>
              </a:lnSpc>
              <a:buNone/>
              <a:defRPr/>
            </a:lvl1pPr>
          </a:lstStyle>
          <a:p>
            <a:r>
              <a:rPr lang="en-US"/>
              <a:t> </a:t>
            </a:r>
          </a:p>
        </p:txBody>
      </p:sp>
      <p:sp>
        <p:nvSpPr>
          <p:cNvPr id="70" name="Text Placeholder 57">
            <a:extLst>
              <a:ext uri="{FF2B5EF4-FFF2-40B4-BE49-F238E27FC236}">
                <a16:creationId xmlns:a16="http://schemas.microsoft.com/office/drawing/2014/main" id="{7D2B1B3D-7A06-472C-AAC7-C6D547DD8009}"/>
              </a:ext>
            </a:extLst>
          </p:cNvPr>
          <p:cNvSpPr>
            <a:spLocks noGrp="1"/>
          </p:cNvSpPr>
          <p:nvPr>
            <p:ph type="body" sz="quarter" idx="35" hasCustomPrompt="1"/>
          </p:nvPr>
        </p:nvSpPr>
        <p:spPr>
          <a:xfrm>
            <a:off x="9228138" y="3875819"/>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71" name="Text Placeholder 57">
            <a:extLst>
              <a:ext uri="{FF2B5EF4-FFF2-40B4-BE49-F238E27FC236}">
                <a16:creationId xmlns:a16="http://schemas.microsoft.com/office/drawing/2014/main" id="{AD040565-F4BF-45F9-8EB6-02C700DE6436}"/>
              </a:ext>
            </a:extLst>
          </p:cNvPr>
          <p:cNvSpPr>
            <a:spLocks noGrp="1"/>
          </p:cNvSpPr>
          <p:nvPr>
            <p:ph type="body" sz="quarter" idx="36" hasCustomPrompt="1"/>
          </p:nvPr>
        </p:nvSpPr>
        <p:spPr>
          <a:xfrm>
            <a:off x="9228138" y="4258687"/>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1" name="Picture Placeholder 4">
            <a:extLst>
              <a:ext uri="{FF2B5EF4-FFF2-40B4-BE49-F238E27FC236}">
                <a16:creationId xmlns:a16="http://schemas.microsoft.com/office/drawing/2014/main" id="{B9366CB7-32DA-4E9E-99FC-DE95447593E4}"/>
              </a:ext>
              <a:ext uri="{C183D7F6-B498-43B3-948B-1728B52AA6E4}">
                <adec:decorative xmlns:adec="http://schemas.microsoft.com/office/drawing/2017/decorative" val="1"/>
              </a:ext>
            </a:extLst>
          </p:cNvPr>
          <p:cNvSpPr>
            <a:spLocks noGrp="1"/>
          </p:cNvSpPr>
          <p:nvPr>
            <p:ph type="pic" sz="quarter" idx="19" hasCustomPrompt="1"/>
          </p:nvPr>
        </p:nvSpPr>
        <p:spPr>
          <a:xfrm>
            <a:off x="7982152" y="5058448"/>
            <a:ext cx="1066598" cy="1066597"/>
          </a:xfrm>
          <a:prstGeom prst="ellipse">
            <a:avLst/>
          </a:prstGeom>
          <a:blipFill>
            <a:blip r:embed="rId10"/>
            <a:stretch>
              <a:fillRect/>
            </a:stretch>
          </a:blipFill>
        </p:spPr>
        <p:txBody>
          <a:bodyPr>
            <a:noAutofit/>
          </a:bodyPr>
          <a:lstStyle>
            <a:lvl1pPr marL="0" indent="0">
              <a:lnSpc>
                <a:spcPct val="100000"/>
              </a:lnSpc>
              <a:buNone/>
              <a:defRPr/>
            </a:lvl1pPr>
          </a:lstStyle>
          <a:p>
            <a:r>
              <a:rPr lang="en-US"/>
              <a:t> </a:t>
            </a:r>
          </a:p>
        </p:txBody>
      </p:sp>
      <p:sp>
        <p:nvSpPr>
          <p:cNvPr id="72" name="Text Placeholder 57">
            <a:extLst>
              <a:ext uri="{FF2B5EF4-FFF2-40B4-BE49-F238E27FC236}">
                <a16:creationId xmlns:a16="http://schemas.microsoft.com/office/drawing/2014/main" id="{DB9F8BAF-B545-4D72-ADD4-886DC007051C}"/>
              </a:ext>
            </a:extLst>
          </p:cNvPr>
          <p:cNvSpPr>
            <a:spLocks noGrp="1"/>
          </p:cNvSpPr>
          <p:nvPr>
            <p:ph type="body" sz="quarter" idx="37" hasCustomPrompt="1"/>
          </p:nvPr>
        </p:nvSpPr>
        <p:spPr>
          <a:xfrm>
            <a:off x="9228138" y="5204852"/>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73" name="Text Placeholder 57">
            <a:extLst>
              <a:ext uri="{FF2B5EF4-FFF2-40B4-BE49-F238E27FC236}">
                <a16:creationId xmlns:a16="http://schemas.microsoft.com/office/drawing/2014/main" id="{B0791138-7275-41D5-B115-CD52C7354E2D}"/>
              </a:ext>
            </a:extLst>
          </p:cNvPr>
          <p:cNvSpPr>
            <a:spLocks noGrp="1"/>
          </p:cNvSpPr>
          <p:nvPr>
            <p:ph type="body" sz="quarter" idx="38" hasCustomPrompt="1"/>
          </p:nvPr>
        </p:nvSpPr>
        <p:spPr>
          <a:xfrm>
            <a:off x="9228138" y="5587720"/>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31" name="Text Placeholder 96">
            <a:extLst>
              <a:ext uri="{FF2B5EF4-FFF2-40B4-BE49-F238E27FC236}">
                <a16:creationId xmlns:a16="http://schemas.microsoft.com/office/drawing/2014/main" id="{B480DF74-92FB-4ECD-B23E-4C539F84744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solidFill>
                  <a:schemeClr val="bg1"/>
                </a:solidFill>
              </a:defRPr>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p:nvPr userDrawn="1"/>
        </p:nvCxnSpPr>
        <p:spPr>
          <a:xfrm>
            <a:off x="3540125" y="1071349"/>
            <a:ext cx="0" cy="513838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019413991"/>
      </p:ext>
    </p:extLst>
  </p:cSld>
  <p:clrMapOvr>
    <a:masterClrMapping/>
  </p:clrMapOvr>
  <p:extLst>
    <p:ext uri="{DCECCB84-F9BA-43D5-87BE-67443E8EF086}">
      <p15:sldGuideLst xmlns:p15="http://schemas.microsoft.com/office/powerpoint/2012/main">
        <p15:guide id="1" pos="2230">
          <p15:clr>
            <a:srgbClr val="C35EA4"/>
          </p15:clr>
        </p15:guide>
        <p15:guide id="3" pos="4838">
          <p15:clr>
            <a:srgbClr val="A4A3A4"/>
          </p15:clr>
        </p15:guide>
        <p15:guide id="4" pos="5700">
          <p15:clr>
            <a:srgbClr val="A4A3A4"/>
          </p15:clr>
        </p15:guide>
        <p15:guide id="5" pos="3114">
          <p15:clr>
            <a:srgbClr val="A4A3A4"/>
          </p15:clr>
        </p15:guide>
        <p15:guide id="7" pos="3228">
          <p15:clr>
            <a:srgbClr val="A4A3A4"/>
          </p15:clr>
        </p15:guide>
        <p15:guide id="10" pos="5813">
          <p15:clr>
            <a:srgbClr val="A4A3A4"/>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3 Speakers (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635B2-3D27-4FA3-B863-05E4C9624AB6}"/>
              </a:ext>
            </a:extLst>
          </p:cNvPr>
          <p:cNvSpPr>
            <a:spLocks noGrp="1"/>
          </p:cNvSpPr>
          <p:nvPr>
            <p:ph type="title" hasCustomPrompt="1"/>
          </p:nvPr>
        </p:nvSpPr>
        <p:spPr>
          <a:xfrm>
            <a:off x="407988" y="2813447"/>
            <a:ext cx="3049588" cy="1231106"/>
          </a:xfrm>
        </p:spPr>
        <p:txBody>
          <a:bodyPr anchor="ctr" anchorCtr="0">
            <a:spAutoFit/>
          </a:bodyPr>
          <a:lstStyle>
            <a:lvl1pPr>
              <a:lnSpc>
                <a:spcPct val="100000"/>
              </a:lnSpc>
              <a:defRPr sz="4000">
                <a:solidFill>
                  <a:schemeClr val="bg1"/>
                </a:solidFill>
              </a:defRPr>
            </a:lvl1pPr>
          </a:lstStyle>
          <a:p>
            <a:r>
              <a:rPr lang="en-US" dirty="0"/>
              <a:t>Click to enter title here</a:t>
            </a:r>
          </a:p>
        </p:txBody>
      </p:sp>
      <p:sp>
        <p:nvSpPr>
          <p:cNvPr id="5" name="Picture Placeholder 4">
            <a:extLst>
              <a:ext uri="{FF2B5EF4-FFF2-40B4-BE49-F238E27FC236}">
                <a16:creationId xmlns:a16="http://schemas.microsoft.com/office/drawing/2014/main" id="{1112D1D8-F166-4F88-B507-30219E1A1C60}"/>
              </a:ext>
              <a:ext uri="{C183D7F6-B498-43B3-948B-1728B52AA6E4}">
                <adec:decorative xmlns:adec="http://schemas.microsoft.com/office/drawing/2017/decorative" val="1"/>
              </a:ext>
            </a:extLst>
          </p:cNvPr>
          <p:cNvSpPr>
            <a:spLocks noGrp="1"/>
          </p:cNvSpPr>
          <p:nvPr>
            <p:ph type="pic" sz="quarter" idx="15" hasCustomPrompt="1"/>
          </p:nvPr>
        </p:nvSpPr>
        <p:spPr>
          <a:xfrm>
            <a:off x="4500663" y="2188096"/>
            <a:ext cx="1066598" cy="1066597"/>
          </a:xfrm>
          <a:prstGeom prst="ellipse">
            <a:avLst/>
          </a:prstGeom>
          <a:blipFill>
            <a:blip r:embed="rId3"/>
            <a:stretch>
              <a:fillRect/>
            </a:stretch>
          </a:blipFill>
        </p:spPr>
        <p:txBody>
          <a:bodyPr>
            <a:noAutofit/>
          </a:bodyPr>
          <a:lstStyle>
            <a:lvl1pPr marL="0" indent="0">
              <a:lnSpc>
                <a:spcPct val="100000"/>
              </a:lnSpc>
              <a:buNone/>
              <a:defRPr/>
            </a:lvl1pPr>
          </a:lstStyle>
          <a:p>
            <a:r>
              <a:rPr lang="en-US"/>
              <a:t> </a:t>
            </a:r>
          </a:p>
        </p:txBody>
      </p:sp>
      <p:sp>
        <p:nvSpPr>
          <p:cNvPr id="62" name="Text Placeholder 57">
            <a:extLst>
              <a:ext uri="{FF2B5EF4-FFF2-40B4-BE49-F238E27FC236}">
                <a16:creationId xmlns:a16="http://schemas.microsoft.com/office/drawing/2014/main" id="{B1E36713-F111-4648-B34F-AAFF8DEC1670}"/>
              </a:ext>
            </a:extLst>
          </p:cNvPr>
          <p:cNvSpPr>
            <a:spLocks noGrp="1"/>
          </p:cNvSpPr>
          <p:nvPr>
            <p:ph type="body" sz="quarter" idx="27" hasCustomPrompt="1"/>
          </p:nvPr>
        </p:nvSpPr>
        <p:spPr>
          <a:xfrm>
            <a:off x="3756026" y="3541524"/>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3" name="Text Placeholder 57">
            <a:extLst>
              <a:ext uri="{FF2B5EF4-FFF2-40B4-BE49-F238E27FC236}">
                <a16:creationId xmlns:a16="http://schemas.microsoft.com/office/drawing/2014/main" id="{C7941355-3F61-4691-8CBE-A8EE5B41B831}"/>
              </a:ext>
            </a:extLst>
          </p:cNvPr>
          <p:cNvSpPr>
            <a:spLocks noGrp="1"/>
          </p:cNvSpPr>
          <p:nvPr>
            <p:ph type="body" sz="quarter" idx="28" hasCustomPrompt="1"/>
          </p:nvPr>
        </p:nvSpPr>
        <p:spPr>
          <a:xfrm>
            <a:off x="3756026" y="3924392"/>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job title</a:t>
            </a:r>
          </a:p>
        </p:txBody>
      </p:sp>
      <p:sp>
        <p:nvSpPr>
          <p:cNvPr id="43" name="Picture Placeholder 4">
            <a:extLst>
              <a:ext uri="{FF2B5EF4-FFF2-40B4-BE49-F238E27FC236}">
                <a16:creationId xmlns:a16="http://schemas.microsoft.com/office/drawing/2014/main" id="{98BEEA61-F657-4A84-A5AD-517F0892DC25}"/>
              </a:ext>
              <a:ext uri="{C183D7F6-B498-43B3-948B-1728B52AA6E4}">
                <adec:decorative xmlns:adec="http://schemas.microsoft.com/office/drawing/2017/decorative" val="1"/>
              </a:ext>
            </a:extLst>
          </p:cNvPr>
          <p:cNvSpPr>
            <a:spLocks noGrp="1"/>
          </p:cNvSpPr>
          <p:nvPr>
            <p:ph type="pic" sz="quarter" idx="21" hasCustomPrompt="1"/>
          </p:nvPr>
        </p:nvSpPr>
        <p:spPr>
          <a:xfrm>
            <a:off x="7235926" y="2188096"/>
            <a:ext cx="1066598" cy="1066597"/>
          </a:xfrm>
          <a:prstGeom prst="ellipse">
            <a:avLst/>
          </a:prstGeom>
          <a:blipFill>
            <a:blip r:embed="rId4"/>
            <a:stretch>
              <a:fillRect/>
            </a:stretch>
          </a:blipFill>
        </p:spPr>
        <p:txBody>
          <a:bodyPr>
            <a:noAutofit/>
          </a:bodyPr>
          <a:lstStyle>
            <a:lvl1pPr marL="0" indent="0">
              <a:lnSpc>
                <a:spcPct val="100000"/>
              </a:lnSpc>
              <a:buNone/>
              <a:defRPr/>
            </a:lvl1pPr>
          </a:lstStyle>
          <a:p>
            <a:r>
              <a:rPr lang="en-US"/>
              <a:t> </a:t>
            </a:r>
          </a:p>
        </p:txBody>
      </p:sp>
      <p:sp>
        <p:nvSpPr>
          <p:cNvPr id="64" name="Text Placeholder 57">
            <a:extLst>
              <a:ext uri="{FF2B5EF4-FFF2-40B4-BE49-F238E27FC236}">
                <a16:creationId xmlns:a16="http://schemas.microsoft.com/office/drawing/2014/main" id="{D4C3AF58-54F1-4682-B4D9-555CBA584B33}"/>
              </a:ext>
            </a:extLst>
          </p:cNvPr>
          <p:cNvSpPr>
            <a:spLocks noGrp="1"/>
          </p:cNvSpPr>
          <p:nvPr>
            <p:ph type="body" sz="quarter" idx="29" hasCustomPrompt="1"/>
          </p:nvPr>
        </p:nvSpPr>
        <p:spPr>
          <a:xfrm>
            <a:off x="6492875" y="3541524"/>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a:t>Click to add name</a:t>
            </a:r>
          </a:p>
        </p:txBody>
      </p:sp>
      <p:sp>
        <p:nvSpPr>
          <p:cNvPr id="65" name="Text Placeholder 57">
            <a:extLst>
              <a:ext uri="{FF2B5EF4-FFF2-40B4-BE49-F238E27FC236}">
                <a16:creationId xmlns:a16="http://schemas.microsoft.com/office/drawing/2014/main" id="{A102C3EE-ADA7-4748-833E-59DB5769D8D2}"/>
              </a:ext>
            </a:extLst>
          </p:cNvPr>
          <p:cNvSpPr>
            <a:spLocks noGrp="1"/>
          </p:cNvSpPr>
          <p:nvPr>
            <p:ph type="body" sz="quarter" idx="30" hasCustomPrompt="1"/>
          </p:nvPr>
        </p:nvSpPr>
        <p:spPr>
          <a:xfrm>
            <a:off x="6492875" y="3924392"/>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40" name="Picture Placeholder 4">
            <a:extLst>
              <a:ext uri="{FF2B5EF4-FFF2-40B4-BE49-F238E27FC236}">
                <a16:creationId xmlns:a16="http://schemas.microsoft.com/office/drawing/2014/main" id="{1B1FC8CD-D4CE-4E11-90DE-BDAEAE7935BA}"/>
              </a:ext>
              <a:ext uri="{C183D7F6-B498-43B3-948B-1728B52AA6E4}">
                <adec:decorative xmlns:adec="http://schemas.microsoft.com/office/drawing/2017/decorative" val="1"/>
              </a:ext>
            </a:extLst>
          </p:cNvPr>
          <p:cNvSpPr>
            <a:spLocks noGrp="1"/>
          </p:cNvSpPr>
          <p:nvPr>
            <p:ph type="pic" sz="quarter" idx="18" hasCustomPrompt="1"/>
          </p:nvPr>
        </p:nvSpPr>
        <p:spPr>
          <a:xfrm>
            <a:off x="9972775" y="2144743"/>
            <a:ext cx="1066598" cy="1066597"/>
          </a:xfrm>
          <a:prstGeom prst="ellipse">
            <a:avLst/>
          </a:prstGeom>
          <a:blipFill>
            <a:blip r:embed="rId5"/>
            <a:stretch>
              <a:fillRect/>
            </a:stretch>
          </a:blipFill>
        </p:spPr>
        <p:txBody>
          <a:bodyPr>
            <a:noAutofit/>
          </a:bodyPr>
          <a:lstStyle>
            <a:lvl1pPr marL="0" indent="0">
              <a:lnSpc>
                <a:spcPct val="100000"/>
              </a:lnSpc>
              <a:buNone/>
              <a:defRPr/>
            </a:lvl1pPr>
          </a:lstStyle>
          <a:p>
            <a:r>
              <a:rPr lang="en-US"/>
              <a:t> </a:t>
            </a:r>
          </a:p>
        </p:txBody>
      </p:sp>
      <p:sp>
        <p:nvSpPr>
          <p:cNvPr id="60" name="Text Placeholder 57">
            <a:extLst>
              <a:ext uri="{FF2B5EF4-FFF2-40B4-BE49-F238E27FC236}">
                <a16:creationId xmlns:a16="http://schemas.microsoft.com/office/drawing/2014/main" id="{A0245B7A-36B7-48DD-8BF2-091A694BA5DC}"/>
              </a:ext>
            </a:extLst>
          </p:cNvPr>
          <p:cNvSpPr>
            <a:spLocks noGrp="1"/>
          </p:cNvSpPr>
          <p:nvPr>
            <p:ph type="body" sz="quarter" idx="25" hasCustomPrompt="1"/>
          </p:nvPr>
        </p:nvSpPr>
        <p:spPr>
          <a:xfrm>
            <a:off x="9228138" y="3541524"/>
            <a:ext cx="2555875" cy="359517"/>
          </a:xfrm>
        </p:spPr>
        <p:txBody>
          <a:bodyPr bIns="36000" anchor="b" anchorCtr="0">
            <a:spAutoFit/>
          </a:bodyPr>
          <a:lstStyle>
            <a:lvl1pPr marL="0" indent="0">
              <a:lnSpc>
                <a:spcPct val="100000"/>
              </a:lnSpc>
              <a:buNone/>
              <a:defRPr sz="1800" b="1">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name</a:t>
            </a:r>
          </a:p>
        </p:txBody>
      </p:sp>
      <p:sp>
        <p:nvSpPr>
          <p:cNvPr id="61" name="Text Placeholder 57">
            <a:extLst>
              <a:ext uri="{FF2B5EF4-FFF2-40B4-BE49-F238E27FC236}">
                <a16:creationId xmlns:a16="http://schemas.microsoft.com/office/drawing/2014/main" id="{B12401EB-21B8-49A0-87B6-9030A3923DC9}"/>
              </a:ext>
            </a:extLst>
          </p:cNvPr>
          <p:cNvSpPr>
            <a:spLocks noGrp="1"/>
          </p:cNvSpPr>
          <p:nvPr>
            <p:ph type="body" sz="quarter" idx="26" hasCustomPrompt="1"/>
          </p:nvPr>
        </p:nvSpPr>
        <p:spPr>
          <a:xfrm>
            <a:off x="9228138" y="3924392"/>
            <a:ext cx="2555875" cy="313350"/>
          </a:xfrm>
        </p:spPr>
        <p:txBody>
          <a:bodyPr tIns="36000" bIns="0" anchor="t" anchorCtr="0">
            <a:spAutoFit/>
          </a:bodyPr>
          <a:lstStyle>
            <a:lvl1pPr marL="0" indent="0">
              <a:lnSpc>
                <a:spcPct val="100000"/>
              </a:lnSpc>
              <a:buNone/>
              <a:defRPr sz="1800" b="0">
                <a:solidFill>
                  <a:schemeClr val="bg1"/>
                </a:solidFill>
              </a:defRPr>
            </a:lvl1pPr>
            <a:lvl2pPr>
              <a:defRPr b="1">
                <a:solidFill>
                  <a:schemeClr val="accent1"/>
                </a:solidFill>
              </a:defRPr>
            </a:lvl2pPr>
            <a:lvl3pPr>
              <a:defRPr b="1">
                <a:solidFill>
                  <a:schemeClr val="accent1"/>
                </a:solidFill>
              </a:defRPr>
            </a:lvl3pPr>
            <a:lvl4pPr>
              <a:defRPr b="1">
                <a:solidFill>
                  <a:schemeClr val="accent1"/>
                </a:solidFill>
              </a:defRPr>
            </a:lvl4pPr>
            <a:lvl5pPr>
              <a:defRPr b="1">
                <a:solidFill>
                  <a:schemeClr val="accent1"/>
                </a:solidFill>
              </a:defRPr>
            </a:lvl5pPr>
          </a:lstStyle>
          <a:p>
            <a:pPr lvl="0"/>
            <a:r>
              <a:rPr lang="en-US" dirty="0"/>
              <a:t>Click to add job title</a:t>
            </a:r>
          </a:p>
        </p:txBody>
      </p:sp>
      <p:sp>
        <p:nvSpPr>
          <p:cNvPr id="8" name="Slide Number Placeholder 7">
            <a:extLst>
              <a:ext uri="{FF2B5EF4-FFF2-40B4-BE49-F238E27FC236}">
                <a16:creationId xmlns:a16="http://schemas.microsoft.com/office/drawing/2014/main" id="{B7FF9A92-5BDB-40F9-8C9E-94BECF288EF4}"/>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16" name="Text Placeholder 96">
            <a:extLst>
              <a:ext uri="{FF2B5EF4-FFF2-40B4-BE49-F238E27FC236}">
                <a16:creationId xmlns:a16="http://schemas.microsoft.com/office/drawing/2014/main" id="{12BF79A8-D986-47A9-9552-53F98E10767E}"/>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solidFill>
                  <a:schemeClr val="bg1"/>
                </a:solidFill>
              </a:defRPr>
            </a:lvl1pPr>
          </a:lstStyle>
          <a:p>
            <a:pPr lvl="0"/>
            <a:r>
              <a:rPr lang="en-US" dirty="0"/>
              <a:t>Footnotes</a:t>
            </a:r>
          </a:p>
        </p:txBody>
      </p:sp>
      <p:sp>
        <p:nvSpPr>
          <p:cNvPr id="6" name="Date Placeholder 5">
            <a:extLst>
              <a:ext uri="{FF2B5EF4-FFF2-40B4-BE49-F238E27FC236}">
                <a16:creationId xmlns:a16="http://schemas.microsoft.com/office/drawing/2014/main" id="{98CF1364-95FC-4822-BD65-0519B5DD9BCE}"/>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cxnSp>
        <p:nvCxnSpPr>
          <p:cNvPr id="9" name="Straight Connector 8">
            <a:extLst>
              <a:ext uri="{FF2B5EF4-FFF2-40B4-BE49-F238E27FC236}">
                <a16:creationId xmlns:a16="http://schemas.microsoft.com/office/drawing/2014/main" id="{21040238-DCC8-4532-9AE6-EB7C834F336E}"/>
              </a:ext>
              <a:ext uri="{C183D7F6-B498-43B3-948B-1728B52AA6E4}">
                <adec:decorative xmlns:adec="http://schemas.microsoft.com/office/drawing/2017/decorative" val="1"/>
              </a:ext>
            </a:extLst>
          </p:cNvPr>
          <p:cNvCxnSpPr/>
          <p:nvPr userDrawn="1"/>
        </p:nvCxnSpPr>
        <p:spPr>
          <a:xfrm>
            <a:off x="3540125" y="1071349"/>
            <a:ext cx="0" cy="513838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34424837"/>
      </p:ext>
    </p:extLst>
  </p:cSld>
  <p:clrMapOvr>
    <a:masterClrMapping/>
  </p:clrMapOvr>
  <p:extLst>
    <p:ext uri="{DCECCB84-F9BA-43D5-87BE-67443E8EF086}">
      <p15:sldGuideLst xmlns:p15="http://schemas.microsoft.com/office/powerpoint/2012/main">
        <p15:guide id="1" pos="2230">
          <p15:clr>
            <a:srgbClr val="C35EA4"/>
          </p15:clr>
        </p15:guide>
        <p15:guide id="3" pos="4089" userDrawn="1">
          <p15:clr>
            <a:srgbClr val="A4A3A4"/>
          </p15:clr>
        </p15:guide>
        <p15:guide id="4" pos="5700">
          <p15:clr>
            <a:srgbClr val="A4A3A4"/>
          </p15:clr>
        </p15:guide>
        <p15:guide id="5" pos="2366" userDrawn="1">
          <p15:clr>
            <a:srgbClr val="A4A3A4"/>
          </p15:clr>
        </p15:guide>
        <p15:guide id="7" pos="3976" userDrawn="1">
          <p15:clr>
            <a:srgbClr val="A4A3A4"/>
          </p15:clr>
        </p15:guide>
        <p15:guide id="10" pos="5813">
          <p15:clr>
            <a:srgbClr val="A4A3A4"/>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909310"/>
          </a:xfrm>
          <a:prstGeom prst="rect">
            <a:avLst/>
          </a:prstGeom>
        </p:spPr>
        <p:txBody>
          <a:bodyPr vert="horz" wrap="square" lIns="0" tIns="0" rIns="0" bIns="0" rtlCol="0" anchor="t">
            <a:spAutoFit/>
          </a:bodyPr>
          <a:lstStyle>
            <a:defPPr>
              <a:defRPr lang="en-US"/>
            </a:defPPr>
            <a:lvl1pPr algn="ctr">
              <a:lnSpc>
                <a:spcPct val="90000"/>
              </a:lnSpc>
              <a:spcBef>
                <a:spcPct val="0"/>
              </a:spcBef>
              <a:buNone/>
              <a:defRPr sz="9600">
                <a:solidFill>
                  <a:schemeClr val="bg1"/>
                </a:solidFill>
                <a:latin typeface="+mj-lt"/>
                <a:ea typeface="+mj-ea"/>
                <a:cs typeface="+mj-cs"/>
              </a:defRPr>
            </a:lvl1pPr>
          </a:lstStyle>
          <a:p>
            <a:pPr lvl="0"/>
            <a:r>
              <a:rPr lang="en-US"/>
              <a:t>Do not use layouts</a:t>
            </a:r>
            <a:br>
              <a:rPr lang="en-US"/>
            </a:br>
            <a:r>
              <a:rPr lang="en-US"/>
              <a:t>in this section appearing after this point. </a:t>
            </a:r>
          </a:p>
        </p:txBody>
      </p:sp>
      <p:sp>
        <p:nvSpPr>
          <p:cNvPr id="3" name="DO NOT DELETE (BRANDIN)">
            <a:extLst>
              <a:ext uri="{FF2B5EF4-FFF2-40B4-BE49-F238E27FC236}">
                <a16:creationId xmlns:a16="http://schemas.microsoft.com/office/drawing/2014/main" id="{1ACB46BA-7BAE-3F4C-9E6D-BBDFFAAF37B1}"/>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264820902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5 Logo Holders">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D40D7-DC13-4D28-9957-EA7D59028BA2}"/>
              </a:ext>
            </a:extLst>
          </p:cNvPr>
          <p:cNvSpPr>
            <a:spLocks noGrp="1"/>
          </p:cNvSpPr>
          <p:nvPr>
            <p:ph type="title" hasCustomPrompt="1"/>
          </p:nvPr>
        </p:nvSpPr>
        <p:spPr/>
        <p:txBody>
          <a:bodyPr/>
          <a:lstStyle>
            <a:lvl1pPr>
              <a:lnSpc>
                <a:spcPct val="100000"/>
              </a:lnSpc>
              <a:defRPr>
                <a:solidFill>
                  <a:schemeClr val="bg1"/>
                </a:solidFill>
              </a:defRPr>
            </a:lvl1pPr>
          </a:lstStyle>
          <a:p>
            <a:r>
              <a:rPr lang="en-US" dirty="0"/>
              <a:t>Click to enter title here</a:t>
            </a:r>
          </a:p>
        </p:txBody>
      </p:sp>
      <p:sp>
        <p:nvSpPr>
          <p:cNvPr id="12" name="Picture Placeholder 11">
            <a:extLst>
              <a:ext uri="{FF2B5EF4-FFF2-40B4-BE49-F238E27FC236}">
                <a16:creationId xmlns:a16="http://schemas.microsoft.com/office/drawing/2014/main" id="{75E460CF-60CD-4D04-8BD0-34A76029C4BA}"/>
              </a:ext>
              <a:ext uri="{C183D7F6-B498-43B3-948B-1728B52AA6E4}">
                <adec:decorative xmlns:adec="http://schemas.microsoft.com/office/drawing/2017/decorative" val="1"/>
              </a:ext>
            </a:extLst>
          </p:cNvPr>
          <p:cNvSpPr>
            <a:spLocks noGrp="1"/>
          </p:cNvSpPr>
          <p:nvPr>
            <p:ph type="pic" sz="quarter" idx="13" hasCustomPrompt="1"/>
          </p:nvPr>
        </p:nvSpPr>
        <p:spPr>
          <a:xfrm>
            <a:off x="407987" y="2390775"/>
            <a:ext cx="1800225" cy="1800225"/>
          </a:xfrm>
          <a:prstGeom prst="ellipse">
            <a:avLst/>
          </a:prstGeom>
          <a:solidFill>
            <a:schemeClr val="bg1"/>
          </a:solidFill>
        </p:spPr>
        <p:txBody>
          <a:bodyPr>
            <a:noAutofit/>
          </a:bodyPr>
          <a:lstStyle>
            <a:lvl1pPr marL="0" indent="0">
              <a:lnSpc>
                <a:spcPct val="100000"/>
              </a:lnSpc>
              <a:buNone/>
              <a:defRPr>
                <a:solidFill>
                  <a:schemeClr val="tx1"/>
                </a:solidFill>
              </a:defRPr>
            </a:lvl1pPr>
          </a:lstStyle>
          <a:p>
            <a:r>
              <a:rPr lang="en-US"/>
              <a:t> </a:t>
            </a:r>
          </a:p>
        </p:txBody>
      </p:sp>
      <p:sp>
        <p:nvSpPr>
          <p:cNvPr id="13" name="Picture Placeholder 11">
            <a:extLst>
              <a:ext uri="{FF2B5EF4-FFF2-40B4-BE49-F238E27FC236}">
                <a16:creationId xmlns:a16="http://schemas.microsoft.com/office/drawing/2014/main" id="{5C87F9B8-D0F5-497C-AE63-5A450E0E1DA9}"/>
              </a:ext>
              <a:ext uri="{C183D7F6-B498-43B3-948B-1728B52AA6E4}">
                <adec:decorative xmlns:adec="http://schemas.microsoft.com/office/drawing/2017/decorative" val="1"/>
              </a:ext>
            </a:extLst>
          </p:cNvPr>
          <p:cNvSpPr>
            <a:spLocks noGrp="1"/>
          </p:cNvSpPr>
          <p:nvPr>
            <p:ph type="pic" sz="quarter" idx="14" hasCustomPrompt="1"/>
          </p:nvPr>
        </p:nvSpPr>
        <p:spPr>
          <a:xfrm>
            <a:off x="2801937" y="2390775"/>
            <a:ext cx="1800225" cy="1800225"/>
          </a:xfrm>
          <a:prstGeom prst="ellipse">
            <a:avLst/>
          </a:prstGeom>
          <a:solidFill>
            <a:schemeClr val="bg1"/>
          </a:solidFill>
        </p:spPr>
        <p:txBody>
          <a:bodyPr>
            <a:noAutofit/>
          </a:bodyPr>
          <a:lstStyle>
            <a:lvl1pPr marL="0" indent="0">
              <a:lnSpc>
                <a:spcPct val="100000"/>
              </a:lnSpc>
              <a:buNone/>
              <a:defRPr>
                <a:solidFill>
                  <a:schemeClr val="tx1"/>
                </a:solidFill>
              </a:defRPr>
            </a:lvl1pPr>
          </a:lstStyle>
          <a:p>
            <a:r>
              <a:rPr lang="en-US"/>
              <a:t> </a:t>
            </a:r>
          </a:p>
        </p:txBody>
      </p:sp>
      <p:sp>
        <p:nvSpPr>
          <p:cNvPr id="14" name="Picture Placeholder 11">
            <a:extLst>
              <a:ext uri="{FF2B5EF4-FFF2-40B4-BE49-F238E27FC236}">
                <a16:creationId xmlns:a16="http://schemas.microsoft.com/office/drawing/2014/main" id="{CA7090BA-5395-4466-845D-2FFF88988FC5}"/>
              </a:ext>
              <a:ext uri="{C183D7F6-B498-43B3-948B-1728B52AA6E4}">
                <adec:decorative xmlns:adec="http://schemas.microsoft.com/office/drawing/2017/decorative" val="1"/>
              </a:ext>
            </a:extLst>
          </p:cNvPr>
          <p:cNvSpPr>
            <a:spLocks noGrp="1"/>
          </p:cNvSpPr>
          <p:nvPr>
            <p:ph type="pic" sz="quarter" idx="15" hasCustomPrompt="1"/>
          </p:nvPr>
        </p:nvSpPr>
        <p:spPr>
          <a:xfrm>
            <a:off x="5195887" y="2390775"/>
            <a:ext cx="1800225" cy="1800225"/>
          </a:xfrm>
          <a:prstGeom prst="ellipse">
            <a:avLst/>
          </a:prstGeom>
          <a:solidFill>
            <a:schemeClr val="bg1"/>
          </a:solidFill>
        </p:spPr>
        <p:txBody>
          <a:bodyPr>
            <a:noAutofit/>
          </a:bodyPr>
          <a:lstStyle>
            <a:lvl1pPr marL="0" indent="0">
              <a:lnSpc>
                <a:spcPct val="100000"/>
              </a:lnSpc>
              <a:buNone/>
              <a:defRPr>
                <a:solidFill>
                  <a:schemeClr val="tx1"/>
                </a:solidFill>
              </a:defRPr>
            </a:lvl1pPr>
          </a:lstStyle>
          <a:p>
            <a:r>
              <a:rPr lang="en-US"/>
              <a:t> </a:t>
            </a:r>
          </a:p>
        </p:txBody>
      </p:sp>
      <p:sp>
        <p:nvSpPr>
          <p:cNvPr id="15" name="Picture Placeholder 11">
            <a:extLst>
              <a:ext uri="{FF2B5EF4-FFF2-40B4-BE49-F238E27FC236}">
                <a16:creationId xmlns:a16="http://schemas.microsoft.com/office/drawing/2014/main" id="{07BD6C02-2D88-4407-AB5F-1B4EE05F3EB7}"/>
              </a:ext>
              <a:ext uri="{C183D7F6-B498-43B3-948B-1728B52AA6E4}">
                <adec:decorative xmlns:adec="http://schemas.microsoft.com/office/drawing/2017/decorative" val="1"/>
              </a:ext>
            </a:extLst>
          </p:cNvPr>
          <p:cNvSpPr>
            <a:spLocks noGrp="1"/>
          </p:cNvSpPr>
          <p:nvPr>
            <p:ph type="pic" sz="quarter" idx="16" hasCustomPrompt="1"/>
          </p:nvPr>
        </p:nvSpPr>
        <p:spPr>
          <a:xfrm>
            <a:off x="7589837" y="2390775"/>
            <a:ext cx="1800225" cy="1800225"/>
          </a:xfrm>
          <a:prstGeom prst="ellipse">
            <a:avLst/>
          </a:prstGeom>
          <a:solidFill>
            <a:schemeClr val="bg1"/>
          </a:solidFill>
        </p:spPr>
        <p:txBody>
          <a:bodyPr>
            <a:noAutofit/>
          </a:bodyPr>
          <a:lstStyle>
            <a:lvl1pPr marL="0" indent="0">
              <a:lnSpc>
                <a:spcPct val="100000"/>
              </a:lnSpc>
              <a:buNone/>
              <a:defRPr>
                <a:solidFill>
                  <a:schemeClr val="tx1"/>
                </a:solidFill>
              </a:defRPr>
            </a:lvl1pPr>
          </a:lstStyle>
          <a:p>
            <a:r>
              <a:rPr lang="en-US"/>
              <a:t> </a:t>
            </a:r>
          </a:p>
        </p:txBody>
      </p:sp>
      <p:sp>
        <p:nvSpPr>
          <p:cNvPr id="16" name="Picture Placeholder 11">
            <a:extLst>
              <a:ext uri="{FF2B5EF4-FFF2-40B4-BE49-F238E27FC236}">
                <a16:creationId xmlns:a16="http://schemas.microsoft.com/office/drawing/2014/main" id="{266000A8-5305-480E-9CC7-8E85E0C22DB8}"/>
              </a:ext>
              <a:ext uri="{C183D7F6-B498-43B3-948B-1728B52AA6E4}">
                <adec:decorative xmlns:adec="http://schemas.microsoft.com/office/drawing/2017/decorative" val="1"/>
              </a:ext>
            </a:extLst>
          </p:cNvPr>
          <p:cNvSpPr>
            <a:spLocks noGrp="1"/>
          </p:cNvSpPr>
          <p:nvPr>
            <p:ph type="pic" sz="quarter" idx="17" hasCustomPrompt="1"/>
          </p:nvPr>
        </p:nvSpPr>
        <p:spPr>
          <a:xfrm>
            <a:off x="9983787" y="2390775"/>
            <a:ext cx="1800225" cy="1800225"/>
          </a:xfrm>
          <a:prstGeom prst="ellipse">
            <a:avLst/>
          </a:prstGeom>
          <a:solidFill>
            <a:schemeClr val="bg1"/>
          </a:solidFill>
        </p:spPr>
        <p:txBody>
          <a:bodyPr>
            <a:noAutofit/>
          </a:bodyPr>
          <a:lstStyle>
            <a:lvl1pPr marL="0" indent="0">
              <a:lnSpc>
                <a:spcPct val="100000"/>
              </a:lnSpc>
              <a:buNone/>
              <a:defRPr>
                <a:solidFill>
                  <a:schemeClr val="tx1"/>
                </a:solidFill>
              </a:defRPr>
            </a:lvl1pPr>
          </a:lstStyle>
          <a:p>
            <a:r>
              <a:rPr lang="en-US"/>
              <a:t> </a:t>
            </a:r>
          </a:p>
        </p:txBody>
      </p:sp>
      <p:sp>
        <p:nvSpPr>
          <p:cNvPr id="5" name="Slide Number Placeholder 4">
            <a:extLst>
              <a:ext uri="{FF2B5EF4-FFF2-40B4-BE49-F238E27FC236}">
                <a16:creationId xmlns:a16="http://schemas.microsoft.com/office/drawing/2014/main" id="{BC99263C-FBED-4354-9C78-6D47AE0C620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bg1"/>
                </a:solidFill>
              </a:defRPr>
            </a:lvl1pPr>
          </a:lstStyle>
          <a:p>
            <a:fld id="{F8E47D07-9D1E-4FE9-B31A-2F5863681021}" type="slidenum">
              <a:rPr lang="en-GB" smtClean="0"/>
              <a:pPr/>
              <a:t>‹N›</a:t>
            </a:fld>
            <a:endParaRPr lang="en-GB"/>
          </a:p>
        </p:txBody>
      </p:sp>
      <p:sp>
        <p:nvSpPr>
          <p:cNvPr id="11" name="Text Placeholder 96">
            <a:extLst>
              <a:ext uri="{FF2B5EF4-FFF2-40B4-BE49-F238E27FC236}">
                <a16:creationId xmlns:a16="http://schemas.microsoft.com/office/drawing/2014/main" id="{B5788CA3-B109-4C1E-8BEF-296AE5E5BBD7}"/>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solidFill>
                  <a:schemeClr val="bg1"/>
                </a:solidFill>
              </a:defRPr>
            </a:lvl1pPr>
          </a:lstStyle>
          <a:p>
            <a:pPr lvl="0"/>
            <a:r>
              <a:rPr lang="en-US" dirty="0"/>
              <a:t>Footnotes</a:t>
            </a:r>
          </a:p>
        </p:txBody>
      </p:sp>
      <p:sp>
        <p:nvSpPr>
          <p:cNvPr id="3" name="Date Placeholder 2">
            <a:extLst>
              <a:ext uri="{FF2B5EF4-FFF2-40B4-BE49-F238E27FC236}">
                <a16:creationId xmlns:a16="http://schemas.microsoft.com/office/drawing/2014/main" id="{6C4A1AB8-2EE2-468C-A083-D01CE559E67F}"/>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bg1"/>
                </a:solidFill>
              </a:defRPr>
            </a:lvl1pPr>
          </a:lstStyle>
          <a:p>
            <a:endParaRPr lang="en-GB"/>
          </a:p>
        </p:txBody>
      </p:sp>
    </p:spTree>
    <p:custDataLst>
      <p:tags r:id="rId1"/>
    </p:custDataLst>
    <p:extLst>
      <p:ext uri="{BB962C8B-B14F-4D97-AF65-F5344CB8AC3E}">
        <p14:creationId xmlns:p14="http://schemas.microsoft.com/office/powerpoint/2010/main" val="3046564347"/>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5 Logo Holders">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D40D7-DC13-4D28-9957-EA7D59028BA2}"/>
              </a:ext>
            </a:extLst>
          </p:cNvPr>
          <p:cNvSpPr>
            <a:spLocks noGrp="1"/>
          </p:cNvSpPr>
          <p:nvPr>
            <p:ph type="title" hasCustomPrompt="1"/>
          </p:nvPr>
        </p:nvSpPr>
        <p:spPr/>
        <p:txBody>
          <a:bodyPr/>
          <a:lstStyle>
            <a:lvl1pPr>
              <a:lnSpc>
                <a:spcPct val="100000"/>
              </a:lnSpc>
              <a:defRPr>
                <a:solidFill>
                  <a:schemeClr val="tx1"/>
                </a:solidFill>
              </a:defRPr>
            </a:lvl1pPr>
          </a:lstStyle>
          <a:p>
            <a:r>
              <a:rPr lang="en-US" dirty="0"/>
              <a:t>Click to enter title here</a:t>
            </a:r>
          </a:p>
        </p:txBody>
      </p:sp>
      <p:sp>
        <p:nvSpPr>
          <p:cNvPr id="12" name="Picture Placeholder 11">
            <a:extLst>
              <a:ext uri="{FF2B5EF4-FFF2-40B4-BE49-F238E27FC236}">
                <a16:creationId xmlns:a16="http://schemas.microsoft.com/office/drawing/2014/main" id="{75E460CF-60CD-4D04-8BD0-34A76029C4BA}"/>
              </a:ext>
              <a:ext uri="{C183D7F6-B498-43B3-948B-1728B52AA6E4}">
                <adec:decorative xmlns:adec="http://schemas.microsoft.com/office/drawing/2017/decorative" val="1"/>
              </a:ext>
            </a:extLst>
          </p:cNvPr>
          <p:cNvSpPr>
            <a:spLocks noGrp="1"/>
          </p:cNvSpPr>
          <p:nvPr>
            <p:ph type="pic" sz="quarter" idx="13" hasCustomPrompt="1"/>
          </p:nvPr>
        </p:nvSpPr>
        <p:spPr>
          <a:xfrm>
            <a:off x="407987" y="179165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3" name="Picture Placeholder 11">
            <a:extLst>
              <a:ext uri="{FF2B5EF4-FFF2-40B4-BE49-F238E27FC236}">
                <a16:creationId xmlns:a16="http://schemas.microsoft.com/office/drawing/2014/main" id="{5C87F9B8-D0F5-497C-AE63-5A450E0E1DA9}"/>
              </a:ext>
              <a:ext uri="{C183D7F6-B498-43B3-948B-1728B52AA6E4}">
                <adec:decorative xmlns:adec="http://schemas.microsoft.com/office/drawing/2017/decorative" val="1"/>
              </a:ext>
            </a:extLst>
          </p:cNvPr>
          <p:cNvSpPr>
            <a:spLocks noGrp="1"/>
          </p:cNvSpPr>
          <p:nvPr>
            <p:ph type="pic" sz="quarter" idx="14" hasCustomPrompt="1"/>
          </p:nvPr>
        </p:nvSpPr>
        <p:spPr>
          <a:xfrm>
            <a:off x="2801937" y="179165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4" name="Picture Placeholder 11">
            <a:extLst>
              <a:ext uri="{FF2B5EF4-FFF2-40B4-BE49-F238E27FC236}">
                <a16:creationId xmlns:a16="http://schemas.microsoft.com/office/drawing/2014/main" id="{CA7090BA-5395-4466-845D-2FFF88988FC5}"/>
              </a:ext>
              <a:ext uri="{C183D7F6-B498-43B3-948B-1728B52AA6E4}">
                <adec:decorative xmlns:adec="http://schemas.microsoft.com/office/drawing/2017/decorative" val="1"/>
              </a:ext>
            </a:extLst>
          </p:cNvPr>
          <p:cNvSpPr>
            <a:spLocks noGrp="1"/>
          </p:cNvSpPr>
          <p:nvPr>
            <p:ph type="pic" sz="quarter" idx="15" hasCustomPrompt="1"/>
          </p:nvPr>
        </p:nvSpPr>
        <p:spPr>
          <a:xfrm>
            <a:off x="5195887" y="179165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5" name="Picture Placeholder 11">
            <a:extLst>
              <a:ext uri="{FF2B5EF4-FFF2-40B4-BE49-F238E27FC236}">
                <a16:creationId xmlns:a16="http://schemas.microsoft.com/office/drawing/2014/main" id="{07BD6C02-2D88-4407-AB5F-1B4EE05F3EB7}"/>
              </a:ext>
              <a:ext uri="{C183D7F6-B498-43B3-948B-1728B52AA6E4}">
                <adec:decorative xmlns:adec="http://schemas.microsoft.com/office/drawing/2017/decorative" val="1"/>
              </a:ext>
            </a:extLst>
          </p:cNvPr>
          <p:cNvSpPr>
            <a:spLocks noGrp="1"/>
          </p:cNvSpPr>
          <p:nvPr>
            <p:ph type="pic" sz="quarter" idx="16" hasCustomPrompt="1"/>
          </p:nvPr>
        </p:nvSpPr>
        <p:spPr>
          <a:xfrm>
            <a:off x="7589837" y="179165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6" name="Picture Placeholder 11">
            <a:extLst>
              <a:ext uri="{FF2B5EF4-FFF2-40B4-BE49-F238E27FC236}">
                <a16:creationId xmlns:a16="http://schemas.microsoft.com/office/drawing/2014/main" id="{266000A8-5305-480E-9CC7-8E85E0C22DB8}"/>
              </a:ext>
              <a:ext uri="{C183D7F6-B498-43B3-948B-1728B52AA6E4}">
                <adec:decorative xmlns:adec="http://schemas.microsoft.com/office/drawing/2017/decorative" val="1"/>
              </a:ext>
            </a:extLst>
          </p:cNvPr>
          <p:cNvSpPr>
            <a:spLocks noGrp="1"/>
          </p:cNvSpPr>
          <p:nvPr>
            <p:ph type="pic" sz="quarter" idx="17" hasCustomPrompt="1"/>
          </p:nvPr>
        </p:nvSpPr>
        <p:spPr>
          <a:xfrm>
            <a:off x="9983787" y="179165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0" name="Picture Placeholder 11">
            <a:extLst>
              <a:ext uri="{FF2B5EF4-FFF2-40B4-BE49-F238E27FC236}">
                <a16:creationId xmlns:a16="http://schemas.microsoft.com/office/drawing/2014/main" id="{528F52C5-394F-4E1B-B272-53ADE5734408}"/>
              </a:ext>
              <a:ext uri="{C183D7F6-B498-43B3-948B-1728B52AA6E4}">
                <adec:decorative xmlns:adec="http://schemas.microsoft.com/office/drawing/2017/decorative" val="1"/>
              </a:ext>
            </a:extLst>
          </p:cNvPr>
          <p:cNvSpPr>
            <a:spLocks noGrp="1"/>
          </p:cNvSpPr>
          <p:nvPr>
            <p:ph type="pic" sz="quarter" idx="18" hasCustomPrompt="1"/>
          </p:nvPr>
        </p:nvSpPr>
        <p:spPr>
          <a:xfrm>
            <a:off x="1604962" y="3052127"/>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1" name="Picture Placeholder 11">
            <a:extLst>
              <a:ext uri="{FF2B5EF4-FFF2-40B4-BE49-F238E27FC236}">
                <a16:creationId xmlns:a16="http://schemas.microsoft.com/office/drawing/2014/main" id="{010FBB93-0F37-4614-B044-1F82ABF9CE63}"/>
              </a:ext>
              <a:ext uri="{C183D7F6-B498-43B3-948B-1728B52AA6E4}">
                <adec:decorative xmlns:adec="http://schemas.microsoft.com/office/drawing/2017/decorative" val="1"/>
              </a:ext>
            </a:extLst>
          </p:cNvPr>
          <p:cNvSpPr>
            <a:spLocks noGrp="1"/>
          </p:cNvSpPr>
          <p:nvPr>
            <p:ph type="pic" sz="quarter" idx="19" hasCustomPrompt="1"/>
          </p:nvPr>
        </p:nvSpPr>
        <p:spPr>
          <a:xfrm>
            <a:off x="3998912" y="3052127"/>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7" name="Picture Placeholder 11">
            <a:extLst>
              <a:ext uri="{FF2B5EF4-FFF2-40B4-BE49-F238E27FC236}">
                <a16:creationId xmlns:a16="http://schemas.microsoft.com/office/drawing/2014/main" id="{B422470C-0E1C-419C-8572-16476BEE7FA8}"/>
              </a:ext>
              <a:ext uri="{C183D7F6-B498-43B3-948B-1728B52AA6E4}">
                <adec:decorative xmlns:adec="http://schemas.microsoft.com/office/drawing/2017/decorative" val="1"/>
              </a:ext>
            </a:extLst>
          </p:cNvPr>
          <p:cNvSpPr>
            <a:spLocks noGrp="1"/>
          </p:cNvSpPr>
          <p:nvPr>
            <p:ph type="pic" sz="quarter" idx="20" hasCustomPrompt="1"/>
          </p:nvPr>
        </p:nvSpPr>
        <p:spPr>
          <a:xfrm>
            <a:off x="6392862" y="3052127"/>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18" name="Picture Placeholder 11">
            <a:extLst>
              <a:ext uri="{FF2B5EF4-FFF2-40B4-BE49-F238E27FC236}">
                <a16:creationId xmlns:a16="http://schemas.microsoft.com/office/drawing/2014/main" id="{531AA156-F64E-4378-B7E9-92F3B595809A}"/>
              </a:ext>
              <a:ext uri="{C183D7F6-B498-43B3-948B-1728B52AA6E4}">
                <adec:decorative xmlns:adec="http://schemas.microsoft.com/office/drawing/2017/decorative" val="1"/>
              </a:ext>
            </a:extLst>
          </p:cNvPr>
          <p:cNvSpPr>
            <a:spLocks noGrp="1"/>
          </p:cNvSpPr>
          <p:nvPr>
            <p:ph type="pic" sz="quarter" idx="21" hasCustomPrompt="1"/>
          </p:nvPr>
        </p:nvSpPr>
        <p:spPr>
          <a:xfrm>
            <a:off x="8786812" y="3052127"/>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22" name="Picture Placeholder 11">
            <a:extLst>
              <a:ext uri="{FF2B5EF4-FFF2-40B4-BE49-F238E27FC236}">
                <a16:creationId xmlns:a16="http://schemas.microsoft.com/office/drawing/2014/main" id="{55383348-573F-407C-AC42-10E5B337AC52}"/>
              </a:ext>
              <a:ext uri="{C183D7F6-B498-43B3-948B-1728B52AA6E4}">
                <adec:decorative xmlns:adec="http://schemas.microsoft.com/office/drawing/2017/decorative" val="1"/>
              </a:ext>
            </a:extLst>
          </p:cNvPr>
          <p:cNvSpPr>
            <a:spLocks noGrp="1"/>
          </p:cNvSpPr>
          <p:nvPr>
            <p:ph type="pic" sz="quarter" idx="22" hasCustomPrompt="1"/>
          </p:nvPr>
        </p:nvSpPr>
        <p:spPr>
          <a:xfrm>
            <a:off x="407987" y="431260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23" name="Picture Placeholder 11">
            <a:extLst>
              <a:ext uri="{FF2B5EF4-FFF2-40B4-BE49-F238E27FC236}">
                <a16:creationId xmlns:a16="http://schemas.microsoft.com/office/drawing/2014/main" id="{433BEA04-0693-4052-8B02-BF6FC678BA1D}"/>
              </a:ext>
              <a:ext uri="{C183D7F6-B498-43B3-948B-1728B52AA6E4}">
                <adec:decorative xmlns:adec="http://schemas.microsoft.com/office/drawing/2017/decorative" val="1"/>
              </a:ext>
            </a:extLst>
          </p:cNvPr>
          <p:cNvSpPr>
            <a:spLocks noGrp="1"/>
          </p:cNvSpPr>
          <p:nvPr>
            <p:ph type="pic" sz="quarter" idx="23" hasCustomPrompt="1"/>
          </p:nvPr>
        </p:nvSpPr>
        <p:spPr>
          <a:xfrm>
            <a:off x="2801937" y="431260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24" name="Picture Placeholder 11">
            <a:extLst>
              <a:ext uri="{FF2B5EF4-FFF2-40B4-BE49-F238E27FC236}">
                <a16:creationId xmlns:a16="http://schemas.microsoft.com/office/drawing/2014/main" id="{B88C8BE9-D35E-4988-80D5-BB7AD3E6AD9E}"/>
              </a:ext>
              <a:ext uri="{C183D7F6-B498-43B3-948B-1728B52AA6E4}">
                <adec:decorative xmlns:adec="http://schemas.microsoft.com/office/drawing/2017/decorative" val="1"/>
              </a:ext>
            </a:extLst>
          </p:cNvPr>
          <p:cNvSpPr>
            <a:spLocks noGrp="1"/>
          </p:cNvSpPr>
          <p:nvPr>
            <p:ph type="pic" sz="quarter" idx="24" hasCustomPrompt="1"/>
          </p:nvPr>
        </p:nvSpPr>
        <p:spPr>
          <a:xfrm>
            <a:off x="5195887" y="431260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25" name="Picture Placeholder 11">
            <a:extLst>
              <a:ext uri="{FF2B5EF4-FFF2-40B4-BE49-F238E27FC236}">
                <a16:creationId xmlns:a16="http://schemas.microsoft.com/office/drawing/2014/main" id="{18A22AE5-FC27-4F35-A0A4-5A75925CEFE6}"/>
              </a:ext>
              <a:ext uri="{C183D7F6-B498-43B3-948B-1728B52AA6E4}">
                <adec:decorative xmlns:adec="http://schemas.microsoft.com/office/drawing/2017/decorative" val="1"/>
              </a:ext>
            </a:extLst>
          </p:cNvPr>
          <p:cNvSpPr>
            <a:spLocks noGrp="1"/>
          </p:cNvSpPr>
          <p:nvPr>
            <p:ph type="pic" sz="quarter" idx="25" hasCustomPrompt="1"/>
          </p:nvPr>
        </p:nvSpPr>
        <p:spPr>
          <a:xfrm>
            <a:off x="7589837" y="431260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26" name="Picture Placeholder 11">
            <a:extLst>
              <a:ext uri="{FF2B5EF4-FFF2-40B4-BE49-F238E27FC236}">
                <a16:creationId xmlns:a16="http://schemas.microsoft.com/office/drawing/2014/main" id="{E918B138-DFE8-4A19-AB1C-B0F83FA25063}"/>
              </a:ext>
              <a:ext uri="{C183D7F6-B498-43B3-948B-1728B52AA6E4}">
                <adec:decorative xmlns:adec="http://schemas.microsoft.com/office/drawing/2017/decorative" val="1"/>
              </a:ext>
            </a:extLst>
          </p:cNvPr>
          <p:cNvSpPr>
            <a:spLocks noGrp="1"/>
          </p:cNvSpPr>
          <p:nvPr>
            <p:ph type="pic" sz="quarter" idx="26" hasCustomPrompt="1"/>
          </p:nvPr>
        </p:nvSpPr>
        <p:spPr>
          <a:xfrm>
            <a:off x="9983787" y="4312602"/>
            <a:ext cx="1508761" cy="1508761"/>
          </a:xfrm>
          <a:prstGeom prst="ellipse">
            <a:avLst/>
          </a:prstGeom>
          <a:solidFill>
            <a:schemeClr val="bg1"/>
          </a:solidFill>
        </p:spPr>
        <p:txBody>
          <a:bodyPr>
            <a:noAutofit/>
          </a:bodyPr>
          <a:lstStyle>
            <a:lvl1pPr>
              <a:lnSpc>
                <a:spcPct val="100000"/>
              </a:lnSpc>
              <a:defRPr>
                <a:solidFill>
                  <a:schemeClr val="bg1"/>
                </a:solidFill>
              </a:defRPr>
            </a:lvl1pPr>
          </a:lstStyle>
          <a:p>
            <a:r>
              <a:rPr lang="en-US"/>
              <a:t> </a:t>
            </a:r>
          </a:p>
        </p:txBody>
      </p:sp>
      <p:sp>
        <p:nvSpPr>
          <p:cNvPr id="5" name="Slide Number Placeholder 4">
            <a:extLst>
              <a:ext uri="{FF2B5EF4-FFF2-40B4-BE49-F238E27FC236}">
                <a16:creationId xmlns:a16="http://schemas.microsoft.com/office/drawing/2014/main" id="{BC99263C-FBED-4354-9C78-6D47AE0C620C}"/>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solidFill>
                  <a:schemeClr val="tx1"/>
                </a:solidFill>
              </a:defRPr>
            </a:lvl1pPr>
          </a:lstStyle>
          <a:p>
            <a:fld id="{F8E47D07-9D1E-4FE9-B31A-2F5863681021}" type="slidenum">
              <a:rPr lang="en-GB" smtClean="0"/>
              <a:pPr/>
              <a:t>‹N›</a:t>
            </a:fld>
            <a:endParaRPr lang="en-GB"/>
          </a:p>
        </p:txBody>
      </p:sp>
      <p:sp>
        <p:nvSpPr>
          <p:cNvPr id="20" name="Text Placeholder 96">
            <a:extLst>
              <a:ext uri="{FF2B5EF4-FFF2-40B4-BE49-F238E27FC236}">
                <a16:creationId xmlns:a16="http://schemas.microsoft.com/office/drawing/2014/main" id="{CCEEFB9C-D904-475F-96C7-94205FF977B7}"/>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3" name="Date Placeholder 2">
            <a:extLst>
              <a:ext uri="{FF2B5EF4-FFF2-40B4-BE49-F238E27FC236}">
                <a16:creationId xmlns:a16="http://schemas.microsoft.com/office/drawing/2014/main" id="{6C4A1AB8-2EE2-468C-A083-D01CE559E67F}"/>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solidFill>
                  <a:schemeClr val="tx1"/>
                </a:solidFill>
              </a:defRPr>
            </a:lvl1pPr>
          </a:lstStyle>
          <a:p>
            <a:endParaRPr lang="en-GB"/>
          </a:p>
        </p:txBody>
      </p:sp>
    </p:spTree>
    <p:custDataLst>
      <p:tags r:id="rId1"/>
    </p:custDataLst>
    <p:extLst>
      <p:ext uri="{BB962C8B-B14F-4D97-AF65-F5344CB8AC3E}">
        <p14:creationId xmlns:p14="http://schemas.microsoft.com/office/powerpoint/2010/main" val="1492247719"/>
      </p:ext>
    </p:extLst>
  </p:cSld>
  <p:clrMapOvr>
    <a:masterClrMapping/>
  </p:clrMapOvr>
  <p:extLst>
    <p:ext uri="{DCECCB84-F9BA-43D5-87BE-67443E8EF086}">
      <p15:sldGuideLst xmlns:p15="http://schemas.microsoft.com/office/powerpoint/2012/main">
        <p15:guide id="1" orient="horz" pos="890" userDrawn="1">
          <p15:clr>
            <a:srgbClr val="C35EA4"/>
          </p15:clr>
        </p15:guide>
        <p15:guide id="2" orient="horz" pos="981" userDrawn="1">
          <p15:clr>
            <a:srgbClr val="C35EA4"/>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3" name="DO NOT DELETE (BRANDIN)">
            <a:extLst>
              <a:ext uri="{FF2B5EF4-FFF2-40B4-BE49-F238E27FC236}">
                <a16:creationId xmlns:a16="http://schemas.microsoft.com/office/drawing/2014/main" id="{C17AC543-38B8-5244-ACFA-121DD8C94A06}"/>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2831790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10">
            <a:extLst>
              <a:ext uri="{FF2B5EF4-FFF2-40B4-BE49-F238E27FC236}">
                <a16:creationId xmlns:a16="http://schemas.microsoft.com/office/drawing/2014/main" id="{E358DA9E-BDF5-4DC7-B478-434301DA6253}"/>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5" name="Text Placeholder 96">
            <a:extLst>
              <a:ext uri="{FF2B5EF4-FFF2-40B4-BE49-F238E27FC236}">
                <a16:creationId xmlns:a16="http://schemas.microsoft.com/office/drawing/2014/main" id="{5D317BC2-3CD5-4931-93AD-CC95F2C50D24}"/>
              </a:ext>
            </a:extLst>
          </p:cNvPr>
          <p:cNvSpPr>
            <a:spLocks noGrp="1"/>
          </p:cNvSpPr>
          <p:nvPr>
            <p:ph type="body" sz="quarter" idx="111" hasCustomPrompt="1"/>
          </p:nvPr>
        </p:nvSpPr>
        <p:spPr>
          <a:xfrm>
            <a:off x="497481" y="6250152"/>
            <a:ext cx="9550800" cy="561048"/>
          </a:xfrm>
        </p:spPr>
        <p:txBody>
          <a:bodyPr lIns="0" tIns="0" rIns="0" bIns="0" anchor="b" anchorCtr="0">
            <a:normAutofit/>
          </a:bodyPr>
          <a:lstStyle>
            <a:lvl1pPr marL="0" indent="0">
              <a:lnSpc>
                <a:spcPct val="100000"/>
              </a:lnSpc>
              <a:spcAft>
                <a:spcPts val="300"/>
              </a:spcAft>
              <a:buNone/>
              <a:defRPr sz="800"/>
            </a:lvl1pPr>
          </a:lstStyle>
          <a:p>
            <a:pPr lvl="0"/>
            <a:r>
              <a:rPr lang="en-US" dirty="0"/>
              <a:t>Footnotes</a:t>
            </a:r>
          </a:p>
        </p:txBody>
      </p:sp>
      <p:sp>
        <p:nvSpPr>
          <p:cNvPr id="9" name="Date Placeholder 8">
            <a:extLst>
              <a:ext uri="{FF2B5EF4-FFF2-40B4-BE49-F238E27FC236}">
                <a16:creationId xmlns:a16="http://schemas.microsoft.com/office/drawing/2014/main" id="{9B03F247-4297-4973-90A3-0193475AC741}"/>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19082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fidentiality Notice">
    <p:spTree>
      <p:nvGrpSpPr>
        <p:cNvPr id="1" name=""/>
        <p:cNvGrpSpPr/>
        <p:nvPr/>
      </p:nvGrpSpPr>
      <p:grpSpPr>
        <a:xfrm>
          <a:off x="0" y="0"/>
          <a:ext cx="0" cy="0"/>
          <a:chOff x="0" y="0"/>
          <a:chExt cx="0" cy="0"/>
        </a:xfrm>
      </p:grpSpPr>
      <p:sp>
        <p:nvSpPr>
          <p:cNvPr id="6" name="TextBox 5" descr="Confidentiality Notice&#10;">
            <a:extLst>
              <a:ext uri="{FF2B5EF4-FFF2-40B4-BE49-F238E27FC236}">
                <a16:creationId xmlns:a16="http://schemas.microsoft.com/office/drawing/2014/main" id="{2848B27A-10B7-4200-88E7-16263562F97B}"/>
              </a:ext>
            </a:extLst>
          </p:cNvPr>
          <p:cNvSpPr txBox="1"/>
          <p:nvPr userDrawn="1"/>
        </p:nvSpPr>
        <p:spPr>
          <a:xfrm>
            <a:off x="419100" y="4864100"/>
            <a:ext cx="9156700" cy="1028700"/>
          </a:xfrm>
          <a:prstGeom prst="rect">
            <a:avLst/>
          </a:prstGeom>
          <a:noFill/>
        </p:spPr>
        <p:txBody>
          <a:bodyPr wrap="square" rtlCol="0">
            <a:noAutofit/>
          </a:bodyPr>
          <a:lstStyle/>
          <a:p>
            <a:pPr marL="12700">
              <a:lnSpc>
                <a:spcPct val="100000"/>
              </a:lnSpc>
              <a:spcBef>
                <a:spcPts val="100"/>
              </a:spcBef>
            </a:pPr>
            <a:r>
              <a:rPr lang="en-US" sz="1200" b="1" spc="-5">
                <a:solidFill>
                  <a:schemeClr val="tx1"/>
                </a:solidFill>
                <a:latin typeface="+mn-lt"/>
                <a:cs typeface="Arial"/>
              </a:rPr>
              <a:t>Confidentiality</a:t>
            </a:r>
            <a:r>
              <a:rPr lang="en-US" sz="1200" b="1" spc="-10">
                <a:solidFill>
                  <a:schemeClr val="tx1"/>
                </a:solidFill>
                <a:latin typeface="+mn-lt"/>
                <a:cs typeface="Arial"/>
              </a:rPr>
              <a:t> </a:t>
            </a:r>
            <a:r>
              <a:rPr lang="en-US" sz="1200" b="1" spc="-5">
                <a:solidFill>
                  <a:schemeClr val="tx1"/>
                </a:solidFill>
                <a:latin typeface="+mn-lt"/>
                <a:cs typeface="Arial"/>
              </a:rPr>
              <a:t>Notice</a:t>
            </a:r>
            <a:endParaRPr lang="en-US" sz="1200">
              <a:solidFill>
                <a:schemeClr val="tx1"/>
              </a:solidFill>
              <a:latin typeface="+mn-lt"/>
              <a:cs typeface="Arial"/>
            </a:endParaRPr>
          </a:p>
          <a:p>
            <a:pPr marL="26670" marR="5080">
              <a:lnSpc>
                <a:spcPct val="100000"/>
              </a:lnSpc>
              <a:spcBef>
                <a:spcPts val="780"/>
              </a:spcBef>
            </a:pPr>
            <a:r>
              <a:rPr lang="en-US" sz="1200" spc="5">
                <a:solidFill>
                  <a:schemeClr val="tx1"/>
                </a:solidFill>
                <a:latin typeface="+mn-lt"/>
                <a:cs typeface="Arial"/>
              </a:rPr>
              <a:t>This </a:t>
            </a:r>
            <a:r>
              <a:rPr lang="en-US" sz="1200">
                <a:solidFill>
                  <a:schemeClr val="tx1"/>
                </a:solidFill>
                <a:latin typeface="+mn-lt"/>
                <a:cs typeface="Arial"/>
              </a:rPr>
              <a:t>file is </a:t>
            </a:r>
            <a:r>
              <a:rPr lang="en-US" sz="1200" spc="5">
                <a:solidFill>
                  <a:schemeClr val="tx1"/>
                </a:solidFill>
                <a:latin typeface="+mn-lt"/>
                <a:cs typeface="Arial"/>
              </a:rPr>
              <a:t>private </a:t>
            </a:r>
            <a:r>
              <a:rPr lang="en-US" sz="1200" spc="10">
                <a:solidFill>
                  <a:schemeClr val="tx1"/>
                </a:solidFill>
                <a:latin typeface="+mn-lt"/>
                <a:cs typeface="Arial"/>
              </a:rPr>
              <a:t>and may contain confidential and proprietary information. </a:t>
            </a:r>
            <a:r>
              <a:rPr lang="en-US" sz="1200">
                <a:solidFill>
                  <a:schemeClr val="tx1"/>
                </a:solidFill>
                <a:latin typeface="+mn-lt"/>
                <a:cs typeface="Arial"/>
              </a:rPr>
              <a:t>If </a:t>
            </a:r>
            <a:r>
              <a:rPr lang="en-US" sz="1200" spc="10">
                <a:solidFill>
                  <a:schemeClr val="tx1"/>
                </a:solidFill>
                <a:latin typeface="+mn-lt"/>
                <a:cs typeface="Arial"/>
              </a:rPr>
              <a:t>you have received </a:t>
            </a:r>
            <a:r>
              <a:rPr lang="en-US" sz="1200" spc="5">
                <a:solidFill>
                  <a:schemeClr val="tx1"/>
                </a:solidFill>
                <a:latin typeface="+mn-lt"/>
                <a:cs typeface="Arial"/>
              </a:rPr>
              <a:t>this </a:t>
            </a:r>
            <a:r>
              <a:rPr lang="en-US" sz="1200">
                <a:solidFill>
                  <a:schemeClr val="tx1"/>
                </a:solidFill>
                <a:latin typeface="+mn-lt"/>
                <a:cs typeface="Arial"/>
              </a:rPr>
              <a:t>file in </a:t>
            </a:r>
            <a:r>
              <a:rPr lang="en-US" sz="1200" spc="10">
                <a:solidFill>
                  <a:schemeClr val="tx1"/>
                </a:solidFill>
                <a:latin typeface="+mn-lt"/>
                <a:cs typeface="Arial"/>
              </a:rPr>
              <a:t>error, please </a:t>
            </a:r>
            <a:r>
              <a:rPr lang="en-US" sz="1200" spc="5">
                <a:solidFill>
                  <a:schemeClr val="tx1"/>
                </a:solidFill>
                <a:latin typeface="+mn-lt"/>
                <a:cs typeface="Arial"/>
              </a:rPr>
              <a:t>notify us </a:t>
            </a:r>
            <a:r>
              <a:rPr lang="en-US" sz="1200" spc="10">
                <a:solidFill>
                  <a:schemeClr val="tx1"/>
                </a:solidFill>
                <a:latin typeface="+mn-lt"/>
                <a:cs typeface="Arial"/>
              </a:rPr>
              <a:t>and remove  </a:t>
            </a:r>
            <a:r>
              <a:rPr lang="en-US" sz="1200">
                <a:solidFill>
                  <a:schemeClr val="tx1"/>
                </a:solidFill>
                <a:latin typeface="+mn-lt"/>
                <a:cs typeface="Arial"/>
              </a:rPr>
              <a:t>it </a:t>
            </a:r>
            <a:r>
              <a:rPr lang="en-US" sz="1200" spc="5">
                <a:solidFill>
                  <a:schemeClr val="tx1"/>
                </a:solidFill>
                <a:latin typeface="+mn-lt"/>
                <a:cs typeface="Arial"/>
              </a:rPr>
              <a:t>from </a:t>
            </a:r>
            <a:r>
              <a:rPr lang="en-US" sz="1200" spc="10">
                <a:solidFill>
                  <a:schemeClr val="tx1"/>
                </a:solidFill>
                <a:latin typeface="+mn-lt"/>
                <a:cs typeface="Arial"/>
              </a:rPr>
              <a:t>your system and </a:t>
            </a:r>
            <a:r>
              <a:rPr lang="en-US" sz="1200" spc="5">
                <a:solidFill>
                  <a:schemeClr val="tx1"/>
                </a:solidFill>
                <a:latin typeface="+mn-lt"/>
                <a:cs typeface="Arial"/>
              </a:rPr>
              <a:t>note that </a:t>
            </a:r>
            <a:r>
              <a:rPr lang="en-US" sz="1200" spc="10">
                <a:solidFill>
                  <a:schemeClr val="tx1"/>
                </a:solidFill>
                <a:latin typeface="+mn-lt"/>
                <a:cs typeface="Arial"/>
              </a:rPr>
              <a:t>you must not copy, </a:t>
            </a:r>
            <a:r>
              <a:rPr lang="en-US" sz="1200" spc="5">
                <a:solidFill>
                  <a:schemeClr val="tx1"/>
                </a:solidFill>
                <a:latin typeface="+mn-lt"/>
                <a:cs typeface="Arial"/>
              </a:rPr>
              <a:t>distribute or take </a:t>
            </a:r>
            <a:r>
              <a:rPr lang="en-US" sz="1200" spc="10">
                <a:solidFill>
                  <a:schemeClr val="tx1"/>
                </a:solidFill>
                <a:latin typeface="+mn-lt"/>
                <a:cs typeface="Arial"/>
              </a:rPr>
              <a:t>any </a:t>
            </a:r>
            <a:r>
              <a:rPr lang="en-US" sz="1200" spc="5">
                <a:solidFill>
                  <a:schemeClr val="tx1"/>
                </a:solidFill>
                <a:latin typeface="+mn-lt"/>
                <a:cs typeface="Arial"/>
              </a:rPr>
              <a:t>action </a:t>
            </a:r>
            <a:r>
              <a:rPr lang="en-US" sz="1200">
                <a:solidFill>
                  <a:schemeClr val="tx1"/>
                </a:solidFill>
                <a:latin typeface="+mn-lt"/>
                <a:cs typeface="Arial"/>
              </a:rPr>
              <a:t>in </a:t>
            </a:r>
            <a:r>
              <a:rPr lang="en-US" sz="1200" spc="10">
                <a:solidFill>
                  <a:schemeClr val="tx1"/>
                </a:solidFill>
                <a:latin typeface="+mn-lt"/>
                <a:cs typeface="Arial"/>
              </a:rPr>
              <a:t>reliance </a:t>
            </a:r>
            <a:r>
              <a:rPr lang="en-US" sz="1200" spc="5">
                <a:solidFill>
                  <a:schemeClr val="tx1"/>
                </a:solidFill>
                <a:latin typeface="+mn-lt"/>
                <a:cs typeface="Arial"/>
              </a:rPr>
              <a:t>on </a:t>
            </a:r>
            <a:r>
              <a:rPr lang="en-US" sz="1200">
                <a:solidFill>
                  <a:schemeClr val="tx1"/>
                </a:solidFill>
                <a:latin typeface="+mn-lt"/>
                <a:cs typeface="Arial"/>
              </a:rPr>
              <a:t>it. </a:t>
            </a:r>
            <a:r>
              <a:rPr lang="en-US" sz="1200" spc="10">
                <a:solidFill>
                  <a:schemeClr val="tx1"/>
                </a:solidFill>
                <a:latin typeface="+mn-lt"/>
                <a:cs typeface="Arial"/>
              </a:rPr>
              <a:t>Any unauthorized use </a:t>
            </a:r>
            <a:r>
              <a:rPr lang="en-US" sz="1200" spc="5">
                <a:solidFill>
                  <a:schemeClr val="tx1"/>
                </a:solidFill>
                <a:latin typeface="+mn-lt"/>
                <a:cs typeface="Arial"/>
              </a:rPr>
              <a:t>or </a:t>
            </a:r>
            <a:r>
              <a:rPr lang="en-US" sz="1200" spc="10">
                <a:solidFill>
                  <a:schemeClr val="tx1"/>
                </a:solidFill>
                <a:latin typeface="+mn-lt"/>
                <a:cs typeface="Arial"/>
              </a:rPr>
              <a:t>disclosure </a:t>
            </a:r>
            <a:r>
              <a:rPr lang="en-US" sz="1200" spc="5">
                <a:solidFill>
                  <a:schemeClr val="tx1"/>
                </a:solidFill>
                <a:latin typeface="+mn-lt"/>
                <a:cs typeface="Arial"/>
              </a:rPr>
              <a:t>of the  </a:t>
            </a:r>
            <a:r>
              <a:rPr lang="en-US" sz="1200" spc="10">
                <a:solidFill>
                  <a:schemeClr val="tx1"/>
                </a:solidFill>
                <a:latin typeface="+mn-lt"/>
                <a:cs typeface="Arial"/>
              </a:rPr>
              <a:t>contents </a:t>
            </a:r>
            <a:r>
              <a:rPr lang="en-US" sz="1200" spc="5">
                <a:solidFill>
                  <a:schemeClr val="tx1"/>
                </a:solidFill>
                <a:latin typeface="+mn-lt"/>
                <a:cs typeface="Arial"/>
              </a:rPr>
              <a:t>of this </a:t>
            </a:r>
            <a:r>
              <a:rPr lang="en-US" sz="1200">
                <a:solidFill>
                  <a:schemeClr val="tx1"/>
                </a:solidFill>
                <a:latin typeface="+mn-lt"/>
                <a:cs typeface="Arial"/>
              </a:rPr>
              <a:t>file is </a:t>
            </a:r>
            <a:r>
              <a:rPr lang="en-US" sz="1200" spc="10">
                <a:solidFill>
                  <a:schemeClr val="tx1"/>
                </a:solidFill>
                <a:latin typeface="+mn-lt"/>
                <a:cs typeface="Arial"/>
              </a:rPr>
              <a:t>not permitted and may </a:t>
            </a:r>
            <a:r>
              <a:rPr lang="en-US" sz="1200" spc="5">
                <a:solidFill>
                  <a:schemeClr val="tx1"/>
                </a:solidFill>
                <a:latin typeface="+mn-lt"/>
                <a:cs typeface="Arial"/>
              </a:rPr>
              <a:t>be </a:t>
            </a:r>
            <a:r>
              <a:rPr lang="en-US" sz="1200" spc="10">
                <a:solidFill>
                  <a:schemeClr val="tx1"/>
                </a:solidFill>
                <a:latin typeface="+mn-lt"/>
                <a:cs typeface="Arial"/>
              </a:rPr>
              <a:t>unlawful. AstraZeneca PLC, </a:t>
            </a:r>
            <a:r>
              <a:rPr lang="en-US" sz="1200">
                <a:solidFill>
                  <a:schemeClr val="tx1"/>
                </a:solidFill>
                <a:latin typeface="+mn-lt"/>
                <a:cs typeface="Arial"/>
              </a:rPr>
              <a:t>1 </a:t>
            </a:r>
            <a:r>
              <a:rPr lang="en-US" sz="1200" spc="10">
                <a:solidFill>
                  <a:schemeClr val="tx1"/>
                </a:solidFill>
                <a:latin typeface="+mn-lt"/>
                <a:cs typeface="Arial"/>
              </a:rPr>
              <a:t>Francis Crick Avenue, Cambridge Biomedical </a:t>
            </a:r>
            <a:r>
              <a:rPr lang="en-US" sz="1200" spc="15">
                <a:solidFill>
                  <a:schemeClr val="tx1"/>
                </a:solidFill>
                <a:latin typeface="+mn-lt"/>
                <a:cs typeface="Arial"/>
              </a:rPr>
              <a:t>Campus,  </a:t>
            </a:r>
            <a:r>
              <a:rPr lang="en-US" sz="1200" spc="10">
                <a:solidFill>
                  <a:schemeClr val="tx1"/>
                </a:solidFill>
                <a:latin typeface="+mn-lt"/>
                <a:cs typeface="Arial"/>
              </a:rPr>
              <a:t>Cambridge, CB2 0AA, UK, </a:t>
            </a:r>
            <a:r>
              <a:rPr lang="en-US" sz="1200" spc="5">
                <a:solidFill>
                  <a:schemeClr val="tx1"/>
                </a:solidFill>
                <a:latin typeface="+mn-lt"/>
                <a:cs typeface="Arial"/>
              </a:rPr>
              <a:t>T: </a:t>
            </a:r>
            <a:r>
              <a:rPr lang="en-US" sz="1200" spc="10">
                <a:solidFill>
                  <a:schemeClr val="tx1"/>
                </a:solidFill>
                <a:latin typeface="+mn-lt"/>
                <a:cs typeface="Arial"/>
              </a:rPr>
              <a:t>+44(0)203 749 5000,</a:t>
            </a:r>
            <a:r>
              <a:rPr lang="en-US" sz="1200" spc="85">
                <a:solidFill>
                  <a:schemeClr val="tx1"/>
                </a:solidFill>
                <a:latin typeface="+mn-lt"/>
                <a:cs typeface="Arial"/>
              </a:rPr>
              <a:t> </a:t>
            </a:r>
            <a:r>
              <a:rPr lang="en-US" sz="1200" u="none" spc="10">
                <a:solidFill>
                  <a:schemeClr val="tx1"/>
                </a:solidFill>
                <a:latin typeface="+mn-lt"/>
                <a:cs typeface="Arial"/>
              </a:rPr>
              <a:t>www.astrazeneca.com</a:t>
            </a:r>
            <a:endParaRPr lang="en-US" sz="1200">
              <a:solidFill>
                <a:schemeClr val="tx1"/>
              </a:solidFill>
            </a:endParaRPr>
          </a:p>
        </p:txBody>
      </p:sp>
      <p:sp>
        <p:nvSpPr>
          <p:cNvPr id="8" name="Slide Number Placeholder 7">
            <a:extLst>
              <a:ext uri="{FF2B5EF4-FFF2-40B4-BE49-F238E27FC236}">
                <a16:creationId xmlns:a16="http://schemas.microsoft.com/office/drawing/2014/main" id="{25C10CA0-7F28-40CE-9633-59C6800E7665}"/>
              </a:ext>
              <a:ext uri="{C183D7F6-B498-43B3-948B-1728B52AA6E4}">
                <adec:decorative xmlns:adec="http://schemas.microsoft.com/office/drawing/2017/decorative" val="1"/>
              </a:ext>
            </a:extLst>
          </p:cNvPr>
          <p:cNvSpPr>
            <a:spLocks noGrp="1"/>
          </p:cNvSpPr>
          <p:nvPr>
            <p:ph type="sldNum" sz="quarter" idx="12"/>
          </p:nvPr>
        </p:nvSpPr>
        <p:spPr/>
        <p:txBody>
          <a:bodyPr/>
          <a:lstStyle>
            <a:lvl1pPr>
              <a:lnSpc>
                <a:spcPct val="100000"/>
              </a:lnSpc>
              <a:defRPr/>
            </a:lvl1pPr>
          </a:lstStyle>
          <a:p>
            <a:fld id="{F8E47D07-9D1E-4FE9-B31A-2F5863681021}" type="slidenum">
              <a:rPr lang="en-GB" smtClean="0"/>
              <a:pPr/>
              <a:t>‹N›</a:t>
            </a:fld>
            <a:endParaRPr lang="en-GB"/>
          </a:p>
        </p:txBody>
      </p:sp>
      <p:sp>
        <p:nvSpPr>
          <p:cNvPr id="4" name="Date Placeholder 3">
            <a:extLst>
              <a:ext uri="{FF2B5EF4-FFF2-40B4-BE49-F238E27FC236}">
                <a16:creationId xmlns:a16="http://schemas.microsoft.com/office/drawing/2014/main" id="{2AB750B5-01B2-430D-BF92-6E5CD93388D3}"/>
              </a:ext>
              <a:ext uri="{C183D7F6-B498-43B3-948B-1728B52AA6E4}">
                <adec:decorative xmlns:adec="http://schemas.microsoft.com/office/drawing/2017/decorative" val="1"/>
              </a:ext>
            </a:extLst>
          </p:cNvPr>
          <p:cNvSpPr>
            <a:spLocks noGrp="1"/>
          </p:cNvSpPr>
          <p:nvPr>
            <p:ph type="dt" sz="half" idx="10"/>
          </p:nvPr>
        </p:nvSpPr>
        <p:spPr/>
        <p:txBody>
          <a:bodyPr/>
          <a:lstStyle>
            <a:lvl1pPr>
              <a:lnSpc>
                <a:spcPct val="100000"/>
              </a:lnSpc>
              <a:defRPr/>
            </a:lvl1pPr>
          </a:lstStyle>
          <a:p>
            <a:endParaRPr lang="en-GB"/>
          </a:p>
        </p:txBody>
      </p:sp>
    </p:spTree>
    <p:custDataLst>
      <p:tags r:id="rId1"/>
    </p:custDataLst>
    <p:extLst>
      <p:ext uri="{BB962C8B-B14F-4D97-AF65-F5344CB8AC3E}">
        <p14:creationId xmlns:p14="http://schemas.microsoft.com/office/powerpoint/2010/main" val="824475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22DA5D-EC7E-40C3-8862-3E3748AD6C3A}"/>
              </a:ext>
            </a:extLst>
          </p:cNvPr>
          <p:cNvSpPr txBox="1">
            <a:spLocks/>
          </p:cNvSpPr>
          <p:nvPr userDrawn="1"/>
        </p:nvSpPr>
        <p:spPr>
          <a:xfrm>
            <a:off x="1257304" y="769811"/>
            <a:ext cx="9677394" cy="5318379"/>
          </a:xfrm>
          <a:prstGeom prst="rect">
            <a:avLst/>
          </a:prstGeom>
        </p:spPr>
        <p:txBody>
          <a:bodyPr vert="horz" wrap="square" lIns="0" tIns="0" rIns="0" bIns="0" rtlCol="0" anchor="t">
            <a:sp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a:lnSpc>
                <a:spcPct val="90000"/>
              </a:lnSpc>
            </a:pPr>
            <a:r>
              <a:rPr lang="en-US" sz="9600" dirty="0"/>
              <a:t>Do not use layouts</a:t>
            </a:r>
            <a:br>
              <a:rPr lang="en-US" sz="9600" dirty="0"/>
            </a:br>
            <a:r>
              <a:rPr lang="en-US" sz="9600" dirty="0"/>
              <a:t>in this section appearing after this point. </a:t>
            </a:r>
          </a:p>
        </p:txBody>
      </p:sp>
      <p:sp>
        <p:nvSpPr>
          <p:cNvPr id="4" name="DO NOT DELETE (BRANDIN)">
            <a:extLst>
              <a:ext uri="{FF2B5EF4-FFF2-40B4-BE49-F238E27FC236}">
                <a16:creationId xmlns:a16="http://schemas.microsoft.com/office/drawing/2014/main" id="{69877D48-052F-814D-ACE8-304F09202645}"/>
              </a:ext>
            </a:extLst>
          </p:cNvPr>
          <p:cNvSpPr/>
          <p:nvPr userDrawn="1"/>
        </p:nvSpPr>
        <p:spPr>
          <a:xfrm>
            <a:off x="152400" y="152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lnSpc>
                <a:spcPct val="120000"/>
              </a:lnSpc>
              <a:spcAft>
                <a:spcPts val="600"/>
              </a:spcAft>
            </a:pPr>
            <a:endParaRPr lang="en-US" dirty="0" err="1"/>
          </a:p>
        </p:txBody>
      </p:sp>
    </p:spTree>
    <p:custDataLst>
      <p:custData r:id="rId1"/>
      <p:tags r:id="rId2"/>
    </p:custDataLst>
    <p:extLst>
      <p:ext uri="{BB962C8B-B14F-4D97-AF65-F5344CB8AC3E}">
        <p14:creationId xmlns:p14="http://schemas.microsoft.com/office/powerpoint/2010/main" val="96795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3" Type="http://schemas.openxmlformats.org/officeDocument/2006/relationships/slideLayout" Target="../slideLayouts/slideLayout12.xml"/><Relationship Id="rId21" Type="http://schemas.openxmlformats.org/officeDocument/2006/relationships/slideLayout" Target="../slideLayouts/slideLayout30.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5" Type="http://schemas.openxmlformats.org/officeDocument/2006/relationships/image" Target="../media/image2.svg"/><Relationship Id="rId2" Type="http://schemas.openxmlformats.org/officeDocument/2006/relationships/slideLayout" Target="../slideLayouts/slideLayout11.xml"/><Relationship Id="rId16" Type="http://schemas.openxmlformats.org/officeDocument/2006/relationships/slideLayout" Target="../slideLayouts/slideLayout25.xml"/><Relationship Id="rId20" Type="http://schemas.openxmlformats.org/officeDocument/2006/relationships/slideLayout" Target="../slideLayouts/slideLayout29.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24" Type="http://schemas.openxmlformats.org/officeDocument/2006/relationships/image" Target="../media/image1.png"/><Relationship Id="rId5" Type="http://schemas.openxmlformats.org/officeDocument/2006/relationships/slideLayout" Target="../slideLayouts/slideLayout14.xml"/><Relationship Id="rId15" Type="http://schemas.openxmlformats.org/officeDocument/2006/relationships/slideLayout" Target="../slideLayouts/slideLayout24.xml"/><Relationship Id="rId23" Type="http://schemas.openxmlformats.org/officeDocument/2006/relationships/tags" Target="../tags/tag12.xml"/><Relationship Id="rId10" Type="http://schemas.openxmlformats.org/officeDocument/2006/relationships/slideLayout" Target="../slideLayouts/slideLayout19.xml"/><Relationship Id="rId19" Type="http://schemas.openxmlformats.org/officeDocument/2006/relationships/slideLayout" Target="../slideLayouts/slideLayout28.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1.pn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ags" Target="../tags/tag3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3.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image" Target="../media/image2.svg"/></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slideLayout" Target="../slideLayouts/slideLayout43.xml"/><Relationship Id="rId7"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10" Type="http://schemas.openxmlformats.org/officeDocument/2006/relationships/image" Target="../media/image2.svg"/><Relationship Id="rId4" Type="http://schemas.openxmlformats.org/officeDocument/2006/relationships/slideLayout" Target="../slideLayouts/slideLayout44.xml"/><Relationship Id="rId9"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52.xml"/><Relationship Id="rId3" Type="http://schemas.openxmlformats.org/officeDocument/2006/relationships/slideLayout" Target="../slideLayouts/slideLayout49.xml"/><Relationship Id="rId7"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5" Type="http://schemas.openxmlformats.org/officeDocument/2006/relationships/slideLayout" Target="../slideLayouts/slideLayout51.xml"/><Relationship Id="rId10" Type="http://schemas.openxmlformats.org/officeDocument/2006/relationships/image" Target="../media/image2.svg"/><Relationship Id="rId4" Type="http://schemas.openxmlformats.org/officeDocument/2006/relationships/slideLayout" Target="../slideLayouts/slideLayout50.xml"/><Relationship Id="rId9"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5.xml"/><Relationship Id="rId7" Type="http://schemas.openxmlformats.org/officeDocument/2006/relationships/tags" Target="../tags/tag59.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theme" Target="../theme/theme6.xml"/><Relationship Id="rId5" Type="http://schemas.openxmlformats.org/officeDocument/2006/relationships/slideLayout" Target="../slideLayouts/slideLayout57.xml"/><Relationship Id="rId4" Type="http://schemas.openxmlformats.org/officeDocument/2006/relationships/slideLayout" Target="../slideLayouts/slideLayout56.xml"/><Relationship Id="rId9" Type="http://schemas.openxmlformats.org/officeDocument/2006/relationships/image" Target="../media/image2.sv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0.xml"/><Relationship Id="rId7" Type="http://schemas.openxmlformats.org/officeDocument/2006/relationships/tags" Target="../tags/tag65.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theme" Target="../theme/theme7.xml"/><Relationship Id="rId5" Type="http://schemas.openxmlformats.org/officeDocument/2006/relationships/slideLayout" Target="../slideLayouts/slideLayout62.xml"/><Relationship Id="rId4" Type="http://schemas.openxmlformats.org/officeDocument/2006/relationships/slideLayout" Target="../slideLayouts/slideLayout61.xml"/><Relationship Id="rId9" Type="http://schemas.openxmlformats.org/officeDocument/2006/relationships/image" Target="../media/image2.svg"/></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65.xml"/><Relationship Id="rId7" Type="http://schemas.openxmlformats.org/officeDocument/2006/relationships/image" Target="../media/image2.svg"/><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image" Target="../media/image1.png"/><Relationship Id="rId5" Type="http://schemas.openxmlformats.org/officeDocument/2006/relationships/tags" Target="../tags/tag71.xml"/><Relationship Id="rId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dirty="0"/>
              <a:t>Click to enter title here</a:t>
            </a:r>
            <a:endParaRPr lang="en-GB" dirty="0"/>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57338"/>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6258"/>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6258"/>
            <a:ext cx="407988"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12">
              <a:extLst>
                <a:ext uri="{96DAC541-7B7A-43D3-8B79-37D633B846F1}">
                  <asvg:svgBlip xmlns:asvg="http://schemas.microsoft.com/office/drawing/2016/SVG/main" r:embed="rId13"/>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Tree>
    <p:custDataLst>
      <p:tags r:id="rId11"/>
    </p:custDataLst>
    <p:extLst>
      <p:ext uri="{BB962C8B-B14F-4D97-AF65-F5344CB8AC3E}">
        <p14:creationId xmlns:p14="http://schemas.microsoft.com/office/powerpoint/2010/main" val="2125873824"/>
      </p:ext>
    </p:extLst>
  </p:cSld>
  <p:clrMap bg1="lt1" tx1="dk1" bg2="lt2" tx2="dk2" accent1="accent1" accent2="accent2" accent3="accent3" accent4="accent4" accent5="accent5" accent6="accent6" hlink="hlink" folHlink="folHlink"/>
  <p:sldLayoutIdLst>
    <p:sldLayoutId id="2147484049" r:id="rId1"/>
    <p:sldLayoutId id="2147483846" r:id="rId2"/>
    <p:sldLayoutId id="2147483987" r:id="rId3"/>
    <p:sldLayoutId id="2147483840" r:id="rId4"/>
    <p:sldLayoutId id="2147483850" r:id="rId5"/>
    <p:sldLayoutId id="2147483950" r:id="rId6"/>
    <p:sldLayoutId id="2147483849" r:id="rId7"/>
    <p:sldLayoutId id="2147483851" r:id="rId8"/>
    <p:sldLayoutId id="2147483852" r:id="rId9"/>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userDrawn="1">
          <p15:clr>
            <a:srgbClr val="C35EA4"/>
          </p15:clr>
        </p15:guide>
        <p15:guide id="2" pos="7423" userDrawn="1">
          <p15:clr>
            <a:srgbClr val="C35EA4"/>
          </p15:clr>
        </p15:guide>
        <p15:guide id="3" orient="horz" pos="3906" userDrawn="1">
          <p15:clr>
            <a:srgbClr val="C35EA4"/>
          </p15:clr>
        </p15:guide>
        <p15:guide id="4" orient="horz" pos="255" userDrawn="1">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dirty="0"/>
              <a:t>Click to enter title here</a:t>
            </a:r>
            <a:endParaRPr lang="en-GB" dirty="0"/>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7"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24">
              <a:extLst>
                <a:ext uri="{96DAC541-7B7A-43D3-8B79-37D633B846F1}">
                  <asvg:svgBlip xmlns:asvg="http://schemas.microsoft.com/office/drawing/2016/SVG/main" r:embed="rId25"/>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23"/>
    </p:custDataLst>
    <p:extLst>
      <p:ext uri="{BB962C8B-B14F-4D97-AF65-F5344CB8AC3E}">
        <p14:creationId xmlns:p14="http://schemas.microsoft.com/office/powerpoint/2010/main" val="2532496191"/>
      </p:ext>
    </p:extLst>
  </p:cSld>
  <p:clrMap bg1="lt1" tx1="dk1" bg2="lt2" tx2="dk2" accent1="accent1" accent2="accent2" accent3="accent3" accent4="accent4" accent5="accent5" accent6="accent6" hlink="hlink" folHlink="folHlink"/>
  <p:sldLayoutIdLst>
    <p:sldLayoutId id="2147483986" r:id="rId1"/>
    <p:sldLayoutId id="2147484121" r:id="rId2"/>
    <p:sldLayoutId id="2147483904" r:id="rId3"/>
    <p:sldLayoutId id="2147483848" r:id="rId4"/>
    <p:sldLayoutId id="2147484116" r:id="rId5"/>
    <p:sldLayoutId id="2147484114" r:id="rId6"/>
    <p:sldLayoutId id="2147484115" r:id="rId7"/>
    <p:sldLayoutId id="2147483993" r:id="rId8"/>
    <p:sldLayoutId id="2147483994" r:id="rId9"/>
    <p:sldLayoutId id="2147484101" r:id="rId10"/>
    <p:sldLayoutId id="2147484102" r:id="rId11"/>
    <p:sldLayoutId id="2147484103" r:id="rId12"/>
    <p:sldLayoutId id="2147484104" r:id="rId13"/>
    <p:sldLayoutId id="2147484122" r:id="rId14"/>
    <p:sldLayoutId id="2147484123" r:id="rId15"/>
    <p:sldLayoutId id="2147484124" r:id="rId16"/>
    <p:sldLayoutId id="2147484125" r:id="rId17"/>
    <p:sldLayoutId id="2147484127" r:id="rId18"/>
    <p:sldLayoutId id="2147484128" r:id="rId19"/>
    <p:sldLayoutId id="2147484129" r:id="rId20"/>
    <p:sldLayoutId id="2147483985" r:id="rId21"/>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dirty="0"/>
              <a:t>Click to enter title here</a:t>
            </a:r>
            <a:endParaRPr lang="en-GB" dirty="0"/>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7"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13">
              <a:extLst>
                <a:ext uri="{96DAC541-7B7A-43D3-8B79-37D633B846F1}">
                  <asvg:svgBlip xmlns:asvg="http://schemas.microsoft.com/office/drawing/2016/SVG/main" r:embed="rId14"/>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12"/>
    </p:custDataLst>
    <p:extLst>
      <p:ext uri="{BB962C8B-B14F-4D97-AF65-F5344CB8AC3E}">
        <p14:creationId xmlns:p14="http://schemas.microsoft.com/office/powerpoint/2010/main" val="391238310"/>
      </p:ext>
    </p:extLst>
  </p:cSld>
  <p:clrMap bg1="lt1" tx1="dk1" bg2="lt2" tx2="dk2" accent1="accent1" accent2="accent2" accent3="accent3" accent4="accent4" accent5="accent5" accent6="accent6" hlink="hlink" folHlink="folHlink"/>
  <p:sldLayoutIdLst>
    <p:sldLayoutId id="2147484126" r:id="rId1"/>
    <p:sldLayoutId id="2147484091" r:id="rId2"/>
    <p:sldLayoutId id="2147484105" r:id="rId3"/>
    <p:sldLayoutId id="2147484092" r:id="rId4"/>
    <p:sldLayoutId id="2147484093" r:id="rId5"/>
    <p:sldLayoutId id="2147484094" r:id="rId6"/>
    <p:sldLayoutId id="2147484095" r:id="rId7"/>
    <p:sldLayoutId id="2147484096" r:id="rId8"/>
    <p:sldLayoutId id="2147484097" r:id="rId9"/>
    <p:sldLayoutId id="2147484100" r:id="rId10"/>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8"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9">
              <a:extLst>
                <a:ext uri="{96DAC541-7B7A-43D3-8B79-37D633B846F1}">
                  <asvg:svgBlip xmlns:asvg="http://schemas.microsoft.com/office/drawing/2016/SVG/main" r:embed="rId10"/>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8"/>
    </p:custDataLst>
    <p:extLst>
      <p:ext uri="{BB962C8B-B14F-4D97-AF65-F5344CB8AC3E}">
        <p14:creationId xmlns:p14="http://schemas.microsoft.com/office/powerpoint/2010/main" val="3754330271"/>
      </p:ext>
    </p:extLst>
  </p:cSld>
  <p:clrMap bg1="lt1" tx1="dk1" bg2="lt2" tx2="dk2" accent1="accent1" accent2="accent2" accent3="accent3" accent4="accent4" accent5="accent5" accent6="accent6" hlink="hlink" folHlink="folHlink"/>
  <p:sldLayoutIdLst>
    <p:sldLayoutId id="2147484004" r:id="rId1"/>
    <p:sldLayoutId id="2147484005" r:id="rId2"/>
    <p:sldLayoutId id="2147484050" r:id="rId3"/>
    <p:sldLayoutId id="2147484108" r:id="rId4"/>
    <p:sldLayoutId id="2147484006" r:id="rId5"/>
    <p:sldLayoutId id="2147484008" r:id="rId6"/>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8"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9">
              <a:extLst>
                <a:ext uri="{96DAC541-7B7A-43D3-8B79-37D633B846F1}">
                  <asvg:svgBlip xmlns:asvg="http://schemas.microsoft.com/office/drawing/2016/SVG/main" r:embed="rId10"/>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4"/>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8"/>
    </p:custDataLst>
    <p:extLst>
      <p:ext uri="{BB962C8B-B14F-4D97-AF65-F5344CB8AC3E}">
        <p14:creationId xmlns:p14="http://schemas.microsoft.com/office/powerpoint/2010/main" val="2327450278"/>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117" r:id="rId5"/>
    <p:sldLayoutId id="2147484019" r:id="rId6"/>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8"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8">
              <a:extLst>
                <a:ext uri="{96DAC541-7B7A-43D3-8B79-37D633B846F1}">
                  <asvg:svgBlip xmlns:asvg="http://schemas.microsoft.com/office/drawing/2016/SVG/main" r:embed="rId9"/>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7"/>
    </p:custDataLst>
    <p:extLst>
      <p:ext uri="{BB962C8B-B14F-4D97-AF65-F5344CB8AC3E}">
        <p14:creationId xmlns:p14="http://schemas.microsoft.com/office/powerpoint/2010/main" val="4245213269"/>
      </p:ext>
    </p:extLst>
  </p:cSld>
  <p:clrMap bg1="lt1" tx1="dk1" bg2="lt2" tx2="dk2" accent1="accent1" accent2="accent2" accent3="accent3" accent4="accent4" accent5="accent5" accent6="accent6" hlink="hlink" folHlink="folHlink"/>
  <p:sldLayoutIdLst>
    <p:sldLayoutId id="2147484109" r:id="rId1"/>
    <p:sldLayoutId id="2147484113" r:id="rId2"/>
    <p:sldLayoutId id="2147484111" r:id="rId3"/>
    <p:sldLayoutId id="2147484112" r:id="rId4"/>
    <p:sldLayoutId id="2147484025" r:id="rId5"/>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7"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8">
              <a:extLst>
                <a:ext uri="{96DAC541-7B7A-43D3-8B79-37D633B846F1}">
                  <asvg:svgBlip xmlns:asvg="http://schemas.microsoft.com/office/drawing/2016/SVG/main" r:embed="rId9"/>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7"/>
    </p:custDataLst>
    <p:extLst>
      <p:ext uri="{BB962C8B-B14F-4D97-AF65-F5344CB8AC3E}">
        <p14:creationId xmlns:p14="http://schemas.microsoft.com/office/powerpoint/2010/main" val="442645784"/>
      </p:ext>
    </p:extLst>
  </p:cSld>
  <p:clrMap bg1="lt1" tx1="dk1" bg2="lt2" tx2="dk2" accent1="accent1" accent2="accent2" accent3="accent3" accent4="accent4" accent5="accent5" accent6="accent6" hlink="hlink" folHlink="folHlink"/>
  <p:sldLayoutIdLst>
    <p:sldLayoutId id="2147484027" r:id="rId1"/>
    <p:sldLayoutId id="2147484118" r:id="rId2"/>
    <p:sldLayoutId id="2147484119" r:id="rId3"/>
    <p:sldLayoutId id="2147484120" r:id="rId4"/>
    <p:sldLayoutId id="2147484031" r:id="rId5"/>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5884D0-6C0A-4957-A521-E7AECDD8A627}"/>
              </a:ext>
            </a:extLst>
          </p:cNvPr>
          <p:cNvSpPr>
            <a:spLocks noGrp="1"/>
          </p:cNvSpPr>
          <p:nvPr>
            <p:ph type="title"/>
          </p:nvPr>
        </p:nvSpPr>
        <p:spPr>
          <a:xfrm>
            <a:off x="407987" y="404812"/>
            <a:ext cx="11376025" cy="1007427"/>
          </a:xfrm>
          <a:prstGeom prst="rect">
            <a:avLst/>
          </a:prstGeom>
        </p:spPr>
        <p:txBody>
          <a:bodyPr vert="horz" lIns="0" tIns="0" rIns="0" bIns="0" rtlCol="0" anchor="t">
            <a:normAutofit/>
          </a:bodyPr>
          <a:lstStyle/>
          <a:p>
            <a:r>
              <a:rPr lang="en-US"/>
              <a:t>Click to enter title here</a:t>
            </a:r>
            <a:endParaRPr lang="en-GB"/>
          </a:p>
        </p:txBody>
      </p:sp>
      <p:sp>
        <p:nvSpPr>
          <p:cNvPr id="4" name="Date Placeholder 3">
            <a:extLst>
              <a:ext uri="{FF2B5EF4-FFF2-40B4-BE49-F238E27FC236}">
                <a16:creationId xmlns:a16="http://schemas.microsoft.com/office/drawing/2014/main" id="{FD78F6B2-FAF9-4D08-B8BD-F2646AEF396C}"/>
              </a:ext>
              <a:ext uri="{C183D7F6-B498-43B3-948B-1728B52AA6E4}">
                <adec:decorative xmlns:adec="http://schemas.microsoft.com/office/drawing/2017/decorative" val="1"/>
              </a:ext>
            </a:extLst>
          </p:cNvPr>
          <p:cNvSpPr>
            <a:spLocks noGrp="1"/>
          </p:cNvSpPr>
          <p:nvPr>
            <p:ph type="dt" sz="half" idx="2"/>
          </p:nvPr>
        </p:nvSpPr>
        <p:spPr>
          <a:xfrm>
            <a:off x="10137663" y="6454800"/>
            <a:ext cx="1279358" cy="309145"/>
          </a:xfrm>
          <a:prstGeom prst="rect">
            <a:avLst/>
          </a:prstGeom>
        </p:spPr>
        <p:txBody>
          <a:bodyPr vert="horz" lIns="91440" tIns="45720" rIns="91440" bIns="72000" rtlCol="0" anchor="b" anchorCtr="0">
            <a:noAutofit/>
          </a:bodyPr>
          <a:lstStyle>
            <a:lvl1pPr algn="r">
              <a:lnSpc>
                <a:spcPct val="100000"/>
              </a:lnSpc>
              <a:spcBef>
                <a:spcPts val="0"/>
              </a:spcBef>
              <a:spcAft>
                <a:spcPts val="0"/>
              </a:spcAft>
              <a:defRPr sz="1050">
                <a:solidFill>
                  <a:schemeClr val="tx1"/>
                </a:solidFill>
              </a:defRPr>
            </a:lvl1pPr>
          </a:lstStyle>
          <a:p>
            <a:endParaRPr lang="en-GB" dirty="0"/>
          </a:p>
        </p:txBody>
      </p:sp>
      <p:sp>
        <p:nvSpPr>
          <p:cNvPr id="6" name="Slide Number Placeholder 5">
            <a:extLst>
              <a:ext uri="{FF2B5EF4-FFF2-40B4-BE49-F238E27FC236}">
                <a16:creationId xmlns:a16="http://schemas.microsoft.com/office/drawing/2014/main" id="{6410E024-D0BA-4349-981A-F74D8D6124B4}"/>
              </a:ext>
              <a:ext uri="{C183D7F6-B498-43B3-948B-1728B52AA6E4}">
                <adec:decorative xmlns:adec="http://schemas.microsoft.com/office/drawing/2017/decorative" val="1"/>
              </a:ext>
            </a:extLst>
          </p:cNvPr>
          <p:cNvSpPr>
            <a:spLocks noGrp="1"/>
          </p:cNvSpPr>
          <p:nvPr>
            <p:ph type="sldNum" sz="quarter" idx="4"/>
          </p:nvPr>
        </p:nvSpPr>
        <p:spPr>
          <a:xfrm>
            <a:off x="0" y="6454800"/>
            <a:ext cx="407987" cy="309145"/>
          </a:xfrm>
          <a:prstGeom prst="rect">
            <a:avLst/>
          </a:prstGeom>
        </p:spPr>
        <p:txBody>
          <a:bodyPr vert="horz" lIns="0" tIns="0" rIns="0" bIns="72000" rtlCol="0" anchor="b" anchorCtr="0">
            <a:noAutofit/>
          </a:bodyPr>
          <a:lstStyle>
            <a:lvl1pPr algn="r">
              <a:lnSpc>
                <a:spcPct val="100000"/>
              </a:lnSpc>
              <a:spcBef>
                <a:spcPts val="0"/>
              </a:spcBef>
              <a:spcAft>
                <a:spcPts val="0"/>
              </a:spcAft>
              <a:defRPr sz="1050">
                <a:solidFill>
                  <a:schemeClr val="tx1"/>
                </a:solidFill>
              </a:defRPr>
            </a:lvl1pPr>
          </a:lstStyle>
          <a:p>
            <a:fld id="{F8E47D07-9D1E-4FE9-B31A-2F5863681021}" type="slidenum">
              <a:rPr lang="en-GB" smtClean="0"/>
              <a:pPr/>
              <a:t>‹N›</a:t>
            </a:fld>
            <a:endParaRPr lang="en-GB" dirty="0"/>
          </a:p>
        </p:txBody>
      </p:sp>
      <p:sp>
        <p:nvSpPr>
          <p:cNvPr id="20" name="Text Placeholder 30">
            <a:extLst>
              <a:ext uri="{FF2B5EF4-FFF2-40B4-BE49-F238E27FC236}">
                <a16:creationId xmlns:a16="http://schemas.microsoft.com/office/drawing/2014/main" id="{611C7859-08D9-4DAD-BB25-DD22F6761BE3}"/>
              </a:ext>
              <a:ext uri="{C183D7F6-B498-43B3-948B-1728B52AA6E4}">
                <adec:decorative xmlns:adec="http://schemas.microsoft.com/office/drawing/2017/decorative" val="1"/>
              </a:ext>
            </a:extLst>
          </p:cNvPr>
          <p:cNvSpPr txBox="1">
            <a:spLocks/>
          </p:cNvSpPr>
          <p:nvPr/>
        </p:nvSpPr>
        <p:spPr>
          <a:xfrm>
            <a:off x="11597151" y="6303999"/>
            <a:ext cx="294812" cy="355098"/>
          </a:xfrm>
          <a:prstGeom prst="rect">
            <a:avLst/>
          </a:prstGeom>
          <a:blipFill>
            <a:blip r:embed="rId6">
              <a:extLst>
                <a:ext uri="{96DAC541-7B7A-43D3-8B79-37D633B846F1}">
                  <asvg:svgBlip xmlns:asvg="http://schemas.microsoft.com/office/drawing/2016/SVG/main" r:embed="rId7"/>
                </a:ext>
              </a:extLst>
            </a:blip>
            <a:stretch>
              <a:fillRect/>
            </a:stretch>
          </a:blipFill>
        </p:spPr>
        <p:txBody>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286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600" kern="1200">
                <a:solidFill>
                  <a:schemeClr val="tx2"/>
                </a:solidFill>
                <a:latin typeface="+mn-lt"/>
                <a:ea typeface="+mn-ea"/>
                <a:cs typeface="+mn-cs"/>
              </a:defRPr>
            </a:lvl2pPr>
            <a:lvl3pPr marL="44450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400" kern="1200">
                <a:solidFill>
                  <a:schemeClr val="tx2"/>
                </a:solidFill>
                <a:latin typeface="+mn-lt"/>
                <a:ea typeface="+mn-ea"/>
                <a:cs typeface="+mn-cs"/>
              </a:defRPr>
            </a:lvl3pPr>
            <a:lvl4pPr marL="625475"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4pPr>
            <a:lvl5pPr marL="806450" indent="-228600" algn="l" defTabSz="914400" rtl="0" eaLnBrk="1" latinLnBrk="0" hangingPunct="1">
              <a:lnSpc>
                <a:spcPct val="90000"/>
              </a:lnSpc>
              <a:spcBef>
                <a:spcPts val="0"/>
              </a:spcBef>
              <a:spcAft>
                <a:spcPts val="600"/>
              </a:spcAft>
              <a:buClr>
                <a:schemeClr val="accent1"/>
              </a:buClr>
              <a:buSzPct val="90000"/>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t> </a:t>
            </a:r>
          </a:p>
        </p:txBody>
      </p:sp>
      <p:sp>
        <p:nvSpPr>
          <p:cNvPr id="8" name="Text Placeholder 7">
            <a:extLst>
              <a:ext uri="{FF2B5EF4-FFF2-40B4-BE49-F238E27FC236}">
                <a16:creationId xmlns:a16="http://schemas.microsoft.com/office/drawing/2014/main" id="{6E248C0A-0C4B-4F9E-B86F-C76D98029E86}"/>
              </a:ext>
            </a:extLst>
          </p:cNvPr>
          <p:cNvSpPr>
            <a:spLocks noGrp="1"/>
          </p:cNvSpPr>
          <p:nvPr>
            <p:ph type="body" idx="1"/>
          </p:nvPr>
        </p:nvSpPr>
        <p:spPr>
          <a:xfrm>
            <a:off x="407987" y="1567813"/>
            <a:ext cx="11376025" cy="4636800"/>
          </a:xfrm>
          <a:prstGeom prst="rect">
            <a:avLst/>
          </a:prstGeom>
        </p:spPr>
        <p:txBody>
          <a:bodyPr vert="horz" lIns="91440" tIns="45720" rIns="91440" bIns="45720" rtlCol="0">
            <a:noAutofit/>
          </a:bodyPr>
          <a:lstStyle/>
          <a:p>
            <a:pPr lvl="0"/>
            <a:r>
              <a:rPr lang="en-US" dirty="0"/>
              <a:t>Click to add text here. </a:t>
            </a:r>
            <a:br>
              <a:rPr lang="en-US" dirty="0"/>
            </a:br>
            <a:r>
              <a:rPr lang="en-US" dirty="0"/>
              <a:t>When pasting copy from other slides, be sure to use the Paste and Match Formatting shortcut (</a:t>
            </a:r>
            <a:r>
              <a:rPr lang="en-US" dirty="0" err="1"/>
              <a:t>Cmd</a:t>
            </a:r>
            <a:r>
              <a:rPr lang="en-US" dirty="0"/>
              <a:t> + Option + Shift + V).</a:t>
            </a:r>
            <a:br>
              <a:rPr lang="en-US" dirty="0"/>
            </a:br>
            <a:r>
              <a:rPr lang="en-US" dirty="0"/>
              <a:t>To increase bullet level, select your text and press Tab.</a:t>
            </a:r>
            <a:br>
              <a:rPr lang="en-US" dirty="0"/>
            </a:br>
            <a:r>
              <a:rPr lang="en-US" dirty="0"/>
              <a:t>To decrease bullet level, select your bullet text and press Shift + Tab.</a:t>
            </a:r>
          </a:p>
          <a:p>
            <a:pPr lvl="1"/>
            <a:r>
              <a:rPr lang="en-US" dirty="0"/>
              <a:t>Second level</a:t>
            </a:r>
          </a:p>
          <a:p>
            <a:pPr lvl="2"/>
            <a:r>
              <a:rPr lang="en-US" dirty="0"/>
              <a:t>Third level</a:t>
            </a:r>
          </a:p>
          <a:p>
            <a:pPr lvl="3"/>
            <a:r>
              <a:rPr lang="en-US" dirty="0"/>
              <a:t>Fourth level</a:t>
            </a:r>
          </a:p>
          <a:p>
            <a:pPr lvl="4"/>
            <a:r>
              <a:rPr lang="en-US" dirty="0"/>
              <a:t>Fifth level</a:t>
            </a:r>
          </a:p>
        </p:txBody>
      </p:sp>
    </p:spTree>
    <p:custDataLst>
      <p:tags r:id="rId5"/>
    </p:custDataLst>
    <p:extLst>
      <p:ext uri="{BB962C8B-B14F-4D97-AF65-F5344CB8AC3E}">
        <p14:creationId xmlns:p14="http://schemas.microsoft.com/office/powerpoint/2010/main" val="423571043"/>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Lst>
  <p:hf hdr="0" ftr="0"/>
  <p:txStyles>
    <p:titleStyle>
      <a:lvl1pPr algn="l" defTabSz="914400" rtl="0" eaLnBrk="1" latinLnBrk="0" hangingPunct="1">
        <a:lnSpc>
          <a:spcPct val="100000"/>
        </a:lnSpc>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304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3pPr>
      <a:lvl4pPr marL="921600" indent="-2304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C35EA4"/>
          </p15:clr>
        </p15:guide>
        <p15:guide id="2" pos="7423">
          <p15:clr>
            <a:srgbClr val="C35EA4"/>
          </p15:clr>
        </p15:guide>
        <p15:guide id="3" orient="horz" pos="3906">
          <p15:clr>
            <a:srgbClr val="C35EA4"/>
          </p15:clr>
        </p15:guide>
        <p15:guide id="4" orient="horz" pos="255">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linkedin.com/in/emilio-sanseviero-ph-d-7713b54b/" TargetMode="External"/><Relationship Id="rId2" Type="http://schemas.openxmlformats.org/officeDocument/2006/relationships/hyperlink" Target="mailto:emilio.sanseviero@astrazeneca.co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BECB97-9952-5BA6-95EE-D96C030BA860}"/>
              </a:ext>
            </a:extLst>
          </p:cNvPr>
          <p:cNvSpPr>
            <a:spLocks noGrp="1"/>
          </p:cNvSpPr>
          <p:nvPr>
            <p:ph type="title"/>
          </p:nvPr>
        </p:nvSpPr>
        <p:spPr/>
        <p:txBody>
          <a:bodyPr/>
          <a:lstStyle/>
          <a:p>
            <a:r>
              <a:rPr lang="en-US" dirty="0" err="1"/>
              <a:t>Biotecnologie</a:t>
            </a:r>
            <a:r>
              <a:rPr lang="en-US" dirty="0"/>
              <a:t> </a:t>
            </a:r>
            <a:r>
              <a:rPr lang="en-US" dirty="0" err="1"/>
              <a:t>Mediche</a:t>
            </a:r>
            <a:br>
              <a:rPr lang="en-US" dirty="0"/>
            </a:br>
            <a:r>
              <a:rPr lang="en-US" dirty="0"/>
              <a:t>Jan 19</a:t>
            </a:r>
            <a:r>
              <a:rPr lang="en-US" baseline="30000" dirty="0"/>
              <a:t>th</a:t>
            </a:r>
            <a:r>
              <a:rPr lang="en-US" dirty="0"/>
              <a:t> 2024</a:t>
            </a:r>
          </a:p>
        </p:txBody>
      </p:sp>
      <p:sp>
        <p:nvSpPr>
          <p:cNvPr id="10" name="Text Placeholder 9">
            <a:extLst>
              <a:ext uri="{FF2B5EF4-FFF2-40B4-BE49-F238E27FC236}">
                <a16:creationId xmlns:a16="http://schemas.microsoft.com/office/drawing/2014/main" id="{979B7F0F-FA36-9F0D-9387-4B69E603D40F}"/>
              </a:ext>
            </a:extLst>
          </p:cNvPr>
          <p:cNvSpPr>
            <a:spLocks noGrp="1"/>
          </p:cNvSpPr>
          <p:nvPr>
            <p:ph type="body" sz="quarter" idx="21"/>
          </p:nvPr>
        </p:nvSpPr>
        <p:spPr/>
        <p:txBody>
          <a:bodyPr>
            <a:normAutofit fontScale="85000" lnSpcReduction="20000"/>
          </a:bodyPr>
          <a:lstStyle/>
          <a:p>
            <a:r>
              <a:rPr lang="en-US" b="1" dirty="0"/>
              <a:t>Emilio Sanseviero</a:t>
            </a:r>
            <a:r>
              <a:rPr lang="en-US" dirty="0"/>
              <a:t>, PhD</a:t>
            </a:r>
          </a:p>
          <a:p>
            <a:r>
              <a:rPr lang="en-US" dirty="0"/>
              <a:t>Associate Director, Cancer Immunology</a:t>
            </a:r>
          </a:p>
          <a:p>
            <a:r>
              <a:rPr lang="en-US" dirty="0"/>
              <a:t>Early Oncology Discovery</a:t>
            </a:r>
          </a:p>
        </p:txBody>
      </p:sp>
      <p:sp>
        <p:nvSpPr>
          <p:cNvPr id="9" name="Picture Placeholder 8">
            <a:extLst>
              <a:ext uri="{FF2B5EF4-FFF2-40B4-BE49-F238E27FC236}">
                <a16:creationId xmlns:a16="http://schemas.microsoft.com/office/drawing/2014/main" id="{C471B1BE-4801-DA0F-FD2D-8815C730063C}"/>
              </a:ext>
            </a:extLst>
          </p:cNvPr>
          <p:cNvSpPr>
            <a:spLocks noGrp="1"/>
          </p:cNvSpPr>
          <p:nvPr>
            <p:ph type="pic" sz="quarter" idx="20"/>
          </p:nvPr>
        </p:nvSpPr>
        <p:spPr/>
      </p:sp>
      <p:pic>
        <p:nvPicPr>
          <p:cNvPr id="2" name="Picture 1">
            <a:extLst>
              <a:ext uri="{FF2B5EF4-FFF2-40B4-BE49-F238E27FC236}">
                <a16:creationId xmlns:a16="http://schemas.microsoft.com/office/drawing/2014/main" id="{D75094EC-654F-4591-2A72-835FB5783E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92763" y="2361781"/>
            <a:ext cx="6601679" cy="2134437"/>
          </a:xfrm>
          <a:prstGeom prst="rect">
            <a:avLst/>
          </a:prstGeom>
          <a:noFill/>
          <a:ln>
            <a:noFill/>
          </a:ln>
        </p:spPr>
      </p:pic>
      <p:sp>
        <p:nvSpPr>
          <p:cNvPr id="3" name="TextBox 2">
            <a:extLst>
              <a:ext uri="{FF2B5EF4-FFF2-40B4-BE49-F238E27FC236}">
                <a16:creationId xmlns:a16="http://schemas.microsoft.com/office/drawing/2014/main" id="{12848DFF-7177-E15B-E038-E8528D8E1290}"/>
              </a:ext>
            </a:extLst>
          </p:cNvPr>
          <p:cNvSpPr txBox="1"/>
          <p:nvPr/>
        </p:nvSpPr>
        <p:spPr>
          <a:xfrm>
            <a:off x="7362753" y="5168261"/>
            <a:ext cx="4250972" cy="341632"/>
          </a:xfrm>
          <a:prstGeom prst="rect">
            <a:avLst/>
          </a:prstGeom>
          <a:noFill/>
        </p:spPr>
        <p:txBody>
          <a:bodyPr wrap="none" rtlCol="0">
            <a:spAutoFit/>
          </a:bodyPr>
          <a:lstStyle/>
          <a:p>
            <a:pPr algn="l">
              <a:lnSpc>
                <a:spcPct val="90000"/>
              </a:lnSpc>
              <a:spcAft>
                <a:spcPts val="600"/>
              </a:spcAft>
            </a:pPr>
            <a:r>
              <a:rPr lang="en-US" dirty="0">
                <a:solidFill>
                  <a:schemeClr val="bg1"/>
                </a:solidFill>
              </a:rPr>
              <a:t>1 Medimmune way, Gaithersburg MD, USA</a:t>
            </a:r>
          </a:p>
        </p:txBody>
      </p:sp>
    </p:spTree>
    <p:extLst>
      <p:ext uri="{BB962C8B-B14F-4D97-AF65-F5344CB8AC3E}">
        <p14:creationId xmlns:p14="http://schemas.microsoft.com/office/powerpoint/2010/main" val="2321301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FE62892-0C7D-5224-9176-CE0F798B5135}"/>
              </a:ext>
            </a:extLst>
          </p:cNvPr>
          <p:cNvSpPr>
            <a:spLocks noGrp="1"/>
          </p:cNvSpPr>
          <p:nvPr>
            <p:ph type="title"/>
          </p:nvPr>
        </p:nvSpPr>
        <p:spPr>
          <a:xfrm>
            <a:off x="407987" y="65770"/>
            <a:ext cx="11376025" cy="1007427"/>
          </a:xfrm>
        </p:spPr>
        <p:txBody>
          <a:bodyPr/>
          <a:lstStyle/>
          <a:p>
            <a:pPr algn="ctr"/>
            <a:r>
              <a:rPr lang="en-US" dirty="0"/>
              <a:t>Education</a:t>
            </a:r>
          </a:p>
        </p:txBody>
      </p:sp>
      <p:sp>
        <p:nvSpPr>
          <p:cNvPr id="10" name="Content Placeholder 9">
            <a:extLst>
              <a:ext uri="{FF2B5EF4-FFF2-40B4-BE49-F238E27FC236}">
                <a16:creationId xmlns:a16="http://schemas.microsoft.com/office/drawing/2014/main" id="{9DB53D26-AB57-53DC-E68F-E240DF3FF30A}"/>
              </a:ext>
            </a:extLst>
          </p:cNvPr>
          <p:cNvSpPr>
            <a:spLocks noGrp="1"/>
          </p:cNvSpPr>
          <p:nvPr>
            <p:ph sz="quarter" idx="19"/>
          </p:nvPr>
        </p:nvSpPr>
        <p:spPr>
          <a:xfrm>
            <a:off x="407987" y="690147"/>
            <a:ext cx="11376024" cy="6075255"/>
          </a:xfrm>
        </p:spPr>
        <p:txBody>
          <a:bodyPr/>
          <a:lstStyle/>
          <a:p>
            <a:r>
              <a:rPr lang="en-US" b="1" dirty="0"/>
              <a:t>2008 – 2011 </a:t>
            </a:r>
            <a:r>
              <a:rPr lang="en-US" dirty="0"/>
              <a:t>Bachelor's Degree, Biotechnology- Sapienza University of Rome</a:t>
            </a:r>
          </a:p>
          <a:p>
            <a:pPr lvl="3">
              <a:buFontTx/>
              <a:buChar char="-"/>
            </a:pPr>
            <a:r>
              <a:rPr lang="en-US" dirty="0"/>
              <a:t>Internship at Immunology and Immunopathology Lab, </a:t>
            </a:r>
            <a:r>
              <a:rPr lang="en-US" dirty="0" err="1"/>
              <a:t>Policlinico</a:t>
            </a:r>
            <a:r>
              <a:rPr lang="en-US" dirty="0"/>
              <a:t> Umberto I</a:t>
            </a:r>
          </a:p>
          <a:p>
            <a:pPr marL="693000" lvl="3" indent="0">
              <a:buNone/>
            </a:pPr>
            <a:r>
              <a:rPr lang="en-US" dirty="0"/>
              <a:t>     Chemokine receptor group, Study of NK cell Migration : Acquisition of first lab experience</a:t>
            </a:r>
          </a:p>
          <a:p>
            <a:pPr marL="693000" lvl="3" indent="0">
              <a:buNone/>
            </a:pPr>
            <a:endParaRPr lang="en-US" dirty="0"/>
          </a:p>
          <a:p>
            <a:r>
              <a:rPr lang="en-US" b="1" dirty="0"/>
              <a:t>2012 – 2013 </a:t>
            </a:r>
            <a:r>
              <a:rPr lang="en-US" dirty="0"/>
              <a:t>Master’s Degree, Medical Biotechnology- Sapienza University of Rome</a:t>
            </a:r>
          </a:p>
          <a:p>
            <a:pPr marL="462600" lvl="2" indent="0">
              <a:buNone/>
            </a:pPr>
            <a:r>
              <a:rPr lang="en-US" dirty="0"/>
              <a:t>	-Internship at Immunology and Immunopathology Lab, Ex Regina Elena</a:t>
            </a:r>
          </a:p>
          <a:p>
            <a:pPr marL="462600" lvl="2" indent="0">
              <a:buNone/>
            </a:pPr>
            <a:r>
              <a:rPr lang="en-US" dirty="0"/>
              <a:t>	NK cell anti-tumor function in Heme. In vivo study MM as model, recruitment and differentiation: 	acquisition of research experience, Immuno-oncology background and Development of a research 	project</a:t>
            </a:r>
          </a:p>
          <a:p>
            <a:r>
              <a:rPr lang="en-US" b="1" dirty="0"/>
              <a:t>2013 – 2017</a:t>
            </a:r>
            <a:r>
              <a:rPr lang="en-US" dirty="0"/>
              <a:t> PhD in Immunology, hematology and Rheumatology Sapienza University 		   	of Rome. </a:t>
            </a:r>
            <a:r>
              <a:rPr lang="en-US" sz="2000" dirty="0"/>
              <a:t>Ex Regina Elena</a:t>
            </a:r>
            <a:endParaRPr lang="en-US" dirty="0"/>
          </a:p>
          <a:p>
            <a:pPr marL="462600" lvl="2" indent="0">
              <a:buNone/>
            </a:pPr>
            <a:r>
              <a:rPr lang="en-US" dirty="0"/>
              <a:t>	-NK cell crosstalk with Immunosuppressive MDSC in HEME. Leading a research project. Acquire 	deep experience in the field of Immuno-oncology and following Revolution of Immune checkpoint 	blockade for solid tumors. Establish connections with experts in the field. Learn how to present and  	sell a story. Acquire the ability of critical thinking and  decision making.</a:t>
            </a:r>
          </a:p>
          <a:p>
            <a:pPr marL="0" indent="0">
              <a:buNone/>
            </a:pPr>
            <a:endParaRPr lang="en-US" dirty="0"/>
          </a:p>
        </p:txBody>
      </p:sp>
      <p:sp>
        <p:nvSpPr>
          <p:cNvPr id="6" name="Slide Number Placeholder 5">
            <a:extLst>
              <a:ext uri="{FF2B5EF4-FFF2-40B4-BE49-F238E27FC236}">
                <a16:creationId xmlns:a16="http://schemas.microsoft.com/office/drawing/2014/main" id="{8638A574-0357-2585-7A54-16A22DEA8CE1}"/>
              </a:ext>
            </a:extLst>
          </p:cNvPr>
          <p:cNvSpPr>
            <a:spLocks noGrp="1"/>
          </p:cNvSpPr>
          <p:nvPr>
            <p:ph type="sldNum" sz="quarter" idx="22"/>
          </p:nvPr>
        </p:nvSpPr>
        <p:spPr/>
        <p:txBody>
          <a:bodyPr/>
          <a:lstStyle/>
          <a:p>
            <a:fld id="{F8E47D07-9D1E-4FE9-B31A-2F5863681021}" type="slidenum">
              <a:rPr lang="en-GB" smtClean="0"/>
              <a:pPr/>
              <a:t>2</a:t>
            </a:fld>
            <a:endParaRPr lang="en-GB"/>
          </a:p>
        </p:txBody>
      </p:sp>
      <p:sp>
        <p:nvSpPr>
          <p:cNvPr id="5" name="Date Placeholder 4">
            <a:extLst>
              <a:ext uri="{FF2B5EF4-FFF2-40B4-BE49-F238E27FC236}">
                <a16:creationId xmlns:a16="http://schemas.microsoft.com/office/drawing/2014/main" id="{A08BE17C-C074-40E6-CBB9-D81A11E2AE1F}"/>
              </a:ext>
            </a:extLst>
          </p:cNvPr>
          <p:cNvSpPr>
            <a:spLocks noGrp="1"/>
          </p:cNvSpPr>
          <p:nvPr>
            <p:ph type="dt" sz="half" idx="20"/>
          </p:nvPr>
        </p:nvSpPr>
        <p:spPr/>
        <p:txBody>
          <a:bodyPr/>
          <a:lstStyle/>
          <a:p>
            <a:r>
              <a:rPr lang="en-GB" dirty="0"/>
              <a:t>1/19/24</a:t>
            </a:r>
          </a:p>
        </p:txBody>
      </p:sp>
    </p:spTree>
    <p:extLst>
      <p:ext uri="{BB962C8B-B14F-4D97-AF65-F5344CB8AC3E}">
        <p14:creationId xmlns:p14="http://schemas.microsoft.com/office/powerpoint/2010/main" val="176040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0A0E3C2-C174-F4BC-FF8A-BA9BF53FE7B6}"/>
              </a:ext>
            </a:extLst>
          </p:cNvPr>
          <p:cNvSpPr>
            <a:spLocks noGrp="1"/>
          </p:cNvSpPr>
          <p:nvPr>
            <p:ph type="title"/>
          </p:nvPr>
        </p:nvSpPr>
        <p:spPr/>
        <p:txBody>
          <a:bodyPr/>
          <a:lstStyle/>
          <a:p>
            <a:r>
              <a:rPr lang="en-US" dirty="0"/>
              <a:t>Training</a:t>
            </a:r>
          </a:p>
        </p:txBody>
      </p:sp>
      <p:sp>
        <p:nvSpPr>
          <p:cNvPr id="10" name="Content Placeholder 9">
            <a:extLst>
              <a:ext uri="{FF2B5EF4-FFF2-40B4-BE49-F238E27FC236}">
                <a16:creationId xmlns:a16="http://schemas.microsoft.com/office/drawing/2014/main" id="{F82191C7-EA67-A4B9-5B89-D8A0A9F7156F}"/>
              </a:ext>
            </a:extLst>
          </p:cNvPr>
          <p:cNvSpPr>
            <a:spLocks noGrp="1"/>
          </p:cNvSpPr>
          <p:nvPr>
            <p:ph sz="quarter" idx="19"/>
          </p:nvPr>
        </p:nvSpPr>
        <p:spPr/>
        <p:txBody>
          <a:bodyPr/>
          <a:lstStyle/>
          <a:p>
            <a:r>
              <a:rPr lang="en-US" dirty="0"/>
              <a:t>2017 – 2018: </a:t>
            </a:r>
            <a:r>
              <a:rPr lang="en-US" b="1" dirty="0"/>
              <a:t>Post- Doc </a:t>
            </a:r>
            <a:r>
              <a:rPr lang="en-US" dirty="0"/>
              <a:t>at The Wistar Institute of Philadelphia and </a:t>
            </a:r>
            <a:r>
              <a:rPr lang="en-US" dirty="0" err="1"/>
              <a:t>Upenn</a:t>
            </a:r>
            <a:r>
              <a:rPr lang="en-US" dirty="0"/>
              <a:t>. Laboratory of Dr. Erica L. Stone, PhD.   T cell Lab, different research project, Patent preparation, Mouse model governance and Human samples ethical committee approval. Grant Writing. Earn or learn.</a:t>
            </a:r>
          </a:p>
          <a:p>
            <a:r>
              <a:rPr lang="en-US" dirty="0"/>
              <a:t>2018-2020: </a:t>
            </a:r>
            <a:r>
              <a:rPr lang="en-US" b="1" dirty="0"/>
              <a:t>Post Doctoral Researcher</a:t>
            </a:r>
            <a:r>
              <a:rPr lang="en-US" dirty="0"/>
              <a:t> at The Wistar Institute. Dr. Dmitry Gabrilovich, MD-PhD. Research projects, exploration and expansions of new techniques. Mentoring and teaching.  </a:t>
            </a:r>
          </a:p>
          <a:p>
            <a:r>
              <a:rPr lang="en-US" dirty="0"/>
              <a:t>2020-2021: </a:t>
            </a:r>
            <a:r>
              <a:rPr lang="en-US" b="1" dirty="0"/>
              <a:t>Post Doctoral Researcher </a:t>
            </a:r>
            <a:r>
              <a:rPr lang="en-US" dirty="0"/>
              <a:t>at The Wistar Institute. Dr. Yulia Nefedova, MD-PhD. Research projects, and publications. Temporary position. Use of the time before starting a new job</a:t>
            </a:r>
          </a:p>
        </p:txBody>
      </p:sp>
      <p:sp>
        <p:nvSpPr>
          <p:cNvPr id="6" name="Slide Number Placeholder 5">
            <a:extLst>
              <a:ext uri="{FF2B5EF4-FFF2-40B4-BE49-F238E27FC236}">
                <a16:creationId xmlns:a16="http://schemas.microsoft.com/office/drawing/2014/main" id="{D2804E55-29AE-D170-A4B5-9D8BD664F2E6}"/>
              </a:ext>
            </a:extLst>
          </p:cNvPr>
          <p:cNvSpPr>
            <a:spLocks noGrp="1"/>
          </p:cNvSpPr>
          <p:nvPr>
            <p:ph type="sldNum" sz="quarter" idx="22"/>
          </p:nvPr>
        </p:nvSpPr>
        <p:spPr/>
        <p:txBody>
          <a:bodyPr/>
          <a:lstStyle/>
          <a:p>
            <a:fld id="{F8E47D07-9D1E-4FE9-B31A-2F5863681021}" type="slidenum">
              <a:rPr lang="en-GB" smtClean="0"/>
              <a:pPr/>
              <a:t>3</a:t>
            </a:fld>
            <a:endParaRPr lang="en-GB"/>
          </a:p>
        </p:txBody>
      </p:sp>
      <p:sp>
        <p:nvSpPr>
          <p:cNvPr id="5" name="Date Placeholder 4">
            <a:extLst>
              <a:ext uri="{FF2B5EF4-FFF2-40B4-BE49-F238E27FC236}">
                <a16:creationId xmlns:a16="http://schemas.microsoft.com/office/drawing/2014/main" id="{FD08EED2-1BC5-C306-71A3-7FC5BBEDC838}"/>
              </a:ext>
            </a:extLst>
          </p:cNvPr>
          <p:cNvSpPr>
            <a:spLocks noGrp="1"/>
          </p:cNvSpPr>
          <p:nvPr>
            <p:ph type="dt" sz="half" idx="20"/>
          </p:nvPr>
        </p:nvSpPr>
        <p:spPr/>
        <p:txBody>
          <a:bodyPr/>
          <a:lstStyle/>
          <a:p>
            <a:r>
              <a:rPr lang="en-GB" dirty="0"/>
              <a:t>1/19/24</a:t>
            </a:r>
          </a:p>
          <a:p>
            <a:endParaRPr lang="en-GB" dirty="0"/>
          </a:p>
        </p:txBody>
      </p:sp>
    </p:spTree>
    <p:extLst>
      <p:ext uri="{BB962C8B-B14F-4D97-AF65-F5344CB8AC3E}">
        <p14:creationId xmlns:p14="http://schemas.microsoft.com/office/powerpoint/2010/main" val="2285478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263E7859-EB5E-2AAA-04F0-04AA6DFB21A2}"/>
              </a:ext>
            </a:extLst>
          </p:cNvPr>
          <p:cNvSpPr>
            <a:spLocks noGrp="1"/>
          </p:cNvSpPr>
          <p:nvPr>
            <p:ph type="title"/>
          </p:nvPr>
        </p:nvSpPr>
        <p:spPr/>
        <p:txBody>
          <a:bodyPr/>
          <a:lstStyle/>
          <a:p>
            <a:r>
              <a:rPr lang="en-US" dirty="0"/>
              <a:t>Full Time Job</a:t>
            </a:r>
          </a:p>
        </p:txBody>
      </p:sp>
      <p:sp>
        <p:nvSpPr>
          <p:cNvPr id="5" name="Date Placeholder 4">
            <a:extLst>
              <a:ext uri="{FF2B5EF4-FFF2-40B4-BE49-F238E27FC236}">
                <a16:creationId xmlns:a16="http://schemas.microsoft.com/office/drawing/2014/main" id="{73EEFF7F-4E7D-59A4-536A-6171A2375982}"/>
              </a:ext>
            </a:extLst>
          </p:cNvPr>
          <p:cNvSpPr>
            <a:spLocks noGrp="1"/>
          </p:cNvSpPr>
          <p:nvPr>
            <p:ph type="dt" sz="half" idx="35"/>
          </p:nvPr>
        </p:nvSpPr>
        <p:spPr>
          <a:xfrm>
            <a:off x="10189033" y="6630916"/>
            <a:ext cx="1279358" cy="309145"/>
          </a:xfrm>
        </p:spPr>
        <p:txBody>
          <a:bodyPr/>
          <a:lstStyle/>
          <a:p>
            <a:r>
              <a:rPr lang="en-GB" dirty="0"/>
              <a:t>1/19/24</a:t>
            </a:r>
          </a:p>
          <a:p>
            <a:endParaRPr lang="en-GB" dirty="0"/>
          </a:p>
        </p:txBody>
      </p:sp>
      <p:sp>
        <p:nvSpPr>
          <p:cNvPr id="2" name="Content Placeholder 9">
            <a:extLst>
              <a:ext uri="{FF2B5EF4-FFF2-40B4-BE49-F238E27FC236}">
                <a16:creationId xmlns:a16="http://schemas.microsoft.com/office/drawing/2014/main" id="{90929639-B844-3AE2-E6EB-BE40E2AC236C}"/>
              </a:ext>
            </a:extLst>
          </p:cNvPr>
          <p:cNvSpPr txBox="1">
            <a:spLocks/>
          </p:cNvSpPr>
          <p:nvPr/>
        </p:nvSpPr>
        <p:spPr>
          <a:xfrm>
            <a:off x="5640511" y="197333"/>
            <a:ext cx="6133673" cy="6463333"/>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Senior Scientist</a:t>
            </a:r>
            <a:r>
              <a:rPr lang="en-US" dirty="0"/>
              <a:t> – AstraZeneca, Oncology R&amp;D</a:t>
            </a:r>
          </a:p>
          <a:p>
            <a:pPr marL="0" indent="0" algn="ctr">
              <a:buNone/>
            </a:pPr>
            <a:r>
              <a:rPr lang="en-US" dirty="0"/>
              <a:t>2021-2023</a:t>
            </a:r>
          </a:p>
          <a:p>
            <a:pPr algn="ctr"/>
            <a:r>
              <a:rPr lang="en-US" dirty="0"/>
              <a:t>Research in discovery field, target identification, drug mechanisms and translational research</a:t>
            </a:r>
          </a:p>
          <a:p>
            <a:pPr marL="0" indent="0">
              <a:buNone/>
            </a:pPr>
            <a:r>
              <a:rPr lang="en-US" dirty="0"/>
              <a:t>Very wide range of responsibilities. Each ad will request specific things. Position of this type can go from quality control, to production, to drug development to research.</a:t>
            </a:r>
          </a:p>
          <a:p>
            <a:pPr marL="0" indent="0">
              <a:buNone/>
            </a:pPr>
            <a:r>
              <a:rPr lang="en-US" b="1" dirty="0"/>
              <a:t>Important is: </a:t>
            </a:r>
          </a:p>
          <a:p>
            <a:pPr marL="0" indent="0">
              <a:buNone/>
            </a:pPr>
            <a:r>
              <a:rPr lang="en-US" dirty="0"/>
              <a:t>Publications-&gt; technical skills</a:t>
            </a:r>
          </a:p>
          <a:p>
            <a:pPr marL="0" indent="0">
              <a:buNone/>
            </a:pPr>
            <a:r>
              <a:rPr lang="en-US" dirty="0"/>
              <a:t>Ability to understand and report complex data</a:t>
            </a:r>
          </a:p>
          <a:p>
            <a:pPr marL="0" indent="0">
              <a:buNone/>
            </a:pPr>
            <a:r>
              <a:rPr lang="en-US" dirty="0"/>
              <a:t>Critical thinking</a:t>
            </a:r>
          </a:p>
          <a:p>
            <a:pPr marL="0" indent="0">
              <a:buNone/>
            </a:pPr>
            <a:r>
              <a:rPr lang="en-US" dirty="0"/>
              <a:t>Ability to engage and collaborate and lead</a:t>
            </a:r>
          </a:p>
        </p:txBody>
      </p:sp>
      <p:sp>
        <p:nvSpPr>
          <p:cNvPr id="3" name="Slide Number Placeholder 3">
            <a:extLst>
              <a:ext uri="{FF2B5EF4-FFF2-40B4-BE49-F238E27FC236}">
                <a16:creationId xmlns:a16="http://schemas.microsoft.com/office/drawing/2014/main" id="{2310A5E0-107C-9FF9-1433-1C271EDBEEBF}"/>
              </a:ext>
            </a:extLst>
          </p:cNvPr>
          <p:cNvSpPr txBox="1">
            <a:spLocks/>
          </p:cNvSpPr>
          <p:nvPr/>
        </p:nvSpPr>
        <p:spPr>
          <a:xfrm>
            <a:off x="0" y="6456258"/>
            <a:ext cx="407988" cy="30914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E47D07-9D1E-4FE9-B31A-2F5863681021}" type="slidenum">
              <a:rPr lang="en-GB" sz="1050" smtClean="0">
                <a:solidFill>
                  <a:schemeClr val="bg1"/>
                </a:solidFill>
              </a:rPr>
              <a:pPr/>
              <a:t>4</a:t>
            </a:fld>
            <a:endParaRPr lang="en-GB" sz="1050" dirty="0">
              <a:solidFill>
                <a:schemeClr val="bg1"/>
              </a:solidFill>
            </a:endParaRPr>
          </a:p>
        </p:txBody>
      </p:sp>
    </p:spTree>
    <p:extLst>
      <p:ext uri="{BB962C8B-B14F-4D97-AF65-F5344CB8AC3E}">
        <p14:creationId xmlns:p14="http://schemas.microsoft.com/office/powerpoint/2010/main" val="47579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263E7859-EB5E-2AAA-04F0-04AA6DFB21A2}"/>
              </a:ext>
            </a:extLst>
          </p:cNvPr>
          <p:cNvSpPr>
            <a:spLocks noGrp="1"/>
          </p:cNvSpPr>
          <p:nvPr>
            <p:ph type="title"/>
          </p:nvPr>
        </p:nvSpPr>
        <p:spPr/>
        <p:txBody>
          <a:bodyPr/>
          <a:lstStyle/>
          <a:p>
            <a:r>
              <a:rPr lang="en-US" dirty="0"/>
              <a:t>Full Time Job</a:t>
            </a:r>
          </a:p>
        </p:txBody>
      </p:sp>
      <p:sp>
        <p:nvSpPr>
          <p:cNvPr id="2" name="Content Placeholder 9">
            <a:extLst>
              <a:ext uri="{FF2B5EF4-FFF2-40B4-BE49-F238E27FC236}">
                <a16:creationId xmlns:a16="http://schemas.microsoft.com/office/drawing/2014/main" id="{9766471E-82F6-AF1D-903B-B791FA4643AB}"/>
              </a:ext>
            </a:extLst>
          </p:cNvPr>
          <p:cNvSpPr txBox="1">
            <a:spLocks/>
          </p:cNvSpPr>
          <p:nvPr/>
        </p:nvSpPr>
        <p:spPr>
          <a:xfrm>
            <a:off x="5665343" y="197333"/>
            <a:ext cx="6277511" cy="6463333"/>
          </a:xfrm>
          <a:prstGeom prst="rect">
            <a:avLst/>
          </a:prstGeom>
        </p:spPr>
        <p:txBody>
          <a:bodyPr/>
          <a:lstStyle>
            <a:lvl1pPr marL="228600" indent="-228600" algn="l" defTabSz="914400" rtl="0" eaLnBrk="1" latinLnBrk="0" hangingPunct="1">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1pPr>
            <a:lvl2pPr marL="460800" marR="0" indent="-228600" algn="l" defTabSz="914400" rtl="0" eaLnBrk="1" fontAlgn="auto" latinLnBrk="0" hangingPunct="1">
              <a:lnSpc>
                <a:spcPct val="100000"/>
              </a:lnSpc>
              <a:spcBef>
                <a:spcPts val="0"/>
              </a:spcBef>
              <a:spcAft>
                <a:spcPts val="800"/>
              </a:spcAft>
              <a:buClrTx/>
              <a:buSzPct val="100000"/>
              <a:buFont typeface="Arial" panose="020B0604020202020204" pitchFamily="34" charset="0"/>
              <a:buChar char="•"/>
              <a:tabLst/>
              <a:defRPr lang="en-US" sz="2400" kern="1200" dirty="0">
                <a:solidFill>
                  <a:schemeClr val="tx1"/>
                </a:solidFill>
                <a:latin typeface="+mn-lt"/>
                <a:ea typeface="+mn-ea"/>
                <a:cs typeface="+mn-cs"/>
              </a:defRPr>
            </a:lvl2pPr>
            <a:lvl3pPr marL="6912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3pPr>
            <a:lvl4pPr marL="9216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lang="en-US" sz="2000" kern="1200" dirty="0" smtClean="0">
                <a:solidFill>
                  <a:schemeClr val="tx1"/>
                </a:solidFill>
                <a:latin typeface="+mn-lt"/>
                <a:ea typeface="+mn-ea"/>
                <a:cs typeface="+mn-cs"/>
              </a:defRPr>
            </a:lvl4pPr>
            <a:lvl5pPr marL="1152000" indent="-228600" algn="l" defTabSz="914400" rtl="0" eaLnBrk="1" latinLnBrk="0" hangingPunct="1">
              <a:lnSpc>
                <a:spcPct val="100000"/>
              </a:lnSpc>
              <a:spcBef>
                <a:spcPts val="0"/>
              </a:spcBef>
              <a:spcAft>
                <a:spcPts val="800"/>
              </a:spcAft>
              <a:buClrTx/>
              <a:buSzPct val="100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a:t>Associate Director</a:t>
            </a:r>
            <a:r>
              <a:rPr lang="en-US" dirty="0"/>
              <a:t> – AstraZeneca, Oncology R&amp;D</a:t>
            </a:r>
          </a:p>
          <a:p>
            <a:pPr marL="0" indent="0" algn="ctr">
              <a:buNone/>
            </a:pPr>
            <a:r>
              <a:rPr lang="en-US" dirty="0"/>
              <a:t>2023-ongoing</a:t>
            </a:r>
          </a:p>
          <a:p>
            <a:pPr algn="ctr"/>
            <a:r>
              <a:rPr lang="en-US" dirty="0"/>
              <a:t>Manager position, Research in discovery field. Lead a research group and oversee different projects. Participate to create the “vision” for the department and influence Stakeholder decision (get money)</a:t>
            </a:r>
          </a:p>
          <a:p>
            <a:pPr marL="0" indent="0" algn="ctr">
              <a:buNone/>
            </a:pPr>
            <a:r>
              <a:rPr lang="en-US" dirty="0"/>
              <a:t>Very wide range of responsibilities. Each ad will request specific things. Position of this type can go from quality control, to production, to drug development to research, to managing facilities, security etc.</a:t>
            </a:r>
          </a:p>
          <a:p>
            <a:pPr marL="0" indent="0">
              <a:buNone/>
            </a:pPr>
            <a:r>
              <a:rPr lang="en-US" dirty="0"/>
              <a:t>Important is: </a:t>
            </a:r>
          </a:p>
          <a:p>
            <a:pPr marL="0" indent="0">
              <a:buNone/>
            </a:pPr>
            <a:r>
              <a:rPr lang="en-US" dirty="0"/>
              <a:t>Experience/Critical thinking/ Managing/ go-no go decision/ budget definition and usage/ negotiation</a:t>
            </a:r>
          </a:p>
        </p:txBody>
      </p:sp>
      <p:sp>
        <p:nvSpPr>
          <p:cNvPr id="4" name="TextBox 3">
            <a:extLst>
              <a:ext uri="{FF2B5EF4-FFF2-40B4-BE49-F238E27FC236}">
                <a16:creationId xmlns:a16="http://schemas.microsoft.com/office/drawing/2014/main" id="{B85AD574-F90D-DA36-8530-ECA1551FDC40}"/>
              </a:ext>
            </a:extLst>
          </p:cNvPr>
          <p:cNvSpPr txBox="1"/>
          <p:nvPr/>
        </p:nvSpPr>
        <p:spPr>
          <a:xfrm>
            <a:off x="10898306" y="6581134"/>
            <a:ext cx="968339" cy="253916"/>
          </a:xfrm>
          <a:prstGeom prst="rect">
            <a:avLst/>
          </a:prstGeom>
          <a:noFill/>
        </p:spPr>
        <p:txBody>
          <a:bodyPr wrap="square">
            <a:spAutoFit/>
          </a:bodyPr>
          <a:lstStyle/>
          <a:p>
            <a:r>
              <a:rPr lang="en-GB" sz="1050" dirty="0"/>
              <a:t>1/19/24</a:t>
            </a:r>
          </a:p>
        </p:txBody>
      </p:sp>
      <p:sp>
        <p:nvSpPr>
          <p:cNvPr id="7" name="Slide Number Placeholder 3">
            <a:extLst>
              <a:ext uri="{FF2B5EF4-FFF2-40B4-BE49-F238E27FC236}">
                <a16:creationId xmlns:a16="http://schemas.microsoft.com/office/drawing/2014/main" id="{E8A9C73A-453E-96C3-7058-5921D3120163}"/>
              </a:ext>
            </a:extLst>
          </p:cNvPr>
          <p:cNvSpPr txBox="1">
            <a:spLocks/>
          </p:cNvSpPr>
          <p:nvPr/>
        </p:nvSpPr>
        <p:spPr>
          <a:xfrm>
            <a:off x="0" y="6456258"/>
            <a:ext cx="407988" cy="30914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8E47D07-9D1E-4FE9-B31A-2F5863681021}" type="slidenum">
              <a:rPr lang="en-GB" sz="1050" smtClean="0">
                <a:solidFill>
                  <a:schemeClr val="bg1"/>
                </a:solidFill>
              </a:rPr>
              <a:pPr/>
              <a:t>5</a:t>
            </a:fld>
            <a:endParaRPr lang="en-GB" sz="1050" dirty="0">
              <a:solidFill>
                <a:schemeClr val="bg1"/>
              </a:solidFill>
            </a:endParaRPr>
          </a:p>
        </p:txBody>
      </p:sp>
    </p:spTree>
    <p:extLst>
      <p:ext uri="{BB962C8B-B14F-4D97-AF65-F5344CB8AC3E}">
        <p14:creationId xmlns:p14="http://schemas.microsoft.com/office/powerpoint/2010/main" val="151174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A0A0E3C2-C174-F4BC-FF8A-BA9BF53FE7B6}"/>
              </a:ext>
            </a:extLst>
          </p:cNvPr>
          <p:cNvSpPr>
            <a:spLocks noGrp="1"/>
          </p:cNvSpPr>
          <p:nvPr>
            <p:ph type="title"/>
          </p:nvPr>
        </p:nvSpPr>
        <p:spPr/>
        <p:txBody>
          <a:bodyPr/>
          <a:lstStyle/>
          <a:p>
            <a:pPr algn="ctr"/>
            <a:r>
              <a:rPr lang="en-US" dirty="0"/>
              <a:t>Suggestion</a:t>
            </a:r>
          </a:p>
        </p:txBody>
      </p:sp>
      <p:sp>
        <p:nvSpPr>
          <p:cNvPr id="10" name="Content Placeholder 9">
            <a:extLst>
              <a:ext uri="{FF2B5EF4-FFF2-40B4-BE49-F238E27FC236}">
                <a16:creationId xmlns:a16="http://schemas.microsoft.com/office/drawing/2014/main" id="{F82191C7-EA67-A4B9-5B89-D8A0A9F7156F}"/>
              </a:ext>
            </a:extLst>
          </p:cNvPr>
          <p:cNvSpPr>
            <a:spLocks noGrp="1"/>
          </p:cNvSpPr>
          <p:nvPr>
            <p:ph sz="quarter" idx="19"/>
          </p:nvPr>
        </p:nvSpPr>
        <p:spPr>
          <a:xfrm>
            <a:off x="3992047" y="856878"/>
            <a:ext cx="7953375" cy="5358987"/>
          </a:xfrm>
        </p:spPr>
        <p:txBody>
          <a:bodyPr/>
          <a:lstStyle/>
          <a:p>
            <a:r>
              <a:rPr lang="en-US" dirty="0"/>
              <a:t>Become top notch in your field, but don’t narrow down your mind</a:t>
            </a:r>
          </a:p>
          <a:p>
            <a:r>
              <a:rPr lang="en-US" dirty="0"/>
              <a:t>Use anytime where you’re not considered a worker in your favor. Half/half positions are perfect for learning and explore</a:t>
            </a:r>
          </a:p>
          <a:p>
            <a:r>
              <a:rPr lang="en-US" dirty="0"/>
              <a:t>Diversify your skills and ability</a:t>
            </a:r>
          </a:p>
          <a:p>
            <a:r>
              <a:rPr lang="en-US" dirty="0"/>
              <a:t>Earn or Learn </a:t>
            </a:r>
          </a:p>
          <a:p>
            <a:r>
              <a:rPr lang="en-US" dirty="0"/>
              <a:t>take calculated risk risks</a:t>
            </a:r>
          </a:p>
          <a:p>
            <a:r>
              <a:rPr lang="en-US" dirty="0"/>
              <a:t>Be the best advocate for yourself: Nobody is going to do it for you, especially not your mentor. For them it’s a job</a:t>
            </a:r>
          </a:p>
          <a:p>
            <a:r>
              <a:rPr lang="en-US" dirty="0"/>
              <a:t>Learn on how to sell your ability and your experience and get the maximum reward out of it</a:t>
            </a:r>
          </a:p>
          <a:p>
            <a:endParaRPr lang="en-US" dirty="0"/>
          </a:p>
        </p:txBody>
      </p:sp>
      <p:sp>
        <p:nvSpPr>
          <p:cNvPr id="6" name="Slide Number Placeholder 5">
            <a:extLst>
              <a:ext uri="{FF2B5EF4-FFF2-40B4-BE49-F238E27FC236}">
                <a16:creationId xmlns:a16="http://schemas.microsoft.com/office/drawing/2014/main" id="{D2804E55-29AE-D170-A4B5-9D8BD664F2E6}"/>
              </a:ext>
            </a:extLst>
          </p:cNvPr>
          <p:cNvSpPr>
            <a:spLocks noGrp="1"/>
          </p:cNvSpPr>
          <p:nvPr>
            <p:ph type="sldNum" sz="quarter" idx="22"/>
          </p:nvPr>
        </p:nvSpPr>
        <p:spPr/>
        <p:txBody>
          <a:bodyPr/>
          <a:lstStyle/>
          <a:p>
            <a:fld id="{F8E47D07-9D1E-4FE9-B31A-2F5863681021}" type="slidenum">
              <a:rPr lang="en-GB" smtClean="0"/>
              <a:pPr/>
              <a:t>6</a:t>
            </a:fld>
            <a:endParaRPr lang="en-GB"/>
          </a:p>
        </p:txBody>
      </p:sp>
      <p:sp>
        <p:nvSpPr>
          <p:cNvPr id="3" name="TextBox 2">
            <a:extLst>
              <a:ext uri="{FF2B5EF4-FFF2-40B4-BE49-F238E27FC236}">
                <a16:creationId xmlns:a16="http://schemas.microsoft.com/office/drawing/2014/main" id="{797587C0-F3AE-12B9-670F-7D009B4A537E}"/>
              </a:ext>
            </a:extLst>
          </p:cNvPr>
          <p:cNvSpPr txBox="1"/>
          <p:nvPr/>
        </p:nvSpPr>
        <p:spPr>
          <a:xfrm>
            <a:off x="10477072" y="6426164"/>
            <a:ext cx="1056207" cy="253916"/>
          </a:xfrm>
          <a:prstGeom prst="rect">
            <a:avLst/>
          </a:prstGeom>
          <a:noFill/>
        </p:spPr>
        <p:txBody>
          <a:bodyPr wrap="square">
            <a:spAutoFit/>
          </a:bodyPr>
          <a:lstStyle/>
          <a:p>
            <a:r>
              <a:rPr lang="en-GB" sz="1050" dirty="0"/>
              <a:t>1/19/24</a:t>
            </a:r>
          </a:p>
        </p:txBody>
      </p:sp>
    </p:spTree>
    <p:extLst>
      <p:ext uri="{BB962C8B-B14F-4D97-AF65-F5344CB8AC3E}">
        <p14:creationId xmlns:p14="http://schemas.microsoft.com/office/powerpoint/2010/main" val="303824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48CF96-3012-611F-775F-84D6786D6DBA}"/>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455F6497-31FC-9138-ECC3-84A441BB6BC9}"/>
              </a:ext>
            </a:extLst>
          </p:cNvPr>
          <p:cNvSpPr>
            <a:spLocks noGrp="1"/>
          </p:cNvSpPr>
          <p:nvPr>
            <p:ph type="sldNum" sz="quarter" idx="12"/>
          </p:nvPr>
        </p:nvSpPr>
        <p:spPr/>
        <p:txBody>
          <a:bodyPr/>
          <a:lstStyle/>
          <a:p>
            <a:fld id="{F8E47D07-9D1E-4FE9-B31A-2F5863681021}" type="slidenum">
              <a:rPr lang="en-GB" smtClean="0"/>
              <a:pPr/>
              <a:t>7</a:t>
            </a:fld>
            <a:endParaRPr lang="en-GB" dirty="0"/>
          </a:p>
        </p:txBody>
      </p:sp>
      <p:sp>
        <p:nvSpPr>
          <p:cNvPr id="2" name="Date Placeholder 1">
            <a:extLst>
              <a:ext uri="{FF2B5EF4-FFF2-40B4-BE49-F238E27FC236}">
                <a16:creationId xmlns:a16="http://schemas.microsoft.com/office/drawing/2014/main" id="{F773A9FE-492D-D0E4-867A-C572AF05690B}"/>
              </a:ext>
            </a:extLst>
          </p:cNvPr>
          <p:cNvSpPr txBox="1">
            <a:spLocks noGrp="1"/>
          </p:cNvSpPr>
          <p:nvPr>
            <p:ph type="dt" sz="half" idx="10"/>
          </p:nvPr>
        </p:nvSpPr>
        <p:spPr>
          <a:xfrm>
            <a:off x="10137775" y="6456363"/>
            <a:ext cx="1279525" cy="309562"/>
          </a:xfrm>
          <a:prstGeom prst="rect">
            <a:avLst/>
          </a:prstGeom>
          <a:noFill/>
        </p:spPr>
        <p:txBody>
          <a:bodyPr wrap="square">
            <a:spAutoFit/>
          </a:bodyPr>
          <a:lstStyle/>
          <a:p>
            <a:r>
              <a:rPr lang="en-GB" sz="1050" dirty="0"/>
              <a:t>1/19/24</a:t>
            </a:r>
          </a:p>
        </p:txBody>
      </p:sp>
      <p:sp>
        <p:nvSpPr>
          <p:cNvPr id="5" name="TextBox 4">
            <a:extLst>
              <a:ext uri="{FF2B5EF4-FFF2-40B4-BE49-F238E27FC236}">
                <a16:creationId xmlns:a16="http://schemas.microsoft.com/office/drawing/2014/main" id="{93F9F9E2-2A8D-12E6-137E-B1F7356ACC52}"/>
              </a:ext>
            </a:extLst>
          </p:cNvPr>
          <p:cNvSpPr txBox="1"/>
          <p:nvPr/>
        </p:nvSpPr>
        <p:spPr>
          <a:xfrm>
            <a:off x="543037" y="6051832"/>
            <a:ext cx="6254213" cy="667875"/>
          </a:xfrm>
          <a:prstGeom prst="rect">
            <a:avLst/>
          </a:prstGeom>
          <a:noFill/>
        </p:spPr>
        <p:txBody>
          <a:bodyPr wrap="none" rtlCol="0">
            <a:spAutoFit/>
          </a:bodyPr>
          <a:lstStyle/>
          <a:p>
            <a:pPr algn="l">
              <a:lnSpc>
                <a:spcPct val="90000"/>
              </a:lnSpc>
              <a:spcAft>
                <a:spcPts val="600"/>
              </a:spcAft>
            </a:pPr>
            <a:r>
              <a:rPr lang="en-US" dirty="0">
                <a:solidFill>
                  <a:schemeClr val="bg1"/>
                </a:solidFill>
                <a:hlinkClick r:id="rId2"/>
              </a:rPr>
              <a:t>emilio.sanseviero@astrazeneca.com</a:t>
            </a:r>
            <a:endParaRPr lang="en-US" dirty="0">
              <a:solidFill>
                <a:schemeClr val="bg1"/>
              </a:solidFill>
            </a:endParaRPr>
          </a:p>
          <a:p>
            <a:pPr algn="l">
              <a:lnSpc>
                <a:spcPct val="90000"/>
              </a:lnSpc>
              <a:spcAft>
                <a:spcPts val="600"/>
              </a:spcAft>
            </a:pPr>
            <a:r>
              <a:rPr lang="en-US" dirty="0">
                <a:solidFill>
                  <a:schemeClr val="bg1"/>
                </a:solidFill>
                <a:hlinkClick r:id="rId3"/>
              </a:rPr>
              <a:t>https://www.linkedin.com/in/emilio-sanseviero-ph-d-7713b54b/</a:t>
            </a:r>
            <a:r>
              <a:rPr lang="en-US" dirty="0">
                <a:solidFill>
                  <a:schemeClr val="bg1"/>
                </a:solidFill>
              </a:rPr>
              <a:t> </a:t>
            </a:r>
          </a:p>
        </p:txBody>
      </p:sp>
    </p:spTree>
    <p:extLst>
      <p:ext uri="{BB962C8B-B14F-4D97-AF65-F5344CB8AC3E}">
        <p14:creationId xmlns:p14="http://schemas.microsoft.com/office/powerpoint/2010/main" val="35937200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ASTRAZENECA STANDARD TEMPLATE" val="EvVFCk6W"/>
  <p:tag name="ARTICULATE_DESIGN_ID_1_ASTRAZENECA STANDARD TEMPLATE" val="kGJp0GDe"/>
  <p:tag name="ARTICULATE_DESIGN_ID_ALTERNATIVE LAYOUTS" val="Bt42LpTg"/>
  <p:tag name="ARTICULATE_DESIGN_ID_1_ALTERNATIVE LAYOUTS" val="Pu40bbUa"/>
  <p:tag name="ARTICULATE_DESIGN_ID_AGENDAS" val="ut6QGGsg"/>
  <p:tag name="ARTICULATE_DESIGN_ID_1_AGENDAS" val="zZqOLfMe"/>
  <p:tag name="ARTICULATE_DESIGN_ID_KEY MESSAGE LAYOUTS" val="EG1WQXxn"/>
  <p:tag name="ARTICULATE_DESIGN_ID_LISTS" val="M0QWvWS1"/>
  <p:tag name="ARTICULATE_DESIGN_ID_1_KEY MESSAGE LAYOUTS" val="ks627C6Q"/>
  <p:tag name="ARTICULATE_DESIGN_ID_DIAGRAMS" val="EHtI07Fq"/>
  <p:tag name="ARTICULATE_DESIGN_ID_ALTERNATIVE CONTENT LAYOUTS" val="ywJnDDcd"/>
  <p:tag name="ARTICULATE_DESIGN_ID_PERSONNEL" val="nHHLeDJ2"/>
  <p:tag name="ARTICULATE_DESIGN_ID_STAFF AND ORGANISATIONS" val="fzkdDkSo"/>
  <p:tag name="ARTICULATE_DESIGN_ID_1_ALTERNATIVE CONTENT LAYOUTS" val="iY0BipYY"/>
  <p:tag name="ARTICULATE_DESIGN_ID_1_LISTS" val="vezrIkHU"/>
  <p:tag name="ARTICULATE_DESIGN_ID_1_STAFF AND ORGANISATIONS" val="gu0rVs6s"/>
  <p:tag name="BRANDIN_CONFIG" val="CONFIG.INI"/>
  <p:tag name="BRANDIN_CHARTS" val="PROCESS CHARTS"/>
  <p:tag name="BRANDIN_RULES" val="RUN RULES"/>
  <p:tag name="ARTICULATE_DESIGN_ID_LOGO HOLDERS" val="frTQuPG5"/>
  <p:tag name="ARTICULATE_DESIGN_ID_SPEAKERS" val="lTM5UYkU"/>
  <p:tag name="ARTICULATE_DESIGN_ID_TEXT LAYOUTS" val="4lYw8SxY"/>
  <p:tag name="ARTICULATE_DESIGN_ID_KEY STATEMENTS" val="PiA9xBfC"/>
  <p:tag name="ARTICULATE_DESIGN_ID_TEXT WITH IMAGE" val="bQgCS8wS"/>
  <p:tag name="ARTICULATE_DESIGN_ID_TEXT WITH IMAGE LAYOUTS" val="4MQoe47W"/>
  <p:tag name="ARTICULATE_SLIDE_THUMBNAIL_REFRESH" val="1"/>
  <p:tag name="ARTICULATE_PROJECT_OPEN" val="0"/>
  <p:tag name="ARTICULATE_SLIDE_COUNT" val="55"/>
  <p:tag name="BRANDIN_SMARTPASTE" val="ACTIVE"/>
  <p:tag name="BRANDIN_WORKSPACE_NAME" val="AstraZeneca"/>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straZeneca Standard Template">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AD1A674E-3E18-48C8-8111-13918292A9CD}"/>
    </a:ext>
  </a:extLst>
</a:theme>
</file>

<file path=ppt/theme/theme10.xml><?xml version="1.0" encoding="utf-8"?>
<a:theme xmlns:a="http://schemas.openxmlformats.org/drawingml/2006/main" name="Office Theme">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lternative Content Layout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A8A2B839-B926-47C5-8DA5-FE68E2B7180C}"/>
    </a:ext>
  </a:extLst>
</a:theme>
</file>

<file path=ppt/theme/theme3.xml><?xml version="1.0" encoding="utf-8"?>
<a:theme xmlns:a="http://schemas.openxmlformats.org/drawingml/2006/main" name="Text with Image Layout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FF4F857E-D025-4A8C-A516-DC792C9086B8}"/>
    </a:ext>
  </a:extLst>
</a:theme>
</file>

<file path=ppt/theme/theme4.xml><?xml version="1.0" encoding="utf-8"?>
<a:theme xmlns:a="http://schemas.openxmlformats.org/drawingml/2006/main" name="Key Statement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86D9450B-4865-45B4-A3C1-AC495C4B5E51}"/>
    </a:ext>
  </a:extLst>
</a:theme>
</file>

<file path=ppt/theme/theme5.xml><?xml version="1.0" encoding="utf-8"?>
<a:theme xmlns:a="http://schemas.openxmlformats.org/drawingml/2006/main" name="List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DC6603E1-665B-4720-813E-777E4753678A}"/>
    </a:ext>
  </a:extLst>
</a:theme>
</file>

<file path=ppt/theme/theme6.xml><?xml version="1.0" encoding="utf-8"?>
<a:theme xmlns:a="http://schemas.openxmlformats.org/drawingml/2006/main" name="Agenda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7C967E50-2B4F-49AB-B60F-A552999DBF81}"/>
    </a:ext>
  </a:extLst>
</a:theme>
</file>

<file path=ppt/theme/theme7.xml><?xml version="1.0" encoding="utf-8"?>
<a:theme xmlns:a="http://schemas.openxmlformats.org/drawingml/2006/main" name="Speaker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ADD585AD-C703-46E6-A6AA-37E180751FB5}"/>
    </a:ext>
  </a:extLst>
</a:theme>
</file>

<file path=ppt/theme/theme8.xml><?xml version="1.0" encoding="utf-8"?>
<a:theme xmlns:a="http://schemas.openxmlformats.org/drawingml/2006/main" name="Logo Holders">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Astra Zeneca">
      <a:majorFont>
        <a:latin typeface="Calisto M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normAutofit/>
      </a:bodyPr>
      <a:lstStyle>
        <a:defPPr algn="ctr">
          <a:lnSpc>
            <a:spcPct val="90000"/>
          </a:lnSpc>
          <a:spcAft>
            <a:spcPts val="600"/>
          </a:spcAft>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lnSpc>
            <a:spcPct val="90000"/>
          </a:lnSpc>
          <a:spcAft>
            <a:spcPts val="600"/>
          </a:spcAft>
          <a:defRPr dirty="0" err="1" smtClean="0"/>
        </a:defPPr>
      </a:lstStyle>
    </a:txDef>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blank 24.05.22 TD.potx" id="{58DBFC55-7D75-4664-BCD7-7B8C361A6685}" vid="{A0D3E82B-71DD-4FC0-AED6-A039D92FEFB4}"/>
    </a:ext>
  </a:extLst>
</a:theme>
</file>

<file path=ppt/theme/theme9.xml><?xml version="1.0" encoding="utf-8"?>
<a:theme xmlns:a="http://schemas.openxmlformats.org/drawingml/2006/main" name="Office Theme">
  <a:themeElements>
    <a:clrScheme name="AstraZeneca 2020">
      <a:dk1>
        <a:srgbClr val="3F4444"/>
      </a:dk1>
      <a:lt1>
        <a:srgbClr val="FFFFFF"/>
      </a:lt1>
      <a:dk2>
        <a:srgbClr val="003865"/>
      </a:dk2>
      <a:lt2>
        <a:srgbClr val="9DB0AC"/>
      </a:lt2>
      <a:accent1>
        <a:srgbClr val="830051"/>
      </a:accent1>
      <a:accent2>
        <a:srgbClr val="F0AB00"/>
      </a:accent2>
      <a:accent3>
        <a:srgbClr val="D0006F"/>
      </a:accent3>
      <a:accent4>
        <a:srgbClr val="3C1053"/>
      </a:accent4>
      <a:accent5>
        <a:srgbClr val="C4D600"/>
      </a:accent5>
      <a:accent6>
        <a:srgbClr val="68D2DF"/>
      </a:accent6>
      <a:hlink>
        <a:srgbClr val="68D2DF"/>
      </a:hlink>
      <a:folHlink>
        <a:srgbClr val="D000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White">
      <a:srgbClr val="FFFFFF"/>
    </a:custClr>
    <a:custClr name="Graphite, Lighter 60%">
      <a:srgbClr val="B2B4B4"/>
    </a:custClr>
    <a:custClr name="Platinum, Lighter 60%">
      <a:srgbClr val="D8DFDE"/>
    </a:custClr>
    <a:custClr name="Navy, Lighter 60%">
      <a:srgbClr val="99AFC1"/>
    </a:custClr>
    <a:custClr name="Mulberry, Lighter 60%">
      <a:srgbClr val="CD99B9"/>
    </a:custClr>
    <a:custClr name="Gold, Lighter 60%">
      <a:srgbClr val="F9DD99"/>
    </a:custClr>
    <a:custClr name="Magenta, Lighter 60%">
      <a:srgbClr val="EC99C5"/>
    </a:custClr>
    <a:custClr name="Purple, Lighter 60%">
      <a:srgbClr val="B19FBA"/>
    </a:custClr>
    <a:custClr name="Lime Green, Lighter 60%">
      <a:srgbClr val="E7EF99"/>
    </a:custClr>
    <a:custClr name="Light Blue, Lighter 60%">
      <a:srgbClr val="C3EDF2"/>
    </a:custClr>
    <a:custClr name="White">
      <a:srgbClr val="FFFFFF"/>
    </a:custClr>
    <a:custClr name="Graphite, Lighter 40%">
      <a:srgbClr val="8C8F8F"/>
    </a:custClr>
    <a:custClr name="Platinum, Lighter 40%">
      <a:srgbClr val="C4D0CD"/>
    </a:custClr>
    <a:custClr name="Navy, Lighter 40%">
      <a:srgbClr val="6688A3"/>
    </a:custClr>
    <a:custClr name="Mulberry, Lighter 40%">
      <a:srgbClr val="B56697"/>
    </a:custClr>
    <a:custClr name="Gold, Lighter 40%">
      <a:srgbClr val="F6CD66"/>
    </a:custClr>
    <a:custClr name="Magenta, Lighter 40%">
      <a:srgbClr val="E366A9"/>
    </a:custClr>
    <a:custClr name="Purple, Lighter 40%">
      <a:srgbClr val="8A7098"/>
    </a:custClr>
    <a:custClr name="Lime Green, Lighter 40%">
      <a:srgbClr val="DCE666"/>
    </a:custClr>
    <a:custClr name="Light Blue, Lighter 40%">
      <a:srgbClr val="A4E4EC"/>
    </a:custClr>
    <a:custClr name="White">
      <a:srgbClr val="FFFFFF"/>
    </a:custClr>
    <a:custClr name="Graphite, Darker 40%">
      <a:srgbClr val="262929"/>
    </a:custClr>
    <a:custClr name="Platinum, Darker 40%">
      <a:srgbClr val="5E6A67"/>
    </a:custClr>
    <a:custClr name="Navy, Darker 40%">
      <a:srgbClr val="00223D"/>
    </a:custClr>
    <a:custClr name="Mulberry, Darker 40%">
      <a:srgbClr val="4F0031"/>
    </a:custClr>
    <a:custClr name="Gold, Darker 40%">
      <a:srgbClr val="906700"/>
    </a:custClr>
    <a:custClr name="Magenta, Darker 40%">
      <a:srgbClr val="7D0043"/>
    </a:custClr>
    <a:custClr name="Purple, Darker 40%">
      <a:srgbClr val="240A32"/>
    </a:custClr>
    <a:custClr name="Lime Green, Darker 40%">
      <a:srgbClr val="768000"/>
    </a:custClr>
    <a:custClr name="Light Blue, Darker 40%">
      <a:srgbClr val="3E7E86"/>
    </a:custClr>
    <a:custClr name="White">
      <a:srgbClr val="FFFFFF"/>
    </a:custClr>
    <a:custClr name="Graphite, Darker 60%">
      <a:srgbClr val="191B1B"/>
    </a:custClr>
    <a:custClr name="Platinum, Darker 60%">
      <a:srgbClr val="3F4645"/>
    </a:custClr>
    <a:custClr name="Navy, Darker 60%">
      <a:srgbClr val="001628"/>
    </a:custClr>
    <a:custClr name="Mulberry, Darker 60%">
      <a:srgbClr val="340020"/>
    </a:custClr>
    <a:custClr name="Gold, Darker 60%">
      <a:srgbClr val="604400"/>
    </a:custClr>
    <a:custClr name="Magenta, Darker 60%">
      <a:srgbClr val="53002C"/>
    </a:custClr>
    <a:custClr name="Purple, Darker 60%">
      <a:srgbClr val="180621"/>
    </a:custClr>
    <a:custClr name="Lime Green, Darker 60%">
      <a:srgbClr val="4E5600"/>
    </a:custClr>
    <a:custClr name="Light Blue, Darker 60%">
      <a:srgbClr val="2A5459"/>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BrandIn lastLayout="1"/>
</file>

<file path=customXml/item10.xml><?xml version="1.0" encoding="utf-8"?>
<BrandIn lastLayout="1"/>
</file>

<file path=customXml/item11.xml><?xml version="1.0" encoding="utf-8"?>
<BrandIn lastLayout="1"/>
</file>

<file path=customXml/item12.xml><?xml version="1.0" encoding="utf-8"?>
<BrandIn lastLayout="1"/>
</file>

<file path=customXml/item2.xml><?xml version="1.0" encoding="utf-8"?>
<BrandIn lastLayout="1"/>
</file>

<file path=customXml/item3.xml><?xml version="1.0" encoding="utf-8"?>
<ct:contentTypeSchema xmlns:ct="http://schemas.microsoft.com/office/2006/metadata/contentType" xmlns:ma="http://schemas.microsoft.com/office/2006/metadata/properties/metaAttributes" ct:_="" ma:_="" ma:contentTypeName="Document" ma:contentTypeID="0x010100EC99DB2226E9054EAA931B5CD736B336" ma:contentTypeVersion="16" ma:contentTypeDescription="Create a new document." ma:contentTypeScope="" ma:versionID="a537e1f2e56204b41a6b6aac0143137b">
  <xsd:schema xmlns:xsd="http://www.w3.org/2001/XMLSchema" xmlns:xs="http://www.w3.org/2001/XMLSchema" xmlns:p="http://schemas.microsoft.com/office/2006/metadata/properties" xmlns:ns2="0c9131b5-4f7a-4fc7-9a57-73dee8b9041c" xmlns:ns3="a5bf85ab-5b89-45d5-812d-d881043611a5" targetNamespace="http://schemas.microsoft.com/office/2006/metadata/properties" ma:root="true" ma:fieldsID="5c72eae6c28d3701aaa6ae81f9139337" ns2:_="" ns3:_="">
    <xsd:import namespace="0c9131b5-4f7a-4fc7-9a57-73dee8b9041c"/>
    <xsd:import namespace="a5bf85ab-5b89-45d5-812d-d881043611a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9131b5-4f7a-4fc7-9a57-73dee8b904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f367377-cea2-4f59-9866-8491a8f07ab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bf85ab-5b89-45d5-812d-d881043611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018993d-1d16-43cf-b63c-2f328976747f}" ma:internalName="TaxCatchAll" ma:showField="CatchAllData" ma:web="a5bf85ab-5b89-45d5-812d-d881043611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0c9131b5-4f7a-4fc7-9a57-73dee8b9041c">
      <Terms xmlns="http://schemas.microsoft.com/office/infopath/2007/PartnerControls"/>
    </lcf76f155ced4ddcb4097134ff3c332f>
    <TaxCatchAll xmlns="a5bf85ab-5b89-45d5-812d-d881043611a5" xsi:nil="true"/>
  </documentManagement>
</p:properties>
</file>

<file path=customXml/item5.xml><?xml version="1.0" encoding="utf-8"?>
<BrandIn lastLayout="1"/>
</file>

<file path=customXml/item6.xml><?xml version="1.0" encoding="utf-8"?>
<BrandIn lastLayout="1"/>
</file>

<file path=customXml/item7.xml><?xml version="1.0" encoding="utf-8"?>
<BrandIn lastLayout="1"/>
</file>

<file path=customXml/item8.xml><?xml version="1.0" encoding="utf-8"?>
<BrandIn lastLayout="1"/>
</file>

<file path=customXml/item9.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D07F71-FAE4-4758-BC0B-60609551B1CC}">
  <ds:schemaRefs/>
</ds:datastoreItem>
</file>

<file path=customXml/itemProps10.xml><?xml version="1.0" encoding="utf-8"?>
<ds:datastoreItem xmlns:ds="http://schemas.openxmlformats.org/officeDocument/2006/customXml" ds:itemID="{3DB22CCA-FF5C-41A5-90F8-AC554C621565}">
  <ds:schemaRefs/>
</ds:datastoreItem>
</file>

<file path=customXml/itemProps11.xml><?xml version="1.0" encoding="utf-8"?>
<ds:datastoreItem xmlns:ds="http://schemas.openxmlformats.org/officeDocument/2006/customXml" ds:itemID="{60BB04B5-40D2-4FDA-9336-7994D079CE4F}">
  <ds:schemaRefs/>
</ds:datastoreItem>
</file>

<file path=customXml/itemProps12.xml><?xml version="1.0" encoding="utf-8"?>
<ds:datastoreItem xmlns:ds="http://schemas.openxmlformats.org/officeDocument/2006/customXml" ds:itemID="{CE231AE7-799C-476B-948C-13293BA93F71}">
  <ds:schemaRefs/>
</ds:datastoreItem>
</file>

<file path=customXml/itemProps2.xml><?xml version="1.0" encoding="utf-8"?>
<ds:datastoreItem xmlns:ds="http://schemas.openxmlformats.org/officeDocument/2006/customXml" ds:itemID="{D8B9FEFC-EE17-4515-A8D9-AD44478F0ED6}">
  <ds:schemaRefs/>
</ds:datastoreItem>
</file>

<file path=customXml/itemProps3.xml><?xml version="1.0" encoding="utf-8"?>
<ds:datastoreItem xmlns:ds="http://schemas.openxmlformats.org/officeDocument/2006/customXml" ds:itemID="{35A613A1-DBAE-4F68-A61A-09083C135D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9131b5-4f7a-4fc7-9a57-73dee8b9041c"/>
    <ds:schemaRef ds:uri="a5bf85ab-5b89-45d5-812d-d881043611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AD41FD2-E42A-4705-AA0D-85221307178A}">
  <ds:schemaRefs>
    <ds:schemaRef ds:uri="http://www.w3.org/XML/1998/namespace"/>
    <ds:schemaRef ds:uri="http://purl.org/dc/terms/"/>
    <ds:schemaRef ds:uri="http://schemas.openxmlformats.org/package/2006/metadata/core-properties"/>
    <ds:schemaRef ds:uri="http://purl.org/dc/elements/1.1/"/>
    <ds:schemaRef ds:uri="http://schemas.microsoft.com/office/infopath/2007/PartnerControls"/>
    <ds:schemaRef ds:uri="a5bf85ab-5b89-45d5-812d-d881043611a5"/>
    <ds:schemaRef ds:uri="http://schemas.microsoft.com/office/2006/documentManagement/types"/>
    <ds:schemaRef ds:uri="0c9131b5-4f7a-4fc7-9a57-73dee8b9041c"/>
    <ds:schemaRef ds:uri="http://schemas.microsoft.com/office/2006/metadata/properties"/>
    <ds:schemaRef ds:uri="http://purl.org/dc/dcmitype/"/>
  </ds:schemaRefs>
</ds:datastoreItem>
</file>

<file path=customXml/itemProps5.xml><?xml version="1.0" encoding="utf-8"?>
<ds:datastoreItem xmlns:ds="http://schemas.openxmlformats.org/officeDocument/2006/customXml" ds:itemID="{8B6B0787-9734-4296-B5D3-EC4759041B1D}">
  <ds:schemaRefs/>
</ds:datastoreItem>
</file>

<file path=customXml/itemProps6.xml><?xml version="1.0" encoding="utf-8"?>
<ds:datastoreItem xmlns:ds="http://schemas.openxmlformats.org/officeDocument/2006/customXml" ds:itemID="{F6414CD9-7AB0-4F44-807F-DF912C5E1A13}">
  <ds:schemaRefs/>
</ds:datastoreItem>
</file>

<file path=customXml/itemProps7.xml><?xml version="1.0" encoding="utf-8"?>
<ds:datastoreItem xmlns:ds="http://schemas.openxmlformats.org/officeDocument/2006/customXml" ds:itemID="{A9377F0E-6DE4-47A6-94F7-B5269FE2FCE0}">
  <ds:schemaRefs/>
</ds:datastoreItem>
</file>

<file path=customXml/itemProps8.xml><?xml version="1.0" encoding="utf-8"?>
<ds:datastoreItem xmlns:ds="http://schemas.openxmlformats.org/officeDocument/2006/customXml" ds:itemID="{65C99F1C-FB57-46A7-9B3A-75339810ED4F}">
  <ds:schemaRefs/>
</ds:datastoreItem>
</file>

<file path=customXml/itemProps9.xml><?xml version="1.0" encoding="utf-8"?>
<ds:datastoreItem xmlns:ds="http://schemas.openxmlformats.org/officeDocument/2006/customXml" ds:itemID="{39C02748-3634-4A24-AAB5-5A1F224A40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295</TotalTime>
  <Words>643</Words>
  <Application>Microsoft Office PowerPoint</Application>
  <PresentationFormat>Widescreen</PresentationFormat>
  <Paragraphs>59</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8</vt:i4>
      </vt:variant>
      <vt:variant>
        <vt:lpstr>Titoli diapositive</vt:lpstr>
      </vt:variant>
      <vt:variant>
        <vt:i4>7</vt:i4>
      </vt:variant>
    </vt:vector>
  </HeadingPairs>
  <TitlesOfParts>
    <vt:vector size="18" baseType="lpstr">
      <vt:lpstr>Arial</vt:lpstr>
      <vt:lpstr>Calibri</vt:lpstr>
      <vt:lpstr>Calisto MT</vt:lpstr>
      <vt:lpstr>AstraZeneca Standard Template</vt:lpstr>
      <vt:lpstr>Alternative Content Layouts</vt:lpstr>
      <vt:lpstr>Text with Image Layouts</vt:lpstr>
      <vt:lpstr>Key Statements</vt:lpstr>
      <vt:lpstr>Lists</vt:lpstr>
      <vt:lpstr>Agendas</vt:lpstr>
      <vt:lpstr>Speakers</vt:lpstr>
      <vt:lpstr>Logo Holders</vt:lpstr>
      <vt:lpstr>Biotecnologie Mediche Jan 19th 2024</vt:lpstr>
      <vt:lpstr>Education</vt:lpstr>
      <vt:lpstr>Training</vt:lpstr>
      <vt:lpstr>Full Time Job</vt:lpstr>
      <vt:lpstr>Full Time Job</vt:lpstr>
      <vt:lpstr>Suggestion</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Biotecnologie Mediche Jan 19th 2024</dc:title>
  <dc:subject/>
  <dc:creator>Sanseviero, Emilio</dc:creator>
  <cp:keywords/>
  <dc:description/>
  <cp:lastModifiedBy>D'Angelo  Gargano  Oriana </cp:lastModifiedBy>
  <cp:revision>1</cp:revision>
  <dcterms:created xsi:type="dcterms:W3CDTF">2024-01-18T15:57:00Z</dcterms:created>
  <dcterms:modified xsi:type="dcterms:W3CDTF">2024-01-19T14:12:49Z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0x010100EC99DB2226E9054EAA931B5CD736B336</vt:lpwstr>
  </property>
  <property fmtid="{D5CDD505-2E9C-101B-9397-08002B2CF9AE}" pid="3" name="Version">
    <vt:lpwstr>AstraZeneca Template 24.05.2022</vt:lpwstr>
  </property>
  <property fmtid="{D5CDD505-2E9C-101B-9397-08002B2CF9AE}" pid="4" name="ArticulateGUID">
    <vt:lpwstr>3147F588-80EE-4A79-8B90-D2BF272EDFE6</vt:lpwstr>
  </property>
  <property fmtid="{D5CDD505-2E9C-101B-9397-08002B2CF9AE}" pid="5" name="ArticulatePath">
    <vt:lpwstr>https://brightcarbon.sharepoint.com/sites/Intranet/Projects/ABCD/AstraZeneca/ASTR 3935 - AstraZeneca Template Build Project/Corporate Templates Design/BrightCarbon Template-Build/ASTR 3935 - Template &amp; Model Slides 13</vt:lpwstr>
  </property>
</Properties>
</file>