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5.xml" ContentType="application/vnd.openxmlformats-officedocument.them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6.xml" ContentType="application/vnd.openxmlformats-officedocument.them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7.xml" ContentType="application/vnd.openxmlformats-officedocument.them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8.xml" ContentType="application/vnd.openxmlformats-officedocument.them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heme/theme9.xml" ContentType="application/vnd.openxmlformats-officedocument.theme+xml"/>
  <Override PartName="/ppt/theme/theme10.xml" ContentType="application/vnd.openxmlformats-officedocument.theme+xml"/>
  <Override PartName="/ppt/tags/tag75.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3"/>
    <p:sldMasterId id="2147483975" r:id="rId14"/>
    <p:sldMasterId id="2147484082" r:id="rId15"/>
    <p:sldMasterId id="2147484000" r:id="rId16"/>
    <p:sldMasterId id="2147484009" r:id="rId17"/>
    <p:sldMasterId id="2147484020" r:id="rId18"/>
    <p:sldMasterId id="2147484026" r:id="rId19"/>
    <p:sldMasterId id="2147484051" r:id="rId20"/>
  </p:sldMasterIdLst>
  <p:notesMasterIdLst>
    <p:notesMasterId r:id="rId28"/>
  </p:notesMasterIdLst>
  <p:handoutMasterIdLst>
    <p:handoutMasterId r:id="rId29"/>
  </p:handoutMasterIdLst>
  <p:sldIdLst>
    <p:sldId id="693" r:id="rId21"/>
    <p:sldId id="694" r:id="rId22"/>
    <p:sldId id="700" r:id="rId23"/>
    <p:sldId id="695" r:id="rId24"/>
    <p:sldId id="701" r:id="rId25"/>
    <p:sldId id="696" r:id="rId26"/>
    <p:sldId id="697" r:id="rId27"/>
  </p:sldIdLst>
  <p:sldSz cx="12192000" cy="6858000"/>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Boyes" initials="LB"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D8ADAE-4BBA-4945-9948-FD163DE3CC89}" v="14" dt="2024-01-18T20:50:11.855"/>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9387" autoAdjust="0"/>
  </p:normalViewPr>
  <p:slideViewPr>
    <p:cSldViewPr snapToGrid="0">
      <p:cViewPr varScale="1">
        <p:scale>
          <a:sx n="159" d="100"/>
          <a:sy n="159" d="100"/>
        </p:scale>
        <p:origin x="642" y="15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826"/>
    </p:cViewPr>
  </p:sorterViewPr>
  <p:notesViewPr>
    <p:cSldViewPr snapToGrid="0">
      <p:cViewPr varScale="1">
        <p:scale>
          <a:sx n="59" d="100"/>
          <a:sy n="59" d="100"/>
        </p:scale>
        <p:origin x="2371"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xml"/><Relationship Id="rId18" Type="http://schemas.openxmlformats.org/officeDocument/2006/relationships/slideMaster" Target="slideMasters/slideMaster6.xml"/><Relationship Id="rId26" Type="http://schemas.openxmlformats.org/officeDocument/2006/relationships/slide" Target="slides/slide6.xml"/><Relationship Id="rId3" Type="http://schemas.openxmlformats.org/officeDocument/2006/relationships/customXml" Target="../customXml/item3.xml"/><Relationship Id="rId21" Type="http://schemas.openxmlformats.org/officeDocument/2006/relationships/slide" Target="slides/slide1.xml"/><Relationship Id="rId34" Type="http://schemas.openxmlformats.org/officeDocument/2006/relationships/theme" Target="theme/theme1.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slideMaster" Target="slideMasters/slideMaster5.xml"/><Relationship Id="rId25" Type="http://schemas.openxmlformats.org/officeDocument/2006/relationships/slide" Target="slides/slide5.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Master" Target="slideMasters/slideMaster4.xml"/><Relationship Id="rId20" Type="http://schemas.openxmlformats.org/officeDocument/2006/relationships/slideMaster" Target="slideMasters/slideMaster8.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4.xml"/><Relationship Id="rId32"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Master" Target="slideMasters/slideMaster3.xml"/><Relationship Id="rId23" Type="http://schemas.openxmlformats.org/officeDocument/2006/relationships/slide" Target="slides/slide3.xml"/><Relationship Id="rId28" Type="http://schemas.openxmlformats.org/officeDocument/2006/relationships/notesMaster" Target="notesMasters/notesMaster1.xml"/><Relationship Id="rId36" Type="http://schemas.microsoft.com/office/2015/10/relationships/revisionInfo" Target="revisionInfo.xml"/><Relationship Id="rId10" Type="http://schemas.openxmlformats.org/officeDocument/2006/relationships/customXml" Target="../customXml/item10.xml"/><Relationship Id="rId19" Type="http://schemas.openxmlformats.org/officeDocument/2006/relationships/slideMaster" Target="slideMasters/slideMaster7.xml"/><Relationship Id="rId31"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Master" Target="slideMasters/slideMaster2.xml"/><Relationship Id="rId22" Type="http://schemas.openxmlformats.org/officeDocument/2006/relationships/slide" Target="slides/slide2.xml"/><Relationship Id="rId27" Type="http://schemas.openxmlformats.org/officeDocument/2006/relationships/slide" Target="slides/slide7.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customXml" Target="../customXml/item8.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75.xml"/><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83131E8-FB12-410D-BF61-66026F4B991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3F84DA3-B4E6-4214-A070-882C7BF7CEF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FD0D9C-4FB5-4727-9E3D-4B02106E0BF8}" type="datetimeFigureOut">
              <a:rPr lang="en-US" smtClean="0"/>
              <a:t>1/19/2024</a:t>
            </a:fld>
            <a:endParaRPr lang="en-US"/>
          </a:p>
        </p:txBody>
      </p:sp>
      <p:sp>
        <p:nvSpPr>
          <p:cNvPr id="4" name="Footer Placeholder 3">
            <a:extLst>
              <a:ext uri="{FF2B5EF4-FFF2-40B4-BE49-F238E27FC236}">
                <a16:creationId xmlns:a16="http://schemas.microsoft.com/office/drawing/2014/main" id="{10B9E54A-6E6E-45BD-A700-6E2757729EC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C70E95B-A9AE-4EB9-81E6-ECFE9C38ED5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E395E8E-A04D-4A46-9BA0-C3F696754EF8}" type="slidenum">
              <a:rPr lang="en-US" smtClean="0"/>
              <a:t>‹N›</a:t>
            </a:fld>
            <a:endParaRPr lang="en-US"/>
          </a:p>
        </p:txBody>
      </p:sp>
    </p:spTree>
    <p:custDataLst>
      <p:tags r:id="rId2"/>
    </p:custDataLst>
    <p:extLst>
      <p:ext uri="{BB962C8B-B14F-4D97-AF65-F5344CB8AC3E}">
        <p14:creationId xmlns:p14="http://schemas.microsoft.com/office/powerpoint/2010/main" val="2858700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203200"/>
          </a:xfrm>
          <a:prstGeom prst="rect">
            <a:avLst/>
          </a:prstGeom>
        </p:spPr>
        <p:txBody>
          <a:bodyPr vert="horz" lIns="91440" tIns="45720" rIns="91440" bIns="45720" rtlCol="0"/>
          <a:lstStyle>
            <a:lvl1pPr algn="l">
              <a:defRPr sz="800"/>
            </a:lvl1pPr>
          </a:lstStyle>
          <a:p>
            <a:endParaRPr lang="en-GB"/>
          </a:p>
        </p:txBody>
      </p:sp>
      <p:sp>
        <p:nvSpPr>
          <p:cNvPr id="3" name="Date Placeholder 2"/>
          <p:cNvSpPr>
            <a:spLocks noGrp="1"/>
          </p:cNvSpPr>
          <p:nvPr>
            <p:ph type="dt" idx="1"/>
          </p:nvPr>
        </p:nvSpPr>
        <p:spPr>
          <a:xfrm>
            <a:off x="3884613" y="1"/>
            <a:ext cx="2971800" cy="203200"/>
          </a:xfrm>
          <a:prstGeom prst="rect">
            <a:avLst/>
          </a:prstGeom>
        </p:spPr>
        <p:txBody>
          <a:bodyPr vert="horz" lIns="91440" tIns="45720" rIns="91440" bIns="45720" rtlCol="0"/>
          <a:lstStyle>
            <a:lvl1pPr algn="r">
              <a:defRPr sz="800"/>
            </a:lvl1pPr>
          </a:lstStyle>
          <a:p>
            <a:fld id="{8336942B-E6A5-475C-AB1E-005DE3D92BF2}" type="datetimeFigureOut">
              <a:rPr lang="en-GB" smtClean="0"/>
              <a:pPr/>
              <a:t>19/01/2024</a:t>
            </a:fld>
            <a:endParaRPr lang="en-GB"/>
          </a:p>
        </p:txBody>
      </p:sp>
      <p:sp>
        <p:nvSpPr>
          <p:cNvPr id="4" name="Slide Image Placeholder 3"/>
          <p:cNvSpPr>
            <a:spLocks noGrp="1" noRot="1" noChangeAspect="1"/>
          </p:cNvSpPr>
          <p:nvPr>
            <p:ph type="sldImg" idx="2"/>
          </p:nvPr>
        </p:nvSpPr>
        <p:spPr>
          <a:xfrm>
            <a:off x="850498" y="299584"/>
            <a:ext cx="5157004" cy="2900816"/>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16114" y="3296783"/>
            <a:ext cx="6625772" cy="5629503"/>
          </a:xfrm>
          <a:prstGeom prst="rect">
            <a:avLst/>
          </a:prstGeom>
        </p:spPr>
        <p:txBody>
          <a:bodyPr vert="horz" lIns="0" tIns="0" rIns="0" bIns="0" numCol="1" spcCol="36000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969829"/>
            <a:ext cx="2971800" cy="174171"/>
          </a:xfrm>
          <a:prstGeom prst="rect">
            <a:avLst/>
          </a:prstGeom>
        </p:spPr>
        <p:txBody>
          <a:bodyPr vert="horz" lIns="91440" tIns="45720" rIns="91440" bIns="45720" rtlCol="0" anchor="b"/>
          <a:lstStyle>
            <a:lvl1pPr algn="l">
              <a:defRPr sz="800"/>
            </a:lvl1pPr>
          </a:lstStyle>
          <a:p>
            <a:endParaRPr lang="en-GB"/>
          </a:p>
        </p:txBody>
      </p:sp>
      <p:sp>
        <p:nvSpPr>
          <p:cNvPr id="7" name="Slide Number Placeholder 6"/>
          <p:cNvSpPr>
            <a:spLocks noGrp="1"/>
          </p:cNvSpPr>
          <p:nvPr>
            <p:ph type="sldNum" sz="quarter" idx="5"/>
          </p:nvPr>
        </p:nvSpPr>
        <p:spPr>
          <a:xfrm>
            <a:off x="3884613" y="8969829"/>
            <a:ext cx="2971800" cy="174171"/>
          </a:xfrm>
          <a:prstGeom prst="rect">
            <a:avLst/>
          </a:prstGeom>
        </p:spPr>
        <p:txBody>
          <a:bodyPr vert="horz" lIns="91440" tIns="45720" rIns="91440" bIns="45720" rtlCol="0" anchor="b"/>
          <a:lstStyle>
            <a:lvl1pPr algn="r">
              <a:defRPr sz="800"/>
            </a:lvl1pPr>
          </a:lstStyle>
          <a:p>
            <a:fld id="{48857A81-DEF9-4B57-AC08-20326D7F815B}" type="slidenum">
              <a:rPr lang="en-GB" smtClean="0"/>
              <a:pPr/>
              <a:t>‹N›</a:t>
            </a:fld>
            <a:endParaRPr lang="en-GB"/>
          </a:p>
        </p:txBody>
      </p:sp>
    </p:spTree>
    <p:extLst>
      <p:ext uri="{BB962C8B-B14F-4D97-AF65-F5344CB8AC3E}">
        <p14:creationId xmlns:p14="http://schemas.microsoft.com/office/powerpoint/2010/main" val="187597517"/>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200"/>
      </a:spcAft>
      <a:buFont typeface="Arial" panose="020B0604020202020204" pitchFamily="34" charset="0"/>
      <a:buNone/>
      <a:defRPr sz="1000" kern="1200">
        <a:solidFill>
          <a:schemeClr val="tx1"/>
        </a:solidFill>
        <a:latin typeface="+mn-lt"/>
        <a:ea typeface="+mn-ea"/>
        <a:cs typeface="+mn-cs"/>
      </a:defRPr>
    </a:lvl1pPr>
    <a:lvl2pPr marL="252000" indent="-108000" algn="l" defTabSz="914400" rtl="0" eaLnBrk="1" latinLnBrk="0" hangingPunct="1">
      <a:spcAft>
        <a:spcPts val="200"/>
      </a:spcAft>
      <a:buFont typeface="Arial" panose="020B0604020202020204" pitchFamily="34" charset="0"/>
      <a:buChar char="•"/>
      <a:defRPr sz="1000" kern="1200">
        <a:solidFill>
          <a:schemeClr val="tx1"/>
        </a:solidFill>
        <a:latin typeface="+mn-lt"/>
        <a:ea typeface="+mn-ea"/>
        <a:cs typeface="+mn-cs"/>
      </a:defRPr>
    </a:lvl2pPr>
    <a:lvl3pPr marL="396000" indent="-108000" algn="l" defTabSz="914400" rtl="0" eaLnBrk="1" latinLnBrk="0" hangingPunct="1">
      <a:spcAft>
        <a:spcPts val="200"/>
      </a:spcAft>
      <a:buFont typeface="Arial" panose="020B0604020202020204" pitchFamily="34" charset="0"/>
      <a:buChar char="•"/>
      <a:defRPr sz="1000" kern="1200">
        <a:solidFill>
          <a:schemeClr val="tx1"/>
        </a:solidFill>
        <a:latin typeface="+mn-lt"/>
        <a:ea typeface="+mn-ea"/>
        <a:cs typeface="+mn-cs"/>
      </a:defRPr>
    </a:lvl3pPr>
    <a:lvl4pPr marL="540000" indent="-108000" algn="l" defTabSz="914400" rtl="0" eaLnBrk="1" latinLnBrk="0" hangingPunct="1">
      <a:spcAft>
        <a:spcPts val="200"/>
      </a:spcAft>
      <a:buFont typeface="Arial" panose="020B0604020202020204" pitchFamily="34" charset="0"/>
      <a:buChar char="•"/>
      <a:defRPr sz="1000" kern="1200">
        <a:solidFill>
          <a:schemeClr val="tx1"/>
        </a:solidFill>
        <a:latin typeface="+mn-lt"/>
        <a:ea typeface="+mn-ea"/>
        <a:cs typeface="+mn-cs"/>
      </a:defRPr>
    </a:lvl4pPr>
    <a:lvl5pPr marL="684000" indent="-108000" algn="l" defTabSz="914400" rtl="0" eaLnBrk="1" latinLnBrk="0" hangingPunct="1">
      <a:spcAft>
        <a:spcPts val="200"/>
      </a:spcAft>
      <a:buFont typeface="Arial" panose="020B0604020202020204" pitchFamily="34" charset="0"/>
      <a:buChar char="•"/>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7.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3.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4.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5.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6.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7.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8.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9.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0.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1.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3.xml"/><Relationship Id="rId1" Type="http://schemas.openxmlformats.org/officeDocument/2006/relationships/customXml" Target="../../customXml/item5.xml"/></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5.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6.xml"/></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7.xml"/></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8.xml"/></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9.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40.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41.xml"/></Relationships>
</file>

<file path=ppt/slideLayouts/_rels/slideLayout3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42.xml"/></Relationships>
</file>

<file path=ppt/slideLayouts/_rels/slideLayout3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4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2.svg"/></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44.xml"/><Relationship Id="rId1" Type="http://schemas.openxmlformats.org/officeDocument/2006/relationships/customXml" Target="../../customXml/item1.xml"/></Relationships>
</file>

<file path=ppt/slideLayouts/_rels/slideLayout4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46.xml"/></Relationships>
</file>

<file path=ppt/slideLayouts/_rels/slideLayout4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47.xml"/></Relationships>
</file>

<file path=ppt/slideLayouts/_rels/slideLayout4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48.xml"/></Relationships>
</file>

<file path=ppt/slideLayouts/_rels/slideLayout4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49.xml"/></Relationships>
</file>

<file path=ppt/slideLayouts/_rels/slideLayout4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50.xml"/></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51.xml"/><Relationship Id="rId1" Type="http://schemas.openxmlformats.org/officeDocument/2006/relationships/customXml" Target="../../customXml/item11.xml"/></Relationships>
</file>

<file path=ppt/slideLayouts/_rels/slideLayout47.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53.xml"/></Relationships>
</file>

<file path=ppt/slideLayouts/_rels/slideLayout48.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54.xml"/></Relationships>
</file>

<file path=ppt/slideLayouts/_rels/slideLayout49.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5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50.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56.xml"/></Relationships>
</file>

<file path=ppt/slideLayouts/_rels/slideLayout51.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57.xml"/></Relationships>
</file>

<file path=ppt/slideLayouts/_rels/slideLayout52.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58.xml"/><Relationship Id="rId1" Type="http://schemas.openxmlformats.org/officeDocument/2006/relationships/customXml" Target="../../customXml/item10.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6.xml"/><Relationship Id="rId1" Type="http://schemas.openxmlformats.org/officeDocument/2006/relationships/tags" Target="../tags/tag60.xml"/><Relationship Id="rId4" Type="http://schemas.openxmlformats.org/officeDocument/2006/relationships/image" Target="../media/image2.svg"/></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6.xml"/><Relationship Id="rId1" Type="http://schemas.openxmlformats.org/officeDocument/2006/relationships/tags" Target="../tags/tag61.xml"/><Relationship Id="rId4" Type="http://schemas.openxmlformats.org/officeDocument/2006/relationships/image" Target="../media/image2.svg"/></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6.xml"/><Relationship Id="rId1" Type="http://schemas.openxmlformats.org/officeDocument/2006/relationships/tags" Target="../tags/tag62.xml"/><Relationship Id="rId4" Type="http://schemas.openxmlformats.org/officeDocument/2006/relationships/image" Target="../media/image2.sv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6.xml"/><Relationship Id="rId1" Type="http://schemas.openxmlformats.org/officeDocument/2006/relationships/tags" Target="../tags/tag63.xml"/><Relationship Id="rId4" Type="http://schemas.openxmlformats.org/officeDocument/2006/relationships/image" Target="../media/image2.svg"/></Relationships>
</file>

<file path=ppt/slideLayouts/_rels/slideLayout57.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64.xml"/><Relationship Id="rId1" Type="http://schemas.openxmlformats.org/officeDocument/2006/relationships/customXml" Target="../../customXml/item8.xml"/></Relationships>
</file>

<file path=ppt/slideLayouts/_rels/slideLayout5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slideMaster" Target="../slideMasters/slideMaster7.xml"/><Relationship Id="rId1" Type="http://schemas.openxmlformats.org/officeDocument/2006/relationships/tags" Target="../tags/tag66.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7.xml"/><Relationship Id="rId1" Type="http://schemas.openxmlformats.org/officeDocument/2006/relationships/tags" Target="../tags/tag67.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6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slideMaster" Target="../slideMasters/slideMaster7.xml"/><Relationship Id="rId1" Type="http://schemas.openxmlformats.org/officeDocument/2006/relationships/tags" Target="../tags/tag68.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7.xml"/><Relationship Id="rId1" Type="http://schemas.openxmlformats.org/officeDocument/2006/relationships/tags" Target="../tags/tag69.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62.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70.xml"/><Relationship Id="rId1" Type="http://schemas.openxmlformats.org/officeDocument/2006/relationships/customXml" Target="../../customXml/item6.xml"/></Relationships>
</file>

<file path=ppt/slideLayouts/_rels/slideLayout63.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tags" Target="../tags/tag72.xml"/></Relationships>
</file>

<file path=ppt/slideLayouts/_rels/slideLayout64.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tags" Target="../tags/tag73.xml"/></Relationships>
</file>

<file path=ppt/slideLayouts/_rels/slideLayout65.xml.rels><?xml version="1.0" encoding="UTF-8" standalone="yes"?>
<Relationships xmlns="http://schemas.openxmlformats.org/package/2006/relationships"><Relationship Id="rId3" Type="http://schemas.openxmlformats.org/officeDocument/2006/relationships/slideMaster" Target="../slideMasters/slideMaster8.xml"/><Relationship Id="rId2" Type="http://schemas.openxmlformats.org/officeDocument/2006/relationships/tags" Target="../tags/tag74.xml"/><Relationship Id="rId1" Type="http://schemas.openxmlformats.org/officeDocument/2006/relationships/customXml" Target="../../customXml/item2.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customXml" Target="../../customXml/item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DCC3B-CA12-4A4B-B5F5-D2062F3C58EC}"/>
              </a:ext>
            </a:extLst>
          </p:cNvPr>
          <p:cNvSpPr>
            <a:spLocks noGrp="1"/>
          </p:cNvSpPr>
          <p:nvPr>
            <p:ph type="title" hasCustomPrompt="1"/>
          </p:nvPr>
        </p:nvSpPr>
        <p:spPr>
          <a:xfrm>
            <a:off x="407987" y="1486304"/>
            <a:ext cx="5185093" cy="2649135"/>
          </a:xfrm>
        </p:spPr>
        <p:txBody>
          <a:bodyPr anchor="b" anchorCtr="0">
            <a:normAutofit/>
          </a:bodyPr>
          <a:lstStyle>
            <a:lvl1pPr>
              <a:lnSpc>
                <a:spcPct val="100000"/>
              </a:lnSpc>
              <a:defRPr sz="4000">
                <a:solidFill>
                  <a:schemeClr val="accent1"/>
                </a:solidFill>
              </a:defRPr>
            </a:lvl1pPr>
          </a:lstStyle>
          <a:p>
            <a:r>
              <a:rPr lang="en-US" dirty="0"/>
              <a:t>Click to enter title here</a:t>
            </a:r>
          </a:p>
        </p:txBody>
      </p:sp>
      <p:sp>
        <p:nvSpPr>
          <p:cNvPr id="10" name="Text Placeholder 9">
            <a:extLst>
              <a:ext uri="{FF2B5EF4-FFF2-40B4-BE49-F238E27FC236}">
                <a16:creationId xmlns:a16="http://schemas.microsoft.com/office/drawing/2014/main" id="{632E5583-912E-4EA8-8EDC-7B6B86E76274}"/>
              </a:ext>
              <a:ext uri="{C183D7F6-B498-43B3-948B-1728B52AA6E4}">
                <adec:decorative xmlns:adec="http://schemas.microsoft.com/office/drawing/2017/decorative" val="0"/>
              </a:ext>
            </a:extLst>
          </p:cNvPr>
          <p:cNvSpPr>
            <a:spLocks noGrp="1"/>
          </p:cNvSpPr>
          <p:nvPr>
            <p:ph type="body" sz="quarter" idx="21" hasCustomPrompt="1"/>
          </p:nvPr>
        </p:nvSpPr>
        <p:spPr>
          <a:xfrm>
            <a:off x="407988" y="4328932"/>
            <a:ext cx="5184775" cy="1203767"/>
          </a:xfrm>
          <a:prstGeom prst="rect">
            <a:avLst/>
          </a:prstGeom>
        </p:spPr>
        <p:txBody>
          <a:bodyPr lIns="0">
            <a:normAutofit/>
          </a:bodyPr>
          <a:lstStyle>
            <a:lvl1pPr marL="0" indent="0">
              <a:lnSpc>
                <a:spcPct val="100000"/>
              </a:lnSpc>
              <a:buNone/>
              <a:defRPr sz="2400">
                <a:solidFill>
                  <a:schemeClr val="tx1"/>
                </a:solidFill>
              </a:defRPr>
            </a:lvl1pPr>
          </a:lstStyle>
          <a:p>
            <a:pPr lvl="0"/>
            <a:r>
              <a:rPr lang="en-US" dirty="0"/>
              <a:t>Click to add subtitle / presenter name</a:t>
            </a:r>
          </a:p>
        </p:txBody>
      </p:sp>
      <p:sp>
        <p:nvSpPr>
          <p:cNvPr id="3" name="Date Placeholder 2">
            <a:extLst>
              <a:ext uri="{FF2B5EF4-FFF2-40B4-BE49-F238E27FC236}">
                <a16:creationId xmlns:a16="http://schemas.microsoft.com/office/drawing/2014/main" id="{39E6A1CD-3FD6-4AD3-876A-75F060E88A2E}"/>
              </a:ext>
            </a:extLst>
          </p:cNvPr>
          <p:cNvSpPr>
            <a:spLocks noGrp="1"/>
          </p:cNvSpPr>
          <p:nvPr>
            <p:ph type="dt" sz="half" idx="26"/>
          </p:nvPr>
        </p:nvSpPr>
        <p:spPr>
          <a:xfrm>
            <a:off x="407987" y="5887668"/>
            <a:ext cx="1279358" cy="309145"/>
          </a:xfrm>
        </p:spPr>
        <p:txBody>
          <a:bodyPr lIns="0"/>
          <a:lstStyle>
            <a:lvl1pPr algn="l">
              <a:lnSpc>
                <a:spcPct val="100000"/>
              </a:lnSpc>
              <a:defRPr/>
            </a:lvl1pPr>
          </a:lstStyle>
          <a:p>
            <a:endParaRPr lang="en-GB" dirty="0"/>
          </a:p>
        </p:txBody>
      </p:sp>
      <p:sp>
        <p:nvSpPr>
          <p:cNvPr id="8" name="Text Placeholder 7">
            <a:extLst>
              <a:ext uri="{FF2B5EF4-FFF2-40B4-BE49-F238E27FC236}">
                <a16:creationId xmlns:a16="http://schemas.microsoft.com/office/drawing/2014/main" id="{7468ED59-10F2-418A-8E8D-5A205AB6BDFD}"/>
              </a:ext>
            </a:extLst>
          </p:cNvPr>
          <p:cNvSpPr>
            <a:spLocks noGrp="1"/>
          </p:cNvSpPr>
          <p:nvPr>
            <p:ph type="body" sz="quarter" idx="27" hasCustomPrompt="1"/>
          </p:nvPr>
        </p:nvSpPr>
        <p:spPr>
          <a:xfrm>
            <a:off x="407988" y="6420976"/>
            <a:ext cx="5184775" cy="234286"/>
          </a:xfrm>
        </p:spPr>
        <p:txBody>
          <a:bodyPr lIns="0" tIns="36000" rIns="0" bIns="36000" anchor="ctr" anchorCtr="0">
            <a:spAutoFit/>
          </a:bodyPr>
          <a:lstStyle>
            <a:lvl1pPr marL="0" indent="0">
              <a:lnSpc>
                <a:spcPct val="100000"/>
              </a:lnSpc>
              <a:buNone/>
              <a:defRPr sz="1050"/>
            </a:lvl1pPr>
            <a:lvl2pPr marL="432000" indent="0">
              <a:buNone/>
              <a:defRPr sz="1050"/>
            </a:lvl2pPr>
            <a:lvl3pPr marL="684000" indent="0">
              <a:buNone/>
              <a:defRPr sz="1050"/>
            </a:lvl3pPr>
            <a:lvl4pPr marL="828000" indent="0">
              <a:buNone/>
              <a:defRPr sz="1050"/>
            </a:lvl4pPr>
            <a:lvl5pPr marL="959400" indent="0">
              <a:buNone/>
              <a:defRPr sz="1050"/>
            </a:lvl5pPr>
          </a:lstStyle>
          <a:p>
            <a:pPr lvl="0"/>
            <a:r>
              <a:rPr lang="en-US" dirty="0"/>
              <a:t>Click to add confidentiality statement here</a:t>
            </a:r>
          </a:p>
        </p:txBody>
      </p:sp>
      <p:sp>
        <p:nvSpPr>
          <p:cNvPr id="6" name="Picture Placeholder 12">
            <a:extLst>
              <a:ext uri="{FF2B5EF4-FFF2-40B4-BE49-F238E27FC236}">
                <a16:creationId xmlns:a16="http://schemas.microsoft.com/office/drawing/2014/main" id="{3506CBD9-0F78-454A-9842-87C2546180B8}"/>
              </a:ext>
              <a:ext uri="{C183D7F6-B498-43B3-948B-1728B52AA6E4}">
                <adec:decorative xmlns:adec="http://schemas.microsoft.com/office/drawing/2017/decorative" val="1"/>
              </a:ext>
            </a:extLst>
          </p:cNvPr>
          <p:cNvSpPr>
            <a:spLocks noGrp="1"/>
          </p:cNvSpPr>
          <p:nvPr>
            <p:ph type="pic" sz="quarter" idx="20" hasCustomPrompt="1"/>
          </p:nvPr>
        </p:nvSpPr>
        <p:spPr>
          <a:xfrm>
            <a:off x="6188475" y="0"/>
            <a:ext cx="6004761" cy="6865200"/>
          </a:xfrm>
          <a:custGeom>
            <a:avLst/>
            <a:gdLst>
              <a:gd name="connsiteX0" fmla="*/ 1547827 w 6004761"/>
              <a:gd name="connsiteY0" fmla="*/ 0 h 6864096"/>
              <a:gd name="connsiteX1" fmla="*/ 6004760 w 6004761"/>
              <a:gd name="connsiteY1" fmla="*/ 0 h 6864096"/>
              <a:gd name="connsiteX2" fmla="*/ 6004761 w 6004761"/>
              <a:gd name="connsiteY2" fmla="*/ 6864096 h 6864096"/>
              <a:gd name="connsiteX3" fmla="*/ 1554450 w 6004761"/>
              <a:gd name="connsiteY3" fmla="*/ 6864096 h 6864096"/>
              <a:gd name="connsiteX4" fmla="*/ 1379124 w 6004761"/>
              <a:gd name="connsiteY4" fmla="*/ 6702826 h 6864096"/>
              <a:gd name="connsiteX5" fmla="*/ 0 w 6004761"/>
              <a:gd name="connsiteY5" fmla="*/ 3429001 h 6864096"/>
              <a:gd name="connsiteX6" fmla="*/ 1379124 w 6004761"/>
              <a:gd name="connsiteY6" fmla="*/ 155178 h 6864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4761" h="6864096">
                <a:moveTo>
                  <a:pt x="1547827" y="0"/>
                </a:moveTo>
                <a:lnTo>
                  <a:pt x="6004760" y="0"/>
                </a:lnTo>
                <a:lnTo>
                  <a:pt x="6004761" y="6864096"/>
                </a:lnTo>
                <a:lnTo>
                  <a:pt x="1554450" y="6864096"/>
                </a:lnTo>
                <a:lnTo>
                  <a:pt x="1379124" y="6702826"/>
                </a:lnTo>
                <a:cubicBezTo>
                  <a:pt x="528239" y="5871990"/>
                  <a:pt x="0" y="4712184"/>
                  <a:pt x="0" y="3429001"/>
                </a:cubicBezTo>
                <a:cubicBezTo>
                  <a:pt x="0" y="2145819"/>
                  <a:pt x="528239" y="986013"/>
                  <a:pt x="1379124" y="155178"/>
                </a:cubicBezTo>
                <a:close/>
              </a:path>
            </a:pathLst>
          </a:custGeom>
          <a:solidFill>
            <a:schemeClr val="accent1"/>
          </a:solidFill>
        </p:spPr>
        <p:txBody>
          <a:bodyPr wrap="square" tIns="429768" bIns="649224" anchor="ctr">
            <a:noAutofit/>
          </a:bodyPr>
          <a:lstStyle>
            <a:lvl1pPr marL="0" indent="0" algn="ctr">
              <a:lnSpc>
                <a:spcPct val="100000"/>
              </a:lnSpc>
              <a:spcBef>
                <a:spcPts val="0"/>
              </a:spcBef>
              <a:spcAft>
                <a:spcPts val="0"/>
              </a:spcAft>
              <a:buNone/>
              <a:defRPr sz="1600" b="1">
                <a:solidFill>
                  <a:schemeClr val="bg1"/>
                </a:solidFill>
              </a:defRPr>
            </a:lvl1pPr>
          </a:lstStyle>
          <a:p>
            <a:r>
              <a:rPr lang="en-US" dirty="0"/>
              <a:t>_______________________________</a:t>
            </a:r>
            <a:br>
              <a:rPr lang="en-US" dirty="0"/>
            </a:br>
            <a:br>
              <a:rPr lang="en-US" dirty="0"/>
            </a:br>
            <a:r>
              <a:rPr lang="en-US" dirty="0"/>
              <a:t>To add an image here: </a:t>
            </a:r>
            <a:br>
              <a:rPr lang="en-US" dirty="0"/>
            </a:br>
            <a:r>
              <a:rPr lang="en-US" dirty="0"/>
              <a:t>Click the icon and select Brand Pictures, </a:t>
            </a:r>
            <a:br>
              <a:rPr lang="en-US" dirty="0"/>
            </a:br>
            <a:r>
              <a:rPr lang="en-US" dirty="0"/>
              <a:t>or insert a file from your computer.</a:t>
            </a:r>
            <a:br>
              <a:rPr lang="en-US" dirty="0"/>
            </a:br>
            <a:br>
              <a:rPr lang="en-US" dirty="0"/>
            </a:br>
            <a:br>
              <a:rPr lang="en-US" dirty="0"/>
            </a:br>
            <a:br>
              <a:rPr lang="en-US" dirty="0"/>
            </a:br>
            <a:r>
              <a:rPr lang="en-US" dirty="0"/>
              <a:t>The image can then be scaled within </a:t>
            </a:r>
            <a:br>
              <a:rPr lang="en-US" dirty="0"/>
            </a:br>
            <a:r>
              <a:rPr lang="en-US" dirty="0"/>
              <a:t>the frame by using the Crop feature in </a:t>
            </a:r>
            <a:br>
              <a:rPr lang="en-US" dirty="0"/>
            </a:br>
            <a:r>
              <a:rPr lang="en-US" dirty="0"/>
              <a:t>the Picture Format tab of the ribbon.</a:t>
            </a:r>
            <a:br>
              <a:rPr lang="en-US" dirty="0"/>
            </a:br>
            <a:r>
              <a:rPr lang="en-US" dirty="0"/>
              <a:t>_______________________________</a:t>
            </a:r>
          </a:p>
        </p:txBody>
      </p:sp>
      <p:pic>
        <p:nvPicPr>
          <p:cNvPr id="7" name="Picture 2">
            <a:extLst>
              <a:ext uri="{FF2B5EF4-FFF2-40B4-BE49-F238E27FC236}">
                <a16:creationId xmlns:a16="http://schemas.microsoft.com/office/drawing/2014/main" id="{1ED72C3C-E918-420F-9374-6F1CBE3946F7}"/>
              </a:ext>
              <a:ext uri="{C183D7F6-B498-43B3-948B-1728B52AA6E4}">
                <adec:decorative xmlns:adec="http://schemas.microsoft.com/office/drawing/2017/decorative" val="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12276" y="576767"/>
            <a:ext cx="2405987" cy="651957"/>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06231862-37A9-4364-9D96-47810B11870D}"/>
              </a:ext>
              <a:ext uri="{C183D7F6-B498-43B3-948B-1728B52AA6E4}">
                <adec:decorative xmlns:adec="http://schemas.microsoft.com/office/drawing/2017/decorative" val="1"/>
              </a:ext>
            </a:extLst>
          </p:cNvPr>
          <p:cNvSpPr/>
          <p:nvPr userDrawn="1"/>
        </p:nvSpPr>
        <p:spPr>
          <a:xfrm>
            <a:off x="342900" y="404813"/>
            <a:ext cx="2794000" cy="92048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Aft>
                <a:spcPts val="600"/>
              </a:spcAft>
            </a:pPr>
            <a:endParaRPr lang="en-US" sz="2400" err="1">
              <a:latin typeface="+mj-lt"/>
            </a:endParaRPr>
          </a:p>
        </p:txBody>
      </p:sp>
      <p:sp>
        <p:nvSpPr>
          <p:cNvPr id="15" name="Freeform: Shape 14">
            <a:extLst>
              <a:ext uri="{FF2B5EF4-FFF2-40B4-BE49-F238E27FC236}">
                <a16:creationId xmlns:a16="http://schemas.microsoft.com/office/drawing/2014/main" id="{72260595-7C87-4D29-977E-EE25A0D9291A}"/>
              </a:ext>
              <a:ext uri="{C183D7F6-B498-43B3-948B-1728B52AA6E4}">
                <adec:decorative xmlns:adec="http://schemas.microsoft.com/office/drawing/2017/decorative" val="1"/>
              </a:ext>
            </a:extLst>
          </p:cNvPr>
          <p:cNvSpPr/>
          <p:nvPr userDrawn="1"/>
        </p:nvSpPr>
        <p:spPr>
          <a:xfrm>
            <a:off x="-2087955" y="1"/>
            <a:ext cx="2064161" cy="6858000"/>
          </a:xfrm>
          <a:custGeom>
            <a:avLst/>
            <a:gdLst>
              <a:gd name="connsiteX0" fmla="*/ 0 w 2064161"/>
              <a:gd name="connsiteY0" fmla="*/ 0 h 6858000"/>
              <a:gd name="connsiteX1" fmla="*/ 2002971 w 2064161"/>
              <a:gd name="connsiteY1" fmla="*/ 0 h 6858000"/>
              <a:gd name="connsiteX2" fmla="*/ 2002971 w 2064161"/>
              <a:gd name="connsiteY2" fmla="*/ 6447122 h 6858000"/>
              <a:gd name="connsiteX3" fmla="*/ 2064161 w 2064161"/>
              <a:gd name="connsiteY3" fmla="*/ 6538118 h 6858000"/>
              <a:gd name="connsiteX4" fmla="*/ 2002971 w 2064161"/>
              <a:gd name="connsiteY4" fmla="*/ 6629114 h 6858000"/>
              <a:gd name="connsiteX5" fmla="*/ 2002971 w 2064161"/>
              <a:gd name="connsiteY5" fmla="*/ 6858000 h 6858000"/>
              <a:gd name="connsiteX6" fmla="*/ 0 w 206416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4161" h="6858000">
                <a:moveTo>
                  <a:pt x="0" y="0"/>
                </a:moveTo>
                <a:lnTo>
                  <a:pt x="2002971" y="0"/>
                </a:lnTo>
                <a:lnTo>
                  <a:pt x="2002971" y="6447122"/>
                </a:lnTo>
                <a:lnTo>
                  <a:pt x="2064161" y="6538118"/>
                </a:lnTo>
                <a:lnTo>
                  <a:pt x="2002971" y="6629114"/>
                </a:lnTo>
                <a:lnTo>
                  <a:pt x="2002971"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rIns="144000" bIns="216000" rtlCol="0" anchor="b" anchorCtr="0">
            <a:noAutofit/>
          </a:bodyPr>
          <a:lstStyle/>
          <a:p>
            <a:pPr>
              <a:lnSpc>
                <a:spcPct val="100000"/>
              </a:lnSpc>
              <a:spcAft>
                <a:spcPts val="600"/>
              </a:spcAft>
            </a:pPr>
            <a:r>
              <a:rPr lang="en-GB" sz="1400">
                <a:solidFill>
                  <a:schemeClr val="tx1"/>
                </a:solidFill>
              </a:rPr>
              <a:t>Please ensure you have added the correct confidentiality statement. </a:t>
            </a:r>
          </a:p>
          <a:p>
            <a:pPr>
              <a:lnSpc>
                <a:spcPct val="100000"/>
              </a:lnSpc>
              <a:spcAft>
                <a:spcPts val="600"/>
              </a:spcAft>
            </a:pPr>
            <a:r>
              <a:rPr lang="en-GB" sz="1400">
                <a:solidFill>
                  <a:schemeClr val="tx1"/>
                </a:solidFill>
              </a:rPr>
              <a:t>Type the correct statement: </a:t>
            </a:r>
            <a:br>
              <a:rPr lang="en-GB" sz="1400">
                <a:solidFill>
                  <a:schemeClr val="accent1"/>
                </a:solidFill>
              </a:rPr>
            </a:br>
            <a:r>
              <a:rPr lang="en-GB" sz="1400">
                <a:solidFill>
                  <a:schemeClr val="accent1"/>
                </a:solidFill>
              </a:rPr>
              <a:t>‘</a:t>
            </a:r>
            <a:r>
              <a:rPr lang="en-GB" sz="1400" b="1" i="1">
                <a:solidFill>
                  <a:schemeClr val="accent1"/>
                </a:solidFill>
              </a:rPr>
              <a:t>Company Restricted’ </a:t>
            </a:r>
            <a:r>
              <a:rPr lang="en-GB" sz="1400" b="0">
                <a:solidFill>
                  <a:schemeClr val="tx1"/>
                </a:solidFill>
              </a:rPr>
              <a:t>or</a:t>
            </a:r>
            <a:r>
              <a:rPr lang="en-GB" sz="1400" b="1">
                <a:solidFill>
                  <a:schemeClr val="accent1"/>
                </a:solidFill>
              </a:rPr>
              <a:t> ‘</a:t>
            </a:r>
            <a:r>
              <a:rPr lang="en-GB" sz="1400" b="1" i="1">
                <a:solidFill>
                  <a:schemeClr val="accent1"/>
                </a:solidFill>
              </a:rPr>
              <a:t>Strictly Confidential’ </a:t>
            </a:r>
            <a:r>
              <a:rPr lang="en-GB" sz="1400" b="0" i="1">
                <a:solidFill>
                  <a:schemeClr val="tx1"/>
                </a:solidFill>
              </a:rPr>
              <a:t>.</a:t>
            </a:r>
            <a:r>
              <a:rPr lang="en-GB" sz="1400" b="1" i="1">
                <a:solidFill>
                  <a:schemeClr val="accent1"/>
                </a:solidFill>
              </a:rPr>
              <a:t> </a:t>
            </a:r>
            <a:r>
              <a:rPr lang="en-GB" sz="1400" b="0" i="0">
                <a:solidFill>
                  <a:schemeClr val="tx1"/>
                </a:solidFill>
              </a:rPr>
              <a:t>No statement is needed </a:t>
            </a:r>
            <a:br>
              <a:rPr lang="en-GB" sz="1400" b="0" i="0">
                <a:solidFill>
                  <a:schemeClr val="tx1"/>
                </a:solidFill>
              </a:rPr>
            </a:br>
            <a:r>
              <a:rPr lang="en-GB" sz="1400" b="0" i="0">
                <a:solidFill>
                  <a:schemeClr val="tx1"/>
                </a:solidFill>
              </a:rPr>
              <a:t>for public information. </a:t>
            </a:r>
            <a:endParaRPr lang="en-GB" sz="1400" b="0">
              <a:solidFill>
                <a:schemeClr val="tx1"/>
              </a:solidFill>
            </a:endParaRPr>
          </a:p>
        </p:txBody>
      </p:sp>
      <p:sp>
        <p:nvSpPr>
          <p:cNvPr id="14" name="Oval 13">
            <a:extLst>
              <a:ext uri="{FF2B5EF4-FFF2-40B4-BE49-F238E27FC236}">
                <a16:creationId xmlns:a16="http://schemas.microsoft.com/office/drawing/2014/main" id="{E4809C05-E460-4D1A-BC84-C63C988F5D2D}"/>
              </a:ext>
              <a:ext uri="{C183D7F6-B498-43B3-948B-1728B52AA6E4}">
                <adec:decorative xmlns:adec="http://schemas.microsoft.com/office/drawing/2017/decorative" val="1"/>
              </a:ext>
            </a:extLst>
          </p:cNvPr>
          <p:cNvSpPr/>
          <p:nvPr userDrawn="1"/>
        </p:nvSpPr>
        <p:spPr>
          <a:xfrm>
            <a:off x="-1944694" y="3878333"/>
            <a:ext cx="419968" cy="4199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Aft>
                <a:spcPts val="600"/>
              </a:spcAft>
            </a:pPr>
            <a:r>
              <a:rPr lang="en-US" sz="2400" b="1">
                <a:solidFill>
                  <a:schemeClr val="bg1"/>
                </a:solidFill>
                <a:latin typeface="+mn-lt"/>
              </a:rPr>
              <a:t>!</a:t>
            </a:r>
          </a:p>
        </p:txBody>
      </p:sp>
    </p:spTree>
    <p:custDataLst>
      <p:tags r:id="rId1"/>
    </p:custDataLst>
    <p:extLst>
      <p:ext uri="{BB962C8B-B14F-4D97-AF65-F5344CB8AC3E}">
        <p14:creationId xmlns:p14="http://schemas.microsoft.com/office/powerpoint/2010/main" val="2848700265"/>
      </p:ext>
    </p:extLst>
  </p:cSld>
  <p:clrMapOvr>
    <a:masterClrMapping/>
  </p:clrMapOvr>
  <p:extLst>
    <p:ext uri="{DCECCB84-F9BA-43D5-87BE-67443E8EF086}">
      <p15:sldGuideLst xmlns:p15="http://schemas.microsoft.com/office/powerpoint/2012/main">
        <p15:guide id="1" pos="3522"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Secondary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DCC3B-CA12-4A4B-B5F5-D2062F3C58EC}"/>
              </a:ext>
            </a:extLst>
          </p:cNvPr>
          <p:cNvSpPr>
            <a:spLocks noGrp="1"/>
          </p:cNvSpPr>
          <p:nvPr>
            <p:ph type="title" hasCustomPrompt="1"/>
          </p:nvPr>
        </p:nvSpPr>
        <p:spPr>
          <a:xfrm>
            <a:off x="407987" y="1486304"/>
            <a:ext cx="5185093" cy="2649135"/>
          </a:xfrm>
        </p:spPr>
        <p:txBody>
          <a:bodyPr anchor="b" anchorCtr="0">
            <a:normAutofit/>
          </a:bodyPr>
          <a:lstStyle>
            <a:lvl1pPr>
              <a:lnSpc>
                <a:spcPct val="100000"/>
              </a:lnSpc>
              <a:defRPr sz="4000">
                <a:solidFill>
                  <a:schemeClr val="accent1"/>
                </a:solidFill>
              </a:defRPr>
            </a:lvl1pPr>
          </a:lstStyle>
          <a:p>
            <a:r>
              <a:rPr lang="en-US" dirty="0"/>
              <a:t>Click to enter title here</a:t>
            </a:r>
          </a:p>
        </p:txBody>
      </p:sp>
      <p:sp>
        <p:nvSpPr>
          <p:cNvPr id="10" name="Text Placeholder 9">
            <a:extLst>
              <a:ext uri="{FF2B5EF4-FFF2-40B4-BE49-F238E27FC236}">
                <a16:creationId xmlns:a16="http://schemas.microsoft.com/office/drawing/2014/main" id="{632E5583-912E-4EA8-8EDC-7B6B86E76274}"/>
              </a:ext>
            </a:extLst>
          </p:cNvPr>
          <p:cNvSpPr>
            <a:spLocks noGrp="1"/>
          </p:cNvSpPr>
          <p:nvPr>
            <p:ph type="body" sz="quarter" idx="21" hasCustomPrompt="1"/>
          </p:nvPr>
        </p:nvSpPr>
        <p:spPr>
          <a:xfrm>
            <a:off x="407988" y="4328932"/>
            <a:ext cx="5184775" cy="1203767"/>
          </a:xfrm>
          <a:prstGeom prst="rect">
            <a:avLst/>
          </a:prstGeom>
        </p:spPr>
        <p:txBody>
          <a:bodyPr lIns="0">
            <a:normAutofit/>
          </a:bodyPr>
          <a:lstStyle>
            <a:lvl1pPr marL="0" indent="0">
              <a:lnSpc>
                <a:spcPct val="100000"/>
              </a:lnSpc>
              <a:buNone/>
              <a:defRPr sz="2400">
                <a:solidFill>
                  <a:schemeClr val="tx1"/>
                </a:solidFill>
              </a:defRPr>
            </a:lvl1pPr>
          </a:lstStyle>
          <a:p>
            <a:pPr lvl="0"/>
            <a:r>
              <a:rPr lang="en-US" dirty="0"/>
              <a:t>Click to add subtitle / presenter name</a:t>
            </a:r>
          </a:p>
        </p:txBody>
      </p:sp>
      <p:sp>
        <p:nvSpPr>
          <p:cNvPr id="3" name="Date Placeholder 2">
            <a:extLst>
              <a:ext uri="{FF2B5EF4-FFF2-40B4-BE49-F238E27FC236}">
                <a16:creationId xmlns:a16="http://schemas.microsoft.com/office/drawing/2014/main" id="{39E6A1CD-3FD6-4AD3-876A-75F060E88A2E}"/>
              </a:ext>
            </a:extLst>
          </p:cNvPr>
          <p:cNvSpPr>
            <a:spLocks noGrp="1"/>
          </p:cNvSpPr>
          <p:nvPr>
            <p:ph type="dt" sz="half" idx="26"/>
          </p:nvPr>
        </p:nvSpPr>
        <p:spPr>
          <a:xfrm>
            <a:off x="407987" y="5887668"/>
            <a:ext cx="1279358" cy="309145"/>
          </a:xfrm>
        </p:spPr>
        <p:txBody>
          <a:bodyPr lIns="0"/>
          <a:lstStyle>
            <a:lvl1pPr algn="l">
              <a:lnSpc>
                <a:spcPct val="100000"/>
              </a:lnSpc>
              <a:defRPr/>
            </a:lvl1pPr>
          </a:lstStyle>
          <a:p>
            <a:endParaRPr lang="en-GB"/>
          </a:p>
        </p:txBody>
      </p:sp>
      <p:sp>
        <p:nvSpPr>
          <p:cNvPr id="15" name="Text Placeholder 7">
            <a:extLst>
              <a:ext uri="{FF2B5EF4-FFF2-40B4-BE49-F238E27FC236}">
                <a16:creationId xmlns:a16="http://schemas.microsoft.com/office/drawing/2014/main" id="{AF0B1B31-3000-4CD8-BB26-CDF0CF4ED32F}"/>
              </a:ext>
            </a:extLst>
          </p:cNvPr>
          <p:cNvSpPr>
            <a:spLocks noGrp="1"/>
          </p:cNvSpPr>
          <p:nvPr>
            <p:ph type="body" sz="quarter" idx="27" hasCustomPrompt="1"/>
          </p:nvPr>
        </p:nvSpPr>
        <p:spPr>
          <a:xfrm>
            <a:off x="407988" y="6420976"/>
            <a:ext cx="5184775" cy="234286"/>
          </a:xfrm>
        </p:spPr>
        <p:txBody>
          <a:bodyPr lIns="0" tIns="36000" rIns="0" bIns="36000" anchor="ctr" anchorCtr="0">
            <a:spAutoFit/>
          </a:bodyPr>
          <a:lstStyle>
            <a:lvl1pPr marL="0" indent="0">
              <a:lnSpc>
                <a:spcPct val="100000"/>
              </a:lnSpc>
              <a:buNone/>
              <a:defRPr sz="1050"/>
            </a:lvl1pPr>
            <a:lvl2pPr marL="432000" indent="0">
              <a:buNone/>
              <a:defRPr sz="1050"/>
            </a:lvl2pPr>
            <a:lvl3pPr marL="684000" indent="0">
              <a:buNone/>
              <a:defRPr sz="1050"/>
            </a:lvl3pPr>
            <a:lvl4pPr marL="828000" indent="0">
              <a:buNone/>
              <a:defRPr sz="1050"/>
            </a:lvl4pPr>
            <a:lvl5pPr marL="959400" indent="0">
              <a:buNone/>
              <a:defRPr sz="1050"/>
            </a:lvl5pPr>
          </a:lstStyle>
          <a:p>
            <a:pPr lvl="0"/>
            <a:r>
              <a:rPr lang="en-US" dirty="0"/>
              <a:t>Click to add confidentiality statement here</a:t>
            </a:r>
          </a:p>
        </p:txBody>
      </p:sp>
      <p:sp>
        <p:nvSpPr>
          <p:cNvPr id="6" name="Picture Placeholder 12">
            <a:extLst>
              <a:ext uri="{FF2B5EF4-FFF2-40B4-BE49-F238E27FC236}">
                <a16:creationId xmlns:a16="http://schemas.microsoft.com/office/drawing/2014/main" id="{3506CBD9-0F78-454A-9842-87C2546180B8}"/>
              </a:ext>
              <a:ext uri="{C183D7F6-B498-43B3-948B-1728B52AA6E4}">
                <adec:decorative xmlns:adec="http://schemas.microsoft.com/office/drawing/2017/decorative" val="1"/>
              </a:ext>
            </a:extLst>
          </p:cNvPr>
          <p:cNvSpPr>
            <a:spLocks noGrp="1"/>
          </p:cNvSpPr>
          <p:nvPr>
            <p:ph type="pic" sz="quarter" idx="20" hasCustomPrompt="1"/>
          </p:nvPr>
        </p:nvSpPr>
        <p:spPr>
          <a:xfrm>
            <a:off x="6188475" y="0"/>
            <a:ext cx="6004761" cy="6865200"/>
          </a:xfrm>
          <a:custGeom>
            <a:avLst/>
            <a:gdLst>
              <a:gd name="connsiteX0" fmla="*/ 1547827 w 6004761"/>
              <a:gd name="connsiteY0" fmla="*/ 0 h 6864096"/>
              <a:gd name="connsiteX1" fmla="*/ 6004760 w 6004761"/>
              <a:gd name="connsiteY1" fmla="*/ 0 h 6864096"/>
              <a:gd name="connsiteX2" fmla="*/ 6004761 w 6004761"/>
              <a:gd name="connsiteY2" fmla="*/ 6864096 h 6864096"/>
              <a:gd name="connsiteX3" fmla="*/ 1554450 w 6004761"/>
              <a:gd name="connsiteY3" fmla="*/ 6864096 h 6864096"/>
              <a:gd name="connsiteX4" fmla="*/ 1379124 w 6004761"/>
              <a:gd name="connsiteY4" fmla="*/ 6702826 h 6864096"/>
              <a:gd name="connsiteX5" fmla="*/ 0 w 6004761"/>
              <a:gd name="connsiteY5" fmla="*/ 3429001 h 6864096"/>
              <a:gd name="connsiteX6" fmla="*/ 1379124 w 6004761"/>
              <a:gd name="connsiteY6" fmla="*/ 155178 h 6864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4761" h="6864096">
                <a:moveTo>
                  <a:pt x="1547827" y="0"/>
                </a:moveTo>
                <a:lnTo>
                  <a:pt x="6004760" y="0"/>
                </a:lnTo>
                <a:lnTo>
                  <a:pt x="6004761" y="6864096"/>
                </a:lnTo>
                <a:lnTo>
                  <a:pt x="1554450" y="6864096"/>
                </a:lnTo>
                <a:lnTo>
                  <a:pt x="1379124" y="6702826"/>
                </a:lnTo>
                <a:cubicBezTo>
                  <a:pt x="528239" y="5871990"/>
                  <a:pt x="0" y="4712184"/>
                  <a:pt x="0" y="3429001"/>
                </a:cubicBezTo>
                <a:cubicBezTo>
                  <a:pt x="0" y="2145819"/>
                  <a:pt x="528239" y="986013"/>
                  <a:pt x="1379124" y="155178"/>
                </a:cubicBezTo>
                <a:close/>
              </a:path>
            </a:pathLst>
          </a:custGeom>
          <a:solidFill>
            <a:schemeClr val="accent1"/>
          </a:solidFill>
        </p:spPr>
        <p:txBody>
          <a:bodyPr vert="horz" wrap="square" lIns="91440" tIns="432000" rIns="91440" bIns="731520" rtlCol="0" anchor="ctr">
            <a:noAutofit/>
          </a:bodyPr>
          <a:lstStyle>
            <a:lvl1pPr marL="0" indent="0" algn="ctr" defTabSz="914400" rtl="0" eaLnBrk="1" latinLnBrk="0" hangingPunct="1">
              <a:lnSpc>
                <a:spcPct val="100000"/>
              </a:lnSpc>
              <a:spcBef>
                <a:spcPts val="0"/>
              </a:spcBef>
              <a:spcAft>
                <a:spcPts val="0"/>
              </a:spcAft>
              <a:buFont typeface="Arial" panose="020B0604020202020204" pitchFamily="34" charset="0"/>
              <a:buNone/>
              <a:defRPr lang="en-US" sz="1600" b="1" kern="1200" dirty="0" smtClean="0">
                <a:solidFill>
                  <a:schemeClr val="bg1"/>
                </a:solidFill>
                <a:latin typeface="+mn-lt"/>
                <a:ea typeface="+mn-ea"/>
                <a:cs typeface="+mn-cs"/>
              </a:defRPr>
            </a:lvl1pPr>
          </a:lstStyle>
          <a:p>
            <a:pPr marL="228600" lvl="0" indent="-228600" algn="ctr"/>
            <a:r>
              <a:rPr lang="en-US" dirty="0"/>
              <a:t>_______________________________</a:t>
            </a:r>
            <a:br>
              <a:rPr lang="en-US" dirty="0"/>
            </a:br>
            <a:br>
              <a:rPr lang="en-US" dirty="0"/>
            </a:br>
            <a:r>
              <a:rPr lang="en-US" dirty="0"/>
              <a:t>To add an image here: </a:t>
            </a:r>
            <a:br>
              <a:rPr lang="en-US" dirty="0"/>
            </a:br>
            <a:r>
              <a:rPr lang="en-US" dirty="0"/>
              <a:t>Click the icon and select Brand Pictures, </a:t>
            </a:r>
            <a:br>
              <a:rPr lang="en-US" dirty="0"/>
            </a:br>
            <a:r>
              <a:rPr lang="en-US" dirty="0"/>
              <a:t>or insert a file from your computer.</a:t>
            </a:r>
            <a:br>
              <a:rPr lang="en-US" dirty="0"/>
            </a:br>
            <a:br>
              <a:rPr lang="en-US" dirty="0"/>
            </a:br>
            <a:br>
              <a:rPr lang="en-US" dirty="0"/>
            </a:br>
            <a:br>
              <a:rPr lang="en-US" dirty="0"/>
            </a:br>
            <a:r>
              <a:rPr lang="en-US" dirty="0"/>
              <a:t>The image can then be scaled within </a:t>
            </a:r>
            <a:br>
              <a:rPr lang="en-US" dirty="0"/>
            </a:br>
            <a:r>
              <a:rPr lang="en-US" dirty="0"/>
              <a:t>the frame by using the Crop feature in </a:t>
            </a:r>
            <a:br>
              <a:rPr lang="en-US" dirty="0"/>
            </a:br>
            <a:r>
              <a:rPr lang="en-US" dirty="0"/>
              <a:t>the Picture Format tab of the ribbon.</a:t>
            </a:r>
            <a:br>
              <a:rPr lang="en-US" dirty="0"/>
            </a:br>
            <a:r>
              <a:rPr lang="en-US" dirty="0"/>
              <a:t>_______________________________</a:t>
            </a:r>
          </a:p>
        </p:txBody>
      </p:sp>
      <p:sp>
        <p:nvSpPr>
          <p:cNvPr id="11" name="Picture Placeholder 3">
            <a:extLst>
              <a:ext uri="{FF2B5EF4-FFF2-40B4-BE49-F238E27FC236}">
                <a16:creationId xmlns:a16="http://schemas.microsoft.com/office/drawing/2014/main" id="{894F9465-82DF-4370-9E47-56C71396EFC4}"/>
              </a:ext>
              <a:ext uri="{C183D7F6-B498-43B3-948B-1728B52AA6E4}">
                <adec:decorative xmlns:adec="http://schemas.microsoft.com/office/drawing/2017/decorative" val="1"/>
              </a:ext>
            </a:extLst>
          </p:cNvPr>
          <p:cNvSpPr>
            <a:spLocks noGrp="1"/>
          </p:cNvSpPr>
          <p:nvPr>
            <p:ph type="pic" sz="quarter" idx="25" hasCustomPrompt="1"/>
          </p:nvPr>
        </p:nvSpPr>
        <p:spPr>
          <a:xfrm>
            <a:off x="3530600" y="622299"/>
            <a:ext cx="2062480" cy="635001"/>
          </a:xfrm>
        </p:spPr>
        <p:txBody>
          <a:bodyPr anchor="ctr" anchorCtr="0">
            <a:normAutofit/>
          </a:bodyPr>
          <a:lstStyle>
            <a:lvl1pPr marL="0" indent="0" algn="ctr">
              <a:lnSpc>
                <a:spcPct val="100000"/>
              </a:lnSpc>
              <a:buNone/>
              <a:defRPr sz="1400"/>
            </a:lvl1pPr>
          </a:lstStyle>
          <a:p>
            <a:r>
              <a:rPr lang="en-US"/>
              <a:t>Use this placeholder for a secondary logo if needed</a:t>
            </a:r>
          </a:p>
        </p:txBody>
      </p:sp>
      <p:pic>
        <p:nvPicPr>
          <p:cNvPr id="7" name="Picture 2">
            <a:extLst>
              <a:ext uri="{FF2B5EF4-FFF2-40B4-BE49-F238E27FC236}">
                <a16:creationId xmlns:a16="http://schemas.microsoft.com/office/drawing/2014/main" id="{1ED72C3C-E918-420F-9374-6F1CBE3946F7}"/>
              </a:ext>
              <a:ext uri="{C183D7F6-B498-43B3-948B-1728B52AA6E4}">
                <adec:decorative xmlns:adec="http://schemas.microsoft.com/office/drawing/2017/decorative" val="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12276" y="576767"/>
            <a:ext cx="2405987" cy="651957"/>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06231862-37A9-4364-9D96-47810B11870D}"/>
              </a:ext>
              <a:ext uri="{C183D7F6-B498-43B3-948B-1728B52AA6E4}">
                <adec:decorative xmlns:adec="http://schemas.microsoft.com/office/drawing/2017/decorative" val="1"/>
              </a:ext>
            </a:extLst>
          </p:cNvPr>
          <p:cNvSpPr/>
          <p:nvPr userDrawn="1"/>
        </p:nvSpPr>
        <p:spPr>
          <a:xfrm>
            <a:off x="342900" y="404813"/>
            <a:ext cx="2794000" cy="92048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Aft>
                <a:spcPts val="600"/>
              </a:spcAft>
            </a:pPr>
            <a:endParaRPr lang="en-US" sz="2400" err="1">
              <a:latin typeface="+mj-lt"/>
            </a:endParaRPr>
          </a:p>
        </p:txBody>
      </p:sp>
      <p:sp>
        <p:nvSpPr>
          <p:cNvPr id="16" name="Freeform: Shape 15">
            <a:extLst>
              <a:ext uri="{FF2B5EF4-FFF2-40B4-BE49-F238E27FC236}">
                <a16:creationId xmlns:a16="http://schemas.microsoft.com/office/drawing/2014/main" id="{B8C86533-B59D-4640-AA9B-D75189B4B4CA}"/>
              </a:ext>
              <a:ext uri="{C183D7F6-B498-43B3-948B-1728B52AA6E4}">
                <adec:decorative xmlns:adec="http://schemas.microsoft.com/office/drawing/2017/decorative" val="1"/>
              </a:ext>
            </a:extLst>
          </p:cNvPr>
          <p:cNvSpPr/>
          <p:nvPr userDrawn="1"/>
        </p:nvSpPr>
        <p:spPr>
          <a:xfrm>
            <a:off x="-2087955" y="1"/>
            <a:ext cx="2064161" cy="6858000"/>
          </a:xfrm>
          <a:custGeom>
            <a:avLst/>
            <a:gdLst>
              <a:gd name="connsiteX0" fmla="*/ 0 w 2064161"/>
              <a:gd name="connsiteY0" fmla="*/ 0 h 6858000"/>
              <a:gd name="connsiteX1" fmla="*/ 2002971 w 2064161"/>
              <a:gd name="connsiteY1" fmla="*/ 0 h 6858000"/>
              <a:gd name="connsiteX2" fmla="*/ 2002971 w 2064161"/>
              <a:gd name="connsiteY2" fmla="*/ 6447122 h 6858000"/>
              <a:gd name="connsiteX3" fmla="*/ 2064161 w 2064161"/>
              <a:gd name="connsiteY3" fmla="*/ 6538118 h 6858000"/>
              <a:gd name="connsiteX4" fmla="*/ 2002971 w 2064161"/>
              <a:gd name="connsiteY4" fmla="*/ 6629114 h 6858000"/>
              <a:gd name="connsiteX5" fmla="*/ 2002971 w 2064161"/>
              <a:gd name="connsiteY5" fmla="*/ 6858000 h 6858000"/>
              <a:gd name="connsiteX6" fmla="*/ 0 w 206416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4161" h="6858000">
                <a:moveTo>
                  <a:pt x="0" y="0"/>
                </a:moveTo>
                <a:lnTo>
                  <a:pt x="2002971" y="0"/>
                </a:lnTo>
                <a:lnTo>
                  <a:pt x="2002971" y="6447122"/>
                </a:lnTo>
                <a:lnTo>
                  <a:pt x="2064161" y="6538118"/>
                </a:lnTo>
                <a:lnTo>
                  <a:pt x="2002971" y="6629114"/>
                </a:lnTo>
                <a:lnTo>
                  <a:pt x="2002971"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rIns="144000" bIns="216000" rtlCol="0" anchor="b" anchorCtr="0">
            <a:noAutofit/>
          </a:bodyPr>
          <a:lstStyle/>
          <a:p>
            <a:pPr>
              <a:lnSpc>
                <a:spcPct val="100000"/>
              </a:lnSpc>
              <a:spcAft>
                <a:spcPts val="600"/>
              </a:spcAft>
            </a:pPr>
            <a:r>
              <a:rPr lang="en-GB" sz="1400">
                <a:solidFill>
                  <a:schemeClr val="tx1"/>
                </a:solidFill>
              </a:rPr>
              <a:t>Please ensure you have added the correct confidentiality statement. </a:t>
            </a:r>
          </a:p>
          <a:p>
            <a:pPr>
              <a:lnSpc>
                <a:spcPct val="100000"/>
              </a:lnSpc>
              <a:spcAft>
                <a:spcPts val="600"/>
              </a:spcAft>
            </a:pPr>
            <a:r>
              <a:rPr lang="en-GB" sz="1400">
                <a:solidFill>
                  <a:schemeClr val="tx1"/>
                </a:solidFill>
              </a:rPr>
              <a:t>Type the correct statement: </a:t>
            </a:r>
            <a:br>
              <a:rPr lang="en-GB" sz="1400">
                <a:solidFill>
                  <a:schemeClr val="accent1"/>
                </a:solidFill>
              </a:rPr>
            </a:br>
            <a:r>
              <a:rPr lang="en-GB" sz="1400">
                <a:solidFill>
                  <a:schemeClr val="accent1"/>
                </a:solidFill>
              </a:rPr>
              <a:t>‘</a:t>
            </a:r>
            <a:r>
              <a:rPr lang="en-GB" sz="1400" b="1" i="1">
                <a:solidFill>
                  <a:schemeClr val="accent1"/>
                </a:solidFill>
              </a:rPr>
              <a:t>Company Restricted’ </a:t>
            </a:r>
            <a:r>
              <a:rPr lang="en-GB" sz="1400" b="0">
                <a:solidFill>
                  <a:schemeClr val="tx1"/>
                </a:solidFill>
              </a:rPr>
              <a:t>or</a:t>
            </a:r>
            <a:r>
              <a:rPr lang="en-GB" sz="1400" b="1">
                <a:solidFill>
                  <a:schemeClr val="accent1"/>
                </a:solidFill>
              </a:rPr>
              <a:t> ‘</a:t>
            </a:r>
            <a:r>
              <a:rPr lang="en-GB" sz="1400" b="1" i="1">
                <a:solidFill>
                  <a:schemeClr val="accent1"/>
                </a:solidFill>
              </a:rPr>
              <a:t>Strictly Confidential’ </a:t>
            </a:r>
            <a:r>
              <a:rPr lang="en-GB" sz="1400" b="0" i="1">
                <a:solidFill>
                  <a:schemeClr val="tx1"/>
                </a:solidFill>
              </a:rPr>
              <a:t>.</a:t>
            </a:r>
            <a:r>
              <a:rPr lang="en-GB" sz="1400" b="1" i="1">
                <a:solidFill>
                  <a:schemeClr val="accent1"/>
                </a:solidFill>
              </a:rPr>
              <a:t> </a:t>
            </a:r>
            <a:r>
              <a:rPr lang="en-GB" sz="1400" b="0" i="0">
                <a:solidFill>
                  <a:schemeClr val="tx1"/>
                </a:solidFill>
              </a:rPr>
              <a:t>No statement is needed </a:t>
            </a:r>
            <a:br>
              <a:rPr lang="en-GB" sz="1400" b="0" i="0">
                <a:solidFill>
                  <a:schemeClr val="tx1"/>
                </a:solidFill>
              </a:rPr>
            </a:br>
            <a:r>
              <a:rPr lang="en-GB" sz="1400" b="0" i="0">
                <a:solidFill>
                  <a:schemeClr val="tx1"/>
                </a:solidFill>
              </a:rPr>
              <a:t>for public information. </a:t>
            </a:r>
            <a:endParaRPr lang="en-GB" sz="1400" b="0">
              <a:solidFill>
                <a:schemeClr val="tx1"/>
              </a:solidFill>
            </a:endParaRPr>
          </a:p>
        </p:txBody>
      </p:sp>
      <p:sp>
        <p:nvSpPr>
          <p:cNvPr id="17" name="Oval 16">
            <a:extLst>
              <a:ext uri="{FF2B5EF4-FFF2-40B4-BE49-F238E27FC236}">
                <a16:creationId xmlns:a16="http://schemas.microsoft.com/office/drawing/2014/main" id="{CF3181C7-2372-4ADB-A7E1-372907919D37}"/>
              </a:ext>
              <a:ext uri="{C183D7F6-B498-43B3-948B-1728B52AA6E4}">
                <adec:decorative xmlns:adec="http://schemas.microsoft.com/office/drawing/2017/decorative" val="1"/>
              </a:ext>
            </a:extLst>
          </p:cNvPr>
          <p:cNvSpPr/>
          <p:nvPr userDrawn="1"/>
        </p:nvSpPr>
        <p:spPr>
          <a:xfrm>
            <a:off x="-1944694" y="3878333"/>
            <a:ext cx="419968" cy="4199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Aft>
                <a:spcPts val="600"/>
              </a:spcAft>
            </a:pPr>
            <a:r>
              <a:rPr lang="en-US" sz="2400" b="1">
                <a:solidFill>
                  <a:schemeClr val="bg1"/>
                </a:solidFill>
                <a:latin typeface="+mn-lt"/>
              </a:rPr>
              <a:t>!</a:t>
            </a:r>
          </a:p>
        </p:txBody>
      </p:sp>
    </p:spTree>
    <p:custDataLst>
      <p:tags r:id="rId1"/>
    </p:custDataLst>
    <p:extLst>
      <p:ext uri="{BB962C8B-B14F-4D97-AF65-F5344CB8AC3E}">
        <p14:creationId xmlns:p14="http://schemas.microsoft.com/office/powerpoint/2010/main" val="634878808"/>
      </p:ext>
    </p:extLst>
  </p:cSld>
  <p:clrMapOvr>
    <a:masterClrMapping/>
  </p:clrMapOvr>
  <p:extLst>
    <p:ext uri="{DCECCB84-F9BA-43D5-87BE-67443E8EF086}">
      <p15:sldGuideLst xmlns:p15="http://schemas.microsoft.com/office/powerpoint/2012/main">
        <p15:guide id="1" pos="3522" userDrawn="1">
          <p15:clr>
            <a:srgbClr val="C35E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 Cobra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DCC3B-CA12-4A4B-B5F5-D2062F3C58EC}"/>
              </a:ext>
            </a:extLst>
          </p:cNvPr>
          <p:cNvSpPr>
            <a:spLocks noGrp="1"/>
          </p:cNvSpPr>
          <p:nvPr>
            <p:ph type="title" hasCustomPrompt="1"/>
          </p:nvPr>
        </p:nvSpPr>
        <p:spPr>
          <a:xfrm>
            <a:off x="407987" y="1486304"/>
            <a:ext cx="5185093" cy="2649135"/>
          </a:xfrm>
        </p:spPr>
        <p:txBody>
          <a:bodyPr anchor="b" anchorCtr="0">
            <a:normAutofit/>
          </a:bodyPr>
          <a:lstStyle>
            <a:lvl1pPr>
              <a:lnSpc>
                <a:spcPct val="100000"/>
              </a:lnSpc>
              <a:defRPr sz="4000">
                <a:solidFill>
                  <a:schemeClr val="accent1"/>
                </a:solidFill>
              </a:defRPr>
            </a:lvl1pPr>
          </a:lstStyle>
          <a:p>
            <a:r>
              <a:rPr lang="en-US" dirty="0"/>
              <a:t>Click to enter title here</a:t>
            </a:r>
          </a:p>
        </p:txBody>
      </p:sp>
      <p:sp>
        <p:nvSpPr>
          <p:cNvPr id="10" name="Text Placeholder 9">
            <a:extLst>
              <a:ext uri="{FF2B5EF4-FFF2-40B4-BE49-F238E27FC236}">
                <a16:creationId xmlns:a16="http://schemas.microsoft.com/office/drawing/2014/main" id="{632E5583-912E-4EA8-8EDC-7B6B86E76274}"/>
              </a:ext>
            </a:extLst>
          </p:cNvPr>
          <p:cNvSpPr>
            <a:spLocks noGrp="1"/>
          </p:cNvSpPr>
          <p:nvPr>
            <p:ph type="body" sz="quarter" idx="21" hasCustomPrompt="1"/>
          </p:nvPr>
        </p:nvSpPr>
        <p:spPr>
          <a:xfrm>
            <a:off x="407988" y="4328932"/>
            <a:ext cx="5184775" cy="1203767"/>
          </a:xfrm>
          <a:prstGeom prst="rect">
            <a:avLst/>
          </a:prstGeom>
        </p:spPr>
        <p:txBody>
          <a:bodyPr lIns="0">
            <a:normAutofit/>
          </a:bodyPr>
          <a:lstStyle>
            <a:lvl1pPr marL="0" indent="0">
              <a:lnSpc>
                <a:spcPct val="100000"/>
              </a:lnSpc>
              <a:buNone/>
              <a:defRPr sz="2400">
                <a:solidFill>
                  <a:schemeClr val="tx1"/>
                </a:solidFill>
              </a:defRPr>
            </a:lvl1pPr>
          </a:lstStyle>
          <a:p>
            <a:pPr lvl="0"/>
            <a:r>
              <a:rPr lang="en-US" dirty="0"/>
              <a:t>Click to add subtitle / presenter name</a:t>
            </a:r>
          </a:p>
        </p:txBody>
      </p:sp>
      <p:sp>
        <p:nvSpPr>
          <p:cNvPr id="3" name="Date Placeholder 2">
            <a:extLst>
              <a:ext uri="{FF2B5EF4-FFF2-40B4-BE49-F238E27FC236}">
                <a16:creationId xmlns:a16="http://schemas.microsoft.com/office/drawing/2014/main" id="{39E6A1CD-3FD6-4AD3-876A-75F060E88A2E}"/>
              </a:ext>
            </a:extLst>
          </p:cNvPr>
          <p:cNvSpPr>
            <a:spLocks noGrp="1"/>
          </p:cNvSpPr>
          <p:nvPr>
            <p:ph type="dt" sz="half" idx="26"/>
          </p:nvPr>
        </p:nvSpPr>
        <p:spPr>
          <a:xfrm>
            <a:off x="407987" y="5887668"/>
            <a:ext cx="1279358" cy="309145"/>
          </a:xfrm>
        </p:spPr>
        <p:txBody>
          <a:bodyPr lIns="0"/>
          <a:lstStyle>
            <a:lvl1pPr algn="l">
              <a:lnSpc>
                <a:spcPct val="100000"/>
              </a:lnSpc>
              <a:defRPr/>
            </a:lvl1pPr>
          </a:lstStyle>
          <a:p>
            <a:endParaRPr lang="en-GB"/>
          </a:p>
        </p:txBody>
      </p:sp>
      <p:sp>
        <p:nvSpPr>
          <p:cNvPr id="15" name="Text Placeholder 7">
            <a:extLst>
              <a:ext uri="{FF2B5EF4-FFF2-40B4-BE49-F238E27FC236}">
                <a16:creationId xmlns:a16="http://schemas.microsoft.com/office/drawing/2014/main" id="{AF0B1B31-3000-4CD8-BB26-CDF0CF4ED32F}"/>
              </a:ext>
            </a:extLst>
          </p:cNvPr>
          <p:cNvSpPr>
            <a:spLocks noGrp="1"/>
          </p:cNvSpPr>
          <p:nvPr>
            <p:ph type="body" sz="quarter" idx="27" hasCustomPrompt="1"/>
          </p:nvPr>
        </p:nvSpPr>
        <p:spPr>
          <a:xfrm>
            <a:off x="407988" y="6420976"/>
            <a:ext cx="5184775" cy="234286"/>
          </a:xfrm>
        </p:spPr>
        <p:txBody>
          <a:bodyPr lIns="0" tIns="36000" rIns="0" bIns="36000" anchor="ctr" anchorCtr="0">
            <a:spAutoFit/>
          </a:bodyPr>
          <a:lstStyle>
            <a:lvl1pPr marL="0" indent="0">
              <a:lnSpc>
                <a:spcPct val="100000"/>
              </a:lnSpc>
              <a:buNone/>
              <a:defRPr sz="1050"/>
            </a:lvl1pPr>
            <a:lvl2pPr marL="432000" indent="0">
              <a:buNone/>
              <a:defRPr sz="1050"/>
            </a:lvl2pPr>
            <a:lvl3pPr marL="684000" indent="0">
              <a:buNone/>
              <a:defRPr sz="1050"/>
            </a:lvl3pPr>
            <a:lvl4pPr marL="828000" indent="0">
              <a:buNone/>
              <a:defRPr sz="1050"/>
            </a:lvl4pPr>
            <a:lvl5pPr marL="959400" indent="0">
              <a:buNone/>
              <a:defRPr sz="1050"/>
            </a:lvl5pPr>
          </a:lstStyle>
          <a:p>
            <a:pPr lvl="0"/>
            <a:r>
              <a:rPr lang="en-US" dirty="0"/>
              <a:t>Click to add confidentiality statement here</a:t>
            </a:r>
          </a:p>
        </p:txBody>
      </p:sp>
      <p:sp>
        <p:nvSpPr>
          <p:cNvPr id="6" name="Picture Placeholder 12">
            <a:extLst>
              <a:ext uri="{FF2B5EF4-FFF2-40B4-BE49-F238E27FC236}">
                <a16:creationId xmlns:a16="http://schemas.microsoft.com/office/drawing/2014/main" id="{3506CBD9-0F78-454A-9842-87C2546180B8}"/>
              </a:ext>
              <a:ext uri="{C183D7F6-B498-43B3-948B-1728B52AA6E4}">
                <adec:decorative xmlns:adec="http://schemas.microsoft.com/office/drawing/2017/decorative" val="1"/>
              </a:ext>
            </a:extLst>
          </p:cNvPr>
          <p:cNvSpPr>
            <a:spLocks noGrp="1"/>
          </p:cNvSpPr>
          <p:nvPr>
            <p:ph type="pic" sz="quarter" idx="20" hasCustomPrompt="1"/>
          </p:nvPr>
        </p:nvSpPr>
        <p:spPr>
          <a:xfrm>
            <a:off x="6188475" y="0"/>
            <a:ext cx="6004761" cy="6865200"/>
          </a:xfrm>
          <a:custGeom>
            <a:avLst/>
            <a:gdLst>
              <a:gd name="connsiteX0" fmla="*/ 1547827 w 6004761"/>
              <a:gd name="connsiteY0" fmla="*/ 0 h 6864096"/>
              <a:gd name="connsiteX1" fmla="*/ 6004760 w 6004761"/>
              <a:gd name="connsiteY1" fmla="*/ 0 h 6864096"/>
              <a:gd name="connsiteX2" fmla="*/ 6004761 w 6004761"/>
              <a:gd name="connsiteY2" fmla="*/ 6864096 h 6864096"/>
              <a:gd name="connsiteX3" fmla="*/ 1554450 w 6004761"/>
              <a:gd name="connsiteY3" fmla="*/ 6864096 h 6864096"/>
              <a:gd name="connsiteX4" fmla="*/ 1379124 w 6004761"/>
              <a:gd name="connsiteY4" fmla="*/ 6702826 h 6864096"/>
              <a:gd name="connsiteX5" fmla="*/ 0 w 6004761"/>
              <a:gd name="connsiteY5" fmla="*/ 3429001 h 6864096"/>
              <a:gd name="connsiteX6" fmla="*/ 1379124 w 6004761"/>
              <a:gd name="connsiteY6" fmla="*/ 155178 h 6864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4761" h="6864096">
                <a:moveTo>
                  <a:pt x="1547827" y="0"/>
                </a:moveTo>
                <a:lnTo>
                  <a:pt x="6004760" y="0"/>
                </a:lnTo>
                <a:lnTo>
                  <a:pt x="6004761" y="6864096"/>
                </a:lnTo>
                <a:lnTo>
                  <a:pt x="1554450" y="6864096"/>
                </a:lnTo>
                <a:lnTo>
                  <a:pt x="1379124" y="6702826"/>
                </a:lnTo>
                <a:cubicBezTo>
                  <a:pt x="528239" y="5871990"/>
                  <a:pt x="0" y="4712184"/>
                  <a:pt x="0" y="3429001"/>
                </a:cubicBezTo>
                <a:cubicBezTo>
                  <a:pt x="0" y="2145819"/>
                  <a:pt x="528239" y="986013"/>
                  <a:pt x="1379124" y="155178"/>
                </a:cubicBezTo>
                <a:close/>
              </a:path>
            </a:pathLst>
          </a:custGeom>
          <a:solidFill>
            <a:schemeClr val="accent1"/>
          </a:solidFill>
        </p:spPr>
        <p:txBody>
          <a:bodyPr vert="horz" wrap="square" lIns="91440" tIns="432000" rIns="91440" bIns="731520" rtlCol="0" anchor="ctr">
            <a:noAutofit/>
          </a:bodyPr>
          <a:lstStyle>
            <a:lvl1pPr marL="0" indent="0" algn="ctr" defTabSz="914400" rtl="0" eaLnBrk="1" latinLnBrk="0" hangingPunct="1">
              <a:lnSpc>
                <a:spcPct val="100000"/>
              </a:lnSpc>
              <a:spcBef>
                <a:spcPts val="0"/>
              </a:spcBef>
              <a:spcAft>
                <a:spcPts val="0"/>
              </a:spcAft>
              <a:buFont typeface="Arial" panose="020B0604020202020204" pitchFamily="34" charset="0"/>
              <a:buNone/>
              <a:defRPr lang="en-US" sz="1600" b="1" kern="1200" dirty="0" smtClean="0">
                <a:solidFill>
                  <a:schemeClr val="bg1"/>
                </a:solidFill>
                <a:latin typeface="+mn-lt"/>
                <a:ea typeface="+mn-ea"/>
                <a:cs typeface="+mn-cs"/>
              </a:defRPr>
            </a:lvl1pPr>
          </a:lstStyle>
          <a:p>
            <a:pPr marL="228600" lvl="0" indent="-228600" algn="ctr"/>
            <a:r>
              <a:rPr lang="en-US" dirty="0"/>
              <a:t>_______________________________</a:t>
            </a:r>
            <a:br>
              <a:rPr lang="en-US" dirty="0"/>
            </a:br>
            <a:br>
              <a:rPr lang="en-US" dirty="0"/>
            </a:br>
            <a:r>
              <a:rPr lang="en-US" dirty="0"/>
              <a:t>To add an image here: </a:t>
            </a:r>
            <a:br>
              <a:rPr lang="en-US" dirty="0"/>
            </a:br>
            <a:r>
              <a:rPr lang="en-US" dirty="0"/>
              <a:t>Click the icon and select Brand Pictures, </a:t>
            </a:r>
            <a:br>
              <a:rPr lang="en-US" dirty="0"/>
            </a:br>
            <a:r>
              <a:rPr lang="en-US" dirty="0"/>
              <a:t>or insert a file from your computer.</a:t>
            </a:r>
            <a:br>
              <a:rPr lang="en-US" dirty="0"/>
            </a:br>
            <a:br>
              <a:rPr lang="en-US" dirty="0"/>
            </a:br>
            <a:br>
              <a:rPr lang="en-US" dirty="0"/>
            </a:br>
            <a:br>
              <a:rPr lang="en-US" dirty="0"/>
            </a:br>
            <a:r>
              <a:rPr lang="en-US" dirty="0"/>
              <a:t>The image can then be scaled within </a:t>
            </a:r>
            <a:br>
              <a:rPr lang="en-US" dirty="0"/>
            </a:br>
            <a:r>
              <a:rPr lang="en-US" dirty="0"/>
              <a:t>the frame by using the Crop feature in </a:t>
            </a:r>
            <a:br>
              <a:rPr lang="en-US" dirty="0"/>
            </a:br>
            <a:r>
              <a:rPr lang="en-US" dirty="0"/>
              <a:t>the Picture Format tab of the ribbon.</a:t>
            </a:r>
            <a:br>
              <a:rPr lang="en-US" dirty="0"/>
            </a:br>
            <a:r>
              <a:rPr lang="en-US" dirty="0"/>
              <a:t>_______________________________</a:t>
            </a:r>
          </a:p>
        </p:txBody>
      </p:sp>
      <p:pic>
        <p:nvPicPr>
          <p:cNvPr id="7" name="Picture 2">
            <a:extLst>
              <a:ext uri="{FF2B5EF4-FFF2-40B4-BE49-F238E27FC236}">
                <a16:creationId xmlns:a16="http://schemas.microsoft.com/office/drawing/2014/main" id="{1ED72C3C-E918-420F-9374-6F1CBE3946F7}"/>
              </a:ext>
              <a:ext uri="{C183D7F6-B498-43B3-948B-1728B52AA6E4}">
                <adec:decorative xmlns:adec="http://schemas.microsoft.com/office/drawing/2017/decorative" val="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182804" y="576767"/>
            <a:ext cx="2405987" cy="651957"/>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06231862-37A9-4364-9D96-47810B11870D}"/>
              </a:ext>
              <a:ext uri="{C183D7F6-B498-43B3-948B-1728B52AA6E4}">
                <adec:decorative xmlns:adec="http://schemas.microsoft.com/office/drawing/2017/decorative" val="1"/>
              </a:ext>
            </a:extLst>
          </p:cNvPr>
          <p:cNvSpPr/>
          <p:nvPr userDrawn="1"/>
        </p:nvSpPr>
        <p:spPr>
          <a:xfrm>
            <a:off x="3065862" y="404813"/>
            <a:ext cx="2794000" cy="92048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Aft>
                <a:spcPts val="600"/>
              </a:spcAft>
            </a:pPr>
            <a:endParaRPr lang="en-US" sz="2400" err="1">
              <a:latin typeface="+mj-lt"/>
            </a:endParaRPr>
          </a:p>
        </p:txBody>
      </p:sp>
      <p:sp>
        <p:nvSpPr>
          <p:cNvPr id="11" name="Picture Placeholder 3">
            <a:extLst>
              <a:ext uri="{FF2B5EF4-FFF2-40B4-BE49-F238E27FC236}">
                <a16:creationId xmlns:a16="http://schemas.microsoft.com/office/drawing/2014/main" id="{894F9465-82DF-4370-9E47-56C71396EFC4}"/>
              </a:ext>
              <a:ext uri="{C183D7F6-B498-43B3-948B-1728B52AA6E4}">
                <adec:decorative xmlns:adec="http://schemas.microsoft.com/office/drawing/2017/decorative" val="1"/>
              </a:ext>
            </a:extLst>
          </p:cNvPr>
          <p:cNvSpPr>
            <a:spLocks noGrp="1"/>
          </p:cNvSpPr>
          <p:nvPr>
            <p:ph type="pic" sz="quarter" idx="25" hasCustomPrompt="1"/>
          </p:nvPr>
        </p:nvSpPr>
        <p:spPr>
          <a:xfrm>
            <a:off x="412276" y="622299"/>
            <a:ext cx="2062480" cy="635001"/>
          </a:xfrm>
        </p:spPr>
        <p:txBody>
          <a:bodyPr anchor="ctr" anchorCtr="0">
            <a:normAutofit/>
          </a:bodyPr>
          <a:lstStyle>
            <a:lvl1pPr marL="0" indent="0" algn="ctr">
              <a:lnSpc>
                <a:spcPct val="100000"/>
              </a:lnSpc>
              <a:buNone/>
              <a:defRPr sz="1400"/>
            </a:lvl1pPr>
          </a:lstStyle>
          <a:p>
            <a:r>
              <a:rPr lang="en-US"/>
              <a:t>Use this placeholder for a secondary logo if needed</a:t>
            </a:r>
          </a:p>
        </p:txBody>
      </p:sp>
      <p:sp>
        <p:nvSpPr>
          <p:cNvPr id="16" name="Freeform: Shape 15">
            <a:extLst>
              <a:ext uri="{FF2B5EF4-FFF2-40B4-BE49-F238E27FC236}">
                <a16:creationId xmlns:a16="http://schemas.microsoft.com/office/drawing/2014/main" id="{B8C86533-B59D-4640-AA9B-D75189B4B4CA}"/>
              </a:ext>
              <a:ext uri="{C183D7F6-B498-43B3-948B-1728B52AA6E4}">
                <adec:decorative xmlns:adec="http://schemas.microsoft.com/office/drawing/2017/decorative" val="1"/>
              </a:ext>
            </a:extLst>
          </p:cNvPr>
          <p:cNvSpPr/>
          <p:nvPr userDrawn="1"/>
        </p:nvSpPr>
        <p:spPr>
          <a:xfrm>
            <a:off x="-2087955" y="1"/>
            <a:ext cx="2064161" cy="6858000"/>
          </a:xfrm>
          <a:custGeom>
            <a:avLst/>
            <a:gdLst>
              <a:gd name="connsiteX0" fmla="*/ 0 w 2064161"/>
              <a:gd name="connsiteY0" fmla="*/ 0 h 6858000"/>
              <a:gd name="connsiteX1" fmla="*/ 2002971 w 2064161"/>
              <a:gd name="connsiteY1" fmla="*/ 0 h 6858000"/>
              <a:gd name="connsiteX2" fmla="*/ 2002971 w 2064161"/>
              <a:gd name="connsiteY2" fmla="*/ 6447122 h 6858000"/>
              <a:gd name="connsiteX3" fmla="*/ 2064161 w 2064161"/>
              <a:gd name="connsiteY3" fmla="*/ 6538118 h 6858000"/>
              <a:gd name="connsiteX4" fmla="*/ 2002971 w 2064161"/>
              <a:gd name="connsiteY4" fmla="*/ 6629114 h 6858000"/>
              <a:gd name="connsiteX5" fmla="*/ 2002971 w 2064161"/>
              <a:gd name="connsiteY5" fmla="*/ 6858000 h 6858000"/>
              <a:gd name="connsiteX6" fmla="*/ 0 w 206416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4161" h="6858000">
                <a:moveTo>
                  <a:pt x="0" y="0"/>
                </a:moveTo>
                <a:lnTo>
                  <a:pt x="2002971" y="0"/>
                </a:lnTo>
                <a:lnTo>
                  <a:pt x="2002971" y="6447122"/>
                </a:lnTo>
                <a:lnTo>
                  <a:pt x="2064161" y="6538118"/>
                </a:lnTo>
                <a:lnTo>
                  <a:pt x="2002971" y="6629114"/>
                </a:lnTo>
                <a:lnTo>
                  <a:pt x="2002971"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rIns="144000" bIns="216000" rtlCol="0" anchor="b" anchorCtr="0">
            <a:noAutofit/>
          </a:bodyPr>
          <a:lstStyle/>
          <a:p>
            <a:pPr>
              <a:lnSpc>
                <a:spcPct val="100000"/>
              </a:lnSpc>
              <a:spcAft>
                <a:spcPts val="600"/>
              </a:spcAft>
            </a:pPr>
            <a:r>
              <a:rPr lang="en-GB" sz="1400">
                <a:solidFill>
                  <a:schemeClr val="tx1"/>
                </a:solidFill>
              </a:rPr>
              <a:t>Please ensure you have added the correct confidentiality statement. </a:t>
            </a:r>
          </a:p>
          <a:p>
            <a:pPr>
              <a:lnSpc>
                <a:spcPct val="100000"/>
              </a:lnSpc>
              <a:spcAft>
                <a:spcPts val="600"/>
              </a:spcAft>
            </a:pPr>
            <a:r>
              <a:rPr lang="en-GB" sz="1400">
                <a:solidFill>
                  <a:schemeClr val="tx1"/>
                </a:solidFill>
              </a:rPr>
              <a:t>Type the correct statement: </a:t>
            </a:r>
            <a:br>
              <a:rPr lang="en-GB" sz="1400">
                <a:solidFill>
                  <a:schemeClr val="accent1"/>
                </a:solidFill>
              </a:rPr>
            </a:br>
            <a:r>
              <a:rPr lang="en-GB" sz="1400">
                <a:solidFill>
                  <a:schemeClr val="accent1"/>
                </a:solidFill>
              </a:rPr>
              <a:t>‘</a:t>
            </a:r>
            <a:r>
              <a:rPr lang="en-GB" sz="1400" b="1" i="1">
                <a:solidFill>
                  <a:schemeClr val="accent1"/>
                </a:solidFill>
              </a:rPr>
              <a:t>Company Restricted’ </a:t>
            </a:r>
            <a:r>
              <a:rPr lang="en-GB" sz="1400" b="0">
                <a:solidFill>
                  <a:schemeClr val="tx1"/>
                </a:solidFill>
              </a:rPr>
              <a:t>or</a:t>
            </a:r>
            <a:r>
              <a:rPr lang="en-GB" sz="1400" b="1">
                <a:solidFill>
                  <a:schemeClr val="accent1"/>
                </a:solidFill>
              </a:rPr>
              <a:t> ‘</a:t>
            </a:r>
            <a:r>
              <a:rPr lang="en-GB" sz="1400" b="1" i="1">
                <a:solidFill>
                  <a:schemeClr val="accent1"/>
                </a:solidFill>
              </a:rPr>
              <a:t>Strictly Confidential’ </a:t>
            </a:r>
            <a:r>
              <a:rPr lang="en-GB" sz="1400" b="0" i="1">
                <a:solidFill>
                  <a:schemeClr val="tx1"/>
                </a:solidFill>
              </a:rPr>
              <a:t>.</a:t>
            </a:r>
            <a:r>
              <a:rPr lang="en-GB" sz="1400" b="1" i="1">
                <a:solidFill>
                  <a:schemeClr val="accent1"/>
                </a:solidFill>
              </a:rPr>
              <a:t> </a:t>
            </a:r>
            <a:r>
              <a:rPr lang="en-GB" sz="1400" b="0" i="0">
                <a:solidFill>
                  <a:schemeClr val="tx1"/>
                </a:solidFill>
              </a:rPr>
              <a:t>No statement is needed </a:t>
            </a:r>
            <a:br>
              <a:rPr lang="en-GB" sz="1400" b="0" i="0">
                <a:solidFill>
                  <a:schemeClr val="tx1"/>
                </a:solidFill>
              </a:rPr>
            </a:br>
            <a:r>
              <a:rPr lang="en-GB" sz="1400" b="0" i="0">
                <a:solidFill>
                  <a:schemeClr val="tx1"/>
                </a:solidFill>
              </a:rPr>
              <a:t>for public information. </a:t>
            </a:r>
            <a:endParaRPr lang="en-GB" sz="1400" b="0">
              <a:solidFill>
                <a:schemeClr val="tx1"/>
              </a:solidFill>
            </a:endParaRPr>
          </a:p>
        </p:txBody>
      </p:sp>
      <p:sp>
        <p:nvSpPr>
          <p:cNvPr id="17" name="Oval 16">
            <a:extLst>
              <a:ext uri="{FF2B5EF4-FFF2-40B4-BE49-F238E27FC236}">
                <a16:creationId xmlns:a16="http://schemas.microsoft.com/office/drawing/2014/main" id="{CF3181C7-2372-4ADB-A7E1-372907919D37}"/>
              </a:ext>
              <a:ext uri="{C183D7F6-B498-43B3-948B-1728B52AA6E4}">
                <adec:decorative xmlns:adec="http://schemas.microsoft.com/office/drawing/2017/decorative" val="1"/>
              </a:ext>
            </a:extLst>
          </p:cNvPr>
          <p:cNvSpPr/>
          <p:nvPr userDrawn="1"/>
        </p:nvSpPr>
        <p:spPr>
          <a:xfrm>
            <a:off x="-1944694" y="3878333"/>
            <a:ext cx="419968" cy="4199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Aft>
                <a:spcPts val="600"/>
              </a:spcAft>
            </a:pPr>
            <a:r>
              <a:rPr lang="en-US" sz="2400" b="1">
                <a:solidFill>
                  <a:schemeClr val="bg1"/>
                </a:solidFill>
                <a:latin typeface="+mn-lt"/>
              </a:rPr>
              <a:t>!</a:t>
            </a:r>
          </a:p>
        </p:txBody>
      </p:sp>
    </p:spTree>
    <p:custDataLst>
      <p:tags r:id="rId1"/>
    </p:custDataLst>
    <p:extLst>
      <p:ext uri="{BB962C8B-B14F-4D97-AF65-F5344CB8AC3E}">
        <p14:creationId xmlns:p14="http://schemas.microsoft.com/office/powerpoint/2010/main" val="120043586"/>
      </p:ext>
    </p:extLst>
  </p:cSld>
  <p:clrMapOvr>
    <a:masterClrMapping/>
  </p:clrMapOvr>
  <p:extLst>
    <p:ext uri="{DCECCB84-F9BA-43D5-87BE-67443E8EF086}">
      <p15:sldGuideLst xmlns:p15="http://schemas.microsoft.com/office/powerpoint/2012/main">
        <p15:guide id="1" pos="3522" userDrawn="1">
          <p15:clr>
            <a:srgbClr val="C35E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Alternativ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DCC3B-CA12-4A4B-B5F5-D2062F3C58EC}"/>
              </a:ext>
            </a:extLst>
          </p:cNvPr>
          <p:cNvSpPr>
            <a:spLocks noGrp="1"/>
          </p:cNvSpPr>
          <p:nvPr>
            <p:ph type="title" hasCustomPrompt="1"/>
          </p:nvPr>
        </p:nvSpPr>
        <p:spPr>
          <a:xfrm>
            <a:off x="407986" y="2148952"/>
            <a:ext cx="4356101" cy="1986487"/>
          </a:xfrm>
        </p:spPr>
        <p:txBody>
          <a:bodyPr anchor="b" anchorCtr="0">
            <a:normAutofit/>
          </a:bodyPr>
          <a:lstStyle>
            <a:lvl1pPr>
              <a:lnSpc>
                <a:spcPct val="100000"/>
              </a:lnSpc>
              <a:defRPr sz="4000">
                <a:solidFill>
                  <a:schemeClr val="accent1"/>
                </a:solidFill>
              </a:defRPr>
            </a:lvl1pPr>
          </a:lstStyle>
          <a:p>
            <a:r>
              <a:rPr lang="en-US" dirty="0"/>
              <a:t>Click to enter </a:t>
            </a:r>
            <a:br>
              <a:rPr lang="en-US" dirty="0"/>
            </a:br>
            <a:r>
              <a:rPr lang="en-US" dirty="0"/>
              <a:t>title here</a:t>
            </a:r>
          </a:p>
        </p:txBody>
      </p:sp>
      <p:sp>
        <p:nvSpPr>
          <p:cNvPr id="10" name="Text Placeholder 9">
            <a:extLst>
              <a:ext uri="{FF2B5EF4-FFF2-40B4-BE49-F238E27FC236}">
                <a16:creationId xmlns:a16="http://schemas.microsoft.com/office/drawing/2014/main" id="{632E5583-912E-4EA8-8EDC-7B6B86E76274}"/>
              </a:ext>
            </a:extLst>
          </p:cNvPr>
          <p:cNvSpPr>
            <a:spLocks noGrp="1"/>
          </p:cNvSpPr>
          <p:nvPr>
            <p:ph type="body" sz="quarter" idx="21" hasCustomPrompt="1"/>
          </p:nvPr>
        </p:nvSpPr>
        <p:spPr>
          <a:xfrm>
            <a:off x="407987" y="4328932"/>
            <a:ext cx="4355835" cy="1203767"/>
          </a:xfrm>
          <a:prstGeom prst="rect">
            <a:avLst/>
          </a:prstGeom>
        </p:spPr>
        <p:txBody>
          <a:bodyPr lIns="0">
            <a:normAutofit/>
          </a:bodyPr>
          <a:lstStyle>
            <a:lvl1pPr marL="0" indent="0">
              <a:lnSpc>
                <a:spcPct val="100000"/>
              </a:lnSpc>
              <a:buNone/>
              <a:defRPr sz="2400">
                <a:solidFill>
                  <a:schemeClr val="tx1"/>
                </a:solidFill>
              </a:defRPr>
            </a:lvl1pPr>
          </a:lstStyle>
          <a:p>
            <a:pPr lvl="0"/>
            <a:r>
              <a:rPr lang="en-US" dirty="0"/>
              <a:t>Click to add subtitle /</a:t>
            </a:r>
            <a:br>
              <a:rPr lang="en-US" dirty="0"/>
            </a:br>
            <a:r>
              <a:rPr lang="en-US" dirty="0"/>
              <a:t>presenter name</a:t>
            </a:r>
          </a:p>
        </p:txBody>
      </p:sp>
      <p:sp>
        <p:nvSpPr>
          <p:cNvPr id="3" name="Date Placeholder 2">
            <a:extLst>
              <a:ext uri="{FF2B5EF4-FFF2-40B4-BE49-F238E27FC236}">
                <a16:creationId xmlns:a16="http://schemas.microsoft.com/office/drawing/2014/main" id="{39E6A1CD-3FD6-4AD3-876A-75F060E88A2E}"/>
              </a:ext>
            </a:extLst>
          </p:cNvPr>
          <p:cNvSpPr>
            <a:spLocks noGrp="1"/>
          </p:cNvSpPr>
          <p:nvPr>
            <p:ph type="dt" sz="half" idx="26"/>
          </p:nvPr>
        </p:nvSpPr>
        <p:spPr>
          <a:xfrm>
            <a:off x="407987" y="5887668"/>
            <a:ext cx="1279358" cy="309145"/>
          </a:xfrm>
        </p:spPr>
        <p:txBody>
          <a:bodyPr lIns="0"/>
          <a:lstStyle>
            <a:lvl1pPr algn="l">
              <a:lnSpc>
                <a:spcPct val="100000"/>
              </a:lnSpc>
              <a:defRPr/>
            </a:lvl1pPr>
          </a:lstStyle>
          <a:p>
            <a:endParaRPr lang="en-GB"/>
          </a:p>
        </p:txBody>
      </p:sp>
      <p:sp>
        <p:nvSpPr>
          <p:cNvPr id="14" name="Text Placeholder 7">
            <a:extLst>
              <a:ext uri="{FF2B5EF4-FFF2-40B4-BE49-F238E27FC236}">
                <a16:creationId xmlns:a16="http://schemas.microsoft.com/office/drawing/2014/main" id="{92EBB4F1-3A58-475F-9EBB-925156182B78}"/>
              </a:ext>
            </a:extLst>
          </p:cNvPr>
          <p:cNvSpPr>
            <a:spLocks noGrp="1"/>
          </p:cNvSpPr>
          <p:nvPr>
            <p:ph type="body" sz="quarter" idx="27" hasCustomPrompt="1"/>
          </p:nvPr>
        </p:nvSpPr>
        <p:spPr>
          <a:xfrm>
            <a:off x="407989" y="6420976"/>
            <a:ext cx="4355834" cy="234286"/>
          </a:xfrm>
        </p:spPr>
        <p:txBody>
          <a:bodyPr wrap="square" lIns="0" tIns="36000" rIns="0" bIns="36000" anchor="ctr" anchorCtr="0">
            <a:spAutoFit/>
          </a:bodyPr>
          <a:lstStyle>
            <a:lvl1pPr marL="0" indent="0">
              <a:lnSpc>
                <a:spcPct val="100000"/>
              </a:lnSpc>
              <a:buNone/>
              <a:defRPr sz="1050"/>
            </a:lvl1pPr>
            <a:lvl2pPr marL="432000" indent="0">
              <a:buNone/>
              <a:defRPr sz="1050"/>
            </a:lvl2pPr>
            <a:lvl3pPr marL="684000" indent="0">
              <a:buNone/>
              <a:defRPr sz="1050"/>
            </a:lvl3pPr>
            <a:lvl4pPr marL="828000" indent="0">
              <a:buNone/>
              <a:defRPr sz="1050"/>
            </a:lvl4pPr>
            <a:lvl5pPr marL="959400" indent="0">
              <a:buNone/>
              <a:defRPr sz="1050"/>
            </a:lvl5pPr>
          </a:lstStyle>
          <a:p>
            <a:pPr lvl="0"/>
            <a:r>
              <a:rPr lang="en-US" dirty="0"/>
              <a:t>Click to add confidentiality statement here</a:t>
            </a:r>
          </a:p>
        </p:txBody>
      </p:sp>
      <p:sp>
        <p:nvSpPr>
          <p:cNvPr id="4" name="Rectangle 3">
            <a:extLst>
              <a:ext uri="{FF2B5EF4-FFF2-40B4-BE49-F238E27FC236}">
                <a16:creationId xmlns:a16="http://schemas.microsoft.com/office/drawing/2014/main" id="{DEB1523F-CCFB-4B58-AB3F-DEC8A49B7F24}"/>
              </a:ext>
              <a:ext uri="{C183D7F6-B498-43B3-948B-1728B52AA6E4}">
                <adec:decorative xmlns:adec="http://schemas.microsoft.com/office/drawing/2017/decorative" val="1"/>
              </a:ext>
            </a:extLst>
          </p:cNvPr>
          <p:cNvSpPr/>
          <p:nvPr userDrawn="1"/>
        </p:nvSpPr>
        <p:spPr>
          <a:xfrm>
            <a:off x="9855200" y="4927601"/>
            <a:ext cx="2336800" cy="193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Aft>
                <a:spcPts val="600"/>
              </a:spcAft>
            </a:pPr>
            <a:endParaRPr lang="en-US" err="1"/>
          </a:p>
        </p:txBody>
      </p:sp>
      <p:pic>
        <p:nvPicPr>
          <p:cNvPr id="7" name="Picture 2">
            <a:extLst>
              <a:ext uri="{FF2B5EF4-FFF2-40B4-BE49-F238E27FC236}">
                <a16:creationId xmlns:a16="http://schemas.microsoft.com/office/drawing/2014/main" id="{1ED72C3C-E918-420F-9374-6F1CBE3946F7}"/>
              </a:ext>
              <a:ext uri="{C183D7F6-B498-43B3-948B-1728B52AA6E4}">
                <adec:decorative xmlns:adec="http://schemas.microsoft.com/office/drawing/2017/decorative" val="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12276" y="576767"/>
            <a:ext cx="2405987" cy="651957"/>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06231862-37A9-4364-9D96-47810B11870D}"/>
              </a:ext>
              <a:ext uri="{C183D7F6-B498-43B3-948B-1728B52AA6E4}">
                <adec:decorative xmlns:adec="http://schemas.microsoft.com/office/drawing/2017/decorative" val="1"/>
              </a:ext>
            </a:extLst>
          </p:cNvPr>
          <p:cNvSpPr/>
          <p:nvPr userDrawn="1"/>
        </p:nvSpPr>
        <p:spPr>
          <a:xfrm>
            <a:off x="342900" y="404813"/>
            <a:ext cx="2794000" cy="92048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Aft>
                <a:spcPts val="600"/>
              </a:spcAft>
            </a:pPr>
            <a:endParaRPr lang="en-US" sz="2400" err="1">
              <a:latin typeface="+mj-lt"/>
            </a:endParaRPr>
          </a:p>
        </p:txBody>
      </p:sp>
      <p:sp>
        <p:nvSpPr>
          <p:cNvPr id="13" name="Picture Placeholder 12">
            <a:extLst>
              <a:ext uri="{FF2B5EF4-FFF2-40B4-BE49-F238E27FC236}">
                <a16:creationId xmlns:a16="http://schemas.microsoft.com/office/drawing/2014/main" id="{332A73A7-F1E1-4085-B3F6-999828C7F549}"/>
              </a:ext>
              <a:ext uri="{C183D7F6-B498-43B3-948B-1728B52AA6E4}">
                <adec:decorative xmlns:adec="http://schemas.microsoft.com/office/drawing/2017/decorative" val="1"/>
              </a:ext>
            </a:extLst>
          </p:cNvPr>
          <p:cNvSpPr>
            <a:spLocks noGrp="1"/>
          </p:cNvSpPr>
          <p:nvPr>
            <p:ph type="pic" sz="quarter" idx="20" hasCustomPrompt="1"/>
          </p:nvPr>
        </p:nvSpPr>
        <p:spPr>
          <a:xfrm>
            <a:off x="4922520" y="0"/>
            <a:ext cx="7269480" cy="6858000"/>
          </a:xfrm>
          <a:custGeom>
            <a:avLst/>
            <a:gdLst>
              <a:gd name="connsiteX0" fmla="*/ 2049352 w 7269480"/>
              <a:gd name="connsiteY0" fmla="*/ 0 h 6858000"/>
              <a:gd name="connsiteX1" fmla="*/ 3164301 w 7269480"/>
              <a:gd name="connsiteY1" fmla="*/ 0 h 6858000"/>
              <a:gd name="connsiteX2" fmla="*/ 5735747 w 7269480"/>
              <a:gd name="connsiteY2" fmla="*/ 0 h 6858000"/>
              <a:gd name="connsiteX3" fmla="*/ 5735748 w 7269480"/>
              <a:gd name="connsiteY3" fmla="*/ 0 h 6858000"/>
              <a:gd name="connsiteX4" fmla="*/ 5747970 w 7269480"/>
              <a:gd name="connsiteY4" fmla="*/ 6260 h 6858000"/>
              <a:gd name="connsiteX5" fmla="*/ 7120314 w 7269480"/>
              <a:gd name="connsiteY5" fmla="*/ 1252638 h 6858000"/>
              <a:gd name="connsiteX6" fmla="*/ 7269480 w 7269480"/>
              <a:gd name="connsiteY6" fmla="*/ 1498173 h 6858000"/>
              <a:gd name="connsiteX7" fmla="*/ 7269480 w 7269480"/>
              <a:gd name="connsiteY7" fmla="*/ 5359828 h 6858000"/>
              <a:gd name="connsiteX8" fmla="*/ 7120314 w 7269480"/>
              <a:gd name="connsiteY8" fmla="*/ 5605362 h 6858000"/>
              <a:gd name="connsiteX9" fmla="*/ 5747970 w 7269480"/>
              <a:gd name="connsiteY9" fmla="*/ 6851740 h 6858000"/>
              <a:gd name="connsiteX10" fmla="*/ 5735748 w 7269480"/>
              <a:gd name="connsiteY10" fmla="*/ 6858000 h 6858000"/>
              <a:gd name="connsiteX11" fmla="*/ 3163098 w 7269480"/>
              <a:gd name="connsiteY11" fmla="*/ 6858000 h 6858000"/>
              <a:gd name="connsiteX12" fmla="*/ 2049352 w 7269480"/>
              <a:gd name="connsiteY12" fmla="*/ 6858000 h 6858000"/>
              <a:gd name="connsiteX13" fmla="*/ 2037130 w 7269480"/>
              <a:gd name="connsiteY13" fmla="*/ 6851740 h 6858000"/>
              <a:gd name="connsiteX14" fmla="*/ 0 w 7269480"/>
              <a:gd name="connsiteY14" fmla="*/ 3429000 h 6858000"/>
              <a:gd name="connsiteX15" fmla="*/ 2037130 w 7269480"/>
              <a:gd name="connsiteY15" fmla="*/ 626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269480" h="6858000">
                <a:moveTo>
                  <a:pt x="2049352" y="0"/>
                </a:moveTo>
                <a:lnTo>
                  <a:pt x="3164301" y="0"/>
                </a:lnTo>
                <a:lnTo>
                  <a:pt x="5735747" y="0"/>
                </a:lnTo>
                <a:lnTo>
                  <a:pt x="5735748" y="0"/>
                </a:lnTo>
                <a:lnTo>
                  <a:pt x="5747970" y="6260"/>
                </a:lnTo>
                <a:cubicBezTo>
                  <a:pt x="6299519" y="305879"/>
                  <a:pt x="6770554" y="734926"/>
                  <a:pt x="7120314" y="1252638"/>
                </a:cubicBezTo>
                <a:lnTo>
                  <a:pt x="7269480" y="1498173"/>
                </a:lnTo>
                <a:lnTo>
                  <a:pt x="7269480" y="5359828"/>
                </a:lnTo>
                <a:lnTo>
                  <a:pt x="7120314" y="5605362"/>
                </a:lnTo>
                <a:cubicBezTo>
                  <a:pt x="6770554" y="6123075"/>
                  <a:pt x="6299519" y="6552122"/>
                  <a:pt x="5747970" y="6851740"/>
                </a:cubicBezTo>
                <a:lnTo>
                  <a:pt x="5735748" y="6858000"/>
                </a:lnTo>
                <a:lnTo>
                  <a:pt x="3163098" y="6858000"/>
                </a:lnTo>
                <a:lnTo>
                  <a:pt x="2049352" y="6858000"/>
                </a:lnTo>
                <a:lnTo>
                  <a:pt x="2037130" y="6851740"/>
                </a:lnTo>
                <a:cubicBezTo>
                  <a:pt x="823724" y="6192579"/>
                  <a:pt x="0" y="4906985"/>
                  <a:pt x="0" y="3429000"/>
                </a:cubicBezTo>
                <a:cubicBezTo>
                  <a:pt x="0" y="1951015"/>
                  <a:pt x="823724" y="665422"/>
                  <a:pt x="2037130" y="6260"/>
                </a:cubicBezTo>
                <a:close/>
              </a:path>
            </a:pathLst>
          </a:custGeom>
          <a:solidFill>
            <a:schemeClr val="accent1"/>
          </a:solidFill>
        </p:spPr>
        <p:txBody>
          <a:bodyPr vert="horz" wrap="square" lIns="91440" tIns="432000" rIns="91440" bIns="731520" rtlCol="0" anchor="ctr">
            <a:noAutofit/>
          </a:bodyPr>
          <a:lstStyle>
            <a:lvl1pPr marL="0" indent="0" algn="ctr">
              <a:lnSpc>
                <a:spcPct val="100000"/>
              </a:lnSpc>
              <a:spcBef>
                <a:spcPts val="0"/>
              </a:spcBef>
              <a:spcAft>
                <a:spcPts val="0"/>
              </a:spcAft>
              <a:buNone/>
              <a:defRPr lang="en-US" sz="1600" b="1" dirty="0">
                <a:solidFill>
                  <a:schemeClr val="bg1"/>
                </a:solidFill>
              </a:defRPr>
            </a:lvl1pPr>
          </a:lstStyle>
          <a:p>
            <a:pPr marL="228600" lvl="0" indent="-228600" algn="ctr"/>
            <a:r>
              <a:rPr lang="en-US" dirty="0"/>
              <a:t>_______________________________</a:t>
            </a:r>
            <a:br>
              <a:rPr lang="en-US" dirty="0"/>
            </a:br>
            <a:br>
              <a:rPr lang="en-US" dirty="0"/>
            </a:br>
            <a:r>
              <a:rPr lang="en-US" dirty="0"/>
              <a:t>To add an image here: </a:t>
            </a:r>
            <a:br>
              <a:rPr lang="en-US" dirty="0"/>
            </a:br>
            <a:r>
              <a:rPr lang="en-US" dirty="0"/>
              <a:t>Click the icon and select Brand Pictures, </a:t>
            </a:r>
            <a:br>
              <a:rPr lang="en-US" dirty="0"/>
            </a:br>
            <a:r>
              <a:rPr lang="en-US" dirty="0"/>
              <a:t>or insert a file from your computer.</a:t>
            </a:r>
            <a:br>
              <a:rPr lang="en-US" dirty="0"/>
            </a:br>
            <a:br>
              <a:rPr lang="en-US" dirty="0"/>
            </a:br>
            <a:br>
              <a:rPr lang="en-US" dirty="0"/>
            </a:br>
            <a:br>
              <a:rPr lang="en-US" dirty="0"/>
            </a:br>
            <a:r>
              <a:rPr lang="en-US" dirty="0"/>
              <a:t>The image can then be scaled within </a:t>
            </a:r>
            <a:br>
              <a:rPr lang="en-US" dirty="0"/>
            </a:br>
            <a:r>
              <a:rPr lang="en-US" dirty="0"/>
              <a:t>the frame by using the Crop feature in </a:t>
            </a:r>
            <a:br>
              <a:rPr lang="en-US" dirty="0"/>
            </a:br>
            <a:r>
              <a:rPr lang="en-US" dirty="0"/>
              <a:t>the Picture Format tab of the ribbon.</a:t>
            </a:r>
            <a:br>
              <a:rPr lang="en-US" dirty="0"/>
            </a:br>
            <a:r>
              <a:rPr lang="en-US" dirty="0"/>
              <a:t>_______________________________</a:t>
            </a:r>
          </a:p>
        </p:txBody>
      </p:sp>
      <p:sp>
        <p:nvSpPr>
          <p:cNvPr id="16" name="Freeform: Shape 15">
            <a:extLst>
              <a:ext uri="{FF2B5EF4-FFF2-40B4-BE49-F238E27FC236}">
                <a16:creationId xmlns:a16="http://schemas.microsoft.com/office/drawing/2014/main" id="{E75B7FBB-299C-44B5-9400-EB5D056A8E38}"/>
              </a:ext>
              <a:ext uri="{C183D7F6-B498-43B3-948B-1728B52AA6E4}">
                <adec:decorative xmlns:adec="http://schemas.microsoft.com/office/drawing/2017/decorative" val="1"/>
              </a:ext>
            </a:extLst>
          </p:cNvPr>
          <p:cNvSpPr/>
          <p:nvPr userDrawn="1"/>
        </p:nvSpPr>
        <p:spPr>
          <a:xfrm>
            <a:off x="-2087955" y="1"/>
            <a:ext cx="2064161" cy="6858000"/>
          </a:xfrm>
          <a:custGeom>
            <a:avLst/>
            <a:gdLst>
              <a:gd name="connsiteX0" fmla="*/ 0 w 2064161"/>
              <a:gd name="connsiteY0" fmla="*/ 0 h 6858000"/>
              <a:gd name="connsiteX1" fmla="*/ 2002971 w 2064161"/>
              <a:gd name="connsiteY1" fmla="*/ 0 h 6858000"/>
              <a:gd name="connsiteX2" fmla="*/ 2002971 w 2064161"/>
              <a:gd name="connsiteY2" fmla="*/ 6447122 h 6858000"/>
              <a:gd name="connsiteX3" fmla="*/ 2064161 w 2064161"/>
              <a:gd name="connsiteY3" fmla="*/ 6538118 h 6858000"/>
              <a:gd name="connsiteX4" fmla="*/ 2002971 w 2064161"/>
              <a:gd name="connsiteY4" fmla="*/ 6629114 h 6858000"/>
              <a:gd name="connsiteX5" fmla="*/ 2002971 w 2064161"/>
              <a:gd name="connsiteY5" fmla="*/ 6858000 h 6858000"/>
              <a:gd name="connsiteX6" fmla="*/ 0 w 206416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4161" h="6858000">
                <a:moveTo>
                  <a:pt x="0" y="0"/>
                </a:moveTo>
                <a:lnTo>
                  <a:pt x="2002971" y="0"/>
                </a:lnTo>
                <a:lnTo>
                  <a:pt x="2002971" y="6447122"/>
                </a:lnTo>
                <a:lnTo>
                  <a:pt x="2064161" y="6538118"/>
                </a:lnTo>
                <a:lnTo>
                  <a:pt x="2002971" y="6629114"/>
                </a:lnTo>
                <a:lnTo>
                  <a:pt x="2002971"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rIns="144000" bIns="216000" rtlCol="0" anchor="b" anchorCtr="0">
            <a:noAutofit/>
          </a:bodyPr>
          <a:lstStyle/>
          <a:p>
            <a:pPr>
              <a:lnSpc>
                <a:spcPct val="100000"/>
              </a:lnSpc>
              <a:spcAft>
                <a:spcPts val="600"/>
              </a:spcAft>
            </a:pPr>
            <a:r>
              <a:rPr lang="en-GB" sz="1400">
                <a:solidFill>
                  <a:schemeClr val="tx1"/>
                </a:solidFill>
              </a:rPr>
              <a:t>Please ensure you have added the correct confidentiality statement. </a:t>
            </a:r>
          </a:p>
          <a:p>
            <a:pPr>
              <a:lnSpc>
                <a:spcPct val="100000"/>
              </a:lnSpc>
              <a:spcAft>
                <a:spcPts val="600"/>
              </a:spcAft>
            </a:pPr>
            <a:r>
              <a:rPr lang="en-GB" sz="1400">
                <a:solidFill>
                  <a:schemeClr val="tx1"/>
                </a:solidFill>
              </a:rPr>
              <a:t>Type the correct statement: </a:t>
            </a:r>
            <a:br>
              <a:rPr lang="en-GB" sz="1400">
                <a:solidFill>
                  <a:schemeClr val="accent1"/>
                </a:solidFill>
              </a:rPr>
            </a:br>
            <a:r>
              <a:rPr lang="en-GB" sz="1400">
                <a:solidFill>
                  <a:schemeClr val="accent1"/>
                </a:solidFill>
              </a:rPr>
              <a:t>‘</a:t>
            </a:r>
            <a:r>
              <a:rPr lang="en-GB" sz="1400" b="1" i="1">
                <a:solidFill>
                  <a:schemeClr val="accent1"/>
                </a:solidFill>
              </a:rPr>
              <a:t>Company Restricted’ </a:t>
            </a:r>
            <a:r>
              <a:rPr lang="en-GB" sz="1400" b="0">
                <a:solidFill>
                  <a:schemeClr val="tx1"/>
                </a:solidFill>
              </a:rPr>
              <a:t>or</a:t>
            </a:r>
            <a:r>
              <a:rPr lang="en-GB" sz="1400" b="1">
                <a:solidFill>
                  <a:schemeClr val="accent1"/>
                </a:solidFill>
              </a:rPr>
              <a:t> ‘</a:t>
            </a:r>
            <a:r>
              <a:rPr lang="en-GB" sz="1400" b="1" i="1">
                <a:solidFill>
                  <a:schemeClr val="accent1"/>
                </a:solidFill>
              </a:rPr>
              <a:t>Strictly Confidential’ </a:t>
            </a:r>
            <a:r>
              <a:rPr lang="en-GB" sz="1400" b="0" i="1">
                <a:solidFill>
                  <a:schemeClr val="tx1"/>
                </a:solidFill>
              </a:rPr>
              <a:t>.</a:t>
            </a:r>
            <a:r>
              <a:rPr lang="en-GB" sz="1400" b="1" i="1">
                <a:solidFill>
                  <a:schemeClr val="accent1"/>
                </a:solidFill>
              </a:rPr>
              <a:t> </a:t>
            </a:r>
            <a:r>
              <a:rPr lang="en-GB" sz="1400" b="0" i="0">
                <a:solidFill>
                  <a:schemeClr val="tx1"/>
                </a:solidFill>
              </a:rPr>
              <a:t>No statement is needed </a:t>
            </a:r>
            <a:br>
              <a:rPr lang="en-GB" sz="1400" b="0" i="0">
                <a:solidFill>
                  <a:schemeClr val="tx1"/>
                </a:solidFill>
              </a:rPr>
            </a:br>
            <a:r>
              <a:rPr lang="en-GB" sz="1400" b="0" i="0">
                <a:solidFill>
                  <a:schemeClr val="tx1"/>
                </a:solidFill>
              </a:rPr>
              <a:t>for public information. </a:t>
            </a:r>
            <a:endParaRPr lang="en-GB" sz="1400" b="0">
              <a:solidFill>
                <a:schemeClr val="tx1"/>
              </a:solidFill>
            </a:endParaRPr>
          </a:p>
        </p:txBody>
      </p:sp>
      <p:sp>
        <p:nvSpPr>
          <p:cNvPr id="17" name="Oval 16">
            <a:extLst>
              <a:ext uri="{FF2B5EF4-FFF2-40B4-BE49-F238E27FC236}">
                <a16:creationId xmlns:a16="http://schemas.microsoft.com/office/drawing/2014/main" id="{7ED5B82E-36BE-4555-8CA2-58A989EDD594}"/>
              </a:ext>
              <a:ext uri="{C183D7F6-B498-43B3-948B-1728B52AA6E4}">
                <adec:decorative xmlns:adec="http://schemas.microsoft.com/office/drawing/2017/decorative" val="1"/>
              </a:ext>
            </a:extLst>
          </p:cNvPr>
          <p:cNvSpPr/>
          <p:nvPr userDrawn="1"/>
        </p:nvSpPr>
        <p:spPr>
          <a:xfrm>
            <a:off x="-1944694" y="3878333"/>
            <a:ext cx="419968" cy="4199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Aft>
                <a:spcPts val="600"/>
              </a:spcAft>
            </a:pPr>
            <a:r>
              <a:rPr lang="en-US" sz="2400" b="1">
                <a:solidFill>
                  <a:schemeClr val="bg1"/>
                </a:solidFill>
                <a:latin typeface="+mn-lt"/>
              </a:rPr>
              <a:t>!</a:t>
            </a:r>
          </a:p>
        </p:txBody>
      </p:sp>
    </p:spTree>
    <p:custDataLst>
      <p:tags r:id="rId1"/>
    </p:custDataLst>
    <p:extLst>
      <p:ext uri="{BB962C8B-B14F-4D97-AF65-F5344CB8AC3E}">
        <p14:creationId xmlns:p14="http://schemas.microsoft.com/office/powerpoint/2010/main" val="4289368211"/>
      </p:ext>
    </p:extLst>
  </p:cSld>
  <p:clrMapOvr>
    <a:masterClrMapping/>
  </p:clrMapOvr>
  <p:extLst>
    <p:ext uri="{DCECCB84-F9BA-43D5-87BE-67443E8EF086}">
      <p15:sldGuideLst xmlns:p15="http://schemas.microsoft.com/office/powerpoint/2012/main">
        <p15:guide id="1" pos="3001" userDrawn="1">
          <p15:clr>
            <a:srgbClr val="C35E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Alternativ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a:xfrm>
            <a:off x="407988" y="1071349"/>
            <a:ext cx="3049588" cy="1231106"/>
          </a:xfrm>
        </p:spPr>
        <p:txBody>
          <a:bodyPr>
            <a:spAutoFit/>
          </a:bodyPr>
          <a:lstStyle>
            <a:lvl1pPr>
              <a:lnSpc>
                <a:spcPct val="100000"/>
              </a:lnSpc>
              <a:defRPr sz="4000"/>
            </a:lvl1pPr>
          </a:lstStyle>
          <a:p>
            <a:r>
              <a:rPr lang="en-US" dirty="0"/>
              <a:t>Click to enter </a:t>
            </a:r>
            <a:r>
              <a:rPr lang="en-US"/>
              <a:t>title here</a:t>
            </a:r>
            <a:endParaRPr lang="en-US" dirty="0"/>
          </a:p>
        </p:txBody>
      </p:sp>
      <p:sp>
        <p:nvSpPr>
          <p:cNvPr id="4" name="Content Placeholder 3">
            <a:extLst>
              <a:ext uri="{FF2B5EF4-FFF2-40B4-BE49-F238E27FC236}">
                <a16:creationId xmlns:a16="http://schemas.microsoft.com/office/drawing/2014/main" id="{C2552EAD-E21A-4A83-A364-65FFC805340A}"/>
              </a:ext>
            </a:extLst>
          </p:cNvPr>
          <p:cNvSpPr>
            <a:spLocks noGrp="1"/>
          </p:cNvSpPr>
          <p:nvPr>
            <p:ph sz="quarter" idx="19" hasCustomPrompt="1"/>
          </p:nvPr>
        </p:nvSpPr>
        <p:spPr>
          <a:xfrm>
            <a:off x="3719512" y="1071562"/>
            <a:ext cx="8064501" cy="4996800"/>
          </a:xfrm>
        </p:spPr>
        <p:txBody>
          <a:bodyPr/>
          <a:lstStyle>
            <a:lvl1pPr>
              <a:lnSpc>
                <a:spcPct val="100000"/>
              </a:lnSpc>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GB" dirty="0"/>
              <a:t>Click to add text here. </a:t>
            </a:r>
            <a:br>
              <a:rPr lang="en-GB" dirty="0"/>
            </a:br>
            <a:r>
              <a:rPr lang="en-US" dirty="0"/>
              <a:t>When pasting copy from other slides, be sure to right-click and choose ‘Keep text only’.</a:t>
            </a:r>
            <a:br>
              <a:rPr lang="en-GB" dirty="0"/>
            </a:br>
            <a:r>
              <a:rPr lang="en-GB" dirty="0"/>
              <a:t>To increase bullet level, select your text and press Tab.</a:t>
            </a:r>
            <a:br>
              <a:rPr lang="en-GB" dirty="0"/>
            </a:br>
            <a:r>
              <a:rPr lang="en-GB" dirty="0"/>
              <a:t>To decrease bullet level, select your bullet text and press  Shift + Tab.</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8" name="Slide Number Placeholder 7">
            <a:extLst>
              <a:ext uri="{FF2B5EF4-FFF2-40B4-BE49-F238E27FC236}">
                <a16:creationId xmlns:a16="http://schemas.microsoft.com/office/drawing/2014/main" id="{8004BC3F-3250-41AA-B3F3-B5D6A729D269}"/>
              </a:ext>
              <a:ext uri="{C183D7F6-B498-43B3-948B-1728B52AA6E4}">
                <adec:decorative xmlns:adec="http://schemas.microsoft.com/office/drawing/2017/decorative" val="1"/>
              </a:ext>
            </a:extLst>
          </p:cNvPr>
          <p:cNvSpPr>
            <a:spLocks noGrp="1"/>
          </p:cNvSpPr>
          <p:nvPr>
            <p:ph type="sldNum" sz="quarter" idx="22"/>
          </p:nvPr>
        </p:nvSpPr>
        <p:spPr/>
        <p:txBody>
          <a:bodyPr/>
          <a:lstStyle>
            <a:lvl1pPr>
              <a:lnSpc>
                <a:spcPct val="100000"/>
              </a:lnSpc>
              <a:defRPr/>
            </a:lvl1pPr>
          </a:lstStyle>
          <a:p>
            <a:fld id="{F8E47D07-9D1E-4FE9-B31A-2F5863681021}" type="slidenum">
              <a:rPr lang="en-GB" smtClean="0"/>
              <a:pPr/>
              <a:t>‹N›</a:t>
            </a:fld>
            <a:endParaRPr lang="en-GB"/>
          </a:p>
        </p:txBody>
      </p:sp>
      <p:sp>
        <p:nvSpPr>
          <p:cNvPr id="10" name="Text Placeholder 96">
            <a:extLst>
              <a:ext uri="{FF2B5EF4-FFF2-40B4-BE49-F238E27FC236}">
                <a16:creationId xmlns:a16="http://schemas.microsoft.com/office/drawing/2014/main" id="{5E3BF5D9-8E40-4082-9AAD-60F44214B9DC}"/>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cxnSp>
        <p:nvCxnSpPr>
          <p:cNvPr id="9" name="Straight Connector 8">
            <a:extLst>
              <a:ext uri="{FF2B5EF4-FFF2-40B4-BE49-F238E27FC236}">
                <a16:creationId xmlns:a16="http://schemas.microsoft.com/office/drawing/2014/main" id="{21040238-DCC8-4532-9AE6-EB7C834F336E}"/>
              </a:ext>
              <a:ext uri="{C183D7F6-B498-43B3-948B-1728B52AA6E4}">
                <adec:decorative xmlns:adec="http://schemas.microsoft.com/office/drawing/2017/decorative" val="1"/>
              </a:ext>
            </a:extLst>
          </p:cNvPr>
          <p:cNvCxnSpPr>
            <a:cxnSpLocks/>
          </p:cNvCxnSpPr>
          <p:nvPr userDrawn="1"/>
        </p:nvCxnSpPr>
        <p:spPr>
          <a:xfrm>
            <a:off x="3540125" y="1071349"/>
            <a:ext cx="0" cy="499562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Date Placeholder 5">
            <a:extLst>
              <a:ext uri="{FF2B5EF4-FFF2-40B4-BE49-F238E27FC236}">
                <a16:creationId xmlns:a16="http://schemas.microsoft.com/office/drawing/2014/main" id="{D86DE4FB-795F-484C-AD8A-2137F4F32907}"/>
              </a:ext>
              <a:ext uri="{C183D7F6-B498-43B3-948B-1728B52AA6E4}">
                <adec:decorative xmlns:adec="http://schemas.microsoft.com/office/drawing/2017/decorative" val="1"/>
              </a:ext>
            </a:extLst>
          </p:cNvPr>
          <p:cNvSpPr>
            <a:spLocks noGrp="1"/>
          </p:cNvSpPr>
          <p:nvPr>
            <p:ph type="dt" sz="half" idx="2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2677805899"/>
      </p:ext>
    </p:extLst>
  </p:cSld>
  <p:clrMapOvr>
    <a:masterClrMapping/>
  </p:clrMapOvr>
  <p:extLst>
    <p:ext uri="{DCECCB84-F9BA-43D5-87BE-67443E8EF086}">
      <p15:sldGuideLst xmlns:p15="http://schemas.microsoft.com/office/powerpoint/2012/main">
        <p15:guide id="1" pos="2230" userDrawn="1">
          <p15:clr>
            <a:srgbClr val="C35EA4"/>
          </p15:clr>
        </p15:guide>
        <p15:guide id="2" pos="2343" userDrawn="1">
          <p15:clr>
            <a:srgbClr val="C35EA4"/>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67DB2-7332-41D7-A67F-6D389C81814F}"/>
              </a:ext>
            </a:extLst>
          </p:cNvPr>
          <p:cNvSpPr>
            <a:spLocks noGrp="1"/>
          </p:cNvSpPr>
          <p:nvPr>
            <p:ph type="title" hasCustomPrompt="1"/>
          </p:nvPr>
        </p:nvSpPr>
        <p:spPr/>
        <p:txBody>
          <a:bodyPr/>
          <a:lstStyle>
            <a:lvl1pPr>
              <a:lnSpc>
                <a:spcPct val="100000"/>
              </a:lnSpc>
              <a:defRPr/>
            </a:lvl1pPr>
          </a:lstStyle>
          <a:p>
            <a:r>
              <a:rPr lang="en-US" dirty="0"/>
              <a:t>Click </a:t>
            </a:r>
            <a:r>
              <a:rPr lang="en-US"/>
              <a:t>to enter </a:t>
            </a:r>
            <a:r>
              <a:rPr lang="en-US" dirty="0"/>
              <a:t>title here</a:t>
            </a:r>
          </a:p>
        </p:txBody>
      </p:sp>
      <p:sp>
        <p:nvSpPr>
          <p:cNvPr id="10" name="Heading 1">
            <a:extLst>
              <a:ext uri="{FF2B5EF4-FFF2-40B4-BE49-F238E27FC236}">
                <a16:creationId xmlns:a16="http://schemas.microsoft.com/office/drawing/2014/main" id="{070D82D0-2159-463E-AB3F-9F2BE51F89B0}"/>
              </a:ext>
            </a:extLst>
          </p:cNvPr>
          <p:cNvSpPr>
            <a:spLocks noGrp="1"/>
          </p:cNvSpPr>
          <p:nvPr>
            <p:ph type="body" sz="quarter" idx="13" hasCustomPrompt="1"/>
          </p:nvPr>
        </p:nvSpPr>
        <p:spPr>
          <a:xfrm>
            <a:off x="407987" y="2082800"/>
            <a:ext cx="5508625" cy="423863"/>
          </a:xfrm>
        </p:spPr>
        <p:txBody>
          <a:bodyPr anchor="b" anchorCtr="0"/>
          <a:lstStyle>
            <a:lvl1pPr marL="0" indent="0">
              <a:lnSpc>
                <a:spcPct val="100000"/>
              </a:lnSpc>
              <a:buNone/>
              <a:defRPr b="1">
                <a:solidFill>
                  <a:schemeClr val="accent1"/>
                </a:solidFill>
              </a:defRPr>
            </a:lvl1pPr>
          </a:lstStyle>
          <a:p>
            <a:pPr lvl="0"/>
            <a:r>
              <a:rPr lang="en-US" dirty="0"/>
              <a:t>Click to add heading</a:t>
            </a:r>
          </a:p>
        </p:txBody>
      </p:sp>
      <p:sp>
        <p:nvSpPr>
          <p:cNvPr id="16" name="Body 1">
            <a:extLst>
              <a:ext uri="{FF2B5EF4-FFF2-40B4-BE49-F238E27FC236}">
                <a16:creationId xmlns:a16="http://schemas.microsoft.com/office/drawing/2014/main" id="{8C2190C6-D818-4BFE-8D40-1D7A2A8ADF1C}"/>
              </a:ext>
            </a:extLst>
          </p:cNvPr>
          <p:cNvSpPr>
            <a:spLocks noGrp="1"/>
          </p:cNvSpPr>
          <p:nvPr>
            <p:ph sz="quarter" idx="14" hasCustomPrompt="1"/>
          </p:nvPr>
        </p:nvSpPr>
        <p:spPr>
          <a:xfrm>
            <a:off x="407987" y="2570163"/>
            <a:ext cx="5508625" cy="3430800"/>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add content. When pasting copy from other slides, be sure to right-click and choose ‘Keep text only’.</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Heading 2">
            <a:extLst>
              <a:ext uri="{FF2B5EF4-FFF2-40B4-BE49-F238E27FC236}">
                <a16:creationId xmlns:a16="http://schemas.microsoft.com/office/drawing/2014/main" id="{24B2D424-3A88-43FD-9D45-46AC196CADF4}"/>
              </a:ext>
            </a:extLst>
          </p:cNvPr>
          <p:cNvSpPr>
            <a:spLocks noGrp="1"/>
          </p:cNvSpPr>
          <p:nvPr>
            <p:ph type="body" sz="quarter" idx="15" hasCustomPrompt="1"/>
          </p:nvPr>
        </p:nvSpPr>
        <p:spPr>
          <a:xfrm>
            <a:off x="6275387" y="2082800"/>
            <a:ext cx="5508625" cy="423863"/>
          </a:xfrm>
        </p:spPr>
        <p:txBody>
          <a:bodyPr anchor="b" anchorCtr="0"/>
          <a:lstStyle>
            <a:lvl1pPr marL="0" indent="0">
              <a:lnSpc>
                <a:spcPct val="100000"/>
              </a:lnSpc>
              <a:buNone/>
              <a:defRPr b="1">
                <a:solidFill>
                  <a:schemeClr val="accent1"/>
                </a:solidFill>
              </a:defRPr>
            </a:lvl1pPr>
          </a:lstStyle>
          <a:p>
            <a:pPr lvl="0"/>
            <a:r>
              <a:rPr lang="en-US" dirty="0"/>
              <a:t>Click to add heading</a:t>
            </a:r>
          </a:p>
        </p:txBody>
      </p:sp>
      <p:sp>
        <p:nvSpPr>
          <p:cNvPr id="18" name="Body 2">
            <a:extLst>
              <a:ext uri="{FF2B5EF4-FFF2-40B4-BE49-F238E27FC236}">
                <a16:creationId xmlns:a16="http://schemas.microsoft.com/office/drawing/2014/main" id="{FB60ED6F-5297-42F6-9D9B-F6FF319D69CF}"/>
              </a:ext>
            </a:extLst>
          </p:cNvPr>
          <p:cNvSpPr>
            <a:spLocks noGrp="1"/>
          </p:cNvSpPr>
          <p:nvPr>
            <p:ph sz="quarter" idx="16" hasCustomPrompt="1"/>
          </p:nvPr>
        </p:nvSpPr>
        <p:spPr>
          <a:xfrm>
            <a:off x="6275388" y="2570163"/>
            <a:ext cx="5508625" cy="3430800"/>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add content. When pasting copy from other slides, be sure to right-click and choose ‘Keep text only’.</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DC50693F-359E-4A4C-B3F0-F900FA65CF94}"/>
              </a:ext>
              <a:ext uri="{C183D7F6-B498-43B3-948B-1728B52AA6E4}">
                <adec:decorative xmlns:adec="http://schemas.microsoft.com/office/drawing/2017/decorative" val="1"/>
              </a:ext>
            </a:extLst>
          </p:cNvPr>
          <p:cNvSpPr>
            <a:spLocks noGrp="1"/>
          </p:cNvSpPr>
          <p:nvPr>
            <p:ph type="sldNum" sz="quarter" idx="11"/>
          </p:nvPr>
        </p:nvSpPr>
        <p:spPr/>
        <p:txBody>
          <a:bodyPr/>
          <a:lstStyle>
            <a:lvl1pPr>
              <a:lnSpc>
                <a:spcPct val="100000"/>
              </a:lnSpc>
              <a:defRPr/>
            </a:lvl1pPr>
          </a:lstStyle>
          <a:p>
            <a:fld id="{F8E47D07-9D1E-4FE9-B31A-2F5863681021}" type="slidenum">
              <a:rPr lang="en-GB" smtClean="0"/>
              <a:pPr/>
              <a:t>‹N›</a:t>
            </a:fld>
            <a:endParaRPr lang="en-GB" dirty="0"/>
          </a:p>
        </p:txBody>
      </p:sp>
      <p:sp>
        <p:nvSpPr>
          <p:cNvPr id="11" name="Text Placeholder 96">
            <a:extLst>
              <a:ext uri="{FF2B5EF4-FFF2-40B4-BE49-F238E27FC236}">
                <a16:creationId xmlns:a16="http://schemas.microsoft.com/office/drawing/2014/main" id="{013D0F1F-6026-4F9D-886A-D6CB164FDC05}"/>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3" name="Date Placeholder 2">
            <a:extLst>
              <a:ext uri="{FF2B5EF4-FFF2-40B4-BE49-F238E27FC236}">
                <a16:creationId xmlns:a16="http://schemas.microsoft.com/office/drawing/2014/main" id="{499DB923-50C2-4A46-BF6E-A2E97DBB25F6}"/>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dirty="0"/>
          </a:p>
        </p:txBody>
      </p:sp>
      <p:cxnSp>
        <p:nvCxnSpPr>
          <p:cNvPr id="6" name="Straight Connector 5">
            <a:extLst>
              <a:ext uri="{FF2B5EF4-FFF2-40B4-BE49-F238E27FC236}">
                <a16:creationId xmlns:a16="http://schemas.microsoft.com/office/drawing/2014/main" id="{4249127B-3E4D-4AFD-8464-39A9871621B1}"/>
              </a:ext>
              <a:ext uri="{C183D7F6-B498-43B3-948B-1728B52AA6E4}">
                <adec:decorative xmlns:adec="http://schemas.microsoft.com/office/drawing/2017/decorative" val="1"/>
              </a:ext>
            </a:extLst>
          </p:cNvPr>
          <p:cNvCxnSpPr>
            <a:cxnSpLocks/>
          </p:cNvCxnSpPr>
          <p:nvPr userDrawn="1"/>
        </p:nvCxnSpPr>
        <p:spPr>
          <a:xfrm>
            <a:off x="6096000" y="1741714"/>
            <a:ext cx="0" cy="425903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870378"/>
      </p:ext>
    </p:extLst>
  </p:cSld>
  <p:clrMapOvr>
    <a:masterClrMapping/>
  </p:clrMapOvr>
  <p:extLst>
    <p:ext uri="{DCECCB84-F9BA-43D5-87BE-67443E8EF086}">
      <p15:sldGuideLst xmlns:p15="http://schemas.microsoft.com/office/powerpoint/2012/main">
        <p15:guide id="1" orient="horz" pos="890" userDrawn="1">
          <p15:clr>
            <a:srgbClr val="C35EA4"/>
          </p15:clr>
        </p15:guide>
        <p15:guide id="2" orient="horz" pos="981" userDrawn="1">
          <p15:clr>
            <a:srgbClr val="C35EA4"/>
          </p15:clr>
        </p15:guide>
        <p15:guide id="3" pos="3727" userDrawn="1">
          <p15:clr>
            <a:srgbClr val="C35EA4"/>
          </p15:clr>
        </p15:guide>
        <p15:guide id="4" pos="3953" userDrawn="1">
          <p15:clr>
            <a:srgbClr val="C35EA4"/>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p:txBody>
          <a:bodyPr/>
          <a:lstStyle>
            <a:lvl1pPr>
              <a:lnSpc>
                <a:spcPct val="100000"/>
              </a:lnSpc>
              <a:defRPr/>
            </a:lvl1pPr>
          </a:lstStyle>
          <a:p>
            <a:r>
              <a:rPr lang="en-US"/>
              <a:t>Click to enter title here</a:t>
            </a:r>
          </a:p>
        </p:txBody>
      </p:sp>
      <p:sp>
        <p:nvSpPr>
          <p:cNvPr id="21" name="Text Placeholder 9">
            <a:extLst>
              <a:ext uri="{FF2B5EF4-FFF2-40B4-BE49-F238E27FC236}">
                <a16:creationId xmlns:a16="http://schemas.microsoft.com/office/drawing/2014/main" id="{1A257A5E-3450-4EAA-9676-01FE18D22AFC}"/>
              </a:ext>
            </a:extLst>
          </p:cNvPr>
          <p:cNvSpPr>
            <a:spLocks noGrp="1"/>
          </p:cNvSpPr>
          <p:nvPr>
            <p:ph type="body" sz="quarter" idx="13" hasCustomPrompt="1"/>
          </p:nvPr>
        </p:nvSpPr>
        <p:spPr>
          <a:xfrm>
            <a:off x="407988" y="2082800"/>
            <a:ext cx="3527426" cy="423863"/>
          </a:xfrm>
        </p:spPr>
        <p:txBody>
          <a:bodyPr anchor="b" anchorCtr="0"/>
          <a:lstStyle>
            <a:lvl1pPr marL="0" indent="0">
              <a:lnSpc>
                <a:spcPct val="100000"/>
              </a:lnSpc>
              <a:buNone/>
              <a:defRPr b="1">
                <a:solidFill>
                  <a:schemeClr val="accent1"/>
                </a:solidFill>
              </a:defRPr>
            </a:lvl1pPr>
          </a:lstStyle>
          <a:p>
            <a:pPr lvl="0"/>
            <a:r>
              <a:rPr lang="en-US" dirty="0"/>
              <a:t>Click to add heading</a:t>
            </a:r>
          </a:p>
        </p:txBody>
      </p:sp>
      <p:sp>
        <p:nvSpPr>
          <p:cNvPr id="22" name="Content Placeholder 15">
            <a:extLst>
              <a:ext uri="{FF2B5EF4-FFF2-40B4-BE49-F238E27FC236}">
                <a16:creationId xmlns:a16="http://schemas.microsoft.com/office/drawing/2014/main" id="{AC128DA7-A1CD-4D7E-A165-98C855054735}"/>
              </a:ext>
            </a:extLst>
          </p:cNvPr>
          <p:cNvSpPr>
            <a:spLocks noGrp="1"/>
          </p:cNvSpPr>
          <p:nvPr>
            <p:ph sz="quarter" idx="14" hasCustomPrompt="1"/>
          </p:nvPr>
        </p:nvSpPr>
        <p:spPr>
          <a:xfrm>
            <a:off x="407988" y="2570163"/>
            <a:ext cx="3527426" cy="3430800"/>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add content. When pasting copy from other slides, be sure to right-click and choose ‘Keep text only’.</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9">
            <a:extLst>
              <a:ext uri="{FF2B5EF4-FFF2-40B4-BE49-F238E27FC236}">
                <a16:creationId xmlns:a16="http://schemas.microsoft.com/office/drawing/2014/main" id="{6A7B7E24-E7D3-48A2-A374-DF6A8A555D5F}"/>
              </a:ext>
            </a:extLst>
          </p:cNvPr>
          <p:cNvSpPr>
            <a:spLocks noGrp="1"/>
          </p:cNvSpPr>
          <p:nvPr>
            <p:ph type="body" sz="quarter" idx="15" hasCustomPrompt="1"/>
          </p:nvPr>
        </p:nvSpPr>
        <p:spPr>
          <a:xfrm>
            <a:off x="4295775" y="2082800"/>
            <a:ext cx="3600445" cy="423863"/>
          </a:xfrm>
        </p:spPr>
        <p:txBody>
          <a:bodyPr anchor="b" anchorCtr="0"/>
          <a:lstStyle>
            <a:lvl1pPr marL="0" indent="0">
              <a:lnSpc>
                <a:spcPct val="100000"/>
              </a:lnSpc>
              <a:buNone/>
              <a:defRPr b="1">
                <a:solidFill>
                  <a:schemeClr val="accent1"/>
                </a:solidFill>
              </a:defRPr>
            </a:lvl1pPr>
          </a:lstStyle>
          <a:p>
            <a:pPr lvl="0"/>
            <a:r>
              <a:rPr lang="en-US" dirty="0"/>
              <a:t>Click to add heading</a:t>
            </a:r>
          </a:p>
        </p:txBody>
      </p:sp>
      <p:sp>
        <p:nvSpPr>
          <p:cNvPr id="24" name="Content Placeholder 15">
            <a:extLst>
              <a:ext uri="{FF2B5EF4-FFF2-40B4-BE49-F238E27FC236}">
                <a16:creationId xmlns:a16="http://schemas.microsoft.com/office/drawing/2014/main" id="{4DFF8E89-1B64-4E2A-9B30-3844550AD3DD}"/>
              </a:ext>
            </a:extLst>
          </p:cNvPr>
          <p:cNvSpPr>
            <a:spLocks noGrp="1"/>
          </p:cNvSpPr>
          <p:nvPr>
            <p:ph sz="quarter" idx="16" hasCustomPrompt="1"/>
          </p:nvPr>
        </p:nvSpPr>
        <p:spPr>
          <a:xfrm>
            <a:off x="4295776" y="2570163"/>
            <a:ext cx="3600445" cy="3430800"/>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add content. When pasting copy from other slides, be sure to right-click and choose ‘Keep text only’.</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ext Placeholder 9">
            <a:extLst>
              <a:ext uri="{FF2B5EF4-FFF2-40B4-BE49-F238E27FC236}">
                <a16:creationId xmlns:a16="http://schemas.microsoft.com/office/drawing/2014/main" id="{6AAFFFBD-15E8-4574-972E-8DDFA341B650}"/>
              </a:ext>
            </a:extLst>
          </p:cNvPr>
          <p:cNvSpPr>
            <a:spLocks noGrp="1"/>
          </p:cNvSpPr>
          <p:nvPr>
            <p:ph type="body" sz="quarter" idx="24" hasCustomPrompt="1"/>
          </p:nvPr>
        </p:nvSpPr>
        <p:spPr>
          <a:xfrm>
            <a:off x="8256588" y="2082800"/>
            <a:ext cx="3527423" cy="423863"/>
          </a:xfrm>
        </p:spPr>
        <p:txBody>
          <a:bodyPr anchor="b" anchorCtr="0"/>
          <a:lstStyle>
            <a:lvl1pPr marL="0" indent="0">
              <a:lnSpc>
                <a:spcPct val="100000"/>
              </a:lnSpc>
              <a:buNone/>
              <a:defRPr b="1">
                <a:solidFill>
                  <a:schemeClr val="accent1"/>
                </a:solidFill>
              </a:defRPr>
            </a:lvl1pPr>
          </a:lstStyle>
          <a:p>
            <a:pPr lvl="0"/>
            <a:r>
              <a:rPr lang="en-US" dirty="0"/>
              <a:t>Click to add heading</a:t>
            </a:r>
          </a:p>
        </p:txBody>
      </p:sp>
      <p:sp>
        <p:nvSpPr>
          <p:cNvPr id="28" name="Content Placeholder 15">
            <a:extLst>
              <a:ext uri="{FF2B5EF4-FFF2-40B4-BE49-F238E27FC236}">
                <a16:creationId xmlns:a16="http://schemas.microsoft.com/office/drawing/2014/main" id="{CF570F45-2E05-4895-9F02-11DAFD1730B1}"/>
              </a:ext>
            </a:extLst>
          </p:cNvPr>
          <p:cNvSpPr>
            <a:spLocks noGrp="1"/>
          </p:cNvSpPr>
          <p:nvPr>
            <p:ph sz="quarter" idx="25" hasCustomPrompt="1"/>
          </p:nvPr>
        </p:nvSpPr>
        <p:spPr>
          <a:xfrm>
            <a:off x="8256589" y="2570163"/>
            <a:ext cx="3527423" cy="3430800"/>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add content. When pasting copy from other slides, be sure to right-click and choose ‘Keep text only’.</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a:extLst>
              <a:ext uri="{FF2B5EF4-FFF2-40B4-BE49-F238E27FC236}">
                <a16:creationId xmlns:a16="http://schemas.microsoft.com/office/drawing/2014/main" id="{F69DE8D6-BF8D-46B6-A107-F9199421CE2B}"/>
              </a:ext>
              <a:ext uri="{C183D7F6-B498-43B3-948B-1728B52AA6E4}">
                <adec:decorative xmlns:adec="http://schemas.microsoft.com/office/drawing/2017/decorative" val="1"/>
              </a:ext>
            </a:extLst>
          </p:cNvPr>
          <p:cNvSpPr>
            <a:spLocks noGrp="1"/>
          </p:cNvSpPr>
          <p:nvPr>
            <p:ph type="sldNum" sz="quarter" idx="23"/>
          </p:nvPr>
        </p:nvSpPr>
        <p:spPr/>
        <p:txBody>
          <a:bodyPr/>
          <a:lstStyle>
            <a:lvl1pPr>
              <a:lnSpc>
                <a:spcPct val="100000"/>
              </a:lnSpc>
              <a:defRPr/>
            </a:lvl1pPr>
          </a:lstStyle>
          <a:p>
            <a:fld id="{F8E47D07-9D1E-4FE9-B31A-2F5863681021}" type="slidenum">
              <a:rPr lang="en-GB" smtClean="0"/>
              <a:pPr/>
              <a:t>‹N›</a:t>
            </a:fld>
            <a:endParaRPr lang="en-GB"/>
          </a:p>
        </p:txBody>
      </p:sp>
      <p:sp>
        <p:nvSpPr>
          <p:cNvPr id="14" name="Text Placeholder 96">
            <a:extLst>
              <a:ext uri="{FF2B5EF4-FFF2-40B4-BE49-F238E27FC236}">
                <a16:creationId xmlns:a16="http://schemas.microsoft.com/office/drawing/2014/main" id="{12B9530D-EF7B-47C9-A997-FA875C956E8F}"/>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5" name="Date Placeholder 4">
            <a:extLst>
              <a:ext uri="{FF2B5EF4-FFF2-40B4-BE49-F238E27FC236}">
                <a16:creationId xmlns:a16="http://schemas.microsoft.com/office/drawing/2014/main" id="{A6A24A62-EC53-4EC3-A57F-B48D78D6753A}"/>
              </a:ext>
              <a:ext uri="{C183D7F6-B498-43B3-948B-1728B52AA6E4}">
                <adec:decorative xmlns:adec="http://schemas.microsoft.com/office/drawing/2017/decorative" val="1"/>
              </a:ext>
            </a:extLst>
          </p:cNvPr>
          <p:cNvSpPr>
            <a:spLocks noGrp="1"/>
          </p:cNvSpPr>
          <p:nvPr>
            <p:ph type="dt" sz="half" idx="21"/>
          </p:nvPr>
        </p:nvSpPr>
        <p:spPr/>
        <p:txBody>
          <a:bodyPr/>
          <a:lstStyle>
            <a:lvl1pPr>
              <a:lnSpc>
                <a:spcPct val="100000"/>
              </a:lnSpc>
              <a:defRPr/>
            </a:lvl1pPr>
          </a:lstStyle>
          <a:p>
            <a:endParaRPr lang="en-GB"/>
          </a:p>
        </p:txBody>
      </p:sp>
      <p:cxnSp>
        <p:nvCxnSpPr>
          <p:cNvPr id="10" name="Straight Connector 9">
            <a:extLst>
              <a:ext uri="{FF2B5EF4-FFF2-40B4-BE49-F238E27FC236}">
                <a16:creationId xmlns:a16="http://schemas.microsoft.com/office/drawing/2014/main" id="{BD8AB9BA-443A-4985-908B-268C192E8231}"/>
              </a:ext>
              <a:ext uri="{C183D7F6-B498-43B3-948B-1728B52AA6E4}">
                <adec:decorative xmlns:adec="http://schemas.microsoft.com/office/drawing/2017/decorative" val="1"/>
              </a:ext>
            </a:extLst>
          </p:cNvPr>
          <p:cNvCxnSpPr>
            <a:cxnSpLocks/>
          </p:cNvCxnSpPr>
          <p:nvPr userDrawn="1"/>
        </p:nvCxnSpPr>
        <p:spPr>
          <a:xfrm>
            <a:off x="4118139" y="1741714"/>
            <a:ext cx="0" cy="425903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7A7995C-40F8-42EE-BD46-96F566801178}"/>
              </a:ext>
              <a:ext uri="{C183D7F6-B498-43B3-948B-1728B52AA6E4}">
                <adec:decorative xmlns:adec="http://schemas.microsoft.com/office/drawing/2017/decorative" val="1"/>
              </a:ext>
            </a:extLst>
          </p:cNvPr>
          <p:cNvCxnSpPr>
            <a:cxnSpLocks/>
          </p:cNvCxnSpPr>
          <p:nvPr userDrawn="1"/>
        </p:nvCxnSpPr>
        <p:spPr>
          <a:xfrm>
            <a:off x="8076405" y="1741714"/>
            <a:ext cx="0" cy="425903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536228283"/>
      </p:ext>
    </p:extLst>
  </p:cSld>
  <p:clrMapOvr>
    <a:masterClrMapping/>
  </p:clrMapOvr>
  <p:extLst>
    <p:ext uri="{DCECCB84-F9BA-43D5-87BE-67443E8EF086}">
      <p15:sldGuideLst xmlns:p15="http://schemas.microsoft.com/office/powerpoint/2012/main">
        <p15:guide id="5" pos="2479" userDrawn="1">
          <p15:clr>
            <a:srgbClr val="A4A3A4"/>
          </p15:clr>
        </p15:guide>
        <p15:guide id="6" pos="2706" userDrawn="1">
          <p15:clr>
            <a:srgbClr val="A4A3A4"/>
          </p15:clr>
        </p15:guide>
        <p15:guide id="11" orient="horz" pos="890" userDrawn="1">
          <p15:clr>
            <a:srgbClr val="C35EA4"/>
          </p15:clr>
        </p15:guide>
        <p15:guide id="12" orient="horz" pos="981" userDrawn="1">
          <p15:clr>
            <a:srgbClr val="C35EA4"/>
          </p15:clr>
        </p15:guide>
        <p15:guide id="13" pos="5201" userDrawn="1">
          <p15:clr>
            <a:srgbClr val="A4A3A4"/>
          </p15:clr>
        </p15:guide>
        <p15:guide id="14" pos="4974" userDrawn="1">
          <p15:clr>
            <a:srgbClr val="A4A3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p:txBody>
          <a:bodyPr/>
          <a:lstStyle>
            <a:lvl1pPr>
              <a:lnSpc>
                <a:spcPct val="100000"/>
              </a:lnSpc>
              <a:defRPr/>
            </a:lvl1pPr>
          </a:lstStyle>
          <a:p>
            <a:r>
              <a:rPr lang="en-US" dirty="0"/>
              <a:t>Click to enter </a:t>
            </a:r>
            <a:r>
              <a:rPr lang="en-US"/>
              <a:t>title here</a:t>
            </a:r>
            <a:endParaRPr lang="en-US" dirty="0"/>
          </a:p>
        </p:txBody>
      </p:sp>
      <p:sp>
        <p:nvSpPr>
          <p:cNvPr id="12" name="Text Placeholder 11">
            <a:extLst>
              <a:ext uri="{FF2B5EF4-FFF2-40B4-BE49-F238E27FC236}">
                <a16:creationId xmlns:a16="http://schemas.microsoft.com/office/drawing/2014/main" id="{6F9CD076-13C6-4629-A44D-60CE2274E081}"/>
              </a:ext>
            </a:extLst>
          </p:cNvPr>
          <p:cNvSpPr>
            <a:spLocks noGrp="1"/>
          </p:cNvSpPr>
          <p:nvPr>
            <p:ph type="body" sz="quarter" idx="16" hasCustomPrompt="1"/>
          </p:nvPr>
        </p:nvSpPr>
        <p:spPr>
          <a:xfrm>
            <a:off x="407987" y="2082157"/>
            <a:ext cx="2735263" cy="424732"/>
          </a:xfrm>
          <a:prstGeom prst="rect">
            <a:avLst/>
          </a:prstGeom>
        </p:spPr>
        <p:txBody>
          <a:bodyPr wrap="square" anchor="b" anchorCtr="0">
            <a:noAutofit/>
          </a:bodyPr>
          <a:lstStyle>
            <a:lvl1pPr marL="0" indent="0">
              <a:lnSpc>
                <a:spcPct val="100000"/>
              </a:lnSpc>
              <a:buNone/>
              <a:defRPr b="1">
                <a:solidFill>
                  <a:schemeClr val="accent1"/>
                </a:solidFill>
              </a:defRPr>
            </a:lvl1pPr>
            <a:lvl2pPr marL="0" indent="0">
              <a:buNone/>
              <a:defRPr/>
            </a:lvl2pPr>
          </a:lstStyle>
          <a:p>
            <a:pPr lvl="0"/>
            <a:r>
              <a:rPr lang="en-US" dirty="0"/>
              <a:t>Click to add heading</a:t>
            </a:r>
          </a:p>
        </p:txBody>
      </p:sp>
      <p:sp>
        <p:nvSpPr>
          <p:cNvPr id="15" name="Content Placeholder 3">
            <a:extLst>
              <a:ext uri="{FF2B5EF4-FFF2-40B4-BE49-F238E27FC236}">
                <a16:creationId xmlns:a16="http://schemas.microsoft.com/office/drawing/2014/main" id="{56C5F394-5808-40FF-B6FD-65F716906911}"/>
              </a:ext>
            </a:extLst>
          </p:cNvPr>
          <p:cNvSpPr>
            <a:spLocks noGrp="1"/>
          </p:cNvSpPr>
          <p:nvPr>
            <p:ph sz="quarter" idx="20" hasCustomPrompt="1"/>
          </p:nvPr>
        </p:nvSpPr>
        <p:spPr>
          <a:xfrm>
            <a:off x="407986" y="2570163"/>
            <a:ext cx="2736000" cy="3632400"/>
          </a:xfrm>
          <a:prstGeom prst="rect">
            <a:avLst/>
          </a:prstGeom>
        </p:spPr>
        <p:txBody>
          <a:bodyPr wrap="square">
            <a:noAutofit/>
          </a:bodyPr>
          <a:lstStyle>
            <a:lvl1pPr>
              <a:lnSpc>
                <a:spcPct val="100000"/>
              </a:lnSpc>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US" dirty="0"/>
              <a:t>Click to add content. When pasting copy from other slides, be sure to right-click and choose ‘Keep text only’</a:t>
            </a:r>
            <a:r>
              <a:rPr lang="en-GB" dirty="0"/>
              <a:t>.</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20" name="Text Placeholder 11">
            <a:extLst>
              <a:ext uri="{FF2B5EF4-FFF2-40B4-BE49-F238E27FC236}">
                <a16:creationId xmlns:a16="http://schemas.microsoft.com/office/drawing/2014/main" id="{A1E51E90-FD4F-4EA7-9FD6-A88EC3FEEDDC}"/>
              </a:ext>
            </a:extLst>
          </p:cNvPr>
          <p:cNvSpPr>
            <a:spLocks noGrp="1"/>
          </p:cNvSpPr>
          <p:nvPr>
            <p:ph type="body" sz="quarter" idx="24" hasCustomPrompt="1"/>
          </p:nvPr>
        </p:nvSpPr>
        <p:spPr>
          <a:xfrm>
            <a:off x="3286126" y="2082157"/>
            <a:ext cx="2735263" cy="424732"/>
          </a:xfrm>
          <a:prstGeom prst="rect">
            <a:avLst/>
          </a:prstGeom>
        </p:spPr>
        <p:txBody>
          <a:bodyPr wrap="square" anchor="b" anchorCtr="0">
            <a:noAutofit/>
          </a:bodyPr>
          <a:lstStyle>
            <a:lvl1pPr marL="0" indent="0">
              <a:lnSpc>
                <a:spcPct val="100000"/>
              </a:lnSpc>
              <a:buNone/>
              <a:defRPr b="1">
                <a:solidFill>
                  <a:schemeClr val="accent1"/>
                </a:solidFill>
              </a:defRPr>
            </a:lvl1pPr>
            <a:lvl2pPr marL="0" indent="0">
              <a:buNone/>
              <a:defRPr/>
            </a:lvl2pPr>
          </a:lstStyle>
          <a:p>
            <a:pPr lvl="0"/>
            <a:r>
              <a:rPr lang="en-US" dirty="0"/>
              <a:t>Click to add heading</a:t>
            </a:r>
          </a:p>
        </p:txBody>
      </p:sp>
      <p:sp>
        <p:nvSpPr>
          <p:cNvPr id="21" name="Content Placeholder 3">
            <a:extLst>
              <a:ext uri="{FF2B5EF4-FFF2-40B4-BE49-F238E27FC236}">
                <a16:creationId xmlns:a16="http://schemas.microsoft.com/office/drawing/2014/main" id="{10106C56-60ED-41EC-BD2A-FDB9B53E1C18}"/>
              </a:ext>
            </a:extLst>
          </p:cNvPr>
          <p:cNvSpPr>
            <a:spLocks noGrp="1"/>
          </p:cNvSpPr>
          <p:nvPr>
            <p:ph sz="quarter" idx="25" hasCustomPrompt="1"/>
          </p:nvPr>
        </p:nvSpPr>
        <p:spPr>
          <a:xfrm>
            <a:off x="3284539" y="2570163"/>
            <a:ext cx="2736000" cy="3632400"/>
          </a:xfrm>
          <a:prstGeom prst="rect">
            <a:avLst/>
          </a:prstGeom>
        </p:spPr>
        <p:txBody>
          <a:bodyPr wrap="square">
            <a:noAutofit/>
          </a:bodyPr>
          <a:lstStyle>
            <a:lvl1pPr>
              <a:lnSpc>
                <a:spcPct val="100000"/>
              </a:lnSpc>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US" dirty="0"/>
              <a:t>Click to add content. When pasting copy from other slides, be sure to right-click and choose ‘Keep text only’</a:t>
            </a:r>
            <a:r>
              <a:rPr lang="en-GB" dirty="0"/>
              <a:t>.</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22" name="Text Placeholder 11">
            <a:extLst>
              <a:ext uri="{FF2B5EF4-FFF2-40B4-BE49-F238E27FC236}">
                <a16:creationId xmlns:a16="http://schemas.microsoft.com/office/drawing/2014/main" id="{217A7646-8B12-4AE5-9EDC-1F06A8CF8C4F}"/>
              </a:ext>
            </a:extLst>
          </p:cNvPr>
          <p:cNvSpPr>
            <a:spLocks noGrp="1"/>
          </p:cNvSpPr>
          <p:nvPr>
            <p:ph type="body" sz="quarter" idx="26" hasCustomPrompt="1"/>
          </p:nvPr>
        </p:nvSpPr>
        <p:spPr>
          <a:xfrm>
            <a:off x="6165792" y="2082157"/>
            <a:ext cx="2735263" cy="424732"/>
          </a:xfrm>
          <a:prstGeom prst="rect">
            <a:avLst/>
          </a:prstGeom>
        </p:spPr>
        <p:txBody>
          <a:bodyPr wrap="square" anchor="b" anchorCtr="0">
            <a:noAutofit/>
          </a:bodyPr>
          <a:lstStyle>
            <a:lvl1pPr marL="0" indent="0">
              <a:lnSpc>
                <a:spcPct val="100000"/>
              </a:lnSpc>
              <a:buNone/>
              <a:defRPr b="1">
                <a:solidFill>
                  <a:schemeClr val="accent1"/>
                </a:solidFill>
              </a:defRPr>
            </a:lvl1pPr>
            <a:lvl2pPr marL="0" indent="0">
              <a:buNone/>
              <a:defRPr/>
            </a:lvl2pPr>
          </a:lstStyle>
          <a:p>
            <a:pPr lvl="0"/>
            <a:r>
              <a:rPr lang="en-US" dirty="0"/>
              <a:t>Click to add heading</a:t>
            </a:r>
          </a:p>
        </p:txBody>
      </p:sp>
      <p:sp>
        <p:nvSpPr>
          <p:cNvPr id="23" name="Content Placeholder 3">
            <a:extLst>
              <a:ext uri="{FF2B5EF4-FFF2-40B4-BE49-F238E27FC236}">
                <a16:creationId xmlns:a16="http://schemas.microsoft.com/office/drawing/2014/main" id="{33B9981B-E175-45D6-A51D-F0A0368267CF}"/>
              </a:ext>
            </a:extLst>
          </p:cNvPr>
          <p:cNvSpPr>
            <a:spLocks noGrp="1"/>
          </p:cNvSpPr>
          <p:nvPr>
            <p:ph sz="quarter" idx="27" hasCustomPrompt="1"/>
          </p:nvPr>
        </p:nvSpPr>
        <p:spPr>
          <a:xfrm>
            <a:off x="6164205" y="2570163"/>
            <a:ext cx="2736000" cy="3632400"/>
          </a:xfrm>
          <a:prstGeom prst="rect">
            <a:avLst/>
          </a:prstGeom>
        </p:spPr>
        <p:txBody>
          <a:bodyPr wrap="square">
            <a:noAutofit/>
          </a:bodyPr>
          <a:lstStyle>
            <a:lvl1pPr>
              <a:lnSpc>
                <a:spcPct val="100000"/>
              </a:lnSpc>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US" dirty="0"/>
              <a:t>Click to add content. When pasting copy from other slides, be sure to right-click and choose ‘Keep text only’</a:t>
            </a:r>
            <a:r>
              <a:rPr lang="en-GB" dirty="0"/>
              <a:t>.</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9" name="Slide Number Placeholder 8">
            <a:extLst>
              <a:ext uri="{FF2B5EF4-FFF2-40B4-BE49-F238E27FC236}">
                <a16:creationId xmlns:a16="http://schemas.microsoft.com/office/drawing/2014/main" id="{F69DE8D6-BF8D-46B6-A107-F9199421CE2B}"/>
              </a:ext>
              <a:ext uri="{C183D7F6-B498-43B3-948B-1728B52AA6E4}">
                <adec:decorative xmlns:adec="http://schemas.microsoft.com/office/drawing/2017/decorative" val="1"/>
              </a:ext>
            </a:extLst>
          </p:cNvPr>
          <p:cNvSpPr>
            <a:spLocks noGrp="1"/>
          </p:cNvSpPr>
          <p:nvPr>
            <p:ph type="sldNum" sz="quarter" idx="23"/>
          </p:nvPr>
        </p:nvSpPr>
        <p:spPr/>
        <p:txBody>
          <a:bodyPr/>
          <a:lstStyle>
            <a:lvl1pPr>
              <a:lnSpc>
                <a:spcPct val="100000"/>
              </a:lnSpc>
              <a:defRPr/>
            </a:lvl1pPr>
          </a:lstStyle>
          <a:p>
            <a:fld id="{F8E47D07-9D1E-4FE9-B31A-2F5863681021}" type="slidenum">
              <a:rPr lang="en-GB" smtClean="0"/>
              <a:pPr/>
              <a:t>‹N›</a:t>
            </a:fld>
            <a:endParaRPr lang="en-GB"/>
          </a:p>
        </p:txBody>
      </p:sp>
      <p:sp>
        <p:nvSpPr>
          <p:cNvPr id="24" name="Text Placeholder 11">
            <a:extLst>
              <a:ext uri="{FF2B5EF4-FFF2-40B4-BE49-F238E27FC236}">
                <a16:creationId xmlns:a16="http://schemas.microsoft.com/office/drawing/2014/main" id="{B83A3A7A-40FD-44D2-97D9-301EB15E7630}"/>
              </a:ext>
            </a:extLst>
          </p:cNvPr>
          <p:cNvSpPr>
            <a:spLocks noGrp="1"/>
          </p:cNvSpPr>
          <p:nvPr>
            <p:ph type="body" sz="quarter" idx="28" hasCustomPrompt="1"/>
          </p:nvPr>
        </p:nvSpPr>
        <p:spPr>
          <a:xfrm>
            <a:off x="9045458" y="2082157"/>
            <a:ext cx="2735263" cy="424732"/>
          </a:xfrm>
          <a:prstGeom prst="rect">
            <a:avLst/>
          </a:prstGeom>
        </p:spPr>
        <p:txBody>
          <a:bodyPr wrap="square" anchor="b" anchorCtr="0">
            <a:noAutofit/>
          </a:bodyPr>
          <a:lstStyle>
            <a:lvl1pPr marL="0" indent="0">
              <a:lnSpc>
                <a:spcPct val="100000"/>
              </a:lnSpc>
              <a:buNone/>
              <a:defRPr b="1">
                <a:solidFill>
                  <a:schemeClr val="accent1"/>
                </a:solidFill>
              </a:defRPr>
            </a:lvl1pPr>
            <a:lvl2pPr marL="0" indent="0">
              <a:buNone/>
              <a:defRPr/>
            </a:lvl2pPr>
          </a:lstStyle>
          <a:p>
            <a:pPr lvl="0"/>
            <a:r>
              <a:rPr lang="en-US" dirty="0"/>
              <a:t>Click to add heading</a:t>
            </a:r>
          </a:p>
        </p:txBody>
      </p:sp>
      <p:sp>
        <p:nvSpPr>
          <p:cNvPr id="25" name="Content Placeholder 3">
            <a:extLst>
              <a:ext uri="{FF2B5EF4-FFF2-40B4-BE49-F238E27FC236}">
                <a16:creationId xmlns:a16="http://schemas.microsoft.com/office/drawing/2014/main" id="{1AD7E49F-D41B-42DC-925D-998AFB2BB412}"/>
              </a:ext>
            </a:extLst>
          </p:cNvPr>
          <p:cNvSpPr>
            <a:spLocks noGrp="1"/>
          </p:cNvSpPr>
          <p:nvPr>
            <p:ph sz="quarter" idx="29" hasCustomPrompt="1"/>
          </p:nvPr>
        </p:nvSpPr>
        <p:spPr>
          <a:xfrm>
            <a:off x="9043871" y="2570163"/>
            <a:ext cx="2736000" cy="3632400"/>
          </a:xfrm>
          <a:prstGeom prst="rect">
            <a:avLst/>
          </a:prstGeom>
        </p:spPr>
        <p:txBody>
          <a:bodyPr wrap="square">
            <a:noAutofit/>
          </a:bodyPr>
          <a:lstStyle>
            <a:lvl1pPr>
              <a:lnSpc>
                <a:spcPct val="100000"/>
              </a:lnSpc>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US" dirty="0"/>
              <a:t>Click to add content. When pasting copy from other slides, be sure to right-click and choose ‘Keep text only’</a:t>
            </a:r>
            <a:r>
              <a:rPr lang="en-GB" dirty="0"/>
              <a:t>.</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8" name="Text Placeholder 96">
            <a:extLst>
              <a:ext uri="{FF2B5EF4-FFF2-40B4-BE49-F238E27FC236}">
                <a16:creationId xmlns:a16="http://schemas.microsoft.com/office/drawing/2014/main" id="{D3E73C55-1C0C-4880-A0D4-FC480D06253C}"/>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5" name="Date Placeholder 4">
            <a:extLst>
              <a:ext uri="{FF2B5EF4-FFF2-40B4-BE49-F238E27FC236}">
                <a16:creationId xmlns:a16="http://schemas.microsoft.com/office/drawing/2014/main" id="{A6A24A62-EC53-4EC3-A57F-B48D78D6753A}"/>
              </a:ext>
              <a:ext uri="{C183D7F6-B498-43B3-948B-1728B52AA6E4}">
                <adec:decorative xmlns:adec="http://schemas.microsoft.com/office/drawing/2017/decorative" val="1"/>
              </a:ext>
            </a:extLst>
          </p:cNvPr>
          <p:cNvSpPr>
            <a:spLocks noGrp="1"/>
          </p:cNvSpPr>
          <p:nvPr>
            <p:ph type="dt" sz="half" idx="21"/>
          </p:nvPr>
        </p:nvSpPr>
        <p:spPr/>
        <p:txBody>
          <a:bodyPr/>
          <a:lstStyle>
            <a:lvl1pPr>
              <a:lnSpc>
                <a:spcPct val="100000"/>
              </a:lnSpc>
              <a:defRPr/>
            </a:lvl1pPr>
          </a:lstStyle>
          <a:p>
            <a:endParaRPr lang="en-GB"/>
          </a:p>
        </p:txBody>
      </p:sp>
      <p:cxnSp>
        <p:nvCxnSpPr>
          <p:cNvPr id="10" name="Straight Connector 9">
            <a:extLst>
              <a:ext uri="{FF2B5EF4-FFF2-40B4-BE49-F238E27FC236}">
                <a16:creationId xmlns:a16="http://schemas.microsoft.com/office/drawing/2014/main" id="{BD8AB9BA-443A-4985-908B-268C192E8231}"/>
              </a:ext>
              <a:ext uri="{C183D7F6-B498-43B3-948B-1728B52AA6E4}">
                <adec:decorative xmlns:adec="http://schemas.microsoft.com/office/drawing/2017/decorative" val="1"/>
              </a:ext>
            </a:extLst>
          </p:cNvPr>
          <p:cNvCxnSpPr>
            <a:cxnSpLocks/>
          </p:cNvCxnSpPr>
          <p:nvPr userDrawn="1"/>
        </p:nvCxnSpPr>
        <p:spPr>
          <a:xfrm>
            <a:off x="3215481" y="1741714"/>
            <a:ext cx="0" cy="425903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7A7995C-40F8-42EE-BD46-96F566801178}"/>
              </a:ext>
              <a:ext uri="{C183D7F6-B498-43B3-948B-1728B52AA6E4}">
                <adec:decorative xmlns:adec="http://schemas.microsoft.com/office/drawing/2017/decorative" val="1"/>
              </a:ext>
            </a:extLst>
          </p:cNvPr>
          <p:cNvCxnSpPr>
            <a:cxnSpLocks/>
          </p:cNvCxnSpPr>
          <p:nvPr userDrawn="1"/>
        </p:nvCxnSpPr>
        <p:spPr>
          <a:xfrm>
            <a:off x="6096852" y="1741714"/>
            <a:ext cx="0" cy="425903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DA9C47E-839A-46E7-B955-073295D84F7F}"/>
              </a:ext>
              <a:ext uri="{C183D7F6-B498-43B3-948B-1728B52AA6E4}">
                <adec:decorative xmlns:adec="http://schemas.microsoft.com/office/drawing/2017/decorative" val="1"/>
              </a:ext>
            </a:extLst>
          </p:cNvPr>
          <p:cNvCxnSpPr>
            <a:cxnSpLocks/>
          </p:cNvCxnSpPr>
          <p:nvPr userDrawn="1"/>
        </p:nvCxnSpPr>
        <p:spPr>
          <a:xfrm>
            <a:off x="8976519" y="1741714"/>
            <a:ext cx="0" cy="425903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65248538"/>
      </p:ext>
    </p:extLst>
  </p:cSld>
  <p:clrMapOvr>
    <a:masterClrMapping/>
  </p:clrMapOvr>
  <p:extLst>
    <p:ext uri="{DCECCB84-F9BA-43D5-87BE-67443E8EF086}">
      <p15:sldGuideLst xmlns:p15="http://schemas.microsoft.com/office/powerpoint/2012/main">
        <p15:guide id="5" pos="1980" userDrawn="1">
          <p15:clr>
            <a:srgbClr val="A4A3A4"/>
          </p15:clr>
        </p15:guide>
        <p15:guide id="6" pos="2071" userDrawn="1">
          <p15:clr>
            <a:srgbClr val="A4A3A4"/>
          </p15:clr>
        </p15:guide>
        <p15:guide id="11" orient="horz" pos="890" userDrawn="1">
          <p15:clr>
            <a:srgbClr val="C35EA4"/>
          </p15:clr>
        </p15:guide>
        <p15:guide id="12" orient="horz" pos="981" userDrawn="1">
          <p15:clr>
            <a:srgbClr val="C35EA4"/>
          </p15:clr>
        </p15:guide>
        <p15:guide id="13" pos="5700" userDrawn="1">
          <p15:clr>
            <a:srgbClr val="A4A3A4"/>
          </p15:clr>
        </p15:guide>
        <p15:guide id="14" pos="5609" userDrawn="1">
          <p15:clr>
            <a:srgbClr val="A4A3A4"/>
          </p15:clr>
        </p15:guide>
        <p15:guide id="15" pos="3795" userDrawn="1">
          <p15:clr>
            <a:srgbClr val="A4A3A4"/>
          </p15:clr>
        </p15:guide>
        <p15:guide id="16" pos="3885" userDrawn="1">
          <p15:clr>
            <a:srgbClr val="A4A3A4"/>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3 Le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p:txBody>
          <a:bodyPr/>
          <a:lstStyle>
            <a:lvl1pPr>
              <a:lnSpc>
                <a:spcPct val="100000"/>
              </a:lnSpc>
              <a:defRPr/>
            </a:lvl1pPr>
          </a:lstStyle>
          <a:p>
            <a:r>
              <a:rPr lang="en-US" dirty="0"/>
              <a:t>Click to enter title here</a:t>
            </a:r>
          </a:p>
        </p:txBody>
      </p:sp>
      <p:sp>
        <p:nvSpPr>
          <p:cNvPr id="12" name="Text Placeholder 11">
            <a:extLst>
              <a:ext uri="{FF2B5EF4-FFF2-40B4-BE49-F238E27FC236}">
                <a16:creationId xmlns:a16="http://schemas.microsoft.com/office/drawing/2014/main" id="{6F9CD076-13C6-4629-A44D-60CE2274E081}"/>
              </a:ext>
            </a:extLst>
          </p:cNvPr>
          <p:cNvSpPr>
            <a:spLocks noGrp="1"/>
          </p:cNvSpPr>
          <p:nvPr>
            <p:ph type="body" sz="quarter" idx="16" hasCustomPrompt="1"/>
          </p:nvPr>
        </p:nvSpPr>
        <p:spPr>
          <a:xfrm>
            <a:off x="407986" y="2082157"/>
            <a:ext cx="7416801" cy="424732"/>
          </a:xfrm>
          <a:prstGeom prst="rect">
            <a:avLst/>
          </a:prstGeom>
        </p:spPr>
        <p:txBody>
          <a:bodyPr wrap="square" anchor="b" anchorCtr="0">
            <a:noAutofit/>
          </a:bodyPr>
          <a:lstStyle>
            <a:lvl1pPr marL="0" indent="0">
              <a:lnSpc>
                <a:spcPct val="100000"/>
              </a:lnSpc>
              <a:buNone/>
              <a:defRPr b="1">
                <a:solidFill>
                  <a:schemeClr val="accent1"/>
                </a:solidFill>
              </a:defRPr>
            </a:lvl1pPr>
            <a:lvl2pPr marL="0" indent="0">
              <a:buNone/>
              <a:defRPr/>
            </a:lvl2pPr>
          </a:lstStyle>
          <a:p>
            <a:pPr lvl="0"/>
            <a:r>
              <a:rPr lang="en-US" dirty="0"/>
              <a:t>Click to add heading</a:t>
            </a:r>
          </a:p>
        </p:txBody>
      </p:sp>
      <p:sp>
        <p:nvSpPr>
          <p:cNvPr id="17" name="Content Placeholder 3">
            <a:extLst>
              <a:ext uri="{FF2B5EF4-FFF2-40B4-BE49-F238E27FC236}">
                <a16:creationId xmlns:a16="http://schemas.microsoft.com/office/drawing/2014/main" id="{F450BB10-EDA8-4244-8CBF-7F1645357D50}"/>
              </a:ext>
            </a:extLst>
          </p:cNvPr>
          <p:cNvSpPr>
            <a:spLocks noGrp="1"/>
          </p:cNvSpPr>
          <p:nvPr>
            <p:ph sz="quarter" idx="20" hasCustomPrompt="1"/>
          </p:nvPr>
        </p:nvSpPr>
        <p:spPr>
          <a:xfrm>
            <a:off x="407986" y="2570162"/>
            <a:ext cx="7416802" cy="3438000"/>
          </a:xfrm>
          <a:prstGeom prst="rect">
            <a:avLst/>
          </a:prstGeom>
        </p:spPr>
        <p:txBody>
          <a:bodyPr wrap="square">
            <a:noAutofit/>
          </a:bodyPr>
          <a:lstStyle>
            <a:lvl1pPr>
              <a:lnSpc>
                <a:spcPct val="100000"/>
              </a:lnSpc>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US" dirty="0"/>
              <a:t>Click to add content. When pasting copy from other slides, be sure to right-click and choose ‘Keep text only’</a:t>
            </a:r>
            <a:r>
              <a:rPr lang="en-GB" dirty="0"/>
              <a:t>.</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4" name="Text Placeholder 11">
            <a:extLst>
              <a:ext uri="{FF2B5EF4-FFF2-40B4-BE49-F238E27FC236}">
                <a16:creationId xmlns:a16="http://schemas.microsoft.com/office/drawing/2014/main" id="{14A51F37-EAE8-4722-A437-30D09A72A9E9}"/>
              </a:ext>
            </a:extLst>
          </p:cNvPr>
          <p:cNvSpPr>
            <a:spLocks noGrp="1"/>
          </p:cNvSpPr>
          <p:nvPr>
            <p:ph type="body" sz="quarter" idx="18" hasCustomPrompt="1"/>
          </p:nvPr>
        </p:nvSpPr>
        <p:spPr>
          <a:xfrm>
            <a:off x="8191499" y="2082157"/>
            <a:ext cx="3584573" cy="424732"/>
          </a:xfrm>
          <a:prstGeom prst="rect">
            <a:avLst/>
          </a:prstGeom>
        </p:spPr>
        <p:txBody>
          <a:bodyPr anchor="b" anchorCtr="0">
            <a:noAutofit/>
          </a:bodyPr>
          <a:lstStyle>
            <a:lvl1pPr marL="0" indent="0">
              <a:lnSpc>
                <a:spcPct val="100000"/>
              </a:lnSpc>
              <a:buNone/>
              <a:defRPr b="1">
                <a:solidFill>
                  <a:schemeClr val="accent1"/>
                </a:solidFill>
              </a:defRPr>
            </a:lvl1pPr>
            <a:lvl2pPr marL="0" indent="0">
              <a:buNone/>
              <a:defRPr/>
            </a:lvl2pPr>
          </a:lstStyle>
          <a:p>
            <a:pPr lvl="0"/>
            <a:r>
              <a:rPr lang="en-US"/>
              <a:t>Click to add heading</a:t>
            </a:r>
          </a:p>
        </p:txBody>
      </p:sp>
      <p:sp>
        <p:nvSpPr>
          <p:cNvPr id="16" name="Text Placeholder 11">
            <a:extLst>
              <a:ext uri="{FF2B5EF4-FFF2-40B4-BE49-F238E27FC236}">
                <a16:creationId xmlns:a16="http://schemas.microsoft.com/office/drawing/2014/main" id="{9358968C-3784-44E4-B50E-21ED78D9EB9D}"/>
              </a:ext>
            </a:extLst>
          </p:cNvPr>
          <p:cNvSpPr>
            <a:spLocks noGrp="1"/>
          </p:cNvSpPr>
          <p:nvPr>
            <p:ph type="body" sz="quarter" idx="17" hasCustomPrompt="1"/>
          </p:nvPr>
        </p:nvSpPr>
        <p:spPr>
          <a:xfrm>
            <a:off x="8191499" y="2570390"/>
            <a:ext cx="3584573" cy="461665"/>
          </a:xfrm>
          <a:prstGeom prst="rect">
            <a:avLst/>
          </a:prstGeom>
        </p:spPr>
        <p:txBody>
          <a:bodyPr>
            <a:spAutoFit/>
          </a:bodyPr>
          <a:lstStyle>
            <a:lvl1pPr>
              <a:lnSpc>
                <a:spcPct val="100000"/>
              </a:lnSpc>
              <a:defRPr/>
            </a:lvl1pPr>
          </a:lstStyle>
          <a:p>
            <a:pPr lvl="0"/>
            <a:r>
              <a:rPr lang="en-US"/>
              <a:t>Click to add text. </a:t>
            </a:r>
          </a:p>
        </p:txBody>
      </p:sp>
      <p:sp>
        <p:nvSpPr>
          <p:cNvPr id="19" name="Text Placeholder 18">
            <a:extLst>
              <a:ext uri="{FF2B5EF4-FFF2-40B4-BE49-F238E27FC236}">
                <a16:creationId xmlns:a16="http://schemas.microsoft.com/office/drawing/2014/main" id="{3E4F4DDF-A4CE-45BB-8E5D-A5AB679089ED}"/>
              </a:ext>
            </a:extLst>
          </p:cNvPr>
          <p:cNvSpPr>
            <a:spLocks noGrp="1"/>
          </p:cNvSpPr>
          <p:nvPr>
            <p:ph type="body" sz="quarter" idx="22" hasCustomPrompt="1"/>
          </p:nvPr>
        </p:nvSpPr>
        <p:spPr>
          <a:xfrm>
            <a:off x="8977585" y="3995870"/>
            <a:ext cx="2012400" cy="2012400"/>
          </a:xfrm>
          <a:custGeom>
            <a:avLst/>
            <a:gdLst>
              <a:gd name="connsiteX0" fmla="*/ 1006200 w 2012400"/>
              <a:gd name="connsiteY0" fmla="*/ 0 h 2012400"/>
              <a:gd name="connsiteX1" fmla="*/ 2012400 w 2012400"/>
              <a:gd name="connsiteY1" fmla="*/ 1006200 h 2012400"/>
              <a:gd name="connsiteX2" fmla="*/ 1006200 w 2012400"/>
              <a:gd name="connsiteY2" fmla="*/ 2012400 h 2012400"/>
              <a:gd name="connsiteX3" fmla="*/ 0 w 2012400"/>
              <a:gd name="connsiteY3" fmla="*/ 1006200 h 2012400"/>
              <a:gd name="connsiteX4" fmla="*/ 1006200 w 2012400"/>
              <a:gd name="connsiteY4" fmla="*/ 0 h 201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400" h="2012400">
                <a:moveTo>
                  <a:pt x="1006200" y="0"/>
                </a:moveTo>
                <a:cubicBezTo>
                  <a:pt x="1561909" y="0"/>
                  <a:pt x="2012400" y="450491"/>
                  <a:pt x="2012400" y="1006200"/>
                </a:cubicBezTo>
                <a:cubicBezTo>
                  <a:pt x="2012400" y="1561909"/>
                  <a:pt x="1561909" y="2012400"/>
                  <a:pt x="1006200" y="2012400"/>
                </a:cubicBezTo>
                <a:cubicBezTo>
                  <a:pt x="450491" y="2012400"/>
                  <a:pt x="0" y="1561909"/>
                  <a:pt x="0" y="1006200"/>
                </a:cubicBezTo>
                <a:cubicBezTo>
                  <a:pt x="0" y="450491"/>
                  <a:pt x="450491" y="0"/>
                  <a:pt x="1006200" y="0"/>
                </a:cubicBezTo>
                <a:close/>
              </a:path>
            </a:pathLst>
          </a:custGeom>
          <a:solidFill>
            <a:schemeClr val="accent1"/>
          </a:solidFill>
        </p:spPr>
        <p:txBody>
          <a:bodyPr wrap="square" lIns="0" tIns="0" rIns="0" bIns="0" anchor="ctr" anchorCtr="0">
            <a:normAutofit/>
          </a:bodyPr>
          <a:lstStyle>
            <a:lvl1pPr marL="0" indent="0" algn="ctr">
              <a:lnSpc>
                <a:spcPct val="100000"/>
              </a:lnSpc>
              <a:buNone/>
              <a:defRPr>
                <a:solidFill>
                  <a:schemeClr val="bg1"/>
                </a:solidFill>
                <a:latin typeface="+mj-lt"/>
              </a:defRPr>
            </a:lvl1pPr>
          </a:lstStyle>
          <a:p>
            <a:pPr lvl="0"/>
            <a:r>
              <a:rPr lang="en-US" dirty="0"/>
              <a:t>Click to add callout or key figure</a:t>
            </a:r>
          </a:p>
        </p:txBody>
      </p:sp>
      <p:sp>
        <p:nvSpPr>
          <p:cNvPr id="8" name="Slide Number Placeholder 7">
            <a:extLst>
              <a:ext uri="{FF2B5EF4-FFF2-40B4-BE49-F238E27FC236}">
                <a16:creationId xmlns:a16="http://schemas.microsoft.com/office/drawing/2014/main" id="{B7FF9A92-5BDB-40F9-8C9E-94BECF288EF4}"/>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lvl1pPr>
          </a:lstStyle>
          <a:p>
            <a:fld id="{F8E47D07-9D1E-4FE9-B31A-2F5863681021}" type="slidenum">
              <a:rPr lang="en-GB" smtClean="0"/>
              <a:pPr/>
              <a:t>‹N›</a:t>
            </a:fld>
            <a:endParaRPr lang="en-GB"/>
          </a:p>
        </p:txBody>
      </p:sp>
      <p:sp>
        <p:nvSpPr>
          <p:cNvPr id="13" name="Text Placeholder 96">
            <a:extLst>
              <a:ext uri="{FF2B5EF4-FFF2-40B4-BE49-F238E27FC236}">
                <a16:creationId xmlns:a16="http://schemas.microsoft.com/office/drawing/2014/main" id="{C07CECA8-840E-4BBC-A94E-0D507EF6B6B9}"/>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6" name="Date Placeholder 5">
            <a:extLst>
              <a:ext uri="{FF2B5EF4-FFF2-40B4-BE49-F238E27FC236}">
                <a16:creationId xmlns:a16="http://schemas.microsoft.com/office/drawing/2014/main" id="{98CF1364-95FC-4822-BD65-0519B5DD9BCE}"/>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a:p>
        </p:txBody>
      </p:sp>
      <p:cxnSp>
        <p:nvCxnSpPr>
          <p:cNvPr id="10" name="Straight Connector 9">
            <a:extLst>
              <a:ext uri="{FF2B5EF4-FFF2-40B4-BE49-F238E27FC236}">
                <a16:creationId xmlns:a16="http://schemas.microsoft.com/office/drawing/2014/main" id="{BD8AB9BA-443A-4985-908B-268C192E8231}"/>
              </a:ext>
              <a:ext uri="{C183D7F6-B498-43B3-948B-1728B52AA6E4}">
                <adec:decorative xmlns:adec="http://schemas.microsoft.com/office/drawing/2017/decorative" val="1"/>
              </a:ext>
            </a:extLst>
          </p:cNvPr>
          <p:cNvCxnSpPr>
            <a:cxnSpLocks/>
          </p:cNvCxnSpPr>
          <p:nvPr userDrawn="1"/>
        </p:nvCxnSpPr>
        <p:spPr>
          <a:xfrm>
            <a:off x="8001000" y="1741714"/>
            <a:ext cx="0" cy="42665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618634424"/>
      </p:ext>
    </p:extLst>
  </p:cSld>
  <p:clrMapOvr>
    <a:masterClrMapping/>
  </p:clrMapOvr>
  <p:extLst>
    <p:ext uri="{DCECCB84-F9BA-43D5-87BE-67443E8EF086}">
      <p15:sldGuideLst xmlns:p15="http://schemas.microsoft.com/office/powerpoint/2012/main">
        <p15:guide id="7" pos="4929" userDrawn="1">
          <p15:clr>
            <a:srgbClr val="A4A3A4"/>
          </p15:clr>
        </p15:guide>
        <p15:guide id="8" pos="5155" userDrawn="1">
          <p15:clr>
            <a:srgbClr val="A4A3A4"/>
          </p15:clr>
        </p15:guide>
        <p15:guide id="11" orient="horz" pos="890" userDrawn="1">
          <p15:clr>
            <a:srgbClr val="C35EA4"/>
          </p15:clr>
        </p15:guide>
        <p15:guide id="12" orient="horz" pos="981" userDrawn="1">
          <p15:clr>
            <a:srgbClr val="C35EA4"/>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3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a:xfrm>
            <a:off x="407987" y="404812"/>
            <a:ext cx="11376025" cy="1007427"/>
          </a:xfrm>
        </p:spPr>
        <p:txBody>
          <a:bodyPr/>
          <a:lstStyle>
            <a:lvl1pPr>
              <a:lnSpc>
                <a:spcPct val="100000"/>
              </a:lnSpc>
              <a:defRPr/>
            </a:lvl1pPr>
          </a:lstStyle>
          <a:p>
            <a:r>
              <a:rPr lang="en-US" dirty="0"/>
              <a:t>Click to enter title here</a:t>
            </a:r>
          </a:p>
        </p:txBody>
      </p:sp>
      <p:sp>
        <p:nvSpPr>
          <p:cNvPr id="14" name="Text Placeholder 11">
            <a:extLst>
              <a:ext uri="{FF2B5EF4-FFF2-40B4-BE49-F238E27FC236}">
                <a16:creationId xmlns:a16="http://schemas.microsoft.com/office/drawing/2014/main" id="{14A51F37-EAE8-4722-A437-30D09A72A9E9}"/>
              </a:ext>
            </a:extLst>
          </p:cNvPr>
          <p:cNvSpPr>
            <a:spLocks noGrp="1"/>
          </p:cNvSpPr>
          <p:nvPr>
            <p:ph type="body" sz="quarter" idx="18" hasCustomPrompt="1"/>
          </p:nvPr>
        </p:nvSpPr>
        <p:spPr>
          <a:xfrm>
            <a:off x="407988" y="2082157"/>
            <a:ext cx="3563938" cy="424732"/>
          </a:xfrm>
          <a:prstGeom prst="rect">
            <a:avLst/>
          </a:prstGeom>
        </p:spPr>
        <p:txBody>
          <a:bodyPr wrap="square" anchor="b" anchorCtr="0">
            <a:noAutofit/>
          </a:bodyPr>
          <a:lstStyle>
            <a:lvl1pPr marL="0" indent="0">
              <a:lnSpc>
                <a:spcPct val="100000"/>
              </a:lnSpc>
              <a:buNone/>
              <a:defRPr b="1">
                <a:solidFill>
                  <a:schemeClr val="accent1"/>
                </a:solidFill>
              </a:defRPr>
            </a:lvl1pPr>
            <a:lvl2pPr marL="0" indent="0">
              <a:buNone/>
              <a:defRPr/>
            </a:lvl2pPr>
          </a:lstStyle>
          <a:p>
            <a:pPr lvl="0"/>
            <a:r>
              <a:rPr lang="en-US" dirty="0"/>
              <a:t>Click to add heading</a:t>
            </a:r>
          </a:p>
        </p:txBody>
      </p:sp>
      <p:sp>
        <p:nvSpPr>
          <p:cNvPr id="13" name="Text Placeholder 11">
            <a:extLst>
              <a:ext uri="{FF2B5EF4-FFF2-40B4-BE49-F238E27FC236}">
                <a16:creationId xmlns:a16="http://schemas.microsoft.com/office/drawing/2014/main" id="{48D4EF0D-A9CE-4E45-B1B3-BB585A7CD1D9}"/>
              </a:ext>
            </a:extLst>
          </p:cNvPr>
          <p:cNvSpPr>
            <a:spLocks noGrp="1"/>
          </p:cNvSpPr>
          <p:nvPr>
            <p:ph type="body" sz="quarter" idx="17" hasCustomPrompt="1"/>
          </p:nvPr>
        </p:nvSpPr>
        <p:spPr>
          <a:xfrm>
            <a:off x="407988" y="2570390"/>
            <a:ext cx="3563938" cy="461665"/>
          </a:xfrm>
          <a:prstGeom prst="rect">
            <a:avLst/>
          </a:prstGeom>
        </p:spPr>
        <p:txBody>
          <a:bodyPr wrap="square">
            <a:spAutoFit/>
          </a:bodyPr>
          <a:lstStyle>
            <a:lvl1pPr>
              <a:lnSpc>
                <a:spcPct val="100000"/>
              </a:lnSpc>
              <a:defRPr/>
            </a:lvl1pPr>
          </a:lstStyle>
          <a:p>
            <a:pPr lvl="0"/>
            <a:r>
              <a:rPr lang="en-US"/>
              <a:t>Click to add text. </a:t>
            </a:r>
          </a:p>
        </p:txBody>
      </p:sp>
      <p:sp>
        <p:nvSpPr>
          <p:cNvPr id="15" name="Text Placeholder 14">
            <a:extLst>
              <a:ext uri="{FF2B5EF4-FFF2-40B4-BE49-F238E27FC236}">
                <a16:creationId xmlns:a16="http://schemas.microsoft.com/office/drawing/2014/main" id="{0B389EFA-BE5F-4B72-ACD5-3C006758495E}"/>
              </a:ext>
            </a:extLst>
          </p:cNvPr>
          <p:cNvSpPr>
            <a:spLocks noGrp="1"/>
          </p:cNvSpPr>
          <p:nvPr>
            <p:ph type="body" sz="quarter" idx="22" hasCustomPrompt="1"/>
          </p:nvPr>
        </p:nvSpPr>
        <p:spPr>
          <a:xfrm>
            <a:off x="1194073" y="3995870"/>
            <a:ext cx="2012400" cy="2012400"/>
          </a:xfrm>
          <a:custGeom>
            <a:avLst/>
            <a:gdLst>
              <a:gd name="connsiteX0" fmla="*/ 1006200 w 2012400"/>
              <a:gd name="connsiteY0" fmla="*/ 0 h 2012400"/>
              <a:gd name="connsiteX1" fmla="*/ 2012400 w 2012400"/>
              <a:gd name="connsiteY1" fmla="*/ 1006200 h 2012400"/>
              <a:gd name="connsiteX2" fmla="*/ 1006200 w 2012400"/>
              <a:gd name="connsiteY2" fmla="*/ 2012400 h 2012400"/>
              <a:gd name="connsiteX3" fmla="*/ 0 w 2012400"/>
              <a:gd name="connsiteY3" fmla="*/ 1006200 h 2012400"/>
              <a:gd name="connsiteX4" fmla="*/ 1006200 w 2012400"/>
              <a:gd name="connsiteY4" fmla="*/ 0 h 201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400" h="2012400">
                <a:moveTo>
                  <a:pt x="1006200" y="0"/>
                </a:moveTo>
                <a:cubicBezTo>
                  <a:pt x="1561909" y="0"/>
                  <a:pt x="2012400" y="450491"/>
                  <a:pt x="2012400" y="1006200"/>
                </a:cubicBezTo>
                <a:cubicBezTo>
                  <a:pt x="2012400" y="1561909"/>
                  <a:pt x="1561909" y="2012400"/>
                  <a:pt x="1006200" y="2012400"/>
                </a:cubicBezTo>
                <a:cubicBezTo>
                  <a:pt x="450491" y="2012400"/>
                  <a:pt x="0" y="1561909"/>
                  <a:pt x="0" y="1006200"/>
                </a:cubicBezTo>
                <a:cubicBezTo>
                  <a:pt x="0" y="450491"/>
                  <a:pt x="450491" y="0"/>
                  <a:pt x="1006200" y="0"/>
                </a:cubicBezTo>
                <a:close/>
              </a:path>
            </a:pathLst>
          </a:custGeom>
          <a:solidFill>
            <a:schemeClr val="accent1"/>
          </a:solidFill>
        </p:spPr>
        <p:txBody>
          <a:bodyPr wrap="square" lIns="0" tIns="0" rIns="0" bIns="0" anchor="ctr" anchorCtr="0">
            <a:normAutofit/>
          </a:bodyPr>
          <a:lstStyle>
            <a:lvl1pPr marL="0" indent="0" algn="ctr">
              <a:lnSpc>
                <a:spcPct val="100000"/>
              </a:lnSpc>
              <a:buNone/>
              <a:defRPr>
                <a:solidFill>
                  <a:schemeClr val="bg1"/>
                </a:solidFill>
                <a:latin typeface="+mj-lt"/>
              </a:defRPr>
            </a:lvl1pPr>
          </a:lstStyle>
          <a:p>
            <a:pPr lvl="0"/>
            <a:r>
              <a:rPr lang="en-US" dirty="0"/>
              <a:t>Click to add callout or key figure</a:t>
            </a:r>
          </a:p>
        </p:txBody>
      </p:sp>
      <p:sp>
        <p:nvSpPr>
          <p:cNvPr id="12" name="Text Placeholder 11">
            <a:extLst>
              <a:ext uri="{FF2B5EF4-FFF2-40B4-BE49-F238E27FC236}">
                <a16:creationId xmlns:a16="http://schemas.microsoft.com/office/drawing/2014/main" id="{6F9CD076-13C6-4629-A44D-60CE2274E081}"/>
              </a:ext>
            </a:extLst>
          </p:cNvPr>
          <p:cNvSpPr>
            <a:spLocks noGrp="1"/>
          </p:cNvSpPr>
          <p:nvPr>
            <p:ph type="body" sz="quarter" idx="16" hasCustomPrompt="1"/>
          </p:nvPr>
        </p:nvSpPr>
        <p:spPr>
          <a:xfrm>
            <a:off x="4335459" y="2082157"/>
            <a:ext cx="7440613" cy="424732"/>
          </a:xfrm>
          <a:prstGeom prst="rect">
            <a:avLst/>
          </a:prstGeom>
        </p:spPr>
        <p:txBody>
          <a:bodyPr anchor="b" anchorCtr="0">
            <a:noAutofit/>
          </a:bodyPr>
          <a:lstStyle>
            <a:lvl1pPr marL="0" indent="0">
              <a:lnSpc>
                <a:spcPct val="100000"/>
              </a:lnSpc>
              <a:buNone/>
              <a:defRPr b="1">
                <a:solidFill>
                  <a:schemeClr val="accent1"/>
                </a:solidFill>
              </a:defRPr>
            </a:lvl1pPr>
            <a:lvl2pPr marL="0" indent="0">
              <a:buNone/>
              <a:defRPr/>
            </a:lvl2pPr>
          </a:lstStyle>
          <a:p>
            <a:pPr lvl="0"/>
            <a:r>
              <a:rPr lang="en-US" dirty="0"/>
              <a:t>Click to add heading</a:t>
            </a:r>
          </a:p>
        </p:txBody>
      </p:sp>
      <p:sp>
        <p:nvSpPr>
          <p:cNvPr id="17" name="Content Placeholder 3">
            <a:extLst>
              <a:ext uri="{FF2B5EF4-FFF2-40B4-BE49-F238E27FC236}">
                <a16:creationId xmlns:a16="http://schemas.microsoft.com/office/drawing/2014/main" id="{E9D64AEF-AC5B-4ACA-95B3-7DD2AC9A9709}"/>
              </a:ext>
            </a:extLst>
          </p:cNvPr>
          <p:cNvSpPr>
            <a:spLocks noGrp="1"/>
          </p:cNvSpPr>
          <p:nvPr>
            <p:ph sz="quarter" idx="20" hasCustomPrompt="1"/>
          </p:nvPr>
        </p:nvSpPr>
        <p:spPr>
          <a:xfrm>
            <a:off x="4335469" y="2570162"/>
            <a:ext cx="7440603" cy="3438000"/>
          </a:xfrm>
          <a:prstGeom prst="rect">
            <a:avLst/>
          </a:prstGeom>
        </p:spPr>
        <p:txBody>
          <a:bodyPr>
            <a:noAutofit/>
          </a:bodyPr>
          <a:lstStyle>
            <a:lvl1pPr>
              <a:lnSpc>
                <a:spcPct val="100000"/>
              </a:lnSpc>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US" dirty="0"/>
              <a:t>Click to add content. When pasting copy from other slides, be sure to right-click and choose ‘Keep text only’</a:t>
            </a:r>
            <a:r>
              <a:rPr lang="en-GB" dirty="0"/>
              <a:t>.</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8" name="Slide Number Placeholder 7">
            <a:extLst>
              <a:ext uri="{FF2B5EF4-FFF2-40B4-BE49-F238E27FC236}">
                <a16:creationId xmlns:a16="http://schemas.microsoft.com/office/drawing/2014/main" id="{B7FF9A92-5BDB-40F9-8C9E-94BECF288EF4}"/>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lvl1pPr>
          </a:lstStyle>
          <a:p>
            <a:fld id="{F8E47D07-9D1E-4FE9-B31A-2F5863681021}" type="slidenum">
              <a:rPr lang="en-GB" smtClean="0"/>
              <a:pPr/>
              <a:t>‹N›</a:t>
            </a:fld>
            <a:endParaRPr lang="en-GB"/>
          </a:p>
        </p:txBody>
      </p:sp>
      <p:sp>
        <p:nvSpPr>
          <p:cNvPr id="16" name="Text Placeholder 96">
            <a:extLst>
              <a:ext uri="{FF2B5EF4-FFF2-40B4-BE49-F238E27FC236}">
                <a16:creationId xmlns:a16="http://schemas.microsoft.com/office/drawing/2014/main" id="{778D2AE8-C71F-4A8C-8D51-3B3AAAF70E51}"/>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6" name="Date Placeholder 5">
            <a:extLst>
              <a:ext uri="{FF2B5EF4-FFF2-40B4-BE49-F238E27FC236}">
                <a16:creationId xmlns:a16="http://schemas.microsoft.com/office/drawing/2014/main" id="{98CF1364-95FC-4822-BD65-0519B5DD9BCE}"/>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a:p>
        </p:txBody>
      </p:sp>
      <p:cxnSp>
        <p:nvCxnSpPr>
          <p:cNvPr id="10" name="Straight Connector 9">
            <a:extLst>
              <a:ext uri="{FF2B5EF4-FFF2-40B4-BE49-F238E27FC236}">
                <a16:creationId xmlns:a16="http://schemas.microsoft.com/office/drawing/2014/main" id="{BD8AB9BA-443A-4985-908B-268C192E8231}"/>
              </a:ext>
              <a:ext uri="{C183D7F6-B498-43B3-948B-1728B52AA6E4}">
                <adec:decorative xmlns:adec="http://schemas.microsoft.com/office/drawing/2017/decorative" val="1"/>
              </a:ext>
            </a:extLst>
          </p:cNvPr>
          <p:cNvCxnSpPr>
            <a:cxnSpLocks/>
          </p:cNvCxnSpPr>
          <p:nvPr userDrawn="1"/>
        </p:nvCxnSpPr>
        <p:spPr>
          <a:xfrm>
            <a:off x="4151313" y="1749235"/>
            <a:ext cx="0" cy="425903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820855624"/>
      </p:ext>
    </p:extLst>
  </p:cSld>
  <p:clrMapOvr>
    <a:masterClrMapping/>
  </p:clrMapOvr>
  <p:extLst>
    <p:ext uri="{DCECCB84-F9BA-43D5-87BE-67443E8EF086}">
      <p15:sldGuideLst xmlns:p15="http://schemas.microsoft.com/office/powerpoint/2012/main">
        <p15:guide id="3" pos="2502" userDrawn="1">
          <p15:clr>
            <a:srgbClr val="A4A3A4"/>
          </p15:clr>
        </p15:guide>
        <p15:guide id="4" pos="2729" userDrawn="1">
          <p15:clr>
            <a:srgbClr val="A4A3A4"/>
          </p15:clr>
        </p15:guide>
        <p15:guide id="11" orient="horz" pos="890" userDrawn="1">
          <p15:clr>
            <a:srgbClr val="C35EA4"/>
          </p15:clr>
        </p15:guide>
        <p15:guide id="12" orient="horz" pos="981" userDrawn="1">
          <p15:clr>
            <a:srgbClr val="C35EA4"/>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Heading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9400-E757-4904-B6B0-89D775990C58}"/>
              </a:ext>
            </a:extLst>
          </p:cNvPr>
          <p:cNvSpPr>
            <a:spLocks noGrp="1"/>
          </p:cNvSpPr>
          <p:nvPr>
            <p:ph type="title" hasCustomPrompt="1"/>
          </p:nvPr>
        </p:nvSpPr>
        <p:spPr/>
        <p:txBody>
          <a:bodyPr/>
          <a:lstStyle>
            <a:lvl1pPr>
              <a:lnSpc>
                <a:spcPct val="100000"/>
              </a:lnSpc>
              <a:defRPr/>
            </a:lvl1pPr>
          </a:lstStyle>
          <a:p>
            <a:r>
              <a:rPr lang="en-US" dirty="0"/>
              <a:t>Click to enter title here</a:t>
            </a:r>
          </a:p>
        </p:txBody>
      </p:sp>
      <p:sp>
        <p:nvSpPr>
          <p:cNvPr id="15" name="Text Placeholder 14">
            <a:extLst>
              <a:ext uri="{FF2B5EF4-FFF2-40B4-BE49-F238E27FC236}">
                <a16:creationId xmlns:a16="http://schemas.microsoft.com/office/drawing/2014/main" id="{2CAD35DC-4ECF-4C00-A17E-91E10762897F}"/>
              </a:ext>
            </a:extLst>
          </p:cNvPr>
          <p:cNvSpPr>
            <a:spLocks noGrp="1"/>
          </p:cNvSpPr>
          <p:nvPr>
            <p:ph type="body" sz="quarter" idx="13" hasCustomPrompt="1"/>
          </p:nvPr>
        </p:nvSpPr>
        <p:spPr>
          <a:xfrm>
            <a:off x="408738" y="1741713"/>
            <a:ext cx="11376026" cy="817200"/>
          </a:xfrm>
          <a:solidFill>
            <a:schemeClr val="accent1"/>
          </a:solidFill>
          <a:ln>
            <a:solidFill>
              <a:schemeClr val="accent1"/>
            </a:solidFill>
          </a:ln>
        </p:spPr>
        <p:txBody>
          <a:bodyPr lIns="180000" rIns="180000" anchor="ctr" anchorCtr="0">
            <a:noAutofit/>
          </a:bodyPr>
          <a:lstStyle>
            <a:lvl1pPr marL="0" indent="0">
              <a:lnSpc>
                <a:spcPct val="100000"/>
              </a:lnSpc>
              <a:buNone/>
              <a:defRPr b="1">
                <a:solidFill>
                  <a:schemeClr val="bg1"/>
                </a:solidFill>
              </a:defRPr>
            </a:lvl1pPr>
            <a:lvl2pPr marL="0" indent="0">
              <a:buNone/>
              <a:defRPr/>
            </a:lvl2pPr>
          </a:lstStyle>
          <a:p>
            <a:pPr lvl="0"/>
            <a:r>
              <a:rPr lang="en-US" dirty="0"/>
              <a:t>Click to add heading</a:t>
            </a:r>
          </a:p>
        </p:txBody>
      </p:sp>
      <p:sp>
        <p:nvSpPr>
          <p:cNvPr id="18" name="Text Placeholder 17">
            <a:extLst>
              <a:ext uri="{FF2B5EF4-FFF2-40B4-BE49-F238E27FC236}">
                <a16:creationId xmlns:a16="http://schemas.microsoft.com/office/drawing/2014/main" id="{D5B1D31A-1072-4488-8176-064D101F59B2}"/>
              </a:ext>
            </a:extLst>
          </p:cNvPr>
          <p:cNvSpPr>
            <a:spLocks noGrp="1"/>
          </p:cNvSpPr>
          <p:nvPr>
            <p:ph type="body" sz="quarter" idx="15"/>
          </p:nvPr>
        </p:nvSpPr>
        <p:spPr>
          <a:xfrm>
            <a:off x="407987" y="2559050"/>
            <a:ext cx="11376026" cy="2876550"/>
          </a:xfrm>
          <a:noFill/>
          <a:ln>
            <a:solidFill>
              <a:schemeClr val="accent1"/>
            </a:solidFill>
          </a:ln>
        </p:spPr>
        <p:txBody>
          <a:bodyPr lIns="180000" tIns="180000" rIns="180000" bIns="180000">
            <a:noAutofit/>
          </a:bodyPr>
          <a:lstStyle>
            <a:lvl1pPr>
              <a:lnSpc>
                <a:spcPct val="100000"/>
              </a:lnSpc>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Slide Number Placeholder 9">
            <a:extLst>
              <a:ext uri="{FF2B5EF4-FFF2-40B4-BE49-F238E27FC236}">
                <a16:creationId xmlns:a16="http://schemas.microsoft.com/office/drawing/2014/main" id="{D62F3963-DA4D-4494-BBE3-B9E276AB4C0D}"/>
              </a:ext>
              <a:ext uri="{C183D7F6-B498-43B3-948B-1728B52AA6E4}">
                <adec:decorative xmlns:adec="http://schemas.microsoft.com/office/drawing/2017/decorative" val="1"/>
              </a:ext>
            </a:extLst>
          </p:cNvPr>
          <p:cNvSpPr>
            <a:spLocks noGrp="1"/>
          </p:cNvSpPr>
          <p:nvPr>
            <p:ph type="sldNum" sz="quarter" idx="18"/>
          </p:nvPr>
        </p:nvSpPr>
        <p:spPr/>
        <p:txBody>
          <a:bodyPr/>
          <a:lstStyle>
            <a:lvl1pPr>
              <a:lnSpc>
                <a:spcPct val="100000"/>
              </a:lnSpc>
              <a:defRPr/>
            </a:lvl1pPr>
          </a:lstStyle>
          <a:p>
            <a:fld id="{F8E47D07-9D1E-4FE9-B31A-2F5863681021}" type="slidenum">
              <a:rPr lang="en-GB" smtClean="0"/>
              <a:pPr/>
              <a:t>‹N›</a:t>
            </a:fld>
            <a:endParaRPr lang="en-GB"/>
          </a:p>
        </p:txBody>
      </p:sp>
      <p:sp>
        <p:nvSpPr>
          <p:cNvPr id="8" name="Text Placeholder 96">
            <a:extLst>
              <a:ext uri="{FF2B5EF4-FFF2-40B4-BE49-F238E27FC236}">
                <a16:creationId xmlns:a16="http://schemas.microsoft.com/office/drawing/2014/main" id="{ADE2FC00-C8CB-4E19-BA1A-C2DF3D5D8C10}"/>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6" name="Date Placeholder 5">
            <a:extLst>
              <a:ext uri="{FF2B5EF4-FFF2-40B4-BE49-F238E27FC236}">
                <a16:creationId xmlns:a16="http://schemas.microsoft.com/office/drawing/2014/main" id="{9013136D-000F-468E-82F7-78627545D641}"/>
              </a:ext>
              <a:ext uri="{C183D7F6-B498-43B3-948B-1728B52AA6E4}">
                <adec:decorative xmlns:adec="http://schemas.microsoft.com/office/drawing/2017/decorative" val="1"/>
              </a:ext>
            </a:extLst>
          </p:cNvPr>
          <p:cNvSpPr>
            <a:spLocks noGrp="1"/>
          </p:cNvSpPr>
          <p:nvPr>
            <p:ph type="dt" sz="half" idx="16"/>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3146677799"/>
      </p:ext>
    </p:extLst>
  </p:cSld>
  <p:clrMapOvr>
    <a:masterClrMapping/>
  </p:clrMapOvr>
  <p:extLst>
    <p:ext uri="{DCECCB84-F9BA-43D5-87BE-67443E8EF086}">
      <p15:sldGuideLst xmlns:p15="http://schemas.microsoft.com/office/powerpoint/2012/main">
        <p15:guide id="1" orient="horz" pos="890" userDrawn="1">
          <p15:clr>
            <a:srgbClr val="C35EA4"/>
          </p15:clr>
        </p15:guide>
        <p15:guide id="2" orient="horz" pos="981" userDrawn="1">
          <p15:clr>
            <a:srgbClr val="C35E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p:txBody>
          <a:bodyPr/>
          <a:lstStyle>
            <a:lvl1pPr>
              <a:lnSpc>
                <a:spcPct val="100000"/>
              </a:lnSpc>
              <a:defRPr/>
            </a:lvl1pPr>
          </a:lstStyle>
          <a:p>
            <a:r>
              <a:rPr lang="en-US" dirty="0"/>
              <a:t>Click to enter title here</a:t>
            </a:r>
          </a:p>
        </p:txBody>
      </p:sp>
      <p:sp>
        <p:nvSpPr>
          <p:cNvPr id="8" name="Content Placeholder 7">
            <a:extLst>
              <a:ext uri="{FF2B5EF4-FFF2-40B4-BE49-F238E27FC236}">
                <a16:creationId xmlns:a16="http://schemas.microsoft.com/office/drawing/2014/main" id="{91E4B5EC-9E53-45C3-B765-C1C483A070D0}"/>
              </a:ext>
            </a:extLst>
          </p:cNvPr>
          <p:cNvSpPr>
            <a:spLocks noGrp="1"/>
          </p:cNvSpPr>
          <p:nvPr>
            <p:ph sz="quarter" idx="19" hasCustomPrompt="1"/>
          </p:nvPr>
        </p:nvSpPr>
        <p:spPr>
          <a:xfrm>
            <a:off x="407988" y="1567814"/>
            <a:ext cx="11376024" cy="4635235"/>
          </a:xfrm>
        </p:spPr>
        <p:txBody>
          <a:bodyPr>
            <a:noAutofit/>
          </a:bodyPr>
          <a:lstStyle>
            <a:lvl1pPr>
              <a:lnSpc>
                <a:spcPct val="100000"/>
              </a:lnSpc>
              <a:spcBef>
                <a:spcPts val="600"/>
              </a:spcBef>
              <a:spcAft>
                <a:spcPts val="600"/>
              </a:spcAft>
              <a:defRPr/>
            </a:lvl1pPr>
            <a:lvl2pPr marL="460800" indent="-228600">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add text here. </a:t>
            </a:r>
            <a:br>
              <a:rPr lang="en-US" dirty="0"/>
            </a:br>
            <a:r>
              <a:rPr lang="en-US" dirty="0"/>
              <a:t>When pasting copy from other slides, be sure to right-click and choose ‘Keep text only’.</a:t>
            </a:r>
            <a:br>
              <a:rPr lang="en-US" dirty="0"/>
            </a:br>
            <a:r>
              <a:rPr lang="en-US" dirty="0"/>
              <a:t>To increase bullet level, select your text and press Tab.</a:t>
            </a:r>
            <a:br>
              <a:rPr lang="en-US" dirty="0"/>
            </a:br>
            <a:r>
              <a:rPr lang="en-US" dirty="0"/>
              <a:t>To decrease bullet level, select your bullet text and press Shift + Tab.</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7E938F29-84D5-4449-9358-343332B4BEF7}"/>
              </a:ext>
              <a:ext uri="{C183D7F6-B498-43B3-948B-1728B52AA6E4}">
                <adec:decorative xmlns:adec="http://schemas.microsoft.com/office/drawing/2017/decorative" val="1"/>
              </a:ext>
            </a:extLst>
          </p:cNvPr>
          <p:cNvSpPr>
            <a:spLocks noGrp="1"/>
          </p:cNvSpPr>
          <p:nvPr>
            <p:ph type="sldNum" sz="quarter" idx="22"/>
          </p:nvPr>
        </p:nvSpPr>
        <p:spPr/>
        <p:txBody>
          <a:bodyPr/>
          <a:lstStyle>
            <a:lvl1pPr>
              <a:lnSpc>
                <a:spcPct val="100000"/>
              </a:lnSpc>
              <a:defRPr/>
            </a:lvl1pPr>
          </a:lstStyle>
          <a:p>
            <a:fld id="{F8E47D07-9D1E-4FE9-B31A-2F5863681021}" type="slidenum">
              <a:rPr lang="en-GB" smtClean="0"/>
              <a:pPr/>
              <a:t>‹N›</a:t>
            </a:fld>
            <a:endParaRPr lang="en-GB"/>
          </a:p>
        </p:txBody>
      </p:sp>
      <p:sp>
        <p:nvSpPr>
          <p:cNvPr id="11" name="Text Placeholder 96">
            <a:extLst>
              <a:ext uri="{FF2B5EF4-FFF2-40B4-BE49-F238E27FC236}">
                <a16:creationId xmlns:a16="http://schemas.microsoft.com/office/drawing/2014/main" id="{C949FF72-87ED-4607-89DB-176C532FA3A0}"/>
              </a:ext>
            </a:extLst>
          </p:cNvPr>
          <p:cNvSpPr>
            <a:spLocks noGrp="1"/>
          </p:cNvSpPr>
          <p:nvPr>
            <p:ph type="body" sz="quarter" idx="111" hasCustomPrompt="1"/>
          </p:nvPr>
        </p:nvSpPr>
        <p:spPr>
          <a:xfrm>
            <a:off x="497481" y="6250152"/>
            <a:ext cx="9550800" cy="561048"/>
          </a:xfrm>
        </p:spPr>
        <p:txBody>
          <a:bodyPr lIns="0" tIns="0" rIns="0" bIns="0" anchor="b" anchorCtr="0">
            <a:noAutofit/>
          </a:bodyPr>
          <a:lstStyle>
            <a:lvl1pPr marL="0" indent="0">
              <a:lnSpc>
                <a:spcPct val="100000"/>
              </a:lnSpc>
              <a:spcAft>
                <a:spcPts val="300"/>
              </a:spcAft>
              <a:buNone/>
              <a:defRPr sz="800">
                <a:solidFill>
                  <a:schemeClr val="tx1"/>
                </a:solidFill>
              </a:defRPr>
            </a:lvl1pPr>
          </a:lstStyle>
          <a:p>
            <a:pPr lvl="0"/>
            <a:r>
              <a:rPr lang="en-US" dirty="0"/>
              <a:t>Footnotes</a:t>
            </a:r>
          </a:p>
        </p:txBody>
      </p:sp>
      <p:sp>
        <p:nvSpPr>
          <p:cNvPr id="7" name="Date Placeholder 6">
            <a:extLst>
              <a:ext uri="{FF2B5EF4-FFF2-40B4-BE49-F238E27FC236}">
                <a16:creationId xmlns:a16="http://schemas.microsoft.com/office/drawing/2014/main" id="{F002CC1A-50FF-4A50-8660-D325E3429D98}"/>
              </a:ext>
              <a:ext uri="{C183D7F6-B498-43B3-948B-1728B52AA6E4}">
                <adec:decorative xmlns:adec="http://schemas.microsoft.com/office/drawing/2017/decorative" val="1"/>
              </a:ext>
            </a:extLst>
          </p:cNvPr>
          <p:cNvSpPr>
            <a:spLocks noGrp="1"/>
          </p:cNvSpPr>
          <p:nvPr>
            <p:ph type="dt" sz="half" idx="2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3983713331"/>
      </p:ext>
    </p:extLst>
  </p:cSld>
  <p:clrMapOvr>
    <a:masterClrMapping/>
  </p:clrMapOvr>
  <p:extLst>
    <p:ext uri="{DCECCB84-F9BA-43D5-87BE-67443E8EF086}">
      <p15:sldGuideLst xmlns:p15="http://schemas.microsoft.com/office/powerpoint/2012/main">
        <p15:guide id="1" pos="1391" userDrawn="1">
          <p15:clr>
            <a:srgbClr val="A4A3A4"/>
          </p15:clr>
        </p15:guide>
        <p15:guide id="2" pos="1463" userDrawn="1">
          <p15:clr>
            <a:srgbClr val="A4A3A4"/>
          </p15:clr>
        </p15:guide>
        <p15:guide id="3" pos="2598" userDrawn="1">
          <p15:clr>
            <a:srgbClr val="A4A3A4"/>
          </p15:clr>
        </p15:guide>
        <p15:guide id="4" pos="2669" userDrawn="1">
          <p15:clr>
            <a:srgbClr val="A4A3A4"/>
          </p15:clr>
        </p15:guide>
        <p15:guide id="5" pos="3804" userDrawn="1">
          <p15:clr>
            <a:srgbClr val="A4A3A4"/>
          </p15:clr>
        </p15:guide>
        <p15:guide id="6" pos="3876" userDrawn="1">
          <p15:clr>
            <a:srgbClr val="A4A3A4"/>
          </p15:clr>
        </p15:guide>
        <p15:guide id="7" pos="5009" userDrawn="1">
          <p15:clr>
            <a:srgbClr val="A4A3A4"/>
          </p15:clr>
        </p15:guide>
        <p15:guide id="8" pos="5082" userDrawn="1">
          <p15:clr>
            <a:srgbClr val="A4A3A4"/>
          </p15:clr>
        </p15:guide>
        <p15:guide id="9" pos="6215" userDrawn="1">
          <p15:clr>
            <a:srgbClr val="A4A3A4"/>
          </p15:clr>
        </p15:guide>
        <p15:guide id="10" pos="6288" userDrawn="1">
          <p15:clr>
            <a:srgbClr val="A4A3A4"/>
          </p15:clr>
        </p15:guide>
        <p15:guide id="11" orient="horz" pos="890" userDrawn="1">
          <p15:clr>
            <a:srgbClr val="C35EA4"/>
          </p15:clr>
        </p15:guide>
        <p15:guide id="12" orient="horz" pos="981" userDrawn="1">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Column Heading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9400-E757-4904-B6B0-89D775990C58}"/>
              </a:ext>
            </a:extLst>
          </p:cNvPr>
          <p:cNvSpPr>
            <a:spLocks noGrp="1"/>
          </p:cNvSpPr>
          <p:nvPr>
            <p:ph type="title" hasCustomPrompt="1"/>
          </p:nvPr>
        </p:nvSpPr>
        <p:spPr/>
        <p:txBody>
          <a:bodyPr/>
          <a:lstStyle>
            <a:lvl1pPr>
              <a:lnSpc>
                <a:spcPct val="100000"/>
              </a:lnSpc>
              <a:defRPr/>
            </a:lvl1pPr>
          </a:lstStyle>
          <a:p>
            <a:r>
              <a:rPr lang="en-US" dirty="0"/>
              <a:t>Click to enter title here</a:t>
            </a:r>
          </a:p>
        </p:txBody>
      </p:sp>
      <p:sp>
        <p:nvSpPr>
          <p:cNvPr id="15" name="Text Placeholder 14">
            <a:extLst>
              <a:ext uri="{FF2B5EF4-FFF2-40B4-BE49-F238E27FC236}">
                <a16:creationId xmlns:a16="http://schemas.microsoft.com/office/drawing/2014/main" id="{2CAD35DC-4ECF-4C00-A17E-91E10762897F}"/>
              </a:ext>
            </a:extLst>
          </p:cNvPr>
          <p:cNvSpPr>
            <a:spLocks noGrp="1"/>
          </p:cNvSpPr>
          <p:nvPr>
            <p:ph type="body" sz="quarter" idx="13" hasCustomPrompt="1"/>
          </p:nvPr>
        </p:nvSpPr>
        <p:spPr>
          <a:xfrm>
            <a:off x="408738" y="1741713"/>
            <a:ext cx="5579311" cy="817200"/>
          </a:xfrm>
          <a:solidFill>
            <a:schemeClr val="accent1"/>
          </a:solidFill>
          <a:ln>
            <a:solidFill>
              <a:schemeClr val="accent1"/>
            </a:solidFill>
          </a:ln>
        </p:spPr>
        <p:txBody>
          <a:bodyPr lIns="180000" rIns="180000" anchor="ctr" anchorCtr="0">
            <a:noAutofit/>
          </a:bodyPr>
          <a:lstStyle>
            <a:lvl1pPr marL="0" indent="0">
              <a:lnSpc>
                <a:spcPct val="100000"/>
              </a:lnSpc>
              <a:buNone/>
              <a:defRPr b="1">
                <a:solidFill>
                  <a:schemeClr val="bg1"/>
                </a:solidFill>
              </a:defRPr>
            </a:lvl1pPr>
            <a:lvl2pPr marL="0" indent="0">
              <a:buNone/>
              <a:defRPr/>
            </a:lvl2pPr>
          </a:lstStyle>
          <a:p>
            <a:pPr lvl="0"/>
            <a:r>
              <a:rPr lang="en-US" dirty="0"/>
              <a:t>Click to add heading</a:t>
            </a:r>
          </a:p>
        </p:txBody>
      </p:sp>
      <p:sp>
        <p:nvSpPr>
          <p:cNvPr id="18" name="Text Placeholder 17">
            <a:extLst>
              <a:ext uri="{FF2B5EF4-FFF2-40B4-BE49-F238E27FC236}">
                <a16:creationId xmlns:a16="http://schemas.microsoft.com/office/drawing/2014/main" id="{D5B1D31A-1072-4488-8176-064D101F59B2}"/>
              </a:ext>
            </a:extLst>
          </p:cNvPr>
          <p:cNvSpPr>
            <a:spLocks noGrp="1"/>
          </p:cNvSpPr>
          <p:nvPr>
            <p:ph type="body" sz="quarter" idx="15"/>
          </p:nvPr>
        </p:nvSpPr>
        <p:spPr>
          <a:xfrm>
            <a:off x="407987" y="2559050"/>
            <a:ext cx="5579311" cy="2876550"/>
          </a:xfrm>
          <a:noFill/>
          <a:ln>
            <a:solidFill>
              <a:schemeClr val="accent1"/>
            </a:solidFill>
          </a:ln>
        </p:spPr>
        <p:txBody>
          <a:bodyPr lIns="180000" tIns="180000" rIns="180000" bIns="180000">
            <a:noAutofit/>
          </a:bodyPr>
          <a:lstStyle>
            <a:lvl1pPr>
              <a:lnSpc>
                <a:spcPct val="100000"/>
              </a:lnSpc>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20" name="Text Placeholder 14">
            <a:extLst>
              <a:ext uri="{FF2B5EF4-FFF2-40B4-BE49-F238E27FC236}">
                <a16:creationId xmlns:a16="http://schemas.microsoft.com/office/drawing/2014/main" id="{A536223E-63F7-4E44-BC93-B6626BCFEB33}"/>
              </a:ext>
            </a:extLst>
          </p:cNvPr>
          <p:cNvSpPr>
            <a:spLocks noGrp="1"/>
          </p:cNvSpPr>
          <p:nvPr>
            <p:ph type="body" sz="quarter" idx="17" hasCustomPrompt="1"/>
          </p:nvPr>
        </p:nvSpPr>
        <p:spPr>
          <a:xfrm>
            <a:off x="6203951" y="1741713"/>
            <a:ext cx="5580280" cy="817200"/>
          </a:xfrm>
          <a:solidFill>
            <a:schemeClr val="tx2"/>
          </a:solidFill>
          <a:ln>
            <a:solidFill>
              <a:schemeClr val="tx2"/>
            </a:solidFill>
          </a:ln>
        </p:spPr>
        <p:txBody>
          <a:bodyPr lIns="180000" rIns="180000" anchor="ctr" anchorCtr="0">
            <a:noAutofit/>
          </a:bodyPr>
          <a:lstStyle>
            <a:lvl1pPr marL="0" indent="0">
              <a:lnSpc>
                <a:spcPct val="100000"/>
              </a:lnSpc>
              <a:buNone/>
              <a:defRPr b="1">
                <a:solidFill>
                  <a:schemeClr val="bg1"/>
                </a:solidFill>
              </a:defRPr>
            </a:lvl1pPr>
            <a:lvl2pPr marL="0" indent="0">
              <a:buNone/>
              <a:defRPr/>
            </a:lvl2pPr>
          </a:lstStyle>
          <a:p>
            <a:pPr lvl="0"/>
            <a:r>
              <a:rPr lang="en-US" dirty="0"/>
              <a:t>Click to add heading</a:t>
            </a:r>
          </a:p>
        </p:txBody>
      </p:sp>
      <p:sp>
        <p:nvSpPr>
          <p:cNvPr id="19" name="Text Placeholder 17">
            <a:extLst>
              <a:ext uri="{FF2B5EF4-FFF2-40B4-BE49-F238E27FC236}">
                <a16:creationId xmlns:a16="http://schemas.microsoft.com/office/drawing/2014/main" id="{10B4C999-11DB-49A6-8AB3-B2F9DC1BC18C}"/>
              </a:ext>
            </a:extLst>
          </p:cNvPr>
          <p:cNvSpPr>
            <a:spLocks noGrp="1"/>
          </p:cNvSpPr>
          <p:nvPr>
            <p:ph type="body" sz="quarter" idx="16"/>
          </p:nvPr>
        </p:nvSpPr>
        <p:spPr>
          <a:xfrm>
            <a:off x="6203200" y="2559050"/>
            <a:ext cx="5580280" cy="2876550"/>
          </a:xfrm>
          <a:noFill/>
          <a:ln>
            <a:solidFill>
              <a:schemeClr val="tx2"/>
            </a:solidFill>
          </a:ln>
        </p:spPr>
        <p:txBody>
          <a:bodyPr lIns="180000" tIns="180000" rIns="180000" bIns="180000">
            <a:noAutofit/>
          </a:bodyPr>
          <a:lstStyle>
            <a:lvl1pPr>
              <a:lnSpc>
                <a:spcPct val="100000"/>
              </a:lnSpc>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Slide Number Placeholder 4">
            <a:extLst>
              <a:ext uri="{FF2B5EF4-FFF2-40B4-BE49-F238E27FC236}">
                <a16:creationId xmlns:a16="http://schemas.microsoft.com/office/drawing/2014/main" id="{F8382FB9-7D18-4174-9B0A-336A77C9A80A}"/>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lvl1pPr>
          </a:lstStyle>
          <a:p>
            <a:fld id="{F8E47D07-9D1E-4FE9-B31A-2F5863681021}" type="slidenum">
              <a:rPr lang="en-GB" smtClean="0"/>
              <a:pPr/>
              <a:t>‹N›</a:t>
            </a:fld>
            <a:endParaRPr lang="en-GB"/>
          </a:p>
        </p:txBody>
      </p:sp>
      <p:sp>
        <p:nvSpPr>
          <p:cNvPr id="10" name="Text Placeholder 96">
            <a:extLst>
              <a:ext uri="{FF2B5EF4-FFF2-40B4-BE49-F238E27FC236}">
                <a16:creationId xmlns:a16="http://schemas.microsoft.com/office/drawing/2014/main" id="{2637D735-30A5-485A-99EE-308975B4856D}"/>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3" name="Date Placeholder 2">
            <a:extLst>
              <a:ext uri="{FF2B5EF4-FFF2-40B4-BE49-F238E27FC236}">
                <a16:creationId xmlns:a16="http://schemas.microsoft.com/office/drawing/2014/main" id="{7CD3461D-2D14-40AF-A11E-E32A29AD5DDA}"/>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3434220272"/>
      </p:ext>
    </p:extLst>
  </p:cSld>
  <p:clrMapOvr>
    <a:masterClrMapping/>
  </p:clrMapOvr>
  <p:extLst>
    <p:ext uri="{DCECCB84-F9BA-43D5-87BE-67443E8EF086}">
      <p15:sldGuideLst xmlns:p15="http://schemas.microsoft.com/office/powerpoint/2012/main">
        <p15:guide id="1" orient="horz" pos="890" userDrawn="1">
          <p15:clr>
            <a:srgbClr val="C35EA4"/>
          </p15:clr>
        </p15:guide>
        <p15:guide id="2" orient="horz" pos="981" userDrawn="1">
          <p15:clr>
            <a:srgbClr val="C35EA4"/>
          </p15:clr>
        </p15:guide>
        <p15:guide id="3" pos="3772" userDrawn="1">
          <p15:clr>
            <a:srgbClr val="A4A3A4"/>
          </p15:clr>
        </p15:guide>
        <p15:guide id="4" pos="3908" userDrawn="1">
          <p15:clr>
            <a:srgbClr val="A4A3A4"/>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Column Heading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9400-E757-4904-B6B0-89D775990C58}"/>
              </a:ext>
            </a:extLst>
          </p:cNvPr>
          <p:cNvSpPr>
            <a:spLocks noGrp="1"/>
          </p:cNvSpPr>
          <p:nvPr>
            <p:ph type="title" hasCustomPrompt="1"/>
          </p:nvPr>
        </p:nvSpPr>
        <p:spPr/>
        <p:txBody>
          <a:bodyPr/>
          <a:lstStyle>
            <a:lvl1pPr>
              <a:lnSpc>
                <a:spcPct val="100000"/>
              </a:lnSpc>
              <a:defRPr/>
            </a:lvl1pPr>
          </a:lstStyle>
          <a:p>
            <a:r>
              <a:rPr lang="en-US" dirty="0"/>
              <a:t>Click to enter title here</a:t>
            </a:r>
          </a:p>
        </p:txBody>
      </p:sp>
      <p:sp>
        <p:nvSpPr>
          <p:cNvPr id="15" name="Text Placeholder 14">
            <a:extLst>
              <a:ext uri="{FF2B5EF4-FFF2-40B4-BE49-F238E27FC236}">
                <a16:creationId xmlns:a16="http://schemas.microsoft.com/office/drawing/2014/main" id="{2CAD35DC-4ECF-4C00-A17E-91E10762897F}"/>
              </a:ext>
            </a:extLst>
          </p:cNvPr>
          <p:cNvSpPr>
            <a:spLocks noGrp="1"/>
          </p:cNvSpPr>
          <p:nvPr>
            <p:ph type="body" sz="quarter" idx="13" hasCustomPrompt="1"/>
          </p:nvPr>
        </p:nvSpPr>
        <p:spPr>
          <a:xfrm>
            <a:off x="408738" y="1741713"/>
            <a:ext cx="3707649" cy="817200"/>
          </a:xfrm>
          <a:solidFill>
            <a:schemeClr val="accent1"/>
          </a:solidFill>
          <a:ln>
            <a:solidFill>
              <a:schemeClr val="accent1"/>
            </a:solidFill>
          </a:ln>
        </p:spPr>
        <p:txBody>
          <a:bodyPr lIns="180000" rIns="180000" anchor="ctr" anchorCtr="0">
            <a:noAutofit/>
          </a:bodyPr>
          <a:lstStyle>
            <a:lvl1pPr marL="0" indent="0">
              <a:lnSpc>
                <a:spcPct val="100000"/>
              </a:lnSpc>
              <a:buNone/>
              <a:defRPr b="1">
                <a:solidFill>
                  <a:schemeClr val="bg1"/>
                </a:solidFill>
              </a:defRPr>
            </a:lvl1pPr>
            <a:lvl2pPr marL="0" indent="0">
              <a:buNone/>
              <a:defRPr/>
            </a:lvl2pPr>
          </a:lstStyle>
          <a:p>
            <a:pPr lvl="0"/>
            <a:r>
              <a:rPr lang="en-US" dirty="0"/>
              <a:t>Click to add heading</a:t>
            </a:r>
          </a:p>
        </p:txBody>
      </p:sp>
      <p:sp>
        <p:nvSpPr>
          <p:cNvPr id="18" name="Text Placeholder 17">
            <a:extLst>
              <a:ext uri="{FF2B5EF4-FFF2-40B4-BE49-F238E27FC236}">
                <a16:creationId xmlns:a16="http://schemas.microsoft.com/office/drawing/2014/main" id="{D5B1D31A-1072-4488-8176-064D101F59B2}"/>
              </a:ext>
            </a:extLst>
          </p:cNvPr>
          <p:cNvSpPr>
            <a:spLocks noGrp="1"/>
          </p:cNvSpPr>
          <p:nvPr>
            <p:ph type="body" sz="quarter" idx="15"/>
          </p:nvPr>
        </p:nvSpPr>
        <p:spPr>
          <a:xfrm>
            <a:off x="407987" y="2559050"/>
            <a:ext cx="3707649" cy="2876550"/>
          </a:xfrm>
          <a:noFill/>
          <a:ln>
            <a:solidFill>
              <a:schemeClr val="accent1"/>
            </a:solidFill>
          </a:ln>
        </p:spPr>
        <p:txBody>
          <a:bodyPr lIns="180000" tIns="180000" rIns="180000" bIns="180000">
            <a:noAutofit/>
          </a:bodyPr>
          <a:lstStyle>
            <a:lvl1pPr>
              <a:lnSpc>
                <a:spcPct val="100000"/>
              </a:lnSpc>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20" name="Text Placeholder 14">
            <a:extLst>
              <a:ext uri="{FF2B5EF4-FFF2-40B4-BE49-F238E27FC236}">
                <a16:creationId xmlns:a16="http://schemas.microsoft.com/office/drawing/2014/main" id="{A536223E-63F7-4E44-BC93-B6626BCFEB33}"/>
              </a:ext>
            </a:extLst>
          </p:cNvPr>
          <p:cNvSpPr>
            <a:spLocks noGrp="1"/>
          </p:cNvSpPr>
          <p:nvPr>
            <p:ph type="body" sz="quarter" idx="17" hasCustomPrompt="1"/>
          </p:nvPr>
        </p:nvSpPr>
        <p:spPr>
          <a:xfrm>
            <a:off x="4224337" y="1741713"/>
            <a:ext cx="3743325" cy="817200"/>
          </a:xfrm>
          <a:solidFill>
            <a:schemeClr val="tx2"/>
          </a:solidFill>
          <a:ln>
            <a:solidFill>
              <a:schemeClr val="tx2"/>
            </a:solidFill>
          </a:ln>
        </p:spPr>
        <p:txBody>
          <a:bodyPr lIns="180000" rIns="180000" anchor="ctr" anchorCtr="0">
            <a:noAutofit/>
          </a:bodyPr>
          <a:lstStyle>
            <a:lvl1pPr marL="0" indent="0">
              <a:lnSpc>
                <a:spcPct val="100000"/>
              </a:lnSpc>
              <a:buNone/>
              <a:defRPr b="1">
                <a:solidFill>
                  <a:schemeClr val="bg1"/>
                </a:solidFill>
              </a:defRPr>
            </a:lvl1pPr>
            <a:lvl2pPr marL="0" indent="0">
              <a:buNone/>
              <a:defRPr/>
            </a:lvl2pPr>
          </a:lstStyle>
          <a:p>
            <a:pPr lvl="0"/>
            <a:r>
              <a:rPr lang="en-US" dirty="0"/>
              <a:t>Click to add heading</a:t>
            </a:r>
          </a:p>
        </p:txBody>
      </p:sp>
      <p:sp>
        <p:nvSpPr>
          <p:cNvPr id="19" name="Text Placeholder 17">
            <a:extLst>
              <a:ext uri="{FF2B5EF4-FFF2-40B4-BE49-F238E27FC236}">
                <a16:creationId xmlns:a16="http://schemas.microsoft.com/office/drawing/2014/main" id="{10B4C999-11DB-49A6-8AB3-B2F9DC1BC18C}"/>
              </a:ext>
            </a:extLst>
          </p:cNvPr>
          <p:cNvSpPr>
            <a:spLocks noGrp="1"/>
          </p:cNvSpPr>
          <p:nvPr>
            <p:ph type="body" sz="quarter" idx="16"/>
          </p:nvPr>
        </p:nvSpPr>
        <p:spPr>
          <a:xfrm>
            <a:off x="4223586" y="2559050"/>
            <a:ext cx="3743325" cy="2876550"/>
          </a:xfrm>
          <a:noFill/>
          <a:ln>
            <a:solidFill>
              <a:schemeClr val="tx2"/>
            </a:solidFill>
          </a:ln>
        </p:spPr>
        <p:txBody>
          <a:bodyPr lIns="180000" tIns="180000" rIns="180000" bIns="180000">
            <a:noAutofit/>
          </a:bodyPr>
          <a:lstStyle>
            <a:lvl1pPr>
              <a:lnSpc>
                <a:spcPct val="100000"/>
              </a:lnSpc>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22" name="Text Placeholder 14">
            <a:extLst>
              <a:ext uri="{FF2B5EF4-FFF2-40B4-BE49-F238E27FC236}">
                <a16:creationId xmlns:a16="http://schemas.microsoft.com/office/drawing/2014/main" id="{489FFBF6-0D3D-4034-B412-EABCE7228008}"/>
              </a:ext>
            </a:extLst>
          </p:cNvPr>
          <p:cNvSpPr>
            <a:spLocks noGrp="1"/>
          </p:cNvSpPr>
          <p:nvPr>
            <p:ph type="body" sz="quarter" idx="19" hasCustomPrompt="1"/>
          </p:nvPr>
        </p:nvSpPr>
        <p:spPr>
          <a:xfrm>
            <a:off x="8075613" y="1741713"/>
            <a:ext cx="3709149" cy="817200"/>
          </a:xfrm>
          <a:solidFill>
            <a:schemeClr val="accent6"/>
          </a:solidFill>
          <a:ln>
            <a:solidFill>
              <a:schemeClr val="accent6"/>
            </a:solidFill>
          </a:ln>
        </p:spPr>
        <p:txBody>
          <a:bodyPr lIns="180000" rIns="180000" anchor="ctr" anchorCtr="0">
            <a:noAutofit/>
          </a:bodyPr>
          <a:lstStyle>
            <a:lvl1pPr marL="0" indent="0">
              <a:lnSpc>
                <a:spcPct val="100000"/>
              </a:lnSpc>
              <a:buNone/>
              <a:defRPr b="1">
                <a:solidFill>
                  <a:schemeClr val="tx1"/>
                </a:solidFill>
              </a:defRPr>
            </a:lvl1pPr>
            <a:lvl2pPr marL="0" indent="0">
              <a:buNone/>
              <a:defRPr/>
            </a:lvl2pPr>
          </a:lstStyle>
          <a:p>
            <a:pPr lvl="0"/>
            <a:r>
              <a:rPr lang="en-US" dirty="0"/>
              <a:t>Click to add heading</a:t>
            </a:r>
          </a:p>
        </p:txBody>
      </p:sp>
      <p:sp>
        <p:nvSpPr>
          <p:cNvPr id="21" name="Text Placeholder 17">
            <a:extLst>
              <a:ext uri="{FF2B5EF4-FFF2-40B4-BE49-F238E27FC236}">
                <a16:creationId xmlns:a16="http://schemas.microsoft.com/office/drawing/2014/main" id="{B8A0AAAB-DFCF-4F8D-90DA-DBD02013396C}"/>
              </a:ext>
            </a:extLst>
          </p:cNvPr>
          <p:cNvSpPr>
            <a:spLocks noGrp="1"/>
          </p:cNvSpPr>
          <p:nvPr>
            <p:ph type="body" sz="quarter" idx="18"/>
          </p:nvPr>
        </p:nvSpPr>
        <p:spPr>
          <a:xfrm>
            <a:off x="8074862" y="2559050"/>
            <a:ext cx="3709149" cy="2876550"/>
          </a:xfrm>
          <a:noFill/>
          <a:ln>
            <a:solidFill>
              <a:schemeClr val="accent6"/>
            </a:solidFill>
          </a:ln>
        </p:spPr>
        <p:txBody>
          <a:bodyPr lIns="180000" tIns="180000" rIns="180000" bIns="180000">
            <a:noAutofit/>
          </a:bodyPr>
          <a:lstStyle>
            <a:lvl1pPr>
              <a:lnSpc>
                <a:spcPct val="100000"/>
              </a:lnSpc>
              <a:defRPr>
                <a:solidFill>
                  <a:schemeClr val="tx1"/>
                </a:solidFill>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8" name="Slide Number Placeholder 7">
            <a:extLst>
              <a:ext uri="{FF2B5EF4-FFF2-40B4-BE49-F238E27FC236}">
                <a16:creationId xmlns:a16="http://schemas.microsoft.com/office/drawing/2014/main" id="{879911E2-3D79-4D57-A4A5-99B310315A3A}"/>
              </a:ext>
              <a:ext uri="{C183D7F6-B498-43B3-948B-1728B52AA6E4}">
                <adec:decorative xmlns:adec="http://schemas.microsoft.com/office/drawing/2017/decorative" val="1"/>
              </a:ext>
            </a:extLst>
          </p:cNvPr>
          <p:cNvSpPr>
            <a:spLocks noGrp="1"/>
          </p:cNvSpPr>
          <p:nvPr>
            <p:ph type="sldNum" sz="quarter" idx="22"/>
          </p:nvPr>
        </p:nvSpPr>
        <p:spPr/>
        <p:txBody>
          <a:bodyPr/>
          <a:lstStyle>
            <a:lvl1pPr>
              <a:lnSpc>
                <a:spcPct val="100000"/>
              </a:lnSpc>
              <a:defRPr/>
            </a:lvl1pPr>
          </a:lstStyle>
          <a:p>
            <a:fld id="{F8E47D07-9D1E-4FE9-B31A-2F5863681021}" type="slidenum">
              <a:rPr lang="en-GB" smtClean="0"/>
              <a:pPr/>
              <a:t>‹N›</a:t>
            </a:fld>
            <a:endParaRPr lang="en-GB"/>
          </a:p>
        </p:txBody>
      </p:sp>
      <p:sp>
        <p:nvSpPr>
          <p:cNvPr id="12" name="Text Placeholder 96">
            <a:extLst>
              <a:ext uri="{FF2B5EF4-FFF2-40B4-BE49-F238E27FC236}">
                <a16:creationId xmlns:a16="http://schemas.microsoft.com/office/drawing/2014/main" id="{3693997A-5C93-43A3-8084-D3D97075252B}"/>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6" name="Date Placeholder 5">
            <a:extLst>
              <a:ext uri="{FF2B5EF4-FFF2-40B4-BE49-F238E27FC236}">
                <a16:creationId xmlns:a16="http://schemas.microsoft.com/office/drawing/2014/main" id="{2004B821-BCFE-4694-8F07-82AA247F72F5}"/>
              </a:ext>
              <a:ext uri="{C183D7F6-B498-43B3-948B-1728B52AA6E4}">
                <adec:decorative xmlns:adec="http://schemas.microsoft.com/office/drawing/2017/decorative" val="1"/>
              </a:ext>
            </a:extLst>
          </p:cNvPr>
          <p:cNvSpPr>
            <a:spLocks noGrp="1"/>
          </p:cNvSpPr>
          <p:nvPr>
            <p:ph type="dt" sz="half" idx="2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573269673"/>
      </p:ext>
    </p:extLst>
  </p:cSld>
  <p:clrMapOvr>
    <a:masterClrMapping/>
  </p:clrMapOvr>
  <p:extLst>
    <p:ext uri="{DCECCB84-F9BA-43D5-87BE-67443E8EF086}">
      <p15:sldGuideLst xmlns:p15="http://schemas.microsoft.com/office/powerpoint/2012/main">
        <p15:guide id="1" orient="horz" pos="890" userDrawn="1">
          <p15:clr>
            <a:srgbClr val="C35EA4"/>
          </p15:clr>
        </p15:guide>
        <p15:guide id="2" orient="horz" pos="981" userDrawn="1">
          <p15:clr>
            <a:srgbClr val="C35EA4"/>
          </p15:clr>
        </p15:guide>
        <p15:guide id="3" pos="2593" userDrawn="1">
          <p15:clr>
            <a:srgbClr val="A4A3A4"/>
          </p15:clr>
        </p15:guide>
        <p15:guide id="4" pos="2661" userDrawn="1">
          <p15:clr>
            <a:srgbClr val="A4A3A4"/>
          </p15:clr>
        </p15:guide>
        <p15:guide id="5" pos="5019" userDrawn="1">
          <p15:clr>
            <a:srgbClr val="A4A3A4"/>
          </p15:clr>
        </p15:guide>
        <p15:guide id="6" pos="5087" userDrawn="1">
          <p15:clr>
            <a:srgbClr val="A4A3A4"/>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 Column Heading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9400-E757-4904-B6B0-89D775990C58}"/>
              </a:ext>
            </a:extLst>
          </p:cNvPr>
          <p:cNvSpPr>
            <a:spLocks noGrp="1"/>
          </p:cNvSpPr>
          <p:nvPr>
            <p:ph type="title" hasCustomPrompt="1"/>
          </p:nvPr>
        </p:nvSpPr>
        <p:spPr/>
        <p:txBody>
          <a:bodyPr/>
          <a:lstStyle>
            <a:lvl1pPr>
              <a:lnSpc>
                <a:spcPct val="100000"/>
              </a:lnSpc>
              <a:defRPr/>
            </a:lvl1pPr>
          </a:lstStyle>
          <a:p>
            <a:r>
              <a:rPr lang="en-US" dirty="0"/>
              <a:t>Click to enter title here</a:t>
            </a:r>
          </a:p>
        </p:txBody>
      </p:sp>
      <p:sp>
        <p:nvSpPr>
          <p:cNvPr id="15" name="Text Placeholder 14">
            <a:extLst>
              <a:ext uri="{FF2B5EF4-FFF2-40B4-BE49-F238E27FC236}">
                <a16:creationId xmlns:a16="http://schemas.microsoft.com/office/drawing/2014/main" id="{2CAD35DC-4ECF-4C00-A17E-91E10762897F}"/>
              </a:ext>
            </a:extLst>
          </p:cNvPr>
          <p:cNvSpPr>
            <a:spLocks noGrp="1"/>
          </p:cNvSpPr>
          <p:nvPr>
            <p:ph type="body" sz="quarter" idx="13" hasCustomPrompt="1"/>
          </p:nvPr>
        </p:nvSpPr>
        <p:spPr>
          <a:xfrm>
            <a:off x="408739" y="1741713"/>
            <a:ext cx="2771024" cy="817200"/>
          </a:xfrm>
          <a:solidFill>
            <a:schemeClr val="accent1"/>
          </a:solidFill>
          <a:ln>
            <a:solidFill>
              <a:schemeClr val="accent1"/>
            </a:solidFill>
          </a:ln>
        </p:spPr>
        <p:txBody>
          <a:bodyPr lIns="180000" rIns="180000" anchor="ctr" anchorCtr="0">
            <a:noAutofit/>
          </a:bodyPr>
          <a:lstStyle>
            <a:lvl1pPr marL="0" indent="0">
              <a:lnSpc>
                <a:spcPct val="100000"/>
              </a:lnSpc>
              <a:buNone/>
              <a:defRPr b="1">
                <a:solidFill>
                  <a:schemeClr val="bg1"/>
                </a:solidFill>
              </a:defRPr>
            </a:lvl1pPr>
            <a:lvl2pPr marL="0" indent="0">
              <a:buNone/>
              <a:defRPr/>
            </a:lvl2pPr>
          </a:lstStyle>
          <a:p>
            <a:pPr lvl="0"/>
            <a:r>
              <a:rPr lang="en-US" dirty="0"/>
              <a:t>Click to add heading</a:t>
            </a:r>
          </a:p>
        </p:txBody>
      </p:sp>
      <p:sp>
        <p:nvSpPr>
          <p:cNvPr id="18" name="Text Placeholder 17">
            <a:extLst>
              <a:ext uri="{FF2B5EF4-FFF2-40B4-BE49-F238E27FC236}">
                <a16:creationId xmlns:a16="http://schemas.microsoft.com/office/drawing/2014/main" id="{D5B1D31A-1072-4488-8176-064D101F59B2}"/>
              </a:ext>
            </a:extLst>
          </p:cNvPr>
          <p:cNvSpPr>
            <a:spLocks noGrp="1"/>
          </p:cNvSpPr>
          <p:nvPr>
            <p:ph type="body" sz="quarter" idx="15"/>
          </p:nvPr>
        </p:nvSpPr>
        <p:spPr>
          <a:xfrm>
            <a:off x="407988" y="2559050"/>
            <a:ext cx="2771024" cy="2876550"/>
          </a:xfrm>
          <a:noFill/>
          <a:ln>
            <a:solidFill>
              <a:schemeClr val="accent1"/>
            </a:solidFill>
          </a:ln>
        </p:spPr>
        <p:txBody>
          <a:bodyPr lIns="180000" tIns="180000" rIns="180000" bIns="180000">
            <a:noAutofit/>
          </a:bodyPr>
          <a:lstStyle>
            <a:lvl1pPr>
              <a:lnSpc>
                <a:spcPct val="100000"/>
              </a:lnSpc>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20" name="Text Placeholder 14">
            <a:extLst>
              <a:ext uri="{FF2B5EF4-FFF2-40B4-BE49-F238E27FC236}">
                <a16:creationId xmlns:a16="http://schemas.microsoft.com/office/drawing/2014/main" id="{A536223E-63F7-4E44-BC93-B6626BCFEB33}"/>
              </a:ext>
            </a:extLst>
          </p:cNvPr>
          <p:cNvSpPr>
            <a:spLocks noGrp="1"/>
          </p:cNvSpPr>
          <p:nvPr>
            <p:ph type="body" sz="quarter" idx="17" hasCustomPrompt="1"/>
          </p:nvPr>
        </p:nvSpPr>
        <p:spPr>
          <a:xfrm>
            <a:off x="3287712" y="1741713"/>
            <a:ext cx="2771024" cy="817200"/>
          </a:xfrm>
          <a:solidFill>
            <a:schemeClr val="tx2"/>
          </a:solidFill>
          <a:ln>
            <a:solidFill>
              <a:schemeClr val="tx2"/>
            </a:solidFill>
          </a:ln>
        </p:spPr>
        <p:txBody>
          <a:bodyPr lIns="180000" rIns="180000" anchor="ctr" anchorCtr="0">
            <a:noAutofit/>
          </a:bodyPr>
          <a:lstStyle>
            <a:lvl1pPr marL="0" indent="0">
              <a:lnSpc>
                <a:spcPct val="100000"/>
              </a:lnSpc>
              <a:buNone/>
              <a:defRPr b="1">
                <a:solidFill>
                  <a:schemeClr val="bg1"/>
                </a:solidFill>
              </a:defRPr>
            </a:lvl1pPr>
            <a:lvl2pPr marL="0" indent="0">
              <a:buNone/>
              <a:defRPr/>
            </a:lvl2pPr>
          </a:lstStyle>
          <a:p>
            <a:pPr lvl="0"/>
            <a:r>
              <a:rPr lang="en-US" dirty="0"/>
              <a:t>Click to add heading</a:t>
            </a:r>
          </a:p>
        </p:txBody>
      </p:sp>
      <p:sp>
        <p:nvSpPr>
          <p:cNvPr id="19" name="Text Placeholder 17">
            <a:extLst>
              <a:ext uri="{FF2B5EF4-FFF2-40B4-BE49-F238E27FC236}">
                <a16:creationId xmlns:a16="http://schemas.microsoft.com/office/drawing/2014/main" id="{10B4C999-11DB-49A6-8AB3-B2F9DC1BC18C}"/>
              </a:ext>
            </a:extLst>
          </p:cNvPr>
          <p:cNvSpPr>
            <a:spLocks noGrp="1"/>
          </p:cNvSpPr>
          <p:nvPr>
            <p:ph type="body" sz="quarter" idx="16"/>
          </p:nvPr>
        </p:nvSpPr>
        <p:spPr>
          <a:xfrm>
            <a:off x="3286961" y="2559050"/>
            <a:ext cx="2771024" cy="2876550"/>
          </a:xfrm>
          <a:noFill/>
          <a:ln>
            <a:solidFill>
              <a:schemeClr val="tx2"/>
            </a:solidFill>
          </a:ln>
        </p:spPr>
        <p:txBody>
          <a:bodyPr lIns="180000" tIns="180000" rIns="180000" bIns="180000">
            <a:noAutofit/>
          </a:bodyPr>
          <a:lstStyle>
            <a:lvl1pPr>
              <a:lnSpc>
                <a:spcPct val="100000"/>
              </a:lnSpc>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22" name="Text Placeholder 14">
            <a:extLst>
              <a:ext uri="{FF2B5EF4-FFF2-40B4-BE49-F238E27FC236}">
                <a16:creationId xmlns:a16="http://schemas.microsoft.com/office/drawing/2014/main" id="{489FFBF6-0D3D-4034-B412-EABCE7228008}"/>
              </a:ext>
            </a:extLst>
          </p:cNvPr>
          <p:cNvSpPr>
            <a:spLocks noGrp="1"/>
          </p:cNvSpPr>
          <p:nvPr>
            <p:ph type="body" sz="quarter" idx="19" hasCustomPrompt="1"/>
          </p:nvPr>
        </p:nvSpPr>
        <p:spPr>
          <a:xfrm>
            <a:off x="6133267" y="1741713"/>
            <a:ext cx="2771022" cy="817200"/>
          </a:xfrm>
          <a:solidFill>
            <a:schemeClr val="accent6"/>
          </a:solidFill>
          <a:ln>
            <a:solidFill>
              <a:schemeClr val="accent6"/>
            </a:solidFill>
          </a:ln>
        </p:spPr>
        <p:txBody>
          <a:bodyPr lIns="180000" rIns="180000" anchor="ctr" anchorCtr="0">
            <a:noAutofit/>
          </a:bodyPr>
          <a:lstStyle>
            <a:lvl1pPr marL="0" indent="0">
              <a:lnSpc>
                <a:spcPct val="100000"/>
              </a:lnSpc>
              <a:buNone/>
              <a:defRPr b="1">
                <a:solidFill>
                  <a:schemeClr val="tx1"/>
                </a:solidFill>
              </a:defRPr>
            </a:lvl1pPr>
            <a:lvl2pPr marL="0" indent="0">
              <a:buNone/>
              <a:defRPr/>
            </a:lvl2pPr>
          </a:lstStyle>
          <a:p>
            <a:pPr lvl="0"/>
            <a:r>
              <a:rPr lang="en-US" dirty="0"/>
              <a:t>Click to add heading</a:t>
            </a:r>
          </a:p>
        </p:txBody>
      </p:sp>
      <p:sp>
        <p:nvSpPr>
          <p:cNvPr id="21" name="Text Placeholder 17">
            <a:extLst>
              <a:ext uri="{FF2B5EF4-FFF2-40B4-BE49-F238E27FC236}">
                <a16:creationId xmlns:a16="http://schemas.microsoft.com/office/drawing/2014/main" id="{B8A0AAAB-DFCF-4F8D-90DA-DBD02013396C}"/>
              </a:ext>
            </a:extLst>
          </p:cNvPr>
          <p:cNvSpPr>
            <a:spLocks noGrp="1"/>
          </p:cNvSpPr>
          <p:nvPr>
            <p:ph type="body" sz="quarter" idx="18"/>
          </p:nvPr>
        </p:nvSpPr>
        <p:spPr>
          <a:xfrm>
            <a:off x="6132516" y="2559050"/>
            <a:ext cx="2771022" cy="2876550"/>
          </a:xfrm>
          <a:noFill/>
          <a:ln>
            <a:solidFill>
              <a:schemeClr val="accent6"/>
            </a:solidFill>
          </a:ln>
        </p:spPr>
        <p:txBody>
          <a:bodyPr lIns="180000" tIns="180000" rIns="180000" bIns="180000">
            <a:noAutofit/>
          </a:bodyPr>
          <a:lstStyle>
            <a:lvl1pPr>
              <a:lnSpc>
                <a:spcPct val="100000"/>
              </a:lnSpc>
              <a:defRPr>
                <a:solidFill>
                  <a:schemeClr val="tx1"/>
                </a:solidFill>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24" name="Text Placeholder 14">
            <a:extLst>
              <a:ext uri="{FF2B5EF4-FFF2-40B4-BE49-F238E27FC236}">
                <a16:creationId xmlns:a16="http://schemas.microsoft.com/office/drawing/2014/main" id="{794F06B4-05CB-4425-B43C-90CDB77D4DCD}"/>
              </a:ext>
            </a:extLst>
          </p:cNvPr>
          <p:cNvSpPr>
            <a:spLocks noGrp="1"/>
          </p:cNvSpPr>
          <p:nvPr>
            <p:ph type="body" sz="quarter" idx="21" hasCustomPrompt="1"/>
          </p:nvPr>
        </p:nvSpPr>
        <p:spPr>
          <a:xfrm>
            <a:off x="9012237" y="1741713"/>
            <a:ext cx="2771023" cy="817200"/>
          </a:xfrm>
          <a:solidFill>
            <a:schemeClr val="accent5"/>
          </a:solidFill>
          <a:ln>
            <a:solidFill>
              <a:schemeClr val="accent5"/>
            </a:solidFill>
          </a:ln>
        </p:spPr>
        <p:txBody>
          <a:bodyPr lIns="180000" rIns="180000" anchor="ctr" anchorCtr="0">
            <a:noAutofit/>
          </a:bodyPr>
          <a:lstStyle>
            <a:lvl1pPr marL="0" indent="0">
              <a:lnSpc>
                <a:spcPct val="100000"/>
              </a:lnSpc>
              <a:buNone/>
              <a:defRPr b="1">
                <a:solidFill>
                  <a:schemeClr val="tx1"/>
                </a:solidFill>
              </a:defRPr>
            </a:lvl1pPr>
            <a:lvl2pPr marL="0" indent="0">
              <a:buNone/>
              <a:defRPr/>
            </a:lvl2pPr>
          </a:lstStyle>
          <a:p>
            <a:pPr lvl="0"/>
            <a:r>
              <a:rPr lang="en-US" dirty="0"/>
              <a:t>Click to add heading</a:t>
            </a:r>
          </a:p>
        </p:txBody>
      </p:sp>
      <p:sp>
        <p:nvSpPr>
          <p:cNvPr id="23" name="Text Placeholder 17">
            <a:extLst>
              <a:ext uri="{FF2B5EF4-FFF2-40B4-BE49-F238E27FC236}">
                <a16:creationId xmlns:a16="http://schemas.microsoft.com/office/drawing/2014/main" id="{07483DBB-6AB3-44E8-B476-D691A6DD7796}"/>
              </a:ext>
            </a:extLst>
          </p:cNvPr>
          <p:cNvSpPr>
            <a:spLocks noGrp="1"/>
          </p:cNvSpPr>
          <p:nvPr>
            <p:ph type="body" sz="quarter" idx="20"/>
          </p:nvPr>
        </p:nvSpPr>
        <p:spPr>
          <a:xfrm>
            <a:off x="9011486" y="2559050"/>
            <a:ext cx="2771023" cy="2876550"/>
          </a:xfrm>
          <a:noFill/>
          <a:ln>
            <a:solidFill>
              <a:schemeClr val="accent5"/>
            </a:solidFill>
          </a:ln>
        </p:spPr>
        <p:txBody>
          <a:bodyPr lIns="180000" tIns="180000" rIns="180000" bIns="180000">
            <a:noAutofit/>
          </a:bodyPr>
          <a:lstStyle>
            <a:lvl1pPr>
              <a:lnSpc>
                <a:spcPct val="100000"/>
              </a:lnSpc>
              <a:defRPr>
                <a:solidFill>
                  <a:schemeClr val="tx1"/>
                </a:solidFill>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Slide Number Placeholder 9">
            <a:extLst>
              <a:ext uri="{FF2B5EF4-FFF2-40B4-BE49-F238E27FC236}">
                <a16:creationId xmlns:a16="http://schemas.microsoft.com/office/drawing/2014/main" id="{507ABD0A-0B79-498A-8135-71083AB527F3}"/>
              </a:ext>
              <a:ext uri="{C183D7F6-B498-43B3-948B-1728B52AA6E4}">
                <adec:decorative xmlns:adec="http://schemas.microsoft.com/office/drawing/2017/decorative" val="1"/>
              </a:ext>
            </a:extLst>
          </p:cNvPr>
          <p:cNvSpPr>
            <a:spLocks noGrp="1"/>
          </p:cNvSpPr>
          <p:nvPr>
            <p:ph type="sldNum" sz="quarter" idx="24"/>
          </p:nvPr>
        </p:nvSpPr>
        <p:spPr/>
        <p:txBody>
          <a:bodyPr/>
          <a:lstStyle>
            <a:lvl1pPr>
              <a:lnSpc>
                <a:spcPct val="100000"/>
              </a:lnSpc>
              <a:defRPr/>
            </a:lvl1pPr>
          </a:lstStyle>
          <a:p>
            <a:fld id="{F8E47D07-9D1E-4FE9-B31A-2F5863681021}" type="slidenum">
              <a:rPr lang="en-GB" smtClean="0"/>
              <a:pPr/>
              <a:t>‹N›</a:t>
            </a:fld>
            <a:endParaRPr lang="en-GB"/>
          </a:p>
        </p:txBody>
      </p:sp>
      <p:sp>
        <p:nvSpPr>
          <p:cNvPr id="14" name="Text Placeholder 96">
            <a:extLst>
              <a:ext uri="{FF2B5EF4-FFF2-40B4-BE49-F238E27FC236}">
                <a16:creationId xmlns:a16="http://schemas.microsoft.com/office/drawing/2014/main" id="{C19B5F97-DA6F-4D23-91EB-F783A1590A4A}"/>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8" name="Date Placeholder 7">
            <a:extLst>
              <a:ext uri="{FF2B5EF4-FFF2-40B4-BE49-F238E27FC236}">
                <a16:creationId xmlns:a16="http://schemas.microsoft.com/office/drawing/2014/main" id="{5FDF1C59-75D3-4D44-AA6A-CE846344781C}"/>
              </a:ext>
              <a:ext uri="{C183D7F6-B498-43B3-948B-1728B52AA6E4}">
                <adec:decorative xmlns:adec="http://schemas.microsoft.com/office/drawing/2017/decorative" val="1"/>
              </a:ext>
            </a:extLst>
          </p:cNvPr>
          <p:cNvSpPr>
            <a:spLocks noGrp="1"/>
          </p:cNvSpPr>
          <p:nvPr>
            <p:ph type="dt" sz="half" idx="22"/>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3202849257"/>
      </p:ext>
    </p:extLst>
  </p:cSld>
  <p:clrMapOvr>
    <a:masterClrMapping/>
  </p:clrMapOvr>
  <p:extLst>
    <p:ext uri="{DCECCB84-F9BA-43D5-87BE-67443E8EF086}">
      <p15:sldGuideLst xmlns:p15="http://schemas.microsoft.com/office/powerpoint/2012/main">
        <p15:guide id="1" orient="horz" pos="890" userDrawn="1">
          <p15:clr>
            <a:srgbClr val="C35EA4"/>
          </p15:clr>
        </p15:guide>
        <p15:guide id="2" orient="horz" pos="981" userDrawn="1">
          <p15:clr>
            <a:srgbClr val="C35EA4"/>
          </p15:clr>
        </p15:guide>
        <p15:guide id="3" pos="2003" userDrawn="1">
          <p15:clr>
            <a:srgbClr val="A4A3A4"/>
          </p15:clr>
        </p15:guide>
        <p15:guide id="4" pos="2071" userDrawn="1">
          <p15:clr>
            <a:srgbClr val="A4A3A4"/>
          </p15:clr>
        </p15:guide>
        <p15:guide id="5" pos="5677" userDrawn="1">
          <p15:clr>
            <a:srgbClr val="A4A3A4"/>
          </p15:clr>
        </p15:guide>
        <p15:guide id="6" pos="5609" userDrawn="1">
          <p15:clr>
            <a:srgbClr val="A4A3A4"/>
          </p15:clr>
        </p15:guide>
        <p15:guide id="7" pos="3817" userDrawn="1">
          <p15:clr>
            <a:srgbClr val="A4A3A4"/>
          </p15:clr>
        </p15:guide>
        <p15:guide id="8" pos="3863" userDrawn="1">
          <p15:clr>
            <a:srgbClr val="A4A3A4"/>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Dark)">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p:txBody>
          <a:bodyPr/>
          <a:lstStyle>
            <a:lvl1pPr>
              <a:lnSpc>
                <a:spcPct val="100000"/>
              </a:lnSpc>
              <a:defRPr>
                <a:solidFill>
                  <a:schemeClr val="tx1"/>
                </a:solidFill>
              </a:defRPr>
            </a:lvl1pPr>
          </a:lstStyle>
          <a:p>
            <a:r>
              <a:rPr lang="en-US" dirty="0"/>
              <a:t>Click to enter title here</a:t>
            </a:r>
          </a:p>
        </p:txBody>
      </p:sp>
      <p:sp>
        <p:nvSpPr>
          <p:cNvPr id="8" name="Content Placeholder 7">
            <a:extLst>
              <a:ext uri="{FF2B5EF4-FFF2-40B4-BE49-F238E27FC236}">
                <a16:creationId xmlns:a16="http://schemas.microsoft.com/office/drawing/2014/main" id="{91E4B5EC-9E53-45C3-B765-C1C483A070D0}"/>
              </a:ext>
            </a:extLst>
          </p:cNvPr>
          <p:cNvSpPr>
            <a:spLocks noGrp="1"/>
          </p:cNvSpPr>
          <p:nvPr>
            <p:ph sz="quarter" idx="19" hasCustomPrompt="1"/>
          </p:nvPr>
        </p:nvSpPr>
        <p:spPr>
          <a:xfrm>
            <a:off x="407988" y="1567814"/>
            <a:ext cx="11376024" cy="4635235"/>
          </a:xfrm>
        </p:spPr>
        <p:txBody>
          <a:bodyPr>
            <a:noAutofit/>
          </a:bodyPr>
          <a:lstStyle>
            <a:lvl1pPr>
              <a:lnSpc>
                <a:spcPct val="100000"/>
              </a:lnSpc>
              <a:spcBef>
                <a:spcPts val="600"/>
              </a:spcBef>
              <a:spcAft>
                <a:spcPts val="600"/>
              </a:spcAft>
              <a:defRPr/>
            </a:lvl1pPr>
            <a:lvl2pPr marL="460800" indent="-228600">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add text here. </a:t>
            </a:r>
            <a:br>
              <a:rPr lang="en-US" dirty="0"/>
            </a:br>
            <a:r>
              <a:rPr lang="en-US" dirty="0"/>
              <a:t>When pasting copy from other slides, be sure to right-click and choose ‘Keep text only’.</a:t>
            </a:r>
            <a:br>
              <a:rPr lang="en-US" dirty="0"/>
            </a:br>
            <a:r>
              <a:rPr lang="en-US" dirty="0"/>
              <a:t>To increase bullet level, select your text and press Tab.</a:t>
            </a:r>
            <a:br>
              <a:rPr lang="en-US" dirty="0"/>
            </a:br>
            <a:r>
              <a:rPr lang="en-US" dirty="0"/>
              <a:t>To decrease bullet level, select your bullet text and press Shift + Tab.</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7E938F29-84D5-4449-9358-343332B4BEF7}"/>
              </a:ext>
              <a:ext uri="{C183D7F6-B498-43B3-948B-1728B52AA6E4}">
                <adec:decorative xmlns:adec="http://schemas.microsoft.com/office/drawing/2017/decorative" val="1"/>
              </a:ext>
            </a:extLst>
          </p:cNvPr>
          <p:cNvSpPr>
            <a:spLocks noGrp="1"/>
          </p:cNvSpPr>
          <p:nvPr>
            <p:ph type="sldNum" sz="quarter" idx="22"/>
          </p:nvPr>
        </p:nvSpPr>
        <p:spPr/>
        <p:txBody>
          <a:bodyPr/>
          <a:lstStyle>
            <a:lvl1pPr>
              <a:lnSpc>
                <a:spcPct val="100000"/>
              </a:lnSpc>
              <a:defRPr/>
            </a:lvl1pPr>
          </a:lstStyle>
          <a:p>
            <a:fld id="{F8E47D07-9D1E-4FE9-B31A-2F5863681021}" type="slidenum">
              <a:rPr lang="en-GB" smtClean="0"/>
              <a:pPr/>
              <a:t>‹N›</a:t>
            </a:fld>
            <a:endParaRPr lang="en-GB"/>
          </a:p>
        </p:txBody>
      </p:sp>
      <p:sp>
        <p:nvSpPr>
          <p:cNvPr id="11" name="Text Placeholder 96">
            <a:extLst>
              <a:ext uri="{FF2B5EF4-FFF2-40B4-BE49-F238E27FC236}">
                <a16:creationId xmlns:a16="http://schemas.microsoft.com/office/drawing/2014/main" id="{C949FF72-87ED-4607-89DB-176C532FA3A0}"/>
              </a:ext>
            </a:extLst>
          </p:cNvPr>
          <p:cNvSpPr>
            <a:spLocks noGrp="1"/>
          </p:cNvSpPr>
          <p:nvPr>
            <p:ph type="body" sz="quarter" idx="111" hasCustomPrompt="1"/>
          </p:nvPr>
        </p:nvSpPr>
        <p:spPr>
          <a:xfrm>
            <a:off x="497481" y="6250152"/>
            <a:ext cx="9550800" cy="561048"/>
          </a:xfrm>
        </p:spPr>
        <p:txBody>
          <a:bodyPr lIns="0" tIns="0" rIns="0" bIns="0" anchor="b" anchorCtr="0">
            <a:noAutofit/>
          </a:bodyPr>
          <a:lstStyle>
            <a:lvl1pPr marL="0" indent="0">
              <a:lnSpc>
                <a:spcPct val="100000"/>
              </a:lnSpc>
              <a:spcAft>
                <a:spcPts val="300"/>
              </a:spcAft>
              <a:buNone/>
              <a:defRPr sz="800">
                <a:solidFill>
                  <a:schemeClr val="tx1"/>
                </a:solidFill>
              </a:defRPr>
            </a:lvl1pPr>
          </a:lstStyle>
          <a:p>
            <a:pPr lvl="0"/>
            <a:r>
              <a:rPr lang="en-US" dirty="0"/>
              <a:t>Footnotes</a:t>
            </a:r>
          </a:p>
        </p:txBody>
      </p:sp>
      <p:sp>
        <p:nvSpPr>
          <p:cNvPr id="7" name="Date Placeholder 6">
            <a:extLst>
              <a:ext uri="{FF2B5EF4-FFF2-40B4-BE49-F238E27FC236}">
                <a16:creationId xmlns:a16="http://schemas.microsoft.com/office/drawing/2014/main" id="{F002CC1A-50FF-4A50-8660-D325E3429D98}"/>
              </a:ext>
              <a:ext uri="{C183D7F6-B498-43B3-948B-1728B52AA6E4}">
                <adec:decorative xmlns:adec="http://schemas.microsoft.com/office/drawing/2017/decorative" val="1"/>
              </a:ext>
            </a:extLst>
          </p:cNvPr>
          <p:cNvSpPr>
            <a:spLocks noGrp="1"/>
          </p:cNvSpPr>
          <p:nvPr>
            <p:ph type="dt" sz="half" idx="2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413638155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1391">
          <p15:clr>
            <a:srgbClr val="A4A3A4"/>
          </p15:clr>
        </p15:guide>
        <p15:guide id="2" pos="1463">
          <p15:clr>
            <a:srgbClr val="A4A3A4"/>
          </p15:clr>
        </p15:guide>
        <p15:guide id="3" pos="2598">
          <p15:clr>
            <a:srgbClr val="A4A3A4"/>
          </p15:clr>
        </p15:guide>
        <p15:guide id="4" pos="2669">
          <p15:clr>
            <a:srgbClr val="A4A3A4"/>
          </p15:clr>
        </p15:guide>
        <p15:guide id="5" pos="3804">
          <p15:clr>
            <a:srgbClr val="A4A3A4"/>
          </p15:clr>
        </p15:guide>
        <p15:guide id="6" pos="3876">
          <p15:clr>
            <a:srgbClr val="A4A3A4"/>
          </p15:clr>
        </p15:guide>
        <p15:guide id="7" pos="5009">
          <p15:clr>
            <a:srgbClr val="A4A3A4"/>
          </p15:clr>
        </p15:guide>
        <p15:guide id="8" pos="5082">
          <p15:clr>
            <a:srgbClr val="A4A3A4"/>
          </p15:clr>
        </p15:guide>
        <p15:guide id="9" pos="6215">
          <p15:clr>
            <a:srgbClr val="A4A3A4"/>
          </p15:clr>
        </p15:guide>
        <p15:guide id="10" pos="6288">
          <p15:clr>
            <a:srgbClr val="A4A3A4"/>
          </p15:clr>
        </p15:guide>
        <p15:guide id="11" orient="horz" pos="890">
          <p15:clr>
            <a:srgbClr val="C35EA4"/>
          </p15:clr>
        </p15:guide>
        <p15:guide id="12" orient="horz" pos="981">
          <p15:clr>
            <a:srgbClr val="C35EA4"/>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Dark)">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p:txBody>
          <a:bodyPr/>
          <a:lstStyle>
            <a:lvl1pPr>
              <a:lnSpc>
                <a:spcPct val="100000"/>
              </a:lnSpc>
              <a:defRPr>
                <a:solidFill>
                  <a:schemeClr val="tx1"/>
                </a:solidFill>
              </a:defRPr>
            </a:lvl1pPr>
          </a:lstStyle>
          <a:p>
            <a:r>
              <a:rPr lang="en-US" dirty="0"/>
              <a:t>Click to enter title here</a:t>
            </a:r>
          </a:p>
        </p:txBody>
      </p:sp>
      <p:sp>
        <p:nvSpPr>
          <p:cNvPr id="11" name="Slide Number Placeholder 10">
            <a:extLst>
              <a:ext uri="{FF2B5EF4-FFF2-40B4-BE49-F238E27FC236}">
                <a16:creationId xmlns:a16="http://schemas.microsoft.com/office/drawing/2014/main" id="{A7BF9FC5-73CA-47D5-891A-42CBDE79952C}"/>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lvl1pPr>
          </a:lstStyle>
          <a:p>
            <a:fld id="{F8E47D07-9D1E-4FE9-B31A-2F5863681021}" type="slidenum">
              <a:rPr lang="en-GB" smtClean="0"/>
              <a:pPr/>
              <a:t>‹N›</a:t>
            </a:fld>
            <a:endParaRPr lang="en-GB" dirty="0"/>
          </a:p>
        </p:txBody>
      </p:sp>
      <p:sp>
        <p:nvSpPr>
          <p:cNvPr id="6" name="Text Placeholder 96">
            <a:extLst>
              <a:ext uri="{FF2B5EF4-FFF2-40B4-BE49-F238E27FC236}">
                <a16:creationId xmlns:a16="http://schemas.microsoft.com/office/drawing/2014/main" id="{462FAF15-0CB5-418E-A59C-EA8FADE526AE}"/>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8" name="Date Placeholder 7">
            <a:extLst>
              <a:ext uri="{FF2B5EF4-FFF2-40B4-BE49-F238E27FC236}">
                <a16:creationId xmlns:a16="http://schemas.microsoft.com/office/drawing/2014/main" id="{11075AA4-1FA9-4704-A587-D8E88C1D1EF9}"/>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dirty="0"/>
          </a:p>
        </p:txBody>
      </p:sp>
    </p:spTree>
    <p:custDataLst>
      <p:tags r:id="rId1"/>
    </p:custDataLst>
    <p:extLst>
      <p:ext uri="{BB962C8B-B14F-4D97-AF65-F5344CB8AC3E}">
        <p14:creationId xmlns:p14="http://schemas.microsoft.com/office/powerpoint/2010/main" val="323136133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1391">
          <p15:clr>
            <a:srgbClr val="A4A3A4"/>
          </p15:clr>
        </p15:guide>
        <p15:guide id="2" pos="1463">
          <p15:clr>
            <a:srgbClr val="A4A3A4"/>
          </p15:clr>
        </p15:guide>
        <p15:guide id="3" pos="2598">
          <p15:clr>
            <a:srgbClr val="A4A3A4"/>
          </p15:clr>
        </p15:guide>
        <p15:guide id="4" pos="2669">
          <p15:clr>
            <a:srgbClr val="A4A3A4"/>
          </p15:clr>
        </p15:guide>
        <p15:guide id="5" pos="3804">
          <p15:clr>
            <a:srgbClr val="A4A3A4"/>
          </p15:clr>
        </p15:guide>
        <p15:guide id="6" pos="3876">
          <p15:clr>
            <a:srgbClr val="A4A3A4"/>
          </p15:clr>
        </p15:guide>
        <p15:guide id="7" pos="5009">
          <p15:clr>
            <a:srgbClr val="A4A3A4"/>
          </p15:clr>
        </p15:guide>
        <p15:guide id="8" pos="5082">
          <p15:clr>
            <a:srgbClr val="A4A3A4"/>
          </p15:clr>
        </p15:guide>
        <p15:guide id="9" pos="6215">
          <p15:clr>
            <a:srgbClr val="A4A3A4"/>
          </p15:clr>
        </p15:guide>
        <p15:guide id="10" pos="6288">
          <p15:clr>
            <a:srgbClr val="A4A3A4"/>
          </p15:clr>
        </p15:guide>
        <p15:guide id="11" orient="horz" pos="890">
          <p15:clr>
            <a:srgbClr val="C35EA4"/>
          </p15:clr>
        </p15:guide>
        <p15:guide id="12" orient="horz" pos="981">
          <p15:clr>
            <a:srgbClr val="C35EA4"/>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Mulberry)">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p:txBody>
          <a:bodyPr/>
          <a:lstStyle>
            <a:lvl1pPr>
              <a:lnSpc>
                <a:spcPct val="100000"/>
              </a:lnSpc>
              <a:defRPr>
                <a:solidFill>
                  <a:schemeClr val="tx1"/>
                </a:solidFill>
              </a:defRPr>
            </a:lvl1pPr>
          </a:lstStyle>
          <a:p>
            <a:r>
              <a:rPr lang="en-US" dirty="0"/>
              <a:t>Click to enter title here</a:t>
            </a:r>
          </a:p>
        </p:txBody>
      </p:sp>
      <p:sp>
        <p:nvSpPr>
          <p:cNvPr id="8" name="Content Placeholder 7">
            <a:extLst>
              <a:ext uri="{FF2B5EF4-FFF2-40B4-BE49-F238E27FC236}">
                <a16:creationId xmlns:a16="http://schemas.microsoft.com/office/drawing/2014/main" id="{91E4B5EC-9E53-45C3-B765-C1C483A070D0}"/>
              </a:ext>
            </a:extLst>
          </p:cNvPr>
          <p:cNvSpPr>
            <a:spLocks noGrp="1"/>
          </p:cNvSpPr>
          <p:nvPr>
            <p:ph sz="quarter" idx="19" hasCustomPrompt="1"/>
          </p:nvPr>
        </p:nvSpPr>
        <p:spPr>
          <a:xfrm>
            <a:off x="407988" y="1567814"/>
            <a:ext cx="11376024" cy="4635235"/>
          </a:xfrm>
        </p:spPr>
        <p:txBody>
          <a:bodyPr>
            <a:noAutofit/>
          </a:bodyPr>
          <a:lstStyle>
            <a:lvl1pPr>
              <a:lnSpc>
                <a:spcPct val="100000"/>
              </a:lnSpc>
              <a:spcBef>
                <a:spcPts val="600"/>
              </a:spcBef>
              <a:spcAft>
                <a:spcPts val="600"/>
              </a:spcAft>
              <a:defRPr/>
            </a:lvl1pPr>
            <a:lvl2pPr marL="460800" indent="-228600">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add text here. </a:t>
            </a:r>
            <a:br>
              <a:rPr lang="en-US" dirty="0"/>
            </a:br>
            <a:r>
              <a:rPr lang="en-US" dirty="0"/>
              <a:t>When pasting copy from other slides, be sure to right-click and choose ‘Keep text only’.</a:t>
            </a:r>
            <a:br>
              <a:rPr lang="en-US" dirty="0"/>
            </a:br>
            <a:r>
              <a:rPr lang="en-US" dirty="0"/>
              <a:t>To increase bullet level, select your text and press Tab.</a:t>
            </a:r>
            <a:br>
              <a:rPr lang="en-US" dirty="0"/>
            </a:br>
            <a:r>
              <a:rPr lang="en-US" dirty="0"/>
              <a:t>To decrease bullet level, select your bullet text and press Shift + Tab.</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7E938F29-84D5-4449-9358-343332B4BEF7}"/>
              </a:ext>
              <a:ext uri="{C183D7F6-B498-43B3-948B-1728B52AA6E4}">
                <adec:decorative xmlns:adec="http://schemas.microsoft.com/office/drawing/2017/decorative" val="1"/>
              </a:ext>
            </a:extLst>
          </p:cNvPr>
          <p:cNvSpPr>
            <a:spLocks noGrp="1"/>
          </p:cNvSpPr>
          <p:nvPr>
            <p:ph type="sldNum" sz="quarter" idx="22"/>
          </p:nvPr>
        </p:nvSpPr>
        <p:spPr/>
        <p:txBody>
          <a:bodyPr/>
          <a:lstStyle>
            <a:lvl1pPr>
              <a:lnSpc>
                <a:spcPct val="100000"/>
              </a:lnSpc>
              <a:defRPr/>
            </a:lvl1pPr>
          </a:lstStyle>
          <a:p>
            <a:fld id="{F8E47D07-9D1E-4FE9-B31A-2F5863681021}" type="slidenum">
              <a:rPr lang="en-GB" smtClean="0"/>
              <a:pPr/>
              <a:t>‹N›</a:t>
            </a:fld>
            <a:endParaRPr lang="en-GB"/>
          </a:p>
        </p:txBody>
      </p:sp>
      <p:sp>
        <p:nvSpPr>
          <p:cNvPr id="11" name="Text Placeholder 96">
            <a:extLst>
              <a:ext uri="{FF2B5EF4-FFF2-40B4-BE49-F238E27FC236}">
                <a16:creationId xmlns:a16="http://schemas.microsoft.com/office/drawing/2014/main" id="{C949FF72-87ED-4607-89DB-176C532FA3A0}"/>
              </a:ext>
            </a:extLst>
          </p:cNvPr>
          <p:cNvSpPr>
            <a:spLocks noGrp="1"/>
          </p:cNvSpPr>
          <p:nvPr>
            <p:ph type="body" sz="quarter" idx="111" hasCustomPrompt="1"/>
          </p:nvPr>
        </p:nvSpPr>
        <p:spPr>
          <a:xfrm>
            <a:off x="497481" y="6250152"/>
            <a:ext cx="9550800" cy="561048"/>
          </a:xfrm>
        </p:spPr>
        <p:txBody>
          <a:bodyPr lIns="0" tIns="0" rIns="0" bIns="0" anchor="b" anchorCtr="0">
            <a:noAutofit/>
          </a:bodyPr>
          <a:lstStyle>
            <a:lvl1pPr marL="0" indent="0">
              <a:lnSpc>
                <a:spcPct val="100000"/>
              </a:lnSpc>
              <a:spcAft>
                <a:spcPts val="300"/>
              </a:spcAft>
              <a:buNone/>
              <a:defRPr sz="800">
                <a:solidFill>
                  <a:schemeClr val="tx1"/>
                </a:solidFill>
              </a:defRPr>
            </a:lvl1pPr>
          </a:lstStyle>
          <a:p>
            <a:pPr lvl="0"/>
            <a:r>
              <a:rPr lang="en-US" dirty="0"/>
              <a:t>Footnotes</a:t>
            </a:r>
          </a:p>
        </p:txBody>
      </p:sp>
      <p:sp>
        <p:nvSpPr>
          <p:cNvPr id="7" name="Date Placeholder 6">
            <a:extLst>
              <a:ext uri="{FF2B5EF4-FFF2-40B4-BE49-F238E27FC236}">
                <a16:creationId xmlns:a16="http://schemas.microsoft.com/office/drawing/2014/main" id="{F002CC1A-50FF-4A50-8660-D325E3429D98}"/>
              </a:ext>
              <a:ext uri="{C183D7F6-B498-43B3-948B-1728B52AA6E4}">
                <adec:decorative xmlns:adec="http://schemas.microsoft.com/office/drawing/2017/decorative" val="1"/>
              </a:ext>
            </a:extLst>
          </p:cNvPr>
          <p:cNvSpPr>
            <a:spLocks noGrp="1"/>
          </p:cNvSpPr>
          <p:nvPr>
            <p:ph type="dt" sz="half" idx="2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164764893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1391">
          <p15:clr>
            <a:srgbClr val="A4A3A4"/>
          </p15:clr>
        </p15:guide>
        <p15:guide id="2" pos="1463">
          <p15:clr>
            <a:srgbClr val="A4A3A4"/>
          </p15:clr>
        </p15:guide>
        <p15:guide id="3" pos="2598">
          <p15:clr>
            <a:srgbClr val="A4A3A4"/>
          </p15:clr>
        </p15:guide>
        <p15:guide id="4" pos="2669">
          <p15:clr>
            <a:srgbClr val="A4A3A4"/>
          </p15:clr>
        </p15:guide>
        <p15:guide id="5" pos="3804">
          <p15:clr>
            <a:srgbClr val="A4A3A4"/>
          </p15:clr>
        </p15:guide>
        <p15:guide id="6" pos="3876">
          <p15:clr>
            <a:srgbClr val="A4A3A4"/>
          </p15:clr>
        </p15:guide>
        <p15:guide id="7" pos="5009">
          <p15:clr>
            <a:srgbClr val="A4A3A4"/>
          </p15:clr>
        </p15:guide>
        <p15:guide id="8" pos="5082">
          <p15:clr>
            <a:srgbClr val="A4A3A4"/>
          </p15:clr>
        </p15:guide>
        <p15:guide id="9" pos="6215">
          <p15:clr>
            <a:srgbClr val="A4A3A4"/>
          </p15:clr>
        </p15:guide>
        <p15:guide id="10" pos="6288">
          <p15:clr>
            <a:srgbClr val="A4A3A4"/>
          </p15:clr>
        </p15:guide>
        <p15:guide id="11" orient="horz" pos="890">
          <p15:clr>
            <a:srgbClr val="C35EA4"/>
          </p15:clr>
        </p15:guide>
        <p15:guide id="12" orient="horz" pos="981">
          <p15:clr>
            <a:srgbClr val="C35EA4"/>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Mulberry)">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p:txBody>
          <a:bodyPr/>
          <a:lstStyle>
            <a:lvl1pPr>
              <a:lnSpc>
                <a:spcPct val="100000"/>
              </a:lnSpc>
              <a:defRPr>
                <a:solidFill>
                  <a:schemeClr val="tx1"/>
                </a:solidFill>
              </a:defRPr>
            </a:lvl1pPr>
          </a:lstStyle>
          <a:p>
            <a:r>
              <a:rPr lang="en-US" dirty="0"/>
              <a:t>Click to enter title here</a:t>
            </a:r>
          </a:p>
        </p:txBody>
      </p:sp>
      <p:sp>
        <p:nvSpPr>
          <p:cNvPr id="11" name="Slide Number Placeholder 10">
            <a:extLst>
              <a:ext uri="{FF2B5EF4-FFF2-40B4-BE49-F238E27FC236}">
                <a16:creationId xmlns:a16="http://schemas.microsoft.com/office/drawing/2014/main" id="{A7BF9FC5-73CA-47D5-891A-42CBDE79952C}"/>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lvl1pPr>
          </a:lstStyle>
          <a:p>
            <a:fld id="{F8E47D07-9D1E-4FE9-B31A-2F5863681021}" type="slidenum">
              <a:rPr lang="en-GB" smtClean="0"/>
              <a:pPr/>
              <a:t>‹N›</a:t>
            </a:fld>
            <a:endParaRPr lang="en-GB" dirty="0"/>
          </a:p>
        </p:txBody>
      </p:sp>
      <p:sp>
        <p:nvSpPr>
          <p:cNvPr id="6" name="Text Placeholder 96">
            <a:extLst>
              <a:ext uri="{FF2B5EF4-FFF2-40B4-BE49-F238E27FC236}">
                <a16:creationId xmlns:a16="http://schemas.microsoft.com/office/drawing/2014/main" id="{462FAF15-0CB5-418E-A59C-EA8FADE526AE}"/>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8" name="Date Placeholder 7">
            <a:extLst>
              <a:ext uri="{FF2B5EF4-FFF2-40B4-BE49-F238E27FC236}">
                <a16:creationId xmlns:a16="http://schemas.microsoft.com/office/drawing/2014/main" id="{11075AA4-1FA9-4704-A587-D8E88C1D1EF9}"/>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dirty="0"/>
          </a:p>
        </p:txBody>
      </p:sp>
    </p:spTree>
    <p:custDataLst>
      <p:tags r:id="rId1"/>
    </p:custDataLst>
    <p:extLst>
      <p:ext uri="{BB962C8B-B14F-4D97-AF65-F5344CB8AC3E}">
        <p14:creationId xmlns:p14="http://schemas.microsoft.com/office/powerpoint/2010/main" val="120993243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1391">
          <p15:clr>
            <a:srgbClr val="A4A3A4"/>
          </p15:clr>
        </p15:guide>
        <p15:guide id="2" pos="1463">
          <p15:clr>
            <a:srgbClr val="A4A3A4"/>
          </p15:clr>
        </p15:guide>
        <p15:guide id="3" pos="2598">
          <p15:clr>
            <a:srgbClr val="A4A3A4"/>
          </p15:clr>
        </p15:guide>
        <p15:guide id="4" pos="2669">
          <p15:clr>
            <a:srgbClr val="A4A3A4"/>
          </p15:clr>
        </p15:guide>
        <p15:guide id="5" pos="3804">
          <p15:clr>
            <a:srgbClr val="A4A3A4"/>
          </p15:clr>
        </p15:guide>
        <p15:guide id="6" pos="3876">
          <p15:clr>
            <a:srgbClr val="A4A3A4"/>
          </p15:clr>
        </p15:guide>
        <p15:guide id="7" pos="5009">
          <p15:clr>
            <a:srgbClr val="A4A3A4"/>
          </p15:clr>
        </p15:guide>
        <p15:guide id="8" pos="5082">
          <p15:clr>
            <a:srgbClr val="A4A3A4"/>
          </p15:clr>
        </p15:guide>
        <p15:guide id="9" pos="6215">
          <p15:clr>
            <a:srgbClr val="A4A3A4"/>
          </p15:clr>
        </p15:guide>
        <p15:guide id="10" pos="6288">
          <p15:clr>
            <a:srgbClr val="A4A3A4"/>
          </p15:clr>
        </p15:guide>
        <p15:guide id="11" orient="horz" pos="890">
          <p15:clr>
            <a:srgbClr val="C35EA4"/>
          </p15:clr>
        </p15:guide>
        <p15:guide id="12" orient="horz" pos="981">
          <p15:clr>
            <a:srgbClr val="C35EA4"/>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 Value Points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p:txBody>
          <a:bodyPr/>
          <a:lstStyle>
            <a:lvl1pPr>
              <a:lnSpc>
                <a:spcPct val="100000"/>
              </a:lnSpc>
              <a:defRPr/>
            </a:lvl1pPr>
          </a:lstStyle>
          <a:p>
            <a:r>
              <a:rPr lang="en-US" dirty="0"/>
              <a:t>Click to enter title here</a:t>
            </a:r>
          </a:p>
        </p:txBody>
      </p:sp>
      <p:sp>
        <p:nvSpPr>
          <p:cNvPr id="23" name="Text Placeholder 18">
            <a:extLst>
              <a:ext uri="{FF2B5EF4-FFF2-40B4-BE49-F238E27FC236}">
                <a16:creationId xmlns:a16="http://schemas.microsoft.com/office/drawing/2014/main" id="{908774E5-6317-0685-60C2-4C482EE1C82E}"/>
              </a:ext>
            </a:extLst>
          </p:cNvPr>
          <p:cNvSpPr>
            <a:spLocks noGrp="1"/>
          </p:cNvSpPr>
          <p:nvPr>
            <p:ph type="body" sz="quarter" idx="112" hasCustomPrompt="1"/>
          </p:nvPr>
        </p:nvSpPr>
        <p:spPr>
          <a:xfrm>
            <a:off x="1139499" y="1871971"/>
            <a:ext cx="2252662" cy="2251075"/>
          </a:xfrm>
          <a:custGeom>
            <a:avLst/>
            <a:gdLst>
              <a:gd name="connsiteX0" fmla="*/ 1006200 w 2012400"/>
              <a:gd name="connsiteY0" fmla="*/ 0 h 2012400"/>
              <a:gd name="connsiteX1" fmla="*/ 2012400 w 2012400"/>
              <a:gd name="connsiteY1" fmla="*/ 1006200 h 2012400"/>
              <a:gd name="connsiteX2" fmla="*/ 1006200 w 2012400"/>
              <a:gd name="connsiteY2" fmla="*/ 2012400 h 2012400"/>
              <a:gd name="connsiteX3" fmla="*/ 0 w 2012400"/>
              <a:gd name="connsiteY3" fmla="*/ 1006200 h 2012400"/>
              <a:gd name="connsiteX4" fmla="*/ 1006200 w 2012400"/>
              <a:gd name="connsiteY4" fmla="*/ 0 h 201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400" h="2012400">
                <a:moveTo>
                  <a:pt x="1006200" y="0"/>
                </a:moveTo>
                <a:cubicBezTo>
                  <a:pt x="1561909" y="0"/>
                  <a:pt x="2012400" y="450491"/>
                  <a:pt x="2012400" y="1006200"/>
                </a:cubicBezTo>
                <a:cubicBezTo>
                  <a:pt x="2012400" y="1561909"/>
                  <a:pt x="1561909" y="2012400"/>
                  <a:pt x="1006200" y="2012400"/>
                </a:cubicBezTo>
                <a:cubicBezTo>
                  <a:pt x="450491" y="2012400"/>
                  <a:pt x="0" y="1561909"/>
                  <a:pt x="0" y="1006200"/>
                </a:cubicBezTo>
                <a:cubicBezTo>
                  <a:pt x="0" y="450491"/>
                  <a:pt x="450491" y="0"/>
                  <a:pt x="1006200" y="0"/>
                </a:cubicBezTo>
                <a:close/>
              </a:path>
            </a:pathLst>
          </a:custGeom>
          <a:solidFill>
            <a:schemeClr val="accent1"/>
          </a:solidFill>
        </p:spPr>
        <p:txBody>
          <a:bodyPr wrap="square" lIns="0" tIns="0" rIns="0" bIns="0" anchor="ctr" anchorCtr="0">
            <a:normAutofit/>
          </a:bodyPr>
          <a:lstStyle>
            <a:lvl1pPr marL="0" indent="0" algn="ctr">
              <a:lnSpc>
                <a:spcPct val="100000"/>
              </a:lnSpc>
              <a:buNone/>
              <a:defRPr>
                <a:solidFill>
                  <a:schemeClr val="bg1"/>
                </a:solidFill>
                <a:latin typeface="+mj-lt"/>
              </a:defRPr>
            </a:lvl1pPr>
          </a:lstStyle>
          <a:p>
            <a:pPr lvl="0"/>
            <a:r>
              <a:rPr lang="en-US" dirty="0"/>
              <a:t>Click to add callout or key figure</a:t>
            </a:r>
          </a:p>
        </p:txBody>
      </p:sp>
      <p:sp>
        <p:nvSpPr>
          <p:cNvPr id="24" name="Text Placeholder 9">
            <a:extLst>
              <a:ext uri="{FF2B5EF4-FFF2-40B4-BE49-F238E27FC236}">
                <a16:creationId xmlns:a16="http://schemas.microsoft.com/office/drawing/2014/main" id="{7E1E7FE7-76AF-85F1-4FBC-8E527FBEC9D3}"/>
              </a:ext>
            </a:extLst>
          </p:cNvPr>
          <p:cNvSpPr>
            <a:spLocks noGrp="1"/>
          </p:cNvSpPr>
          <p:nvPr>
            <p:ph type="body" sz="quarter" idx="18" hasCustomPrompt="1"/>
          </p:nvPr>
        </p:nvSpPr>
        <p:spPr>
          <a:xfrm>
            <a:off x="407989" y="4213225"/>
            <a:ext cx="3563936" cy="1728000"/>
          </a:xfrm>
        </p:spPr>
        <p:txBody>
          <a:bodyPr/>
          <a:lstStyle>
            <a:lvl1pPr marL="0" indent="0" algn="ctr">
              <a:lnSpc>
                <a:spcPct val="100000"/>
              </a:lnSpc>
              <a:buNone/>
              <a:defRPr/>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25" name="Text Placeholder 18">
            <a:extLst>
              <a:ext uri="{FF2B5EF4-FFF2-40B4-BE49-F238E27FC236}">
                <a16:creationId xmlns:a16="http://schemas.microsoft.com/office/drawing/2014/main" id="{3C3D6D1C-EA2A-BC93-1142-0AF07D344827}"/>
              </a:ext>
            </a:extLst>
          </p:cNvPr>
          <p:cNvSpPr>
            <a:spLocks noGrp="1"/>
          </p:cNvSpPr>
          <p:nvPr>
            <p:ph type="body" sz="quarter" idx="113" hasCustomPrompt="1"/>
          </p:nvPr>
        </p:nvSpPr>
        <p:spPr>
          <a:xfrm>
            <a:off x="4968875" y="1871971"/>
            <a:ext cx="2252662" cy="2251075"/>
          </a:xfrm>
          <a:custGeom>
            <a:avLst/>
            <a:gdLst>
              <a:gd name="connsiteX0" fmla="*/ 1006200 w 2012400"/>
              <a:gd name="connsiteY0" fmla="*/ 0 h 2012400"/>
              <a:gd name="connsiteX1" fmla="*/ 2012400 w 2012400"/>
              <a:gd name="connsiteY1" fmla="*/ 1006200 h 2012400"/>
              <a:gd name="connsiteX2" fmla="*/ 1006200 w 2012400"/>
              <a:gd name="connsiteY2" fmla="*/ 2012400 h 2012400"/>
              <a:gd name="connsiteX3" fmla="*/ 0 w 2012400"/>
              <a:gd name="connsiteY3" fmla="*/ 1006200 h 2012400"/>
              <a:gd name="connsiteX4" fmla="*/ 1006200 w 2012400"/>
              <a:gd name="connsiteY4" fmla="*/ 0 h 201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400" h="2012400">
                <a:moveTo>
                  <a:pt x="1006200" y="0"/>
                </a:moveTo>
                <a:cubicBezTo>
                  <a:pt x="1561909" y="0"/>
                  <a:pt x="2012400" y="450491"/>
                  <a:pt x="2012400" y="1006200"/>
                </a:cubicBezTo>
                <a:cubicBezTo>
                  <a:pt x="2012400" y="1561909"/>
                  <a:pt x="1561909" y="2012400"/>
                  <a:pt x="1006200" y="2012400"/>
                </a:cubicBezTo>
                <a:cubicBezTo>
                  <a:pt x="450491" y="2012400"/>
                  <a:pt x="0" y="1561909"/>
                  <a:pt x="0" y="1006200"/>
                </a:cubicBezTo>
                <a:cubicBezTo>
                  <a:pt x="0" y="450491"/>
                  <a:pt x="450491" y="0"/>
                  <a:pt x="1006200" y="0"/>
                </a:cubicBezTo>
                <a:close/>
              </a:path>
            </a:pathLst>
          </a:custGeom>
          <a:solidFill>
            <a:schemeClr val="accent6"/>
          </a:solidFill>
        </p:spPr>
        <p:txBody>
          <a:bodyPr wrap="square" lIns="0" tIns="0" rIns="0" bIns="0" anchor="ctr" anchorCtr="0">
            <a:normAutofit/>
          </a:bodyPr>
          <a:lstStyle>
            <a:lvl1pPr marL="0" indent="0" algn="ctr">
              <a:lnSpc>
                <a:spcPct val="100000"/>
              </a:lnSpc>
              <a:buNone/>
              <a:defRPr>
                <a:solidFill>
                  <a:schemeClr val="tx1"/>
                </a:solidFill>
                <a:latin typeface="+mj-lt"/>
              </a:defRPr>
            </a:lvl1pPr>
          </a:lstStyle>
          <a:p>
            <a:pPr lvl="0"/>
            <a:r>
              <a:rPr lang="en-US" dirty="0"/>
              <a:t>Click to add callout or key figure</a:t>
            </a:r>
          </a:p>
        </p:txBody>
      </p:sp>
      <p:sp>
        <p:nvSpPr>
          <p:cNvPr id="26" name="Text Placeholder 9">
            <a:extLst>
              <a:ext uri="{FF2B5EF4-FFF2-40B4-BE49-F238E27FC236}">
                <a16:creationId xmlns:a16="http://schemas.microsoft.com/office/drawing/2014/main" id="{CAE97067-E054-F240-2C74-3C276BE7E5AC}"/>
              </a:ext>
            </a:extLst>
          </p:cNvPr>
          <p:cNvSpPr>
            <a:spLocks noGrp="1"/>
          </p:cNvSpPr>
          <p:nvPr>
            <p:ph type="body" sz="quarter" idx="27" hasCustomPrompt="1"/>
          </p:nvPr>
        </p:nvSpPr>
        <p:spPr>
          <a:xfrm>
            <a:off x="4314032" y="4213225"/>
            <a:ext cx="3563936" cy="1728000"/>
          </a:xfrm>
        </p:spPr>
        <p:txBody>
          <a:bodyPr/>
          <a:lstStyle>
            <a:lvl1pPr marL="0" indent="0" algn="ctr">
              <a:lnSpc>
                <a:spcPct val="100000"/>
              </a:lnSpc>
              <a:buNone/>
              <a:defRPr/>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27" name="Text Placeholder 18">
            <a:extLst>
              <a:ext uri="{FF2B5EF4-FFF2-40B4-BE49-F238E27FC236}">
                <a16:creationId xmlns:a16="http://schemas.microsoft.com/office/drawing/2014/main" id="{7FE1B641-0CB5-ADC0-4697-B06992037923}"/>
              </a:ext>
            </a:extLst>
          </p:cNvPr>
          <p:cNvSpPr>
            <a:spLocks noGrp="1"/>
          </p:cNvSpPr>
          <p:nvPr>
            <p:ph type="body" sz="quarter" idx="114" hasCustomPrompt="1"/>
          </p:nvPr>
        </p:nvSpPr>
        <p:spPr>
          <a:xfrm>
            <a:off x="8799513" y="1871971"/>
            <a:ext cx="2252662" cy="2251075"/>
          </a:xfrm>
          <a:custGeom>
            <a:avLst/>
            <a:gdLst>
              <a:gd name="connsiteX0" fmla="*/ 1006200 w 2012400"/>
              <a:gd name="connsiteY0" fmla="*/ 0 h 2012400"/>
              <a:gd name="connsiteX1" fmla="*/ 2012400 w 2012400"/>
              <a:gd name="connsiteY1" fmla="*/ 1006200 h 2012400"/>
              <a:gd name="connsiteX2" fmla="*/ 1006200 w 2012400"/>
              <a:gd name="connsiteY2" fmla="*/ 2012400 h 2012400"/>
              <a:gd name="connsiteX3" fmla="*/ 0 w 2012400"/>
              <a:gd name="connsiteY3" fmla="*/ 1006200 h 2012400"/>
              <a:gd name="connsiteX4" fmla="*/ 1006200 w 2012400"/>
              <a:gd name="connsiteY4" fmla="*/ 0 h 201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400" h="2012400">
                <a:moveTo>
                  <a:pt x="1006200" y="0"/>
                </a:moveTo>
                <a:cubicBezTo>
                  <a:pt x="1561909" y="0"/>
                  <a:pt x="2012400" y="450491"/>
                  <a:pt x="2012400" y="1006200"/>
                </a:cubicBezTo>
                <a:cubicBezTo>
                  <a:pt x="2012400" y="1561909"/>
                  <a:pt x="1561909" y="2012400"/>
                  <a:pt x="1006200" y="2012400"/>
                </a:cubicBezTo>
                <a:cubicBezTo>
                  <a:pt x="450491" y="2012400"/>
                  <a:pt x="0" y="1561909"/>
                  <a:pt x="0" y="1006200"/>
                </a:cubicBezTo>
                <a:cubicBezTo>
                  <a:pt x="0" y="450491"/>
                  <a:pt x="450491" y="0"/>
                  <a:pt x="1006200" y="0"/>
                </a:cubicBezTo>
                <a:close/>
              </a:path>
            </a:pathLst>
          </a:custGeom>
          <a:solidFill>
            <a:schemeClr val="accent5"/>
          </a:solidFill>
        </p:spPr>
        <p:txBody>
          <a:bodyPr wrap="square" lIns="0" tIns="0" rIns="0" bIns="0" anchor="ctr" anchorCtr="0">
            <a:normAutofit/>
          </a:bodyPr>
          <a:lstStyle>
            <a:lvl1pPr marL="0" indent="0" algn="ctr">
              <a:lnSpc>
                <a:spcPct val="100000"/>
              </a:lnSpc>
              <a:buNone/>
              <a:defRPr>
                <a:solidFill>
                  <a:schemeClr val="tx1"/>
                </a:solidFill>
                <a:latin typeface="+mj-lt"/>
              </a:defRPr>
            </a:lvl1pPr>
          </a:lstStyle>
          <a:p>
            <a:pPr lvl="0"/>
            <a:r>
              <a:rPr lang="en-US" dirty="0"/>
              <a:t>Click to add callout or key figure</a:t>
            </a:r>
          </a:p>
        </p:txBody>
      </p:sp>
      <p:sp>
        <p:nvSpPr>
          <p:cNvPr id="28" name="Text Placeholder 9">
            <a:extLst>
              <a:ext uri="{FF2B5EF4-FFF2-40B4-BE49-F238E27FC236}">
                <a16:creationId xmlns:a16="http://schemas.microsoft.com/office/drawing/2014/main" id="{57559BB0-B9E5-D570-8CCA-20334B1AC503}"/>
              </a:ext>
            </a:extLst>
          </p:cNvPr>
          <p:cNvSpPr>
            <a:spLocks noGrp="1"/>
          </p:cNvSpPr>
          <p:nvPr>
            <p:ph type="body" sz="quarter" idx="28" hasCustomPrompt="1"/>
          </p:nvPr>
        </p:nvSpPr>
        <p:spPr>
          <a:xfrm>
            <a:off x="8220075" y="4213225"/>
            <a:ext cx="3563936" cy="1728000"/>
          </a:xfrm>
        </p:spPr>
        <p:txBody>
          <a:bodyPr/>
          <a:lstStyle>
            <a:lvl1pPr marL="0" indent="0" algn="ctr">
              <a:lnSpc>
                <a:spcPct val="100000"/>
              </a:lnSpc>
              <a:buNone/>
              <a:defRPr/>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7" name="Slide Number Placeholder 6">
            <a:extLst>
              <a:ext uri="{FF2B5EF4-FFF2-40B4-BE49-F238E27FC236}">
                <a16:creationId xmlns:a16="http://schemas.microsoft.com/office/drawing/2014/main" id="{A183F930-38D6-455D-84C2-DD9D1E30FD41}"/>
              </a:ext>
              <a:ext uri="{C183D7F6-B498-43B3-948B-1728B52AA6E4}">
                <adec:decorative xmlns:adec="http://schemas.microsoft.com/office/drawing/2017/decorative" val="1"/>
              </a:ext>
            </a:extLst>
          </p:cNvPr>
          <p:cNvSpPr>
            <a:spLocks noGrp="1"/>
          </p:cNvSpPr>
          <p:nvPr>
            <p:ph type="sldNum" sz="quarter" idx="26"/>
          </p:nvPr>
        </p:nvSpPr>
        <p:spPr/>
        <p:txBody>
          <a:bodyPr/>
          <a:lstStyle>
            <a:lvl1pPr>
              <a:lnSpc>
                <a:spcPct val="100000"/>
              </a:lnSpc>
              <a:defRPr/>
            </a:lvl1pPr>
          </a:lstStyle>
          <a:p>
            <a:fld id="{F8E47D07-9D1E-4FE9-B31A-2F5863681021}" type="slidenum">
              <a:rPr lang="en-GB" smtClean="0"/>
              <a:pPr/>
              <a:t>‹N›</a:t>
            </a:fld>
            <a:endParaRPr lang="en-GB"/>
          </a:p>
        </p:txBody>
      </p:sp>
      <p:sp>
        <p:nvSpPr>
          <p:cNvPr id="14" name="Text Placeholder 96">
            <a:extLst>
              <a:ext uri="{FF2B5EF4-FFF2-40B4-BE49-F238E27FC236}">
                <a16:creationId xmlns:a16="http://schemas.microsoft.com/office/drawing/2014/main" id="{AA42A745-9907-45EF-9B18-E061ED71F0DB}"/>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4" name="Date Placeholder 3">
            <a:extLst>
              <a:ext uri="{FF2B5EF4-FFF2-40B4-BE49-F238E27FC236}">
                <a16:creationId xmlns:a16="http://schemas.microsoft.com/office/drawing/2014/main" id="{C645BA28-9268-48CE-8962-39F56ADB8E1B}"/>
              </a:ext>
              <a:ext uri="{C183D7F6-B498-43B3-948B-1728B52AA6E4}">
                <adec:decorative xmlns:adec="http://schemas.microsoft.com/office/drawing/2017/decorative" val="1"/>
              </a:ext>
            </a:extLst>
          </p:cNvPr>
          <p:cNvSpPr>
            <a:spLocks noGrp="1"/>
          </p:cNvSpPr>
          <p:nvPr>
            <p:ph type="dt" sz="half" idx="24"/>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3589100086"/>
      </p:ext>
    </p:extLst>
  </p:cSld>
  <p:clrMapOvr>
    <a:masterClrMapping/>
  </p:clrMapOvr>
  <p:extLst>
    <p:ext uri="{DCECCB84-F9BA-43D5-87BE-67443E8EF086}">
      <p15:sldGuideLst xmlns:p15="http://schemas.microsoft.com/office/powerpoint/2012/main">
        <p15:guide id="3" pos="2502" userDrawn="1">
          <p15:clr>
            <a:srgbClr val="A4A3A4"/>
          </p15:clr>
        </p15:guide>
        <p15:guide id="4" pos="2706" userDrawn="1">
          <p15:clr>
            <a:srgbClr val="A4A3A4"/>
          </p15:clr>
        </p15:guide>
        <p15:guide id="7" pos="4974" userDrawn="1">
          <p15:clr>
            <a:srgbClr val="A4A3A4"/>
          </p15:clr>
        </p15:guide>
        <p15:guide id="8" pos="5178" userDrawn="1">
          <p15:clr>
            <a:srgbClr val="A4A3A4"/>
          </p15:clr>
        </p15:guide>
        <p15:guide id="11" orient="horz" pos="890" userDrawn="1">
          <p15:clr>
            <a:srgbClr val="C35EA4"/>
          </p15:clr>
        </p15:guide>
        <p15:guide id="12" orient="horz" pos="981" userDrawn="1">
          <p15:clr>
            <a:srgbClr val="C35EA4"/>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 Value Points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p:txBody>
          <a:bodyPr/>
          <a:lstStyle>
            <a:lvl1pPr>
              <a:lnSpc>
                <a:spcPct val="100000"/>
              </a:lnSpc>
              <a:defRPr/>
            </a:lvl1pPr>
          </a:lstStyle>
          <a:p>
            <a:r>
              <a:rPr lang="en-US" dirty="0"/>
              <a:t>Click to enter title here</a:t>
            </a:r>
          </a:p>
        </p:txBody>
      </p:sp>
      <p:sp>
        <p:nvSpPr>
          <p:cNvPr id="29" name="Text Placeholder 18">
            <a:extLst>
              <a:ext uri="{FF2B5EF4-FFF2-40B4-BE49-F238E27FC236}">
                <a16:creationId xmlns:a16="http://schemas.microsoft.com/office/drawing/2014/main" id="{1A29A185-838B-41FF-C98E-2BFDAEBD8434}"/>
              </a:ext>
            </a:extLst>
          </p:cNvPr>
          <p:cNvSpPr>
            <a:spLocks noGrp="1"/>
          </p:cNvSpPr>
          <p:nvPr>
            <p:ph type="body" sz="quarter" idx="112" hasCustomPrompt="1"/>
          </p:nvPr>
        </p:nvSpPr>
        <p:spPr>
          <a:xfrm>
            <a:off x="568658" y="1871971"/>
            <a:ext cx="2252662" cy="2251075"/>
          </a:xfrm>
          <a:custGeom>
            <a:avLst/>
            <a:gdLst>
              <a:gd name="connsiteX0" fmla="*/ 1006200 w 2012400"/>
              <a:gd name="connsiteY0" fmla="*/ 0 h 2012400"/>
              <a:gd name="connsiteX1" fmla="*/ 2012400 w 2012400"/>
              <a:gd name="connsiteY1" fmla="*/ 1006200 h 2012400"/>
              <a:gd name="connsiteX2" fmla="*/ 1006200 w 2012400"/>
              <a:gd name="connsiteY2" fmla="*/ 2012400 h 2012400"/>
              <a:gd name="connsiteX3" fmla="*/ 0 w 2012400"/>
              <a:gd name="connsiteY3" fmla="*/ 1006200 h 2012400"/>
              <a:gd name="connsiteX4" fmla="*/ 1006200 w 2012400"/>
              <a:gd name="connsiteY4" fmla="*/ 0 h 201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400" h="2012400">
                <a:moveTo>
                  <a:pt x="1006200" y="0"/>
                </a:moveTo>
                <a:cubicBezTo>
                  <a:pt x="1561909" y="0"/>
                  <a:pt x="2012400" y="450491"/>
                  <a:pt x="2012400" y="1006200"/>
                </a:cubicBezTo>
                <a:cubicBezTo>
                  <a:pt x="2012400" y="1561909"/>
                  <a:pt x="1561909" y="2012400"/>
                  <a:pt x="1006200" y="2012400"/>
                </a:cubicBezTo>
                <a:cubicBezTo>
                  <a:pt x="450491" y="2012400"/>
                  <a:pt x="0" y="1561909"/>
                  <a:pt x="0" y="1006200"/>
                </a:cubicBezTo>
                <a:cubicBezTo>
                  <a:pt x="0" y="450491"/>
                  <a:pt x="450491" y="0"/>
                  <a:pt x="1006200" y="0"/>
                </a:cubicBezTo>
                <a:close/>
              </a:path>
            </a:pathLst>
          </a:custGeom>
          <a:solidFill>
            <a:schemeClr val="accent1"/>
          </a:solidFill>
        </p:spPr>
        <p:txBody>
          <a:bodyPr wrap="square" lIns="0" tIns="0" rIns="0" bIns="0" anchor="ctr" anchorCtr="0">
            <a:normAutofit/>
          </a:bodyPr>
          <a:lstStyle>
            <a:lvl1pPr marL="0" indent="0" algn="ctr">
              <a:lnSpc>
                <a:spcPct val="100000"/>
              </a:lnSpc>
              <a:buNone/>
              <a:defRPr>
                <a:solidFill>
                  <a:schemeClr val="bg1"/>
                </a:solidFill>
                <a:latin typeface="+mj-lt"/>
              </a:defRPr>
            </a:lvl1pPr>
          </a:lstStyle>
          <a:p>
            <a:pPr lvl="0"/>
            <a:r>
              <a:rPr lang="en-US" dirty="0"/>
              <a:t>Click to add callout or key figure</a:t>
            </a:r>
          </a:p>
        </p:txBody>
      </p:sp>
      <p:sp>
        <p:nvSpPr>
          <p:cNvPr id="30" name="Text Placeholder 9">
            <a:extLst>
              <a:ext uri="{FF2B5EF4-FFF2-40B4-BE49-F238E27FC236}">
                <a16:creationId xmlns:a16="http://schemas.microsoft.com/office/drawing/2014/main" id="{8CC9D214-CAF4-F003-7DEA-8CB09B222F10}"/>
              </a:ext>
            </a:extLst>
          </p:cNvPr>
          <p:cNvSpPr>
            <a:spLocks noGrp="1"/>
          </p:cNvSpPr>
          <p:nvPr>
            <p:ph type="body" sz="quarter" idx="18" hasCustomPrompt="1"/>
          </p:nvPr>
        </p:nvSpPr>
        <p:spPr>
          <a:xfrm>
            <a:off x="407989" y="4213225"/>
            <a:ext cx="2592386" cy="1754326"/>
          </a:xfrm>
        </p:spPr>
        <p:txBody>
          <a:bodyPr/>
          <a:lstStyle>
            <a:lvl1pPr marL="0" indent="0" algn="ctr">
              <a:lnSpc>
                <a:spcPct val="100000"/>
              </a:lnSpc>
              <a:buNone/>
              <a:defRPr sz="2000"/>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31" name="Text Placeholder 18">
            <a:extLst>
              <a:ext uri="{FF2B5EF4-FFF2-40B4-BE49-F238E27FC236}">
                <a16:creationId xmlns:a16="http://schemas.microsoft.com/office/drawing/2014/main" id="{ACD01662-D7D4-E679-4DA0-FAC63A1FDBFA}"/>
              </a:ext>
            </a:extLst>
          </p:cNvPr>
          <p:cNvSpPr>
            <a:spLocks noGrp="1"/>
          </p:cNvSpPr>
          <p:nvPr>
            <p:ph type="body" sz="quarter" idx="113" hasCustomPrompt="1"/>
          </p:nvPr>
        </p:nvSpPr>
        <p:spPr>
          <a:xfrm>
            <a:off x="3502666" y="1871971"/>
            <a:ext cx="2252662" cy="2251075"/>
          </a:xfrm>
          <a:custGeom>
            <a:avLst/>
            <a:gdLst>
              <a:gd name="connsiteX0" fmla="*/ 1006200 w 2012400"/>
              <a:gd name="connsiteY0" fmla="*/ 0 h 2012400"/>
              <a:gd name="connsiteX1" fmla="*/ 2012400 w 2012400"/>
              <a:gd name="connsiteY1" fmla="*/ 1006200 h 2012400"/>
              <a:gd name="connsiteX2" fmla="*/ 1006200 w 2012400"/>
              <a:gd name="connsiteY2" fmla="*/ 2012400 h 2012400"/>
              <a:gd name="connsiteX3" fmla="*/ 0 w 2012400"/>
              <a:gd name="connsiteY3" fmla="*/ 1006200 h 2012400"/>
              <a:gd name="connsiteX4" fmla="*/ 1006200 w 2012400"/>
              <a:gd name="connsiteY4" fmla="*/ 0 h 201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400" h="2012400">
                <a:moveTo>
                  <a:pt x="1006200" y="0"/>
                </a:moveTo>
                <a:cubicBezTo>
                  <a:pt x="1561909" y="0"/>
                  <a:pt x="2012400" y="450491"/>
                  <a:pt x="2012400" y="1006200"/>
                </a:cubicBezTo>
                <a:cubicBezTo>
                  <a:pt x="2012400" y="1561909"/>
                  <a:pt x="1561909" y="2012400"/>
                  <a:pt x="1006200" y="2012400"/>
                </a:cubicBezTo>
                <a:cubicBezTo>
                  <a:pt x="450491" y="2012400"/>
                  <a:pt x="0" y="1561909"/>
                  <a:pt x="0" y="1006200"/>
                </a:cubicBezTo>
                <a:cubicBezTo>
                  <a:pt x="0" y="450491"/>
                  <a:pt x="450491" y="0"/>
                  <a:pt x="1006200" y="0"/>
                </a:cubicBezTo>
                <a:close/>
              </a:path>
            </a:pathLst>
          </a:custGeom>
          <a:solidFill>
            <a:schemeClr val="accent6"/>
          </a:solidFill>
        </p:spPr>
        <p:txBody>
          <a:bodyPr wrap="square" lIns="0" tIns="0" rIns="0" bIns="0" anchor="ctr" anchorCtr="0">
            <a:normAutofit/>
          </a:bodyPr>
          <a:lstStyle>
            <a:lvl1pPr marL="0" indent="0" algn="ctr">
              <a:lnSpc>
                <a:spcPct val="100000"/>
              </a:lnSpc>
              <a:buNone/>
              <a:defRPr>
                <a:solidFill>
                  <a:schemeClr val="tx1"/>
                </a:solidFill>
                <a:latin typeface="+mj-lt"/>
              </a:defRPr>
            </a:lvl1pPr>
          </a:lstStyle>
          <a:p>
            <a:pPr lvl="0"/>
            <a:r>
              <a:rPr lang="en-US" dirty="0"/>
              <a:t>Click to add callout or key figure</a:t>
            </a:r>
          </a:p>
        </p:txBody>
      </p:sp>
      <p:sp>
        <p:nvSpPr>
          <p:cNvPr id="32" name="Text Placeholder 9">
            <a:extLst>
              <a:ext uri="{FF2B5EF4-FFF2-40B4-BE49-F238E27FC236}">
                <a16:creationId xmlns:a16="http://schemas.microsoft.com/office/drawing/2014/main" id="{5E7F3C01-9811-E089-2F05-62240D09F64F}"/>
              </a:ext>
            </a:extLst>
          </p:cNvPr>
          <p:cNvSpPr>
            <a:spLocks noGrp="1"/>
          </p:cNvSpPr>
          <p:nvPr>
            <p:ph type="body" sz="quarter" idx="30" hasCustomPrompt="1"/>
          </p:nvPr>
        </p:nvSpPr>
        <p:spPr>
          <a:xfrm>
            <a:off x="3338933" y="4213225"/>
            <a:ext cx="2592386" cy="1754326"/>
          </a:xfrm>
        </p:spPr>
        <p:txBody>
          <a:bodyPr/>
          <a:lstStyle>
            <a:lvl1pPr marL="0" indent="0" algn="ctr">
              <a:lnSpc>
                <a:spcPct val="100000"/>
              </a:lnSpc>
              <a:buNone/>
              <a:defRPr sz="2000"/>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33" name="Text Placeholder 18">
            <a:extLst>
              <a:ext uri="{FF2B5EF4-FFF2-40B4-BE49-F238E27FC236}">
                <a16:creationId xmlns:a16="http://schemas.microsoft.com/office/drawing/2014/main" id="{AE29663C-8BFD-0CD5-3803-048743082A1D}"/>
              </a:ext>
            </a:extLst>
          </p:cNvPr>
          <p:cNvSpPr>
            <a:spLocks noGrp="1"/>
          </p:cNvSpPr>
          <p:nvPr>
            <p:ph type="body" sz="quarter" idx="114" hasCustomPrompt="1"/>
          </p:nvPr>
        </p:nvSpPr>
        <p:spPr>
          <a:xfrm>
            <a:off x="6436674" y="1871971"/>
            <a:ext cx="2252662" cy="2251075"/>
          </a:xfrm>
          <a:custGeom>
            <a:avLst/>
            <a:gdLst>
              <a:gd name="connsiteX0" fmla="*/ 1006200 w 2012400"/>
              <a:gd name="connsiteY0" fmla="*/ 0 h 2012400"/>
              <a:gd name="connsiteX1" fmla="*/ 2012400 w 2012400"/>
              <a:gd name="connsiteY1" fmla="*/ 1006200 h 2012400"/>
              <a:gd name="connsiteX2" fmla="*/ 1006200 w 2012400"/>
              <a:gd name="connsiteY2" fmla="*/ 2012400 h 2012400"/>
              <a:gd name="connsiteX3" fmla="*/ 0 w 2012400"/>
              <a:gd name="connsiteY3" fmla="*/ 1006200 h 2012400"/>
              <a:gd name="connsiteX4" fmla="*/ 1006200 w 2012400"/>
              <a:gd name="connsiteY4" fmla="*/ 0 h 201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400" h="2012400">
                <a:moveTo>
                  <a:pt x="1006200" y="0"/>
                </a:moveTo>
                <a:cubicBezTo>
                  <a:pt x="1561909" y="0"/>
                  <a:pt x="2012400" y="450491"/>
                  <a:pt x="2012400" y="1006200"/>
                </a:cubicBezTo>
                <a:cubicBezTo>
                  <a:pt x="2012400" y="1561909"/>
                  <a:pt x="1561909" y="2012400"/>
                  <a:pt x="1006200" y="2012400"/>
                </a:cubicBezTo>
                <a:cubicBezTo>
                  <a:pt x="450491" y="2012400"/>
                  <a:pt x="0" y="1561909"/>
                  <a:pt x="0" y="1006200"/>
                </a:cubicBezTo>
                <a:cubicBezTo>
                  <a:pt x="0" y="450491"/>
                  <a:pt x="450491" y="0"/>
                  <a:pt x="1006200" y="0"/>
                </a:cubicBezTo>
                <a:close/>
              </a:path>
            </a:pathLst>
          </a:custGeom>
          <a:solidFill>
            <a:schemeClr val="accent5"/>
          </a:solidFill>
        </p:spPr>
        <p:txBody>
          <a:bodyPr wrap="square" lIns="0" tIns="0" rIns="0" bIns="0" anchor="ctr" anchorCtr="0">
            <a:normAutofit/>
          </a:bodyPr>
          <a:lstStyle>
            <a:lvl1pPr marL="0" indent="0" algn="ctr">
              <a:lnSpc>
                <a:spcPct val="100000"/>
              </a:lnSpc>
              <a:buNone/>
              <a:defRPr>
                <a:solidFill>
                  <a:schemeClr val="tx1"/>
                </a:solidFill>
                <a:latin typeface="+mj-lt"/>
              </a:defRPr>
            </a:lvl1pPr>
          </a:lstStyle>
          <a:p>
            <a:pPr lvl="0"/>
            <a:r>
              <a:rPr lang="en-US" dirty="0"/>
              <a:t>Click to add callout or key figure</a:t>
            </a:r>
          </a:p>
        </p:txBody>
      </p:sp>
      <p:sp>
        <p:nvSpPr>
          <p:cNvPr id="34" name="Text Placeholder 9">
            <a:extLst>
              <a:ext uri="{FF2B5EF4-FFF2-40B4-BE49-F238E27FC236}">
                <a16:creationId xmlns:a16="http://schemas.microsoft.com/office/drawing/2014/main" id="{BF905CDA-C0A2-1E33-ABD8-291F764868DA}"/>
              </a:ext>
            </a:extLst>
          </p:cNvPr>
          <p:cNvSpPr>
            <a:spLocks noGrp="1"/>
          </p:cNvSpPr>
          <p:nvPr>
            <p:ph type="body" sz="quarter" idx="31" hasCustomPrompt="1"/>
          </p:nvPr>
        </p:nvSpPr>
        <p:spPr>
          <a:xfrm>
            <a:off x="6269877" y="4213225"/>
            <a:ext cx="2592386" cy="1754326"/>
          </a:xfrm>
        </p:spPr>
        <p:txBody>
          <a:bodyPr/>
          <a:lstStyle>
            <a:lvl1pPr marL="0" indent="0" algn="ctr">
              <a:lnSpc>
                <a:spcPct val="100000"/>
              </a:lnSpc>
              <a:buNone/>
              <a:defRPr sz="2000"/>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35" name="Text Placeholder 18">
            <a:extLst>
              <a:ext uri="{FF2B5EF4-FFF2-40B4-BE49-F238E27FC236}">
                <a16:creationId xmlns:a16="http://schemas.microsoft.com/office/drawing/2014/main" id="{CE640007-E9BE-2277-AD9A-AE01C100C4CA}"/>
              </a:ext>
            </a:extLst>
          </p:cNvPr>
          <p:cNvSpPr>
            <a:spLocks noGrp="1"/>
          </p:cNvSpPr>
          <p:nvPr>
            <p:ph type="body" sz="quarter" idx="115" hasCustomPrompt="1"/>
          </p:nvPr>
        </p:nvSpPr>
        <p:spPr>
          <a:xfrm>
            <a:off x="9370682" y="1871971"/>
            <a:ext cx="2252662" cy="2251075"/>
          </a:xfrm>
          <a:custGeom>
            <a:avLst/>
            <a:gdLst>
              <a:gd name="connsiteX0" fmla="*/ 1006200 w 2012400"/>
              <a:gd name="connsiteY0" fmla="*/ 0 h 2012400"/>
              <a:gd name="connsiteX1" fmla="*/ 2012400 w 2012400"/>
              <a:gd name="connsiteY1" fmla="*/ 1006200 h 2012400"/>
              <a:gd name="connsiteX2" fmla="*/ 1006200 w 2012400"/>
              <a:gd name="connsiteY2" fmla="*/ 2012400 h 2012400"/>
              <a:gd name="connsiteX3" fmla="*/ 0 w 2012400"/>
              <a:gd name="connsiteY3" fmla="*/ 1006200 h 2012400"/>
              <a:gd name="connsiteX4" fmla="*/ 1006200 w 2012400"/>
              <a:gd name="connsiteY4" fmla="*/ 0 h 201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400" h="2012400">
                <a:moveTo>
                  <a:pt x="1006200" y="0"/>
                </a:moveTo>
                <a:cubicBezTo>
                  <a:pt x="1561909" y="0"/>
                  <a:pt x="2012400" y="450491"/>
                  <a:pt x="2012400" y="1006200"/>
                </a:cubicBezTo>
                <a:cubicBezTo>
                  <a:pt x="2012400" y="1561909"/>
                  <a:pt x="1561909" y="2012400"/>
                  <a:pt x="1006200" y="2012400"/>
                </a:cubicBezTo>
                <a:cubicBezTo>
                  <a:pt x="450491" y="2012400"/>
                  <a:pt x="0" y="1561909"/>
                  <a:pt x="0" y="1006200"/>
                </a:cubicBezTo>
                <a:cubicBezTo>
                  <a:pt x="0" y="450491"/>
                  <a:pt x="450491" y="0"/>
                  <a:pt x="1006200" y="0"/>
                </a:cubicBezTo>
                <a:close/>
              </a:path>
            </a:pathLst>
          </a:custGeom>
          <a:solidFill>
            <a:schemeClr val="tx2"/>
          </a:solidFill>
        </p:spPr>
        <p:txBody>
          <a:bodyPr wrap="square" lIns="0" tIns="0" rIns="0" bIns="0" anchor="ctr" anchorCtr="0">
            <a:normAutofit/>
          </a:bodyPr>
          <a:lstStyle>
            <a:lvl1pPr marL="0" indent="0" algn="ctr">
              <a:lnSpc>
                <a:spcPct val="100000"/>
              </a:lnSpc>
              <a:buNone/>
              <a:defRPr>
                <a:solidFill>
                  <a:schemeClr val="bg1"/>
                </a:solidFill>
                <a:latin typeface="+mj-lt"/>
              </a:defRPr>
            </a:lvl1pPr>
          </a:lstStyle>
          <a:p>
            <a:pPr lvl="0"/>
            <a:r>
              <a:rPr lang="en-US" dirty="0"/>
              <a:t>Click to add callout or key figure</a:t>
            </a:r>
          </a:p>
        </p:txBody>
      </p:sp>
      <p:sp>
        <p:nvSpPr>
          <p:cNvPr id="36" name="Text Placeholder 9">
            <a:extLst>
              <a:ext uri="{FF2B5EF4-FFF2-40B4-BE49-F238E27FC236}">
                <a16:creationId xmlns:a16="http://schemas.microsoft.com/office/drawing/2014/main" id="{FEAAFD62-B4F1-9834-F672-1BB07FEDBDBF}"/>
              </a:ext>
            </a:extLst>
          </p:cNvPr>
          <p:cNvSpPr>
            <a:spLocks noGrp="1"/>
          </p:cNvSpPr>
          <p:nvPr>
            <p:ph type="body" sz="quarter" idx="32" hasCustomPrompt="1"/>
          </p:nvPr>
        </p:nvSpPr>
        <p:spPr>
          <a:xfrm>
            <a:off x="9200820" y="4213225"/>
            <a:ext cx="2592386" cy="1754326"/>
          </a:xfrm>
        </p:spPr>
        <p:txBody>
          <a:bodyPr/>
          <a:lstStyle>
            <a:lvl1pPr marL="0" indent="0" algn="ctr">
              <a:lnSpc>
                <a:spcPct val="100000"/>
              </a:lnSpc>
              <a:buNone/>
              <a:defRPr sz="2000"/>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8" name="Slide Number Placeholder 7">
            <a:extLst>
              <a:ext uri="{FF2B5EF4-FFF2-40B4-BE49-F238E27FC236}">
                <a16:creationId xmlns:a16="http://schemas.microsoft.com/office/drawing/2014/main" id="{B7FF9A92-5BDB-40F9-8C9E-94BECF288EF4}"/>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lvl1pPr>
          </a:lstStyle>
          <a:p>
            <a:fld id="{F8E47D07-9D1E-4FE9-B31A-2F5863681021}" type="slidenum">
              <a:rPr lang="en-GB" smtClean="0"/>
              <a:pPr/>
              <a:t>‹N›</a:t>
            </a:fld>
            <a:endParaRPr lang="en-GB"/>
          </a:p>
        </p:txBody>
      </p:sp>
      <p:sp>
        <p:nvSpPr>
          <p:cNvPr id="18" name="Text Placeholder 96">
            <a:extLst>
              <a:ext uri="{FF2B5EF4-FFF2-40B4-BE49-F238E27FC236}">
                <a16:creationId xmlns:a16="http://schemas.microsoft.com/office/drawing/2014/main" id="{6F65E95C-9C1A-45B9-A2D2-B58B0FB5236B}"/>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6" name="Date Placeholder 5">
            <a:extLst>
              <a:ext uri="{FF2B5EF4-FFF2-40B4-BE49-F238E27FC236}">
                <a16:creationId xmlns:a16="http://schemas.microsoft.com/office/drawing/2014/main" id="{98CF1364-95FC-4822-BD65-0519B5DD9BCE}"/>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3050463466"/>
      </p:ext>
    </p:extLst>
  </p:cSld>
  <p:clrMapOvr>
    <a:masterClrMapping/>
  </p:clrMapOvr>
  <p:extLst>
    <p:ext uri="{DCECCB84-F9BA-43D5-87BE-67443E8EF086}">
      <p15:sldGuideLst xmlns:p15="http://schemas.microsoft.com/office/powerpoint/2012/main">
        <p15:guide id="3" pos="1890" userDrawn="1">
          <p15:clr>
            <a:srgbClr val="A4A3A4"/>
          </p15:clr>
        </p15:guide>
        <p15:guide id="4" pos="2094" userDrawn="1">
          <p15:clr>
            <a:srgbClr val="A4A3A4"/>
          </p15:clr>
        </p15:guide>
        <p15:guide id="5" pos="3727" userDrawn="1">
          <p15:clr>
            <a:srgbClr val="A4A3A4"/>
          </p15:clr>
        </p15:guide>
        <p15:guide id="6" pos="3953" userDrawn="1">
          <p15:clr>
            <a:srgbClr val="A4A3A4"/>
          </p15:clr>
        </p15:guide>
        <p15:guide id="9" pos="5586" userDrawn="1">
          <p15:clr>
            <a:srgbClr val="A4A3A4"/>
          </p15:clr>
        </p15:guide>
        <p15:guide id="10" pos="5790" userDrawn="1">
          <p15:clr>
            <a:srgbClr val="A4A3A4"/>
          </p15:clr>
        </p15:guide>
        <p15:guide id="11" orient="horz" pos="890" userDrawn="1">
          <p15:clr>
            <a:srgbClr val="C35EA4"/>
          </p15:clr>
        </p15:guide>
        <p15:guide id="12" orient="horz" pos="981" userDrawn="1">
          <p15:clr>
            <a:srgbClr val="C35EA4"/>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5 Value Points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p:txBody>
          <a:bodyPr/>
          <a:lstStyle>
            <a:lvl1pPr>
              <a:lnSpc>
                <a:spcPct val="100000"/>
              </a:lnSpc>
              <a:defRPr/>
            </a:lvl1pPr>
          </a:lstStyle>
          <a:p>
            <a:r>
              <a:rPr lang="en-US" dirty="0"/>
              <a:t>Click to enter title here</a:t>
            </a:r>
          </a:p>
        </p:txBody>
      </p:sp>
      <p:sp>
        <p:nvSpPr>
          <p:cNvPr id="33" name="Text Placeholder 18">
            <a:extLst>
              <a:ext uri="{FF2B5EF4-FFF2-40B4-BE49-F238E27FC236}">
                <a16:creationId xmlns:a16="http://schemas.microsoft.com/office/drawing/2014/main" id="{FA36CDD2-8C9C-EA14-5271-A8D9555989E5}"/>
              </a:ext>
            </a:extLst>
          </p:cNvPr>
          <p:cNvSpPr>
            <a:spLocks noGrp="1"/>
          </p:cNvSpPr>
          <p:nvPr>
            <p:ph type="body" sz="quarter" idx="112" hasCustomPrompt="1"/>
          </p:nvPr>
        </p:nvSpPr>
        <p:spPr>
          <a:xfrm>
            <a:off x="551619" y="1871971"/>
            <a:ext cx="1814648" cy="1813370"/>
          </a:xfrm>
          <a:custGeom>
            <a:avLst/>
            <a:gdLst>
              <a:gd name="connsiteX0" fmla="*/ 1006200 w 2012400"/>
              <a:gd name="connsiteY0" fmla="*/ 0 h 2012400"/>
              <a:gd name="connsiteX1" fmla="*/ 2012400 w 2012400"/>
              <a:gd name="connsiteY1" fmla="*/ 1006200 h 2012400"/>
              <a:gd name="connsiteX2" fmla="*/ 1006200 w 2012400"/>
              <a:gd name="connsiteY2" fmla="*/ 2012400 h 2012400"/>
              <a:gd name="connsiteX3" fmla="*/ 0 w 2012400"/>
              <a:gd name="connsiteY3" fmla="*/ 1006200 h 2012400"/>
              <a:gd name="connsiteX4" fmla="*/ 1006200 w 2012400"/>
              <a:gd name="connsiteY4" fmla="*/ 0 h 201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400" h="2012400">
                <a:moveTo>
                  <a:pt x="1006200" y="0"/>
                </a:moveTo>
                <a:cubicBezTo>
                  <a:pt x="1561909" y="0"/>
                  <a:pt x="2012400" y="450491"/>
                  <a:pt x="2012400" y="1006200"/>
                </a:cubicBezTo>
                <a:cubicBezTo>
                  <a:pt x="2012400" y="1561909"/>
                  <a:pt x="1561909" y="2012400"/>
                  <a:pt x="1006200" y="2012400"/>
                </a:cubicBezTo>
                <a:cubicBezTo>
                  <a:pt x="450491" y="2012400"/>
                  <a:pt x="0" y="1561909"/>
                  <a:pt x="0" y="1006200"/>
                </a:cubicBezTo>
                <a:cubicBezTo>
                  <a:pt x="0" y="450491"/>
                  <a:pt x="450491" y="0"/>
                  <a:pt x="1006200" y="0"/>
                </a:cubicBezTo>
                <a:close/>
              </a:path>
            </a:pathLst>
          </a:custGeom>
          <a:solidFill>
            <a:schemeClr val="accent1"/>
          </a:solidFill>
        </p:spPr>
        <p:txBody>
          <a:bodyPr wrap="square" lIns="0" tIns="0" rIns="0" bIns="0" anchor="ctr" anchorCtr="0">
            <a:normAutofit/>
          </a:bodyPr>
          <a:lstStyle>
            <a:lvl1pPr marL="0" indent="0" algn="ctr">
              <a:lnSpc>
                <a:spcPct val="100000"/>
              </a:lnSpc>
              <a:buNone/>
              <a:defRPr sz="2000">
                <a:solidFill>
                  <a:schemeClr val="bg1"/>
                </a:solidFill>
                <a:latin typeface="+mj-lt"/>
              </a:defRPr>
            </a:lvl1pPr>
          </a:lstStyle>
          <a:p>
            <a:pPr lvl="0"/>
            <a:r>
              <a:rPr lang="en-US" dirty="0"/>
              <a:t>Click to add callout or key figure</a:t>
            </a:r>
          </a:p>
        </p:txBody>
      </p:sp>
      <p:sp>
        <p:nvSpPr>
          <p:cNvPr id="34" name="Text Placeholder 9">
            <a:extLst>
              <a:ext uri="{FF2B5EF4-FFF2-40B4-BE49-F238E27FC236}">
                <a16:creationId xmlns:a16="http://schemas.microsoft.com/office/drawing/2014/main" id="{0E0FE2D6-35F4-8E1A-31AA-6F312886C7B5}"/>
              </a:ext>
            </a:extLst>
          </p:cNvPr>
          <p:cNvSpPr>
            <a:spLocks noGrp="1"/>
          </p:cNvSpPr>
          <p:nvPr>
            <p:ph type="body" sz="quarter" idx="18" hasCustomPrompt="1"/>
          </p:nvPr>
        </p:nvSpPr>
        <p:spPr>
          <a:xfrm>
            <a:off x="407989" y="3927674"/>
            <a:ext cx="2124074" cy="2088000"/>
          </a:xfrm>
        </p:spPr>
        <p:txBody>
          <a:bodyPr/>
          <a:lstStyle>
            <a:lvl1pPr marL="0" indent="0" algn="ctr">
              <a:lnSpc>
                <a:spcPct val="100000"/>
              </a:lnSpc>
              <a:buNone/>
              <a:defRPr sz="2000"/>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35" name="Text Placeholder 18">
            <a:extLst>
              <a:ext uri="{FF2B5EF4-FFF2-40B4-BE49-F238E27FC236}">
                <a16:creationId xmlns:a16="http://schemas.microsoft.com/office/drawing/2014/main" id="{A330BAED-E9CF-2E69-A2F4-772911766C62}"/>
              </a:ext>
            </a:extLst>
          </p:cNvPr>
          <p:cNvSpPr>
            <a:spLocks noGrp="1"/>
          </p:cNvSpPr>
          <p:nvPr>
            <p:ph type="body" sz="quarter" idx="113" hasCustomPrompt="1"/>
          </p:nvPr>
        </p:nvSpPr>
        <p:spPr>
          <a:xfrm>
            <a:off x="2870147" y="1871971"/>
            <a:ext cx="1814648" cy="1813370"/>
          </a:xfrm>
          <a:custGeom>
            <a:avLst/>
            <a:gdLst>
              <a:gd name="connsiteX0" fmla="*/ 1006200 w 2012400"/>
              <a:gd name="connsiteY0" fmla="*/ 0 h 2012400"/>
              <a:gd name="connsiteX1" fmla="*/ 2012400 w 2012400"/>
              <a:gd name="connsiteY1" fmla="*/ 1006200 h 2012400"/>
              <a:gd name="connsiteX2" fmla="*/ 1006200 w 2012400"/>
              <a:gd name="connsiteY2" fmla="*/ 2012400 h 2012400"/>
              <a:gd name="connsiteX3" fmla="*/ 0 w 2012400"/>
              <a:gd name="connsiteY3" fmla="*/ 1006200 h 2012400"/>
              <a:gd name="connsiteX4" fmla="*/ 1006200 w 2012400"/>
              <a:gd name="connsiteY4" fmla="*/ 0 h 201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400" h="2012400">
                <a:moveTo>
                  <a:pt x="1006200" y="0"/>
                </a:moveTo>
                <a:cubicBezTo>
                  <a:pt x="1561909" y="0"/>
                  <a:pt x="2012400" y="450491"/>
                  <a:pt x="2012400" y="1006200"/>
                </a:cubicBezTo>
                <a:cubicBezTo>
                  <a:pt x="2012400" y="1561909"/>
                  <a:pt x="1561909" y="2012400"/>
                  <a:pt x="1006200" y="2012400"/>
                </a:cubicBezTo>
                <a:cubicBezTo>
                  <a:pt x="450491" y="2012400"/>
                  <a:pt x="0" y="1561909"/>
                  <a:pt x="0" y="1006200"/>
                </a:cubicBezTo>
                <a:cubicBezTo>
                  <a:pt x="0" y="450491"/>
                  <a:pt x="450491" y="0"/>
                  <a:pt x="1006200" y="0"/>
                </a:cubicBezTo>
                <a:close/>
              </a:path>
            </a:pathLst>
          </a:custGeom>
          <a:solidFill>
            <a:schemeClr val="accent6"/>
          </a:solidFill>
        </p:spPr>
        <p:txBody>
          <a:bodyPr wrap="square" lIns="0" tIns="0" rIns="0" bIns="0" anchor="ctr" anchorCtr="0">
            <a:normAutofit/>
          </a:bodyPr>
          <a:lstStyle>
            <a:lvl1pPr marL="0" indent="0" algn="ctr">
              <a:lnSpc>
                <a:spcPct val="100000"/>
              </a:lnSpc>
              <a:buNone/>
              <a:defRPr sz="2000">
                <a:solidFill>
                  <a:schemeClr val="tx1"/>
                </a:solidFill>
                <a:latin typeface="+mj-lt"/>
              </a:defRPr>
            </a:lvl1pPr>
          </a:lstStyle>
          <a:p>
            <a:pPr lvl="0"/>
            <a:r>
              <a:rPr lang="en-US" dirty="0"/>
              <a:t>Click to add callout or key figure</a:t>
            </a:r>
          </a:p>
        </p:txBody>
      </p:sp>
      <p:sp>
        <p:nvSpPr>
          <p:cNvPr id="36" name="Text Placeholder 9">
            <a:extLst>
              <a:ext uri="{FF2B5EF4-FFF2-40B4-BE49-F238E27FC236}">
                <a16:creationId xmlns:a16="http://schemas.microsoft.com/office/drawing/2014/main" id="{5B9BE5D8-0413-0ACA-741E-13DEE93FF747}"/>
              </a:ext>
            </a:extLst>
          </p:cNvPr>
          <p:cNvSpPr>
            <a:spLocks noGrp="1"/>
          </p:cNvSpPr>
          <p:nvPr>
            <p:ph type="body" sz="quarter" idx="32" hasCustomPrompt="1"/>
          </p:nvPr>
        </p:nvSpPr>
        <p:spPr>
          <a:xfrm>
            <a:off x="2711450" y="3927674"/>
            <a:ext cx="2124074" cy="2088000"/>
          </a:xfrm>
        </p:spPr>
        <p:txBody>
          <a:bodyPr/>
          <a:lstStyle>
            <a:lvl1pPr marL="0" indent="0" algn="ctr">
              <a:lnSpc>
                <a:spcPct val="100000"/>
              </a:lnSpc>
              <a:buNone/>
              <a:defRPr sz="2000"/>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37" name="Text Placeholder 18">
            <a:extLst>
              <a:ext uri="{FF2B5EF4-FFF2-40B4-BE49-F238E27FC236}">
                <a16:creationId xmlns:a16="http://schemas.microsoft.com/office/drawing/2014/main" id="{6B2F2730-F6F9-0FE9-1E9E-8DF9F5395AE5}"/>
              </a:ext>
            </a:extLst>
          </p:cNvPr>
          <p:cNvSpPr>
            <a:spLocks noGrp="1"/>
          </p:cNvSpPr>
          <p:nvPr>
            <p:ph type="body" sz="quarter" idx="114" hasCustomPrompt="1"/>
          </p:nvPr>
        </p:nvSpPr>
        <p:spPr>
          <a:xfrm>
            <a:off x="5188675" y="1871971"/>
            <a:ext cx="1814648" cy="1813370"/>
          </a:xfrm>
          <a:custGeom>
            <a:avLst/>
            <a:gdLst>
              <a:gd name="connsiteX0" fmla="*/ 1006200 w 2012400"/>
              <a:gd name="connsiteY0" fmla="*/ 0 h 2012400"/>
              <a:gd name="connsiteX1" fmla="*/ 2012400 w 2012400"/>
              <a:gd name="connsiteY1" fmla="*/ 1006200 h 2012400"/>
              <a:gd name="connsiteX2" fmla="*/ 1006200 w 2012400"/>
              <a:gd name="connsiteY2" fmla="*/ 2012400 h 2012400"/>
              <a:gd name="connsiteX3" fmla="*/ 0 w 2012400"/>
              <a:gd name="connsiteY3" fmla="*/ 1006200 h 2012400"/>
              <a:gd name="connsiteX4" fmla="*/ 1006200 w 2012400"/>
              <a:gd name="connsiteY4" fmla="*/ 0 h 201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400" h="2012400">
                <a:moveTo>
                  <a:pt x="1006200" y="0"/>
                </a:moveTo>
                <a:cubicBezTo>
                  <a:pt x="1561909" y="0"/>
                  <a:pt x="2012400" y="450491"/>
                  <a:pt x="2012400" y="1006200"/>
                </a:cubicBezTo>
                <a:cubicBezTo>
                  <a:pt x="2012400" y="1561909"/>
                  <a:pt x="1561909" y="2012400"/>
                  <a:pt x="1006200" y="2012400"/>
                </a:cubicBezTo>
                <a:cubicBezTo>
                  <a:pt x="450491" y="2012400"/>
                  <a:pt x="0" y="1561909"/>
                  <a:pt x="0" y="1006200"/>
                </a:cubicBezTo>
                <a:cubicBezTo>
                  <a:pt x="0" y="450491"/>
                  <a:pt x="450491" y="0"/>
                  <a:pt x="1006200" y="0"/>
                </a:cubicBezTo>
                <a:close/>
              </a:path>
            </a:pathLst>
          </a:custGeom>
          <a:solidFill>
            <a:schemeClr val="accent5"/>
          </a:solidFill>
        </p:spPr>
        <p:txBody>
          <a:bodyPr wrap="square" lIns="0" tIns="0" rIns="0" bIns="0" anchor="ctr" anchorCtr="0">
            <a:normAutofit/>
          </a:bodyPr>
          <a:lstStyle>
            <a:lvl1pPr marL="0" indent="0" algn="ctr">
              <a:lnSpc>
                <a:spcPct val="100000"/>
              </a:lnSpc>
              <a:buNone/>
              <a:defRPr sz="2000">
                <a:solidFill>
                  <a:schemeClr val="tx1"/>
                </a:solidFill>
                <a:latin typeface="+mj-lt"/>
              </a:defRPr>
            </a:lvl1pPr>
          </a:lstStyle>
          <a:p>
            <a:pPr lvl="0"/>
            <a:r>
              <a:rPr lang="en-US" dirty="0"/>
              <a:t>Click to add callout or key figure</a:t>
            </a:r>
          </a:p>
        </p:txBody>
      </p:sp>
      <p:sp>
        <p:nvSpPr>
          <p:cNvPr id="38" name="Text Placeholder 9">
            <a:extLst>
              <a:ext uri="{FF2B5EF4-FFF2-40B4-BE49-F238E27FC236}">
                <a16:creationId xmlns:a16="http://schemas.microsoft.com/office/drawing/2014/main" id="{A28559BD-35F7-45E2-9625-26A01CA62766}"/>
              </a:ext>
            </a:extLst>
          </p:cNvPr>
          <p:cNvSpPr>
            <a:spLocks noGrp="1"/>
          </p:cNvSpPr>
          <p:nvPr>
            <p:ph type="body" sz="quarter" idx="33" hasCustomPrompt="1"/>
          </p:nvPr>
        </p:nvSpPr>
        <p:spPr>
          <a:xfrm>
            <a:off x="5016500" y="3927674"/>
            <a:ext cx="2158999" cy="2088000"/>
          </a:xfrm>
        </p:spPr>
        <p:txBody>
          <a:bodyPr/>
          <a:lstStyle>
            <a:lvl1pPr marL="0" indent="0" algn="ctr">
              <a:lnSpc>
                <a:spcPct val="100000"/>
              </a:lnSpc>
              <a:buNone/>
              <a:defRPr sz="2000"/>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39" name="Text Placeholder 18">
            <a:extLst>
              <a:ext uri="{FF2B5EF4-FFF2-40B4-BE49-F238E27FC236}">
                <a16:creationId xmlns:a16="http://schemas.microsoft.com/office/drawing/2014/main" id="{FF5D1043-80F8-B0C9-61D2-7DBB499435FB}"/>
              </a:ext>
            </a:extLst>
          </p:cNvPr>
          <p:cNvSpPr>
            <a:spLocks noGrp="1"/>
          </p:cNvSpPr>
          <p:nvPr>
            <p:ph type="body" sz="quarter" idx="116" hasCustomPrompt="1"/>
          </p:nvPr>
        </p:nvSpPr>
        <p:spPr>
          <a:xfrm>
            <a:off x="7511188" y="1871971"/>
            <a:ext cx="1814648" cy="1813370"/>
          </a:xfrm>
          <a:custGeom>
            <a:avLst/>
            <a:gdLst>
              <a:gd name="connsiteX0" fmla="*/ 1006200 w 2012400"/>
              <a:gd name="connsiteY0" fmla="*/ 0 h 2012400"/>
              <a:gd name="connsiteX1" fmla="*/ 2012400 w 2012400"/>
              <a:gd name="connsiteY1" fmla="*/ 1006200 h 2012400"/>
              <a:gd name="connsiteX2" fmla="*/ 1006200 w 2012400"/>
              <a:gd name="connsiteY2" fmla="*/ 2012400 h 2012400"/>
              <a:gd name="connsiteX3" fmla="*/ 0 w 2012400"/>
              <a:gd name="connsiteY3" fmla="*/ 1006200 h 2012400"/>
              <a:gd name="connsiteX4" fmla="*/ 1006200 w 2012400"/>
              <a:gd name="connsiteY4" fmla="*/ 0 h 201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400" h="2012400">
                <a:moveTo>
                  <a:pt x="1006200" y="0"/>
                </a:moveTo>
                <a:cubicBezTo>
                  <a:pt x="1561909" y="0"/>
                  <a:pt x="2012400" y="450491"/>
                  <a:pt x="2012400" y="1006200"/>
                </a:cubicBezTo>
                <a:cubicBezTo>
                  <a:pt x="2012400" y="1561909"/>
                  <a:pt x="1561909" y="2012400"/>
                  <a:pt x="1006200" y="2012400"/>
                </a:cubicBezTo>
                <a:cubicBezTo>
                  <a:pt x="450491" y="2012400"/>
                  <a:pt x="0" y="1561909"/>
                  <a:pt x="0" y="1006200"/>
                </a:cubicBezTo>
                <a:cubicBezTo>
                  <a:pt x="0" y="450491"/>
                  <a:pt x="450491" y="0"/>
                  <a:pt x="1006200" y="0"/>
                </a:cubicBezTo>
                <a:close/>
              </a:path>
            </a:pathLst>
          </a:custGeom>
          <a:solidFill>
            <a:schemeClr val="accent3"/>
          </a:solidFill>
        </p:spPr>
        <p:txBody>
          <a:bodyPr wrap="square" lIns="0" tIns="0" rIns="0" bIns="0" anchor="ctr" anchorCtr="0">
            <a:normAutofit/>
          </a:bodyPr>
          <a:lstStyle>
            <a:lvl1pPr marL="0" indent="0" algn="ctr">
              <a:lnSpc>
                <a:spcPct val="100000"/>
              </a:lnSpc>
              <a:buNone/>
              <a:defRPr sz="2000">
                <a:solidFill>
                  <a:schemeClr val="bg1"/>
                </a:solidFill>
                <a:latin typeface="+mj-lt"/>
              </a:defRPr>
            </a:lvl1pPr>
          </a:lstStyle>
          <a:p>
            <a:pPr lvl="0"/>
            <a:r>
              <a:rPr lang="en-US" dirty="0"/>
              <a:t>Click to add callout or key figure</a:t>
            </a:r>
          </a:p>
        </p:txBody>
      </p:sp>
      <p:sp>
        <p:nvSpPr>
          <p:cNvPr id="40" name="Text Placeholder 9">
            <a:extLst>
              <a:ext uri="{FF2B5EF4-FFF2-40B4-BE49-F238E27FC236}">
                <a16:creationId xmlns:a16="http://schemas.microsoft.com/office/drawing/2014/main" id="{3EC2CEFC-763B-BBF7-0BB9-E9FD3626F383}"/>
              </a:ext>
            </a:extLst>
          </p:cNvPr>
          <p:cNvSpPr>
            <a:spLocks noGrp="1"/>
          </p:cNvSpPr>
          <p:nvPr>
            <p:ph type="body" sz="quarter" idx="34" hasCustomPrompt="1"/>
          </p:nvPr>
        </p:nvSpPr>
        <p:spPr>
          <a:xfrm>
            <a:off x="7356475" y="3927674"/>
            <a:ext cx="2124074" cy="2088000"/>
          </a:xfrm>
        </p:spPr>
        <p:txBody>
          <a:bodyPr/>
          <a:lstStyle>
            <a:lvl1pPr marL="0" indent="0" algn="ctr">
              <a:lnSpc>
                <a:spcPct val="100000"/>
              </a:lnSpc>
              <a:buNone/>
              <a:defRPr sz="2000"/>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41" name="Text Placeholder 18">
            <a:extLst>
              <a:ext uri="{FF2B5EF4-FFF2-40B4-BE49-F238E27FC236}">
                <a16:creationId xmlns:a16="http://schemas.microsoft.com/office/drawing/2014/main" id="{6D7A5137-A4E7-91D5-97A1-83F3228C8EA2}"/>
              </a:ext>
            </a:extLst>
          </p:cNvPr>
          <p:cNvSpPr>
            <a:spLocks noGrp="1"/>
          </p:cNvSpPr>
          <p:nvPr>
            <p:ph type="body" sz="quarter" idx="115" hasCustomPrompt="1"/>
          </p:nvPr>
        </p:nvSpPr>
        <p:spPr>
          <a:xfrm>
            <a:off x="9814650" y="1871971"/>
            <a:ext cx="1814648" cy="1813370"/>
          </a:xfrm>
          <a:custGeom>
            <a:avLst/>
            <a:gdLst>
              <a:gd name="connsiteX0" fmla="*/ 1006200 w 2012400"/>
              <a:gd name="connsiteY0" fmla="*/ 0 h 2012400"/>
              <a:gd name="connsiteX1" fmla="*/ 2012400 w 2012400"/>
              <a:gd name="connsiteY1" fmla="*/ 1006200 h 2012400"/>
              <a:gd name="connsiteX2" fmla="*/ 1006200 w 2012400"/>
              <a:gd name="connsiteY2" fmla="*/ 2012400 h 2012400"/>
              <a:gd name="connsiteX3" fmla="*/ 0 w 2012400"/>
              <a:gd name="connsiteY3" fmla="*/ 1006200 h 2012400"/>
              <a:gd name="connsiteX4" fmla="*/ 1006200 w 2012400"/>
              <a:gd name="connsiteY4" fmla="*/ 0 h 201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400" h="2012400">
                <a:moveTo>
                  <a:pt x="1006200" y="0"/>
                </a:moveTo>
                <a:cubicBezTo>
                  <a:pt x="1561909" y="0"/>
                  <a:pt x="2012400" y="450491"/>
                  <a:pt x="2012400" y="1006200"/>
                </a:cubicBezTo>
                <a:cubicBezTo>
                  <a:pt x="2012400" y="1561909"/>
                  <a:pt x="1561909" y="2012400"/>
                  <a:pt x="1006200" y="2012400"/>
                </a:cubicBezTo>
                <a:cubicBezTo>
                  <a:pt x="450491" y="2012400"/>
                  <a:pt x="0" y="1561909"/>
                  <a:pt x="0" y="1006200"/>
                </a:cubicBezTo>
                <a:cubicBezTo>
                  <a:pt x="0" y="450491"/>
                  <a:pt x="450491" y="0"/>
                  <a:pt x="1006200" y="0"/>
                </a:cubicBezTo>
                <a:close/>
              </a:path>
            </a:pathLst>
          </a:custGeom>
          <a:solidFill>
            <a:schemeClr val="tx2"/>
          </a:solidFill>
        </p:spPr>
        <p:txBody>
          <a:bodyPr wrap="square" lIns="0" tIns="0" rIns="0" bIns="0" anchor="ctr" anchorCtr="0">
            <a:normAutofit/>
          </a:bodyPr>
          <a:lstStyle>
            <a:lvl1pPr marL="0" indent="0" algn="ctr">
              <a:lnSpc>
                <a:spcPct val="100000"/>
              </a:lnSpc>
              <a:buNone/>
              <a:defRPr sz="2000">
                <a:solidFill>
                  <a:schemeClr val="bg1"/>
                </a:solidFill>
                <a:latin typeface="+mj-lt"/>
              </a:defRPr>
            </a:lvl1pPr>
          </a:lstStyle>
          <a:p>
            <a:pPr lvl="0"/>
            <a:r>
              <a:rPr lang="en-US" dirty="0"/>
              <a:t>Click to add callout or key figure</a:t>
            </a:r>
          </a:p>
        </p:txBody>
      </p:sp>
      <p:sp>
        <p:nvSpPr>
          <p:cNvPr id="42" name="Text Placeholder 9">
            <a:extLst>
              <a:ext uri="{FF2B5EF4-FFF2-40B4-BE49-F238E27FC236}">
                <a16:creationId xmlns:a16="http://schemas.microsoft.com/office/drawing/2014/main" id="{95A1032C-67B8-5D48-FBF7-47CA8F6DF40F}"/>
              </a:ext>
            </a:extLst>
          </p:cNvPr>
          <p:cNvSpPr>
            <a:spLocks noGrp="1"/>
          </p:cNvSpPr>
          <p:nvPr>
            <p:ph type="body" sz="quarter" idx="35" hasCustomPrompt="1"/>
          </p:nvPr>
        </p:nvSpPr>
        <p:spPr>
          <a:xfrm>
            <a:off x="9659937" y="3927674"/>
            <a:ext cx="2124074" cy="2088000"/>
          </a:xfrm>
        </p:spPr>
        <p:txBody>
          <a:bodyPr/>
          <a:lstStyle>
            <a:lvl1pPr marL="0" indent="0" algn="ctr">
              <a:lnSpc>
                <a:spcPct val="100000"/>
              </a:lnSpc>
              <a:buNone/>
              <a:defRPr sz="2000"/>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8" name="Slide Number Placeholder 7">
            <a:extLst>
              <a:ext uri="{FF2B5EF4-FFF2-40B4-BE49-F238E27FC236}">
                <a16:creationId xmlns:a16="http://schemas.microsoft.com/office/drawing/2014/main" id="{B7FF9A92-5BDB-40F9-8C9E-94BECF288EF4}"/>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lvl1pPr>
          </a:lstStyle>
          <a:p>
            <a:fld id="{F8E47D07-9D1E-4FE9-B31A-2F5863681021}" type="slidenum">
              <a:rPr lang="en-GB" smtClean="0"/>
              <a:pPr/>
              <a:t>‹N›</a:t>
            </a:fld>
            <a:endParaRPr lang="en-GB"/>
          </a:p>
        </p:txBody>
      </p:sp>
      <p:sp>
        <p:nvSpPr>
          <p:cNvPr id="17" name="Text Placeholder 96">
            <a:extLst>
              <a:ext uri="{FF2B5EF4-FFF2-40B4-BE49-F238E27FC236}">
                <a16:creationId xmlns:a16="http://schemas.microsoft.com/office/drawing/2014/main" id="{E55FEA9E-88F1-4D2F-9402-729ADDB70C5C}"/>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6" name="Date Placeholder 5">
            <a:extLst>
              <a:ext uri="{FF2B5EF4-FFF2-40B4-BE49-F238E27FC236}">
                <a16:creationId xmlns:a16="http://schemas.microsoft.com/office/drawing/2014/main" id="{98CF1364-95FC-4822-BD65-0519B5DD9BCE}"/>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1278403079"/>
      </p:ext>
    </p:extLst>
  </p:cSld>
  <p:clrMapOvr>
    <a:masterClrMapping/>
  </p:clrMapOvr>
  <p:extLst>
    <p:ext uri="{DCECCB84-F9BA-43D5-87BE-67443E8EF086}">
      <p15:sldGuideLst xmlns:p15="http://schemas.microsoft.com/office/powerpoint/2012/main">
        <p15:guide id="1" pos="1595" userDrawn="1">
          <p15:clr>
            <a:srgbClr val="A4A3A4"/>
          </p15:clr>
        </p15:guide>
        <p15:guide id="2" pos="1708" userDrawn="1">
          <p15:clr>
            <a:srgbClr val="A4A3A4"/>
          </p15:clr>
        </p15:guide>
        <p15:guide id="3" pos="3046" userDrawn="1">
          <p15:clr>
            <a:srgbClr val="A4A3A4"/>
          </p15:clr>
        </p15:guide>
        <p15:guide id="4" pos="3160" userDrawn="1">
          <p15:clr>
            <a:srgbClr val="A4A3A4"/>
          </p15:clr>
        </p15:guide>
        <p15:guide id="5" pos="4520" userDrawn="1">
          <p15:clr>
            <a:srgbClr val="A4A3A4"/>
          </p15:clr>
        </p15:guide>
        <p15:guide id="6" pos="4634" userDrawn="1">
          <p15:clr>
            <a:srgbClr val="A4A3A4"/>
          </p15:clr>
        </p15:guide>
        <p15:guide id="9" pos="5972" userDrawn="1">
          <p15:clr>
            <a:srgbClr val="A4A3A4"/>
          </p15:clr>
        </p15:guide>
        <p15:guide id="10" pos="6085" userDrawn="1">
          <p15:clr>
            <a:srgbClr val="A4A3A4"/>
          </p15:clr>
        </p15:guide>
        <p15:guide id="11" orient="horz" pos="890" userDrawn="1">
          <p15:clr>
            <a:srgbClr val="C35EA4"/>
          </p15:clr>
        </p15:guide>
        <p15:guide id="12" orient="horz" pos="981" userDrawn="1">
          <p15:clr>
            <a:srgbClr val="C35E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in Lens">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D0FA13F-5B1F-4795-B0E7-3E97B5D8E071}"/>
              </a:ext>
            </a:extLst>
          </p:cNvPr>
          <p:cNvSpPr>
            <a:spLocks noGrp="1"/>
          </p:cNvSpPr>
          <p:nvPr>
            <p:ph type="title" hasCustomPrompt="1"/>
          </p:nvPr>
        </p:nvSpPr>
        <p:spPr>
          <a:xfrm>
            <a:off x="1" y="-1"/>
            <a:ext cx="3875391" cy="4330700"/>
          </a:xfrm>
          <a:custGeom>
            <a:avLst/>
            <a:gdLst>
              <a:gd name="connsiteX0" fmla="*/ 417122 w 3875391"/>
              <a:gd name="connsiteY0" fmla="*/ 0 h 4330700"/>
              <a:gd name="connsiteX1" fmla="*/ 2700571 w 3875391"/>
              <a:gd name="connsiteY1" fmla="*/ 0 h 4330700"/>
              <a:gd name="connsiteX2" fmla="*/ 2854048 w 3875391"/>
              <a:gd name="connsiteY2" fmla="*/ 93240 h 4330700"/>
              <a:gd name="connsiteX3" fmla="*/ 3875391 w 3875391"/>
              <a:gd name="connsiteY3" fmla="*/ 2014156 h 4330700"/>
              <a:gd name="connsiteX4" fmla="*/ 3479762 w 3875391"/>
              <a:gd name="connsiteY4" fmla="*/ 3309358 h 4330700"/>
              <a:gd name="connsiteX5" fmla="*/ 3457575 w 3875391"/>
              <a:gd name="connsiteY5" fmla="*/ 3339027 h 4330700"/>
              <a:gd name="connsiteX6" fmla="*/ 3457575 w 3875391"/>
              <a:gd name="connsiteY6" fmla="*/ 3343274 h 4330700"/>
              <a:gd name="connsiteX7" fmla="*/ 3454399 w 3875391"/>
              <a:gd name="connsiteY7" fmla="*/ 3343274 h 4330700"/>
              <a:gd name="connsiteX8" fmla="*/ 3346405 w 3875391"/>
              <a:gd name="connsiteY8" fmla="*/ 3487693 h 4330700"/>
              <a:gd name="connsiteX9" fmla="*/ 1558846 w 3875391"/>
              <a:gd name="connsiteY9" fmla="*/ 4330700 h 4330700"/>
              <a:gd name="connsiteX10" fmla="*/ 85309 w 3875391"/>
              <a:gd name="connsiteY10" fmla="*/ 3801714 h 4330700"/>
              <a:gd name="connsiteX11" fmla="*/ 0 w 3875391"/>
              <a:gd name="connsiteY11" fmla="*/ 3724180 h 4330700"/>
              <a:gd name="connsiteX12" fmla="*/ 0 w 3875391"/>
              <a:gd name="connsiteY12" fmla="*/ 304131 h 4330700"/>
              <a:gd name="connsiteX13" fmla="*/ 85309 w 3875391"/>
              <a:gd name="connsiteY13" fmla="*/ 226597 h 4330700"/>
              <a:gd name="connsiteX14" fmla="*/ 263644 w 3875391"/>
              <a:gd name="connsiteY14" fmla="*/ 93240 h 4330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5391" h="4330700">
                <a:moveTo>
                  <a:pt x="417122" y="0"/>
                </a:moveTo>
                <a:lnTo>
                  <a:pt x="2700571" y="0"/>
                </a:lnTo>
                <a:lnTo>
                  <a:pt x="2854048" y="93240"/>
                </a:lnTo>
                <a:cubicBezTo>
                  <a:pt x="3470253" y="509540"/>
                  <a:pt x="3875391" y="1214535"/>
                  <a:pt x="3875391" y="2014156"/>
                </a:cubicBezTo>
                <a:cubicBezTo>
                  <a:pt x="3875391" y="2493928"/>
                  <a:pt x="3729542" y="2939635"/>
                  <a:pt x="3479762" y="3309358"/>
                </a:cubicBezTo>
                <a:lnTo>
                  <a:pt x="3457575" y="3339027"/>
                </a:lnTo>
                <a:lnTo>
                  <a:pt x="3457575" y="3343274"/>
                </a:lnTo>
                <a:lnTo>
                  <a:pt x="3454399" y="3343274"/>
                </a:lnTo>
                <a:lnTo>
                  <a:pt x="3346405" y="3487693"/>
                </a:lnTo>
                <a:cubicBezTo>
                  <a:pt x="2921516" y="4002539"/>
                  <a:pt x="2278504" y="4330700"/>
                  <a:pt x="1558846" y="4330700"/>
                </a:cubicBezTo>
                <a:cubicBezTo>
                  <a:pt x="999112" y="4330700"/>
                  <a:pt x="485745" y="4132183"/>
                  <a:pt x="85309" y="3801714"/>
                </a:cubicBezTo>
                <a:lnTo>
                  <a:pt x="0" y="3724180"/>
                </a:lnTo>
                <a:lnTo>
                  <a:pt x="0" y="304131"/>
                </a:lnTo>
                <a:lnTo>
                  <a:pt x="85309" y="226597"/>
                </a:lnTo>
                <a:cubicBezTo>
                  <a:pt x="142514" y="179387"/>
                  <a:pt x="202023" y="134871"/>
                  <a:pt x="263644" y="93240"/>
                </a:cubicBezTo>
                <a:close/>
              </a:path>
            </a:pathLst>
          </a:custGeom>
          <a:solidFill>
            <a:schemeClr val="accent1"/>
          </a:solidFill>
        </p:spPr>
        <p:txBody>
          <a:bodyPr wrap="square" lIns="396000" tIns="360000" rIns="90000" bIns="360000" anchor="ctr" anchorCtr="0">
            <a:normAutofit/>
          </a:bodyPr>
          <a:lstStyle>
            <a:lvl1pPr>
              <a:lnSpc>
                <a:spcPct val="100000"/>
              </a:lnSpc>
              <a:defRPr sz="4000">
                <a:solidFill>
                  <a:schemeClr val="bg1"/>
                </a:solidFill>
              </a:defRPr>
            </a:lvl1pPr>
          </a:lstStyle>
          <a:p>
            <a:r>
              <a:rPr lang="en-US" dirty="0"/>
              <a:t>Click to enter title here</a:t>
            </a:r>
          </a:p>
        </p:txBody>
      </p:sp>
      <p:sp>
        <p:nvSpPr>
          <p:cNvPr id="4" name="Content Placeholder 3">
            <a:extLst>
              <a:ext uri="{FF2B5EF4-FFF2-40B4-BE49-F238E27FC236}">
                <a16:creationId xmlns:a16="http://schemas.microsoft.com/office/drawing/2014/main" id="{75A4EBE2-41F7-48F4-B525-605699ECF92F}"/>
              </a:ext>
            </a:extLst>
          </p:cNvPr>
          <p:cNvSpPr>
            <a:spLocks noGrp="1"/>
          </p:cNvSpPr>
          <p:nvPr>
            <p:ph sz="quarter" idx="19" hasCustomPrompt="1"/>
          </p:nvPr>
        </p:nvSpPr>
        <p:spPr>
          <a:xfrm>
            <a:off x="4238625" y="404813"/>
            <a:ext cx="7545387" cy="5796000"/>
          </a:xfrm>
        </p:spPr>
        <p:txBody>
          <a:bodyPr/>
          <a:lstStyle>
            <a:lvl1pPr>
              <a:lnSpc>
                <a:spcPct val="100000"/>
              </a:lnSpc>
              <a:defRPr/>
            </a:lvl1pPr>
            <a:lvl2pPr marL="460800" indent="-228600">
              <a:lnSpc>
                <a:spcPct val="100000"/>
              </a:lnSpc>
              <a:defRPr lang="en-US" sz="2400" kern="1200" dirty="0">
                <a:solidFill>
                  <a:schemeClr val="tx1"/>
                </a:solidFill>
                <a:latin typeface="+mn-lt"/>
                <a:ea typeface="+mn-ea"/>
                <a:cs typeface="+mn-cs"/>
              </a:defRPr>
            </a:lvl2pPr>
            <a:lvl3pPr marL="691200" indent="-228600">
              <a:lnSpc>
                <a:spcPct val="100000"/>
              </a:lnSpc>
              <a:defRPr lang="en-US" sz="2000" kern="1200" dirty="0">
                <a:solidFill>
                  <a:schemeClr val="tx1"/>
                </a:solidFill>
                <a:latin typeface="+mn-lt"/>
                <a:ea typeface="+mn-ea"/>
                <a:cs typeface="+mn-cs"/>
              </a:defRPr>
            </a:lvl3pPr>
            <a:lvl4pPr marL="921600" indent="-2286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US" dirty="0"/>
              <a:t>Click to add text here. </a:t>
            </a:r>
            <a:br>
              <a:rPr lang="en-US" dirty="0"/>
            </a:br>
            <a:r>
              <a:rPr lang="en-US" dirty="0"/>
              <a:t>When pasting copy from other slides, be sure to right-click and choose ‘Keep text only’.</a:t>
            </a:r>
            <a:br>
              <a:rPr lang="en-US" dirty="0"/>
            </a:br>
            <a:r>
              <a:rPr lang="en-US" dirty="0"/>
              <a:t>To increase bullet level, select your text and press Tab.</a:t>
            </a:r>
            <a:br>
              <a:rPr lang="en-US" dirty="0"/>
            </a:br>
            <a:r>
              <a:rPr lang="en-US" dirty="0"/>
              <a:t>To decrease bullet level, select your bullet text and press Shift + Tab.</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12">
            <a:extLst>
              <a:ext uri="{FF2B5EF4-FFF2-40B4-BE49-F238E27FC236}">
                <a16:creationId xmlns:a16="http://schemas.microsoft.com/office/drawing/2014/main" id="{D2C25B5D-B685-4B55-8498-3486110FDCFE}"/>
              </a:ext>
              <a:ext uri="{C183D7F6-B498-43B3-948B-1728B52AA6E4}">
                <adec:decorative xmlns:adec="http://schemas.microsoft.com/office/drawing/2017/decorative" val="1"/>
              </a:ext>
            </a:extLst>
          </p:cNvPr>
          <p:cNvSpPr>
            <a:spLocks noGrp="1"/>
          </p:cNvSpPr>
          <p:nvPr>
            <p:ph type="sldNum" sz="quarter" idx="22"/>
          </p:nvPr>
        </p:nvSpPr>
        <p:spPr/>
        <p:txBody>
          <a:bodyPr/>
          <a:lstStyle>
            <a:lvl1pPr>
              <a:lnSpc>
                <a:spcPct val="100000"/>
              </a:lnSpc>
              <a:defRPr/>
            </a:lvl1pPr>
          </a:lstStyle>
          <a:p>
            <a:fld id="{F8E47D07-9D1E-4FE9-B31A-2F5863681021}" type="slidenum">
              <a:rPr lang="en-GB" smtClean="0"/>
              <a:pPr/>
              <a:t>‹N›</a:t>
            </a:fld>
            <a:endParaRPr lang="en-GB"/>
          </a:p>
        </p:txBody>
      </p:sp>
      <p:sp>
        <p:nvSpPr>
          <p:cNvPr id="8" name="Text Placeholder 96">
            <a:extLst>
              <a:ext uri="{FF2B5EF4-FFF2-40B4-BE49-F238E27FC236}">
                <a16:creationId xmlns:a16="http://schemas.microsoft.com/office/drawing/2014/main" id="{DFE25DB2-F58D-4AD2-B640-7A1061569FFB}"/>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10" name="Date Placeholder 9">
            <a:extLst>
              <a:ext uri="{FF2B5EF4-FFF2-40B4-BE49-F238E27FC236}">
                <a16:creationId xmlns:a16="http://schemas.microsoft.com/office/drawing/2014/main" id="{59C580CE-4074-4379-8D68-E5118B13A13A}"/>
              </a:ext>
              <a:ext uri="{C183D7F6-B498-43B3-948B-1728B52AA6E4}">
                <adec:decorative xmlns:adec="http://schemas.microsoft.com/office/drawing/2017/decorative" val="1"/>
              </a:ext>
            </a:extLst>
          </p:cNvPr>
          <p:cNvSpPr>
            <a:spLocks noGrp="1"/>
          </p:cNvSpPr>
          <p:nvPr>
            <p:ph type="dt" sz="half" idx="20"/>
          </p:nvPr>
        </p:nvSpPr>
        <p:spPr/>
        <p:txBody>
          <a:bodyPr/>
          <a:lstStyle>
            <a:lvl1pPr>
              <a:lnSpc>
                <a:spcPct val="100000"/>
              </a:lnSpc>
              <a:defRPr/>
            </a:lvl1pPr>
          </a:lstStyle>
          <a:p>
            <a:endParaRPr lang="en-GB"/>
          </a:p>
        </p:txBody>
      </p:sp>
      <p:cxnSp>
        <p:nvCxnSpPr>
          <p:cNvPr id="9" name="Straight Connector 8">
            <a:extLst>
              <a:ext uri="{FF2B5EF4-FFF2-40B4-BE49-F238E27FC236}">
                <a16:creationId xmlns:a16="http://schemas.microsoft.com/office/drawing/2014/main" id="{21040238-DCC8-4532-9AE6-EB7C834F336E}"/>
              </a:ext>
              <a:ext uri="{C183D7F6-B498-43B3-948B-1728B52AA6E4}">
                <adec:decorative xmlns:adec="http://schemas.microsoft.com/office/drawing/2017/decorative" val="1"/>
              </a:ext>
            </a:extLst>
          </p:cNvPr>
          <p:cNvCxnSpPr>
            <a:cxnSpLocks/>
          </p:cNvCxnSpPr>
          <p:nvPr userDrawn="1"/>
        </p:nvCxnSpPr>
        <p:spPr>
          <a:xfrm>
            <a:off x="3540125" y="3730171"/>
            <a:ext cx="0" cy="24795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028580439"/>
      </p:ext>
    </p:extLst>
  </p:cSld>
  <p:clrMapOvr>
    <a:masterClrMapping/>
  </p:clrMapOvr>
  <p:extLst>
    <p:ext uri="{DCECCB84-F9BA-43D5-87BE-67443E8EF086}">
      <p15:sldGuideLst xmlns:p15="http://schemas.microsoft.com/office/powerpoint/2012/main">
        <p15:guide id="1" pos="2230">
          <p15:clr>
            <a:srgbClr val="C35EA4"/>
          </p15:clr>
        </p15:guide>
        <p15:guide id="5" pos="2661" userDrawn="1">
          <p15:clr>
            <a:srgbClr val="C35EA4"/>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END">
    <p:bg>
      <p:bgPr>
        <a:solidFill>
          <a:schemeClr val="tx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C22DA5D-EC7E-40C3-8862-3E3748AD6C3A}"/>
              </a:ext>
            </a:extLst>
          </p:cNvPr>
          <p:cNvSpPr txBox="1">
            <a:spLocks/>
          </p:cNvSpPr>
          <p:nvPr userDrawn="1"/>
        </p:nvSpPr>
        <p:spPr>
          <a:xfrm>
            <a:off x="1257304" y="769811"/>
            <a:ext cx="9677394" cy="5318379"/>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a:lnSpc>
                <a:spcPct val="90000"/>
              </a:lnSpc>
            </a:pPr>
            <a:r>
              <a:rPr lang="en-US" sz="9600" dirty="0"/>
              <a:t>Do not use layouts</a:t>
            </a:r>
            <a:br>
              <a:rPr lang="en-US" sz="9600" dirty="0"/>
            </a:br>
            <a:r>
              <a:rPr lang="en-US" sz="9600" dirty="0"/>
              <a:t>in this section appearing after this point. </a:t>
            </a:r>
          </a:p>
        </p:txBody>
      </p:sp>
      <p:sp>
        <p:nvSpPr>
          <p:cNvPr id="4" name="DO NOT DELETE (BRANDIN)">
            <a:extLst>
              <a:ext uri="{FF2B5EF4-FFF2-40B4-BE49-F238E27FC236}">
                <a16:creationId xmlns:a16="http://schemas.microsoft.com/office/drawing/2014/main" id="{4FE5B898-DD8A-1B42-B5C8-50EEAD84123B}"/>
              </a:ext>
            </a:extLst>
          </p:cNvPr>
          <p:cNvSpPr/>
          <p:nvPr userDrawn="1"/>
        </p:nvSpPr>
        <p:spPr>
          <a:xfrm>
            <a:off x="152400" y="152400"/>
            <a:ext cx="0"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lnSpc>
                <a:spcPct val="120000"/>
              </a:lnSpc>
              <a:spcAft>
                <a:spcPts val="600"/>
              </a:spcAft>
            </a:pPr>
            <a:endParaRPr lang="en-US" dirty="0" err="1"/>
          </a:p>
        </p:txBody>
      </p:sp>
    </p:spTree>
    <p:custDataLst>
      <p:custData r:id="rId1"/>
      <p:tags r:id="rId2"/>
    </p:custDataLst>
    <p:extLst>
      <p:ext uri="{BB962C8B-B14F-4D97-AF65-F5344CB8AC3E}">
        <p14:creationId xmlns:p14="http://schemas.microsoft.com/office/powerpoint/2010/main" val="30359477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and Small Image in Le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A8D32-C108-A1A7-808A-E3243A76AAFC}"/>
              </a:ext>
            </a:extLst>
          </p:cNvPr>
          <p:cNvSpPr>
            <a:spLocks noGrp="1"/>
          </p:cNvSpPr>
          <p:nvPr>
            <p:ph type="title"/>
          </p:nvPr>
        </p:nvSpPr>
        <p:spPr>
          <a:xfrm>
            <a:off x="4238626" y="404812"/>
            <a:ext cx="7545388" cy="1007427"/>
          </a:xfrm>
        </p:spPr>
        <p:txBody>
          <a:bodyPr/>
          <a:lstStyle/>
          <a:p>
            <a:r>
              <a:rPr lang="en-US"/>
              <a:t>Click to edit Master title style</a:t>
            </a:r>
          </a:p>
        </p:txBody>
      </p:sp>
      <p:sp>
        <p:nvSpPr>
          <p:cNvPr id="17" name="Picture Placeholder 16">
            <a:extLst>
              <a:ext uri="{FF2B5EF4-FFF2-40B4-BE49-F238E27FC236}">
                <a16:creationId xmlns:a16="http://schemas.microsoft.com/office/drawing/2014/main" id="{48D69923-15A7-B001-C23D-CC6E24236D85}"/>
              </a:ext>
              <a:ext uri="{C183D7F6-B498-43B3-948B-1728B52AA6E4}">
                <adec:decorative xmlns:adec="http://schemas.microsoft.com/office/drawing/2017/decorative" val="1"/>
              </a:ext>
            </a:extLst>
          </p:cNvPr>
          <p:cNvSpPr>
            <a:spLocks noGrp="1"/>
          </p:cNvSpPr>
          <p:nvPr>
            <p:ph type="pic" sz="quarter" idx="112" hasCustomPrompt="1"/>
          </p:nvPr>
        </p:nvSpPr>
        <p:spPr>
          <a:xfrm>
            <a:off x="1" y="-1"/>
            <a:ext cx="3875391" cy="4330700"/>
          </a:xfrm>
          <a:custGeom>
            <a:avLst/>
            <a:gdLst>
              <a:gd name="connsiteX0" fmla="*/ 417122 w 3875391"/>
              <a:gd name="connsiteY0" fmla="*/ 0 h 4330700"/>
              <a:gd name="connsiteX1" fmla="*/ 2700571 w 3875391"/>
              <a:gd name="connsiteY1" fmla="*/ 0 h 4330700"/>
              <a:gd name="connsiteX2" fmla="*/ 2854048 w 3875391"/>
              <a:gd name="connsiteY2" fmla="*/ 93240 h 4330700"/>
              <a:gd name="connsiteX3" fmla="*/ 3875391 w 3875391"/>
              <a:gd name="connsiteY3" fmla="*/ 2014156 h 4330700"/>
              <a:gd name="connsiteX4" fmla="*/ 3479762 w 3875391"/>
              <a:gd name="connsiteY4" fmla="*/ 3309358 h 4330700"/>
              <a:gd name="connsiteX5" fmla="*/ 3457575 w 3875391"/>
              <a:gd name="connsiteY5" fmla="*/ 3339027 h 4330700"/>
              <a:gd name="connsiteX6" fmla="*/ 3457575 w 3875391"/>
              <a:gd name="connsiteY6" fmla="*/ 3343274 h 4330700"/>
              <a:gd name="connsiteX7" fmla="*/ 3454399 w 3875391"/>
              <a:gd name="connsiteY7" fmla="*/ 3343274 h 4330700"/>
              <a:gd name="connsiteX8" fmla="*/ 3346405 w 3875391"/>
              <a:gd name="connsiteY8" fmla="*/ 3487693 h 4330700"/>
              <a:gd name="connsiteX9" fmla="*/ 1558846 w 3875391"/>
              <a:gd name="connsiteY9" fmla="*/ 4330700 h 4330700"/>
              <a:gd name="connsiteX10" fmla="*/ 85309 w 3875391"/>
              <a:gd name="connsiteY10" fmla="*/ 3801714 h 4330700"/>
              <a:gd name="connsiteX11" fmla="*/ 0 w 3875391"/>
              <a:gd name="connsiteY11" fmla="*/ 3724180 h 4330700"/>
              <a:gd name="connsiteX12" fmla="*/ 0 w 3875391"/>
              <a:gd name="connsiteY12" fmla="*/ 304131 h 4330700"/>
              <a:gd name="connsiteX13" fmla="*/ 85309 w 3875391"/>
              <a:gd name="connsiteY13" fmla="*/ 226597 h 4330700"/>
              <a:gd name="connsiteX14" fmla="*/ 263644 w 3875391"/>
              <a:gd name="connsiteY14" fmla="*/ 93240 h 4330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5391" h="4330700">
                <a:moveTo>
                  <a:pt x="417122" y="0"/>
                </a:moveTo>
                <a:lnTo>
                  <a:pt x="2700571" y="0"/>
                </a:lnTo>
                <a:lnTo>
                  <a:pt x="2854048" y="93240"/>
                </a:lnTo>
                <a:cubicBezTo>
                  <a:pt x="3470253" y="509540"/>
                  <a:pt x="3875391" y="1214535"/>
                  <a:pt x="3875391" y="2014156"/>
                </a:cubicBezTo>
                <a:cubicBezTo>
                  <a:pt x="3875391" y="2493928"/>
                  <a:pt x="3729542" y="2939635"/>
                  <a:pt x="3479762" y="3309358"/>
                </a:cubicBezTo>
                <a:lnTo>
                  <a:pt x="3457575" y="3339027"/>
                </a:lnTo>
                <a:lnTo>
                  <a:pt x="3457575" y="3343274"/>
                </a:lnTo>
                <a:lnTo>
                  <a:pt x="3454399" y="3343274"/>
                </a:lnTo>
                <a:lnTo>
                  <a:pt x="3346405" y="3487693"/>
                </a:lnTo>
                <a:cubicBezTo>
                  <a:pt x="2921516" y="4002539"/>
                  <a:pt x="2278504" y="4330700"/>
                  <a:pt x="1558846" y="4330700"/>
                </a:cubicBezTo>
                <a:cubicBezTo>
                  <a:pt x="999112" y="4330700"/>
                  <a:pt x="485745" y="4132183"/>
                  <a:pt x="85309" y="3801714"/>
                </a:cubicBezTo>
                <a:lnTo>
                  <a:pt x="0" y="3724180"/>
                </a:lnTo>
                <a:lnTo>
                  <a:pt x="0" y="304131"/>
                </a:lnTo>
                <a:lnTo>
                  <a:pt x="85309" y="226597"/>
                </a:lnTo>
                <a:cubicBezTo>
                  <a:pt x="142514" y="179387"/>
                  <a:pt x="202023" y="134871"/>
                  <a:pt x="263644" y="93240"/>
                </a:cubicBezTo>
                <a:close/>
              </a:path>
            </a:pathLst>
          </a:custGeom>
          <a:solidFill>
            <a:schemeClr val="accent1"/>
          </a:solidFill>
        </p:spPr>
        <p:txBody>
          <a:bodyPr wrap="square" bIns="288000" anchor="ctr" anchorCtr="0">
            <a:noAutofit/>
          </a:bodyPr>
          <a:lstStyle>
            <a:lvl1pPr marL="0" indent="0" algn="ctr">
              <a:spcBef>
                <a:spcPts val="0"/>
              </a:spcBef>
              <a:spcAft>
                <a:spcPts val="0"/>
              </a:spcAft>
              <a:buNone/>
              <a:defRPr sz="1200" b="1">
                <a:solidFill>
                  <a:schemeClr val="bg1"/>
                </a:solidFill>
              </a:defRPr>
            </a:lvl1pPr>
          </a:lstStyle>
          <a:p>
            <a:r>
              <a:rPr lang="en-US"/>
              <a:t>_______________________________</a:t>
            </a:r>
            <a:br>
              <a:rPr lang="en-US"/>
            </a:br>
            <a:br>
              <a:rPr lang="en-US"/>
            </a:br>
            <a:r>
              <a:rPr lang="en-US"/>
              <a:t>To add an image here: </a:t>
            </a:r>
            <a:br>
              <a:rPr lang="en-US"/>
            </a:br>
            <a:r>
              <a:rPr lang="en-US"/>
              <a:t>Click the icon and select Brand Pictures, </a:t>
            </a:r>
            <a:br>
              <a:rPr lang="en-US"/>
            </a:br>
            <a:r>
              <a:rPr lang="en-US"/>
              <a:t>or insert a file from your computer.</a:t>
            </a:r>
            <a:br>
              <a:rPr lang="en-US"/>
            </a:br>
            <a:br>
              <a:rPr lang="en-US"/>
            </a:br>
            <a:br>
              <a:rPr lang="en-US"/>
            </a:br>
            <a:br>
              <a:rPr lang="en-US"/>
            </a:br>
            <a:r>
              <a:rPr lang="en-US"/>
              <a:t>The image can then be scaled within </a:t>
            </a:r>
            <a:br>
              <a:rPr lang="en-US"/>
            </a:br>
            <a:r>
              <a:rPr lang="en-US"/>
              <a:t>the frame by using the Crop feature in </a:t>
            </a:r>
            <a:br>
              <a:rPr lang="en-US"/>
            </a:br>
            <a:r>
              <a:rPr lang="en-US"/>
              <a:t>the Picture Format tab of the ribbon.</a:t>
            </a:r>
            <a:br>
              <a:rPr lang="en-US"/>
            </a:br>
            <a:r>
              <a:rPr lang="en-US"/>
              <a:t>_______________________________</a:t>
            </a:r>
            <a:endParaRPr lang="en-US" dirty="0"/>
          </a:p>
        </p:txBody>
      </p:sp>
      <p:sp>
        <p:nvSpPr>
          <p:cNvPr id="4" name="Content Placeholder 3">
            <a:extLst>
              <a:ext uri="{FF2B5EF4-FFF2-40B4-BE49-F238E27FC236}">
                <a16:creationId xmlns:a16="http://schemas.microsoft.com/office/drawing/2014/main" id="{75A4EBE2-41F7-48F4-B525-605699ECF92F}"/>
              </a:ext>
            </a:extLst>
          </p:cNvPr>
          <p:cNvSpPr>
            <a:spLocks noGrp="1"/>
          </p:cNvSpPr>
          <p:nvPr>
            <p:ph sz="quarter" idx="19" hasCustomPrompt="1"/>
          </p:nvPr>
        </p:nvSpPr>
        <p:spPr>
          <a:xfrm>
            <a:off x="4238625" y="1567814"/>
            <a:ext cx="7545387" cy="4632999"/>
          </a:xfrm>
        </p:spPr>
        <p:txBody>
          <a:bodyPr/>
          <a:lstStyle>
            <a:lvl1pPr>
              <a:lnSpc>
                <a:spcPct val="100000"/>
              </a:lnSpc>
              <a:defRPr/>
            </a:lvl1pPr>
            <a:lvl2pPr marL="460800" indent="-228600">
              <a:lnSpc>
                <a:spcPct val="100000"/>
              </a:lnSpc>
              <a:defRPr lang="en-US" sz="2400" kern="1200" dirty="0">
                <a:solidFill>
                  <a:schemeClr val="tx1"/>
                </a:solidFill>
                <a:latin typeface="+mn-lt"/>
                <a:ea typeface="+mn-ea"/>
                <a:cs typeface="+mn-cs"/>
              </a:defRPr>
            </a:lvl2pPr>
            <a:lvl3pPr marL="691200" indent="-228600">
              <a:lnSpc>
                <a:spcPct val="100000"/>
              </a:lnSpc>
              <a:defRPr lang="en-US" sz="2000" kern="1200" dirty="0">
                <a:solidFill>
                  <a:schemeClr val="tx1"/>
                </a:solidFill>
                <a:latin typeface="+mn-lt"/>
                <a:ea typeface="+mn-ea"/>
                <a:cs typeface="+mn-cs"/>
              </a:defRPr>
            </a:lvl3pPr>
            <a:lvl4pPr marL="921600" indent="-2286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US" dirty="0"/>
              <a:t>Click to add text here. </a:t>
            </a:r>
            <a:br>
              <a:rPr lang="en-US" dirty="0"/>
            </a:br>
            <a:r>
              <a:rPr lang="en-US" dirty="0"/>
              <a:t>When pasting copy from other slides, be sure to right-click and choose ‘Keep text only’.</a:t>
            </a:r>
            <a:br>
              <a:rPr lang="en-US" dirty="0"/>
            </a:br>
            <a:r>
              <a:rPr lang="en-US" dirty="0"/>
              <a:t>To increase bullet level, select your text and press Tab.</a:t>
            </a:r>
            <a:br>
              <a:rPr lang="en-US" dirty="0"/>
            </a:br>
            <a:r>
              <a:rPr lang="en-US" dirty="0"/>
              <a:t>To decrease bullet level, select your bullet text and press Shift + Tab.</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12">
            <a:extLst>
              <a:ext uri="{FF2B5EF4-FFF2-40B4-BE49-F238E27FC236}">
                <a16:creationId xmlns:a16="http://schemas.microsoft.com/office/drawing/2014/main" id="{D2C25B5D-B685-4B55-8498-3486110FDCFE}"/>
              </a:ext>
              <a:ext uri="{C183D7F6-B498-43B3-948B-1728B52AA6E4}">
                <adec:decorative xmlns:adec="http://schemas.microsoft.com/office/drawing/2017/decorative" val="1"/>
              </a:ext>
            </a:extLst>
          </p:cNvPr>
          <p:cNvSpPr>
            <a:spLocks noGrp="1"/>
          </p:cNvSpPr>
          <p:nvPr>
            <p:ph type="sldNum" sz="quarter" idx="22"/>
          </p:nvPr>
        </p:nvSpPr>
        <p:spPr/>
        <p:txBody>
          <a:bodyPr/>
          <a:lstStyle>
            <a:lvl1pPr>
              <a:lnSpc>
                <a:spcPct val="100000"/>
              </a:lnSpc>
              <a:defRPr/>
            </a:lvl1pPr>
          </a:lstStyle>
          <a:p>
            <a:fld id="{F8E47D07-9D1E-4FE9-B31A-2F5863681021}" type="slidenum">
              <a:rPr lang="en-GB" smtClean="0"/>
              <a:pPr/>
              <a:t>‹N›</a:t>
            </a:fld>
            <a:endParaRPr lang="en-GB"/>
          </a:p>
        </p:txBody>
      </p:sp>
      <p:sp>
        <p:nvSpPr>
          <p:cNvPr id="8" name="Text Placeholder 96">
            <a:extLst>
              <a:ext uri="{FF2B5EF4-FFF2-40B4-BE49-F238E27FC236}">
                <a16:creationId xmlns:a16="http://schemas.microsoft.com/office/drawing/2014/main" id="{DFE25DB2-F58D-4AD2-B640-7A1061569FFB}"/>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10" name="Date Placeholder 9">
            <a:extLst>
              <a:ext uri="{FF2B5EF4-FFF2-40B4-BE49-F238E27FC236}">
                <a16:creationId xmlns:a16="http://schemas.microsoft.com/office/drawing/2014/main" id="{59C580CE-4074-4379-8D68-E5118B13A13A}"/>
              </a:ext>
              <a:ext uri="{C183D7F6-B498-43B3-948B-1728B52AA6E4}">
                <adec:decorative xmlns:adec="http://schemas.microsoft.com/office/drawing/2017/decorative" val="1"/>
              </a:ext>
            </a:extLst>
          </p:cNvPr>
          <p:cNvSpPr>
            <a:spLocks noGrp="1"/>
          </p:cNvSpPr>
          <p:nvPr>
            <p:ph type="dt" sz="half" idx="20"/>
          </p:nvPr>
        </p:nvSpPr>
        <p:spPr/>
        <p:txBody>
          <a:bodyPr/>
          <a:lstStyle>
            <a:lvl1pPr>
              <a:lnSpc>
                <a:spcPct val="100000"/>
              </a:lnSpc>
              <a:defRPr/>
            </a:lvl1pPr>
          </a:lstStyle>
          <a:p>
            <a:endParaRPr lang="en-GB"/>
          </a:p>
        </p:txBody>
      </p:sp>
      <p:cxnSp>
        <p:nvCxnSpPr>
          <p:cNvPr id="9" name="Straight Connector 8">
            <a:extLst>
              <a:ext uri="{FF2B5EF4-FFF2-40B4-BE49-F238E27FC236}">
                <a16:creationId xmlns:a16="http://schemas.microsoft.com/office/drawing/2014/main" id="{21040238-DCC8-4532-9AE6-EB7C834F336E}"/>
              </a:ext>
              <a:ext uri="{C183D7F6-B498-43B3-948B-1728B52AA6E4}">
                <adec:decorative xmlns:adec="http://schemas.microsoft.com/office/drawing/2017/decorative" val="1"/>
              </a:ext>
            </a:extLst>
          </p:cNvPr>
          <p:cNvCxnSpPr>
            <a:cxnSpLocks/>
          </p:cNvCxnSpPr>
          <p:nvPr userDrawn="1"/>
        </p:nvCxnSpPr>
        <p:spPr>
          <a:xfrm>
            <a:off x="3540125" y="3730171"/>
            <a:ext cx="0" cy="24795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853326661"/>
      </p:ext>
    </p:extLst>
  </p:cSld>
  <p:clrMapOvr>
    <a:masterClrMapping/>
  </p:clrMapOvr>
  <p:extLst>
    <p:ext uri="{DCECCB84-F9BA-43D5-87BE-67443E8EF086}">
      <p15:sldGuideLst xmlns:p15="http://schemas.microsoft.com/office/powerpoint/2012/main">
        <p15:guide id="1" pos="2230">
          <p15:clr>
            <a:srgbClr val="C35EA4"/>
          </p15:clr>
        </p15:guide>
        <p15:guide id="5" pos="2661">
          <p15:clr>
            <a:srgbClr val="C35EA4"/>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and Image in Le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a:xfrm>
            <a:off x="407988" y="404812"/>
            <a:ext cx="5630862" cy="1007427"/>
          </a:xfrm>
        </p:spPr>
        <p:txBody>
          <a:bodyPr anchor="b" anchorCtr="0"/>
          <a:lstStyle>
            <a:lvl1pPr>
              <a:lnSpc>
                <a:spcPct val="100000"/>
              </a:lnSpc>
              <a:defRPr/>
            </a:lvl1pPr>
          </a:lstStyle>
          <a:p>
            <a:r>
              <a:rPr lang="en-US" dirty="0"/>
              <a:t>Click to enter title here</a:t>
            </a:r>
          </a:p>
        </p:txBody>
      </p:sp>
      <p:sp>
        <p:nvSpPr>
          <p:cNvPr id="12" name="Text Placeholder 11">
            <a:extLst>
              <a:ext uri="{FF2B5EF4-FFF2-40B4-BE49-F238E27FC236}">
                <a16:creationId xmlns:a16="http://schemas.microsoft.com/office/drawing/2014/main" id="{6F9CD076-13C6-4629-A44D-60CE2274E081}"/>
              </a:ext>
            </a:extLst>
          </p:cNvPr>
          <p:cNvSpPr>
            <a:spLocks noGrp="1"/>
          </p:cNvSpPr>
          <p:nvPr>
            <p:ph type="body" sz="quarter" idx="16" hasCustomPrompt="1"/>
          </p:nvPr>
        </p:nvSpPr>
        <p:spPr>
          <a:xfrm>
            <a:off x="407987" y="1741714"/>
            <a:ext cx="5630863" cy="765175"/>
          </a:xfrm>
          <a:prstGeom prst="rect">
            <a:avLst/>
          </a:prstGeom>
        </p:spPr>
        <p:txBody>
          <a:bodyPr anchor="b" anchorCtr="0"/>
          <a:lstStyle>
            <a:lvl1pPr marL="0" indent="0">
              <a:lnSpc>
                <a:spcPct val="100000"/>
              </a:lnSpc>
              <a:buNone/>
              <a:defRPr b="1">
                <a:solidFill>
                  <a:schemeClr val="accent1"/>
                </a:solidFill>
              </a:defRPr>
            </a:lvl1pPr>
            <a:lvl2pPr marL="0" indent="0">
              <a:buNone/>
              <a:defRPr/>
            </a:lvl2pPr>
          </a:lstStyle>
          <a:p>
            <a:pPr lvl="0"/>
            <a:r>
              <a:rPr lang="en-US" dirty="0"/>
              <a:t>Click to add heading</a:t>
            </a:r>
          </a:p>
        </p:txBody>
      </p:sp>
      <p:sp>
        <p:nvSpPr>
          <p:cNvPr id="4" name="Content Placeholder 3">
            <a:extLst>
              <a:ext uri="{FF2B5EF4-FFF2-40B4-BE49-F238E27FC236}">
                <a16:creationId xmlns:a16="http://schemas.microsoft.com/office/drawing/2014/main" id="{48A40151-B82D-47EF-9056-B4BE571D3090}"/>
              </a:ext>
            </a:extLst>
          </p:cNvPr>
          <p:cNvSpPr>
            <a:spLocks noGrp="1"/>
          </p:cNvSpPr>
          <p:nvPr>
            <p:ph sz="quarter" idx="19" hasCustomPrompt="1"/>
          </p:nvPr>
        </p:nvSpPr>
        <p:spPr>
          <a:xfrm>
            <a:off x="407987" y="2570163"/>
            <a:ext cx="5630862" cy="3630612"/>
          </a:xfrm>
          <a:prstGeom prst="rect">
            <a:avLst/>
          </a:prstGeom>
        </p:spPr>
        <p:txBody>
          <a:bodyPr/>
          <a:lstStyle>
            <a:lvl1pPr>
              <a:lnSpc>
                <a:spcPct val="100000"/>
              </a:lnSpc>
              <a:defRPr/>
            </a:lvl1pPr>
            <a:lvl2pPr marL="460800" indent="-230400">
              <a:lnSpc>
                <a:spcPct val="100000"/>
              </a:lnSpc>
              <a:defRPr lang="en-US" sz="2400" kern="120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US" dirty="0"/>
              <a:t>Click to add content. When pasting copy from other slides, be sure to right-click and choose ‘Keep text only’</a:t>
            </a:r>
            <a:r>
              <a:rPr lang="en-GB" dirty="0"/>
              <a:t>.</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7" name="Picture Placeholder 16">
            <a:extLst>
              <a:ext uri="{FF2B5EF4-FFF2-40B4-BE49-F238E27FC236}">
                <a16:creationId xmlns:a16="http://schemas.microsoft.com/office/drawing/2014/main" id="{591AE185-7FED-44AB-A9D9-33D6BC5FBBAD}"/>
              </a:ext>
              <a:ext uri="{C183D7F6-B498-43B3-948B-1728B52AA6E4}">
                <adec:decorative xmlns:adec="http://schemas.microsoft.com/office/drawing/2017/decorative" val="1"/>
              </a:ext>
            </a:extLst>
          </p:cNvPr>
          <p:cNvSpPr>
            <a:spLocks noGrp="1"/>
          </p:cNvSpPr>
          <p:nvPr>
            <p:ph type="pic" sz="quarter" idx="20" hasCustomPrompt="1"/>
          </p:nvPr>
        </p:nvSpPr>
        <p:spPr>
          <a:xfrm>
            <a:off x="6096001" y="1"/>
            <a:ext cx="6096001" cy="5693399"/>
          </a:xfrm>
          <a:custGeom>
            <a:avLst/>
            <a:gdLst>
              <a:gd name="connsiteX0" fmla="*/ 613929 w 6096001"/>
              <a:gd name="connsiteY0" fmla="*/ 0 h 5693399"/>
              <a:gd name="connsiteX1" fmla="*/ 6096001 w 6096001"/>
              <a:gd name="connsiteY1" fmla="*/ 0 h 5693399"/>
              <a:gd name="connsiteX2" fmla="*/ 6096001 w 6096001"/>
              <a:gd name="connsiteY2" fmla="*/ 4764882 h 5693399"/>
              <a:gd name="connsiteX3" fmla="*/ 5995011 w 6096001"/>
              <a:gd name="connsiteY3" fmla="*/ 4856669 h 5693399"/>
              <a:gd name="connsiteX4" fmla="*/ 3664224 w 6096001"/>
              <a:gd name="connsiteY4" fmla="*/ 5693399 h 5693399"/>
              <a:gd name="connsiteX5" fmla="*/ 0 w 6096001"/>
              <a:gd name="connsiteY5" fmla="*/ 2029175 h 5693399"/>
              <a:gd name="connsiteX6" fmla="*/ 442252 w 6096001"/>
              <a:gd name="connsiteY6" fmla="*/ 282588 h 5693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1" h="5693399">
                <a:moveTo>
                  <a:pt x="613929" y="0"/>
                </a:moveTo>
                <a:lnTo>
                  <a:pt x="6096001" y="0"/>
                </a:lnTo>
                <a:lnTo>
                  <a:pt x="6096001" y="4764882"/>
                </a:lnTo>
                <a:lnTo>
                  <a:pt x="5995011" y="4856669"/>
                </a:lnTo>
                <a:cubicBezTo>
                  <a:pt x="5361617" y="5379392"/>
                  <a:pt x="4549591" y="5693399"/>
                  <a:pt x="3664224" y="5693399"/>
                </a:cubicBezTo>
                <a:cubicBezTo>
                  <a:pt x="1640529" y="5693399"/>
                  <a:pt x="0" y="4052870"/>
                  <a:pt x="0" y="2029175"/>
                </a:cubicBezTo>
                <a:cubicBezTo>
                  <a:pt x="0" y="1396770"/>
                  <a:pt x="160208" y="801784"/>
                  <a:pt x="442252" y="282588"/>
                </a:cubicBezTo>
                <a:close/>
              </a:path>
            </a:pathLst>
          </a:custGeom>
          <a:solidFill>
            <a:schemeClr val="accent1"/>
          </a:solidFill>
        </p:spPr>
        <p:txBody>
          <a:bodyPr wrap="square" lIns="396000" tIns="432000" rIns="252000" bIns="731520" anchor="ctr" anchorCtr="0">
            <a:noAutofit/>
          </a:bodyPr>
          <a:lstStyle>
            <a:lvl1pPr marL="0" indent="0" algn="ctr">
              <a:lnSpc>
                <a:spcPct val="100000"/>
              </a:lnSpc>
              <a:spcBef>
                <a:spcPts val="0"/>
              </a:spcBef>
              <a:spcAft>
                <a:spcPts val="0"/>
              </a:spcAft>
              <a:buNone/>
              <a:defRPr sz="1600" b="1">
                <a:solidFill>
                  <a:schemeClr val="bg1"/>
                </a:solidFill>
              </a:defRPr>
            </a:lvl1pPr>
          </a:lstStyle>
          <a:p>
            <a:r>
              <a:rPr lang="en-US" dirty="0"/>
              <a:t>_______________________________</a:t>
            </a:r>
            <a:br>
              <a:rPr lang="en-US" dirty="0"/>
            </a:br>
            <a:br>
              <a:rPr lang="en-US" dirty="0"/>
            </a:br>
            <a:r>
              <a:rPr lang="en-US" dirty="0"/>
              <a:t>To add an image here: </a:t>
            </a:r>
            <a:br>
              <a:rPr lang="en-US" dirty="0"/>
            </a:br>
            <a:r>
              <a:rPr lang="en-US" dirty="0"/>
              <a:t>Click the icon and select Brand Pictures, </a:t>
            </a:r>
            <a:br>
              <a:rPr lang="en-US" dirty="0"/>
            </a:br>
            <a:r>
              <a:rPr lang="en-US" dirty="0"/>
              <a:t>or insert a file from your computer.</a:t>
            </a:r>
            <a:br>
              <a:rPr lang="en-US" dirty="0"/>
            </a:br>
            <a:br>
              <a:rPr lang="en-US" dirty="0"/>
            </a:br>
            <a:br>
              <a:rPr lang="en-US" dirty="0"/>
            </a:br>
            <a:br>
              <a:rPr lang="en-US" dirty="0"/>
            </a:br>
            <a:r>
              <a:rPr lang="en-US" dirty="0"/>
              <a:t>The image can then be scaled within </a:t>
            </a:r>
            <a:br>
              <a:rPr lang="en-US" dirty="0"/>
            </a:br>
            <a:r>
              <a:rPr lang="en-US" dirty="0"/>
              <a:t>the frame by using the Crop feature in </a:t>
            </a:r>
            <a:br>
              <a:rPr lang="en-US" dirty="0"/>
            </a:br>
            <a:r>
              <a:rPr lang="en-US" dirty="0"/>
              <a:t>the Picture Format tab of the ribbon.</a:t>
            </a:r>
            <a:br>
              <a:rPr lang="en-US" dirty="0"/>
            </a:br>
            <a:r>
              <a:rPr lang="en-US" dirty="0"/>
              <a:t>_______________________________</a:t>
            </a:r>
          </a:p>
        </p:txBody>
      </p:sp>
      <p:sp>
        <p:nvSpPr>
          <p:cNvPr id="8" name="Slide Number Placeholder 7">
            <a:extLst>
              <a:ext uri="{FF2B5EF4-FFF2-40B4-BE49-F238E27FC236}">
                <a16:creationId xmlns:a16="http://schemas.microsoft.com/office/drawing/2014/main" id="{B7FF9A92-5BDB-40F9-8C9E-94BECF288EF4}"/>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lvl1pPr>
          </a:lstStyle>
          <a:p>
            <a:fld id="{F8E47D07-9D1E-4FE9-B31A-2F5863681021}" type="slidenum">
              <a:rPr lang="en-GB" smtClean="0"/>
              <a:pPr/>
              <a:t>‹N›</a:t>
            </a:fld>
            <a:endParaRPr lang="en-GB"/>
          </a:p>
        </p:txBody>
      </p:sp>
      <p:sp>
        <p:nvSpPr>
          <p:cNvPr id="9" name="Text Placeholder 96">
            <a:extLst>
              <a:ext uri="{FF2B5EF4-FFF2-40B4-BE49-F238E27FC236}">
                <a16:creationId xmlns:a16="http://schemas.microsoft.com/office/drawing/2014/main" id="{416731F4-F189-4DCC-AB0D-BFCE5BE61915}"/>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6" name="Date Placeholder 5">
            <a:extLst>
              <a:ext uri="{FF2B5EF4-FFF2-40B4-BE49-F238E27FC236}">
                <a16:creationId xmlns:a16="http://schemas.microsoft.com/office/drawing/2014/main" id="{98CF1364-95FC-4822-BD65-0519B5DD9BCE}"/>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1270398431"/>
      </p:ext>
    </p:extLst>
  </p:cSld>
  <p:clrMapOvr>
    <a:masterClrMapping/>
  </p:clrMapOvr>
  <p:extLst>
    <p:ext uri="{DCECCB84-F9BA-43D5-87BE-67443E8EF086}">
      <p15:sldGuideLst xmlns:p15="http://schemas.microsoft.com/office/powerpoint/2012/main">
        <p15:guide id="5" pos="3804">
          <p15:clr>
            <a:srgbClr val="A4A3A4"/>
          </p15:clr>
        </p15:guide>
        <p15:guide id="6" pos="3863">
          <p15:clr>
            <a:srgbClr val="A4A3A4"/>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 Column and Image in Le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a:xfrm>
            <a:off x="407988" y="2716357"/>
            <a:ext cx="5630862" cy="553998"/>
          </a:xfrm>
        </p:spPr>
        <p:txBody>
          <a:bodyPr anchor="b" anchorCtr="0">
            <a:spAutoFit/>
          </a:bodyPr>
          <a:lstStyle>
            <a:lvl1pPr>
              <a:lnSpc>
                <a:spcPct val="100000"/>
              </a:lnSpc>
              <a:defRPr/>
            </a:lvl1pPr>
          </a:lstStyle>
          <a:p>
            <a:r>
              <a:rPr lang="en-US"/>
              <a:t>Click to enter title here</a:t>
            </a:r>
          </a:p>
        </p:txBody>
      </p:sp>
      <p:sp>
        <p:nvSpPr>
          <p:cNvPr id="17" name="Picture Placeholder 16">
            <a:extLst>
              <a:ext uri="{FF2B5EF4-FFF2-40B4-BE49-F238E27FC236}">
                <a16:creationId xmlns:a16="http://schemas.microsoft.com/office/drawing/2014/main" id="{D88EB634-77D7-4CDB-AE88-62FA9FC51B33}"/>
              </a:ext>
              <a:ext uri="{C183D7F6-B498-43B3-948B-1728B52AA6E4}">
                <adec:decorative xmlns:adec="http://schemas.microsoft.com/office/drawing/2017/decorative" val="1"/>
              </a:ext>
            </a:extLst>
          </p:cNvPr>
          <p:cNvSpPr>
            <a:spLocks noGrp="1"/>
          </p:cNvSpPr>
          <p:nvPr>
            <p:ph type="pic" sz="quarter" idx="20" hasCustomPrompt="1"/>
          </p:nvPr>
        </p:nvSpPr>
        <p:spPr>
          <a:xfrm>
            <a:off x="6873240" y="1"/>
            <a:ext cx="5318760" cy="3552079"/>
          </a:xfrm>
          <a:custGeom>
            <a:avLst/>
            <a:gdLst>
              <a:gd name="connsiteX0" fmla="*/ 20727 w 5318760"/>
              <a:gd name="connsiteY0" fmla="*/ 0 h 3552079"/>
              <a:gd name="connsiteX1" fmla="*/ 5318760 w 5318760"/>
              <a:gd name="connsiteY1" fmla="*/ 0 h 3552079"/>
              <a:gd name="connsiteX2" fmla="*/ 5318760 w 5318760"/>
              <a:gd name="connsiteY2" fmla="*/ 2741950 h 3552079"/>
              <a:gd name="connsiteX3" fmla="*/ 5230648 w 5318760"/>
              <a:gd name="connsiteY3" fmla="*/ 2822032 h 3552079"/>
              <a:gd name="connsiteX4" fmla="*/ 3197036 w 5318760"/>
              <a:gd name="connsiteY4" fmla="*/ 3552079 h 3552079"/>
              <a:gd name="connsiteX5" fmla="*/ 0 w 5318760"/>
              <a:gd name="connsiteY5" fmla="*/ 355043 h 3552079"/>
              <a:gd name="connsiteX6" fmla="*/ 6487 w 5318760"/>
              <a:gd name="connsiteY6" fmla="*/ 149723 h 3552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18760" h="3552079">
                <a:moveTo>
                  <a:pt x="20727" y="0"/>
                </a:moveTo>
                <a:lnTo>
                  <a:pt x="5318760" y="0"/>
                </a:lnTo>
                <a:lnTo>
                  <a:pt x="5318760" y="2741950"/>
                </a:lnTo>
                <a:lnTo>
                  <a:pt x="5230648" y="2822032"/>
                </a:lnTo>
                <a:cubicBezTo>
                  <a:pt x="4678012" y="3278108"/>
                  <a:pt x="3969519" y="3552079"/>
                  <a:pt x="3197036" y="3552079"/>
                </a:cubicBezTo>
                <a:cubicBezTo>
                  <a:pt x="1431362" y="3552079"/>
                  <a:pt x="0" y="2120717"/>
                  <a:pt x="0" y="355043"/>
                </a:cubicBezTo>
                <a:cubicBezTo>
                  <a:pt x="0" y="286071"/>
                  <a:pt x="2184" y="217610"/>
                  <a:pt x="6487" y="149723"/>
                </a:cubicBezTo>
                <a:close/>
              </a:path>
            </a:pathLst>
          </a:custGeom>
          <a:solidFill>
            <a:schemeClr val="accent1"/>
          </a:solidFill>
        </p:spPr>
        <p:txBody>
          <a:bodyPr wrap="square" lIns="396000" tIns="0" rIns="252000" bIns="274320" anchor="ctr" anchorCtr="0">
            <a:noAutofit/>
          </a:bodyPr>
          <a:lstStyle>
            <a:lvl1pPr marL="0" indent="0" algn="ctr">
              <a:lnSpc>
                <a:spcPct val="100000"/>
              </a:lnSpc>
              <a:spcBef>
                <a:spcPts val="0"/>
              </a:spcBef>
              <a:spcAft>
                <a:spcPts val="0"/>
              </a:spcAft>
              <a:buNone/>
              <a:defRPr sz="1200" b="1">
                <a:solidFill>
                  <a:schemeClr val="bg1"/>
                </a:solidFill>
              </a:defRPr>
            </a:lvl1pPr>
          </a:lstStyle>
          <a:p>
            <a:r>
              <a:rPr lang="en-US" dirty="0"/>
              <a:t>_______________________________</a:t>
            </a:r>
            <a:br>
              <a:rPr lang="en-US" dirty="0"/>
            </a:br>
            <a:br>
              <a:rPr lang="en-US" dirty="0"/>
            </a:br>
            <a:r>
              <a:rPr lang="en-US" dirty="0"/>
              <a:t>To add an image here: </a:t>
            </a:r>
            <a:br>
              <a:rPr lang="en-US" dirty="0"/>
            </a:br>
            <a:r>
              <a:rPr lang="en-US" dirty="0"/>
              <a:t>Click the icon and select Brand Pictures, </a:t>
            </a:r>
            <a:br>
              <a:rPr lang="en-US" dirty="0"/>
            </a:br>
            <a:r>
              <a:rPr lang="en-US" dirty="0"/>
              <a:t>or insert a file from your computer.</a:t>
            </a:r>
            <a:br>
              <a:rPr lang="en-US" dirty="0"/>
            </a:br>
            <a:br>
              <a:rPr lang="en-US" dirty="0"/>
            </a:br>
            <a:br>
              <a:rPr lang="en-US" dirty="0"/>
            </a:br>
            <a:br>
              <a:rPr lang="en-US" dirty="0"/>
            </a:br>
            <a:r>
              <a:rPr lang="en-US" dirty="0"/>
              <a:t>The image can then be scaled within </a:t>
            </a:r>
            <a:br>
              <a:rPr lang="en-US" dirty="0"/>
            </a:br>
            <a:r>
              <a:rPr lang="en-US" dirty="0"/>
              <a:t>the frame by using the Crop feature in </a:t>
            </a:r>
            <a:br>
              <a:rPr lang="en-US" dirty="0"/>
            </a:br>
            <a:r>
              <a:rPr lang="en-US" dirty="0"/>
              <a:t>the Picture Format tab of the ribbon.</a:t>
            </a:r>
            <a:br>
              <a:rPr lang="en-US" dirty="0"/>
            </a:br>
            <a:r>
              <a:rPr lang="en-US" dirty="0"/>
              <a:t>_______________________________</a:t>
            </a:r>
          </a:p>
        </p:txBody>
      </p:sp>
      <p:sp>
        <p:nvSpPr>
          <p:cNvPr id="25" name="Content Placeholder 3">
            <a:extLst>
              <a:ext uri="{FF2B5EF4-FFF2-40B4-BE49-F238E27FC236}">
                <a16:creationId xmlns:a16="http://schemas.microsoft.com/office/drawing/2014/main" id="{D9E6E49B-9844-4F9B-9E49-C493B4AAE6D5}"/>
              </a:ext>
            </a:extLst>
          </p:cNvPr>
          <p:cNvSpPr>
            <a:spLocks noGrp="1"/>
          </p:cNvSpPr>
          <p:nvPr>
            <p:ph sz="quarter" idx="23" hasCustomPrompt="1"/>
          </p:nvPr>
        </p:nvSpPr>
        <p:spPr>
          <a:xfrm>
            <a:off x="407988" y="3688079"/>
            <a:ext cx="5630400" cy="2512696"/>
          </a:xfrm>
          <a:prstGeom prst="rect">
            <a:avLst/>
          </a:prstGeom>
        </p:spPr>
        <p:txBody>
          <a:bodyPr/>
          <a:lstStyle>
            <a:lvl1pPr>
              <a:lnSpc>
                <a:spcPct val="100000"/>
              </a:lnSpc>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US" dirty="0"/>
              <a:t>Click to add content. When pasting copy from other slides, be sure to right-click and choose ‘Keep text only’</a:t>
            </a:r>
            <a:r>
              <a:rPr lang="en-GB" dirty="0"/>
              <a:t>.</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24" name="Content Placeholder 3">
            <a:extLst>
              <a:ext uri="{FF2B5EF4-FFF2-40B4-BE49-F238E27FC236}">
                <a16:creationId xmlns:a16="http://schemas.microsoft.com/office/drawing/2014/main" id="{F0F231B6-1649-4FC7-9870-6F8BBC76458E}"/>
              </a:ext>
            </a:extLst>
          </p:cNvPr>
          <p:cNvSpPr>
            <a:spLocks noGrp="1"/>
          </p:cNvSpPr>
          <p:nvPr>
            <p:ph sz="quarter" idx="22" hasCustomPrompt="1"/>
          </p:nvPr>
        </p:nvSpPr>
        <p:spPr>
          <a:xfrm>
            <a:off x="6153150" y="3688079"/>
            <a:ext cx="5630400" cy="2512696"/>
          </a:xfrm>
          <a:prstGeom prst="rect">
            <a:avLst/>
          </a:prstGeom>
        </p:spPr>
        <p:txBody>
          <a:bodyPr/>
          <a:lstStyle>
            <a:lvl1pPr>
              <a:lnSpc>
                <a:spcPct val="100000"/>
              </a:lnSpc>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US" dirty="0"/>
              <a:t>Click to add content. When pasting copy from other slides, be sure to right-click and choose ‘Keep text only’</a:t>
            </a:r>
            <a:r>
              <a:rPr lang="en-GB" dirty="0"/>
              <a:t>.</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8" name="Slide Number Placeholder 7">
            <a:extLst>
              <a:ext uri="{FF2B5EF4-FFF2-40B4-BE49-F238E27FC236}">
                <a16:creationId xmlns:a16="http://schemas.microsoft.com/office/drawing/2014/main" id="{B7FF9A92-5BDB-40F9-8C9E-94BECF288EF4}"/>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lvl1pPr>
          </a:lstStyle>
          <a:p>
            <a:fld id="{F8E47D07-9D1E-4FE9-B31A-2F5863681021}" type="slidenum">
              <a:rPr lang="en-GB" smtClean="0"/>
              <a:pPr/>
              <a:t>‹N›</a:t>
            </a:fld>
            <a:endParaRPr lang="en-GB"/>
          </a:p>
        </p:txBody>
      </p:sp>
      <p:sp>
        <p:nvSpPr>
          <p:cNvPr id="9" name="Text Placeholder 96">
            <a:extLst>
              <a:ext uri="{FF2B5EF4-FFF2-40B4-BE49-F238E27FC236}">
                <a16:creationId xmlns:a16="http://schemas.microsoft.com/office/drawing/2014/main" id="{08596668-B452-4684-9114-FD6480173A59}"/>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6" name="Date Placeholder 5">
            <a:extLst>
              <a:ext uri="{FF2B5EF4-FFF2-40B4-BE49-F238E27FC236}">
                <a16:creationId xmlns:a16="http://schemas.microsoft.com/office/drawing/2014/main" id="{98CF1364-95FC-4822-BD65-0519B5DD9BCE}"/>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4233158680"/>
      </p:ext>
    </p:extLst>
  </p:cSld>
  <p:clrMapOvr>
    <a:masterClrMapping/>
  </p:clrMapOvr>
  <p:extLst>
    <p:ext uri="{DCECCB84-F9BA-43D5-87BE-67443E8EF086}">
      <p15:sldGuideLst xmlns:p15="http://schemas.microsoft.com/office/powerpoint/2012/main">
        <p15:guide id="5" pos="3804">
          <p15:clr>
            <a:srgbClr val="A4A3A4"/>
          </p15:clr>
        </p15:guide>
        <p15:guide id="6" pos="3876">
          <p15:clr>
            <a:srgbClr val="A4A3A4"/>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 Column and Image in Le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a:xfrm>
            <a:off x="407988" y="2716357"/>
            <a:ext cx="5630862" cy="553998"/>
          </a:xfrm>
        </p:spPr>
        <p:txBody>
          <a:bodyPr anchor="b" anchorCtr="0">
            <a:spAutoFit/>
          </a:bodyPr>
          <a:lstStyle>
            <a:lvl1pPr>
              <a:lnSpc>
                <a:spcPct val="100000"/>
              </a:lnSpc>
              <a:defRPr/>
            </a:lvl1pPr>
          </a:lstStyle>
          <a:p>
            <a:r>
              <a:rPr lang="en-US"/>
              <a:t>Click to enter title here</a:t>
            </a:r>
          </a:p>
        </p:txBody>
      </p:sp>
      <p:sp>
        <p:nvSpPr>
          <p:cNvPr id="17" name="Picture Placeholder 16">
            <a:extLst>
              <a:ext uri="{FF2B5EF4-FFF2-40B4-BE49-F238E27FC236}">
                <a16:creationId xmlns:a16="http://schemas.microsoft.com/office/drawing/2014/main" id="{D88EB634-77D7-4CDB-AE88-62FA9FC51B33}"/>
              </a:ext>
              <a:ext uri="{C183D7F6-B498-43B3-948B-1728B52AA6E4}">
                <adec:decorative xmlns:adec="http://schemas.microsoft.com/office/drawing/2017/decorative" val="1"/>
              </a:ext>
            </a:extLst>
          </p:cNvPr>
          <p:cNvSpPr>
            <a:spLocks noGrp="1"/>
          </p:cNvSpPr>
          <p:nvPr>
            <p:ph type="pic" sz="quarter" idx="20" hasCustomPrompt="1"/>
          </p:nvPr>
        </p:nvSpPr>
        <p:spPr>
          <a:xfrm>
            <a:off x="6873240" y="1"/>
            <a:ext cx="5318760" cy="3552079"/>
          </a:xfrm>
          <a:custGeom>
            <a:avLst/>
            <a:gdLst>
              <a:gd name="connsiteX0" fmla="*/ 20727 w 5318760"/>
              <a:gd name="connsiteY0" fmla="*/ 0 h 3552079"/>
              <a:gd name="connsiteX1" fmla="*/ 5318760 w 5318760"/>
              <a:gd name="connsiteY1" fmla="*/ 0 h 3552079"/>
              <a:gd name="connsiteX2" fmla="*/ 5318760 w 5318760"/>
              <a:gd name="connsiteY2" fmla="*/ 2741950 h 3552079"/>
              <a:gd name="connsiteX3" fmla="*/ 5230648 w 5318760"/>
              <a:gd name="connsiteY3" fmla="*/ 2822032 h 3552079"/>
              <a:gd name="connsiteX4" fmla="*/ 3197036 w 5318760"/>
              <a:gd name="connsiteY4" fmla="*/ 3552079 h 3552079"/>
              <a:gd name="connsiteX5" fmla="*/ 0 w 5318760"/>
              <a:gd name="connsiteY5" fmla="*/ 355043 h 3552079"/>
              <a:gd name="connsiteX6" fmla="*/ 6487 w 5318760"/>
              <a:gd name="connsiteY6" fmla="*/ 149723 h 3552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18760" h="3552079">
                <a:moveTo>
                  <a:pt x="20727" y="0"/>
                </a:moveTo>
                <a:lnTo>
                  <a:pt x="5318760" y="0"/>
                </a:lnTo>
                <a:lnTo>
                  <a:pt x="5318760" y="2741950"/>
                </a:lnTo>
                <a:lnTo>
                  <a:pt x="5230648" y="2822032"/>
                </a:lnTo>
                <a:cubicBezTo>
                  <a:pt x="4678012" y="3278108"/>
                  <a:pt x="3969519" y="3552079"/>
                  <a:pt x="3197036" y="3552079"/>
                </a:cubicBezTo>
                <a:cubicBezTo>
                  <a:pt x="1431362" y="3552079"/>
                  <a:pt x="0" y="2120717"/>
                  <a:pt x="0" y="355043"/>
                </a:cubicBezTo>
                <a:cubicBezTo>
                  <a:pt x="0" y="286071"/>
                  <a:pt x="2184" y="217610"/>
                  <a:pt x="6487" y="149723"/>
                </a:cubicBezTo>
                <a:close/>
              </a:path>
            </a:pathLst>
          </a:custGeom>
          <a:solidFill>
            <a:schemeClr val="accent1"/>
          </a:solidFill>
        </p:spPr>
        <p:txBody>
          <a:bodyPr wrap="square" lIns="396000" tIns="0" rIns="252000" bIns="274320" anchor="ctr" anchorCtr="0">
            <a:noAutofit/>
          </a:bodyPr>
          <a:lstStyle>
            <a:lvl1pPr marL="0" indent="0" algn="ctr">
              <a:lnSpc>
                <a:spcPct val="100000"/>
              </a:lnSpc>
              <a:spcBef>
                <a:spcPts val="0"/>
              </a:spcBef>
              <a:spcAft>
                <a:spcPts val="0"/>
              </a:spcAft>
              <a:buNone/>
              <a:defRPr sz="1200" b="1">
                <a:solidFill>
                  <a:schemeClr val="bg1"/>
                </a:solidFill>
              </a:defRPr>
            </a:lvl1pPr>
          </a:lstStyle>
          <a:p>
            <a:r>
              <a:rPr lang="en-US" dirty="0"/>
              <a:t>_______________________________</a:t>
            </a:r>
            <a:br>
              <a:rPr lang="en-US" dirty="0"/>
            </a:br>
            <a:br>
              <a:rPr lang="en-US" dirty="0"/>
            </a:br>
            <a:r>
              <a:rPr lang="en-US" dirty="0"/>
              <a:t>To add an image here: </a:t>
            </a:r>
            <a:br>
              <a:rPr lang="en-US" dirty="0"/>
            </a:br>
            <a:r>
              <a:rPr lang="en-US" dirty="0"/>
              <a:t>Click the icon and select Brand Pictures, </a:t>
            </a:r>
            <a:br>
              <a:rPr lang="en-US" dirty="0"/>
            </a:br>
            <a:r>
              <a:rPr lang="en-US" dirty="0"/>
              <a:t>or insert a file from your computer.</a:t>
            </a:r>
            <a:br>
              <a:rPr lang="en-US" dirty="0"/>
            </a:br>
            <a:br>
              <a:rPr lang="en-US" dirty="0"/>
            </a:br>
            <a:br>
              <a:rPr lang="en-US" dirty="0"/>
            </a:br>
            <a:br>
              <a:rPr lang="en-US" dirty="0"/>
            </a:br>
            <a:r>
              <a:rPr lang="en-US" dirty="0"/>
              <a:t>The image can then be scaled within </a:t>
            </a:r>
            <a:br>
              <a:rPr lang="en-US" dirty="0"/>
            </a:br>
            <a:r>
              <a:rPr lang="en-US" dirty="0"/>
              <a:t>the frame by using the Crop feature in </a:t>
            </a:r>
            <a:br>
              <a:rPr lang="en-US" dirty="0"/>
            </a:br>
            <a:r>
              <a:rPr lang="en-US" dirty="0"/>
              <a:t>the Picture Format tab of the ribbon.</a:t>
            </a:r>
            <a:br>
              <a:rPr lang="en-US" dirty="0"/>
            </a:br>
            <a:r>
              <a:rPr lang="en-US" dirty="0"/>
              <a:t>_______________________________</a:t>
            </a:r>
          </a:p>
        </p:txBody>
      </p:sp>
      <p:sp>
        <p:nvSpPr>
          <p:cNvPr id="24" name="Content Placeholder 3">
            <a:extLst>
              <a:ext uri="{FF2B5EF4-FFF2-40B4-BE49-F238E27FC236}">
                <a16:creationId xmlns:a16="http://schemas.microsoft.com/office/drawing/2014/main" id="{F0F231B6-1649-4FC7-9870-6F8BBC76458E}"/>
              </a:ext>
            </a:extLst>
          </p:cNvPr>
          <p:cNvSpPr>
            <a:spLocks noGrp="1"/>
          </p:cNvSpPr>
          <p:nvPr>
            <p:ph sz="quarter" idx="22" hasCustomPrompt="1"/>
          </p:nvPr>
        </p:nvSpPr>
        <p:spPr>
          <a:xfrm>
            <a:off x="407988" y="3688079"/>
            <a:ext cx="3715200" cy="2512696"/>
          </a:xfrm>
          <a:prstGeom prst="rect">
            <a:avLst/>
          </a:prstGeom>
        </p:spPr>
        <p:txBody>
          <a:bodyPr/>
          <a:lstStyle>
            <a:lvl1pPr>
              <a:lnSpc>
                <a:spcPct val="100000"/>
              </a:lnSpc>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US" dirty="0"/>
              <a:t>Click to add content. When pasting copy from other slides, be sure to right-click and choose ‘Keep text only’</a:t>
            </a:r>
            <a:r>
              <a:rPr lang="en-GB" dirty="0"/>
              <a:t>.</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23" name="Content Placeholder 3">
            <a:extLst>
              <a:ext uri="{FF2B5EF4-FFF2-40B4-BE49-F238E27FC236}">
                <a16:creationId xmlns:a16="http://schemas.microsoft.com/office/drawing/2014/main" id="{3959B661-E0AC-460F-8B80-1D7A0DE584D0}"/>
              </a:ext>
            </a:extLst>
          </p:cNvPr>
          <p:cNvSpPr>
            <a:spLocks noGrp="1"/>
          </p:cNvSpPr>
          <p:nvPr>
            <p:ph sz="quarter" idx="21" hasCustomPrompt="1"/>
          </p:nvPr>
        </p:nvSpPr>
        <p:spPr>
          <a:xfrm>
            <a:off x="4243390" y="3688079"/>
            <a:ext cx="3715200" cy="2512696"/>
          </a:xfrm>
          <a:prstGeom prst="rect">
            <a:avLst/>
          </a:prstGeom>
        </p:spPr>
        <p:txBody>
          <a:bodyPr/>
          <a:lstStyle>
            <a:lvl1pPr>
              <a:lnSpc>
                <a:spcPct val="100000"/>
              </a:lnSpc>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US" dirty="0"/>
              <a:t>Click to add content. When pasting copy from other slides, be sure to right-click and choose ‘Keep text only’</a:t>
            </a:r>
            <a:r>
              <a:rPr lang="en-GB" dirty="0"/>
              <a:t>.</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25" name="Content Placeholder 3">
            <a:extLst>
              <a:ext uri="{FF2B5EF4-FFF2-40B4-BE49-F238E27FC236}">
                <a16:creationId xmlns:a16="http://schemas.microsoft.com/office/drawing/2014/main" id="{D9E6E49B-9844-4F9B-9E49-C493B4AAE6D5}"/>
              </a:ext>
            </a:extLst>
          </p:cNvPr>
          <p:cNvSpPr>
            <a:spLocks noGrp="1"/>
          </p:cNvSpPr>
          <p:nvPr>
            <p:ph sz="quarter" idx="23" hasCustomPrompt="1"/>
          </p:nvPr>
        </p:nvSpPr>
        <p:spPr>
          <a:xfrm>
            <a:off x="8072441" y="3688079"/>
            <a:ext cx="3715200" cy="2512696"/>
          </a:xfrm>
          <a:prstGeom prst="rect">
            <a:avLst/>
          </a:prstGeom>
        </p:spPr>
        <p:txBody>
          <a:bodyPr/>
          <a:lstStyle>
            <a:lvl1pPr>
              <a:lnSpc>
                <a:spcPct val="100000"/>
              </a:lnSpc>
              <a:defRPr/>
            </a:lvl1pPr>
            <a:lvl2pPr marL="460800" indent="-230400">
              <a:lnSpc>
                <a:spcPct val="100000"/>
              </a:lnSpc>
              <a:defRPr lang="en-US" sz="2400" kern="1200" dirty="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US" dirty="0"/>
              <a:t>Click to add content. When pasting copy from other slides, be sure to right-click and choose ‘Keep text only’</a:t>
            </a:r>
            <a:r>
              <a:rPr lang="en-GB" dirty="0"/>
              <a:t>.</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8" name="Slide Number Placeholder 7">
            <a:extLst>
              <a:ext uri="{FF2B5EF4-FFF2-40B4-BE49-F238E27FC236}">
                <a16:creationId xmlns:a16="http://schemas.microsoft.com/office/drawing/2014/main" id="{B7FF9A92-5BDB-40F9-8C9E-94BECF288EF4}"/>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lvl1pPr>
          </a:lstStyle>
          <a:p>
            <a:fld id="{F8E47D07-9D1E-4FE9-B31A-2F5863681021}" type="slidenum">
              <a:rPr lang="en-GB" smtClean="0"/>
              <a:pPr/>
              <a:t>‹N›</a:t>
            </a:fld>
            <a:endParaRPr lang="en-GB"/>
          </a:p>
        </p:txBody>
      </p:sp>
      <p:sp>
        <p:nvSpPr>
          <p:cNvPr id="10" name="Text Placeholder 96">
            <a:extLst>
              <a:ext uri="{FF2B5EF4-FFF2-40B4-BE49-F238E27FC236}">
                <a16:creationId xmlns:a16="http://schemas.microsoft.com/office/drawing/2014/main" id="{B863F956-22D4-4C3A-A009-E80F1E169DCD}"/>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 </a:t>
            </a:r>
          </a:p>
        </p:txBody>
      </p:sp>
      <p:sp>
        <p:nvSpPr>
          <p:cNvPr id="6" name="Date Placeholder 5">
            <a:extLst>
              <a:ext uri="{FF2B5EF4-FFF2-40B4-BE49-F238E27FC236}">
                <a16:creationId xmlns:a16="http://schemas.microsoft.com/office/drawing/2014/main" id="{98CF1364-95FC-4822-BD65-0519B5DD9BCE}"/>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1300155121"/>
      </p:ext>
    </p:extLst>
  </p:cSld>
  <p:clrMapOvr>
    <a:masterClrMapping/>
  </p:clrMapOvr>
  <p:extLst>
    <p:ext uri="{DCECCB84-F9BA-43D5-87BE-67443E8EF086}">
      <p15:sldGuideLst xmlns:p15="http://schemas.microsoft.com/office/powerpoint/2012/main">
        <p15:guide id="3" pos="2598">
          <p15:clr>
            <a:srgbClr val="A4A3A4"/>
          </p15:clr>
        </p15:guide>
        <p15:guide id="4" pos="2669">
          <p15:clr>
            <a:srgbClr val="A4A3A4"/>
          </p15:clr>
        </p15:guide>
        <p15:guide id="7" pos="5009">
          <p15:clr>
            <a:srgbClr val="A4A3A4"/>
          </p15:clr>
        </p15:guide>
        <p15:guide id="8" pos="5082">
          <p15:clr>
            <a:srgbClr val="A4A3A4"/>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3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FB789-D2DE-40CF-B66E-05E9E8302D6B}"/>
              </a:ext>
            </a:extLst>
          </p:cNvPr>
          <p:cNvSpPr>
            <a:spLocks noGrp="1"/>
          </p:cNvSpPr>
          <p:nvPr>
            <p:ph type="title" hasCustomPrompt="1"/>
          </p:nvPr>
        </p:nvSpPr>
        <p:spPr>
          <a:xfrm>
            <a:off x="4475163" y="404812"/>
            <a:ext cx="7308849" cy="1017588"/>
          </a:xfrm>
        </p:spPr>
        <p:txBody>
          <a:bodyPr anchor="b" anchorCtr="0"/>
          <a:lstStyle>
            <a:lvl1pPr>
              <a:lnSpc>
                <a:spcPct val="100000"/>
              </a:lnSpc>
              <a:defRPr/>
            </a:lvl1pPr>
          </a:lstStyle>
          <a:p>
            <a:r>
              <a:rPr lang="en-US" dirty="0"/>
              <a:t>Click to enter title here</a:t>
            </a:r>
          </a:p>
        </p:txBody>
      </p:sp>
      <p:sp>
        <p:nvSpPr>
          <p:cNvPr id="14" name="Picture Placeholder 13">
            <a:extLst>
              <a:ext uri="{FF2B5EF4-FFF2-40B4-BE49-F238E27FC236}">
                <a16:creationId xmlns:a16="http://schemas.microsoft.com/office/drawing/2014/main" id="{61878CEE-058E-4CA0-A804-58BE7BD4CE9F}"/>
              </a:ext>
              <a:ext uri="{C183D7F6-B498-43B3-948B-1728B52AA6E4}">
                <adec:decorative xmlns:adec="http://schemas.microsoft.com/office/drawing/2017/decorative" val="1"/>
              </a:ext>
            </a:extLst>
          </p:cNvPr>
          <p:cNvSpPr>
            <a:spLocks noGrp="1"/>
          </p:cNvSpPr>
          <p:nvPr>
            <p:ph type="pic" sz="quarter" idx="20" hasCustomPrompt="1"/>
          </p:nvPr>
        </p:nvSpPr>
        <p:spPr>
          <a:xfrm>
            <a:off x="1" y="0"/>
            <a:ext cx="4622041" cy="6858000"/>
          </a:xfrm>
          <a:custGeom>
            <a:avLst/>
            <a:gdLst>
              <a:gd name="connsiteX0" fmla="*/ 0 w 4622041"/>
              <a:gd name="connsiteY0" fmla="*/ 0 h 6858000"/>
              <a:gd name="connsiteX1" fmla="*/ 1524909 w 4622041"/>
              <a:gd name="connsiteY1" fmla="*/ 0 h 6858000"/>
              <a:gd name="connsiteX2" fmla="*/ 3181350 w 4622041"/>
              <a:gd name="connsiteY2" fmla="*/ 0 h 6858000"/>
              <a:gd name="connsiteX3" fmla="*/ 3848100 w 4622041"/>
              <a:gd name="connsiteY3" fmla="*/ 0 h 6858000"/>
              <a:gd name="connsiteX4" fmla="*/ 4203480 w 4622041"/>
              <a:gd name="connsiteY4" fmla="*/ 0 h 6858000"/>
              <a:gd name="connsiteX5" fmla="*/ 4622041 w 4622041"/>
              <a:gd name="connsiteY5" fmla="*/ 0 h 6858000"/>
              <a:gd name="connsiteX6" fmla="*/ 4491391 w 4622041"/>
              <a:gd name="connsiteY6" fmla="*/ 203795 h 6858000"/>
              <a:gd name="connsiteX7" fmla="*/ 3590925 w 4622041"/>
              <a:gd name="connsiteY7" fmla="*/ 3429000 h 6858000"/>
              <a:gd name="connsiteX8" fmla="*/ 4491391 w 4622041"/>
              <a:gd name="connsiteY8" fmla="*/ 6654205 h 6858000"/>
              <a:gd name="connsiteX9" fmla="*/ 4622041 w 4622041"/>
              <a:gd name="connsiteY9" fmla="*/ 6858000 h 6858000"/>
              <a:gd name="connsiteX10" fmla="*/ 4452454 w 4622041"/>
              <a:gd name="connsiteY10" fmla="*/ 6858000 h 6858000"/>
              <a:gd name="connsiteX11" fmla="*/ 3848100 w 4622041"/>
              <a:gd name="connsiteY11" fmla="*/ 6858000 h 6858000"/>
              <a:gd name="connsiteX12" fmla="*/ 3181350 w 4622041"/>
              <a:gd name="connsiteY12" fmla="*/ 6858000 h 6858000"/>
              <a:gd name="connsiteX13" fmla="*/ 1275934 w 4622041"/>
              <a:gd name="connsiteY13" fmla="*/ 6858000 h 6858000"/>
              <a:gd name="connsiteX14" fmla="*/ 0 w 4622041"/>
              <a:gd name="connsiteY14" fmla="*/ 6858000 h 6858000"/>
              <a:gd name="connsiteX15" fmla="*/ 0 w 4622041"/>
              <a:gd name="connsiteY15" fmla="*/ 5860486 h 6858000"/>
              <a:gd name="connsiteX16" fmla="*/ 0 w 4622041"/>
              <a:gd name="connsiteY16" fmla="*/ 11044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22041" h="6858000">
                <a:moveTo>
                  <a:pt x="0" y="0"/>
                </a:moveTo>
                <a:lnTo>
                  <a:pt x="1524909" y="0"/>
                </a:lnTo>
                <a:lnTo>
                  <a:pt x="3181350" y="0"/>
                </a:lnTo>
                <a:lnTo>
                  <a:pt x="3848100" y="0"/>
                </a:lnTo>
                <a:lnTo>
                  <a:pt x="4203480" y="0"/>
                </a:lnTo>
                <a:lnTo>
                  <a:pt x="4622041" y="0"/>
                </a:lnTo>
                <a:lnTo>
                  <a:pt x="4491391" y="203795"/>
                </a:lnTo>
                <a:cubicBezTo>
                  <a:pt x="3919978" y="1144214"/>
                  <a:pt x="3590925" y="2248180"/>
                  <a:pt x="3590925" y="3429000"/>
                </a:cubicBezTo>
                <a:cubicBezTo>
                  <a:pt x="3590925" y="4609821"/>
                  <a:pt x="3919978" y="5713787"/>
                  <a:pt x="4491391" y="6654205"/>
                </a:cubicBezTo>
                <a:lnTo>
                  <a:pt x="4622041" y="6858000"/>
                </a:lnTo>
                <a:lnTo>
                  <a:pt x="4452454" y="6858000"/>
                </a:lnTo>
                <a:lnTo>
                  <a:pt x="3848100" y="6858000"/>
                </a:lnTo>
                <a:lnTo>
                  <a:pt x="3181350" y="6858000"/>
                </a:lnTo>
                <a:lnTo>
                  <a:pt x="1275934" y="6858000"/>
                </a:lnTo>
                <a:lnTo>
                  <a:pt x="0" y="6858000"/>
                </a:lnTo>
                <a:lnTo>
                  <a:pt x="0" y="5860486"/>
                </a:lnTo>
                <a:lnTo>
                  <a:pt x="0" y="1104402"/>
                </a:lnTo>
                <a:close/>
              </a:path>
            </a:pathLst>
          </a:custGeom>
          <a:solidFill>
            <a:schemeClr val="accent1"/>
          </a:solidFill>
        </p:spPr>
        <p:txBody>
          <a:bodyPr vert="horz" wrap="square" lIns="396000" tIns="612000" rIns="576000" bIns="822960" rtlCol="0" anchor="ctr" anchorCtr="0">
            <a:noAutofit/>
          </a:bodyPr>
          <a:lstStyle>
            <a:lvl1pPr marL="0" indent="0" algn="l">
              <a:lnSpc>
                <a:spcPct val="100000"/>
              </a:lnSpc>
              <a:spcBef>
                <a:spcPts val="0"/>
              </a:spcBef>
              <a:spcAft>
                <a:spcPts val="0"/>
              </a:spcAft>
              <a:buNone/>
              <a:defRPr lang="en-US" sz="1600" b="1" dirty="0">
                <a:solidFill>
                  <a:schemeClr val="bg1"/>
                </a:solidFill>
              </a:defRPr>
            </a:lvl1pPr>
          </a:lstStyle>
          <a:p>
            <a:r>
              <a:rPr lang="en-US" dirty="0"/>
              <a:t>_______________________________</a:t>
            </a:r>
            <a:br>
              <a:rPr lang="en-US" dirty="0"/>
            </a:br>
            <a:br>
              <a:rPr lang="en-US" dirty="0"/>
            </a:br>
            <a:r>
              <a:rPr lang="en-US" dirty="0"/>
              <a:t>To add an image here: </a:t>
            </a:r>
            <a:br>
              <a:rPr lang="en-US" dirty="0"/>
            </a:br>
            <a:r>
              <a:rPr lang="en-US" dirty="0"/>
              <a:t>Click the icon and select </a:t>
            </a:r>
            <a:br>
              <a:rPr lang="en-US" dirty="0"/>
            </a:br>
            <a:r>
              <a:rPr lang="en-US" dirty="0"/>
              <a:t>Brand Pictures, or insert a </a:t>
            </a:r>
            <a:br>
              <a:rPr lang="en-US" dirty="0"/>
            </a:br>
            <a:r>
              <a:rPr lang="en-US" dirty="0"/>
              <a:t>file from your computer.</a:t>
            </a:r>
            <a:br>
              <a:rPr lang="en-US" dirty="0"/>
            </a:br>
            <a:br>
              <a:rPr lang="en-US" dirty="0"/>
            </a:br>
            <a:br>
              <a:rPr lang="en-US" dirty="0"/>
            </a:br>
            <a:br>
              <a:rPr lang="en-US" dirty="0"/>
            </a:br>
            <a:r>
              <a:rPr lang="en-US" dirty="0"/>
              <a:t>The image can then be scaled </a:t>
            </a:r>
            <a:br>
              <a:rPr lang="en-US" dirty="0"/>
            </a:br>
            <a:r>
              <a:rPr lang="en-US" dirty="0"/>
              <a:t>within the frame by using the </a:t>
            </a:r>
            <a:br>
              <a:rPr lang="en-US" dirty="0"/>
            </a:br>
            <a:r>
              <a:rPr lang="en-US" dirty="0"/>
              <a:t>Crop feature in the Picture </a:t>
            </a:r>
            <a:br>
              <a:rPr lang="en-US" dirty="0"/>
            </a:br>
            <a:r>
              <a:rPr lang="en-US" dirty="0"/>
              <a:t>Format tab of the ribbon.</a:t>
            </a:r>
            <a:br>
              <a:rPr lang="en-US" dirty="0"/>
            </a:br>
            <a:r>
              <a:rPr lang="en-US" dirty="0"/>
              <a:t>_______________________________</a:t>
            </a:r>
          </a:p>
        </p:txBody>
      </p:sp>
      <p:sp>
        <p:nvSpPr>
          <p:cNvPr id="11" name="Content Placeholder 3">
            <a:extLst>
              <a:ext uri="{FF2B5EF4-FFF2-40B4-BE49-F238E27FC236}">
                <a16:creationId xmlns:a16="http://schemas.microsoft.com/office/drawing/2014/main" id="{76875AC1-186F-4F1F-B7EF-24D7150A24FB}"/>
              </a:ext>
            </a:extLst>
          </p:cNvPr>
          <p:cNvSpPr>
            <a:spLocks noGrp="1"/>
          </p:cNvSpPr>
          <p:nvPr>
            <p:ph sz="quarter" idx="19" hasCustomPrompt="1"/>
          </p:nvPr>
        </p:nvSpPr>
        <p:spPr>
          <a:xfrm>
            <a:off x="4475163" y="1557338"/>
            <a:ext cx="7308850" cy="3877200"/>
          </a:xfrm>
          <a:prstGeom prst="rect">
            <a:avLst/>
          </a:prstGeom>
        </p:spPr>
        <p:txBody>
          <a:bodyPr lIns="0" rIns="0"/>
          <a:lstStyle>
            <a:lvl1pPr>
              <a:lnSpc>
                <a:spcPct val="100000"/>
              </a:lnSpc>
              <a:defRPr/>
            </a:lvl1pPr>
            <a:lvl2pPr marL="460800" indent="-230400">
              <a:lnSpc>
                <a:spcPct val="100000"/>
              </a:lnSpc>
              <a:defRPr lang="en-US" sz="2400" kern="120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US" dirty="0"/>
              <a:t>Click to add content. When pasting copy from other slides, be sure to right-click and choose ‘Keep text only’</a:t>
            </a:r>
            <a:r>
              <a:rPr lang="en-GB" dirty="0"/>
              <a:t>.</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8" name="Slide Number Placeholder 7">
            <a:extLst>
              <a:ext uri="{FF2B5EF4-FFF2-40B4-BE49-F238E27FC236}">
                <a16:creationId xmlns:a16="http://schemas.microsoft.com/office/drawing/2014/main" id="{E7097FB9-E2D3-4E4F-B628-163A151D14B3}"/>
              </a:ext>
              <a:ext uri="{C183D7F6-B498-43B3-948B-1728B52AA6E4}">
                <adec:decorative xmlns:adec="http://schemas.microsoft.com/office/drawing/2017/decorative" val="1"/>
              </a:ext>
            </a:extLst>
          </p:cNvPr>
          <p:cNvSpPr>
            <a:spLocks noGrp="1"/>
          </p:cNvSpPr>
          <p:nvPr>
            <p:ph type="sldNum" sz="quarter" idx="23"/>
          </p:nvPr>
        </p:nvSpPr>
        <p:spPr/>
        <p:txBody>
          <a:bodyPr/>
          <a:lstStyle>
            <a:lvl1pPr>
              <a:lnSpc>
                <a:spcPct val="100000"/>
              </a:lnSpc>
              <a:defRPr>
                <a:solidFill>
                  <a:schemeClr val="bg1"/>
                </a:solidFill>
              </a:defRPr>
            </a:lvl1pPr>
          </a:lstStyle>
          <a:p>
            <a:fld id="{F8E47D07-9D1E-4FE9-B31A-2F5863681021}" type="slidenum">
              <a:rPr lang="en-GB" smtClean="0"/>
              <a:pPr/>
              <a:t>‹N›</a:t>
            </a:fld>
            <a:endParaRPr lang="en-GB"/>
          </a:p>
        </p:txBody>
      </p:sp>
      <p:sp>
        <p:nvSpPr>
          <p:cNvPr id="9" name="Text Placeholder 96">
            <a:extLst>
              <a:ext uri="{FF2B5EF4-FFF2-40B4-BE49-F238E27FC236}">
                <a16:creationId xmlns:a16="http://schemas.microsoft.com/office/drawing/2014/main" id="{1DDC5128-F40F-4587-ABA6-C65DA8D4F347}"/>
              </a:ext>
            </a:extLst>
          </p:cNvPr>
          <p:cNvSpPr>
            <a:spLocks noGrp="1"/>
          </p:cNvSpPr>
          <p:nvPr>
            <p:ph type="body" sz="quarter" idx="111" hasCustomPrompt="1"/>
          </p:nvPr>
        </p:nvSpPr>
        <p:spPr>
          <a:xfrm>
            <a:off x="4475163" y="5513070"/>
            <a:ext cx="7308850" cy="687705"/>
          </a:xfrm>
        </p:spPr>
        <p:txBody>
          <a:bodyPr lIns="0" tIns="0" rIns="0" bIns="0" anchor="b" anchorCtr="0">
            <a:noAutofit/>
          </a:bodyPr>
          <a:lstStyle>
            <a:lvl1pPr marL="0" indent="0">
              <a:lnSpc>
                <a:spcPct val="100000"/>
              </a:lnSpc>
              <a:spcAft>
                <a:spcPts val="300"/>
              </a:spcAft>
              <a:buNone/>
              <a:defRPr sz="800"/>
            </a:lvl1pPr>
          </a:lstStyle>
          <a:p>
            <a:pPr lvl="0"/>
            <a:r>
              <a:rPr lang="en-US" dirty="0"/>
              <a:t>Footnotes</a:t>
            </a:r>
          </a:p>
        </p:txBody>
      </p:sp>
      <p:sp>
        <p:nvSpPr>
          <p:cNvPr id="6" name="Date Placeholder 5">
            <a:extLst>
              <a:ext uri="{FF2B5EF4-FFF2-40B4-BE49-F238E27FC236}">
                <a16:creationId xmlns:a16="http://schemas.microsoft.com/office/drawing/2014/main" id="{184B23E2-5E06-49DB-8204-880C851063B7}"/>
              </a:ext>
              <a:ext uri="{C183D7F6-B498-43B3-948B-1728B52AA6E4}">
                <adec:decorative xmlns:adec="http://schemas.microsoft.com/office/drawing/2017/decorative" val="1"/>
              </a:ext>
            </a:extLst>
          </p:cNvPr>
          <p:cNvSpPr>
            <a:spLocks noGrp="1"/>
          </p:cNvSpPr>
          <p:nvPr>
            <p:ph type="dt" sz="half" idx="21"/>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3490321546"/>
      </p:ext>
    </p:extLst>
  </p:cSld>
  <p:clrMapOvr>
    <a:masterClrMapping/>
  </p:clrMapOvr>
  <p:extLst>
    <p:ext uri="{DCECCB84-F9BA-43D5-87BE-67443E8EF086}">
      <p15:sldGuideLst xmlns:p15="http://schemas.microsoft.com/office/powerpoint/2012/main">
        <p15:guide id="1" pos="2819" userDrawn="1">
          <p15:clr>
            <a:srgbClr val="A4A3A4"/>
          </p15:clr>
        </p15:guide>
        <p15:guide id="2" orient="horz" pos="890" userDrawn="1">
          <p15:clr>
            <a:srgbClr val="A4A3A4"/>
          </p15:clr>
        </p15:guide>
        <p15:guide id="3" orient="horz" pos="981" userDrawn="1">
          <p15:clr>
            <a:srgbClr val="A4A3A4"/>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3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FB789-D2DE-40CF-B66E-05E9E8302D6B}"/>
              </a:ext>
            </a:extLst>
          </p:cNvPr>
          <p:cNvSpPr>
            <a:spLocks noGrp="1"/>
          </p:cNvSpPr>
          <p:nvPr>
            <p:ph type="title" hasCustomPrompt="1"/>
          </p:nvPr>
        </p:nvSpPr>
        <p:spPr>
          <a:xfrm>
            <a:off x="6888163" y="404812"/>
            <a:ext cx="4895849" cy="1017588"/>
          </a:xfrm>
        </p:spPr>
        <p:txBody>
          <a:bodyPr anchor="b" anchorCtr="0"/>
          <a:lstStyle>
            <a:lvl1pPr>
              <a:lnSpc>
                <a:spcPct val="100000"/>
              </a:lnSpc>
              <a:defRPr/>
            </a:lvl1pPr>
          </a:lstStyle>
          <a:p>
            <a:r>
              <a:rPr lang="en-US" dirty="0"/>
              <a:t>Click to enter </a:t>
            </a:r>
            <a:br>
              <a:rPr lang="en-US" dirty="0"/>
            </a:br>
            <a:r>
              <a:rPr lang="en-US" dirty="0"/>
              <a:t>title here</a:t>
            </a:r>
          </a:p>
        </p:txBody>
      </p:sp>
      <p:sp>
        <p:nvSpPr>
          <p:cNvPr id="9" name="Picture Placeholder 8">
            <a:extLst>
              <a:ext uri="{FF2B5EF4-FFF2-40B4-BE49-F238E27FC236}">
                <a16:creationId xmlns:a16="http://schemas.microsoft.com/office/drawing/2014/main" id="{EAD9F5C2-E3CA-4137-B291-3F738B45F561}"/>
              </a:ext>
              <a:ext uri="{C183D7F6-B498-43B3-948B-1728B52AA6E4}">
                <adec:decorative xmlns:adec="http://schemas.microsoft.com/office/drawing/2017/decorative" val="1"/>
              </a:ext>
            </a:extLst>
          </p:cNvPr>
          <p:cNvSpPr>
            <a:spLocks noGrp="1"/>
          </p:cNvSpPr>
          <p:nvPr>
            <p:ph type="pic" sz="quarter" idx="21" hasCustomPrompt="1"/>
          </p:nvPr>
        </p:nvSpPr>
        <p:spPr>
          <a:xfrm>
            <a:off x="1" y="0"/>
            <a:ext cx="7020377" cy="6858000"/>
          </a:xfrm>
          <a:custGeom>
            <a:avLst/>
            <a:gdLst>
              <a:gd name="connsiteX0" fmla="*/ 0 w 7020377"/>
              <a:gd name="connsiteY0" fmla="*/ 0 h 6858000"/>
              <a:gd name="connsiteX1" fmla="*/ 1524909 w 7020377"/>
              <a:gd name="connsiteY1" fmla="*/ 0 h 6858000"/>
              <a:gd name="connsiteX2" fmla="*/ 2398336 w 7020377"/>
              <a:gd name="connsiteY2" fmla="*/ 0 h 6858000"/>
              <a:gd name="connsiteX3" fmla="*/ 3120570 w 7020377"/>
              <a:gd name="connsiteY3" fmla="*/ 0 h 6858000"/>
              <a:gd name="connsiteX4" fmla="*/ 3181350 w 7020377"/>
              <a:gd name="connsiteY4" fmla="*/ 0 h 6858000"/>
              <a:gd name="connsiteX5" fmla="*/ 3848100 w 7020377"/>
              <a:gd name="connsiteY5" fmla="*/ 0 h 6858000"/>
              <a:gd name="connsiteX6" fmla="*/ 3923245 w 7020377"/>
              <a:gd name="connsiteY6" fmla="*/ 0 h 6858000"/>
              <a:gd name="connsiteX7" fmla="*/ 4203480 w 7020377"/>
              <a:gd name="connsiteY7" fmla="*/ 0 h 6858000"/>
              <a:gd name="connsiteX8" fmla="*/ 4622041 w 7020377"/>
              <a:gd name="connsiteY8" fmla="*/ 0 h 6858000"/>
              <a:gd name="connsiteX9" fmla="*/ 5579686 w 7020377"/>
              <a:gd name="connsiteY9" fmla="*/ 0 h 6858000"/>
              <a:gd name="connsiteX10" fmla="*/ 6246436 w 7020377"/>
              <a:gd name="connsiteY10" fmla="*/ 0 h 6858000"/>
              <a:gd name="connsiteX11" fmla="*/ 6601816 w 7020377"/>
              <a:gd name="connsiteY11" fmla="*/ 0 h 6858000"/>
              <a:gd name="connsiteX12" fmla="*/ 7020377 w 7020377"/>
              <a:gd name="connsiteY12" fmla="*/ 0 h 6858000"/>
              <a:gd name="connsiteX13" fmla="*/ 6889727 w 7020377"/>
              <a:gd name="connsiteY13" fmla="*/ 203795 h 6858000"/>
              <a:gd name="connsiteX14" fmla="*/ 5989261 w 7020377"/>
              <a:gd name="connsiteY14" fmla="*/ 3429000 h 6858000"/>
              <a:gd name="connsiteX15" fmla="*/ 6889727 w 7020377"/>
              <a:gd name="connsiteY15" fmla="*/ 6654205 h 6858000"/>
              <a:gd name="connsiteX16" fmla="*/ 7020377 w 7020377"/>
              <a:gd name="connsiteY16" fmla="*/ 6858000 h 6858000"/>
              <a:gd name="connsiteX17" fmla="*/ 6850790 w 7020377"/>
              <a:gd name="connsiteY17" fmla="*/ 6858000 h 6858000"/>
              <a:gd name="connsiteX18" fmla="*/ 6246436 w 7020377"/>
              <a:gd name="connsiteY18" fmla="*/ 6858000 h 6858000"/>
              <a:gd name="connsiteX19" fmla="*/ 5579686 w 7020377"/>
              <a:gd name="connsiteY19" fmla="*/ 6858000 h 6858000"/>
              <a:gd name="connsiteX20" fmla="*/ 4622041 w 7020377"/>
              <a:gd name="connsiteY20" fmla="*/ 6858000 h 6858000"/>
              <a:gd name="connsiteX21" fmla="*/ 4452454 w 7020377"/>
              <a:gd name="connsiteY21" fmla="*/ 6858000 h 6858000"/>
              <a:gd name="connsiteX22" fmla="*/ 3848100 w 7020377"/>
              <a:gd name="connsiteY22" fmla="*/ 6858000 h 6858000"/>
              <a:gd name="connsiteX23" fmla="*/ 3674270 w 7020377"/>
              <a:gd name="connsiteY23" fmla="*/ 6858000 h 6858000"/>
              <a:gd name="connsiteX24" fmla="*/ 3181350 w 7020377"/>
              <a:gd name="connsiteY24" fmla="*/ 6858000 h 6858000"/>
              <a:gd name="connsiteX25" fmla="*/ 3120570 w 7020377"/>
              <a:gd name="connsiteY25" fmla="*/ 6858000 h 6858000"/>
              <a:gd name="connsiteX26" fmla="*/ 2398336 w 7020377"/>
              <a:gd name="connsiteY26" fmla="*/ 6858000 h 6858000"/>
              <a:gd name="connsiteX27" fmla="*/ 1275934 w 7020377"/>
              <a:gd name="connsiteY27" fmla="*/ 6858000 h 6858000"/>
              <a:gd name="connsiteX28" fmla="*/ 0 w 7020377"/>
              <a:gd name="connsiteY28" fmla="*/ 6858000 h 6858000"/>
              <a:gd name="connsiteX29" fmla="*/ 0 w 7020377"/>
              <a:gd name="connsiteY29" fmla="*/ 5860486 h 6858000"/>
              <a:gd name="connsiteX30" fmla="*/ 0 w 7020377"/>
              <a:gd name="connsiteY30" fmla="*/ 11044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020377" h="6858000">
                <a:moveTo>
                  <a:pt x="0" y="0"/>
                </a:moveTo>
                <a:lnTo>
                  <a:pt x="1524909" y="0"/>
                </a:lnTo>
                <a:lnTo>
                  <a:pt x="2398336" y="0"/>
                </a:lnTo>
                <a:lnTo>
                  <a:pt x="3120570" y="0"/>
                </a:lnTo>
                <a:lnTo>
                  <a:pt x="3181350" y="0"/>
                </a:lnTo>
                <a:lnTo>
                  <a:pt x="3848100" y="0"/>
                </a:lnTo>
                <a:lnTo>
                  <a:pt x="3923245" y="0"/>
                </a:lnTo>
                <a:lnTo>
                  <a:pt x="4203480" y="0"/>
                </a:lnTo>
                <a:lnTo>
                  <a:pt x="4622041" y="0"/>
                </a:lnTo>
                <a:lnTo>
                  <a:pt x="5579686" y="0"/>
                </a:lnTo>
                <a:lnTo>
                  <a:pt x="6246436" y="0"/>
                </a:lnTo>
                <a:lnTo>
                  <a:pt x="6601816" y="0"/>
                </a:lnTo>
                <a:lnTo>
                  <a:pt x="7020377" y="0"/>
                </a:lnTo>
                <a:lnTo>
                  <a:pt x="6889727" y="203795"/>
                </a:lnTo>
                <a:cubicBezTo>
                  <a:pt x="6318314" y="1144214"/>
                  <a:pt x="5989261" y="2248180"/>
                  <a:pt x="5989261" y="3429000"/>
                </a:cubicBezTo>
                <a:cubicBezTo>
                  <a:pt x="5989261" y="4609821"/>
                  <a:pt x="6318314" y="5713787"/>
                  <a:pt x="6889727" y="6654205"/>
                </a:cubicBezTo>
                <a:lnTo>
                  <a:pt x="7020377" y="6858000"/>
                </a:lnTo>
                <a:lnTo>
                  <a:pt x="6850790" y="6858000"/>
                </a:lnTo>
                <a:lnTo>
                  <a:pt x="6246436" y="6858000"/>
                </a:lnTo>
                <a:lnTo>
                  <a:pt x="5579686" y="6858000"/>
                </a:lnTo>
                <a:lnTo>
                  <a:pt x="4622041" y="6858000"/>
                </a:lnTo>
                <a:lnTo>
                  <a:pt x="4452454" y="6858000"/>
                </a:lnTo>
                <a:lnTo>
                  <a:pt x="3848100" y="6858000"/>
                </a:lnTo>
                <a:lnTo>
                  <a:pt x="3674270" y="6858000"/>
                </a:lnTo>
                <a:lnTo>
                  <a:pt x="3181350" y="6858000"/>
                </a:lnTo>
                <a:lnTo>
                  <a:pt x="3120570" y="6858000"/>
                </a:lnTo>
                <a:lnTo>
                  <a:pt x="2398336" y="6858000"/>
                </a:lnTo>
                <a:lnTo>
                  <a:pt x="1275934" y="6858000"/>
                </a:lnTo>
                <a:lnTo>
                  <a:pt x="0" y="6858000"/>
                </a:lnTo>
                <a:lnTo>
                  <a:pt x="0" y="5860486"/>
                </a:lnTo>
                <a:lnTo>
                  <a:pt x="0" y="1104402"/>
                </a:lnTo>
                <a:close/>
              </a:path>
            </a:pathLst>
          </a:custGeom>
          <a:solidFill>
            <a:schemeClr val="accent1"/>
          </a:solidFill>
        </p:spPr>
        <p:txBody>
          <a:bodyPr vert="horz" wrap="square" lIns="396000" tIns="612000" rIns="576000" bIns="914400" rtlCol="0" anchor="ctr" anchorCtr="0">
            <a:noAutofit/>
          </a:bodyPr>
          <a:lstStyle>
            <a:lvl1pPr marL="0" indent="0" algn="ctr">
              <a:lnSpc>
                <a:spcPct val="100000"/>
              </a:lnSpc>
              <a:spcBef>
                <a:spcPts val="0"/>
              </a:spcBef>
              <a:spcAft>
                <a:spcPts val="0"/>
              </a:spcAft>
              <a:buNone/>
              <a:defRPr lang="en-US" sz="1600" b="1" dirty="0">
                <a:solidFill>
                  <a:schemeClr val="bg1"/>
                </a:solidFill>
              </a:defRPr>
            </a:lvl1pPr>
          </a:lstStyle>
          <a:p>
            <a:r>
              <a:rPr lang="en-US" dirty="0"/>
              <a:t>_______________________________</a:t>
            </a:r>
            <a:br>
              <a:rPr lang="en-US" dirty="0"/>
            </a:br>
            <a:br>
              <a:rPr lang="en-US" dirty="0"/>
            </a:br>
            <a:r>
              <a:rPr lang="en-US" dirty="0"/>
              <a:t>To add an image here: </a:t>
            </a:r>
            <a:br>
              <a:rPr lang="en-US" dirty="0"/>
            </a:br>
            <a:r>
              <a:rPr lang="en-US" dirty="0"/>
              <a:t>Click the icon and select Brand Pictures, </a:t>
            </a:r>
            <a:br>
              <a:rPr lang="en-US" dirty="0"/>
            </a:br>
            <a:r>
              <a:rPr lang="en-US" dirty="0"/>
              <a:t>or insert a file from your computer.</a:t>
            </a:r>
            <a:br>
              <a:rPr lang="en-US" dirty="0"/>
            </a:br>
            <a:br>
              <a:rPr lang="en-US" dirty="0"/>
            </a:br>
            <a:br>
              <a:rPr lang="en-US" dirty="0"/>
            </a:br>
            <a:br>
              <a:rPr lang="en-US" dirty="0"/>
            </a:br>
            <a:r>
              <a:rPr lang="en-US" dirty="0"/>
              <a:t>The image can then be scaled within </a:t>
            </a:r>
            <a:br>
              <a:rPr lang="en-US" dirty="0"/>
            </a:br>
            <a:r>
              <a:rPr lang="en-US" dirty="0"/>
              <a:t>the frame by using the Crop feature in </a:t>
            </a:r>
            <a:br>
              <a:rPr lang="en-US" dirty="0"/>
            </a:br>
            <a:r>
              <a:rPr lang="en-US" dirty="0"/>
              <a:t>the Picture Format tab of the ribbon.</a:t>
            </a:r>
            <a:br>
              <a:rPr lang="en-US" dirty="0"/>
            </a:br>
            <a:r>
              <a:rPr lang="en-US" dirty="0"/>
              <a:t>_______________________________</a:t>
            </a:r>
          </a:p>
        </p:txBody>
      </p:sp>
      <p:sp>
        <p:nvSpPr>
          <p:cNvPr id="11" name="Content Placeholder 3">
            <a:extLst>
              <a:ext uri="{FF2B5EF4-FFF2-40B4-BE49-F238E27FC236}">
                <a16:creationId xmlns:a16="http://schemas.microsoft.com/office/drawing/2014/main" id="{76875AC1-186F-4F1F-B7EF-24D7150A24FB}"/>
              </a:ext>
            </a:extLst>
          </p:cNvPr>
          <p:cNvSpPr>
            <a:spLocks noGrp="1"/>
          </p:cNvSpPr>
          <p:nvPr>
            <p:ph sz="quarter" idx="19" hasCustomPrompt="1"/>
          </p:nvPr>
        </p:nvSpPr>
        <p:spPr>
          <a:xfrm>
            <a:off x="6888164" y="1557339"/>
            <a:ext cx="4895850" cy="3877200"/>
          </a:xfrm>
          <a:prstGeom prst="rect">
            <a:avLst/>
          </a:prstGeom>
        </p:spPr>
        <p:txBody>
          <a:bodyPr lIns="0" rIns="0"/>
          <a:lstStyle>
            <a:lvl1pPr>
              <a:lnSpc>
                <a:spcPct val="100000"/>
              </a:lnSpc>
              <a:defRPr/>
            </a:lvl1pPr>
            <a:lvl2pPr marL="460800" indent="-230400">
              <a:lnSpc>
                <a:spcPct val="100000"/>
              </a:lnSpc>
              <a:defRPr lang="en-US" sz="2400" kern="1200">
                <a:solidFill>
                  <a:schemeClr val="tx1"/>
                </a:solidFill>
                <a:latin typeface="+mn-lt"/>
                <a:ea typeface="+mn-ea"/>
                <a:cs typeface="+mn-cs"/>
              </a:defRPr>
            </a:lvl2pPr>
            <a:lvl3pPr marL="691200" indent="-230400">
              <a:lnSpc>
                <a:spcPct val="100000"/>
              </a:lnSpc>
              <a:defRPr lang="en-US" sz="2000" kern="1200" dirty="0">
                <a:solidFill>
                  <a:schemeClr val="tx1"/>
                </a:solidFill>
                <a:latin typeface="+mn-lt"/>
                <a:ea typeface="+mn-ea"/>
                <a:cs typeface="+mn-cs"/>
              </a:defRPr>
            </a:lvl3pPr>
            <a:lvl4pPr marL="921600" indent="-230400">
              <a:lnSpc>
                <a:spcPct val="100000"/>
              </a:lnSpc>
              <a:defRPr lang="en-US" sz="2000" kern="1200" dirty="0">
                <a:solidFill>
                  <a:schemeClr val="tx1"/>
                </a:solidFill>
                <a:latin typeface="+mn-lt"/>
                <a:ea typeface="+mn-ea"/>
                <a:cs typeface="+mn-cs"/>
              </a:defRPr>
            </a:lvl4pPr>
            <a:lvl5pPr>
              <a:lnSpc>
                <a:spcPct val="100000"/>
              </a:lnSpc>
              <a:defRPr/>
            </a:lvl5pPr>
          </a:lstStyle>
          <a:p>
            <a:pPr lvl="0"/>
            <a:r>
              <a:rPr lang="en-US" dirty="0"/>
              <a:t>Click to add content. When pasting copy from other slides, be sure to right-click and choose ‘Keep text only’</a:t>
            </a:r>
            <a:r>
              <a:rPr lang="en-GB" dirty="0"/>
              <a:t>.</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Slide Number Placeholder 4">
            <a:extLst>
              <a:ext uri="{FF2B5EF4-FFF2-40B4-BE49-F238E27FC236}">
                <a16:creationId xmlns:a16="http://schemas.microsoft.com/office/drawing/2014/main" id="{3D99530C-C25D-41F5-8CBD-274088C900B1}"/>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solidFill>
                  <a:schemeClr val="bg1"/>
                </a:solidFill>
              </a:defRPr>
            </a:lvl1pPr>
          </a:lstStyle>
          <a:p>
            <a:fld id="{F8E47D07-9D1E-4FE9-B31A-2F5863681021}" type="slidenum">
              <a:rPr lang="en-GB" smtClean="0"/>
              <a:pPr/>
              <a:t>‹N›</a:t>
            </a:fld>
            <a:endParaRPr lang="en-GB"/>
          </a:p>
        </p:txBody>
      </p:sp>
      <p:sp>
        <p:nvSpPr>
          <p:cNvPr id="8" name="Text Placeholder 96">
            <a:extLst>
              <a:ext uri="{FF2B5EF4-FFF2-40B4-BE49-F238E27FC236}">
                <a16:creationId xmlns:a16="http://schemas.microsoft.com/office/drawing/2014/main" id="{73C6320D-F937-4522-9E69-DB2AAD8AEA21}"/>
              </a:ext>
            </a:extLst>
          </p:cNvPr>
          <p:cNvSpPr>
            <a:spLocks noGrp="1"/>
          </p:cNvSpPr>
          <p:nvPr>
            <p:ph type="body" sz="quarter" idx="111" hasCustomPrompt="1"/>
          </p:nvPr>
        </p:nvSpPr>
        <p:spPr>
          <a:xfrm>
            <a:off x="6888163" y="5513070"/>
            <a:ext cx="4895850" cy="687705"/>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3" name="Date Placeholder 2">
            <a:extLst>
              <a:ext uri="{FF2B5EF4-FFF2-40B4-BE49-F238E27FC236}">
                <a16:creationId xmlns:a16="http://schemas.microsoft.com/office/drawing/2014/main" id="{8EDCC698-5F0A-4A1C-B64E-2817FBBBC11A}"/>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2818972261"/>
      </p:ext>
    </p:extLst>
  </p:cSld>
  <p:clrMapOvr>
    <a:masterClrMapping/>
  </p:clrMapOvr>
  <p:extLst>
    <p:ext uri="{DCECCB84-F9BA-43D5-87BE-67443E8EF086}">
      <p15:sldGuideLst xmlns:p15="http://schemas.microsoft.com/office/powerpoint/2012/main">
        <p15:guide id="1" pos="4339" userDrawn="1">
          <p15:clr>
            <a:srgbClr val="A4A3A4"/>
          </p15:clr>
        </p15:guide>
        <p15:guide id="2" orient="horz" pos="890" userDrawn="1">
          <p15:clr>
            <a:srgbClr val="A4A3A4"/>
          </p15:clr>
        </p15:guide>
        <p15:guide id="3" orient="horz" pos="981" userDrawn="1">
          <p15:clr>
            <a:srgbClr val="A4A3A4"/>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Value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p:txBody>
          <a:bodyPr/>
          <a:lstStyle>
            <a:lvl1pPr>
              <a:lnSpc>
                <a:spcPct val="100000"/>
              </a:lnSpc>
              <a:defRPr/>
            </a:lvl1pPr>
          </a:lstStyle>
          <a:p>
            <a:r>
              <a:rPr lang="en-US" dirty="0"/>
              <a:t>Click to enter title here</a:t>
            </a:r>
          </a:p>
        </p:txBody>
      </p:sp>
      <p:sp>
        <p:nvSpPr>
          <p:cNvPr id="19" name="Picture Placeholder 18">
            <a:extLst>
              <a:ext uri="{FF2B5EF4-FFF2-40B4-BE49-F238E27FC236}">
                <a16:creationId xmlns:a16="http://schemas.microsoft.com/office/drawing/2014/main" id="{1695E3A6-F648-449D-A3F5-AFFD89818C1F}"/>
              </a:ext>
              <a:ext uri="{C183D7F6-B498-43B3-948B-1728B52AA6E4}">
                <adec:decorative xmlns:adec="http://schemas.microsoft.com/office/drawing/2017/decorative" val="1"/>
              </a:ext>
            </a:extLst>
          </p:cNvPr>
          <p:cNvSpPr>
            <a:spLocks noGrp="1"/>
          </p:cNvSpPr>
          <p:nvPr>
            <p:ph type="pic" sz="quarter" idx="21" hasCustomPrompt="1"/>
          </p:nvPr>
        </p:nvSpPr>
        <p:spPr>
          <a:xfrm>
            <a:off x="1139499" y="1871971"/>
            <a:ext cx="2252662" cy="2251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0" indent="0">
              <a:lnSpc>
                <a:spcPct val="100000"/>
              </a:lnSpc>
              <a:buNone/>
              <a:defRPr lang="en-US" sz="3200">
                <a:solidFill>
                  <a:schemeClr val="tx1"/>
                </a:solidFill>
                <a:latin typeface="+mj-lt"/>
              </a:defRPr>
            </a:lvl1pPr>
          </a:lstStyle>
          <a:p>
            <a:pPr lvl="0" algn="ctr"/>
            <a:r>
              <a:rPr lang="en-US" dirty="0"/>
              <a:t> </a:t>
            </a:r>
          </a:p>
        </p:txBody>
      </p:sp>
      <p:sp>
        <p:nvSpPr>
          <p:cNvPr id="10" name="Text Placeholder 9">
            <a:extLst>
              <a:ext uri="{FF2B5EF4-FFF2-40B4-BE49-F238E27FC236}">
                <a16:creationId xmlns:a16="http://schemas.microsoft.com/office/drawing/2014/main" id="{1BB83890-60A2-4CD7-8433-61AD833DB442}"/>
              </a:ext>
            </a:extLst>
          </p:cNvPr>
          <p:cNvSpPr>
            <a:spLocks noGrp="1"/>
          </p:cNvSpPr>
          <p:nvPr>
            <p:ph type="body" sz="quarter" idx="18" hasCustomPrompt="1"/>
          </p:nvPr>
        </p:nvSpPr>
        <p:spPr>
          <a:xfrm>
            <a:off x="407989" y="4213225"/>
            <a:ext cx="3563936" cy="1728000"/>
          </a:xfrm>
        </p:spPr>
        <p:txBody>
          <a:bodyPr/>
          <a:lstStyle>
            <a:lvl1pPr marL="0" indent="0" algn="ctr">
              <a:lnSpc>
                <a:spcPct val="100000"/>
              </a:lnSpc>
              <a:buNone/>
              <a:defRPr/>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20" name="Picture Placeholder 18">
            <a:extLst>
              <a:ext uri="{FF2B5EF4-FFF2-40B4-BE49-F238E27FC236}">
                <a16:creationId xmlns:a16="http://schemas.microsoft.com/office/drawing/2014/main" id="{294EA0F6-AA52-4217-A12C-1EE4C8D0E632}"/>
              </a:ext>
              <a:ext uri="{C183D7F6-B498-43B3-948B-1728B52AA6E4}">
                <adec:decorative xmlns:adec="http://schemas.microsoft.com/office/drawing/2017/decorative" val="1"/>
              </a:ext>
            </a:extLst>
          </p:cNvPr>
          <p:cNvSpPr>
            <a:spLocks noGrp="1"/>
          </p:cNvSpPr>
          <p:nvPr>
            <p:ph type="pic" sz="quarter" idx="22" hasCustomPrompt="1"/>
          </p:nvPr>
        </p:nvSpPr>
        <p:spPr>
          <a:xfrm>
            <a:off x="4968875" y="1871971"/>
            <a:ext cx="2252662" cy="225107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0" indent="0">
              <a:lnSpc>
                <a:spcPct val="100000"/>
              </a:lnSpc>
              <a:buNone/>
              <a:defRPr lang="en-US" sz="3200" dirty="0">
                <a:solidFill>
                  <a:schemeClr val="tx1"/>
                </a:solidFill>
                <a:latin typeface="+mj-lt"/>
              </a:defRPr>
            </a:lvl1pPr>
          </a:lstStyle>
          <a:p>
            <a:pPr lvl="0" algn="ctr"/>
            <a:r>
              <a:rPr lang="en-US"/>
              <a:t> </a:t>
            </a:r>
          </a:p>
        </p:txBody>
      </p:sp>
      <p:sp>
        <p:nvSpPr>
          <p:cNvPr id="12" name="Text Placeholder 9">
            <a:extLst>
              <a:ext uri="{FF2B5EF4-FFF2-40B4-BE49-F238E27FC236}">
                <a16:creationId xmlns:a16="http://schemas.microsoft.com/office/drawing/2014/main" id="{897F438E-420B-4461-8166-2D78133EC322}"/>
              </a:ext>
            </a:extLst>
          </p:cNvPr>
          <p:cNvSpPr>
            <a:spLocks noGrp="1"/>
          </p:cNvSpPr>
          <p:nvPr>
            <p:ph type="body" sz="quarter" idx="27" hasCustomPrompt="1"/>
          </p:nvPr>
        </p:nvSpPr>
        <p:spPr>
          <a:xfrm>
            <a:off x="4314032" y="4213225"/>
            <a:ext cx="3563936" cy="1728000"/>
          </a:xfrm>
        </p:spPr>
        <p:txBody>
          <a:bodyPr/>
          <a:lstStyle>
            <a:lvl1pPr marL="0" indent="0" algn="ctr">
              <a:lnSpc>
                <a:spcPct val="100000"/>
              </a:lnSpc>
              <a:buNone/>
              <a:defRPr/>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21" name="Picture Placeholder 18">
            <a:extLst>
              <a:ext uri="{FF2B5EF4-FFF2-40B4-BE49-F238E27FC236}">
                <a16:creationId xmlns:a16="http://schemas.microsoft.com/office/drawing/2014/main" id="{1AD9650E-2955-437F-952D-0694E47BF67E}"/>
              </a:ext>
              <a:ext uri="{C183D7F6-B498-43B3-948B-1728B52AA6E4}">
                <adec:decorative xmlns:adec="http://schemas.microsoft.com/office/drawing/2017/decorative" val="1"/>
              </a:ext>
            </a:extLst>
          </p:cNvPr>
          <p:cNvSpPr>
            <a:spLocks noGrp="1"/>
          </p:cNvSpPr>
          <p:nvPr>
            <p:ph type="pic" sz="quarter" idx="23" hasCustomPrompt="1"/>
          </p:nvPr>
        </p:nvSpPr>
        <p:spPr>
          <a:xfrm>
            <a:off x="8799513" y="1871971"/>
            <a:ext cx="2252662" cy="225107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0" indent="0">
              <a:lnSpc>
                <a:spcPct val="100000"/>
              </a:lnSpc>
              <a:buNone/>
              <a:defRPr lang="en-US" sz="3200" dirty="0">
                <a:solidFill>
                  <a:schemeClr val="tx1"/>
                </a:solidFill>
                <a:latin typeface="+mj-lt"/>
              </a:defRPr>
            </a:lvl1pPr>
          </a:lstStyle>
          <a:p>
            <a:pPr lvl="0" algn="ctr"/>
            <a:r>
              <a:rPr lang="en-US"/>
              <a:t> </a:t>
            </a:r>
          </a:p>
        </p:txBody>
      </p:sp>
      <p:sp>
        <p:nvSpPr>
          <p:cNvPr id="13" name="Text Placeholder 9">
            <a:extLst>
              <a:ext uri="{FF2B5EF4-FFF2-40B4-BE49-F238E27FC236}">
                <a16:creationId xmlns:a16="http://schemas.microsoft.com/office/drawing/2014/main" id="{09ECF59E-500C-4172-89D4-A1C57F00AC7C}"/>
              </a:ext>
            </a:extLst>
          </p:cNvPr>
          <p:cNvSpPr>
            <a:spLocks noGrp="1"/>
          </p:cNvSpPr>
          <p:nvPr>
            <p:ph type="body" sz="quarter" idx="28" hasCustomPrompt="1"/>
          </p:nvPr>
        </p:nvSpPr>
        <p:spPr>
          <a:xfrm>
            <a:off x="8220075" y="4213225"/>
            <a:ext cx="3563936" cy="1728000"/>
          </a:xfrm>
        </p:spPr>
        <p:txBody>
          <a:bodyPr/>
          <a:lstStyle>
            <a:lvl1pPr marL="0" indent="0" algn="ctr">
              <a:lnSpc>
                <a:spcPct val="100000"/>
              </a:lnSpc>
              <a:buNone/>
              <a:defRPr/>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7" name="Slide Number Placeholder 6">
            <a:extLst>
              <a:ext uri="{FF2B5EF4-FFF2-40B4-BE49-F238E27FC236}">
                <a16:creationId xmlns:a16="http://schemas.microsoft.com/office/drawing/2014/main" id="{A183F930-38D6-455D-84C2-DD9D1E30FD41}"/>
              </a:ext>
              <a:ext uri="{C183D7F6-B498-43B3-948B-1728B52AA6E4}">
                <adec:decorative xmlns:adec="http://schemas.microsoft.com/office/drawing/2017/decorative" val="1"/>
              </a:ext>
            </a:extLst>
          </p:cNvPr>
          <p:cNvSpPr>
            <a:spLocks noGrp="1"/>
          </p:cNvSpPr>
          <p:nvPr>
            <p:ph type="sldNum" sz="quarter" idx="26"/>
          </p:nvPr>
        </p:nvSpPr>
        <p:spPr/>
        <p:txBody>
          <a:bodyPr/>
          <a:lstStyle>
            <a:lvl1pPr>
              <a:lnSpc>
                <a:spcPct val="100000"/>
              </a:lnSpc>
              <a:defRPr/>
            </a:lvl1pPr>
          </a:lstStyle>
          <a:p>
            <a:fld id="{F8E47D07-9D1E-4FE9-B31A-2F5863681021}" type="slidenum">
              <a:rPr lang="en-GB" smtClean="0"/>
              <a:pPr/>
              <a:t>‹N›</a:t>
            </a:fld>
            <a:endParaRPr lang="en-GB"/>
          </a:p>
        </p:txBody>
      </p:sp>
      <p:sp>
        <p:nvSpPr>
          <p:cNvPr id="14" name="Text Placeholder 96">
            <a:extLst>
              <a:ext uri="{FF2B5EF4-FFF2-40B4-BE49-F238E27FC236}">
                <a16:creationId xmlns:a16="http://schemas.microsoft.com/office/drawing/2014/main" id="{AA42A745-9907-45EF-9B18-E061ED71F0DB}"/>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4" name="Date Placeholder 3">
            <a:extLst>
              <a:ext uri="{FF2B5EF4-FFF2-40B4-BE49-F238E27FC236}">
                <a16:creationId xmlns:a16="http://schemas.microsoft.com/office/drawing/2014/main" id="{C645BA28-9268-48CE-8962-39F56ADB8E1B}"/>
              </a:ext>
              <a:ext uri="{C183D7F6-B498-43B3-948B-1728B52AA6E4}">
                <adec:decorative xmlns:adec="http://schemas.microsoft.com/office/drawing/2017/decorative" val="1"/>
              </a:ext>
            </a:extLst>
          </p:cNvPr>
          <p:cNvSpPr>
            <a:spLocks noGrp="1"/>
          </p:cNvSpPr>
          <p:nvPr>
            <p:ph type="dt" sz="half" idx="24"/>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1256061854"/>
      </p:ext>
    </p:extLst>
  </p:cSld>
  <p:clrMapOvr>
    <a:masterClrMapping/>
  </p:clrMapOvr>
  <p:extLst>
    <p:ext uri="{DCECCB84-F9BA-43D5-87BE-67443E8EF086}">
      <p15:sldGuideLst xmlns:p15="http://schemas.microsoft.com/office/powerpoint/2012/main">
        <p15:guide id="3" pos="2502" userDrawn="1">
          <p15:clr>
            <a:srgbClr val="A4A3A4"/>
          </p15:clr>
        </p15:guide>
        <p15:guide id="4" pos="2706" userDrawn="1">
          <p15:clr>
            <a:srgbClr val="A4A3A4"/>
          </p15:clr>
        </p15:guide>
        <p15:guide id="7" pos="4974" userDrawn="1">
          <p15:clr>
            <a:srgbClr val="A4A3A4"/>
          </p15:clr>
        </p15:guide>
        <p15:guide id="8" pos="5178" userDrawn="1">
          <p15:clr>
            <a:srgbClr val="A4A3A4"/>
          </p15:clr>
        </p15:guide>
        <p15:guide id="11" orient="horz" pos="890" userDrawn="1">
          <p15:clr>
            <a:srgbClr val="C35EA4"/>
          </p15:clr>
        </p15:guide>
        <p15:guide id="12" orient="horz" pos="981" userDrawn="1">
          <p15:clr>
            <a:srgbClr val="C35EA4"/>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 Value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p:txBody>
          <a:bodyPr/>
          <a:lstStyle>
            <a:lvl1pPr>
              <a:lnSpc>
                <a:spcPct val="100000"/>
              </a:lnSpc>
              <a:defRPr/>
            </a:lvl1pPr>
          </a:lstStyle>
          <a:p>
            <a:r>
              <a:rPr lang="en-US" dirty="0"/>
              <a:t>Click to enter title here</a:t>
            </a:r>
          </a:p>
        </p:txBody>
      </p:sp>
      <p:sp>
        <p:nvSpPr>
          <p:cNvPr id="19" name="Picture Placeholder 18">
            <a:extLst>
              <a:ext uri="{FF2B5EF4-FFF2-40B4-BE49-F238E27FC236}">
                <a16:creationId xmlns:a16="http://schemas.microsoft.com/office/drawing/2014/main" id="{1695E3A6-F648-449D-A3F5-AFFD89818C1F}"/>
              </a:ext>
              <a:ext uri="{C183D7F6-B498-43B3-948B-1728B52AA6E4}">
                <adec:decorative xmlns:adec="http://schemas.microsoft.com/office/drawing/2017/decorative" val="1"/>
              </a:ext>
            </a:extLst>
          </p:cNvPr>
          <p:cNvSpPr>
            <a:spLocks noGrp="1"/>
          </p:cNvSpPr>
          <p:nvPr>
            <p:ph type="pic" sz="quarter" idx="21" hasCustomPrompt="1"/>
          </p:nvPr>
        </p:nvSpPr>
        <p:spPr>
          <a:xfrm>
            <a:off x="568658" y="1871971"/>
            <a:ext cx="2252662" cy="2251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0" indent="0">
              <a:lnSpc>
                <a:spcPct val="100000"/>
              </a:lnSpc>
              <a:buNone/>
              <a:defRPr lang="en-US" sz="3200">
                <a:solidFill>
                  <a:schemeClr val="tx1"/>
                </a:solidFill>
                <a:latin typeface="+mj-lt"/>
              </a:defRPr>
            </a:lvl1pPr>
          </a:lstStyle>
          <a:p>
            <a:pPr lvl="0" algn="ctr"/>
            <a:r>
              <a:rPr lang="en-US"/>
              <a:t> </a:t>
            </a:r>
          </a:p>
        </p:txBody>
      </p:sp>
      <p:sp>
        <p:nvSpPr>
          <p:cNvPr id="17" name="Text Placeholder 9">
            <a:extLst>
              <a:ext uri="{FF2B5EF4-FFF2-40B4-BE49-F238E27FC236}">
                <a16:creationId xmlns:a16="http://schemas.microsoft.com/office/drawing/2014/main" id="{31A1C981-C34F-4AC8-BCBC-EF60A8404DE9}"/>
              </a:ext>
            </a:extLst>
          </p:cNvPr>
          <p:cNvSpPr>
            <a:spLocks noGrp="1"/>
          </p:cNvSpPr>
          <p:nvPr>
            <p:ph type="body" sz="quarter" idx="18" hasCustomPrompt="1"/>
          </p:nvPr>
        </p:nvSpPr>
        <p:spPr>
          <a:xfrm>
            <a:off x="407989" y="4213225"/>
            <a:ext cx="2592386" cy="1754326"/>
          </a:xfrm>
        </p:spPr>
        <p:txBody>
          <a:bodyPr/>
          <a:lstStyle>
            <a:lvl1pPr marL="0" indent="0" algn="ctr">
              <a:lnSpc>
                <a:spcPct val="100000"/>
              </a:lnSpc>
              <a:buNone/>
              <a:defRPr sz="2000"/>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20" name="Picture Placeholder 18">
            <a:extLst>
              <a:ext uri="{FF2B5EF4-FFF2-40B4-BE49-F238E27FC236}">
                <a16:creationId xmlns:a16="http://schemas.microsoft.com/office/drawing/2014/main" id="{294EA0F6-AA52-4217-A12C-1EE4C8D0E632}"/>
              </a:ext>
              <a:ext uri="{C183D7F6-B498-43B3-948B-1728B52AA6E4}">
                <adec:decorative xmlns:adec="http://schemas.microsoft.com/office/drawing/2017/decorative" val="1"/>
              </a:ext>
            </a:extLst>
          </p:cNvPr>
          <p:cNvSpPr>
            <a:spLocks noGrp="1"/>
          </p:cNvSpPr>
          <p:nvPr>
            <p:ph type="pic" sz="quarter" idx="22" hasCustomPrompt="1"/>
          </p:nvPr>
        </p:nvSpPr>
        <p:spPr>
          <a:xfrm>
            <a:off x="3502666" y="1871971"/>
            <a:ext cx="2252662" cy="225107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0" indent="0">
              <a:lnSpc>
                <a:spcPct val="100000"/>
              </a:lnSpc>
              <a:buNone/>
              <a:defRPr lang="en-US" sz="3200" dirty="0">
                <a:solidFill>
                  <a:schemeClr val="tx1"/>
                </a:solidFill>
                <a:latin typeface="+mj-lt"/>
              </a:defRPr>
            </a:lvl1pPr>
          </a:lstStyle>
          <a:p>
            <a:pPr lvl="0" algn="ctr"/>
            <a:r>
              <a:rPr lang="en-US"/>
              <a:t> </a:t>
            </a:r>
          </a:p>
        </p:txBody>
      </p:sp>
      <p:sp>
        <p:nvSpPr>
          <p:cNvPr id="14" name="Text Placeholder 9">
            <a:extLst>
              <a:ext uri="{FF2B5EF4-FFF2-40B4-BE49-F238E27FC236}">
                <a16:creationId xmlns:a16="http://schemas.microsoft.com/office/drawing/2014/main" id="{E6C688A6-EC75-41E6-89E3-785616D8821B}"/>
              </a:ext>
            </a:extLst>
          </p:cNvPr>
          <p:cNvSpPr>
            <a:spLocks noGrp="1"/>
          </p:cNvSpPr>
          <p:nvPr>
            <p:ph type="body" sz="quarter" idx="30" hasCustomPrompt="1"/>
          </p:nvPr>
        </p:nvSpPr>
        <p:spPr>
          <a:xfrm>
            <a:off x="3338933" y="4213225"/>
            <a:ext cx="2592386" cy="1754326"/>
          </a:xfrm>
        </p:spPr>
        <p:txBody>
          <a:bodyPr/>
          <a:lstStyle>
            <a:lvl1pPr marL="0" indent="0" algn="ctr">
              <a:lnSpc>
                <a:spcPct val="100000"/>
              </a:lnSpc>
              <a:buNone/>
              <a:defRPr sz="2000"/>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21" name="Picture Placeholder 18">
            <a:extLst>
              <a:ext uri="{FF2B5EF4-FFF2-40B4-BE49-F238E27FC236}">
                <a16:creationId xmlns:a16="http://schemas.microsoft.com/office/drawing/2014/main" id="{1AD9650E-2955-437F-952D-0694E47BF67E}"/>
              </a:ext>
              <a:ext uri="{C183D7F6-B498-43B3-948B-1728B52AA6E4}">
                <adec:decorative xmlns:adec="http://schemas.microsoft.com/office/drawing/2017/decorative" val="1"/>
              </a:ext>
            </a:extLst>
          </p:cNvPr>
          <p:cNvSpPr>
            <a:spLocks noGrp="1"/>
          </p:cNvSpPr>
          <p:nvPr>
            <p:ph type="pic" sz="quarter" idx="23" hasCustomPrompt="1"/>
          </p:nvPr>
        </p:nvSpPr>
        <p:spPr>
          <a:xfrm>
            <a:off x="6436674" y="1871971"/>
            <a:ext cx="2252662" cy="225107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0" indent="0">
              <a:lnSpc>
                <a:spcPct val="100000"/>
              </a:lnSpc>
              <a:buNone/>
              <a:defRPr lang="en-US" sz="3200" dirty="0">
                <a:solidFill>
                  <a:schemeClr val="tx1"/>
                </a:solidFill>
                <a:latin typeface="+mj-lt"/>
              </a:defRPr>
            </a:lvl1pPr>
          </a:lstStyle>
          <a:p>
            <a:pPr lvl="0" algn="ctr"/>
            <a:r>
              <a:rPr lang="en-US"/>
              <a:t> </a:t>
            </a:r>
          </a:p>
        </p:txBody>
      </p:sp>
      <p:sp>
        <p:nvSpPr>
          <p:cNvPr id="15" name="Text Placeholder 9">
            <a:extLst>
              <a:ext uri="{FF2B5EF4-FFF2-40B4-BE49-F238E27FC236}">
                <a16:creationId xmlns:a16="http://schemas.microsoft.com/office/drawing/2014/main" id="{6349FDEF-1604-484C-9A37-E1053654FA00}"/>
              </a:ext>
            </a:extLst>
          </p:cNvPr>
          <p:cNvSpPr>
            <a:spLocks noGrp="1"/>
          </p:cNvSpPr>
          <p:nvPr>
            <p:ph type="body" sz="quarter" idx="31" hasCustomPrompt="1"/>
          </p:nvPr>
        </p:nvSpPr>
        <p:spPr>
          <a:xfrm>
            <a:off x="6269877" y="4213225"/>
            <a:ext cx="2592386" cy="1754326"/>
          </a:xfrm>
        </p:spPr>
        <p:txBody>
          <a:bodyPr/>
          <a:lstStyle>
            <a:lvl1pPr marL="0" indent="0" algn="ctr">
              <a:lnSpc>
                <a:spcPct val="100000"/>
              </a:lnSpc>
              <a:buNone/>
              <a:defRPr sz="2000"/>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26" name="Picture Placeholder 18">
            <a:extLst>
              <a:ext uri="{FF2B5EF4-FFF2-40B4-BE49-F238E27FC236}">
                <a16:creationId xmlns:a16="http://schemas.microsoft.com/office/drawing/2014/main" id="{1B57E0F9-4409-404D-8624-8F353C89B7BF}"/>
              </a:ext>
              <a:ext uri="{C183D7F6-B498-43B3-948B-1728B52AA6E4}">
                <adec:decorative xmlns:adec="http://schemas.microsoft.com/office/drawing/2017/decorative" val="1"/>
              </a:ext>
            </a:extLst>
          </p:cNvPr>
          <p:cNvSpPr>
            <a:spLocks noGrp="1"/>
          </p:cNvSpPr>
          <p:nvPr>
            <p:ph type="pic" sz="quarter" idx="28" hasCustomPrompt="1"/>
          </p:nvPr>
        </p:nvSpPr>
        <p:spPr>
          <a:xfrm>
            <a:off x="9370682" y="1871971"/>
            <a:ext cx="2252662" cy="225107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0" indent="0">
              <a:lnSpc>
                <a:spcPct val="100000"/>
              </a:lnSpc>
              <a:buNone/>
              <a:defRPr lang="en-US" sz="3200" dirty="0">
                <a:solidFill>
                  <a:schemeClr val="tx1"/>
                </a:solidFill>
                <a:latin typeface="+mj-lt"/>
              </a:defRPr>
            </a:lvl1pPr>
          </a:lstStyle>
          <a:p>
            <a:pPr lvl="0" algn="ctr"/>
            <a:r>
              <a:rPr lang="en-US"/>
              <a:t> </a:t>
            </a:r>
          </a:p>
        </p:txBody>
      </p:sp>
      <p:sp>
        <p:nvSpPr>
          <p:cNvPr id="16" name="Text Placeholder 9">
            <a:extLst>
              <a:ext uri="{FF2B5EF4-FFF2-40B4-BE49-F238E27FC236}">
                <a16:creationId xmlns:a16="http://schemas.microsoft.com/office/drawing/2014/main" id="{10DF9533-79B3-42E2-8B9E-0451E535180B}"/>
              </a:ext>
            </a:extLst>
          </p:cNvPr>
          <p:cNvSpPr>
            <a:spLocks noGrp="1"/>
          </p:cNvSpPr>
          <p:nvPr>
            <p:ph type="body" sz="quarter" idx="32" hasCustomPrompt="1"/>
          </p:nvPr>
        </p:nvSpPr>
        <p:spPr>
          <a:xfrm>
            <a:off x="9200820" y="4213225"/>
            <a:ext cx="2592386" cy="1754326"/>
          </a:xfrm>
        </p:spPr>
        <p:txBody>
          <a:bodyPr/>
          <a:lstStyle>
            <a:lvl1pPr marL="0" indent="0" algn="ctr">
              <a:lnSpc>
                <a:spcPct val="100000"/>
              </a:lnSpc>
              <a:buNone/>
              <a:defRPr sz="2000"/>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8" name="Slide Number Placeholder 7">
            <a:extLst>
              <a:ext uri="{FF2B5EF4-FFF2-40B4-BE49-F238E27FC236}">
                <a16:creationId xmlns:a16="http://schemas.microsoft.com/office/drawing/2014/main" id="{B7FF9A92-5BDB-40F9-8C9E-94BECF288EF4}"/>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lvl1pPr>
          </a:lstStyle>
          <a:p>
            <a:fld id="{F8E47D07-9D1E-4FE9-B31A-2F5863681021}" type="slidenum">
              <a:rPr lang="en-GB" smtClean="0"/>
              <a:pPr/>
              <a:t>‹N›</a:t>
            </a:fld>
            <a:endParaRPr lang="en-GB"/>
          </a:p>
        </p:txBody>
      </p:sp>
      <p:sp>
        <p:nvSpPr>
          <p:cNvPr id="18" name="Text Placeholder 96">
            <a:extLst>
              <a:ext uri="{FF2B5EF4-FFF2-40B4-BE49-F238E27FC236}">
                <a16:creationId xmlns:a16="http://schemas.microsoft.com/office/drawing/2014/main" id="{6F65E95C-9C1A-45B9-A2D2-B58B0FB5236B}"/>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6" name="Date Placeholder 5">
            <a:extLst>
              <a:ext uri="{FF2B5EF4-FFF2-40B4-BE49-F238E27FC236}">
                <a16:creationId xmlns:a16="http://schemas.microsoft.com/office/drawing/2014/main" id="{98CF1364-95FC-4822-BD65-0519B5DD9BCE}"/>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2036003932"/>
      </p:ext>
    </p:extLst>
  </p:cSld>
  <p:clrMapOvr>
    <a:masterClrMapping/>
  </p:clrMapOvr>
  <p:extLst>
    <p:ext uri="{DCECCB84-F9BA-43D5-87BE-67443E8EF086}">
      <p15:sldGuideLst xmlns:p15="http://schemas.microsoft.com/office/powerpoint/2012/main">
        <p15:guide id="3" pos="1890" userDrawn="1">
          <p15:clr>
            <a:srgbClr val="A4A3A4"/>
          </p15:clr>
        </p15:guide>
        <p15:guide id="4" pos="2094" userDrawn="1">
          <p15:clr>
            <a:srgbClr val="A4A3A4"/>
          </p15:clr>
        </p15:guide>
        <p15:guide id="5" pos="3727" userDrawn="1">
          <p15:clr>
            <a:srgbClr val="A4A3A4"/>
          </p15:clr>
        </p15:guide>
        <p15:guide id="6" pos="3953" userDrawn="1">
          <p15:clr>
            <a:srgbClr val="A4A3A4"/>
          </p15:clr>
        </p15:guide>
        <p15:guide id="9" pos="5586" userDrawn="1">
          <p15:clr>
            <a:srgbClr val="A4A3A4"/>
          </p15:clr>
        </p15:guide>
        <p15:guide id="10" pos="5790" userDrawn="1">
          <p15:clr>
            <a:srgbClr val="A4A3A4"/>
          </p15:clr>
        </p15:guide>
        <p15:guide id="11" orient="horz" pos="890" userDrawn="1">
          <p15:clr>
            <a:srgbClr val="C35EA4"/>
          </p15:clr>
        </p15:guide>
        <p15:guide id="12" orient="horz" pos="981" userDrawn="1">
          <p15:clr>
            <a:srgbClr val="C35EA4"/>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5 Value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p:txBody>
          <a:bodyPr/>
          <a:lstStyle>
            <a:lvl1pPr>
              <a:lnSpc>
                <a:spcPct val="100000"/>
              </a:lnSpc>
              <a:defRPr/>
            </a:lvl1pPr>
          </a:lstStyle>
          <a:p>
            <a:r>
              <a:rPr lang="en-US" dirty="0"/>
              <a:t>Click to enter title here</a:t>
            </a:r>
          </a:p>
        </p:txBody>
      </p:sp>
      <p:sp>
        <p:nvSpPr>
          <p:cNvPr id="19" name="Picture Placeholder 18">
            <a:extLst>
              <a:ext uri="{FF2B5EF4-FFF2-40B4-BE49-F238E27FC236}">
                <a16:creationId xmlns:a16="http://schemas.microsoft.com/office/drawing/2014/main" id="{1695E3A6-F648-449D-A3F5-AFFD89818C1F}"/>
              </a:ext>
              <a:ext uri="{C183D7F6-B498-43B3-948B-1728B52AA6E4}">
                <adec:decorative xmlns:adec="http://schemas.microsoft.com/office/drawing/2017/decorative" val="1"/>
              </a:ext>
            </a:extLst>
          </p:cNvPr>
          <p:cNvSpPr>
            <a:spLocks noGrp="1"/>
          </p:cNvSpPr>
          <p:nvPr>
            <p:ph type="pic" sz="quarter" idx="21" hasCustomPrompt="1"/>
          </p:nvPr>
        </p:nvSpPr>
        <p:spPr>
          <a:xfrm>
            <a:off x="551619" y="1871971"/>
            <a:ext cx="1814648" cy="181337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0" indent="0">
              <a:lnSpc>
                <a:spcPct val="100000"/>
              </a:lnSpc>
              <a:buNone/>
              <a:defRPr lang="en-US" sz="3200">
                <a:solidFill>
                  <a:schemeClr val="tx1"/>
                </a:solidFill>
                <a:latin typeface="+mj-lt"/>
              </a:defRPr>
            </a:lvl1pPr>
          </a:lstStyle>
          <a:p>
            <a:pPr lvl="0" algn="ctr"/>
            <a:r>
              <a:rPr lang="en-US"/>
              <a:t> </a:t>
            </a:r>
          </a:p>
        </p:txBody>
      </p:sp>
      <p:sp>
        <p:nvSpPr>
          <p:cNvPr id="16" name="Text Placeholder 9">
            <a:extLst>
              <a:ext uri="{FF2B5EF4-FFF2-40B4-BE49-F238E27FC236}">
                <a16:creationId xmlns:a16="http://schemas.microsoft.com/office/drawing/2014/main" id="{D71BD9E1-B9EE-42D7-BC3C-DA841714C776}"/>
              </a:ext>
            </a:extLst>
          </p:cNvPr>
          <p:cNvSpPr>
            <a:spLocks noGrp="1"/>
          </p:cNvSpPr>
          <p:nvPr>
            <p:ph type="body" sz="quarter" idx="18" hasCustomPrompt="1"/>
          </p:nvPr>
        </p:nvSpPr>
        <p:spPr>
          <a:xfrm>
            <a:off x="407989" y="3927674"/>
            <a:ext cx="2124074" cy="2088000"/>
          </a:xfrm>
        </p:spPr>
        <p:txBody>
          <a:bodyPr/>
          <a:lstStyle>
            <a:lvl1pPr marL="0" indent="0" algn="ctr">
              <a:lnSpc>
                <a:spcPct val="100000"/>
              </a:lnSpc>
              <a:buNone/>
              <a:defRPr sz="2000"/>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20" name="Picture Placeholder 18">
            <a:extLst>
              <a:ext uri="{FF2B5EF4-FFF2-40B4-BE49-F238E27FC236}">
                <a16:creationId xmlns:a16="http://schemas.microsoft.com/office/drawing/2014/main" id="{294EA0F6-AA52-4217-A12C-1EE4C8D0E632}"/>
              </a:ext>
              <a:ext uri="{C183D7F6-B498-43B3-948B-1728B52AA6E4}">
                <adec:decorative xmlns:adec="http://schemas.microsoft.com/office/drawing/2017/decorative" val="1"/>
              </a:ext>
            </a:extLst>
          </p:cNvPr>
          <p:cNvSpPr>
            <a:spLocks noGrp="1"/>
          </p:cNvSpPr>
          <p:nvPr>
            <p:ph type="pic" sz="quarter" idx="22" hasCustomPrompt="1"/>
          </p:nvPr>
        </p:nvSpPr>
        <p:spPr>
          <a:xfrm>
            <a:off x="2870147" y="1871971"/>
            <a:ext cx="1814648" cy="181337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0" indent="0">
              <a:lnSpc>
                <a:spcPct val="100000"/>
              </a:lnSpc>
              <a:buNone/>
              <a:defRPr lang="en-US" sz="3200" dirty="0">
                <a:solidFill>
                  <a:schemeClr val="tx1"/>
                </a:solidFill>
                <a:latin typeface="+mj-lt"/>
              </a:defRPr>
            </a:lvl1pPr>
          </a:lstStyle>
          <a:p>
            <a:pPr lvl="0" algn="ctr"/>
            <a:r>
              <a:rPr lang="en-US"/>
              <a:t> </a:t>
            </a:r>
          </a:p>
        </p:txBody>
      </p:sp>
      <p:sp>
        <p:nvSpPr>
          <p:cNvPr id="23" name="Text Placeholder 9">
            <a:extLst>
              <a:ext uri="{FF2B5EF4-FFF2-40B4-BE49-F238E27FC236}">
                <a16:creationId xmlns:a16="http://schemas.microsoft.com/office/drawing/2014/main" id="{6CCE0E71-4EE2-4453-811E-324C358A3D52}"/>
              </a:ext>
            </a:extLst>
          </p:cNvPr>
          <p:cNvSpPr>
            <a:spLocks noGrp="1"/>
          </p:cNvSpPr>
          <p:nvPr>
            <p:ph type="body" sz="quarter" idx="32" hasCustomPrompt="1"/>
          </p:nvPr>
        </p:nvSpPr>
        <p:spPr>
          <a:xfrm>
            <a:off x="2711450" y="3927674"/>
            <a:ext cx="2124074" cy="2088000"/>
          </a:xfrm>
        </p:spPr>
        <p:txBody>
          <a:bodyPr/>
          <a:lstStyle>
            <a:lvl1pPr marL="0" indent="0" algn="ctr">
              <a:lnSpc>
                <a:spcPct val="100000"/>
              </a:lnSpc>
              <a:buNone/>
              <a:defRPr sz="2000"/>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21" name="Picture Placeholder 18">
            <a:extLst>
              <a:ext uri="{FF2B5EF4-FFF2-40B4-BE49-F238E27FC236}">
                <a16:creationId xmlns:a16="http://schemas.microsoft.com/office/drawing/2014/main" id="{1AD9650E-2955-437F-952D-0694E47BF67E}"/>
              </a:ext>
              <a:ext uri="{C183D7F6-B498-43B3-948B-1728B52AA6E4}">
                <adec:decorative xmlns:adec="http://schemas.microsoft.com/office/drawing/2017/decorative" val="1"/>
              </a:ext>
            </a:extLst>
          </p:cNvPr>
          <p:cNvSpPr>
            <a:spLocks noGrp="1"/>
          </p:cNvSpPr>
          <p:nvPr>
            <p:ph type="pic" sz="quarter" idx="23" hasCustomPrompt="1"/>
          </p:nvPr>
        </p:nvSpPr>
        <p:spPr>
          <a:xfrm>
            <a:off x="5188675" y="1871971"/>
            <a:ext cx="1814648" cy="181337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0" indent="0">
              <a:lnSpc>
                <a:spcPct val="100000"/>
              </a:lnSpc>
              <a:buNone/>
              <a:defRPr lang="en-US" sz="3200" dirty="0">
                <a:solidFill>
                  <a:schemeClr val="tx1"/>
                </a:solidFill>
                <a:latin typeface="+mj-lt"/>
              </a:defRPr>
            </a:lvl1pPr>
          </a:lstStyle>
          <a:p>
            <a:pPr lvl="0" algn="ctr"/>
            <a:r>
              <a:rPr lang="en-US"/>
              <a:t> </a:t>
            </a:r>
          </a:p>
        </p:txBody>
      </p:sp>
      <p:sp>
        <p:nvSpPr>
          <p:cNvPr id="24" name="Text Placeholder 9">
            <a:extLst>
              <a:ext uri="{FF2B5EF4-FFF2-40B4-BE49-F238E27FC236}">
                <a16:creationId xmlns:a16="http://schemas.microsoft.com/office/drawing/2014/main" id="{029DFBF2-A17F-4774-A847-25FC10C36767}"/>
              </a:ext>
            </a:extLst>
          </p:cNvPr>
          <p:cNvSpPr>
            <a:spLocks noGrp="1"/>
          </p:cNvSpPr>
          <p:nvPr>
            <p:ph type="body" sz="quarter" idx="33" hasCustomPrompt="1"/>
          </p:nvPr>
        </p:nvSpPr>
        <p:spPr>
          <a:xfrm>
            <a:off x="5016500" y="3927674"/>
            <a:ext cx="2158999" cy="2088000"/>
          </a:xfrm>
        </p:spPr>
        <p:txBody>
          <a:bodyPr/>
          <a:lstStyle>
            <a:lvl1pPr marL="0" indent="0" algn="ctr">
              <a:lnSpc>
                <a:spcPct val="100000"/>
              </a:lnSpc>
              <a:buNone/>
              <a:defRPr sz="2000"/>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26" name="Picture Placeholder 18">
            <a:extLst>
              <a:ext uri="{FF2B5EF4-FFF2-40B4-BE49-F238E27FC236}">
                <a16:creationId xmlns:a16="http://schemas.microsoft.com/office/drawing/2014/main" id="{1B57E0F9-4409-404D-8624-8F353C89B7BF}"/>
              </a:ext>
              <a:ext uri="{C183D7F6-B498-43B3-948B-1728B52AA6E4}">
                <adec:decorative xmlns:adec="http://schemas.microsoft.com/office/drawing/2017/decorative" val="1"/>
              </a:ext>
            </a:extLst>
          </p:cNvPr>
          <p:cNvSpPr>
            <a:spLocks noGrp="1"/>
          </p:cNvSpPr>
          <p:nvPr>
            <p:ph type="pic" sz="quarter" idx="28" hasCustomPrompt="1"/>
          </p:nvPr>
        </p:nvSpPr>
        <p:spPr>
          <a:xfrm>
            <a:off x="7511188" y="1871971"/>
            <a:ext cx="1814648" cy="181337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0" indent="0">
              <a:lnSpc>
                <a:spcPct val="100000"/>
              </a:lnSpc>
              <a:buNone/>
              <a:defRPr lang="en-US" sz="3200" dirty="0">
                <a:solidFill>
                  <a:schemeClr val="tx1"/>
                </a:solidFill>
                <a:latin typeface="+mj-lt"/>
              </a:defRPr>
            </a:lvl1pPr>
          </a:lstStyle>
          <a:p>
            <a:pPr lvl="0" algn="ctr"/>
            <a:r>
              <a:rPr lang="en-US"/>
              <a:t> </a:t>
            </a:r>
          </a:p>
        </p:txBody>
      </p:sp>
      <p:sp>
        <p:nvSpPr>
          <p:cNvPr id="25" name="Text Placeholder 9">
            <a:extLst>
              <a:ext uri="{FF2B5EF4-FFF2-40B4-BE49-F238E27FC236}">
                <a16:creationId xmlns:a16="http://schemas.microsoft.com/office/drawing/2014/main" id="{D72086D3-E443-4D05-8160-29E2B792B70A}"/>
              </a:ext>
            </a:extLst>
          </p:cNvPr>
          <p:cNvSpPr>
            <a:spLocks noGrp="1"/>
          </p:cNvSpPr>
          <p:nvPr>
            <p:ph type="body" sz="quarter" idx="34" hasCustomPrompt="1"/>
          </p:nvPr>
        </p:nvSpPr>
        <p:spPr>
          <a:xfrm>
            <a:off x="7356475" y="3927674"/>
            <a:ext cx="2124074" cy="2088000"/>
          </a:xfrm>
        </p:spPr>
        <p:txBody>
          <a:bodyPr/>
          <a:lstStyle>
            <a:lvl1pPr marL="0" indent="0" algn="ctr">
              <a:lnSpc>
                <a:spcPct val="100000"/>
              </a:lnSpc>
              <a:buNone/>
              <a:defRPr sz="2000"/>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15" name="Picture Placeholder 18">
            <a:extLst>
              <a:ext uri="{FF2B5EF4-FFF2-40B4-BE49-F238E27FC236}">
                <a16:creationId xmlns:a16="http://schemas.microsoft.com/office/drawing/2014/main" id="{1DFC729E-ACCA-470B-9E2F-8BB96EC99FA7}"/>
              </a:ext>
              <a:ext uri="{C183D7F6-B498-43B3-948B-1728B52AA6E4}">
                <adec:decorative xmlns:adec="http://schemas.microsoft.com/office/drawing/2017/decorative" val="1"/>
              </a:ext>
            </a:extLst>
          </p:cNvPr>
          <p:cNvSpPr>
            <a:spLocks noGrp="1"/>
          </p:cNvSpPr>
          <p:nvPr>
            <p:ph type="pic" sz="quarter" idx="30" hasCustomPrompt="1"/>
          </p:nvPr>
        </p:nvSpPr>
        <p:spPr>
          <a:xfrm>
            <a:off x="9814650" y="1871971"/>
            <a:ext cx="1814648" cy="181337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0" indent="0">
              <a:lnSpc>
                <a:spcPct val="100000"/>
              </a:lnSpc>
              <a:buNone/>
              <a:defRPr lang="en-US" sz="3200" dirty="0">
                <a:solidFill>
                  <a:schemeClr val="tx1"/>
                </a:solidFill>
                <a:latin typeface="+mj-lt"/>
              </a:defRPr>
            </a:lvl1pPr>
          </a:lstStyle>
          <a:p>
            <a:pPr lvl="0" algn="ctr"/>
            <a:r>
              <a:rPr lang="en-US"/>
              <a:t> </a:t>
            </a:r>
          </a:p>
        </p:txBody>
      </p:sp>
      <p:sp>
        <p:nvSpPr>
          <p:cNvPr id="27" name="Text Placeholder 9">
            <a:extLst>
              <a:ext uri="{FF2B5EF4-FFF2-40B4-BE49-F238E27FC236}">
                <a16:creationId xmlns:a16="http://schemas.microsoft.com/office/drawing/2014/main" id="{D7CFDA92-B7D3-45FE-997C-88AF5348E988}"/>
              </a:ext>
            </a:extLst>
          </p:cNvPr>
          <p:cNvSpPr>
            <a:spLocks noGrp="1"/>
          </p:cNvSpPr>
          <p:nvPr>
            <p:ph type="body" sz="quarter" idx="35" hasCustomPrompt="1"/>
          </p:nvPr>
        </p:nvSpPr>
        <p:spPr>
          <a:xfrm>
            <a:off x="9659937" y="3927674"/>
            <a:ext cx="2124074" cy="2088000"/>
          </a:xfrm>
        </p:spPr>
        <p:txBody>
          <a:bodyPr/>
          <a:lstStyle>
            <a:lvl1pPr marL="0" indent="0" algn="ctr">
              <a:lnSpc>
                <a:spcPct val="100000"/>
              </a:lnSpc>
              <a:buNone/>
              <a:defRPr sz="2000"/>
            </a:lvl1pPr>
          </a:lstStyle>
          <a:p>
            <a:pPr lvl="0"/>
            <a:r>
              <a:rPr lang="en-US" dirty="0"/>
              <a:t>Supporting text goes here.</a:t>
            </a:r>
            <a:br>
              <a:rPr lang="en-US" dirty="0"/>
            </a:br>
            <a:r>
              <a:rPr lang="en-US" dirty="0"/>
              <a:t>Change lens to preferred background </a:t>
            </a:r>
            <a:r>
              <a:rPr lang="en-US" dirty="0" err="1"/>
              <a:t>colour</a:t>
            </a:r>
            <a:r>
              <a:rPr lang="en-US" dirty="0"/>
              <a:t> before inserting an icon. </a:t>
            </a:r>
          </a:p>
        </p:txBody>
      </p:sp>
      <p:sp>
        <p:nvSpPr>
          <p:cNvPr id="8" name="Slide Number Placeholder 7">
            <a:extLst>
              <a:ext uri="{FF2B5EF4-FFF2-40B4-BE49-F238E27FC236}">
                <a16:creationId xmlns:a16="http://schemas.microsoft.com/office/drawing/2014/main" id="{B7FF9A92-5BDB-40F9-8C9E-94BECF288EF4}"/>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lvl1pPr>
          </a:lstStyle>
          <a:p>
            <a:fld id="{F8E47D07-9D1E-4FE9-B31A-2F5863681021}" type="slidenum">
              <a:rPr lang="en-GB" smtClean="0"/>
              <a:pPr/>
              <a:t>‹N›</a:t>
            </a:fld>
            <a:endParaRPr lang="en-GB"/>
          </a:p>
        </p:txBody>
      </p:sp>
      <p:sp>
        <p:nvSpPr>
          <p:cNvPr id="17" name="Text Placeholder 96">
            <a:extLst>
              <a:ext uri="{FF2B5EF4-FFF2-40B4-BE49-F238E27FC236}">
                <a16:creationId xmlns:a16="http://schemas.microsoft.com/office/drawing/2014/main" id="{E55FEA9E-88F1-4D2F-9402-729ADDB70C5C}"/>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6" name="Date Placeholder 5">
            <a:extLst>
              <a:ext uri="{FF2B5EF4-FFF2-40B4-BE49-F238E27FC236}">
                <a16:creationId xmlns:a16="http://schemas.microsoft.com/office/drawing/2014/main" id="{98CF1364-95FC-4822-BD65-0519B5DD9BCE}"/>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1125640893"/>
      </p:ext>
    </p:extLst>
  </p:cSld>
  <p:clrMapOvr>
    <a:masterClrMapping/>
  </p:clrMapOvr>
  <p:extLst>
    <p:ext uri="{DCECCB84-F9BA-43D5-87BE-67443E8EF086}">
      <p15:sldGuideLst xmlns:p15="http://schemas.microsoft.com/office/powerpoint/2012/main">
        <p15:guide id="1" pos="1595" userDrawn="1">
          <p15:clr>
            <a:srgbClr val="A4A3A4"/>
          </p15:clr>
        </p15:guide>
        <p15:guide id="2" pos="1708" userDrawn="1">
          <p15:clr>
            <a:srgbClr val="A4A3A4"/>
          </p15:clr>
        </p15:guide>
        <p15:guide id="3" pos="3046" userDrawn="1">
          <p15:clr>
            <a:srgbClr val="A4A3A4"/>
          </p15:clr>
        </p15:guide>
        <p15:guide id="4" pos="3160" userDrawn="1">
          <p15:clr>
            <a:srgbClr val="A4A3A4"/>
          </p15:clr>
        </p15:guide>
        <p15:guide id="5" pos="4520" userDrawn="1">
          <p15:clr>
            <a:srgbClr val="A4A3A4"/>
          </p15:clr>
        </p15:guide>
        <p15:guide id="6" pos="4634" userDrawn="1">
          <p15:clr>
            <a:srgbClr val="A4A3A4"/>
          </p15:clr>
        </p15:guide>
        <p15:guide id="9" pos="5972" userDrawn="1">
          <p15:clr>
            <a:srgbClr val="A4A3A4"/>
          </p15:clr>
        </p15:guide>
        <p15:guide id="10" pos="6085" userDrawn="1">
          <p15:clr>
            <a:srgbClr val="A4A3A4"/>
          </p15:clr>
        </p15:guide>
        <p15:guide id="11" orient="horz" pos="890" userDrawn="1">
          <p15:clr>
            <a:srgbClr val="C35EA4"/>
          </p15:clr>
        </p15:guide>
        <p15:guide id="12" orient="horz" pos="981" userDrawn="1">
          <p15:clr>
            <a:srgbClr val="C35E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4447ADDD-920E-4BEB-819B-9759B3CF06AB}"/>
              </a:ext>
            </a:extLst>
          </p:cNvPr>
          <p:cNvSpPr>
            <a:spLocks noGrp="1"/>
          </p:cNvSpPr>
          <p:nvPr>
            <p:ph type="title" hasCustomPrompt="1"/>
          </p:nvPr>
        </p:nvSpPr>
        <p:spPr>
          <a:xfrm>
            <a:off x="1" y="0"/>
            <a:ext cx="5562601" cy="6858000"/>
          </a:xfrm>
          <a:custGeom>
            <a:avLst/>
            <a:gdLst>
              <a:gd name="connsiteX0" fmla="*/ 0 w 5562601"/>
              <a:gd name="connsiteY0" fmla="*/ 0 h 6858000"/>
              <a:gd name="connsiteX1" fmla="*/ 3124199 w 5562601"/>
              <a:gd name="connsiteY1" fmla="*/ 0 h 6858000"/>
              <a:gd name="connsiteX2" fmla="*/ 3694793 w 5562601"/>
              <a:gd name="connsiteY2" fmla="*/ 0 h 6858000"/>
              <a:gd name="connsiteX3" fmla="*/ 3762493 w 5562601"/>
              <a:gd name="connsiteY3" fmla="*/ 43402 h 6858000"/>
              <a:gd name="connsiteX4" fmla="*/ 5562601 w 5562601"/>
              <a:gd name="connsiteY4" fmla="*/ 3429000 h 6858000"/>
              <a:gd name="connsiteX5" fmla="*/ 3762493 w 5562601"/>
              <a:gd name="connsiteY5" fmla="*/ 6814598 h 6858000"/>
              <a:gd name="connsiteX6" fmla="*/ 3694792 w 5562601"/>
              <a:gd name="connsiteY6" fmla="*/ 6858000 h 6858000"/>
              <a:gd name="connsiteX7" fmla="*/ 0 w 5562601"/>
              <a:gd name="connsiteY7" fmla="*/ 6858000 h 6858000"/>
              <a:gd name="connsiteX8" fmla="*/ 0 w 5562601"/>
              <a:gd name="connsiteY8" fmla="*/ 260168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62601" h="6858000">
                <a:moveTo>
                  <a:pt x="0" y="0"/>
                </a:moveTo>
                <a:lnTo>
                  <a:pt x="3124199" y="0"/>
                </a:lnTo>
                <a:lnTo>
                  <a:pt x="3694793" y="0"/>
                </a:lnTo>
                <a:lnTo>
                  <a:pt x="3762493" y="43402"/>
                </a:lnTo>
                <a:cubicBezTo>
                  <a:pt x="4848549" y="777127"/>
                  <a:pt x="5562601" y="2019676"/>
                  <a:pt x="5562601" y="3429000"/>
                </a:cubicBezTo>
                <a:cubicBezTo>
                  <a:pt x="5562601" y="4838325"/>
                  <a:pt x="4848549" y="6080873"/>
                  <a:pt x="3762493" y="6814598"/>
                </a:cubicBezTo>
                <a:lnTo>
                  <a:pt x="3694792" y="6858000"/>
                </a:lnTo>
                <a:lnTo>
                  <a:pt x="0" y="6858000"/>
                </a:lnTo>
                <a:lnTo>
                  <a:pt x="0" y="2601686"/>
                </a:lnTo>
                <a:close/>
              </a:path>
            </a:pathLst>
          </a:custGeom>
          <a:solidFill>
            <a:schemeClr val="accent1"/>
          </a:solidFill>
        </p:spPr>
        <p:txBody>
          <a:bodyPr wrap="square" lIns="396000" tIns="2160000" bIns="2880000" anchor="b" anchorCtr="0">
            <a:normAutofit/>
          </a:bodyPr>
          <a:lstStyle>
            <a:lvl1pPr>
              <a:lnSpc>
                <a:spcPct val="100000"/>
              </a:lnSpc>
              <a:defRPr sz="4000">
                <a:solidFill>
                  <a:schemeClr val="bg1"/>
                </a:solidFill>
              </a:defRPr>
            </a:lvl1pPr>
          </a:lstStyle>
          <a:p>
            <a:r>
              <a:rPr lang="en-US" dirty="0"/>
              <a:t>Click to enter</a:t>
            </a:r>
            <a:br>
              <a:rPr lang="en-US" dirty="0"/>
            </a:br>
            <a:r>
              <a:rPr lang="en-US" dirty="0"/>
              <a:t>section title here</a:t>
            </a:r>
            <a:endParaRPr lang="en-GB" dirty="0"/>
          </a:p>
        </p:txBody>
      </p:sp>
      <p:sp>
        <p:nvSpPr>
          <p:cNvPr id="8" name="Text Placeholder 7">
            <a:extLst>
              <a:ext uri="{FF2B5EF4-FFF2-40B4-BE49-F238E27FC236}">
                <a16:creationId xmlns:a16="http://schemas.microsoft.com/office/drawing/2014/main" id="{45758FA1-2B23-4C7E-97FD-FBA94AB3853B}"/>
              </a:ext>
            </a:extLst>
          </p:cNvPr>
          <p:cNvSpPr>
            <a:spLocks noGrp="1"/>
          </p:cNvSpPr>
          <p:nvPr>
            <p:ph type="body" sz="quarter" idx="34" hasCustomPrompt="1"/>
          </p:nvPr>
        </p:nvSpPr>
        <p:spPr>
          <a:xfrm>
            <a:off x="428626" y="4267200"/>
            <a:ext cx="3678918" cy="1896645"/>
          </a:xfrm>
          <a:prstGeom prst="rect">
            <a:avLst/>
          </a:prstGeom>
        </p:spPr>
        <p:txBody>
          <a:bodyPr lIns="0"/>
          <a:lstStyle>
            <a:lvl1pPr marL="0" indent="0">
              <a:lnSpc>
                <a:spcPct val="100000"/>
              </a:lnSpc>
              <a:buNone/>
              <a:defRPr>
                <a:solidFill>
                  <a:schemeClr val="bg1"/>
                </a:solidFill>
              </a:defRPr>
            </a:lvl1pPr>
            <a:lvl5pPr>
              <a:defRPr/>
            </a:lvl5pPr>
          </a:lstStyle>
          <a:p>
            <a:pPr lvl="0"/>
            <a:r>
              <a:rPr lang="en-US" dirty="0"/>
              <a:t>Click to add subtitle / presenter name(s)</a:t>
            </a:r>
          </a:p>
        </p:txBody>
      </p:sp>
      <p:sp>
        <p:nvSpPr>
          <p:cNvPr id="5" name="Text Placeholder 4">
            <a:extLst>
              <a:ext uri="{FF2B5EF4-FFF2-40B4-BE49-F238E27FC236}">
                <a16:creationId xmlns:a16="http://schemas.microsoft.com/office/drawing/2014/main" id="{D60AE4F3-AAA3-4B8D-A01A-1FF9B8F9F42A}"/>
              </a:ext>
              <a:ext uri="{C183D7F6-B498-43B3-948B-1728B52AA6E4}">
                <adec:decorative xmlns:adec="http://schemas.microsoft.com/office/drawing/2017/decorative" val="1"/>
              </a:ext>
            </a:extLst>
          </p:cNvPr>
          <p:cNvSpPr>
            <a:spLocks noGrp="1"/>
          </p:cNvSpPr>
          <p:nvPr>
            <p:ph type="body" sz="quarter" idx="33" hasCustomPrompt="1"/>
          </p:nvPr>
        </p:nvSpPr>
        <p:spPr>
          <a:xfrm>
            <a:off x="428095" y="863767"/>
            <a:ext cx="1203158" cy="1203158"/>
          </a:xfrm>
          <a:prstGeom prst="ellipse">
            <a:avLst/>
          </a:prstGeom>
          <a:solidFill>
            <a:schemeClr val="bg1"/>
          </a:solidFill>
        </p:spPr>
        <p:txBody>
          <a:bodyPr wrap="none" bIns="0" anchor="ctr" anchorCtr="0">
            <a:normAutofit/>
          </a:bodyPr>
          <a:lstStyle>
            <a:lvl1pPr marL="0" indent="0" algn="ctr">
              <a:lnSpc>
                <a:spcPct val="100000"/>
              </a:lnSpc>
              <a:buNone/>
              <a:defRPr sz="6000" b="1">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a:t>
            </a:r>
          </a:p>
        </p:txBody>
      </p:sp>
      <p:sp>
        <p:nvSpPr>
          <p:cNvPr id="22" name="Picture Placeholder 21">
            <a:extLst>
              <a:ext uri="{FF2B5EF4-FFF2-40B4-BE49-F238E27FC236}">
                <a16:creationId xmlns:a16="http://schemas.microsoft.com/office/drawing/2014/main" id="{0486192A-3DB1-49EB-9B2C-D5E68AF24B1A}"/>
              </a:ext>
              <a:ext uri="{C183D7F6-B498-43B3-948B-1728B52AA6E4}">
                <adec:decorative xmlns:adec="http://schemas.microsoft.com/office/drawing/2017/decorative" val="1"/>
              </a:ext>
            </a:extLst>
          </p:cNvPr>
          <p:cNvSpPr>
            <a:spLocks noGrp="1"/>
          </p:cNvSpPr>
          <p:nvPr>
            <p:ph type="pic" sz="quarter" idx="36" hasCustomPrompt="1"/>
          </p:nvPr>
        </p:nvSpPr>
        <p:spPr>
          <a:xfrm>
            <a:off x="3694792" y="-1"/>
            <a:ext cx="8497208" cy="6858001"/>
          </a:xfrm>
          <a:custGeom>
            <a:avLst/>
            <a:gdLst>
              <a:gd name="connsiteX0" fmla="*/ 8001617 w 8497208"/>
              <a:gd name="connsiteY0" fmla="*/ 6414717 h 6858001"/>
              <a:gd name="connsiteX1" fmla="*/ 7980570 w 8497208"/>
              <a:gd name="connsiteY1" fmla="*/ 6439539 h 6858001"/>
              <a:gd name="connsiteX2" fmla="*/ 8034470 w 8497208"/>
              <a:gd name="connsiteY2" fmla="*/ 6517076 h 6858001"/>
              <a:gd name="connsiteX3" fmla="*/ 8090937 w 8497208"/>
              <a:gd name="connsiteY3" fmla="*/ 6510166 h 6858001"/>
              <a:gd name="connsiteX4" fmla="*/ 8091707 w 8497208"/>
              <a:gd name="connsiteY4" fmla="*/ 6506072 h 6858001"/>
              <a:gd name="connsiteX5" fmla="*/ 8095814 w 8497208"/>
              <a:gd name="connsiteY5" fmla="*/ 6478435 h 6858001"/>
              <a:gd name="connsiteX6" fmla="*/ 8062447 w 8497208"/>
              <a:gd name="connsiteY6" fmla="*/ 6464105 h 6858001"/>
              <a:gd name="connsiteX7" fmla="*/ 8064757 w 8497208"/>
              <a:gd name="connsiteY7" fmla="*/ 6499675 h 6858001"/>
              <a:gd name="connsiteX8" fmla="*/ 8064757 w 8497208"/>
              <a:gd name="connsiteY8" fmla="*/ 6504025 h 6858001"/>
              <a:gd name="connsiteX9" fmla="*/ 8048330 w 8497208"/>
              <a:gd name="connsiteY9" fmla="*/ 6515029 h 6858001"/>
              <a:gd name="connsiteX10" fmla="*/ 7993147 w 8497208"/>
              <a:gd name="connsiteY10" fmla="*/ 6433142 h 6858001"/>
              <a:gd name="connsiteX11" fmla="*/ 7994430 w 8497208"/>
              <a:gd name="connsiteY11" fmla="*/ 6431862 h 6858001"/>
              <a:gd name="connsiteX12" fmla="*/ 7995200 w 8497208"/>
              <a:gd name="connsiteY12" fmla="*/ 6432374 h 6858001"/>
              <a:gd name="connsiteX13" fmla="*/ 7995457 w 8497208"/>
              <a:gd name="connsiteY13" fmla="*/ 6432374 h 6858001"/>
              <a:gd name="connsiteX14" fmla="*/ 8062190 w 8497208"/>
              <a:gd name="connsiteY14" fmla="*/ 6459499 h 6858001"/>
              <a:gd name="connsiteX15" fmla="*/ 8096071 w 8497208"/>
              <a:gd name="connsiteY15" fmla="*/ 6474085 h 6858001"/>
              <a:gd name="connsiteX16" fmla="*/ 8122764 w 8497208"/>
              <a:gd name="connsiteY16" fmla="*/ 6486880 h 6858001"/>
              <a:gd name="connsiteX17" fmla="*/ 8134828 w 8497208"/>
              <a:gd name="connsiteY17" fmla="*/ 6503513 h 6858001"/>
              <a:gd name="connsiteX18" fmla="*/ 7984933 w 8497208"/>
              <a:gd name="connsiteY18" fmla="*/ 6615084 h 6858001"/>
              <a:gd name="connsiteX19" fmla="*/ 7984420 w 8497208"/>
              <a:gd name="connsiteY19" fmla="*/ 6615596 h 6858001"/>
              <a:gd name="connsiteX20" fmla="*/ 7983393 w 8497208"/>
              <a:gd name="connsiteY20" fmla="*/ 6617131 h 6858001"/>
              <a:gd name="connsiteX21" fmla="*/ 7983137 w 8497208"/>
              <a:gd name="connsiteY21" fmla="*/ 6617643 h 6858001"/>
              <a:gd name="connsiteX22" fmla="*/ 7978517 w 8497208"/>
              <a:gd name="connsiteY22" fmla="*/ 6631717 h 6858001"/>
              <a:gd name="connsiteX23" fmla="*/ 7997253 w 8497208"/>
              <a:gd name="connsiteY23" fmla="*/ 6655260 h 6858001"/>
              <a:gd name="connsiteX24" fmla="*/ 8009830 w 8497208"/>
              <a:gd name="connsiteY24" fmla="*/ 6657563 h 6858001"/>
              <a:gd name="connsiteX25" fmla="*/ 8012397 w 8497208"/>
              <a:gd name="connsiteY25" fmla="*/ 6657819 h 6858001"/>
              <a:gd name="connsiteX26" fmla="*/ 8136881 w 8497208"/>
              <a:gd name="connsiteY26" fmla="*/ 6633253 h 6858001"/>
              <a:gd name="connsiteX27" fmla="*/ 8146378 w 8497208"/>
              <a:gd name="connsiteY27" fmla="*/ 6607407 h 6858001"/>
              <a:gd name="connsiteX28" fmla="*/ 8103001 w 8497208"/>
              <a:gd name="connsiteY28" fmla="*/ 6582073 h 6858001"/>
              <a:gd name="connsiteX29" fmla="*/ 8093761 w 8497208"/>
              <a:gd name="connsiteY29" fmla="*/ 6588215 h 6858001"/>
              <a:gd name="connsiteX30" fmla="*/ 8128411 w 8497208"/>
              <a:gd name="connsiteY30" fmla="*/ 6611246 h 6858001"/>
              <a:gd name="connsiteX31" fmla="*/ 8126614 w 8497208"/>
              <a:gd name="connsiteY31" fmla="*/ 6614828 h 6858001"/>
              <a:gd name="connsiteX32" fmla="*/ 8124304 w 8497208"/>
              <a:gd name="connsiteY32" fmla="*/ 6614828 h 6858001"/>
              <a:gd name="connsiteX33" fmla="*/ 8047817 w 8497208"/>
              <a:gd name="connsiteY33" fmla="*/ 6619946 h 6858001"/>
              <a:gd name="connsiteX34" fmla="*/ 8040630 w 8497208"/>
              <a:gd name="connsiteY34" fmla="*/ 6620202 h 6858001"/>
              <a:gd name="connsiteX35" fmla="*/ 8052437 w 8497208"/>
              <a:gd name="connsiteY35" fmla="*/ 6610734 h 6858001"/>
              <a:gd name="connsiteX36" fmla="*/ 8173841 w 8497208"/>
              <a:gd name="connsiteY36" fmla="*/ 6529615 h 6858001"/>
              <a:gd name="connsiteX37" fmla="*/ 8144068 w 8497208"/>
              <a:gd name="connsiteY37" fmla="*/ 6452334 h 6858001"/>
              <a:gd name="connsiteX38" fmla="*/ 8001617 w 8497208"/>
              <a:gd name="connsiteY38" fmla="*/ 6414717 h 6858001"/>
              <a:gd name="connsiteX39" fmla="*/ 8063182 w 8497208"/>
              <a:gd name="connsiteY39" fmla="*/ 6306559 h 6858001"/>
              <a:gd name="connsiteX40" fmla="*/ 7947246 w 8497208"/>
              <a:gd name="connsiteY40" fmla="*/ 6409920 h 6858001"/>
              <a:gd name="connsiteX41" fmla="*/ 7903898 w 8497208"/>
              <a:gd name="connsiteY41" fmla="*/ 6477718 h 6858001"/>
              <a:gd name="connsiteX42" fmla="*/ 7922109 w 8497208"/>
              <a:gd name="connsiteY42" fmla="*/ 6498186 h 6858001"/>
              <a:gd name="connsiteX43" fmla="*/ 8041380 w 8497208"/>
              <a:gd name="connsiteY43" fmla="*/ 6559844 h 6858001"/>
              <a:gd name="connsiteX44" fmla="*/ 8050870 w 8497208"/>
              <a:gd name="connsiteY44" fmla="*/ 6553960 h 6858001"/>
              <a:gd name="connsiteX45" fmla="*/ 7945194 w 8497208"/>
              <a:gd name="connsiteY45" fmla="*/ 6495627 h 6858001"/>
              <a:gd name="connsiteX46" fmla="*/ 7928778 w 8497208"/>
              <a:gd name="connsiteY46" fmla="*/ 6480277 h 6858001"/>
              <a:gd name="connsiteX47" fmla="*/ 7958019 w 8497208"/>
              <a:gd name="connsiteY47" fmla="*/ 6449575 h 6858001"/>
              <a:gd name="connsiteX48" fmla="*/ 7974178 w 8497208"/>
              <a:gd name="connsiteY48" fmla="*/ 6433457 h 6858001"/>
              <a:gd name="connsiteX49" fmla="*/ 7976230 w 8497208"/>
              <a:gd name="connsiteY49" fmla="*/ 6416827 h 6858001"/>
              <a:gd name="connsiteX50" fmla="*/ 7997263 w 8497208"/>
              <a:gd name="connsiteY50" fmla="*/ 6410176 h 6858001"/>
              <a:gd name="connsiteX51" fmla="*/ 8024964 w 8497208"/>
              <a:gd name="connsiteY51" fmla="*/ 6382289 h 6858001"/>
              <a:gd name="connsiteX52" fmla="*/ 8047536 w 8497208"/>
              <a:gd name="connsiteY52" fmla="*/ 6364635 h 6858001"/>
              <a:gd name="connsiteX53" fmla="*/ 8053948 w 8497208"/>
              <a:gd name="connsiteY53" fmla="*/ 6376916 h 6858001"/>
              <a:gd name="connsiteX54" fmla="*/ 8058822 w 8497208"/>
              <a:gd name="connsiteY54" fmla="*/ 6421688 h 6858001"/>
              <a:gd name="connsiteX55" fmla="*/ 8097296 w 8497208"/>
              <a:gd name="connsiteY55" fmla="*/ 6432434 h 6858001"/>
              <a:gd name="connsiteX56" fmla="*/ 8063182 w 8497208"/>
              <a:gd name="connsiteY56" fmla="*/ 6306559 h 6858001"/>
              <a:gd name="connsiteX57" fmla="*/ 4802415 w 8497208"/>
              <a:gd name="connsiteY57" fmla="*/ 0 h 6858001"/>
              <a:gd name="connsiteX58" fmla="*/ 5373009 w 8497208"/>
              <a:gd name="connsiteY58" fmla="*/ 0 h 6858001"/>
              <a:gd name="connsiteX59" fmla="*/ 8497208 w 8497208"/>
              <a:gd name="connsiteY59" fmla="*/ 0 h 6858001"/>
              <a:gd name="connsiteX60" fmla="*/ 8497208 w 8497208"/>
              <a:gd name="connsiteY60" fmla="*/ 1 h 6858001"/>
              <a:gd name="connsiteX61" fmla="*/ 8497208 w 8497208"/>
              <a:gd name="connsiteY61" fmla="*/ 2601686 h 6858001"/>
              <a:gd name="connsiteX62" fmla="*/ 8497208 w 8497208"/>
              <a:gd name="connsiteY62" fmla="*/ 6858000 h 6858001"/>
              <a:gd name="connsiteX63" fmla="*/ 8497208 w 8497208"/>
              <a:gd name="connsiteY63" fmla="*/ 6858001 h 6858001"/>
              <a:gd name="connsiteX64" fmla="*/ 0 w 8497208"/>
              <a:gd name="connsiteY64" fmla="*/ 6858001 h 6858001"/>
              <a:gd name="connsiteX65" fmla="*/ 67701 w 8497208"/>
              <a:gd name="connsiteY65" fmla="*/ 6814599 h 6858001"/>
              <a:gd name="connsiteX66" fmla="*/ 1867809 w 8497208"/>
              <a:gd name="connsiteY66" fmla="*/ 3429001 h 6858001"/>
              <a:gd name="connsiteX67" fmla="*/ 67701 w 8497208"/>
              <a:gd name="connsiteY67" fmla="*/ 43403 h 6858001"/>
              <a:gd name="connsiteX68" fmla="*/ 1 w 8497208"/>
              <a:gd name="connsiteY68" fmla="*/ 1 h 6858001"/>
              <a:gd name="connsiteX69" fmla="*/ 4802413 w 8497208"/>
              <a:gd name="connsiteY69"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8497208" h="6858001">
                <a:moveTo>
                  <a:pt x="8001617" y="6414717"/>
                </a:moveTo>
                <a:cubicBezTo>
                  <a:pt x="7980570" y="6411902"/>
                  <a:pt x="7972100" y="6419579"/>
                  <a:pt x="7980570" y="6439539"/>
                </a:cubicBezTo>
                <a:cubicBezTo>
                  <a:pt x="7989297" y="6459243"/>
                  <a:pt x="8011370" y="6492254"/>
                  <a:pt x="8034470" y="6517076"/>
                </a:cubicBezTo>
                <a:cubicBezTo>
                  <a:pt x="8057827" y="6541642"/>
                  <a:pt x="8082981" y="6548551"/>
                  <a:pt x="8090937" y="6510166"/>
                </a:cubicBezTo>
                <a:cubicBezTo>
                  <a:pt x="8091194" y="6508887"/>
                  <a:pt x="8091451" y="6507608"/>
                  <a:pt x="8091707" y="6506072"/>
                </a:cubicBezTo>
                <a:cubicBezTo>
                  <a:pt x="8093504" y="6496348"/>
                  <a:pt x="8095044" y="6486880"/>
                  <a:pt x="8095814" y="6478435"/>
                </a:cubicBezTo>
                <a:cubicBezTo>
                  <a:pt x="8085547" y="6473829"/>
                  <a:pt x="8073997" y="6468967"/>
                  <a:pt x="8062447" y="6464105"/>
                </a:cubicBezTo>
                <a:cubicBezTo>
                  <a:pt x="8063217" y="6472806"/>
                  <a:pt x="8064244" y="6487904"/>
                  <a:pt x="8064757" y="6499675"/>
                </a:cubicBezTo>
                <a:cubicBezTo>
                  <a:pt x="8064757" y="6500954"/>
                  <a:pt x="8064757" y="6502490"/>
                  <a:pt x="8064757" y="6504025"/>
                </a:cubicBezTo>
                <a:cubicBezTo>
                  <a:pt x="8065527" y="6522705"/>
                  <a:pt x="8059110" y="6522705"/>
                  <a:pt x="8048330" y="6515029"/>
                </a:cubicBezTo>
                <a:cubicBezTo>
                  <a:pt x="8035754" y="6506072"/>
                  <a:pt x="7997510" y="6455661"/>
                  <a:pt x="7993147" y="6433142"/>
                </a:cubicBezTo>
                <a:cubicBezTo>
                  <a:pt x="7992890" y="6431862"/>
                  <a:pt x="7993660" y="6431606"/>
                  <a:pt x="7994430" y="6431862"/>
                </a:cubicBezTo>
                <a:cubicBezTo>
                  <a:pt x="7994687" y="6432118"/>
                  <a:pt x="7994943" y="6432118"/>
                  <a:pt x="7995200" y="6432374"/>
                </a:cubicBezTo>
                <a:cubicBezTo>
                  <a:pt x="7995200" y="6432374"/>
                  <a:pt x="7995200" y="6432374"/>
                  <a:pt x="7995457" y="6432374"/>
                </a:cubicBezTo>
                <a:cubicBezTo>
                  <a:pt x="8003927" y="6435701"/>
                  <a:pt x="8032930" y="6447216"/>
                  <a:pt x="8062190" y="6459499"/>
                </a:cubicBezTo>
                <a:cubicBezTo>
                  <a:pt x="8073741" y="6464361"/>
                  <a:pt x="8085547" y="6469479"/>
                  <a:pt x="8096071" y="6474085"/>
                </a:cubicBezTo>
                <a:cubicBezTo>
                  <a:pt x="8106594" y="6478691"/>
                  <a:pt x="8115834" y="6483297"/>
                  <a:pt x="8122764" y="6486880"/>
                </a:cubicBezTo>
                <a:cubicBezTo>
                  <a:pt x="8135341" y="6493533"/>
                  <a:pt x="8140218" y="6498139"/>
                  <a:pt x="8134828" y="6503513"/>
                </a:cubicBezTo>
                <a:cubicBezTo>
                  <a:pt x="8108647" y="6530382"/>
                  <a:pt x="8016504" y="6568255"/>
                  <a:pt x="7984933" y="6615084"/>
                </a:cubicBezTo>
                <a:cubicBezTo>
                  <a:pt x="7984933" y="6615084"/>
                  <a:pt x="7984677" y="6615340"/>
                  <a:pt x="7984420" y="6615596"/>
                </a:cubicBezTo>
                <a:cubicBezTo>
                  <a:pt x="7984163" y="6616108"/>
                  <a:pt x="7983650" y="6616619"/>
                  <a:pt x="7983393" y="6617131"/>
                </a:cubicBezTo>
                <a:cubicBezTo>
                  <a:pt x="7983393" y="6617387"/>
                  <a:pt x="7983393" y="6617643"/>
                  <a:pt x="7983137" y="6617643"/>
                </a:cubicBezTo>
                <a:cubicBezTo>
                  <a:pt x="7981597" y="6620714"/>
                  <a:pt x="7979287" y="6625576"/>
                  <a:pt x="7978517" y="6631717"/>
                </a:cubicBezTo>
                <a:cubicBezTo>
                  <a:pt x="7977233" y="6641953"/>
                  <a:pt x="7982623" y="6651421"/>
                  <a:pt x="7997253" y="6655260"/>
                </a:cubicBezTo>
                <a:cubicBezTo>
                  <a:pt x="8001103" y="6656283"/>
                  <a:pt x="8005210" y="6657051"/>
                  <a:pt x="8009830" y="6657563"/>
                </a:cubicBezTo>
                <a:cubicBezTo>
                  <a:pt x="8010600" y="6657819"/>
                  <a:pt x="8011627" y="6657819"/>
                  <a:pt x="8012397" y="6657819"/>
                </a:cubicBezTo>
                <a:cubicBezTo>
                  <a:pt x="8040887" y="6659098"/>
                  <a:pt x="8114551" y="6642977"/>
                  <a:pt x="8136881" y="6633253"/>
                </a:cubicBezTo>
                <a:cubicBezTo>
                  <a:pt x="8159981" y="6623017"/>
                  <a:pt x="8153051" y="6612781"/>
                  <a:pt x="8146378" y="6607407"/>
                </a:cubicBezTo>
                <a:cubicBezTo>
                  <a:pt x="8141244" y="6603313"/>
                  <a:pt x="8115577" y="6588983"/>
                  <a:pt x="8103001" y="6582073"/>
                </a:cubicBezTo>
                <a:cubicBezTo>
                  <a:pt x="8099664" y="6584376"/>
                  <a:pt x="8097097" y="6585912"/>
                  <a:pt x="8093761" y="6588215"/>
                </a:cubicBezTo>
                <a:cubicBezTo>
                  <a:pt x="8115064" y="6601010"/>
                  <a:pt x="8123534" y="6607407"/>
                  <a:pt x="8128411" y="6611246"/>
                </a:cubicBezTo>
                <a:cubicBezTo>
                  <a:pt x="8130464" y="6612781"/>
                  <a:pt x="8129438" y="6614572"/>
                  <a:pt x="8126614" y="6614828"/>
                </a:cubicBezTo>
                <a:cubicBezTo>
                  <a:pt x="8125844" y="6614828"/>
                  <a:pt x="8125074" y="6614828"/>
                  <a:pt x="8124304" y="6614828"/>
                </a:cubicBezTo>
                <a:cubicBezTo>
                  <a:pt x="8104027" y="6616364"/>
                  <a:pt x="8065784" y="6618922"/>
                  <a:pt x="8047817" y="6619946"/>
                </a:cubicBezTo>
                <a:cubicBezTo>
                  <a:pt x="8045250" y="6620202"/>
                  <a:pt x="8042170" y="6620202"/>
                  <a:pt x="8040630" y="6620202"/>
                </a:cubicBezTo>
                <a:cubicBezTo>
                  <a:pt x="8044994" y="6616108"/>
                  <a:pt x="8049870" y="6612525"/>
                  <a:pt x="8052437" y="6610734"/>
                </a:cubicBezTo>
                <a:cubicBezTo>
                  <a:pt x="8090937" y="6583609"/>
                  <a:pt x="8154848" y="6545736"/>
                  <a:pt x="8173841" y="6529615"/>
                </a:cubicBezTo>
                <a:cubicBezTo>
                  <a:pt x="8187701" y="6517587"/>
                  <a:pt x="8225688" y="6480994"/>
                  <a:pt x="8144068" y="6452334"/>
                </a:cubicBezTo>
                <a:cubicBezTo>
                  <a:pt x="8120711" y="6444401"/>
                  <a:pt x="8062704" y="6422906"/>
                  <a:pt x="8001617" y="6414717"/>
                </a:cubicBezTo>
                <a:close/>
                <a:moveTo>
                  <a:pt x="8063182" y="6306559"/>
                </a:moveTo>
                <a:cubicBezTo>
                  <a:pt x="8043432" y="6304000"/>
                  <a:pt x="8013678" y="6328817"/>
                  <a:pt x="7947246" y="6409920"/>
                </a:cubicBezTo>
                <a:cubicBezTo>
                  <a:pt x="7934934" y="6424759"/>
                  <a:pt x="7906206" y="6461088"/>
                  <a:pt x="7903898" y="6477718"/>
                </a:cubicBezTo>
                <a:cubicBezTo>
                  <a:pt x="7902359" y="6489487"/>
                  <a:pt x="7914927" y="6494604"/>
                  <a:pt x="7922109" y="6498186"/>
                </a:cubicBezTo>
                <a:cubicBezTo>
                  <a:pt x="7928778" y="6501768"/>
                  <a:pt x="8005727" y="6539888"/>
                  <a:pt x="8041380" y="6559844"/>
                </a:cubicBezTo>
                <a:cubicBezTo>
                  <a:pt x="8044458" y="6557797"/>
                  <a:pt x="8047536" y="6555751"/>
                  <a:pt x="8050870" y="6553960"/>
                </a:cubicBezTo>
                <a:cubicBezTo>
                  <a:pt x="8029581" y="6542447"/>
                  <a:pt x="7969561" y="6510211"/>
                  <a:pt x="7945194" y="6495627"/>
                </a:cubicBezTo>
                <a:cubicBezTo>
                  <a:pt x="7935190" y="6489743"/>
                  <a:pt x="7928265" y="6484882"/>
                  <a:pt x="7928778" y="6480277"/>
                </a:cubicBezTo>
                <a:cubicBezTo>
                  <a:pt x="7929548" y="6474648"/>
                  <a:pt x="7944168" y="6463391"/>
                  <a:pt x="7958019" y="6449575"/>
                </a:cubicBezTo>
                <a:cubicBezTo>
                  <a:pt x="7961610" y="6445994"/>
                  <a:pt x="7967509" y="6440109"/>
                  <a:pt x="7974178" y="6433457"/>
                </a:cubicBezTo>
                <a:cubicBezTo>
                  <a:pt x="7972382" y="6426550"/>
                  <a:pt x="7973152" y="6420921"/>
                  <a:pt x="7976230" y="6416827"/>
                </a:cubicBezTo>
                <a:cubicBezTo>
                  <a:pt x="7980077" y="6411711"/>
                  <a:pt x="7987003" y="6409664"/>
                  <a:pt x="7997263" y="6410176"/>
                </a:cubicBezTo>
                <a:cubicBezTo>
                  <a:pt x="8009831" y="6397639"/>
                  <a:pt x="8021117" y="6386382"/>
                  <a:pt x="8024964" y="6382289"/>
                </a:cubicBezTo>
                <a:cubicBezTo>
                  <a:pt x="8033941" y="6373334"/>
                  <a:pt x="8043432" y="6364124"/>
                  <a:pt x="8047536" y="6364635"/>
                </a:cubicBezTo>
                <a:cubicBezTo>
                  <a:pt x="8050870" y="6365147"/>
                  <a:pt x="8052666" y="6368217"/>
                  <a:pt x="8053948" y="6376916"/>
                </a:cubicBezTo>
                <a:cubicBezTo>
                  <a:pt x="8054974" y="6384591"/>
                  <a:pt x="8057539" y="6406850"/>
                  <a:pt x="8058822" y="6421688"/>
                </a:cubicBezTo>
                <a:cubicBezTo>
                  <a:pt x="8072672" y="6425014"/>
                  <a:pt x="8085497" y="6428852"/>
                  <a:pt x="8097296" y="6432434"/>
                </a:cubicBezTo>
                <a:cubicBezTo>
                  <a:pt x="8095757" y="6330864"/>
                  <a:pt x="8084215" y="6309373"/>
                  <a:pt x="8063182" y="6306559"/>
                </a:cubicBezTo>
                <a:close/>
                <a:moveTo>
                  <a:pt x="4802415" y="0"/>
                </a:moveTo>
                <a:lnTo>
                  <a:pt x="5373009" y="0"/>
                </a:lnTo>
                <a:lnTo>
                  <a:pt x="8497208" y="0"/>
                </a:lnTo>
                <a:lnTo>
                  <a:pt x="8497208" y="1"/>
                </a:lnTo>
                <a:lnTo>
                  <a:pt x="8497208" y="2601686"/>
                </a:lnTo>
                <a:lnTo>
                  <a:pt x="8497208" y="6858000"/>
                </a:lnTo>
                <a:lnTo>
                  <a:pt x="8497208" y="6858001"/>
                </a:lnTo>
                <a:lnTo>
                  <a:pt x="0" y="6858001"/>
                </a:lnTo>
                <a:lnTo>
                  <a:pt x="67701" y="6814599"/>
                </a:lnTo>
                <a:cubicBezTo>
                  <a:pt x="1153758" y="6080874"/>
                  <a:pt x="1867809" y="4838326"/>
                  <a:pt x="1867809" y="3429001"/>
                </a:cubicBezTo>
                <a:cubicBezTo>
                  <a:pt x="1867809" y="2019677"/>
                  <a:pt x="1153758" y="777128"/>
                  <a:pt x="67701" y="43403"/>
                </a:cubicBezTo>
                <a:lnTo>
                  <a:pt x="1" y="1"/>
                </a:lnTo>
                <a:lnTo>
                  <a:pt x="4802413" y="1"/>
                </a:lnTo>
                <a:close/>
              </a:path>
            </a:pathLst>
          </a:custGeom>
        </p:spPr>
        <p:txBody>
          <a:bodyPr wrap="square" tIns="360000" bIns="640080" anchor="ctr" anchorCtr="0">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600" b="1"/>
            </a:lvl1pPr>
          </a:lstStyle>
          <a:p>
            <a:r>
              <a:rPr lang="en-US" dirty="0"/>
              <a:t>_______________________________</a:t>
            </a:r>
            <a:br>
              <a:rPr lang="en-US" dirty="0"/>
            </a:br>
            <a:br>
              <a:rPr lang="en-US" dirty="0"/>
            </a:br>
            <a:r>
              <a:rPr lang="en-US" dirty="0"/>
              <a:t>To add an image here: </a:t>
            </a:r>
            <a:br>
              <a:rPr lang="en-US" dirty="0"/>
            </a:br>
            <a:r>
              <a:rPr lang="en-US" dirty="0"/>
              <a:t>Click the icon and select Brand Pictures, </a:t>
            </a:r>
            <a:br>
              <a:rPr lang="en-US" dirty="0"/>
            </a:br>
            <a:r>
              <a:rPr lang="en-US" dirty="0"/>
              <a:t>or insert a file from your computer.</a:t>
            </a:r>
            <a:br>
              <a:rPr lang="en-US" dirty="0"/>
            </a:br>
            <a:br>
              <a:rPr lang="en-US" dirty="0"/>
            </a:br>
            <a:br>
              <a:rPr lang="en-US" dirty="0"/>
            </a:br>
            <a:br>
              <a:rPr lang="en-US" dirty="0"/>
            </a:br>
            <a:r>
              <a:rPr lang="en-US" dirty="0"/>
              <a:t>The image can then be scaled within </a:t>
            </a:r>
            <a:br>
              <a:rPr lang="en-US" dirty="0"/>
            </a:br>
            <a:r>
              <a:rPr lang="en-US" dirty="0"/>
              <a:t>the frame by using the Crop feature in </a:t>
            </a:r>
            <a:br>
              <a:rPr lang="en-US" dirty="0"/>
            </a:br>
            <a:r>
              <a:rPr lang="en-US" dirty="0"/>
              <a:t>the Picture Format tab of the ribbon.</a:t>
            </a:r>
            <a:br>
              <a:rPr lang="en-US" dirty="0"/>
            </a:br>
            <a:r>
              <a:rPr lang="en-US" dirty="0"/>
              <a:t>_______________________________</a:t>
            </a:r>
          </a:p>
        </p:txBody>
      </p:sp>
      <p:sp>
        <p:nvSpPr>
          <p:cNvPr id="10" name="Date Placeholder 9">
            <a:extLst>
              <a:ext uri="{FF2B5EF4-FFF2-40B4-BE49-F238E27FC236}">
                <a16:creationId xmlns:a16="http://schemas.microsoft.com/office/drawing/2014/main" id="{41CC83E6-E70E-43EE-817C-4F68FB75EFD9}"/>
              </a:ext>
              <a:ext uri="{C183D7F6-B498-43B3-948B-1728B52AA6E4}">
                <adec:decorative xmlns:adec="http://schemas.microsoft.com/office/drawing/2017/decorative" val="1"/>
              </a:ext>
            </a:extLst>
          </p:cNvPr>
          <p:cNvSpPr>
            <a:spLocks noGrp="1"/>
          </p:cNvSpPr>
          <p:nvPr>
            <p:ph type="dt" sz="half" idx="35"/>
          </p:nvPr>
        </p:nvSpPr>
        <p:spPr/>
        <p:txBody>
          <a:bodyPr/>
          <a:lstStyle>
            <a:lvl1pPr>
              <a:lnSpc>
                <a:spcPct val="100000"/>
              </a:lnSpc>
              <a:defRPr/>
            </a:lvl1pPr>
          </a:lstStyle>
          <a:p>
            <a:endParaRPr lang="en-GB"/>
          </a:p>
        </p:txBody>
      </p:sp>
      <p:sp>
        <p:nvSpPr>
          <p:cNvPr id="20" name="Text Placeholder 30">
            <a:extLst>
              <a:ext uri="{FF2B5EF4-FFF2-40B4-BE49-F238E27FC236}">
                <a16:creationId xmlns:a16="http://schemas.microsoft.com/office/drawing/2014/main" id="{9A77974F-FF01-4E3F-957B-CC5A44F8CE16}"/>
              </a:ext>
              <a:ext uri="{C183D7F6-B498-43B3-948B-1728B52AA6E4}">
                <adec:decorative xmlns:adec="http://schemas.microsoft.com/office/drawing/2017/decorative" val="1"/>
              </a:ext>
            </a:extLst>
          </p:cNvPr>
          <p:cNvSpPr txBox="1">
            <a:spLocks/>
          </p:cNvSpPr>
          <p:nvPr userDrawn="1"/>
        </p:nvSpPr>
        <p:spPr>
          <a:xfrm>
            <a:off x="11597151" y="6303999"/>
            <a:ext cx="294812" cy="355098"/>
          </a:xfrm>
          <a:prstGeom prst="rect">
            <a:avLst/>
          </a:prstGeom>
          <a:blipFill>
            <a:blip r:embed="rId3">
              <a:extLst>
                <a:ext uri="{96DAC541-7B7A-43D3-8B79-37D633B846F1}">
                  <asvg:svgBlip xmlns:asvg="http://schemas.microsoft.com/office/drawing/2016/SVG/main" r:embed="rId4"/>
                </a:ext>
              </a:extLst>
            </a:blip>
            <a:stretch>
              <a:fillRect/>
            </a:stretch>
          </a:blipFill>
        </p:spPr>
        <p:txBody>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sz="1600" kern="1200">
                <a:solidFill>
                  <a:schemeClr val="tx2"/>
                </a:solidFill>
                <a:latin typeface="+mn-lt"/>
                <a:ea typeface="+mn-ea"/>
                <a:cs typeface="+mn-cs"/>
              </a:defRPr>
            </a:lvl1pPr>
            <a:lvl2pPr marL="2286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600" kern="1200">
                <a:solidFill>
                  <a:schemeClr val="tx2"/>
                </a:solidFill>
                <a:latin typeface="+mn-lt"/>
                <a:ea typeface="+mn-ea"/>
                <a:cs typeface="+mn-cs"/>
              </a:defRPr>
            </a:lvl2pPr>
            <a:lvl3pPr marL="4445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400" kern="1200">
                <a:solidFill>
                  <a:schemeClr val="tx2"/>
                </a:solidFill>
                <a:latin typeface="+mn-lt"/>
                <a:ea typeface="+mn-ea"/>
                <a:cs typeface="+mn-cs"/>
              </a:defRPr>
            </a:lvl3pPr>
            <a:lvl4pPr marL="625475"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4pPr>
            <a:lvl5pPr marL="80645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a:t> </a:t>
            </a:r>
          </a:p>
        </p:txBody>
      </p:sp>
    </p:spTree>
    <p:custDataLst>
      <p:tags r:id="rId1"/>
    </p:custData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END">
    <p:bg>
      <p:bgPr>
        <a:solidFill>
          <a:schemeClr val="tx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C22DA5D-EC7E-40C3-8862-3E3748AD6C3A}"/>
              </a:ext>
            </a:extLst>
          </p:cNvPr>
          <p:cNvSpPr txBox="1">
            <a:spLocks/>
          </p:cNvSpPr>
          <p:nvPr userDrawn="1"/>
        </p:nvSpPr>
        <p:spPr>
          <a:xfrm>
            <a:off x="1257304" y="769811"/>
            <a:ext cx="9677394" cy="5318379"/>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a:lnSpc>
                <a:spcPct val="90000"/>
              </a:lnSpc>
            </a:pPr>
            <a:r>
              <a:rPr lang="en-US" sz="9600" dirty="0"/>
              <a:t>Do not use layouts</a:t>
            </a:r>
            <a:br>
              <a:rPr lang="en-US" sz="9600" dirty="0"/>
            </a:br>
            <a:r>
              <a:rPr lang="en-US" sz="9600" dirty="0"/>
              <a:t>in this section appearing after this point. </a:t>
            </a:r>
          </a:p>
        </p:txBody>
      </p:sp>
      <p:sp>
        <p:nvSpPr>
          <p:cNvPr id="3" name="DO NOT DELETE (BRANDIN)">
            <a:extLst>
              <a:ext uri="{FF2B5EF4-FFF2-40B4-BE49-F238E27FC236}">
                <a16:creationId xmlns:a16="http://schemas.microsoft.com/office/drawing/2014/main" id="{FA623EFF-7CE7-F648-8FCD-6272DCC6DDEC}"/>
              </a:ext>
            </a:extLst>
          </p:cNvPr>
          <p:cNvSpPr/>
          <p:nvPr userDrawn="1"/>
        </p:nvSpPr>
        <p:spPr>
          <a:xfrm>
            <a:off x="152400" y="152400"/>
            <a:ext cx="0"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lnSpc>
                <a:spcPct val="120000"/>
              </a:lnSpc>
              <a:spcAft>
                <a:spcPts val="600"/>
              </a:spcAft>
            </a:pPr>
            <a:endParaRPr lang="en-US" dirty="0" err="1"/>
          </a:p>
        </p:txBody>
      </p:sp>
    </p:spTree>
    <p:custDataLst>
      <p:custData r:id="rId1"/>
      <p:tags r:id="rId2"/>
    </p:custDataLst>
    <p:extLst>
      <p:ext uri="{BB962C8B-B14F-4D97-AF65-F5344CB8AC3E}">
        <p14:creationId xmlns:p14="http://schemas.microsoft.com/office/powerpoint/2010/main" val="8753438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Key Statement Alternative 1">
    <p:bg>
      <p:bgPr>
        <a:solidFill>
          <a:schemeClr val="accent1"/>
        </a:solidFill>
        <a:effectLst/>
      </p:bgPr>
    </p:bg>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72DF5099-62D1-4656-B26C-07955959FEF9}"/>
              </a:ext>
            </a:extLst>
          </p:cNvPr>
          <p:cNvSpPr>
            <a:spLocks noGrp="1"/>
          </p:cNvSpPr>
          <p:nvPr>
            <p:ph type="title" hasCustomPrompt="1"/>
          </p:nvPr>
        </p:nvSpPr>
        <p:spPr>
          <a:xfrm>
            <a:off x="560388" y="744537"/>
            <a:ext cx="5135562" cy="5135562"/>
          </a:xfrm>
          <a:custGeom>
            <a:avLst/>
            <a:gdLst>
              <a:gd name="connsiteX0" fmla="*/ 3035300 w 6070600"/>
              <a:gd name="connsiteY0" fmla="*/ 0 h 6070600"/>
              <a:gd name="connsiteX1" fmla="*/ 3647019 w 6070600"/>
              <a:gd name="connsiteY1" fmla="*/ 61667 h 6070600"/>
              <a:gd name="connsiteX2" fmla="*/ 3789752 w 6070600"/>
              <a:gd name="connsiteY2" fmla="*/ 98367 h 6070600"/>
              <a:gd name="connsiteX3" fmla="*/ 3789752 w 6070600"/>
              <a:gd name="connsiteY3" fmla="*/ 98367 h 6070600"/>
              <a:gd name="connsiteX4" fmla="*/ 3817989 w 6070600"/>
              <a:gd name="connsiteY4" fmla="*/ 105627 h 6070600"/>
              <a:gd name="connsiteX5" fmla="*/ 3937906 w 6070600"/>
              <a:gd name="connsiteY5" fmla="*/ 136461 h 6070600"/>
              <a:gd name="connsiteX6" fmla="*/ 4194228 w 6070600"/>
              <a:gd name="connsiteY6" fmla="*/ 230276 h 6070600"/>
              <a:gd name="connsiteX7" fmla="*/ 4272436 w 6070600"/>
              <a:gd name="connsiteY7" fmla="*/ 265342 h 6070600"/>
              <a:gd name="connsiteX8" fmla="*/ 4441383 w 6070600"/>
              <a:gd name="connsiteY8" fmla="*/ 346728 h 6070600"/>
              <a:gd name="connsiteX9" fmla="*/ 4526154 w 6070600"/>
              <a:gd name="connsiteY9" fmla="*/ 393105 h 6070600"/>
              <a:gd name="connsiteX10" fmla="*/ 4681392 w 6070600"/>
              <a:gd name="connsiteY10" fmla="*/ 487414 h 6070600"/>
              <a:gd name="connsiteX11" fmla="*/ 4757518 w 6070600"/>
              <a:gd name="connsiteY11" fmla="*/ 537190 h 6070600"/>
              <a:gd name="connsiteX12" fmla="*/ 4931089 w 6070600"/>
              <a:gd name="connsiteY12" fmla="*/ 666984 h 6070600"/>
              <a:gd name="connsiteX13" fmla="*/ 4972038 w 6070600"/>
              <a:gd name="connsiteY13" fmla="*/ 698573 h 6070600"/>
              <a:gd name="connsiteX14" fmla="*/ 5169719 w 6070600"/>
              <a:gd name="connsiteY14" fmla="*/ 878237 h 6070600"/>
              <a:gd name="connsiteX15" fmla="*/ 5220040 w 6070600"/>
              <a:gd name="connsiteY15" fmla="*/ 931334 h 6070600"/>
              <a:gd name="connsiteX16" fmla="*/ 5351649 w 6070600"/>
              <a:gd name="connsiteY16" fmla="*/ 1076140 h 6070600"/>
              <a:gd name="connsiteX17" fmla="*/ 5411013 w 6070600"/>
              <a:gd name="connsiteY17" fmla="*/ 1149404 h 6070600"/>
              <a:gd name="connsiteX18" fmla="*/ 5518492 w 6070600"/>
              <a:gd name="connsiteY18" fmla="*/ 1293133 h 6070600"/>
              <a:gd name="connsiteX19" fmla="*/ 5572142 w 6070600"/>
              <a:gd name="connsiteY19" fmla="*/ 1371030 h 6070600"/>
              <a:gd name="connsiteX20" fmla="*/ 5674235 w 6070600"/>
              <a:gd name="connsiteY20" fmla="*/ 1539081 h 6070600"/>
              <a:gd name="connsiteX21" fmla="*/ 5711243 w 6070600"/>
              <a:gd name="connsiteY21" fmla="*/ 1602999 h 6070600"/>
              <a:gd name="connsiteX22" fmla="*/ 5828486 w 6070600"/>
              <a:gd name="connsiteY22" fmla="*/ 1846382 h 6070600"/>
              <a:gd name="connsiteX23" fmla="*/ 5847251 w 6070600"/>
              <a:gd name="connsiteY23" fmla="*/ 1895299 h 6070600"/>
              <a:gd name="connsiteX24" fmla="*/ 5923089 w 6070600"/>
              <a:gd name="connsiteY24" fmla="*/ 2102503 h 6070600"/>
              <a:gd name="connsiteX25" fmla="*/ 5949298 w 6070600"/>
              <a:gd name="connsiteY25" fmla="*/ 2191649 h 6070600"/>
              <a:gd name="connsiteX26" fmla="*/ 5995703 w 6070600"/>
              <a:gd name="connsiteY26" fmla="*/ 2372124 h 6070600"/>
              <a:gd name="connsiteX27" fmla="*/ 6024462 w 6070600"/>
              <a:gd name="connsiteY27" fmla="*/ 2510537 h 6070600"/>
              <a:gd name="connsiteX28" fmla="*/ 6031283 w 6070600"/>
              <a:gd name="connsiteY28" fmla="*/ 2548729 h 6070600"/>
              <a:gd name="connsiteX29" fmla="*/ 6057844 w 6070600"/>
              <a:gd name="connsiteY29" fmla="*/ 2763290 h 6070600"/>
              <a:gd name="connsiteX30" fmla="*/ 6061300 w 6070600"/>
              <a:gd name="connsiteY30" fmla="*/ 2808740 h 6070600"/>
              <a:gd name="connsiteX31" fmla="*/ 6070600 w 6070600"/>
              <a:gd name="connsiteY31" fmla="*/ 3035300 h 6070600"/>
              <a:gd name="connsiteX32" fmla="*/ 6062723 w 6070600"/>
              <a:gd name="connsiteY32" fmla="*/ 3243146 h 6070600"/>
              <a:gd name="connsiteX33" fmla="*/ 6058818 w 6070600"/>
              <a:gd name="connsiteY33" fmla="*/ 3294506 h 6070600"/>
              <a:gd name="connsiteX34" fmla="*/ 6035627 w 6070600"/>
              <a:gd name="connsiteY34" fmla="*/ 3497545 h 6070600"/>
              <a:gd name="connsiteX35" fmla="*/ 6035627 w 6070600"/>
              <a:gd name="connsiteY35" fmla="*/ 3497546 h 6070600"/>
              <a:gd name="connsiteX36" fmla="*/ 6035626 w 6070600"/>
              <a:gd name="connsiteY36" fmla="*/ 3497550 h 6070600"/>
              <a:gd name="connsiteX37" fmla="*/ 6001364 w 6070600"/>
              <a:gd name="connsiteY37" fmla="*/ 3676459 h 6070600"/>
              <a:gd name="connsiteX38" fmla="*/ 5934139 w 6070600"/>
              <a:gd name="connsiteY38" fmla="*/ 3937906 h 6070600"/>
              <a:gd name="connsiteX39" fmla="*/ 5842195 w 6070600"/>
              <a:gd name="connsiteY39" fmla="*/ 4189117 h 6070600"/>
              <a:gd name="connsiteX40" fmla="*/ 5810609 w 6070600"/>
              <a:gd name="connsiteY40" fmla="*/ 4261328 h 6070600"/>
              <a:gd name="connsiteX41" fmla="*/ 5725424 w 6070600"/>
              <a:gd name="connsiteY41" fmla="*/ 4438163 h 6070600"/>
              <a:gd name="connsiteX42" fmla="*/ 5688952 w 6070600"/>
              <a:gd name="connsiteY42" fmla="*/ 4507296 h 6070600"/>
              <a:gd name="connsiteX43" fmla="*/ 5552219 w 6070600"/>
              <a:gd name="connsiteY43" fmla="*/ 4732365 h 6070600"/>
              <a:gd name="connsiteX44" fmla="*/ 5394921 w 6070600"/>
              <a:gd name="connsiteY44" fmla="*/ 4942717 h 6070600"/>
              <a:gd name="connsiteX45" fmla="*/ 5344783 w 6070600"/>
              <a:gd name="connsiteY45" fmla="*/ 5002015 h 6070600"/>
              <a:gd name="connsiteX46" fmla="*/ 5214216 w 6070600"/>
              <a:gd name="connsiteY46" fmla="*/ 5145674 h 6070600"/>
              <a:gd name="connsiteX47" fmla="*/ 5160026 w 6070600"/>
              <a:gd name="connsiteY47" fmla="*/ 5201173 h 6070600"/>
              <a:gd name="connsiteX48" fmla="*/ 4966033 w 6070600"/>
              <a:gd name="connsiteY48" fmla="*/ 5377485 h 6070600"/>
              <a:gd name="connsiteX49" fmla="*/ 4755837 w 6070600"/>
              <a:gd name="connsiteY49" fmla="*/ 5534667 h 6070600"/>
              <a:gd name="connsiteX50" fmla="*/ 4690842 w 6070600"/>
              <a:gd name="connsiteY50" fmla="*/ 5577445 h 6070600"/>
              <a:gd name="connsiteX51" fmla="*/ 4524051 w 6070600"/>
              <a:gd name="connsiteY51" fmla="*/ 5678773 h 6070600"/>
              <a:gd name="connsiteX52" fmla="*/ 4455737 w 6070600"/>
              <a:gd name="connsiteY52" fmla="*/ 5716958 h 6070600"/>
              <a:gd name="connsiteX53" fmla="*/ 4216777 w 6070600"/>
              <a:gd name="connsiteY53" fmla="*/ 5832071 h 6070600"/>
              <a:gd name="connsiteX54" fmla="*/ 4216776 w 6070600"/>
              <a:gd name="connsiteY54" fmla="*/ 5832071 h 6070600"/>
              <a:gd name="connsiteX55" fmla="*/ 4199821 w 6070600"/>
              <a:gd name="connsiteY55" fmla="*/ 5838277 h 6070600"/>
              <a:gd name="connsiteX56" fmla="*/ 3937906 w 6070600"/>
              <a:gd name="connsiteY56" fmla="*/ 5934139 h 6070600"/>
              <a:gd name="connsiteX57" fmla="*/ 3035300 w 6070600"/>
              <a:gd name="connsiteY57" fmla="*/ 6070600 h 6070600"/>
              <a:gd name="connsiteX58" fmla="*/ 0 w 6070600"/>
              <a:gd name="connsiteY58" fmla="*/ 3035300 h 6070600"/>
              <a:gd name="connsiteX59" fmla="*/ 3035300 w 6070600"/>
              <a:gd name="connsiteY59" fmla="*/ 0 h 607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6070600" h="6070600">
                <a:moveTo>
                  <a:pt x="3035300" y="0"/>
                </a:moveTo>
                <a:cubicBezTo>
                  <a:pt x="3244844" y="0"/>
                  <a:pt x="3449428" y="21234"/>
                  <a:pt x="3647019" y="61667"/>
                </a:cubicBezTo>
                <a:lnTo>
                  <a:pt x="3789752" y="98367"/>
                </a:lnTo>
                <a:lnTo>
                  <a:pt x="3789752" y="98367"/>
                </a:lnTo>
                <a:lnTo>
                  <a:pt x="3817989" y="105627"/>
                </a:lnTo>
                <a:lnTo>
                  <a:pt x="3937906" y="136461"/>
                </a:lnTo>
                <a:lnTo>
                  <a:pt x="4194228" y="230276"/>
                </a:lnTo>
                <a:lnTo>
                  <a:pt x="4272436" y="265342"/>
                </a:lnTo>
                <a:lnTo>
                  <a:pt x="4441383" y="346728"/>
                </a:lnTo>
                <a:lnTo>
                  <a:pt x="4526154" y="393105"/>
                </a:lnTo>
                <a:lnTo>
                  <a:pt x="4681392" y="487414"/>
                </a:lnTo>
                <a:lnTo>
                  <a:pt x="4757518" y="537190"/>
                </a:lnTo>
                <a:lnTo>
                  <a:pt x="4931089" y="666984"/>
                </a:lnTo>
                <a:lnTo>
                  <a:pt x="4972038" y="698573"/>
                </a:lnTo>
                <a:lnTo>
                  <a:pt x="5169719" y="878237"/>
                </a:lnTo>
                <a:lnTo>
                  <a:pt x="5220040" y="931334"/>
                </a:lnTo>
                <a:lnTo>
                  <a:pt x="5351649" y="1076140"/>
                </a:lnTo>
                <a:lnTo>
                  <a:pt x="5411013" y="1149404"/>
                </a:lnTo>
                <a:lnTo>
                  <a:pt x="5518492" y="1293133"/>
                </a:lnTo>
                <a:lnTo>
                  <a:pt x="5572142" y="1371030"/>
                </a:lnTo>
                <a:lnTo>
                  <a:pt x="5674235" y="1539081"/>
                </a:lnTo>
                <a:lnTo>
                  <a:pt x="5711243" y="1602999"/>
                </a:lnTo>
                <a:lnTo>
                  <a:pt x="5828486" y="1846382"/>
                </a:lnTo>
                <a:lnTo>
                  <a:pt x="5847251" y="1895299"/>
                </a:lnTo>
                <a:lnTo>
                  <a:pt x="5923089" y="2102503"/>
                </a:lnTo>
                <a:lnTo>
                  <a:pt x="5949298" y="2191649"/>
                </a:lnTo>
                <a:lnTo>
                  <a:pt x="5995703" y="2372124"/>
                </a:lnTo>
                <a:lnTo>
                  <a:pt x="6024462" y="2510537"/>
                </a:lnTo>
                <a:lnTo>
                  <a:pt x="6031283" y="2548729"/>
                </a:lnTo>
                <a:lnTo>
                  <a:pt x="6057844" y="2763290"/>
                </a:lnTo>
                <a:lnTo>
                  <a:pt x="6061300" y="2808740"/>
                </a:lnTo>
                <a:lnTo>
                  <a:pt x="6070600" y="3035300"/>
                </a:lnTo>
                <a:lnTo>
                  <a:pt x="6062723" y="3243146"/>
                </a:lnTo>
                <a:lnTo>
                  <a:pt x="6058818" y="3294506"/>
                </a:lnTo>
                <a:lnTo>
                  <a:pt x="6035627" y="3497545"/>
                </a:lnTo>
                <a:lnTo>
                  <a:pt x="6035627" y="3497546"/>
                </a:lnTo>
                <a:lnTo>
                  <a:pt x="6035626" y="3497550"/>
                </a:lnTo>
                <a:lnTo>
                  <a:pt x="6001364" y="3676459"/>
                </a:lnTo>
                <a:lnTo>
                  <a:pt x="5934139" y="3937906"/>
                </a:lnTo>
                <a:lnTo>
                  <a:pt x="5842195" y="4189117"/>
                </a:lnTo>
                <a:lnTo>
                  <a:pt x="5810609" y="4261328"/>
                </a:lnTo>
                <a:lnTo>
                  <a:pt x="5725424" y="4438163"/>
                </a:lnTo>
                <a:lnTo>
                  <a:pt x="5688952" y="4507296"/>
                </a:lnTo>
                <a:lnTo>
                  <a:pt x="5552219" y="4732365"/>
                </a:lnTo>
                <a:lnTo>
                  <a:pt x="5394921" y="4942717"/>
                </a:lnTo>
                <a:lnTo>
                  <a:pt x="5344783" y="5002015"/>
                </a:lnTo>
                <a:lnTo>
                  <a:pt x="5214216" y="5145674"/>
                </a:lnTo>
                <a:lnTo>
                  <a:pt x="5160026" y="5201173"/>
                </a:lnTo>
                <a:lnTo>
                  <a:pt x="4966033" y="5377485"/>
                </a:lnTo>
                <a:lnTo>
                  <a:pt x="4755837" y="5534667"/>
                </a:lnTo>
                <a:lnTo>
                  <a:pt x="4690842" y="5577445"/>
                </a:lnTo>
                <a:lnTo>
                  <a:pt x="4524051" y="5678773"/>
                </a:lnTo>
                <a:lnTo>
                  <a:pt x="4455737" y="5716958"/>
                </a:lnTo>
                <a:lnTo>
                  <a:pt x="4216777" y="5832071"/>
                </a:lnTo>
                <a:lnTo>
                  <a:pt x="4216776" y="5832071"/>
                </a:lnTo>
                <a:lnTo>
                  <a:pt x="4199821" y="5838277"/>
                </a:lnTo>
                <a:lnTo>
                  <a:pt x="3937906" y="5934139"/>
                </a:lnTo>
                <a:cubicBezTo>
                  <a:pt x="3652773" y="6022825"/>
                  <a:pt x="3349616" y="6070600"/>
                  <a:pt x="3035300" y="6070600"/>
                </a:cubicBezTo>
                <a:cubicBezTo>
                  <a:pt x="1358950" y="6070600"/>
                  <a:pt x="0" y="4711650"/>
                  <a:pt x="0" y="3035300"/>
                </a:cubicBezTo>
                <a:cubicBezTo>
                  <a:pt x="0" y="1358950"/>
                  <a:pt x="1358950" y="0"/>
                  <a:pt x="3035300" y="0"/>
                </a:cubicBezTo>
                <a:close/>
              </a:path>
            </a:pathLst>
          </a:custGeom>
          <a:solidFill>
            <a:schemeClr val="bg1"/>
          </a:solidFill>
        </p:spPr>
        <p:txBody>
          <a:bodyPr wrap="square" lIns="0" anchor="ctr" anchorCtr="0">
            <a:normAutofit/>
          </a:bodyPr>
          <a:lstStyle>
            <a:lvl1pPr algn="ctr">
              <a:lnSpc>
                <a:spcPct val="100000"/>
              </a:lnSpc>
              <a:defRPr>
                <a:solidFill>
                  <a:schemeClr val="accent1"/>
                </a:solidFill>
              </a:defRPr>
            </a:lvl1pPr>
          </a:lstStyle>
          <a:p>
            <a:r>
              <a:rPr lang="en-US"/>
              <a:t>Click to add </a:t>
            </a:r>
            <a:br>
              <a:rPr lang="en-US"/>
            </a:br>
            <a:r>
              <a:rPr lang="en-US"/>
              <a:t>key statement</a:t>
            </a:r>
          </a:p>
        </p:txBody>
      </p:sp>
      <p:sp>
        <p:nvSpPr>
          <p:cNvPr id="35" name="Picture Placeholder 34">
            <a:extLst>
              <a:ext uri="{FF2B5EF4-FFF2-40B4-BE49-F238E27FC236}">
                <a16:creationId xmlns:a16="http://schemas.microsoft.com/office/drawing/2014/main" id="{3AE41C11-E666-4A3A-8B9C-2D20733917DD}"/>
              </a:ext>
              <a:ext uri="{C183D7F6-B498-43B3-948B-1728B52AA6E4}">
                <adec:decorative xmlns:adec="http://schemas.microsoft.com/office/drawing/2017/decorative" val="1"/>
              </a:ext>
            </a:extLst>
          </p:cNvPr>
          <p:cNvSpPr>
            <a:spLocks noGrp="1"/>
          </p:cNvSpPr>
          <p:nvPr>
            <p:ph type="pic" sz="quarter" idx="36" hasCustomPrompt="1"/>
          </p:nvPr>
        </p:nvSpPr>
        <p:spPr>
          <a:xfrm>
            <a:off x="0" y="-1"/>
            <a:ext cx="12192000" cy="6858001"/>
          </a:xfrm>
          <a:custGeom>
            <a:avLst/>
            <a:gdLst>
              <a:gd name="connsiteX0" fmla="*/ 11696741 w 12192000"/>
              <a:gd name="connsiteY0" fmla="*/ 6413786 h 6858001"/>
              <a:gd name="connsiteX1" fmla="*/ 11675409 w 12192000"/>
              <a:gd name="connsiteY1" fmla="*/ 6438944 h 6858001"/>
              <a:gd name="connsiteX2" fmla="*/ 11730040 w 12192000"/>
              <a:gd name="connsiteY2" fmla="*/ 6517531 h 6858001"/>
              <a:gd name="connsiteX3" fmla="*/ 11787273 w 12192000"/>
              <a:gd name="connsiteY3" fmla="*/ 6510528 h 6858001"/>
              <a:gd name="connsiteX4" fmla="*/ 11788053 w 12192000"/>
              <a:gd name="connsiteY4" fmla="*/ 6506379 h 6858001"/>
              <a:gd name="connsiteX5" fmla="*/ 11792216 w 12192000"/>
              <a:gd name="connsiteY5" fmla="*/ 6478367 h 6858001"/>
              <a:gd name="connsiteX6" fmla="*/ 11758396 w 12192000"/>
              <a:gd name="connsiteY6" fmla="*/ 6463843 h 6858001"/>
              <a:gd name="connsiteX7" fmla="*/ 11760738 w 12192000"/>
              <a:gd name="connsiteY7" fmla="*/ 6499895 h 6858001"/>
              <a:gd name="connsiteX8" fmla="*/ 11760738 w 12192000"/>
              <a:gd name="connsiteY8" fmla="*/ 6504304 h 6858001"/>
              <a:gd name="connsiteX9" fmla="*/ 11744088 w 12192000"/>
              <a:gd name="connsiteY9" fmla="*/ 6515456 h 6858001"/>
              <a:gd name="connsiteX10" fmla="*/ 11688156 w 12192000"/>
              <a:gd name="connsiteY10" fmla="*/ 6432460 h 6858001"/>
              <a:gd name="connsiteX11" fmla="*/ 11689457 w 12192000"/>
              <a:gd name="connsiteY11" fmla="*/ 6431164 h 6858001"/>
              <a:gd name="connsiteX12" fmla="*/ 11690237 w 12192000"/>
              <a:gd name="connsiteY12" fmla="*/ 6431682 h 6858001"/>
              <a:gd name="connsiteX13" fmla="*/ 11690498 w 12192000"/>
              <a:gd name="connsiteY13" fmla="*/ 6431682 h 6858001"/>
              <a:gd name="connsiteX14" fmla="*/ 11758136 w 12192000"/>
              <a:gd name="connsiteY14" fmla="*/ 6459175 h 6858001"/>
              <a:gd name="connsiteX15" fmla="*/ 11792476 w 12192000"/>
              <a:gd name="connsiteY15" fmla="*/ 6473958 h 6858001"/>
              <a:gd name="connsiteX16" fmla="*/ 11819531 w 12192000"/>
              <a:gd name="connsiteY16" fmla="*/ 6486926 h 6858001"/>
              <a:gd name="connsiteX17" fmla="*/ 11831758 w 12192000"/>
              <a:gd name="connsiteY17" fmla="*/ 6503785 h 6858001"/>
              <a:gd name="connsiteX18" fmla="*/ 11679831 w 12192000"/>
              <a:gd name="connsiteY18" fmla="*/ 6616867 h 6858001"/>
              <a:gd name="connsiteX19" fmla="*/ 11679311 w 12192000"/>
              <a:gd name="connsiteY19" fmla="*/ 6617386 h 6858001"/>
              <a:gd name="connsiteX20" fmla="*/ 11678271 w 12192000"/>
              <a:gd name="connsiteY20" fmla="*/ 6618942 h 6858001"/>
              <a:gd name="connsiteX21" fmla="*/ 11678010 w 12192000"/>
              <a:gd name="connsiteY21" fmla="*/ 6619461 h 6858001"/>
              <a:gd name="connsiteX22" fmla="*/ 11673328 w 12192000"/>
              <a:gd name="connsiteY22" fmla="*/ 6633725 h 6858001"/>
              <a:gd name="connsiteX23" fmla="*/ 11692319 w 12192000"/>
              <a:gd name="connsiteY23" fmla="*/ 6657587 h 6858001"/>
              <a:gd name="connsiteX24" fmla="*/ 11705066 w 12192000"/>
              <a:gd name="connsiteY24" fmla="*/ 6659921 h 6858001"/>
              <a:gd name="connsiteX25" fmla="*/ 11707667 w 12192000"/>
              <a:gd name="connsiteY25" fmla="*/ 6660180 h 6858001"/>
              <a:gd name="connsiteX26" fmla="*/ 11833840 w 12192000"/>
              <a:gd name="connsiteY26" fmla="*/ 6635282 h 6858001"/>
              <a:gd name="connsiteX27" fmla="*/ 11843465 w 12192000"/>
              <a:gd name="connsiteY27" fmla="*/ 6609086 h 6858001"/>
              <a:gd name="connsiteX28" fmla="*/ 11799500 w 12192000"/>
              <a:gd name="connsiteY28" fmla="*/ 6583409 h 6858001"/>
              <a:gd name="connsiteX29" fmla="*/ 11790135 w 12192000"/>
              <a:gd name="connsiteY29" fmla="*/ 6589634 h 6858001"/>
              <a:gd name="connsiteX30" fmla="*/ 11825255 w 12192000"/>
              <a:gd name="connsiteY30" fmla="*/ 6612976 h 6858001"/>
              <a:gd name="connsiteX31" fmla="*/ 11823434 w 12192000"/>
              <a:gd name="connsiteY31" fmla="*/ 6616608 h 6858001"/>
              <a:gd name="connsiteX32" fmla="*/ 11821092 w 12192000"/>
              <a:gd name="connsiteY32" fmla="*/ 6616608 h 6858001"/>
              <a:gd name="connsiteX33" fmla="*/ 11743568 w 12192000"/>
              <a:gd name="connsiteY33" fmla="*/ 6621795 h 6858001"/>
              <a:gd name="connsiteX34" fmla="*/ 11736284 w 12192000"/>
              <a:gd name="connsiteY34" fmla="*/ 6622054 h 6858001"/>
              <a:gd name="connsiteX35" fmla="*/ 11748251 w 12192000"/>
              <a:gd name="connsiteY35" fmla="*/ 6612458 h 6858001"/>
              <a:gd name="connsiteX36" fmla="*/ 11871301 w 12192000"/>
              <a:gd name="connsiteY36" fmla="*/ 6530240 h 6858001"/>
              <a:gd name="connsiteX37" fmla="*/ 11841124 w 12192000"/>
              <a:gd name="connsiteY37" fmla="*/ 6451912 h 6858001"/>
              <a:gd name="connsiteX38" fmla="*/ 11696741 w 12192000"/>
              <a:gd name="connsiteY38" fmla="*/ 6413786 h 6858001"/>
              <a:gd name="connsiteX39" fmla="*/ 11759176 w 12192000"/>
              <a:gd name="connsiteY39" fmla="*/ 6303891 h 6858001"/>
              <a:gd name="connsiteX40" fmla="*/ 11641467 w 12192000"/>
              <a:gd name="connsiteY40" fmla="*/ 6408732 h 6858001"/>
              <a:gd name="connsiteX41" fmla="*/ 11597457 w 12192000"/>
              <a:gd name="connsiteY41" fmla="*/ 6477501 h 6858001"/>
              <a:gd name="connsiteX42" fmla="*/ 11615946 w 12192000"/>
              <a:gd name="connsiteY42" fmla="*/ 6498261 h 6858001"/>
              <a:gd name="connsiteX43" fmla="*/ 11737041 w 12192000"/>
              <a:gd name="connsiteY43" fmla="*/ 6560802 h 6858001"/>
              <a:gd name="connsiteX44" fmla="*/ 11746676 w 12192000"/>
              <a:gd name="connsiteY44" fmla="*/ 6554834 h 6858001"/>
              <a:gd name="connsiteX45" fmla="*/ 11639384 w 12192000"/>
              <a:gd name="connsiteY45" fmla="*/ 6495666 h 6858001"/>
              <a:gd name="connsiteX46" fmla="*/ 11622717 w 12192000"/>
              <a:gd name="connsiteY46" fmla="*/ 6480096 h 6858001"/>
              <a:gd name="connsiteX47" fmla="*/ 11652405 w 12192000"/>
              <a:gd name="connsiteY47" fmla="*/ 6448955 h 6858001"/>
              <a:gd name="connsiteX48" fmla="*/ 11668811 w 12192000"/>
              <a:gd name="connsiteY48" fmla="*/ 6432606 h 6858001"/>
              <a:gd name="connsiteX49" fmla="*/ 11670895 w 12192000"/>
              <a:gd name="connsiteY49" fmla="*/ 6415738 h 6858001"/>
              <a:gd name="connsiteX50" fmla="*/ 11692249 w 12192000"/>
              <a:gd name="connsiteY50" fmla="*/ 6408991 h 6858001"/>
              <a:gd name="connsiteX51" fmla="*/ 11720374 w 12192000"/>
              <a:gd name="connsiteY51" fmla="*/ 6380705 h 6858001"/>
              <a:gd name="connsiteX52" fmla="*/ 11743291 w 12192000"/>
              <a:gd name="connsiteY52" fmla="*/ 6362799 h 6858001"/>
              <a:gd name="connsiteX53" fmla="*/ 11749801 w 12192000"/>
              <a:gd name="connsiteY53" fmla="*/ 6375255 h 6858001"/>
              <a:gd name="connsiteX54" fmla="*/ 11754749 w 12192000"/>
              <a:gd name="connsiteY54" fmla="*/ 6420669 h 6858001"/>
              <a:gd name="connsiteX55" fmla="*/ 11793812 w 12192000"/>
              <a:gd name="connsiteY55" fmla="*/ 6431568 h 6858001"/>
              <a:gd name="connsiteX56" fmla="*/ 11759176 w 12192000"/>
              <a:gd name="connsiteY56" fmla="*/ 6303891 h 6858001"/>
              <a:gd name="connsiteX57" fmla="*/ 0 w 12192000"/>
              <a:gd name="connsiteY57" fmla="*/ 0 h 6858001"/>
              <a:gd name="connsiteX58" fmla="*/ 12192000 w 12192000"/>
              <a:gd name="connsiteY58" fmla="*/ 0 h 6858001"/>
              <a:gd name="connsiteX59" fmla="*/ 12192000 w 12192000"/>
              <a:gd name="connsiteY59" fmla="*/ 6858001 h 6858001"/>
              <a:gd name="connsiteX60" fmla="*/ 0 w 12192000"/>
              <a:gd name="connsiteY60"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2192000" h="6858001">
                <a:moveTo>
                  <a:pt x="11696741" y="6413786"/>
                </a:moveTo>
                <a:cubicBezTo>
                  <a:pt x="11675409" y="6410933"/>
                  <a:pt x="11666824" y="6418714"/>
                  <a:pt x="11675409" y="6438944"/>
                </a:cubicBezTo>
                <a:cubicBezTo>
                  <a:pt x="11684254" y="6458915"/>
                  <a:pt x="11706627" y="6492373"/>
                  <a:pt x="11730040" y="6517531"/>
                </a:cubicBezTo>
                <a:cubicBezTo>
                  <a:pt x="11753714" y="6542430"/>
                  <a:pt x="11779208" y="6549433"/>
                  <a:pt x="11787273" y="6510528"/>
                </a:cubicBezTo>
                <a:cubicBezTo>
                  <a:pt x="11787533" y="6509232"/>
                  <a:pt x="11787793" y="6507935"/>
                  <a:pt x="11788053" y="6506379"/>
                </a:cubicBezTo>
                <a:cubicBezTo>
                  <a:pt x="11789874" y="6496523"/>
                  <a:pt x="11791435" y="6486926"/>
                  <a:pt x="11792216" y="6478367"/>
                </a:cubicBezTo>
                <a:cubicBezTo>
                  <a:pt x="11781810" y="6473699"/>
                  <a:pt x="11770103" y="6468771"/>
                  <a:pt x="11758396" y="6463843"/>
                </a:cubicBezTo>
                <a:cubicBezTo>
                  <a:pt x="11759177" y="6472661"/>
                  <a:pt x="11760217" y="6487964"/>
                  <a:pt x="11760738" y="6499895"/>
                </a:cubicBezTo>
                <a:cubicBezTo>
                  <a:pt x="11760738" y="6501191"/>
                  <a:pt x="11760738" y="6502748"/>
                  <a:pt x="11760738" y="6504304"/>
                </a:cubicBezTo>
                <a:cubicBezTo>
                  <a:pt x="11761518" y="6523237"/>
                  <a:pt x="11755014" y="6523237"/>
                  <a:pt x="11744088" y="6515456"/>
                </a:cubicBezTo>
                <a:cubicBezTo>
                  <a:pt x="11731341" y="6506379"/>
                  <a:pt x="11692579" y="6455284"/>
                  <a:pt x="11688156" y="6432460"/>
                </a:cubicBezTo>
                <a:cubicBezTo>
                  <a:pt x="11687896" y="6431164"/>
                  <a:pt x="11688676" y="6430904"/>
                  <a:pt x="11689457" y="6431164"/>
                </a:cubicBezTo>
                <a:cubicBezTo>
                  <a:pt x="11689717" y="6431423"/>
                  <a:pt x="11689977" y="6431423"/>
                  <a:pt x="11690237" y="6431682"/>
                </a:cubicBezTo>
                <a:cubicBezTo>
                  <a:pt x="11690237" y="6431682"/>
                  <a:pt x="11690237" y="6431682"/>
                  <a:pt x="11690498" y="6431682"/>
                </a:cubicBezTo>
                <a:cubicBezTo>
                  <a:pt x="11699082" y="6435054"/>
                  <a:pt x="11728479" y="6446725"/>
                  <a:pt x="11758136" y="6459175"/>
                </a:cubicBezTo>
                <a:cubicBezTo>
                  <a:pt x="11769843" y="6464103"/>
                  <a:pt x="11781810" y="6469290"/>
                  <a:pt x="11792476" y="6473958"/>
                </a:cubicBezTo>
                <a:cubicBezTo>
                  <a:pt x="11803142" y="6478627"/>
                  <a:pt x="11812507" y="6483295"/>
                  <a:pt x="11819531" y="6486926"/>
                </a:cubicBezTo>
                <a:cubicBezTo>
                  <a:pt x="11832279" y="6493670"/>
                  <a:pt x="11837221" y="6498338"/>
                  <a:pt x="11831758" y="6503785"/>
                </a:cubicBezTo>
                <a:cubicBezTo>
                  <a:pt x="11805223" y="6531018"/>
                  <a:pt x="11711830" y="6569404"/>
                  <a:pt x="11679831" y="6616867"/>
                </a:cubicBezTo>
                <a:cubicBezTo>
                  <a:pt x="11679831" y="6616867"/>
                  <a:pt x="11679571" y="6617126"/>
                  <a:pt x="11679311" y="6617386"/>
                </a:cubicBezTo>
                <a:cubicBezTo>
                  <a:pt x="11679051" y="6617904"/>
                  <a:pt x="11678531" y="6618423"/>
                  <a:pt x="11678271" y="6618942"/>
                </a:cubicBezTo>
                <a:cubicBezTo>
                  <a:pt x="11678271" y="6619201"/>
                  <a:pt x="11678271" y="6619461"/>
                  <a:pt x="11678010" y="6619461"/>
                </a:cubicBezTo>
                <a:cubicBezTo>
                  <a:pt x="11676450" y="6622573"/>
                  <a:pt x="11674108" y="6627501"/>
                  <a:pt x="11673328" y="6633725"/>
                </a:cubicBezTo>
                <a:cubicBezTo>
                  <a:pt x="11672027" y="6644100"/>
                  <a:pt x="11677490" y="6653696"/>
                  <a:pt x="11692319" y="6657587"/>
                </a:cubicBezTo>
                <a:cubicBezTo>
                  <a:pt x="11696221" y="6658624"/>
                  <a:pt x="11700383" y="6659402"/>
                  <a:pt x="11705066" y="6659921"/>
                </a:cubicBezTo>
                <a:cubicBezTo>
                  <a:pt x="11705846" y="6660180"/>
                  <a:pt x="11706887" y="6660180"/>
                  <a:pt x="11707667" y="6660180"/>
                </a:cubicBezTo>
                <a:cubicBezTo>
                  <a:pt x="11736544" y="6661477"/>
                  <a:pt x="11811207" y="6645137"/>
                  <a:pt x="11833840" y="6635282"/>
                </a:cubicBezTo>
                <a:cubicBezTo>
                  <a:pt x="11857253" y="6624907"/>
                  <a:pt x="11850229" y="6614533"/>
                  <a:pt x="11843465" y="6609086"/>
                </a:cubicBezTo>
                <a:cubicBezTo>
                  <a:pt x="11838262" y="6604936"/>
                  <a:pt x="11812247" y="6590412"/>
                  <a:pt x="11799500" y="6583409"/>
                </a:cubicBezTo>
                <a:cubicBezTo>
                  <a:pt x="11796118" y="6585743"/>
                  <a:pt x="11793516" y="6587300"/>
                  <a:pt x="11790135" y="6589634"/>
                </a:cubicBezTo>
                <a:cubicBezTo>
                  <a:pt x="11811727" y="6602602"/>
                  <a:pt x="11820312" y="6609086"/>
                  <a:pt x="11825255" y="6612976"/>
                </a:cubicBezTo>
                <a:cubicBezTo>
                  <a:pt x="11827336" y="6614533"/>
                  <a:pt x="11826295" y="6616348"/>
                  <a:pt x="11823434" y="6616608"/>
                </a:cubicBezTo>
                <a:cubicBezTo>
                  <a:pt x="11822653" y="6616608"/>
                  <a:pt x="11821873" y="6616608"/>
                  <a:pt x="11821092" y="6616608"/>
                </a:cubicBezTo>
                <a:cubicBezTo>
                  <a:pt x="11800540" y="6618164"/>
                  <a:pt x="11761778" y="6620757"/>
                  <a:pt x="11743568" y="6621795"/>
                </a:cubicBezTo>
                <a:cubicBezTo>
                  <a:pt x="11740966" y="6622054"/>
                  <a:pt x="11737845" y="6622054"/>
                  <a:pt x="11736284" y="6622054"/>
                </a:cubicBezTo>
                <a:cubicBezTo>
                  <a:pt x="11740706" y="6617904"/>
                  <a:pt x="11745649" y="6614273"/>
                  <a:pt x="11748251" y="6612458"/>
                </a:cubicBezTo>
                <a:cubicBezTo>
                  <a:pt x="11787273" y="6584965"/>
                  <a:pt x="11852050" y="6546580"/>
                  <a:pt x="11871301" y="6530240"/>
                </a:cubicBezTo>
                <a:cubicBezTo>
                  <a:pt x="11885349" y="6518050"/>
                  <a:pt x="11923851" y="6480961"/>
                  <a:pt x="11841124" y="6451912"/>
                </a:cubicBezTo>
                <a:cubicBezTo>
                  <a:pt x="11817450" y="6443872"/>
                  <a:pt x="11758657" y="6422086"/>
                  <a:pt x="11696741" y="6413786"/>
                </a:cubicBezTo>
                <a:close/>
                <a:moveTo>
                  <a:pt x="11759176" y="6303891"/>
                </a:moveTo>
                <a:cubicBezTo>
                  <a:pt x="11739124" y="6301296"/>
                  <a:pt x="11708916" y="6326468"/>
                  <a:pt x="11641467" y="6408732"/>
                </a:cubicBezTo>
                <a:cubicBezTo>
                  <a:pt x="11628967" y="6423783"/>
                  <a:pt x="11599800" y="6460633"/>
                  <a:pt x="11597457" y="6477501"/>
                </a:cubicBezTo>
                <a:cubicBezTo>
                  <a:pt x="11595894" y="6489438"/>
                  <a:pt x="11608655" y="6494628"/>
                  <a:pt x="11615946" y="6498261"/>
                </a:cubicBezTo>
                <a:cubicBezTo>
                  <a:pt x="11622717" y="6501894"/>
                  <a:pt x="11700843" y="6540561"/>
                  <a:pt x="11737041" y="6560802"/>
                </a:cubicBezTo>
                <a:cubicBezTo>
                  <a:pt x="11740166" y="6558726"/>
                  <a:pt x="11743291" y="6556650"/>
                  <a:pt x="11746676" y="6554834"/>
                </a:cubicBezTo>
                <a:cubicBezTo>
                  <a:pt x="11725062" y="6543156"/>
                  <a:pt x="11664124" y="6510458"/>
                  <a:pt x="11639384" y="6495666"/>
                </a:cubicBezTo>
                <a:cubicBezTo>
                  <a:pt x="11629228" y="6489698"/>
                  <a:pt x="11622196" y="6484767"/>
                  <a:pt x="11622717" y="6480096"/>
                </a:cubicBezTo>
                <a:cubicBezTo>
                  <a:pt x="11623498" y="6474387"/>
                  <a:pt x="11638342" y="6462968"/>
                  <a:pt x="11652405" y="6448955"/>
                </a:cubicBezTo>
                <a:cubicBezTo>
                  <a:pt x="11656051" y="6445322"/>
                  <a:pt x="11662040" y="6439353"/>
                  <a:pt x="11668811" y="6432606"/>
                </a:cubicBezTo>
                <a:cubicBezTo>
                  <a:pt x="11666988" y="6425600"/>
                  <a:pt x="11667769" y="6419890"/>
                  <a:pt x="11670895" y="6415738"/>
                </a:cubicBezTo>
                <a:cubicBezTo>
                  <a:pt x="11674801" y="6410548"/>
                  <a:pt x="11681832" y="6408472"/>
                  <a:pt x="11692249" y="6408991"/>
                </a:cubicBezTo>
                <a:cubicBezTo>
                  <a:pt x="11705009" y="6396275"/>
                  <a:pt x="11716468" y="6384857"/>
                  <a:pt x="11720374" y="6380705"/>
                </a:cubicBezTo>
                <a:cubicBezTo>
                  <a:pt x="11729489" y="6371622"/>
                  <a:pt x="11739124" y="6362280"/>
                  <a:pt x="11743291" y="6362799"/>
                </a:cubicBezTo>
                <a:cubicBezTo>
                  <a:pt x="11746676" y="6363318"/>
                  <a:pt x="11748499" y="6366432"/>
                  <a:pt x="11749801" y="6375255"/>
                </a:cubicBezTo>
                <a:cubicBezTo>
                  <a:pt x="11750843" y="6383041"/>
                  <a:pt x="11753447" y="6405618"/>
                  <a:pt x="11754749" y="6420669"/>
                </a:cubicBezTo>
                <a:cubicBezTo>
                  <a:pt x="11768812" y="6424043"/>
                  <a:pt x="11781833" y="6427935"/>
                  <a:pt x="11793812" y="6431568"/>
                </a:cubicBezTo>
                <a:cubicBezTo>
                  <a:pt x="11792249" y="6328544"/>
                  <a:pt x="11780531" y="6306746"/>
                  <a:pt x="11759176" y="6303891"/>
                </a:cubicBezTo>
                <a:close/>
                <a:moveTo>
                  <a:pt x="0" y="0"/>
                </a:moveTo>
                <a:lnTo>
                  <a:pt x="12192000" y="0"/>
                </a:lnTo>
                <a:lnTo>
                  <a:pt x="12192000" y="6858001"/>
                </a:lnTo>
                <a:lnTo>
                  <a:pt x="0" y="6858001"/>
                </a:lnTo>
                <a:close/>
              </a:path>
            </a:pathLst>
          </a:custGeom>
          <a:noFill/>
        </p:spPr>
        <p:txBody>
          <a:bodyPr wrap="square" lIns="6588000" tIns="0" bIns="274320" anchor="ctr" anchorCtr="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600" b="1">
                <a:solidFill>
                  <a:schemeClr val="bg1"/>
                </a:solidFill>
              </a:defRPr>
            </a:lvl1pPr>
          </a:lstStyle>
          <a:p>
            <a:r>
              <a:rPr lang="en-US" dirty="0"/>
              <a:t>_______________________________</a:t>
            </a:r>
            <a:br>
              <a:rPr lang="en-US" dirty="0"/>
            </a:br>
            <a:br>
              <a:rPr lang="en-US" dirty="0"/>
            </a:br>
            <a:r>
              <a:rPr lang="en-US" dirty="0"/>
              <a:t>To add an image here: </a:t>
            </a:r>
            <a:br>
              <a:rPr lang="en-US" dirty="0"/>
            </a:br>
            <a:r>
              <a:rPr lang="en-US" dirty="0"/>
              <a:t>Click the icon and select Brand Pictures, </a:t>
            </a:r>
            <a:br>
              <a:rPr lang="en-US" dirty="0"/>
            </a:br>
            <a:r>
              <a:rPr lang="en-US" dirty="0"/>
              <a:t>or insert a file from your computer.</a:t>
            </a:r>
            <a:br>
              <a:rPr lang="en-US" dirty="0"/>
            </a:br>
            <a:br>
              <a:rPr lang="en-US" dirty="0"/>
            </a:br>
            <a:br>
              <a:rPr lang="en-US" dirty="0"/>
            </a:br>
            <a:br>
              <a:rPr lang="en-US" dirty="0"/>
            </a:br>
            <a:r>
              <a:rPr lang="en-US" dirty="0"/>
              <a:t>The image can then be scaled within </a:t>
            </a:r>
            <a:br>
              <a:rPr lang="en-US" dirty="0"/>
            </a:br>
            <a:r>
              <a:rPr lang="en-US" dirty="0"/>
              <a:t>the frame by using the Crop feature in </a:t>
            </a:r>
            <a:br>
              <a:rPr lang="en-US" dirty="0"/>
            </a:br>
            <a:r>
              <a:rPr lang="en-US" dirty="0"/>
              <a:t>the Picture Format tab of the ribbon.</a:t>
            </a:r>
            <a:br>
              <a:rPr lang="en-US" dirty="0"/>
            </a:br>
            <a:r>
              <a:rPr lang="en-US" dirty="0"/>
              <a:t>_______________________________</a:t>
            </a:r>
          </a:p>
        </p:txBody>
      </p:sp>
      <p:sp>
        <p:nvSpPr>
          <p:cNvPr id="5" name="Slide Number Placeholder 4">
            <a:extLst>
              <a:ext uri="{FF2B5EF4-FFF2-40B4-BE49-F238E27FC236}">
                <a16:creationId xmlns:a16="http://schemas.microsoft.com/office/drawing/2014/main" id="{D0F3331A-221C-4BB7-BE2C-92316653FCF1}"/>
              </a:ext>
              <a:ext uri="{C183D7F6-B498-43B3-948B-1728B52AA6E4}">
                <adec:decorative xmlns:adec="http://schemas.microsoft.com/office/drawing/2017/decorative" val="1"/>
              </a:ext>
            </a:extLst>
          </p:cNvPr>
          <p:cNvSpPr>
            <a:spLocks noGrp="1"/>
          </p:cNvSpPr>
          <p:nvPr>
            <p:ph type="sldNum" sz="quarter" idx="12"/>
          </p:nvPr>
        </p:nvSpPr>
        <p:spPr/>
        <p:txBody>
          <a:bodyPr>
            <a:noAutofit/>
          </a:bodyPr>
          <a:lstStyle>
            <a:lvl1pPr>
              <a:lnSpc>
                <a:spcPct val="100000"/>
              </a:lnSpc>
              <a:defRPr>
                <a:solidFill>
                  <a:schemeClr val="bg1"/>
                </a:solidFill>
              </a:defRPr>
            </a:lvl1pPr>
          </a:lstStyle>
          <a:p>
            <a:fld id="{F8E47D07-9D1E-4FE9-B31A-2F5863681021}" type="slidenum">
              <a:rPr lang="en-GB" smtClean="0"/>
              <a:pPr/>
              <a:t>‹N›</a:t>
            </a:fld>
            <a:endParaRPr lang="en-GB"/>
          </a:p>
        </p:txBody>
      </p:sp>
      <p:sp>
        <p:nvSpPr>
          <p:cNvPr id="2" name="Date Placeholder 1">
            <a:extLst>
              <a:ext uri="{FF2B5EF4-FFF2-40B4-BE49-F238E27FC236}">
                <a16:creationId xmlns:a16="http://schemas.microsoft.com/office/drawing/2014/main" id="{E465CAD3-E638-495B-86BB-AC828CDE2A8C}"/>
              </a:ext>
              <a:ext uri="{C183D7F6-B498-43B3-948B-1728B52AA6E4}">
                <adec:decorative xmlns:adec="http://schemas.microsoft.com/office/drawing/2017/decorative" val="1"/>
              </a:ext>
            </a:extLst>
          </p:cNvPr>
          <p:cNvSpPr>
            <a:spLocks noGrp="1"/>
          </p:cNvSpPr>
          <p:nvPr>
            <p:ph type="dt" sz="half" idx="15"/>
          </p:nvPr>
        </p:nvSpPr>
        <p:spPr/>
        <p:txBody>
          <a:bodyPr>
            <a:noAutofit/>
          </a:bodyPr>
          <a:lstStyle>
            <a:lvl1pPr>
              <a:lnSpc>
                <a:spcPct val="100000"/>
              </a:lnSpc>
              <a:defRPr>
                <a:solidFill>
                  <a:schemeClr val="bg1"/>
                </a:solidFill>
              </a:defRPr>
            </a:lvl1pPr>
          </a:lstStyle>
          <a:p>
            <a:endParaRPr lang="en-GB"/>
          </a:p>
        </p:txBody>
      </p:sp>
    </p:spTree>
    <p:custDataLst>
      <p:tags r:id="rId1"/>
    </p:custDataLst>
    <p:extLst>
      <p:ext uri="{BB962C8B-B14F-4D97-AF65-F5344CB8AC3E}">
        <p14:creationId xmlns:p14="http://schemas.microsoft.com/office/powerpoint/2010/main" val="32560372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Key Statement Alternative 2">
    <p:bg>
      <p:bgPr>
        <a:solidFill>
          <a:schemeClr val="accent1"/>
        </a:solidFill>
        <a:effectLst/>
      </p:bgPr>
    </p:bg>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A7F1880-4AC1-4D46-9996-85279490A2EA}"/>
              </a:ext>
            </a:extLst>
          </p:cNvPr>
          <p:cNvSpPr>
            <a:spLocks noGrp="1"/>
          </p:cNvSpPr>
          <p:nvPr>
            <p:ph type="title" hasCustomPrompt="1"/>
          </p:nvPr>
        </p:nvSpPr>
        <p:spPr>
          <a:xfrm>
            <a:off x="6075818" y="1"/>
            <a:ext cx="6116183" cy="5588001"/>
          </a:xfrm>
          <a:custGeom>
            <a:avLst/>
            <a:gdLst>
              <a:gd name="connsiteX0" fmla="*/ 354640 w 6116183"/>
              <a:gd name="connsiteY0" fmla="*/ 0 h 5588001"/>
              <a:gd name="connsiteX1" fmla="*/ 6116183 w 6116183"/>
              <a:gd name="connsiteY1" fmla="*/ 0 h 5588001"/>
              <a:gd name="connsiteX2" fmla="*/ 6116183 w 6116183"/>
              <a:gd name="connsiteY2" fmla="*/ 4944550 h 5588001"/>
              <a:gd name="connsiteX3" fmla="*/ 6115373 w 6116183"/>
              <a:gd name="connsiteY3" fmla="*/ 4945083 h 5588001"/>
              <a:gd name="connsiteX4" fmla="*/ 5897930 w 6116183"/>
              <a:gd name="connsiteY4" fmla="*/ 5077183 h 5588001"/>
              <a:gd name="connsiteX5" fmla="*/ 5808870 w 6116183"/>
              <a:gd name="connsiteY5" fmla="*/ 5126964 h 5588001"/>
              <a:gd name="connsiteX6" fmla="*/ 5497342 w 6116183"/>
              <a:gd name="connsiteY6" fmla="*/ 5277035 h 5588001"/>
              <a:gd name="connsiteX7" fmla="*/ 5497341 w 6116183"/>
              <a:gd name="connsiteY7" fmla="*/ 5277035 h 5588001"/>
              <a:gd name="connsiteX8" fmla="*/ 5475237 w 6116183"/>
              <a:gd name="connsiteY8" fmla="*/ 5285126 h 5588001"/>
              <a:gd name="connsiteX9" fmla="*/ 5133783 w 6116183"/>
              <a:gd name="connsiteY9" fmla="*/ 5410099 h 5588001"/>
              <a:gd name="connsiteX10" fmla="*/ 3957070 w 6116183"/>
              <a:gd name="connsiteY10" fmla="*/ 5588001 h 5588001"/>
              <a:gd name="connsiteX11" fmla="*/ 0 w 6116183"/>
              <a:gd name="connsiteY11" fmla="*/ 1630931 h 5588001"/>
              <a:gd name="connsiteX12" fmla="*/ 310966 w 6116183"/>
              <a:gd name="connsiteY12" fmla="*/ 90661 h 558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116183" h="5588001">
                <a:moveTo>
                  <a:pt x="354640" y="0"/>
                </a:moveTo>
                <a:lnTo>
                  <a:pt x="6116183" y="0"/>
                </a:lnTo>
                <a:lnTo>
                  <a:pt x="6116183" y="4944550"/>
                </a:lnTo>
                <a:lnTo>
                  <a:pt x="6115373" y="4945083"/>
                </a:lnTo>
                <a:lnTo>
                  <a:pt x="5897930" y="5077183"/>
                </a:lnTo>
                <a:lnTo>
                  <a:pt x="5808870" y="5126964"/>
                </a:lnTo>
                <a:lnTo>
                  <a:pt x="5497342" y="5277035"/>
                </a:lnTo>
                <a:lnTo>
                  <a:pt x="5497341" y="5277035"/>
                </a:lnTo>
                <a:lnTo>
                  <a:pt x="5475237" y="5285126"/>
                </a:lnTo>
                <a:lnTo>
                  <a:pt x="5133783" y="5410099"/>
                </a:lnTo>
                <a:cubicBezTo>
                  <a:pt x="4762059" y="5525718"/>
                  <a:pt x="4366839" y="5588001"/>
                  <a:pt x="3957070" y="5588001"/>
                </a:cubicBezTo>
                <a:cubicBezTo>
                  <a:pt x="1771641" y="5588001"/>
                  <a:pt x="0" y="3816361"/>
                  <a:pt x="0" y="1630931"/>
                </a:cubicBezTo>
                <a:cubicBezTo>
                  <a:pt x="0" y="1084574"/>
                  <a:pt x="110728" y="564078"/>
                  <a:pt x="310966" y="90661"/>
                </a:cubicBezTo>
                <a:close/>
              </a:path>
            </a:pathLst>
          </a:custGeom>
          <a:solidFill>
            <a:schemeClr val="bg1"/>
          </a:solidFill>
        </p:spPr>
        <p:txBody>
          <a:bodyPr wrap="square" lIns="576000" tIns="360000" rIns="396000" bIns="1368000" anchor="ctr" anchorCtr="0">
            <a:normAutofit/>
          </a:bodyPr>
          <a:lstStyle>
            <a:lvl1pPr algn="ctr">
              <a:lnSpc>
                <a:spcPct val="100000"/>
              </a:lnSpc>
              <a:defRPr>
                <a:solidFill>
                  <a:schemeClr val="accent1"/>
                </a:solidFill>
              </a:defRPr>
            </a:lvl1pPr>
          </a:lstStyle>
          <a:p>
            <a:r>
              <a:rPr lang="en-US"/>
              <a:t>Click to add </a:t>
            </a:r>
            <a:br>
              <a:rPr lang="en-US"/>
            </a:br>
            <a:r>
              <a:rPr lang="en-US"/>
              <a:t>key statement</a:t>
            </a:r>
          </a:p>
        </p:txBody>
      </p:sp>
      <p:sp>
        <p:nvSpPr>
          <p:cNvPr id="7" name="Picture Placeholder 6">
            <a:extLst>
              <a:ext uri="{FF2B5EF4-FFF2-40B4-BE49-F238E27FC236}">
                <a16:creationId xmlns:a16="http://schemas.microsoft.com/office/drawing/2014/main" id="{84987E5A-4AC6-4082-8355-9708308C8BDA}"/>
              </a:ext>
              <a:ext uri="{C183D7F6-B498-43B3-948B-1728B52AA6E4}">
                <adec:decorative xmlns:adec="http://schemas.microsoft.com/office/drawing/2017/decorative" val="1"/>
              </a:ext>
            </a:extLst>
          </p:cNvPr>
          <p:cNvSpPr>
            <a:spLocks noGrp="1"/>
          </p:cNvSpPr>
          <p:nvPr>
            <p:ph type="pic" sz="quarter" idx="36" hasCustomPrompt="1"/>
          </p:nvPr>
        </p:nvSpPr>
        <p:spPr>
          <a:xfrm>
            <a:off x="0" y="-1"/>
            <a:ext cx="12192000" cy="6858001"/>
          </a:xfrm>
          <a:custGeom>
            <a:avLst/>
            <a:gdLst>
              <a:gd name="connsiteX0" fmla="*/ 11696741 w 12192000"/>
              <a:gd name="connsiteY0" fmla="*/ 6413786 h 6858001"/>
              <a:gd name="connsiteX1" fmla="*/ 11675409 w 12192000"/>
              <a:gd name="connsiteY1" fmla="*/ 6438944 h 6858001"/>
              <a:gd name="connsiteX2" fmla="*/ 11730040 w 12192000"/>
              <a:gd name="connsiteY2" fmla="*/ 6517531 h 6858001"/>
              <a:gd name="connsiteX3" fmla="*/ 11787273 w 12192000"/>
              <a:gd name="connsiteY3" fmla="*/ 6510528 h 6858001"/>
              <a:gd name="connsiteX4" fmla="*/ 11788053 w 12192000"/>
              <a:gd name="connsiteY4" fmla="*/ 6506379 h 6858001"/>
              <a:gd name="connsiteX5" fmla="*/ 11792216 w 12192000"/>
              <a:gd name="connsiteY5" fmla="*/ 6478367 h 6858001"/>
              <a:gd name="connsiteX6" fmla="*/ 11758396 w 12192000"/>
              <a:gd name="connsiteY6" fmla="*/ 6463843 h 6858001"/>
              <a:gd name="connsiteX7" fmla="*/ 11760738 w 12192000"/>
              <a:gd name="connsiteY7" fmla="*/ 6499895 h 6858001"/>
              <a:gd name="connsiteX8" fmla="*/ 11760738 w 12192000"/>
              <a:gd name="connsiteY8" fmla="*/ 6504304 h 6858001"/>
              <a:gd name="connsiteX9" fmla="*/ 11744088 w 12192000"/>
              <a:gd name="connsiteY9" fmla="*/ 6515456 h 6858001"/>
              <a:gd name="connsiteX10" fmla="*/ 11688156 w 12192000"/>
              <a:gd name="connsiteY10" fmla="*/ 6432460 h 6858001"/>
              <a:gd name="connsiteX11" fmla="*/ 11689457 w 12192000"/>
              <a:gd name="connsiteY11" fmla="*/ 6431164 h 6858001"/>
              <a:gd name="connsiteX12" fmla="*/ 11690237 w 12192000"/>
              <a:gd name="connsiteY12" fmla="*/ 6431682 h 6858001"/>
              <a:gd name="connsiteX13" fmla="*/ 11690498 w 12192000"/>
              <a:gd name="connsiteY13" fmla="*/ 6431682 h 6858001"/>
              <a:gd name="connsiteX14" fmla="*/ 11758136 w 12192000"/>
              <a:gd name="connsiteY14" fmla="*/ 6459175 h 6858001"/>
              <a:gd name="connsiteX15" fmla="*/ 11792476 w 12192000"/>
              <a:gd name="connsiteY15" fmla="*/ 6473958 h 6858001"/>
              <a:gd name="connsiteX16" fmla="*/ 11819531 w 12192000"/>
              <a:gd name="connsiteY16" fmla="*/ 6486926 h 6858001"/>
              <a:gd name="connsiteX17" fmla="*/ 11831758 w 12192000"/>
              <a:gd name="connsiteY17" fmla="*/ 6503785 h 6858001"/>
              <a:gd name="connsiteX18" fmla="*/ 11679831 w 12192000"/>
              <a:gd name="connsiteY18" fmla="*/ 6616867 h 6858001"/>
              <a:gd name="connsiteX19" fmla="*/ 11679311 w 12192000"/>
              <a:gd name="connsiteY19" fmla="*/ 6617386 h 6858001"/>
              <a:gd name="connsiteX20" fmla="*/ 11678271 w 12192000"/>
              <a:gd name="connsiteY20" fmla="*/ 6618942 h 6858001"/>
              <a:gd name="connsiteX21" fmla="*/ 11678010 w 12192000"/>
              <a:gd name="connsiteY21" fmla="*/ 6619461 h 6858001"/>
              <a:gd name="connsiteX22" fmla="*/ 11673328 w 12192000"/>
              <a:gd name="connsiteY22" fmla="*/ 6633725 h 6858001"/>
              <a:gd name="connsiteX23" fmla="*/ 11692319 w 12192000"/>
              <a:gd name="connsiteY23" fmla="*/ 6657587 h 6858001"/>
              <a:gd name="connsiteX24" fmla="*/ 11705066 w 12192000"/>
              <a:gd name="connsiteY24" fmla="*/ 6659921 h 6858001"/>
              <a:gd name="connsiteX25" fmla="*/ 11707667 w 12192000"/>
              <a:gd name="connsiteY25" fmla="*/ 6660180 h 6858001"/>
              <a:gd name="connsiteX26" fmla="*/ 11833840 w 12192000"/>
              <a:gd name="connsiteY26" fmla="*/ 6635282 h 6858001"/>
              <a:gd name="connsiteX27" fmla="*/ 11843465 w 12192000"/>
              <a:gd name="connsiteY27" fmla="*/ 6609086 h 6858001"/>
              <a:gd name="connsiteX28" fmla="*/ 11799500 w 12192000"/>
              <a:gd name="connsiteY28" fmla="*/ 6583409 h 6858001"/>
              <a:gd name="connsiteX29" fmla="*/ 11790135 w 12192000"/>
              <a:gd name="connsiteY29" fmla="*/ 6589634 h 6858001"/>
              <a:gd name="connsiteX30" fmla="*/ 11825255 w 12192000"/>
              <a:gd name="connsiteY30" fmla="*/ 6612976 h 6858001"/>
              <a:gd name="connsiteX31" fmla="*/ 11823434 w 12192000"/>
              <a:gd name="connsiteY31" fmla="*/ 6616608 h 6858001"/>
              <a:gd name="connsiteX32" fmla="*/ 11821092 w 12192000"/>
              <a:gd name="connsiteY32" fmla="*/ 6616608 h 6858001"/>
              <a:gd name="connsiteX33" fmla="*/ 11743568 w 12192000"/>
              <a:gd name="connsiteY33" fmla="*/ 6621795 h 6858001"/>
              <a:gd name="connsiteX34" fmla="*/ 11736284 w 12192000"/>
              <a:gd name="connsiteY34" fmla="*/ 6622054 h 6858001"/>
              <a:gd name="connsiteX35" fmla="*/ 11748251 w 12192000"/>
              <a:gd name="connsiteY35" fmla="*/ 6612458 h 6858001"/>
              <a:gd name="connsiteX36" fmla="*/ 11871301 w 12192000"/>
              <a:gd name="connsiteY36" fmla="*/ 6530240 h 6858001"/>
              <a:gd name="connsiteX37" fmla="*/ 11841124 w 12192000"/>
              <a:gd name="connsiteY37" fmla="*/ 6451912 h 6858001"/>
              <a:gd name="connsiteX38" fmla="*/ 11696741 w 12192000"/>
              <a:gd name="connsiteY38" fmla="*/ 6413786 h 6858001"/>
              <a:gd name="connsiteX39" fmla="*/ 11759176 w 12192000"/>
              <a:gd name="connsiteY39" fmla="*/ 6303891 h 6858001"/>
              <a:gd name="connsiteX40" fmla="*/ 11641467 w 12192000"/>
              <a:gd name="connsiteY40" fmla="*/ 6408732 h 6858001"/>
              <a:gd name="connsiteX41" fmla="*/ 11597457 w 12192000"/>
              <a:gd name="connsiteY41" fmla="*/ 6477501 h 6858001"/>
              <a:gd name="connsiteX42" fmla="*/ 11615946 w 12192000"/>
              <a:gd name="connsiteY42" fmla="*/ 6498261 h 6858001"/>
              <a:gd name="connsiteX43" fmla="*/ 11737041 w 12192000"/>
              <a:gd name="connsiteY43" fmla="*/ 6560802 h 6858001"/>
              <a:gd name="connsiteX44" fmla="*/ 11746676 w 12192000"/>
              <a:gd name="connsiteY44" fmla="*/ 6554834 h 6858001"/>
              <a:gd name="connsiteX45" fmla="*/ 11639384 w 12192000"/>
              <a:gd name="connsiteY45" fmla="*/ 6495666 h 6858001"/>
              <a:gd name="connsiteX46" fmla="*/ 11622717 w 12192000"/>
              <a:gd name="connsiteY46" fmla="*/ 6480096 h 6858001"/>
              <a:gd name="connsiteX47" fmla="*/ 11652405 w 12192000"/>
              <a:gd name="connsiteY47" fmla="*/ 6448955 h 6858001"/>
              <a:gd name="connsiteX48" fmla="*/ 11668811 w 12192000"/>
              <a:gd name="connsiteY48" fmla="*/ 6432606 h 6858001"/>
              <a:gd name="connsiteX49" fmla="*/ 11670895 w 12192000"/>
              <a:gd name="connsiteY49" fmla="*/ 6415738 h 6858001"/>
              <a:gd name="connsiteX50" fmla="*/ 11692249 w 12192000"/>
              <a:gd name="connsiteY50" fmla="*/ 6408991 h 6858001"/>
              <a:gd name="connsiteX51" fmla="*/ 11720374 w 12192000"/>
              <a:gd name="connsiteY51" fmla="*/ 6380705 h 6858001"/>
              <a:gd name="connsiteX52" fmla="*/ 11743291 w 12192000"/>
              <a:gd name="connsiteY52" fmla="*/ 6362799 h 6858001"/>
              <a:gd name="connsiteX53" fmla="*/ 11749801 w 12192000"/>
              <a:gd name="connsiteY53" fmla="*/ 6375255 h 6858001"/>
              <a:gd name="connsiteX54" fmla="*/ 11754749 w 12192000"/>
              <a:gd name="connsiteY54" fmla="*/ 6420669 h 6858001"/>
              <a:gd name="connsiteX55" fmla="*/ 11793812 w 12192000"/>
              <a:gd name="connsiteY55" fmla="*/ 6431568 h 6858001"/>
              <a:gd name="connsiteX56" fmla="*/ 11759176 w 12192000"/>
              <a:gd name="connsiteY56" fmla="*/ 6303891 h 6858001"/>
              <a:gd name="connsiteX57" fmla="*/ 0 w 12192000"/>
              <a:gd name="connsiteY57" fmla="*/ 0 h 6858001"/>
              <a:gd name="connsiteX58" fmla="*/ 12192000 w 12192000"/>
              <a:gd name="connsiteY58" fmla="*/ 0 h 6858001"/>
              <a:gd name="connsiteX59" fmla="*/ 12192000 w 12192000"/>
              <a:gd name="connsiteY59" fmla="*/ 6858001 h 6858001"/>
              <a:gd name="connsiteX60" fmla="*/ 0 w 12192000"/>
              <a:gd name="connsiteY60"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2192000" h="6858001">
                <a:moveTo>
                  <a:pt x="11696741" y="6413786"/>
                </a:moveTo>
                <a:cubicBezTo>
                  <a:pt x="11675409" y="6410933"/>
                  <a:pt x="11666824" y="6418714"/>
                  <a:pt x="11675409" y="6438944"/>
                </a:cubicBezTo>
                <a:cubicBezTo>
                  <a:pt x="11684254" y="6458915"/>
                  <a:pt x="11706627" y="6492373"/>
                  <a:pt x="11730040" y="6517531"/>
                </a:cubicBezTo>
                <a:cubicBezTo>
                  <a:pt x="11753714" y="6542430"/>
                  <a:pt x="11779208" y="6549433"/>
                  <a:pt x="11787273" y="6510528"/>
                </a:cubicBezTo>
                <a:cubicBezTo>
                  <a:pt x="11787533" y="6509232"/>
                  <a:pt x="11787793" y="6507935"/>
                  <a:pt x="11788053" y="6506379"/>
                </a:cubicBezTo>
                <a:cubicBezTo>
                  <a:pt x="11789874" y="6496523"/>
                  <a:pt x="11791435" y="6486926"/>
                  <a:pt x="11792216" y="6478367"/>
                </a:cubicBezTo>
                <a:cubicBezTo>
                  <a:pt x="11781810" y="6473699"/>
                  <a:pt x="11770103" y="6468771"/>
                  <a:pt x="11758396" y="6463843"/>
                </a:cubicBezTo>
                <a:cubicBezTo>
                  <a:pt x="11759177" y="6472661"/>
                  <a:pt x="11760217" y="6487964"/>
                  <a:pt x="11760738" y="6499895"/>
                </a:cubicBezTo>
                <a:cubicBezTo>
                  <a:pt x="11760738" y="6501191"/>
                  <a:pt x="11760738" y="6502748"/>
                  <a:pt x="11760738" y="6504304"/>
                </a:cubicBezTo>
                <a:cubicBezTo>
                  <a:pt x="11761518" y="6523237"/>
                  <a:pt x="11755014" y="6523237"/>
                  <a:pt x="11744088" y="6515456"/>
                </a:cubicBezTo>
                <a:cubicBezTo>
                  <a:pt x="11731341" y="6506379"/>
                  <a:pt x="11692579" y="6455284"/>
                  <a:pt x="11688156" y="6432460"/>
                </a:cubicBezTo>
                <a:cubicBezTo>
                  <a:pt x="11687896" y="6431164"/>
                  <a:pt x="11688676" y="6430904"/>
                  <a:pt x="11689457" y="6431164"/>
                </a:cubicBezTo>
                <a:cubicBezTo>
                  <a:pt x="11689717" y="6431423"/>
                  <a:pt x="11689977" y="6431423"/>
                  <a:pt x="11690237" y="6431682"/>
                </a:cubicBezTo>
                <a:cubicBezTo>
                  <a:pt x="11690237" y="6431682"/>
                  <a:pt x="11690237" y="6431682"/>
                  <a:pt x="11690498" y="6431682"/>
                </a:cubicBezTo>
                <a:cubicBezTo>
                  <a:pt x="11699082" y="6435054"/>
                  <a:pt x="11728479" y="6446725"/>
                  <a:pt x="11758136" y="6459175"/>
                </a:cubicBezTo>
                <a:cubicBezTo>
                  <a:pt x="11769843" y="6464103"/>
                  <a:pt x="11781810" y="6469290"/>
                  <a:pt x="11792476" y="6473958"/>
                </a:cubicBezTo>
                <a:cubicBezTo>
                  <a:pt x="11803142" y="6478627"/>
                  <a:pt x="11812507" y="6483295"/>
                  <a:pt x="11819531" y="6486926"/>
                </a:cubicBezTo>
                <a:cubicBezTo>
                  <a:pt x="11832279" y="6493670"/>
                  <a:pt x="11837221" y="6498338"/>
                  <a:pt x="11831758" y="6503785"/>
                </a:cubicBezTo>
                <a:cubicBezTo>
                  <a:pt x="11805223" y="6531018"/>
                  <a:pt x="11711830" y="6569404"/>
                  <a:pt x="11679831" y="6616867"/>
                </a:cubicBezTo>
                <a:cubicBezTo>
                  <a:pt x="11679831" y="6616867"/>
                  <a:pt x="11679571" y="6617126"/>
                  <a:pt x="11679311" y="6617386"/>
                </a:cubicBezTo>
                <a:cubicBezTo>
                  <a:pt x="11679051" y="6617904"/>
                  <a:pt x="11678531" y="6618423"/>
                  <a:pt x="11678271" y="6618942"/>
                </a:cubicBezTo>
                <a:cubicBezTo>
                  <a:pt x="11678271" y="6619201"/>
                  <a:pt x="11678271" y="6619461"/>
                  <a:pt x="11678010" y="6619461"/>
                </a:cubicBezTo>
                <a:cubicBezTo>
                  <a:pt x="11676450" y="6622573"/>
                  <a:pt x="11674108" y="6627501"/>
                  <a:pt x="11673328" y="6633725"/>
                </a:cubicBezTo>
                <a:cubicBezTo>
                  <a:pt x="11672027" y="6644100"/>
                  <a:pt x="11677490" y="6653696"/>
                  <a:pt x="11692319" y="6657587"/>
                </a:cubicBezTo>
                <a:cubicBezTo>
                  <a:pt x="11696221" y="6658624"/>
                  <a:pt x="11700383" y="6659402"/>
                  <a:pt x="11705066" y="6659921"/>
                </a:cubicBezTo>
                <a:cubicBezTo>
                  <a:pt x="11705846" y="6660180"/>
                  <a:pt x="11706887" y="6660180"/>
                  <a:pt x="11707667" y="6660180"/>
                </a:cubicBezTo>
                <a:cubicBezTo>
                  <a:pt x="11736544" y="6661477"/>
                  <a:pt x="11811207" y="6645137"/>
                  <a:pt x="11833840" y="6635282"/>
                </a:cubicBezTo>
                <a:cubicBezTo>
                  <a:pt x="11857253" y="6624907"/>
                  <a:pt x="11850229" y="6614533"/>
                  <a:pt x="11843465" y="6609086"/>
                </a:cubicBezTo>
                <a:cubicBezTo>
                  <a:pt x="11838262" y="6604936"/>
                  <a:pt x="11812247" y="6590412"/>
                  <a:pt x="11799500" y="6583409"/>
                </a:cubicBezTo>
                <a:cubicBezTo>
                  <a:pt x="11796118" y="6585743"/>
                  <a:pt x="11793516" y="6587300"/>
                  <a:pt x="11790135" y="6589634"/>
                </a:cubicBezTo>
                <a:cubicBezTo>
                  <a:pt x="11811727" y="6602602"/>
                  <a:pt x="11820312" y="6609086"/>
                  <a:pt x="11825255" y="6612976"/>
                </a:cubicBezTo>
                <a:cubicBezTo>
                  <a:pt x="11827336" y="6614533"/>
                  <a:pt x="11826295" y="6616348"/>
                  <a:pt x="11823434" y="6616608"/>
                </a:cubicBezTo>
                <a:cubicBezTo>
                  <a:pt x="11822653" y="6616608"/>
                  <a:pt x="11821873" y="6616608"/>
                  <a:pt x="11821092" y="6616608"/>
                </a:cubicBezTo>
                <a:cubicBezTo>
                  <a:pt x="11800540" y="6618164"/>
                  <a:pt x="11761778" y="6620757"/>
                  <a:pt x="11743568" y="6621795"/>
                </a:cubicBezTo>
                <a:cubicBezTo>
                  <a:pt x="11740966" y="6622054"/>
                  <a:pt x="11737845" y="6622054"/>
                  <a:pt x="11736284" y="6622054"/>
                </a:cubicBezTo>
                <a:cubicBezTo>
                  <a:pt x="11740706" y="6617904"/>
                  <a:pt x="11745649" y="6614273"/>
                  <a:pt x="11748251" y="6612458"/>
                </a:cubicBezTo>
                <a:cubicBezTo>
                  <a:pt x="11787273" y="6584965"/>
                  <a:pt x="11852050" y="6546580"/>
                  <a:pt x="11871301" y="6530240"/>
                </a:cubicBezTo>
                <a:cubicBezTo>
                  <a:pt x="11885349" y="6518050"/>
                  <a:pt x="11923851" y="6480961"/>
                  <a:pt x="11841124" y="6451912"/>
                </a:cubicBezTo>
                <a:cubicBezTo>
                  <a:pt x="11817450" y="6443872"/>
                  <a:pt x="11758657" y="6422086"/>
                  <a:pt x="11696741" y="6413786"/>
                </a:cubicBezTo>
                <a:close/>
                <a:moveTo>
                  <a:pt x="11759176" y="6303891"/>
                </a:moveTo>
                <a:cubicBezTo>
                  <a:pt x="11739124" y="6301296"/>
                  <a:pt x="11708916" y="6326468"/>
                  <a:pt x="11641467" y="6408732"/>
                </a:cubicBezTo>
                <a:cubicBezTo>
                  <a:pt x="11628967" y="6423783"/>
                  <a:pt x="11599800" y="6460633"/>
                  <a:pt x="11597457" y="6477501"/>
                </a:cubicBezTo>
                <a:cubicBezTo>
                  <a:pt x="11595894" y="6489438"/>
                  <a:pt x="11608655" y="6494628"/>
                  <a:pt x="11615946" y="6498261"/>
                </a:cubicBezTo>
                <a:cubicBezTo>
                  <a:pt x="11622717" y="6501894"/>
                  <a:pt x="11700843" y="6540561"/>
                  <a:pt x="11737041" y="6560802"/>
                </a:cubicBezTo>
                <a:cubicBezTo>
                  <a:pt x="11740166" y="6558726"/>
                  <a:pt x="11743291" y="6556650"/>
                  <a:pt x="11746676" y="6554834"/>
                </a:cubicBezTo>
                <a:cubicBezTo>
                  <a:pt x="11725062" y="6543156"/>
                  <a:pt x="11664124" y="6510458"/>
                  <a:pt x="11639384" y="6495666"/>
                </a:cubicBezTo>
                <a:cubicBezTo>
                  <a:pt x="11629228" y="6489698"/>
                  <a:pt x="11622196" y="6484767"/>
                  <a:pt x="11622717" y="6480096"/>
                </a:cubicBezTo>
                <a:cubicBezTo>
                  <a:pt x="11623498" y="6474387"/>
                  <a:pt x="11638342" y="6462968"/>
                  <a:pt x="11652405" y="6448955"/>
                </a:cubicBezTo>
                <a:cubicBezTo>
                  <a:pt x="11656051" y="6445322"/>
                  <a:pt x="11662040" y="6439353"/>
                  <a:pt x="11668811" y="6432606"/>
                </a:cubicBezTo>
                <a:cubicBezTo>
                  <a:pt x="11666988" y="6425600"/>
                  <a:pt x="11667769" y="6419890"/>
                  <a:pt x="11670895" y="6415738"/>
                </a:cubicBezTo>
                <a:cubicBezTo>
                  <a:pt x="11674801" y="6410548"/>
                  <a:pt x="11681832" y="6408472"/>
                  <a:pt x="11692249" y="6408991"/>
                </a:cubicBezTo>
                <a:cubicBezTo>
                  <a:pt x="11705009" y="6396275"/>
                  <a:pt x="11716468" y="6384857"/>
                  <a:pt x="11720374" y="6380705"/>
                </a:cubicBezTo>
                <a:cubicBezTo>
                  <a:pt x="11729489" y="6371622"/>
                  <a:pt x="11739124" y="6362280"/>
                  <a:pt x="11743291" y="6362799"/>
                </a:cubicBezTo>
                <a:cubicBezTo>
                  <a:pt x="11746676" y="6363318"/>
                  <a:pt x="11748499" y="6366432"/>
                  <a:pt x="11749801" y="6375255"/>
                </a:cubicBezTo>
                <a:cubicBezTo>
                  <a:pt x="11750843" y="6383041"/>
                  <a:pt x="11753447" y="6405618"/>
                  <a:pt x="11754749" y="6420669"/>
                </a:cubicBezTo>
                <a:cubicBezTo>
                  <a:pt x="11768812" y="6424043"/>
                  <a:pt x="11781833" y="6427935"/>
                  <a:pt x="11793812" y="6431568"/>
                </a:cubicBezTo>
                <a:cubicBezTo>
                  <a:pt x="11792249" y="6328544"/>
                  <a:pt x="11780531" y="6306746"/>
                  <a:pt x="11759176" y="6303891"/>
                </a:cubicBezTo>
                <a:close/>
                <a:moveTo>
                  <a:pt x="0" y="0"/>
                </a:moveTo>
                <a:lnTo>
                  <a:pt x="12192000" y="0"/>
                </a:lnTo>
                <a:lnTo>
                  <a:pt x="12192000" y="6858001"/>
                </a:lnTo>
                <a:lnTo>
                  <a:pt x="0" y="6858001"/>
                </a:lnTo>
                <a:close/>
              </a:path>
            </a:pathLst>
          </a:custGeom>
          <a:noFill/>
        </p:spPr>
        <p:txBody>
          <a:bodyPr wrap="square" lIns="0" tIns="0" rIns="6588000" bIns="274320" anchor="ctr" anchorCtr="0">
            <a:noAutofit/>
          </a:bodyPr>
          <a:lstStyle>
            <a:lvl1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sz="1600" b="1">
                <a:solidFill>
                  <a:schemeClr val="bg1"/>
                </a:solidFill>
              </a:defRPr>
            </a:lvl1pPr>
          </a:lstStyle>
          <a:p>
            <a:r>
              <a:rPr lang="en-US" dirty="0"/>
              <a:t>_______________________________</a:t>
            </a:r>
            <a:br>
              <a:rPr lang="en-US" dirty="0"/>
            </a:br>
            <a:br>
              <a:rPr lang="en-US" dirty="0"/>
            </a:br>
            <a:r>
              <a:rPr lang="en-US" dirty="0"/>
              <a:t>To add an image here: </a:t>
            </a:r>
            <a:br>
              <a:rPr lang="en-US" dirty="0"/>
            </a:br>
            <a:r>
              <a:rPr lang="en-US" dirty="0"/>
              <a:t>Click the icon and select Brand Pictures, </a:t>
            </a:r>
            <a:br>
              <a:rPr lang="en-US" dirty="0"/>
            </a:br>
            <a:r>
              <a:rPr lang="en-US" dirty="0"/>
              <a:t>or insert a file from your computer.</a:t>
            </a:r>
            <a:br>
              <a:rPr lang="en-US" dirty="0"/>
            </a:br>
            <a:br>
              <a:rPr lang="en-US" dirty="0"/>
            </a:br>
            <a:br>
              <a:rPr lang="en-US" dirty="0"/>
            </a:br>
            <a:br>
              <a:rPr lang="en-US" dirty="0"/>
            </a:br>
            <a:r>
              <a:rPr lang="en-US" dirty="0"/>
              <a:t>The image can then be scaled within </a:t>
            </a:r>
            <a:br>
              <a:rPr lang="en-US" dirty="0"/>
            </a:br>
            <a:r>
              <a:rPr lang="en-US" dirty="0"/>
              <a:t>the frame by using the Crop feature in </a:t>
            </a:r>
            <a:br>
              <a:rPr lang="en-US" dirty="0"/>
            </a:br>
            <a:r>
              <a:rPr lang="en-US" dirty="0"/>
              <a:t>the Picture Format tab of the ribbon.</a:t>
            </a:r>
            <a:br>
              <a:rPr lang="en-US" dirty="0"/>
            </a:br>
            <a:r>
              <a:rPr lang="en-US" dirty="0"/>
              <a:t>_______________________________</a:t>
            </a:r>
          </a:p>
        </p:txBody>
      </p:sp>
      <p:sp>
        <p:nvSpPr>
          <p:cNvPr id="4" name="Slide Number Placeholder 3">
            <a:extLst>
              <a:ext uri="{FF2B5EF4-FFF2-40B4-BE49-F238E27FC236}">
                <a16:creationId xmlns:a16="http://schemas.microsoft.com/office/drawing/2014/main" id="{DB8C36B2-DE1A-4EDF-9151-6195BF6EA0DD}"/>
              </a:ext>
              <a:ext uri="{C183D7F6-B498-43B3-948B-1728B52AA6E4}">
                <adec:decorative xmlns:adec="http://schemas.microsoft.com/office/drawing/2017/decorative" val="1"/>
              </a:ext>
            </a:extLst>
          </p:cNvPr>
          <p:cNvSpPr>
            <a:spLocks noGrp="1"/>
          </p:cNvSpPr>
          <p:nvPr>
            <p:ph type="sldNum" sz="quarter" idx="16"/>
          </p:nvPr>
        </p:nvSpPr>
        <p:spPr/>
        <p:txBody>
          <a:bodyPr/>
          <a:lstStyle>
            <a:lvl1pPr>
              <a:lnSpc>
                <a:spcPct val="100000"/>
              </a:lnSpc>
              <a:defRPr>
                <a:solidFill>
                  <a:schemeClr val="bg1"/>
                </a:solidFill>
              </a:defRPr>
            </a:lvl1pPr>
          </a:lstStyle>
          <a:p>
            <a:fld id="{F8E47D07-9D1E-4FE9-B31A-2F5863681021}" type="slidenum">
              <a:rPr lang="en-GB" smtClean="0"/>
              <a:pPr/>
              <a:t>‹N›</a:t>
            </a:fld>
            <a:endParaRPr lang="en-GB"/>
          </a:p>
        </p:txBody>
      </p:sp>
      <p:sp>
        <p:nvSpPr>
          <p:cNvPr id="3" name="Date Placeholder 2">
            <a:extLst>
              <a:ext uri="{FF2B5EF4-FFF2-40B4-BE49-F238E27FC236}">
                <a16:creationId xmlns:a16="http://schemas.microsoft.com/office/drawing/2014/main" id="{FE4832AD-985D-4D13-ADFF-E382CC2CA7F2}"/>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solidFill>
                  <a:schemeClr val="bg1"/>
                </a:solidFill>
              </a:defRPr>
            </a:lvl1pPr>
          </a:lstStyle>
          <a:p>
            <a:endParaRPr lang="en-GB"/>
          </a:p>
        </p:txBody>
      </p:sp>
    </p:spTree>
    <p:custDataLst>
      <p:tags r:id="rId1"/>
    </p:custDataLst>
    <p:extLst>
      <p:ext uri="{BB962C8B-B14F-4D97-AF65-F5344CB8AC3E}">
        <p14:creationId xmlns:p14="http://schemas.microsoft.com/office/powerpoint/2010/main" val="216362570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Key Statement Alternative 3">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19641-D30A-4DF2-BE88-21F4A0002CF9}"/>
              </a:ext>
            </a:extLst>
          </p:cNvPr>
          <p:cNvSpPr>
            <a:spLocks noGrp="1"/>
          </p:cNvSpPr>
          <p:nvPr>
            <p:ph type="title" hasCustomPrompt="1"/>
          </p:nvPr>
        </p:nvSpPr>
        <p:spPr>
          <a:xfrm>
            <a:off x="407987" y="1993901"/>
            <a:ext cx="4570413" cy="2288540"/>
          </a:xfrm>
        </p:spPr>
        <p:txBody>
          <a:bodyPr vert="horz" lIns="0" tIns="0" rIns="0" bIns="0" rtlCol="0" anchor="ctr" anchorCtr="0">
            <a:normAutofit/>
          </a:bodyPr>
          <a:lstStyle>
            <a:lvl1pPr algn="l">
              <a:lnSpc>
                <a:spcPct val="100000"/>
              </a:lnSpc>
              <a:defRPr lang="en-US" sz="6000">
                <a:solidFill>
                  <a:schemeClr val="bg1"/>
                </a:solidFill>
              </a:defRPr>
            </a:lvl1pPr>
          </a:lstStyle>
          <a:p>
            <a:pPr marL="0" lvl="0" algn="ctr"/>
            <a:r>
              <a:rPr lang="en-US" dirty="0"/>
              <a:t>Click to add key statement</a:t>
            </a:r>
          </a:p>
        </p:txBody>
      </p:sp>
      <p:sp>
        <p:nvSpPr>
          <p:cNvPr id="5" name="Slide Number Placeholder 4">
            <a:extLst>
              <a:ext uri="{FF2B5EF4-FFF2-40B4-BE49-F238E27FC236}">
                <a16:creationId xmlns:a16="http://schemas.microsoft.com/office/drawing/2014/main" id="{D0F3331A-221C-4BB7-BE2C-92316653FCF1}"/>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solidFill>
                  <a:schemeClr val="bg1"/>
                </a:solidFill>
              </a:defRPr>
            </a:lvl1pPr>
          </a:lstStyle>
          <a:p>
            <a:fld id="{F8E47D07-9D1E-4FE9-B31A-2F5863681021}" type="slidenum">
              <a:rPr lang="en-GB" smtClean="0"/>
              <a:pPr/>
              <a:t>‹N›</a:t>
            </a:fld>
            <a:endParaRPr lang="en-GB"/>
          </a:p>
        </p:txBody>
      </p:sp>
      <p:sp>
        <p:nvSpPr>
          <p:cNvPr id="3" name="Date Placeholder 2">
            <a:extLst>
              <a:ext uri="{FF2B5EF4-FFF2-40B4-BE49-F238E27FC236}">
                <a16:creationId xmlns:a16="http://schemas.microsoft.com/office/drawing/2014/main" id="{FE4832AD-985D-4D13-ADFF-E382CC2CA7F2}"/>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solidFill>
                  <a:schemeClr val="bg1"/>
                </a:solidFill>
              </a:defRPr>
            </a:lvl1pPr>
          </a:lstStyle>
          <a:p>
            <a:endParaRPr lang="en-GB"/>
          </a:p>
        </p:txBody>
      </p:sp>
      <p:sp>
        <p:nvSpPr>
          <p:cNvPr id="9" name="Picture Placeholder 8">
            <a:extLst>
              <a:ext uri="{FF2B5EF4-FFF2-40B4-BE49-F238E27FC236}">
                <a16:creationId xmlns:a16="http://schemas.microsoft.com/office/drawing/2014/main" id="{327E92E2-B66F-49A8-A639-B009FB80E817}"/>
              </a:ext>
              <a:ext uri="{C183D7F6-B498-43B3-948B-1728B52AA6E4}">
                <adec:decorative xmlns:adec="http://schemas.microsoft.com/office/drawing/2017/decorative" val="1"/>
              </a:ext>
            </a:extLst>
          </p:cNvPr>
          <p:cNvSpPr>
            <a:spLocks noGrp="1"/>
          </p:cNvSpPr>
          <p:nvPr>
            <p:ph type="pic" sz="quarter" idx="13" hasCustomPrompt="1"/>
          </p:nvPr>
        </p:nvSpPr>
        <p:spPr>
          <a:xfrm>
            <a:off x="5460132" y="0"/>
            <a:ext cx="6731869" cy="6858000"/>
          </a:xfrm>
          <a:custGeom>
            <a:avLst/>
            <a:gdLst>
              <a:gd name="connsiteX0" fmla="*/ 2376274 w 6731869"/>
              <a:gd name="connsiteY0" fmla="*/ 0 h 6858000"/>
              <a:gd name="connsiteX1" fmla="*/ 5054843 w 6731869"/>
              <a:gd name="connsiteY1" fmla="*/ 0 h 6858000"/>
              <a:gd name="connsiteX2" fmla="*/ 5161821 w 6731869"/>
              <a:gd name="connsiteY2" fmla="*/ 42383 h 6858000"/>
              <a:gd name="connsiteX3" fmla="*/ 6582663 w 6731869"/>
              <a:gd name="connsiteY3" fmla="*/ 1107621 h 6858000"/>
              <a:gd name="connsiteX4" fmla="*/ 6731869 w 6731869"/>
              <a:gd name="connsiteY4" fmla="*/ 1308112 h 6858000"/>
              <a:gd name="connsiteX5" fmla="*/ 6731869 w 6731869"/>
              <a:gd name="connsiteY5" fmla="*/ 5656777 h 6858000"/>
              <a:gd name="connsiteX6" fmla="*/ 6582663 w 6731869"/>
              <a:gd name="connsiteY6" fmla="*/ 5857268 h 6858000"/>
              <a:gd name="connsiteX7" fmla="*/ 5326406 w 6731869"/>
              <a:gd name="connsiteY7" fmla="*/ 6847739 h 6858000"/>
              <a:gd name="connsiteX8" fmla="*/ 5303818 w 6731869"/>
              <a:gd name="connsiteY8" fmla="*/ 6858000 h 6858000"/>
              <a:gd name="connsiteX9" fmla="*/ 2127298 w 6731869"/>
              <a:gd name="connsiteY9" fmla="*/ 6858000 h 6858000"/>
              <a:gd name="connsiteX10" fmla="*/ 2104710 w 6731869"/>
              <a:gd name="connsiteY10" fmla="*/ 6847739 h 6858000"/>
              <a:gd name="connsiteX11" fmla="*/ 0 w 6731869"/>
              <a:gd name="connsiteY11" fmla="*/ 3482444 h 6858000"/>
              <a:gd name="connsiteX12" fmla="*/ 2269295 w 6731869"/>
              <a:gd name="connsiteY12" fmla="*/ 423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31869" h="6858000">
                <a:moveTo>
                  <a:pt x="2376274" y="0"/>
                </a:moveTo>
                <a:lnTo>
                  <a:pt x="5054843" y="0"/>
                </a:lnTo>
                <a:lnTo>
                  <a:pt x="5161821" y="42383"/>
                </a:lnTo>
                <a:cubicBezTo>
                  <a:pt x="5717475" y="278537"/>
                  <a:pt x="6204059" y="646648"/>
                  <a:pt x="6582663" y="1107621"/>
                </a:cubicBezTo>
                <a:lnTo>
                  <a:pt x="6731869" y="1308112"/>
                </a:lnTo>
                <a:lnTo>
                  <a:pt x="6731869" y="5656777"/>
                </a:lnTo>
                <a:lnTo>
                  <a:pt x="6582663" y="5857268"/>
                </a:lnTo>
                <a:cubicBezTo>
                  <a:pt x="6241919" y="6272143"/>
                  <a:pt x="5813712" y="6611800"/>
                  <a:pt x="5326406" y="6847739"/>
                </a:cubicBezTo>
                <a:lnTo>
                  <a:pt x="5303818" y="6858000"/>
                </a:lnTo>
                <a:lnTo>
                  <a:pt x="2127298" y="6858000"/>
                </a:lnTo>
                <a:lnTo>
                  <a:pt x="2104710" y="6847739"/>
                </a:lnTo>
                <a:cubicBezTo>
                  <a:pt x="859373" y="6244784"/>
                  <a:pt x="0" y="4964456"/>
                  <a:pt x="0" y="3482444"/>
                </a:cubicBezTo>
                <a:cubicBezTo>
                  <a:pt x="0" y="1935997"/>
                  <a:pt x="935726" y="609153"/>
                  <a:pt x="2269295" y="42383"/>
                </a:cubicBezTo>
                <a:close/>
              </a:path>
            </a:pathLst>
          </a:custGeom>
          <a:solidFill>
            <a:schemeClr val="bg1"/>
          </a:solidFill>
        </p:spPr>
        <p:txBody>
          <a:bodyPr wrap="square" tIns="360000" bIns="640080" anchor="ctr" anchorCtr="0">
            <a:noAutofit/>
          </a:bodyPr>
          <a:lstStyle>
            <a:lvl1pPr marL="0" indent="0" algn="ctr">
              <a:lnSpc>
                <a:spcPct val="100000"/>
              </a:lnSpc>
              <a:spcBef>
                <a:spcPts val="0"/>
              </a:spcBef>
              <a:spcAft>
                <a:spcPts val="0"/>
              </a:spcAft>
              <a:buNone/>
              <a:defRPr sz="1600" b="1">
                <a:solidFill>
                  <a:schemeClr val="tx1"/>
                </a:solidFill>
              </a:defRPr>
            </a:lvl1pPr>
          </a:lstStyle>
          <a:p>
            <a:r>
              <a:rPr lang="en-US" dirty="0"/>
              <a:t>_______________________________</a:t>
            </a:r>
            <a:br>
              <a:rPr lang="en-US" dirty="0"/>
            </a:br>
            <a:br>
              <a:rPr lang="en-US" dirty="0"/>
            </a:br>
            <a:r>
              <a:rPr lang="en-US" dirty="0"/>
              <a:t>To add an image here: </a:t>
            </a:r>
            <a:br>
              <a:rPr lang="en-US" dirty="0"/>
            </a:br>
            <a:r>
              <a:rPr lang="en-US" dirty="0"/>
              <a:t>Click the icon and select Brand Pictures, </a:t>
            </a:r>
            <a:br>
              <a:rPr lang="en-US" dirty="0"/>
            </a:br>
            <a:r>
              <a:rPr lang="en-US" dirty="0"/>
              <a:t>or insert a file from your computer.</a:t>
            </a:r>
            <a:br>
              <a:rPr lang="en-US" dirty="0"/>
            </a:br>
            <a:br>
              <a:rPr lang="en-US" dirty="0"/>
            </a:br>
            <a:br>
              <a:rPr lang="en-US" dirty="0"/>
            </a:br>
            <a:br>
              <a:rPr lang="en-US" dirty="0"/>
            </a:br>
            <a:r>
              <a:rPr lang="en-US" dirty="0"/>
              <a:t>The image can then be scaled within </a:t>
            </a:r>
            <a:br>
              <a:rPr lang="en-US" dirty="0"/>
            </a:br>
            <a:r>
              <a:rPr lang="en-US" dirty="0"/>
              <a:t>the frame by using the Crop feature in </a:t>
            </a:r>
            <a:br>
              <a:rPr lang="en-US" dirty="0"/>
            </a:br>
            <a:r>
              <a:rPr lang="en-US" dirty="0"/>
              <a:t>the Picture Format tab of the ribbon.</a:t>
            </a:r>
            <a:br>
              <a:rPr lang="en-US" dirty="0"/>
            </a:br>
            <a:r>
              <a:rPr lang="en-US" dirty="0"/>
              <a:t>_______________________________</a:t>
            </a:r>
          </a:p>
        </p:txBody>
      </p:sp>
    </p:spTree>
    <p:custDataLst>
      <p:tags r:id="rId1"/>
    </p:custDataLst>
    <p:extLst>
      <p:ext uri="{BB962C8B-B14F-4D97-AF65-F5344CB8AC3E}">
        <p14:creationId xmlns:p14="http://schemas.microsoft.com/office/powerpoint/2010/main" val="404522690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tx1"/>
        </a:solidFill>
        <a:effectLst/>
      </p:bgPr>
    </p:bg>
    <p:spTree>
      <p:nvGrpSpPr>
        <p:cNvPr id="1" name=""/>
        <p:cNvGrpSpPr/>
        <p:nvPr/>
      </p:nvGrpSpPr>
      <p:grpSpPr>
        <a:xfrm>
          <a:off x="0" y="0"/>
          <a:ext cx="0" cy="0"/>
          <a:chOff x="0" y="0"/>
          <a:chExt cx="0" cy="0"/>
        </a:xfrm>
      </p:grpSpPr>
      <p:sp>
        <p:nvSpPr>
          <p:cNvPr id="7" name="TextBox 6" descr="Thank you.">
            <a:extLst>
              <a:ext uri="{FF2B5EF4-FFF2-40B4-BE49-F238E27FC236}">
                <a16:creationId xmlns:a16="http://schemas.microsoft.com/office/drawing/2014/main" id="{6064A62C-74DF-483B-9317-9F19F96F45A3}"/>
              </a:ext>
            </a:extLst>
          </p:cNvPr>
          <p:cNvSpPr txBox="1"/>
          <p:nvPr userDrawn="1"/>
        </p:nvSpPr>
        <p:spPr>
          <a:xfrm>
            <a:off x="6731870" y="2967335"/>
            <a:ext cx="5052144" cy="923330"/>
          </a:xfrm>
          <a:prstGeom prst="rect">
            <a:avLst/>
          </a:prstGeom>
          <a:noFill/>
        </p:spPr>
        <p:txBody>
          <a:bodyPr wrap="square" rtlCol="0">
            <a:noAutofit/>
          </a:bodyPr>
          <a:lstStyle/>
          <a:p>
            <a:pPr algn="ctr">
              <a:lnSpc>
                <a:spcPct val="100000"/>
              </a:lnSpc>
              <a:spcAft>
                <a:spcPts val="600"/>
              </a:spcAft>
            </a:pPr>
            <a:r>
              <a:rPr lang="en-US" sz="6000" kern="1200" dirty="0">
                <a:solidFill>
                  <a:schemeClr val="bg1"/>
                </a:solidFill>
                <a:latin typeface="+mj-lt"/>
                <a:ea typeface="+mj-ea"/>
                <a:cs typeface="+mj-cs"/>
              </a:rPr>
              <a:t>Thank you.</a:t>
            </a:r>
          </a:p>
        </p:txBody>
      </p:sp>
      <p:sp>
        <p:nvSpPr>
          <p:cNvPr id="10" name="Picture Placeholder 9">
            <a:extLst>
              <a:ext uri="{FF2B5EF4-FFF2-40B4-BE49-F238E27FC236}">
                <a16:creationId xmlns:a16="http://schemas.microsoft.com/office/drawing/2014/main" id="{28DB7B12-48CD-451F-A1A9-30DAE6BA2E3C}"/>
              </a:ext>
              <a:ext uri="{C183D7F6-B498-43B3-948B-1728B52AA6E4}">
                <adec:decorative xmlns:adec="http://schemas.microsoft.com/office/drawing/2017/decorative" val="1"/>
              </a:ext>
            </a:extLst>
          </p:cNvPr>
          <p:cNvSpPr>
            <a:spLocks noGrp="1"/>
          </p:cNvSpPr>
          <p:nvPr>
            <p:ph type="pic" sz="quarter" idx="13" hasCustomPrompt="1"/>
          </p:nvPr>
        </p:nvSpPr>
        <p:spPr>
          <a:xfrm>
            <a:off x="0" y="0"/>
            <a:ext cx="6731869" cy="6858000"/>
          </a:xfrm>
          <a:custGeom>
            <a:avLst/>
            <a:gdLst>
              <a:gd name="connsiteX0" fmla="*/ 1677026 w 6731869"/>
              <a:gd name="connsiteY0" fmla="*/ 0 h 6858000"/>
              <a:gd name="connsiteX1" fmla="*/ 4355595 w 6731869"/>
              <a:gd name="connsiteY1" fmla="*/ 0 h 6858000"/>
              <a:gd name="connsiteX2" fmla="*/ 4462574 w 6731869"/>
              <a:gd name="connsiteY2" fmla="*/ 42383 h 6858000"/>
              <a:gd name="connsiteX3" fmla="*/ 6731869 w 6731869"/>
              <a:gd name="connsiteY3" fmla="*/ 3482444 h 6858000"/>
              <a:gd name="connsiteX4" fmla="*/ 4627159 w 6731869"/>
              <a:gd name="connsiteY4" fmla="*/ 6847739 h 6858000"/>
              <a:gd name="connsiteX5" fmla="*/ 4604571 w 6731869"/>
              <a:gd name="connsiteY5" fmla="*/ 6858000 h 6858000"/>
              <a:gd name="connsiteX6" fmla="*/ 1428051 w 6731869"/>
              <a:gd name="connsiteY6" fmla="*/ 6858000 h 6858000"/>
              <a:gd name="connsiteX7" fmla="*/ 1405463 w 6731869"/>
              <a:gd name="connsiteY7" fmla="*/ 6847739 h 6858000"/>
              <a:gd name="connsiteX8" fmla="*/ 149206 w 6731869"/>
              <a:gd name="connsiteY8" fmla="*/ 5857268 h 6858000"/>
              <a:gd name="connsiteX9" fmla="*/ 0 w 6731869"/>
              <a:gd name="connsiteY9" fmla="*/ 5656777 h 6858000"/>
              <a:gd name="connsiteX10" fmla="*/ 0 w 6731869"/>
              <a:gd name="connsiteY10" fmla="*/ 1308112 h 6858000"/>
              <a:gd name="connsiteX11" fmla="*/ 149206 w 6731869"/>
              <a:gd name="connsiteY11" fmla="*/ 1107621 h 6858000"/>
              <a:gd name="connsiteX12" fmla="*/ 1570048 w 6731869"/>
              <a:gd name="connsiteY12" fmla="*/ 423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31869" h="6858000">
                <a:moveTo>
                  <a:pt x="1677026" y="0"/>
                </a:moveTo>
                <a:lnTo>
                  <a:pt x="4355595" y="0"/>
                </a:lnTo>
                <a:lnTo>
                  <a:pt x="4462574" y="42383"/>
                </a:lnTo>
                <a:cubicBezTo>
                  <a:pt x="5796143" y="609153"/>
                  <a:pt x="6731869" y="1935997"/>
                  <a:pt x="6731869" y="3482444"/>
                </a:cubicBezTo>
                <a:cubicBezTo>
                  <a:pt x="6731869" y="4964456"/>
                  <a:pt x="5872496" y="6244784"/>
                  <a:pt x="4627159" y="6847739"/>
                </a:cubicBezTo>
                <a:lnTo>
                  <a:pt x="4604571" y="6858000"/>
                </a:lnTo>
                <a:lnTo>
                  <a:pt x="1428051" y="6858000"/>
                </a:lnTo>
                <a:lnTo>
                  <a:pt x="1405463" y="6847739"/>
                </a:lnTo>
                <a:cubicBezTo>
                  <a:pt x="918157" y="6611800"/>
                  <a:pt x="489950" y="6272143"/>
                  <a:pt x="149206" y="5857268"/>
                </a:cubicBezTo>
                <a:lnTo>
                  <a:pt x="0" y="5656777"/>
                </a:lnTo>
                <a:lnTo>
                  <a:pt x="0" y="1308112"/>
                </a:lnTo>
                <a:lnTo>
                  <a:pt x="149206" y="1107621"/>
                </a:lnTo>
                <a:cubicBezTo>
                  <a:pt x="527810" y="646648"/>
                  <a:pt x="1014394" y="278537"/>
                  <a:pt x="1570048" y="42383"/>
                </a:cubicBezTo>
                <a:close/>
              </a:path>
            </a:pathLst>
          </a:custGeom>
          <a:solidFill>
            <a:schemeClr val="bg1"/>
          </a:solidFill>
        </p:spPr>
        <p:txBody>
          <a:bodyPr wrap="square" tIns="360000" bIns="640080" anchor="ctr" anchorCtr="0">
            <a:noAutofit/>
          </a:bodyPr>
          <a:lstStyle>
            <a:lvl1pPr marL="0" indent="0" algn="ctr">
              <a:lnSpc>
                <a:spcPct val="100000"/>
              </a:lnSpc>
              <a:spcBef>
                <a:spcPts val="0"/>
              </a:spcBef>
              <a:spcAft>
                <a:spcPts val="0"/>
              </a:spcAft>
              <a:buNone/>
              <a:defRPr sz="1600" b="1">
                <a:solidFill>
                  <a:schemeClr val="tx1"/>
                </a:solidFill>
              </a:defRPr>
            </a:lvl1pPr>
          </a:lstStyle>
          <a:p>
            <a:r>
              <a:rPr lang="en-US" dirty="0"/>
              <a:t>_______________________________</a:t>
            </a:r>
            <a:br>
              <a:rPr lang="en-US" dirty="0"/>
            </a:br>
            <a:br>
              <a:rPr lang="en-US" dirty="0"/>
            </a:br>
            <a:r>
              <a:rPr lang="en-US" dirty="0"/>
              <a:t>To add an image here: </a:t>
            </a:r>
            <a:br>
              <a:rPr lang="en-US" dirty="0"/>
            </a:br>
            <a:r>
              <a:rPr lang="en-US" dirty="0"/>
              <a:t>Click the icon and select Brand Pictures, </a:t>
            </a:r>
            <a:br>
              <a:rPr lang="en-US" dirty="0"/>
            </a:br>
            <a:r>
              <a:rPr lang="en-US" dirty="0"/>
              <a:t>or insert a file from your computer.</a:t>
            </a:r>
            <a:br>
              <a:rPr lang="en-US" dirty="0"/>
            </a:br>
            <a:br>
              <a:rPr lang="en-US" dirty="0"/>
            </a:br>
            <a:br>
              <a:rPr lang="en-US" dirty="0"/>
            </a:br>
            <a:br>
              <a:rPr lang="en-US" dirty="0"/>
            </a:br>
            <a:r>
              <a:rPr lang="en-US" dirty="0"/>
              <a:t>The image can then be scaled within </a:t>
            </a:r>
            <a:br>
              <a:rPr lang="en-US" dirty="0"/>
            </a:br>
            <a:r>
              <a:rPr lang="en-US" dirty="0"/>
              <a:t>the frame by using the Crop feature in </a:t>
            </a:r>
            <a:br>
              <a:rPr lang="en-US" dirty="0"/>
            </a:br>
            <a:r>
              <a:rPr lang="en-US" dirty="0"/>
              <a:t>the Picture Format tab of the ribbon.</a:t>
            </a:r>
            <a:br>
              <a:rPr lang="en-US" dirty="0"/>
            </a:br>
            <a:r>
              <a:rPr lang="en-US" dirty="0"/>
              <a:t>_______________________________</a:t>
            </a:r>
          </a:p>
        </p:txBody>
      </p:sp>
      <p:sp>
        <p:nvSpPr>
          <p:cNvPr id="5" name="Slide Number Placeholder 4">
            <a:extLst>
              <a:ext uri="{FF2B5EF4-FFF2-40B4-BE49-F238E27FC236}">
                <a16:creationId xmlns:a16="http://schemas.microsoft.com/office/drawing/2014/main" id="{D0F3331A-221C-4BB7-BE2C-92316653FCF1}"/>
              </a:ext>
              <a:ext uri="{C183D7F6-B498-43B3-948B-1728B52AA6E4}">
                <adec:decorative xmlns:adec="http://schemas.microsoft.com/office/drawing/2017/decorative" val="1"/>
              </a:ext>
            </a:extLst>
          </p:cNvPr>
          <p:cNvSpPr>
            <a:spLocks noGrp="1"/>
          </p:cNvSpPr>
          <p:nvPr>
            <p:ph type="sldNum" sz="quarter" idx="12"/>
          </p:nvPr>
        </p:nvSpPr>
        <p:spPr/>
        <p:txBody>
          <a:bodyPr>
            <a:noAutofit/>
          </a:bodyPr>
          <a:lstStyle>
            <a:lvl1pPr>
              <a:lnSpc>
                <a:spcPct val="100000"/>
              </a:lnSpc>
              <a:defRPr>
                <a:solidFill>
                  <a:schemeClr val="bg1"/>
                </a:solidFill>
              </a:defRPr>
            </a:lvl1pPr>
          </a:lstStyle>
          <a:p>
            <a:fld id="{F8E47D07-9D1E-4FE9-B31A-2F5863681021}" type="slidenum">
              <a:rPr lang="en-GB" smtClean="0"/>
              <a:pPr/>
              <a:t>‹N›</a:t>
            </a:fld>
            <a:endParaRPr lang="en-GB"/>
          </a:p>
        </p:txBody>
      </p:sp>
      <p:sp>
        <p:nvSpPr>
          <p:cNvPr id="3" name="Date Placeholder 2">
            <a:extLst>
              <a:ext uri="{FF2B5EF4-FFF2-40B4-BE49-F238E27FC236}">
                <a16:creationId xmlns:a16="http://schemas.microsoft.com/office/drawing/2014/main" id="{FE4832AD-985D-4D13-ADFF-E382CC2CA7F2}"/>
              </a:ext>
              <a:ext uri="{C183D7F6-B498-43B3-948B-1728B52AA6E4}">
                <adec:decorative xmlns:adec="http://schemas.microsoft.com/office/drawing/2017/decorative" val="1"/>
              </a:ext>
            </a:extLst>
          </p:cNvPr>
          <p:cNvSpPr>
            <a:spLocks noGrp="1"/>
          </p:cNvSpPr>
          <p:nvPr>
            <p:ph type="dt" sz="half" idx="10"/>
          </p:nvPr>
        </p:nvSpPr>
        <p:spPr/>
        <p:txBody>
          <a:bodyPr>
            <a:noAutofit/>
          </a:bodyPr>
          <a:lstStyle>
            <a:lvl1pPr>
              <a:lnSpc>
                <a:spcPct val="100000"/>
              </a:lnSpc>
              <a:defRPr>
                <a:solidFill>
                  <a:schemeClr val="bg1"/>
                </a:solidFill>
              </a:defRPr>
            </a:lvl1pPr>
          </a:lstStyle>
          <a:p>
            <a:endParaRPr lang="en-GB"/>
          </a:p>
        </p:txBody>
      </p:sp>
    </p:spTree>
    <p:custDataLst>
      <p:tags r:id="rId1"/>
    </p:custDataLst>
    <p:extLst>
      <p:ext uri="{BB962C8B-B14F-4D97-AF65-F5344CB8AC3E}">
        <p14:creationId xmlns:p14="http://schemas.microsoft.com/office/powerpoint/2010/main" val="67386026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A9E1CF1C-7FA2-4710-BBC2-1C5B7B5ABF0F}"/>
              </a:ext>
            </a:extLst>
          </p:cNvPr>
          <p:cNvSpPr>
            <a:spLocks noGrp="1"/>
          </p:cNvSpPr>
          <p:nvPr>
            <p:ph type="title" hasCustomPrompt="1"/>
          </p:nvPr>
        </p:nvSpPr>
        <p:spPr>
          <a:xfrm>
            <a:off x="1493520" y="0"/>
            <a:ext cx="9204960" cy="6858000"/>
          </a:xfrm>
          <a:custGeom>
            <a:avLst/>
            <a:gdLst>
              <a:gd name="connsiteX0" fmla="*/ 1600111 w 9204960"/>
              <a:gd name="connsiteY0" fmla="*/ 0 h 6858000"/>
              <a:gd name="connsiteX1" fmla="*/ 7604849 w 9204960"/>
              <a:gd name="connsiteY1" fmla="*/ 0 h 6858000"/>
              <a:gd name="connsiteX2" fmla="*/ 7697084 w 9204960"/>
              <a:gd name="connsiteY2" fmla="*/ 79896 h 6858000"/>
              <a:gd name="connsiteX3" fmla="*/ 9204960 w 9204960"/>
              <a:gd name="connsiteY3" fmla="*/ 3486735 h 6858000"/>
              <a:gd name="connsiteX4" fmla="*/ 7856925 w 9204960"/>
              <a:gd name="connsiteY4" fmla="*/ 6741180 h 6858000"/>
              <a:gd name="connsiteX5" fmla="*/ 7734397 w 9204960"/>
              <a:gd name="connsiteY5" fmla="*/ 6858000 h 6858000"/>
              <a:gd name="connsiteX6" fmla="*/ 1470564 w 9204960"/>
              <a:gd name="connsiteY6" fmla="*/ 6858000 h 6858000"/>
              <a:gd name="connsiteX7" fmla="*/ 1348035 w 9204960"/>
              <a:gd name="connsiteY7" fmla="*/ 6741180 h 6858000"/>
              <a:gd name="connsiteX8" fmla="*/ 0 w 9204960"/>
              <a:gd name="connsiteY8" fmla="*/ 3486735 h 6858000"/>
              <a:gd name="connsiteX9" fmla="*/ 1507876 w 9204960"/>
              <a:gd name="connsiteY9" fmla="*/ 7989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04960" h="6858000">
                <a:moveTo>
                  <a:pt x="1600111" y="0"/>
                </a:moveTo>
                <a:lnTo>
                  <a:pt x="7604849" y="0"/>
                </a:lnTo>
                <a:lnTo>
                  <a:pt x="7697084" y="79896"/>
                </a:lnTo>
                <a:cubicBezTo>
                  <a:pt x="8623404" y="921818"/>
                  <a:pt x="9204960" y="2136361"/>
                  <a:pt x="9204960" y="3486735"/>
                </a:cubicBezTo>
                <a:cubicBezTo>
                  <a:pt x="9204960" y="4757675"/>
                  <a:pt x="8689810" y="5908295"/>
                  <a:pt x="7856925" y="6741180"/>
                </a:cubicBezTo>
                <a:lnTo>
                  <a:pt x="7734397" y="6858000"/>
                </a:lnTo>
                <a:lnTo>
                  <a:pt x="1470564" y="6858000"/>
                </a:lnTo>
                <a:lnTo>
                  <a:pt x="1348035" y="6741180"/>
                </a:lnTo>
                <a:cubicBezTo>
                  <a:pt x="515150" y="5908295"/>
                  <a:pt x="0" y="4757675"/>
                  <a:pt x="0" y="3486735"/>
                </a:cubicBezTo>
                <a:cubicBezTo>
                  <a:pt x="0" y="2136361"/>
                  <a:pt x="581556" y="921818"/>
                  <a:pt x="1507876" y="79896"/>
                </a:cubicBezTo>
                <a:close/>
              </a:path>
            </a:pathLst>
          </a:custGeom>
          <a:solidFill>
            <a:schemeClr val="accent1"/>
          </a:solidFill>
        </p:spPr>
        <p:txBody>
          <a:bodyPr wrap="square" lIns="1044000" tIns="1440000" rIns="1044000" bIns="2268000" anchor="ctr" anchorCtr="0">
            <a:noAutofit/>
          </a:bodyPr>
          <a:lstStyle>
            <a:lvl1pPr algn="ctr">
              <a:lnSpc>
                <a:spcPct val="100000"/>
              </a:lnSpc>
              <a:defRPr baseline="0">
                <a:solidFill>
                  <a:schemeClr val="bg1"/>
                </a:solidFill>
              </a:defRPr>
            </a:lvl1pPr>
          </a:lstStyle>
          <a:p>
            <a:r>
              <a:rPr lang="en-US" dirty="0"/>
              <a:t>“Click to add quote”</a:t>
            </a:r>
          </a:p>
        </p:txBody>
      </p:sp>
      <p:sp>
        <p:nvSpPr>
          <p:cNvPr id="6" name="Text Placeholder 5">
            <a:extLst>
              <a:ext uri="{FF2B5EF4-FFF2-40B4-BE49-F238E27FC236}">
                <a16:creationId xmlns:a16="http://schemas.microsoft.com/office/drawing/2014/main" id="{0DF1B5E0-FD79-4230-B3D0-006D6BDCBC6F}"/>
              </a:ext>
            </a:extLst>
          </p:cNvPr>
          <p:cNvSpPr>
            <a:spLocks noGrp="1"/>
          </p:cNvSpPr>
          <p:nvPr>
            <p:ph type="body" sz="quarter" idx="13" hasCustomPrompt="1"/>
          </p:nvPr>
        </p:nvSpPr>
        <p:spPr>
          <a:xfrm>
            <a:off x="3614057" y="4747984"/>
            <a:ext cx="4963886" cy="1086751"/>
          </a:xfrm>
        </p:spPr>
        <p:txBody>
          <a:bodyPr/>
          <a:lstStyle>
            <a:lvl1pPr marL="0" indent="0" algn="ctr">
              <a:lnSpc>
                <a:spcPct val="100000"/>
              </a:lnSpc>
              <a:buNone/>
              <a:defRPr b="1">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Click to add attribution</a:t>
            </a:r>
          </a:p>
        </p:txBody>
      </p:sp>
      <p:sp>
        <p:nvSpPr>
          <p:cNvPr id="5" name="Slide Number Placeholder 4">
            <a:extLst>
              <a:ext uri="{FF2B5EF4-FFF2-40B4-BE49-F238E27FC236}">
                <a16:creationId xmlns:a16="http://schemas.microsoft.com/office/drawing/2014/main" id="{D0F3331A-221C-4BB7-BE2C-92316653FCF1}"/>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lvl1pPr>
          </a:lstStyle>
          <a:p>
            <a:fld id="{F8E47D07-9D1E-4FE9-B31A-2F5863681021}" type="slidenum">
              <a:rPr lang="en-GB" smtClean="0"/>
              <a:pPr/>
              <a:t>‹N›</a:t>
            </a:fld>
            <a:endParaRPr lang="en-GB"/>
          </a:p>
        </p:txBody>
      </p:sp>
      <p:sp>
        <p:nvSpPr>
          <p:cNvPr id="3" name="Date Placeholder 2">
            <a:extLst>
              <a:ext uri="{FF2B5EF4-FFF2-40B4-BE49-F238E27FC236}">
                <a16:creationId xmlns:a16="http://schemas.microsoft.com/office/drawing/2014/main" id="{FE4832AD-985D-4D13-ADFF-E382CC2CA7F2}"/>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24219648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END">
    <p:bg>
      <p:bgPr>
        <a:solidFill>
          <a:schemeClr val="tx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C22DA5D-EC7E-40C3-8862-3E3748AD6C3A}"/>
              </a:ext>
            </a:extLst>
          </p:cNvPr>
          <p:cNvSpPr txBox="1">
            <a:spLocks/>
          </p:cNvSpPr>
          <p:nvPr userDrawn="1"/>
        </p:nvSpPr>
        <p:spPr>
          <a:xfrm>
            <a:off x="1257304" y="769811"/>
            <a:ext cx="9677394" cy="5318379"/>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a:lnSpc>
                <a:spcPct val="90000"/>
              </a:lnSpc>
            </a:pPr>
            <a:r>
              <a:rPr lang="en-US" sz="9600" dirty="0"/>
              <a:t>Do not use layouts</a:t>
            </a:r>
            <a:br>
              <a:rPr lang="en-US" sz="9600" dirty="0"/>
            </a:br>
            <a:r>
              <a:rPr lang="en-US" sz="9600" dirty="0"/>
              <a:t>in this section appearing after this point. </a:t>
            </a:r>
          </a:p>
        </p:txBody>
      </p:sp>
      <p:sp>
        <p:nvSpPr>
          <p:cNvPr id="3" name="DO NOT DELETE (BRANDIN)">
            <a:extLst>
              <a:ext uri="{FF2B5EF4-FFF2-40B4-BE49-F238E27FC236}">
                <a16:creationId xmlns:a16="http://schemas.microsoft.com/office/drawing/2014/main" id="{67A6BD22-A0FD-E747-A45C-6A8FB5227CDB}"/>
              </a:ext>
            </a:extLst>
          </p:cNvPr>
          <p:cNvSpPr/>
          <p:nvPr userDrawn="1"/>
        </p:nvSpPr>
        <p:spPr>
          <a:xfrm>
            <a:off x="152400" y="152400"/>
            <a:ext cx="0"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lnSpc>
                <a:spcPct val="120000"/>
              </a:lnSpc>
              <a:spcAft>
                <a:spcPts val="600"/>
              </a:spcAft>
            </a:pPr>
            <a:endParaRPr lang="en-US" dirty="0" err="1"/>
          </a:p>
        </p:txBody>
      </p:sp>
    </p:spTree>
    <p:custDataLst>
      <p:custData r:id="rId1"/>
      <p:tags r:id="rId2"/>
    </p:custDataLst>
    <p:extLst>
      <p:ext uri="{BB962C8B-B14F-4D97-AF65-F5344CB8AC3E}">
        <p14:creationId xmlns:p14="http://schemas.microsoft.com/office/powerpoint/2010/main" val="17355334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 and 3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FB789-D2DE-40CF-B66E-05E9E8302D6B}"/>
              </a:ext>
            </a:extLst>
          </p:cNvPr>
          <p:cNvSpPr>
            <a:spLocks noGrp="1"/>
          </p:cNvSpPr>
          <p:nvPr>
            <p:ph type="title" hasCustomPrompt="1"/>
          </p:nvPr>
        </p:nvSpPr>
        <p:spPr>
          <a:xfrm>
            <a:off x="4499428" y="404812"/>
            <a:ext cx="7284584" cy="1008063"/>
          </a:xfrm>
        </p:spPr>
        <p:txBody>
          <a:bodyPr anchor="b" anchorCtr="0"/>
          <a:lstStyle>
            <a:lvl1pPr>
              <a:lnSpc>
                <a:spcPct val="100000"/>
              </a:lnSpc>
              <a:defRPr/>
            </a:lvl1pPr>
          </a:lstStyle>
          <a:p>
            <a:r>
              <a:rPr lang="en-US" dirty="0"/>
              <a:t>Click to enter title here</a:t>
            </a:r>
          </a:p>
        </p:txBody>
      </p:sp>
      <p:sp>
        <p:nvSpPr>
          <p:cNvPr id="13" name="Picture Placeholder 13">
            <a:extLst>
              <a:ext uri="{FF2B5EF4-FFF2-40B4-BE49-F238E27FC236}">
                <a16:creationId xmlns:a16="http://schemas.microsoft.com/office/drawing/2014/main" id="{40B35679-83CF-4DE2-BCA6-286802F65026}"/>
              </a:ext>
              <a:ext uri="{C183D7F6-B498-43B3-948B-1728B52AA6E4}">
                <adec:decorative xmlns:adec="http://schemas.microsoft.com/office/drawing/2017/decorative" val="1"/>
              </a:ext>
            </a:extLst>
          </p:cNvPr>
          <p:cNvSpPr>
            <a:spLocks noGrp="1"/>
          </p:cNvSpPr>
          <p:nvPr>
            <p:ph type="pic" sz="quarter" idx="20" hasCustomPrompt="1"/>
          </p:nvPr>
        </p:nvSpPr>
        <p:spPr>
          <a:xfrm>
            <a:off x="1" y="0"/>
            <a:ext cx="4622041" cy="6858000"/>
          </a:xfrm>
          <a:custGeom>
            <a:avLst/>
            <a:gdLst>
              <a:gd name="connsiteX0" fmla="*/ 0 w 4622041"/>
              <a:gd name="connsiteY0" fmla="*/ 0 h 6858000"/>
              <a:gd name="connsiteX1" fmla="*/ 1524909 w 4622041"/>
              <a:gd name="connsiteY1" fmla="*/ 0 h 6858000"/>
              <a:gd name="connsiteX2" fmla="*/ 3181350 w 4622041"/>
              <a:gd name="connsiteY2" fmla="*/ 0 h 6858000"/>
              <a:gd name="connsiteX3" fmla="*/ 3848100 w 4622041"/>
              <a:gd name="connsiteY3" fmla="*/ 0 h 6858000"/>
              <a:gd name="connsiteX4" fmla="*/ 4203480 w 4622041"/>
              <a:gd name="connsiteY4" fmla="*/ 0 h 6858000"/>
              <a:gd name="connsiteX5" fmla="*/ 4622041 w 4622041"/>
              <a:gd name="connsiteY5" fmla="*/ 0 h 6858000"/>
              <a:gd name="connsiteX6" fmla="*/ 4491391 w 4622041"/>
              <a:gd name="connsiteY6" fmla="*/ 203795 h 6858000"/>
              <a:gd name="connsiteX7" fmla="*/ 3590925 w 4622041"/>
              <a:gd name="connsiteY7" fmla="*/ 3429000 h 6858000"/>
              <a:gd name="connsiteX8" fmla="*/ 4491391 w 4622041"/>
              <a:gd name="connsiteY8" fmla="*/ 6654205 h 6858000"/>
              <a:gd name="connsiteX9" fmla="*/ 4622041 w 4622041"/>
              <a:gd name="connsiteY9" fmla="*/ 6858000 h 6858000"/>
              <a:gd name="connsiteX10" fmla="*/ 4452454 w 4622041"/>
              <a:gd name="connsiteY10" fmla="*/ 6858000 h 6858000"/>
              <a:gd name="connsiteX11" fmla="*/ 3848100 w 4622041"/>
              <a:gd name="connsiteY11" fmla="*/ 6858000 h 6858000"/>
              <a:gd name="connsiteX12" fmla="*/ 3181350 w 4622041"/>
              <a:gd name="connsiteY12" fmla="*/ 6858000 h 6858000"/>
              <a:gd name="connsiteX13" fmla="*/ 1275934 w 4622041"/>
              <a:gd name="connsiteY13" fmla="*/ 6858000 h 6858000"/>
              <a:gd name="connsiteX14" fmla="*/ 0 w 4622041"/>
              <a:gd name="connsiteY14" fmla="*/ 6858000 h 6858000"/>
              <a:gd name="connsiteX15" fmla="*/ 0 w 4622041"/>
              <a:gd name="connsiteY15" fmla="*/ 5860486 h 6858000"/>
              <a:gd name="connsiteX16" fmla="*/ 0 w 4622041"/>
              <a:gd name="connsiteY16" fmla="*/ 11044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22041" h="6858000">
                <a:moveTo>
                  <a:pt x="0" y="0"/>
                </a:moveTo>
                <a:lnTo>
                  <a:pt x="1524909" y="0"/>
                </a:lnTo>
                <a:lnTo>
                  <a:pt x="3181350" y="0"/>
                </a:lnTo>
                <a:lnTo>
                  <a:pt x="3848100" y="0"/>
                </a:lnTo>
                <a:lnTo>
                  <a:pt x="4203480" y="0"/>
                </a:lnTo>
                <a:lnTo>
                  <a:pt x="4622041" y="0"/>
                </a:lnTo>
                <a:lnTo>
                  <a:pt x="4491391" y="203795"/>
                </a:lnTo>
                <a:cubicBezTo>
                  <a:pt x="3919978" y="1144214"/>
                  <a:pt x="3590925" y="2248180"/>
                  <a:pt x="3590925" y="3429000"/>
                </a:cubicBezTo>
                <a:cubicBezTo>
                  <a:pt x="3590925" y="4609821"/>
                  <a:pt x="3919978" y="5713787"/>
                  <a:pt x="4491391" y="6654205"/>
                </a:cubicBezTo>
                <a:lnTo>
                  <a:pt x="4622041" y="6858000"/>
                </a:lnTo>
                <a:lnTo>
                  <a:pt x="4452454" y="6858000"/>
                </a:lnTo>
                <a:lnTo>
                  <a:pt x="3848100" y="6858000"/>
                </a:lnTo>
                <a:lnTo>
                  <a:pt x="3181350" y="6858000"/>
                </a:lnTo>
                <a:lnTo>
                  <a:pt x="1275934" y="6858000"/>
                </a:lnTo>
                <a:lnTo>
                  <a:pt x="0" y="6858000"/>
                </a:lnTo>
                <a:lnTo>
                  <a:pt x="0" y="5860486"/>
                </a:lnTo>
                <a:lnTo>
                  <a:pt x="0" y="1104402"/>
                </a:lnTo>
                <a:close/>
              </a:path>
            </a:pathLst>
          </a:custGeom>
          <a:solidFill>
            <a:schemeClr val="bg2">
              <a:lumMod val="40000"/>
              <a:lumOff val="60000"/>
            </a:schemeClr>
          </a:solidFill>
        </p:spPr>
        <p:txBody>
          <a:bodyPr vert="horz" wrap="square" lIns="396000" tIns="612000" rIns="576000" bIns="914400" rtlCol="0" anchor="ctr" anchorCtr="0">
            <a:noAutofit/>
          </a:bodyPr>
          <a:lstStyle>
            <a:lvl1pPr marL="0" indent="0" algn="l">
              <a:lnSpc>
                <a:spcPct val="100000"/>
              </a:lnSpc>
              <a:spcBef>
                <a:spcPts val="0"/>
              </a:spcBef>
              <a:spcAft>
                <a:spcPts val="0"/>
              </a:spcAft>
              <a:buNone/>
              <a:defRPr lang="en-US" sz="1600" b="1" dirty="0"/>
            </a:lvl1pPr>
          </a:lstStyle>
          <a:p>
            <a:r>
              <a:rPr lang="en-US" dirty="0"/>
              <a:t>_______________________________</a:t>
            </a:r>
            <a:br>
              <a:rPr lang="en-US" dirty="0"/>
            </a:br>
            <a:br>
              <a:rPr lang="en-US" dirty="0"/>
            </a:br>
            <a:r>
              <a:rPr lang="en-US" dirty="0"/>
              <a:t>To add an image here: </a:t>
            </a:r>
            <a:br>
              <a:rPr lang="en-US" dirty="0"/>
            </a:br>
            <a:r>
              <a:rPr lang="en-US" dirty="0"/>
              <a:t>Click the icon and select </a:t>
            </a:r>
            <a:br>
              <a:rPr lang="en-US" dirty="0"/>
            </a:br>
            <a:r>
              <a:rPr lang="en-US" dirty="0"/>
              <a:t>Brand Pictures, or insert a </a:t>
            </a:r>
            <a:br>
              <a:rPr lang="en-US" dirty="0"/>
            </a:br>
            <a:r>
              <a:rPr lang="en-US" dirty="0"/>
              <a:t>file from your computer.</a:t>
            </a:r>
            <a:br>
              <a:rPr lang="en-US" dirty="0"/>
            </a:br>
            <a:br>
              <a:rPr lang="en-US" dirty="0"/>
            </a:br>
            <a:br>
              <a:rPr lang="en-US" dirty="0"/>
            </a:br>
            <a:br>
              <a:rPr lang="en-US" dirty="0"/>
            </a:br>
            <a:r>
              <a:rPr lang="en-US" dirty="0"/>
              <a:t>The image can then be scaled </a:t>
            </a:r>
            <a:br>
              <a:rPr lang="en-US" dirty="0"/>
            </a:br>
            <a:r>
              <a:rPr lang="en-US" dirty="0"/>
              <a:t>within the frame by using the </a:t>
            </a:r>
            <a:br>
              <a:rPr lang="en-US" dirty="0"/>
            </a:br>
            <a:r>
              <a:rPr lang="en-US" dirty="0"/>
              <a:t>Crop feature in the Picture </a:t>
            </a:r>
            <a:br>
              <a:rPr lang="en-US" dirty="0"/>
            </a:br>
            <a:r>
              <a:rPr lang="en-US" dirty="0"/>
              <a:t>Format tab of the ribbon.</a:t>
            </a:r>
            <a:br>
              <a:rPr lang="en-US" dirty="0"/>
            </a:br>
            <a:r>
              <a:rPr lang="en-US" dirty="0"/>
              <a:t>_______________________________</a:t>
            </a:r>
          </a:p>
        </p:txBody>
      </p:sp>
      <p:sp>
        <p:nvSpPr>
          <p:cNvPr id="8" name="Text Placeholder 7">
            <a:extLst>
              <a:ext uri="{FF2B5EF4-FFF2-40B4-BE49-F238E27FC236}">
                <a16:creationId xmlns:a16="http://schemas.microsoft.com/office/drawing/2014/main" id="{BED2D347-F52F-43C1-87F8-DDC9498C0F38}"/>
              </a:ext>
              <a:ext uri="{C183D7F6-B498-43B3-948B-1728B52AA6E4}">
                <adec:decorative xmlns:adec="http://schemas.microsoft.com/office/drawing/2017/decorative" val="1"/>
              </a:ext>
            </a:extLst>
          </p:cNvPr>
          <p:cNvSpPr>
            <a:spLocks noGrp="1"/>
          </p:cNvSpPr>
          <p:nvPr>
            <p:ph type="body" sz="quarter" idx="26" hasCustomPrompt="1"/>
          </p:nvPr>
        </p:nvSpPr>
        <p:spPr>
          <a:xfrm>
            <a:off x="4499428" y="2019453"/>
            <a:ext cx="741600" cy="741600"/>
          </a:xfrm>
          <a:prstGeom prst="ellipse">
            <a:avLst/>
          </a:prstGeom>
          <a:solidFill>
            <a:schemeClr val="accent1"/>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6" name="Text Placeholder 5">
            <a:extLst>
              <a:ext uri="{FF2B5EF4-FFF2-40B4-BE49-F238E27FC236}">
                <a16:creationId xmlns:a16="http://schemas.microsoft.com/office/drawing/2014/main" id="{4F2560C9-DF52-45CA-87E0-E0A1940555F6}"/>
              </a:ext>
            </a:extLst>
          </p:cNvPr>
          <p:cNvSpPr>
            <a:spLocks noGrp="1"/>
          </p:cNvSpPr>
          <p:nvPr>
            <p:ph type="body" sz="quarter" idx="23" hasCustomPrompt="1"/>
          </p:nvPr>
        </p:nvSpPr>
        <p:spPr>
          <a:xfrm>
            <a:off x="5359400" y="2110016"/>
            <a:ext cx="6424612" cy="576000"/>
          </a:xfrm>
        </p:spPr>
        <p:txBody>
          <a:bodyPr vert="horz" lIns="0" tIns="0" rIns="0" bIns="0" rtlCol="0" anchor="ctr" anchorCtr="0">
            <a:noAutofit/>
          </a:bodyPr>
          <a:lstStyle>
            <a:lvl1pPr marL="0" indent="0">
              <a:lnSpc>
                <a:spcPct val="100000"/>
              </a:lnSpc>
              <a:buNone/>
              <a:defRPr lang="en-US" dirty="0"/>
            </a:lvl1pPr>
          </a:lstStyle>
          <a:p>
            <a:pPr lvl="0"/>
            <a:r>
              <a:rPr lang="en-US" dirty="0"/>
              <a:t>Click to add item</a:t>
            </a:r>
          </a:p>
        </p:txBody>
      </p:sp>
      <p:sp>
        <p:nvSpPr>
          <p:cNvPr id="16" name="Text Placeholder 7">
            <a:extLst>
              <a:ext uri="{FF2B5EF4-FFF2-40B4-BE49-F238E27FC236}">
                <a16:creationId xmlns:a16="http://schemas.microsoft.com/office/drawing/2014/main" id="{4A674ED9-5FA4-4FE1-86F0-863ECF4F5C27}"/>
              </a:ext>
              <a:ext uri="{C183D7F6-B498-43B3-948B-1728B52AA6E4}">
                <adec:decorative xmlns:adec="http://schemas.microsoft.com/office/drawing/2017/decorative" val="1"/>
              </a:ext>
            </a:extLst>
          </p:cNvPr>
          <p:cNvSpPr>
            <a:spLocks noGrp="1"/>
          </p:cNvSpPr>
          <p:nvPr>
            <p:ph type="body" sz="quarter" idx="27" hasCustomPrompt="1"/>
          </p:nvPr>
        </p:nvSpPr>
        <p:spPr>
          <a:xfrm>
            <a:off x="4499428" y="3110417"/>
            <a:ext cx="741600" cy="741600"/>
          </a:xfrm>
          <a:prstGeom prst="ellipse">
            <a:avLst/>
          </a:prstGeom>
          <a:solidFill>
            <a:schemeClr val="tx2"/>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20" name="Text Placeholder 5">
            <a:extLst>
              <a:ext uri="{FF2B5EF4-FFF2-40B4-BE49-F238E27FC236}">
                <a16:creationId xmlns:a16="http://schemas.microsoft.com/office/drawing/2014/main" id="{E73010FE-DD71-4076-8A5D-D08E5CA3F634}"/>
              </a:ext>
            </a:extLst>
          </p:cNvPr>
          <p:cNvSpPr>
            <a:spLocks noGrp="1"/>
          </p:cNvSpPr>
          <p:nvPr>
            <p:ph type="body" sz="quarter" idx="24" hasCustomPrompt="1"/>
          </p:nvPr>
        </p:nvSpPr>
        <p:spPr>
          <a:xfrm>
            <a:off x="5359400" y="3202805"/>
            <a:ext cx="6424612" cy="576000"/>
          </a:xfrm>
        </p:spPr>
        <p:txBody>
          <a:bodyPr vert="horz" lIns="0" tIns="0" rIns="0" bIns="0" rtlCol="0" anchor="ctr" anchorCtr="0">
            <a:noAutofit/>
          </a:bodyPr>
          <a:lstStyle>
            <a:lvl1pPr marL="0" indent="0">
              <a:lnSpc>
                <a:spcPct val="100000"/>
              </a:lnSpc>
              <a:buNone/>
              <a:defRPr lang="en-US" dirty="0"/>
            </a:lvl1pPr>
          </a:lstStyle>
          <a:p>
            <a:pPr lvl="0"/>
            <a:r>
              <a:rPr lang="en-US"/>
              <a:t>Click to add item</a:t>
            </a:r>
          </a:p>
        </p:txBody>
      </p:sp>
      <p:sp>
        <p:nvSpPr>
          <p:cNvPr id="22" name="Text Placeholder 7">
            <a:extLst>
              <a:ext uri="{FF2B5EF4-FFF2-40B4-BE49-F238E27FC236}">
                <a16:creationId xmlns:a16="http://schemas.microsoft.com/office/drawing/2014/main" id="{DC1651B7-FA29-4E69-8977-501BC13BB59B}"/>
              </a:ext>
              <a:ext uri="{C183D7F6-B498-43B3-948B-1728B52AA6E4}">
                <adec:decorative xmlns:adec="http://schemas.microsoft.com/office/drawing/2017/decorative" val="1"/>
              </a:ext>
            </a:extLst>
          </p:cNvPr>
          <p:cNvSpPr>
            <a:spLocks noGrp="1"/>
          </p:cNvSpPr>
          <p:nvPr>
            <p:ph type="body" sz="quarter" idx="28" hasCustomPrompt="1"/>
          </p:nvPr>
        </p:nvSpPr>
        <p:spPr>
          <a:xfrm>
            <a:off x="4499428" y="4203207"/>
            <a:ext cx="741600" cy="741600"/>
          </a:xfrm>
          <a:prstGeom prst="ellipse">
            <a:avLst/>
          </a:prstGeom>
          <a:solidFill>
            <a:schemeClr val="accent6"/>
          </a:solidFill>
        </p:spPr>
        <p:txBody>
          <a:bodyPr wrap="none" bIns="0" anchor="ctr" anchorCtr="0">
            <a:normAutofit/>
          </a:bodyPr>
          <a:lstStyle>
            <a:lvl1pPr marL="0" indent="0" algn="ctr">
              <a:lnSpc>
                <a:spcPct val="100000"/>
              </a:lnSpc>
              <a:buNone/>
              <a:defRPr sz="3200" b="1">
                <a:solidFill>
                  <a:schemeClr val="tx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21" name="Text Placeholder 5">
            <a:extLst>
              <a:ext uri="{FF2B5EF4-FFF2-40B4-BE49-F238E27FC236}">
                <a16:creationId xmlns:a16="http://schemas.microsoft.com/office/drawing/2014/main" id="{34A02FB3-913D-4DFD-A345-FDDE4BA12BBD}"/>
              </a:ext>
            </a:extLst>
          </p:cNvPr>
          <p:cNvSpPr>
            <a:spLocks noGrp="1"/>
          </p:cNvSpPr>
          <p:nvPr>
            <p:ph type="body" sz="quarter" idx="25" hasCustomPrompt="1"/>
          </p:nvPr>
        </p:nvSpPr>
        <p:spPr>
          <a:xfrm>
            <a:off x="5359400" y="4295595"/>
            <a:ext cx="6424612" cy="576000"/>
          </a:xfrm>
        </p:spPr>
        <p:txBody>
          <a:bodyPr vert="horz" lIns="0" tIns="0" rIns="0" bIns="0" rtlCol="0" anchor="ctr" anchorCtr="0">
            <a:noAutofit/>
          </a:bodyPr>
          <a:lstStyle>
            <a:lvl1pPr marL="0" indent="0">
              <a:lnSpc>
                <a:spcPct val="100000"/>
              </a:lnSpc>
              <a:buNone/>
              <a:defRPr lang="en-US" dirty="0"/>
            </a:lvl1pPr>
          </a:lstStyle>
          <a:p>
            <a:pPr lvl="0"/>
            <a:r>
              <a:rPr lang="en-US"/>
              <a:t>Click to add item</a:t>
            </a:r>
          </a:p>
        </p:txBody>
      </p:sp>
      <p:sp>
        <p:nvSpPr>
          <p:cNvPr id="5" name="Slide Number Placeholder 4">
            <a:extLst>
              <a:ext uri="{FF2B5EF4-FFF2-40B4-BE49-F238E27FC236}">
                <a16:creationId xmlns:a16="http://schemas.microsoft.com/office/drawing/2014/main" id="{3D99530C-C25D-41F5-8CBD-274088C900B1}"/>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solidFill>
                  <a:schemeClr val="bg1"/>
                </a:solidFill>
              </a:defRPr>
            </a:lvl1pPr>
          </a:lstStyle>
          <a:p>
            <a:fld id="{F8E47D07-9D1E-4FE9-B31A-2F5863681021}" type="slidenum">
              <a:rPr lang="en-GB" smtClean="0"/>
              <a:pPr/>
              <a:t>‹N›</a:t>
            </a:fld>
            <a:endParaRPr lang="en-GB"/>
          </a:p>
        </p:txBody>
      </p:sp>
      <p:sp>
        <p:nvSpPr>
          <p:cNvPr id="14" name="Text Placeholder 96">
            <a:extLst>
              <a:ext uri="{FF2B5EF4-FFF2-40B4-BE49-F238E27FC236}">
                <a16:creationId xmlns:a16="http://schemas.microsoft.com/office/drawing/2014/main" id="{EC615CB5-4947-47D0-B400-A69B3468C41A}"/>
              </a:ext>
            </a:extLst>
          </p:cNvPr>
          <p:cNvSpPr>
            <a:spLocks noGrp="1"/>
          </p:cNvSpPr>
          <p:nvPr>
            <p:ph type="body" sz="quarter" idx="111" hasCustomPrompt="1"/>
          </p:nvPr>
        </p:nvSpPr>
        <p:spPr>
          <a:xfrm>
            <a:off x="4475164" y="5543550"/>
            <a:ext cx="7308850" cy="657225"/>
          </a:xfrm>
        </p:spPr>
        <p:txBody>
          <a:bodyPr lIns="0" tIns="0" rIns="0" bIns="0" anchor="b" anchorCtr="0">
            <a:noAutofit/>
          </a:bodyPr>
          <a:lstStyle>
            <a:lvl1pPr marL="0" indent="0">
              <a:lnSpc>
                <a:spcPct val="100000"/>
              </a:lnSpc>
              <a:spcAft>
                <a:spcPts val="300"/>
              </a:spcAft>
              <a:buNone/>
              <a:defRPr sz="800"/>
            </a:lvl1pPr>
          </a:lstStyle>
          <a:p>
            <a:pPr lvl="0"/>
            <a:r>
              <a:rPr lang="en-US" dirty="0"/>
              <a:t>Footnotes</a:t>
            </a:r>
          </a:p>
        </p:txBody>
      </p:sp>
      <p:sp>
        <p:nvSpPr>
          <p:cNvPr id="3" name="Date Placeholder 2">
            <a:extLst>
              <a:ext uri="{FF2B5EF4-FFF2-40B4-BE49-F238E27FC236}">
                <a16:creationId xmlns:a16="http://schemas.microsoft.com/office/drawing/2014/main" id="{8EDCC698-5F0A-4A1C-B64E-2817FBBBC11A}"/>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192402426"/>
      </p:ext>
    </p:extLst>
  </p:cSld>
  <p:clrMapOvr>
    <a:masterClrMapping/>
  </p:clrMapOvr>
  <p:extLst>
    <p:ext uri="{DCECCB84-F9BA-43D5-87BE-67443E8EF086}">
      <p15:sldGuideLst xmlns:p15="http://schemas.microsoft.com/office/powerpoint/2012/main">
        <p15:guide id="1" pos="2819" userDrawn="1">
          <p15:clr>
            <a:srgbClr val="A4A3A4"/>
          </p15:clr>
        </p15:guide>
        <p15:guide id="2" orient="horz" pos="890" userDrawn="1">
          <p15:clr>
            <a:srgbClr val="A4A3A4"/>
          </p15:clr>
        </p15:guide>
        <p15:guide id="3" orient="horz" pos="981" userDrawn="1">
          <p15:clr>
            <a:srgbClr val="A4A3A4"/>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and 4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FB789-D2DE-40CF-B66E-05E9E8302D6B}"/>
              </a:ext>
            </a:extLst>
          </p:cNvPr>
          <p:cNvSpPr>
            <a:spLocks noGrp="1"/>
          </p:cNvSpPr>
          <p:nvPr>
            <p:ph type="title" hasCustomPrompt="1"/>
          </p:nvPr>
        </p:nvSpPr>
        <p:spPr>
          <a:xfrm>
            <a:off x="4499428" y="404812"/>
            <a:ext cx="7284584" cy="1008063"/>
          </a:xfrm>
        </p:spPr>
        <p:txBody>
          <a:bodyPr anchor="b" anchorCtr="0"/>
          <a:lstStyle>
            <a:lvl1pPr>
              <a:lnSpc>
                <a:spcPct val="100000"/>
              </a:lnSpc>
              <a:defRPr/>
            </a:lvl1pPr>
          </a:lstStyle>
          <a:p>
            <a:r>
              <a:rPr lang="en-US" dirty="0"/>
              <a:t>Click to </a:t>
            </a:r>
            <a:r>
              <a:rPr lang="en-US"/>
              <a:t>enter title </a:t>
            </a:r>
            <a:r>
              <a:rPr lang="en-US" dirty="0"/>
              <a:t>here</a:t>
            </a:r>
          </a:p>
        </p:txBody>
      </p:sp>
      <p:sp>
        <p:nvSpPr>
          <p:cNvPr id="17" name="Picture Placeholder 13">
            <a:extLst>
              <a:ext uri="{FF2B5EF4-FFF2-40B4-BE49-F238E27FC236}">
                <a16:creationId xmlns:a16="http://schemas.microsoft.com/office/drawing/2014/main" id="{3DA75641-709C-423B-B1F0-AD4EF905E59B}"/>
              </a:ext>
              <a:ext uri="{C183D7F6-B498-43B3-948B-1728B52AA6E4}">
                <adec:decorative xmlns:adec="http://schemas.microsoft.com/office/drawing/2017/decorative" val="1"/>
              </a:ext>
            </a:extLst>
          </p:cNvPr>
          <p:cNvSpPr>
            <a:spLocks noGrp="1"/>
          </p:cNvSpPr>
          <p:nvPr>
            <p:ph type="pic" sz="quarter" idx="20" hasCustomPrompt="1"/>
          </p:nvPr>
        </p:nvSpPr>
        <p:spPr>
          <a:xfrm>
            <a:off x="1" y="0"/>
            <a:ext cx="4622041" cy="6858000"/>
          </a:xfrm>
          <a:custGeom>
            <a:avLst/>
            <a:gdLst>
              <a:gd name="connsiteX0" fmla="*/ 0 w 4622041"/>
              <a:gd name="connsiteY0" fmla="*/ 0 h 6858000"/>
              <a:gd name="connsiteX1" fmla="*/ 1524909 w 4622041"/>
              <a:gd name="connsiteY1" fmla="*/ 0 h 6858000"/>
              <a:gd name="connsiteX2" fmla="*/ 3181350 w 4622041"/>
              <a:gd name="connsiteY2" fmla="*/ 0 h 6858000"/>
              <a:gd name="connsiteX3" fmla="*/ 3848100 w 4622041"/>
              <a:gd name="connsiteY3" fmla="*/ 0 h 6858000"/>
              <a:gd name="connsiteX4" fmla="*/ 4203480 w 4622041"/>
              <a:gd name="connsiteY4" fmla="*/ 0 h 6858000"/>
              <a:gd name="connsiteX5" fmla="*/ 4622041 w 4622041"/>
              <a:gd name="connsiteY5" fmla="*/ 0 h 6858000"/>
              <a:gd name="connsiteX6" fmla="*/ 4491391 w 4622041"/>
              <a:gd name="connsiteY6" fmla="*/ 203795 h 6858000"/>
              <a:gd name="connsiteX7" fmla="*/ 3590925 w 4622041"/>
              <a:gd name="connsiteY7" fmla="*/ 3429000 h 6858000"/>
              <a:gd name="connsiteX8" fmla="*/ 4491391 w 4622041"/>
              <a:gd name="connsiteY8" fmla="*/ 6654205 h 6858000"/>
              <a:gd name="connsiteX9" fmla="*/ 4622041 w 4622041"/>
              <a:gd name="connsiteY9" fmla="*/ 6858000 h 6858000"/>
              <a:gd name="connsiteX10" fmla="*/ 4452454 w 4622041"/>
              <a:gd name="connsiteY10" fmla="*/ 6858000 h 6858000"/>
              <a:gd name="connsiteX11" fmla="*/ 3848100 w 4622041"/>
              <a:gd name="connsiteY11" fmla="*/ 6858000 h 6858000"/>
              <a:gd name="connsiteX12" fmla="*/ 3181350 w 4622041"/>
              <a:gd name="connsiteY12" fmla="*/ 6858000 h 6858000"/>
              <a:gd name="connsiteX13" fmla="*/ 1275934 w 4622041"/>
              <a:gd name="connsiteY13" fmla="*/ 6858000 h 6858000"/>
              <a:gd name="connsiteX14" fmla="*/ 0 w 4622041"/>
              <a:gd name="connsiteY14" fmla="*/ 6858000 h 6858000"/>
              <a:gd name="connsiteX15" fmla="*/ 0 w 4622041"/>
              <a:gd name="connsiteY15" fmla="*/ 5860486 h 6858000"/>
              <a:gd name="connsiteX16" fmla="*/ 0 w 4622041"/>
              <a:gd name="connsiteY16" fmla="*/ 11044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22041" h="6858000">
                <a:moveTo>
                  <a:pt x="0" y="0"/>
                </a:moveTo>
                <a:lnTo>
                  <a:pt x="1524909" y="0"/>
                </a:lnTo>
                <a:lnTo>
                  <a:pt x="3181350" y="0"/>
                </a:lnTo>
                <a:lnTo>
                  <a:pt x="3848100" y="0"/>
                </a:lnTo>
                <a:lnTo>
                  <a:pt x="4203480" y="0"/>
                </a:lnTo>
                <a:lnTo>
                  <a:pt x="4622041" y="0"/>
                </a:lnTo>
                <a:lnTo>
                  <a:pt x="4491391" y="203795"/>
                </a:lnTo>
                <a:cubicBezTo>
                  <a:pt x="3919978" y="1144214"/>
                  <a:pt x="3590925" y="2248180"/>
                  <a:pt x="3590925" y="3429000"/>
                </a:cubicBezTo>
                <a:cubicBezTo>
                  <a:pt x="3590925" y="4609821"/>
                  <a:pt x="3919978" y="5713787"/>
                  <a:pt x="4491391" y="6654205"/>
                </a:cubicBezTo>
                <a:lnTo>
                  <a:pt x="4622041" y="6858000"/>
                </a:lnTo>
                <a:lnTo>
                  <a:pt x="4452454" y="6858000"/>
                </a:lnTo>
                <a:lnTo>
                  <a:pt x="3848100" y="6858000"/>
                </a:lnTo>
                <a:lnTo>
                  <a:pt x="3181350" y="6858000"/>
                </a:lnTo>
                <a:lnTo>
                  <a:pt x="1275934" y="6858000"/>
                </a:lnTo>
                <a:lnTo>
                  <a:pt x="0" y="6858000"/>
                </a:lnTo>
                <a:lnTo>
                  <a:pt x="0" y="5860486"/>
                </a:lnTo>
                <a:lnTo>
                  <a:pt x="0" y="1104402"/>
                </a:lnTo>
                <a:close/>
              </a:path>
            </a:pathLst>
          </a:custGeom>
          <a:solidFill>
            <a:schemeClr val="bg2">
              <a:lumMod val="40000"/>
              <a:lumOff val="60000"/>
            </a:schemeClr>
          </a:solidFill>
        </p:spPr>
        <p:txBody>
          <a:bodyPr vert="horz" wrap="square" lIns="396000" tIns="612000" rIns="576000" bIns="914400" rtlCol="0" anchor="ctr" anchorCtr="0">
            <a:noAutofit/>
          </a:bodyPr>
          <a:lstStyle>
            <a:lvl1pPr marL="0" indent="0" algn="l">
              <a:lnSpc>
                <a:spcPct val="100000"/>
              </a:lnSpc>
              <a:spcBef>
                <a:spcPts val="0"/>
              </a:spcBef>
              <a:spcAft>
                <a:spcPts val="0"/>
              </a:spcAft>
              <a:buNone/>
              <a:defRPr lang="en-US" sz="1600" b="1" dirty="0"/>
            </a:lvl1pPr>
          </a:lstStyle>
          <a:p>
            <a:r>
              <a:rPr lang="en-US" dirty="0"/>
              <a:t>_______________________________</a:t>
            </a:r>
            <a:br>
              <a:rPr lang="en-US" dirty="0"/>
            </a:br>
            <a:br>
              <a:rPr lang="en-US" dirty="0"/>
            </a:br>
            <a:r>
              <a:rPr lang="en-US" dirty="0"/>
              <a:t>To add an image here: </a:t>
            </a:r>
            <a:br>
              <a:rPr lang="en-US" dirty="0"/>
            </a:br>
            <a:r>
              <a:rPr lang="en-US" dirty="0"/>
              <a:t>Click the icon and select </a:t>
            </a:r>
            <a:br>
              <a:rPr lang="en-US" dirty="0"/>
            </a:br>
            <a:r>
              <a:rPr lang="en-US" dirty="0"/>
              <a:t>Brand Pictures, or insert a </a:t>
            </a:r>
            <a:br>
              <a:rPr lang="en-US" dirty="0"/>
            </a:br>
            <a:r>
              <a:rPr lang="en-US" dirty="0"/>
              <a:t>file from your computer.</a:t>
            </a:r>
            <a:br>
              <a:rPr lang="en-US" dirty="0"/>
            </a:br>
            <a:br>
              <a:rPr lang="en-US" dirty="0"/>
            </a:br>
            <a:br>
              <a:rPr lang="en-US" dirty="0"/>
            </a:br>
            <a:br>
              <a:rPr lang="en-US" dirty="0"/>
            </a:br>
            <a:r>
              <a:rPr lang="en-US" dirty="0"/>
              <a:t>The image can then be scaled </a:t>
            </a:r>
            <a:br>
              <a:rPr lang="en-US" dirty="0"/>
            </a:br>
            <a:r>
              <a:rPr lang="en-US" dirty="0"/>
              <a:t>within the frame by using the </a:t>
            </a:r>
            <a:br>
              <a:rPr lang="en-US" dirty="0"/>
            </a:br>
            <a:r>
              <a:rPr lang="en-US" dirty="0"/>
              <a:t>Crop feature in the Picture </a:t>
            </a:r>
            <a:br>
              <a:rPr lang="en-US" dirty="0"/>
            </a:br>
            <a:r>
              <a:rPr lang="en-US" dirty="0"/>
              <a:t>Format tab of the ribbon.</a:t>
            </a:r>
            <a:br>
              <a:rPr lang="en-US" dirty="0"/>
            </a:br>
            <a:r>
              <a:rPr lang="en-US" dirty="0"/>
              <a:t>_______________________________</a:t>
            </a:r>
          </a:p>
        </p:txBody>
      </p:sp>
      <p:sp>
        <p:nvSpPr>
          <p:cNvPr id="16" name="Text Placeholder 7">
            <a:extLst>
              <a:ext uri="{FF2B5EF4-FFF2-40B4-BE49-F238E27FC236}">
                <a16:creationId xmlns:a16="http://schemas.microsoft.com/office/drawing/2014/main" id="{A405DB1E-6924-443C-A8B8-FFCED6D04408}"/>
              </a:ext>
              <a:ext uri="{C183D7F6-B498-43B3-948B-1728B52AA6E4}">
                <adec:decorative xmlns:adec="http://schemas.microsoft.com/office/drawing/2017/decorative" val="1"/>
              </a:ext>
            </a:extLst>
          </p:cNvPr>
          <p:cNvSpPr>
            <a:spLocks noGrp="1"/>
          </p:cNvSpPr>
          <p:nvPr>
            <p:ph type="body" sz="quarter" idx="28" hasCustomPrompt="1"/>
          </p:nvPr>
        </p:nvSpPr>
        <p:spPr>
          <a:xfrm>
            <a:off x="4499428" y="1716591"/>
            <a:ext cx="741600" cy="741600"/>
          </a:xfrm>
          <a:prstGeom prst="ellipse">
            <a:avLst/>
          </a:prstGeom>
          <a:solidFill>
            <a:schemeClr val="accent1"/>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Text Placeholder 5">
            <a:extLst>
              <a:ext uri="{FF2B5EF4-FFF2-40B4-BE49-F238E27FC236}">
                <a16:creationId xmlns:a16="http://schemas.microsoft.com/office/drawing/2014/main" id="{4F2560C9-DF52-45CA-87E0-E0A1940555F6}"/>
              </a:ext>
            </a:extLst>
          </p:cNvPr>
          <p:cNvSpPr>
            <a:spLocks noGrp="1"/>
          </p:cNvSpPr>
          <p:nvPr>
            <p:ph type="body" sz="quarter" idx="23" hasCustomPrompt="1"/>
          </p:nvPr>
        </p:nvSpPr>
        <p:spPr>
          <a:xfrm>
            <a:off x="5359400" y="1799391"/>
            <a:ext cx="6424612" cy="576000"/>
          </a:xfrm>
        </p:spPr>
        <p:txBody>
          <a:bodyPr vert="horz" lIns="0" tIns="0" rIns="0" bIns="0" rtlCol="0" anchor="ctr" anchorCtr="0">
            <a:noAutofit/>
          </a:bodyPr>
          <a:lstStyle>
            <a:lvl1pPr marL="0" indent="0">
              <a:lnSpc>
                <a:spcPct val="100000"/>
              </a:lnSpc>
              <a:buNone/>
              <a:defRPr lang="en-US" dirty="0"/>
            </a:lvl1pPr>
          </a:lstStyle>
          <a:p>
            <a:pPr lvl="0"/>
            <a:r>
              <a:rPr lang="en-US" dirty="0"/>
              <a:t>Click to add item</a:t>
            </a:r>
          </a:p>
        </p:txBody>
      </p:sp>
      <p:sp>
        <p:nvSpPr>
          <p:cNvPr id="22" name="Text Placeholder 7">
            <a:extLst>
              <a:ext uri="{FF2B5EF4-FFF2-40B4-BE49-F238E27FC236}">
                <a16:creationId xmlns:a16="http://schemas.microsoft.com/office/drawing/2014/main" id="{7620A9FC-75F4-4534-8E23-737EFB4DB02B}"/>
              </a:ext>
              <a:ext uri="{C183D7F6-B498-43B3-948B-1728B52AA6E4}">
                <adec:decorative xmlns:adec="http://schemas.microsoft.com/office/drawing/2017/decorative" val="1"/>
              </a:ext>
            </a:extLst>
          </p:cNvPr>
          <p:cNvSpPr>
            <a:spLocks noGrp="1"/>
          </p:cNvSpPr>
          <p:nvPr>
            <p:ph type="body" sz="quarter" idx="29" hasCustomPrompt="1"/>
          </p:nvPr>
        </p:nvSpPr>
        <p:spPr>
          <a:xfrm>
            <a:off x="4499428" y="2631402"/>
            <a:ext cx="741600" cy="741600"/>
          </a:xfrm>
          <a:prstGeom prst="ellipse">
            <a:avLst/>
          </a:prstGeom>
          <a:solidFill>
            <a:schemeClr val="tx2"/>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20" name="Text Placeholder 5">
            <a:extLst>
              <a:ext uri="{FF2B5EF4-FFF2-40B4-BE49-F238E27FC236}">
                <a16:creationId xmlns:a16="http://schemas.microsoft.com/office/drawing/2014/main" id="{E73010FE-DD71-4076-8A5D-D08E5CA3F634}"/>
              </a:ext>
            </a:extLst>
          </p:cNvPr>
          <p:cNvSpPr>
            <a:spLocks noGrp="1"/>
          </p:cNvSpPr>
          <p:nvPr>
            <p:ph type="body" sz="quarter" idx="24" hasCustomPrompt="1"/>
          </p:nvPr>
        </p:nvSpPr>
        <p:spPr>
          <a:xfrm>
            <a:off x="5359400" y="2714202"/>
            <a:ext cx="6424612" cy="576000"/>
          </a:xfrm>
        </p:spPr>
        <p:txBody>
          <a:bodyPr vert="horz" lIns="0" tIns="0" rIns="0" bIns="0" rtlCol="0" anchor="ctr" anchorCtr="0">
            <a:noAutofit/>
          </a:bodyPr>
          <a:lstStyle>
            <a:lvl1pPr marL="0" indent="0">
              <a:lnSpc>
                <a:spcPct val="100000"/>
              </a:lnSpc>
              <a:buNone/>
              <a:defRPr lang="en-US" dirty="0"/>
            </a:lvl1pPr>
          </a:lstStyle>
          <a:p>
            <a:pPr lvl="0"/>
            <a:r>
              <a:rPr lang="en-US"/>
              <a:t>Click to add item</a:t>
            </a:r>
          </a:p>
        </p:txBody>
      </p:sp>
      <p:sp>
        <p:nvSpPr>
          <p:cNvPr id="23" name="Text Placeholder 7">
            <a:extLst>
              <a:ext uri="{FF2B5EF4-FFF2-40B4-BE49-F238E27FC236}">
                <a16:creationId xmlns:a16="http://schemas.microsoft.com/office/drawing/2014/main" id="{D0C7DB09-B358-4330-A556-6A32306FB6FF}"/>
              </a:ext>
              <a:ext uri="{C183D7F6-B498-43B3-948B-1728B52AA6E4}">
                <adec:decorative xmlns:adec="http://schemas.microsoft.com/office/drawing/2017/decorative" val="1"/>
              </a:ext>
            </a:extLst>
          </p:cNvPr>
          <p:cNvSpPr>
            <a:spLocks noGrp="1"/>
          </p:cNvSpPr>
          <p:nvPr>
            <p:ph type="body" sz="quarter" idx="30" hasCustomPrompt="1"/>
          </p:nvPr>
        </p:nvSpPr>
        <p:spPr>
          <a:xfrm>
            <a:off x="4499428" y="3546213"/>
            <a:ext cx="741600" cy="741600"/>
          </a:xfrm>
          <a:prstGeom prst="ellipse">
            <a:avLst/>
          </a:prstGeom>
          <a:solidFill>
            <a:schemeClr val="accent6"/>
          </a:solidFill>
        </p:spPr>
        <p:txBody>
          <a:bodyPr wrap="none" bIns="0" anchor="ctr" anchorCtr="0">
            <a:normAutofit/>
          </a:bodyPr>
          <a:lstStyle>
            <a:lvl1pPr marL="0" indent="0" algn="ctr">
              <a:lnSpc>
                <a:spcPct val="100000"/>
              </a:lnSpc>
              <a:buNone/>
              <a:defRPr sz="3200" b="1">
                <a:solidFill>
                  <a:schemeClr val="tx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21" name="Text Placeholder 5">
            <a:extLst>
              <a:ext uri="{FF2B5EF4-FFF2-40B4-BE49-F238E27FC236}">
                <a16:creationId xmlns:a16="http://schemas.microsoft.com/office/drawing/2014/main" id="{34A02FB3-913D-4DFD-A345-FDDE4BA12BBD}"/>
              </a:ext>
            </a:extLst>
          </p:cNvPr>
          <p:cNvSpPr>
            <a:spLocks noGrp="1"/>
          </p:cNvSpPr>
          <p:nvPr>
            <p:ph type="body" sz="quarter" idx="25" hasCustomPrompt="1"/>
          </p:nvPr>
        </p:nvSpPr>
        <p:spPr>
          <a:xfrm>
            <a:off x="5359400" y="3629013"/>
            <a:ext cx="6424612" cy="576000"/>
          </a:xfrm>
        </p:spPr>
        <p:txBody>
          <a:bodyPr vert="horz" lIns="0" tIns="0" rIns="0" bIns="0" rtlCol="0" anchor="ctr" anchorCtr="0">
            <a:noAutofit/>
          </a:bodyPr>
          <a:lstStyle>
            <a:lvl1pPr marL="0" indent="0">
              <a:lnSpc>
                <a:spcPct val="100000"/>
              </a:lnSpc>
              <a:buNone/>
              <a:defRPr lang="en-US" dirty="0"/>
            </a:lvl1pPr>
          </a:lstStyle>
          <a:p>
            <a:pPr lvl="0"/>
            <a:r>
              <a:rPr lang="en-US"/>
              <a:t>Click to add item</a:t>
            </a:r>
          </a:p>
        </p:txBody>
      </p:sp>
      <p:sp>
        <p:nvSpPr>
          <p:cNvPr id="24" name="Text Placeholder 7">
            <a:extLst>
              <a:ext uri="{FF2B5EF4-FFF2-40B4-BE49-F238E27FC236}">
                <a16:creationId xmlns:a16="http://schemas.microsoft.com/office/drawing/2014/main" id="{D7F83E1A-C572-414D-B749-C4B0072E45A8}"/>
              </a:ext>
              <a:ext uri="{C183D7F6-B498-43B3-948B-1728B52AA6E4}">
                <adec:decorative xmlns:adec="http://schemas.microsoft.com/office/drawing/2017/decorative" val="1"/>
              </a:ext>
            </a:extLst>
          </p:cNvPr>
          <p:cNvSpPr>
            <a:spLocks noGrp="1"/>
          </p:cNvSpPr>
          <p:nvPr>
            <p:ph type="body" sz="quarter" idx="31" hasCustomPrompt="1"/>
          </p:nvPr>
        </p:nvSpPr>
        <p:spPr>
          <a:xfrm>
            <a:off x="4499428" y="4461025"/>
            <a:ext cx="741600" cy="741600"/>
          </a:xfrm>
          <a:prstGeom prst="ellipse">
            <a:avLst/>
          </a:prstGeom>
          <a:solidFill>
            <a:schemeClr val="accent5"/>
          </a:solidFill>
        </p:spPr>
        <p:txBody>
          <a:bodyPr wrap="none" bIns="0" anchor="ctr" anchorCtr="0">
            <a:normAutofit/>
          </a:bodyPr>
          <a:lstStyle>
            <a:lvl1pPr marL="0" indent="0" algn="ctr">
              <a:lnSpc>
                <a:spcPct val="100000"/>
              </a:lnSpc>
              <a:buNone/>
              <a:defRPr sz="3200" b="1">
                <a:solidFill>
                  <a:schemeClr val="tx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29" name="Text Placeholder 5">
            <a:extLst>
              <a:ext uri="{FF2B5EF4-FFF2-40B4-BE49-F238E27FC236}">
                <a16:creationId xmlns:a16="http://schemas.microsoft.com/office/drawing/2014/main" id="{E6F61F16-916C-41D6-93C0-D26547A831E4}"/>
              </a:ext>
            </a:extLst>
          </p:cNvPr>
          <p:cNvSpPr>
            <a:spLocks noGrp="1"/>
          </p:cNvSpPr>
          <p:nvPr>
            <p:ph type="body" sz="quarter" idx="27" hasCustomPrompt="1"/>
          </p:nvPr>
        </p:nvSpPr>
        <p:spPr>
          <a:xfrm>
            <a:off x="5359400" y="4543825"/>
            <a:ext cx="6424612" cy="576000"/>
          </a:xfrm>
        </p:spPr>
        <p:txBody>
          <a:bodyPr vert="horz" lIns="0" tIns="0" rIns="0" bIns="0" rtlCol="0" anchor="ctr" anchorCtr="0">
            <a:noAutofit/>
          </a:bodyPr>
          <a:lstStyle>
            <a:lvl1pPr marL="0" indent="0">
              <a:lnSpc>
                <a:spcPct val="100000"/>
              </a:lnSpc>
              <a:buNone/>
              <a:defRPr lang="en-US" dirty="0"/>
            </a:lvl1pPr>
          </a:lstStyle>
          <a:p>
            <a:pPr lvl="0"/>
            <a:r>
              <a:rPr lang="en-US" dirty="0"/>
              <a:t>Click to add item</a:t>
            </a:r>
          </a:p>
        </p:txBody>
      </p:sp>
      <p:sp>
        <p:nvSpPr>
          <p:cNvPr id="5" name="Slide Number Placeholder 4">
            <a:extLst>
              <a:ext uri="{FF2B5EF4-FFF2-40B4-BE49-F238E27FC236}">
                <a16:creationId xmlns:a16="http://schemas.microsoft.com/office/drawing/2014/main" id="{3D99530C-C25D-41F5-8CBD-274088C900B1}"/>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solidFill>
                  <a:schemeClr val="bg1"/>
                </a:solidFill>
              </a:defRPr>
            </a:lvl1pPr>
          </a:lstStyle>
          <a:p>
            <a:fld id="{F8E47D07-9D1E-4FE9-B31A-2F5863681021}" type="slidenum">
              <a:rPr lang="en-GB" smtClean="0"/>
              <a:pPr/>
              <a:t>‹N›</a:t>
            </a:fld>
            <a:endParaRPr lang="en-GB"/>
          </a:p>
        </p:txBody>
      </p:sp>
      <p:sp>
        <p:nvSpPr>
          <p:cNvPr id="15" name="Text Placeholder 96">
            <a:extLst>
              <a:ext uri="{FF2B5EF4-FFF2-40B4-BE49-F238E27FC236}">
                <a16:creationId xmlns:a16="http://schemas.microsoft.com/office/drawing/2014/main" id="{EA0CACC8-E0A6-4BD0-B30E-E2F76A3686F9}"/>
              </a:ext>
            </a:extLst>
          </p:cNvPr>
          <p:cNvSpPr>
            <a:spLocks noGrp="1"/>
          </p:cNvSpPr>
          <p:nvPr>
            <p:ph type="body" sz="quarter" idx="111" hasCustomPrompt="1"/>
          </p:nvPr>
        </p:nvSpPr>
        <p:spPr>
          <a:xfrm>
            <a:off x="4475164" y="5539988"/>
            <a:ext cx="7308850" cy="657225"/>
          </a:xfrm>
        </p:spPr>
        <p:txBody>
          <a:bodyPr lIns="0" tIns="0" rIns="0" bIns="0" anchor="b" anchorCtr="0">
            <a:noAutofit/>
          </a:bodyPr>
          <a:lstStyle>
            <a:lvl1pPr marL="0" indent="0">
              <a:lnSpc>
                <a:spcPct val="100000"/>
              </a:lnSpc>
              <a:spcAft>
                <a:spcPts val="300"/>
              </a:spcAft>
              <a:buNone/>
              <a:defRPr sz="800"/>
            </a:lvl1pPr>
          </a:lstStyle>
          <a:p>
            <a:pPr lvl="0"/>
            <a:r>
              <a:rPr lang="en-US" dirty="0"/>
              <a:t>Footnotes</a:t>
            </a:r>
          </a:p>
        </p:txBody>
      </p:sp>
      <p:sp>
        <p:nvSpPr>
          <p:cNvPr id="3" name="Date Placeholder 2">
            <a:extLst>
              <a:ext uri="{FF2B5EF4-FFF2-40B4-BE49-F238E27FC236}">
                <a16:creationId xmlns:a16="http://schemas.microsoft.com/office/drawing/2014/main" id="{8EDCC698-5F0A-4A1C-B64E-2817FBBBC11A}"/>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4164970692"/>
      </p:ext>
    </p:extLst>
  </p:cSld>
  <p:clrMapOvr>
    <a:masterClrMapping/>
  </p:clrMapOvr>
  <p:extLst>
    <p:ext uri="{DCECCB84-F9BA-43D5-87BE-67443E8EF086}">
      <p15:sldGuideLst xmlns:p15="http://schemas.microsoft.com/office/powerpoint/2012/main">
        <p15:guide id="1" orient="horz" pos="890" userDrawn="1">
          <p15:clr>
            <a:srgbClr val="A4A3A4"/>
          </p15:clr>
        </p15:guide>
        <p15:guide id="2" orient="horz" pos="981" userDrawn="1">
          <p15:clr>
            <a:srgbClr val="A4A3A4"/>
          </p15:clr>
        </p15:guide>
        <p15:guide id="3" pos="2819" userDrawn="1">
          <p15:clr>
            <a:srgbClr val="A4A3A4"/>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Image and 5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FB789-D2DE-40CF-B66E-05E9E8302D6B}"/>
              </a:ext>
            </a:extLst>
          </p:cNvPr>
          <p:cNvSpPr>
            <a:spLocks noGrp="1"/>
          </p:cNvSpPr>
          <p:nvPr>
            <p:ph type="title" hasCustomPrompt="1"/>
          </p:nvPr>
        </p:nvSpPr>
        <p:spPr>
          <a:xfrm>
            <a:off x="4499428" y="404812"/>
            <a:ext cx="7284584" cy="1008063"/>
          </a:xfrm>
        </p:spPr>
        <p:txBody>
          <a:bodyPr anchor="b" anchorCtr="0"/>
          <a:lstStyle>
            <a:lvl1pPr>
              <a:lnSpc>
                <a:spcPct val="100000"/>
              </a:lnSpc>
              <a:defRPr/>
            </a:lvl1pPr>
          </a:lstStyle>
          <a:p>
            <a:r>
              <a:rPr lang="en-US" dirty="0"/>
              <a:t>Click to enter title here</a:t>
            </a:r>
          </a:p>
        </p:txBody>
      </p:sp>
      <p:sp>
        <p:nvSpPr>
          <p:cNvPr id="17" name="Picture Placeholder 13">
            <a:extLst>
              <a:ext uri="{FF2B5EF4-FFF2-40B4-BE49-F238E27FC236}">
                <a16:creationId xmlns:a16="http://schemas.microsoft.com/office/drawing/2014/main" id="{606F2FD5-F128-4C4F-BF0A-3F6CBBABE385}"/>
              </a:ext>
              <a:ext uri="{C183D7F6-B498-43B3-948B-1728B52AA6E4}">
                <adec:decorative xmlns:adec="http://schemas.microsoft.com/office/drawing/2017/decorative" val="1"/>
              </a:ext>
            </a:extLst>
          </p:cNvPr>
          <p:cNvSpPr>
            <a:spLocks noGrp="1"/>
          </p:cNvSpPr>
          <p:nvPr>
            <p:ph type="pic" sz="quarter" idx="20" hasCustomPrompt="1"/>
          </p:nvPr>
        </p:nvSpPr>
        <p:spPr>
          <a:xfrm>
            <a:off x="1" y="0"/>
            <a:ext cx="4622041" cy="6858000"/>
          </a:xfrm>
          <a:custGeom>
            <a:avLst/>
            <a:gdLst>
              <a:gd name="connsiteX0" fmla="*/ 0 w 4622041"/>
              <a:gd name="connsiteY0" fmla="*/ 0 h 6858000"/>
              <a:gd name="connsiteX1" fmla="*/ 1524909 w 4622041"/>
              <a:gd name="connsiteY1" fmla="*/ 0 h 6858000"/>
              <a:gd name="connsiteX2" fmla="*/ 3181350 w 4622041"/>
              <a:gd name="connsiteY2" fmla="*/ 0 h 6858000"/>
              <a:gd name="connsiteX3" fmla="*/ 3848100 w 4622041"/>
              <a:gd name="connsiteY3" fmla="*/ 0 h 6858000"/>
              <a:gd name="connsiteX4" fmla="*/ 4203480 w 4622041"/>
              <a:gd name="connsiteY4" fmla="*/ 0 h 6858000"/>
              <a:gd name="connsiteX5" fmla="*/ 4622041 w 4622041"/>
              <a:gd name="connsiteY5" fmla="*/ 0 h 6858000"/>
              <a:gd name="connsiteX6" fmla="*/ 4491391 w 4622041"/>
              <a:gd name="connsiteY6" fmla="*/ 203795 h 6858000"/>
              <a:gd name="connsiteX7" fmla="*/ 3590925 w 4622041"/>
              <a:gd name="connsiteY7" fmla="*/ 3429000 h 6858000"/>
              <a:gd name="connsiteX8" fmla="*/ 4491391 w 4622041"/>
              <a:gd name="connsiteY8" fmla="*/ 6654205 h 6858000"/>
              <a:gd name="connsiteX9" fmla="*/ 4622041 w 4622041"/>
              <a:gd name="connsiteY9" fmla="*/ 6858000 h 6858000"/>
              <a:gd name="connsiteX10" fmla="*/ 4452454 w 4622041"/>
              <a:gd name="connsiteY10" fmla="*/ 6858000 h 6858000"/>
              <a:gd name="connsiteX11" fmla="*/ 3848100 w 4622041"/>
              <a:gd name="connsiteY11" fmla="*/ 6858000 h 6858000"/>
              <a:gd name="connsiteX12" fmla="*/ 3181350 w 4622041"/>
              <a:gd name="connsiteY12" fmla="*/ 6858000 h 6858000"/>
              <a:gd name="connsiteX13" fmla="*/ 1275934 w 4622041"/>
              <a:gd name="connsiteY13" fmla="*/ 6858000 h 6858000"/>
              <a:gd name="connsiteX14" fmla="*/ 0 w 4622041"/>
              <a:gd name="connsiteY14" fmla="*/ 6858000 h 6858000"/>
              <a:gd name="connsiteX15" fmla="*/ 0 w 4622041"/>
              <a:gd name="connsiteY15" fmla="*/ 5860486 h 6858000"/>
              <a:gd name="connsiteX16" fmla="*/ 0 w 4622041"/>
              <a:gd name="connsiteY16" fmla="*/ 11044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22041" h="6858000">
                <a:moveTo>
                  <a:pt x="0" y="0"/>
                </a:moveTo>
                <a:lnTo>
                  <a:pt x="1524909" y="0"/>
                </a:lnTo>
                <a:lnTo>
                  <a:pt x="3181350" y="0"/>
                </a:lnTo>
                <a:lnTo>
                  <a:pt x="3848100" y="0"/>
                </a:lnTo>
                <a:lnTo>
                  <a:pt x="4203480" y="0"/>
                </a:lnTo>
                <a:lnTo>
                  <a:pt x="4622041" y="0"/>
                </a:lnTo>
                <a:lnTo>
                  <a:pt x="4491391" y="203795"/>
                </a:lnTo>
                <a:cubicBezTo>
                  <a:pt x="3919978" y="1144214"/>
                  <a:pt x="3590925" y="2248180"/>
                  <a:pt x="3590925" y="3429000"/>
                </a:cubicBezTo>
                <a:cubicBezTo>
                  <a:pt x="3590925" y="4609821"/>
                  <a:pt x="3919978" y="5713787"/>
                  <a:pt x="4491391" y="6654205"/>
                </a:cubicBezTo>
                <a:lnTo>
                  <a:pt x="4622041" y="6858000"/>
                </a:lnTo>
                <a:lnTo>
                  <a:pt x="4452454" y="6858000"/>
                </a:lnTo>
                <a:lnTo>
                  <a:pt x="3848100" y="6858000"/>
                </a:lnTo>
                <a:lnTo>
                  <a:pt x="3181350" y="6858000"/>
                </a:lnTo>
                <a:lnTo>
                  <a:pt x="1275934" y="6858000"/>
                </a:lnTo>
                <a:lnTo>
                  <a:pt x="0" y="6858000"/>
                </a:lnTo>
                <a:lnTo>
                  <a:pt x="0" y="5860486"/>
                </a:lnTo>
                <a:lnTo>
                  <a:pt x="0" y="1104402"/>
                </a:lnTo>
                <a:close/>
              </a:path>
            </a:pathLst>
          </a:custGeom>
          <a:solidFill>
            <a:schemeClr val="bg2">
              <a:lumMod val="40000"/>
              <a:lumOff val="60000"/>
            </a:schemeClr>
          </a:solidFill>
        </p:spPr>
        <p:txBody>
          <a:bodyPr vert="horz" wrap="square" lIns="396000" tIns="612000" rIns="576000" bIns="914400" rtlCol="0" anchor="ctr" anchorCtr="0">
            <a:noAutofit/>
          </a:bodyPr>
          <a:lstStyle>
            <a:lvl1pPr marL="0" indent="0" algn="l">
              <a:lnSpc>
                <a:spcPct val="100000"/>
              </a:lnSpc>
              <a:spcBef>
                <a:spcPts val="0"/>
              </a:spcBef>
              <a:spcAft>
                <a:spcPts val="0"/>
              </a:spcAft>
              <a:buNone/>
              <a:defRPr lang="en-US" sz="1600" b="1" dirty="0"/>
            </a:lvl1pPr>
          </a:lstStyle>
          <a:p>
            <a:r>
              <a:rPr lang="en-US" dirty="0"/>
              <a:t>_______________________________</a:t>
            </a:r>
            <a:br>
              <a:rPr lang="en-US" dirty="0"/>
            </a:br>
            <a:br>
              <a:rPr lang="en-US" dirty="0"/>
            </a:br>
            <a:r>
              <a:rPr lang="en-US" dirty="0"/>
              <a:t>To add an image here: </a:t>
            </a:r>
            <a:br>
              <a:rPr lang="en-US" dirty="0"/>
            </a:br>
            <a:r>
              <a:rPr lang="en-US" dirty="0"/>
              <a:t>Click the icon and select </a:t>
            </a:r>
            <a:br>
              <a:rPr lang="en-US" dirty="0"/>
            </a:br>
            <a:r>
              <a:rPr lang="en-US" dirty="0"/>
              <a:t>Brand Pictures, or insert a </a:t>
            </a:r>
            <a:br>
              <a:rPr lang="en-US" dirty="0"/>
            </a:br>
            <a:r>
              <a:rPr lang="en-US" dirty="0"/>
              <a:t>file from your computer.</a:t>
            </a:r>
            <a:br>
              <a:rPr lang="en-US" dirty="0"/>
            </a:br>
            <a:br>
              <a:rPr lang="en-US" dirty="0"/>
            </a:br>
            <a:br>
              <a:rPr lang="en-US" dirty="0"/>
            </a:br>
            <a:br>
              <a:rPr lang="en-US" dirty="0"/>
            </a:br>
            <a:r>
              <a:rPr lang="en-US" dirty="0"/>
              <a:t>The image can then be scaled </a:t>
            </a:r>
            <a:br>
              <a:rPr lang="en-US" dirty="0"/>
            </a:br>
            <a:r>
              <a:rPr lang="en-US" dirty="0"/>
              <a:t>within the frame by using the </a:t>
            </a:r>
            <a:br>
              <a:rPr lang="en-US" dirty="0"/>
            </a:br>
            <a:r>
              <a:rPr lang="en-US" dirty="0"/>
              <a:t>Crop feature in the Picture </a:t>
            </a:r>
            <a:br>
              <a:rPr lang="en-US" dirty="0"/>
            </a:br>
            <a:r>
              <a:rPr lang="en-US" dirty="0"/>
              <a:t>Format tab of the ribbon.</a:t>
            </a:r>
            <a:br>
              <a:rPr lang="en-US" dirty="0"/>
            </a:br>
            <a:r>
              <a:rPr lang="en-US" dirty="0"/>
              <a:t>_______________________________</a:t>
            </a:r>
          </a:p>
        </p:txBody>
      </p:sp>
      <p:sp>
        <p:nvSpPr>
          <p:cNvPr id="23" name="Text Placeholder 7">
            <a:extLst>
              <a:ext uri="{FF2B5EF4-FFF2-40B4-BE49-F238E27FC236}">
                <a16:creationId xmlns:a16="http://schemas.microsoft.com/office/drawing/2014/main" id="{FFA643F8-1A02-4F8A-A364-9AE565DF5EAA}"/>
              </a:ext>
              <a:ext uri="{C183D7F6-B498-43B3-948B-1728B52AA6E4}">
                <adec:decorative xmlns:adec="http://schemas.microsoft.com/office/drawing/2017/decorative" val="1"/>
              </a:ext>
            </a:extLst>
          </p:cNvPr>
          <p:cNvSpPr>
            <a:spLocks noGrp="1"/>
          </p:cNvSpPr>
          <p:nvPr>
            <p:ph type="body" sz="quarter" idx="30" hasCustomPrompt="1"/>
          </p:nvPr>
        </p:nvSpPr>
        <p:spPr>
          <a:xfrm>
            <a:off x="4557303" y="1681863"/>
            <a:ext cx="619200" cy="619200"/>
          </a:xfrm>
          <a:prstGeom prst="ellipse">
            <a:avLst/>
          </a:prstGeom>
          <a:solidFill>
            <a:schemeClr val="accent1"/>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Text Placeholder 5">
            <a:extLst>
              <a:ext uri="{FF2B5EF4-FFF2-40B4-BE49-F238E27FC236}">
                <a16:creationId xmlns:a16="http://schemas.microsoft.com/office/drawing/2014/main" id="{4F2560C9-DF52-45CA-87E0-E0A1940555F6}"/>
              </a:ext>
            </a:extLst>
          </p:cNvPr>
          <p:cNvSpPr>
            <a:spLocks noGrp="1"/>
          </p:cNvSpPr>
          <p:nvPr>
            <p:ph type="body" sz="quarter" idx="23" hasCustomPrompt="1"/>
          </p:nvPr>
        </p:nvSpPr>
        <p:spPr>
          <a:xfrm>
            <a:off x="5359400" y="1703463"/>
            <a:ext cx="6424612" cy="576000"/>
          </a:xfrm>
        </p:spPr>
        <p:txBody>
          <a:bodyPr bIns="0" anchor="ctr" anchorCtr="0"/>
          <a:lstStyle>
            <a:lvl1pPr marL="0" indent="0">
              <a:lnSpc>
                <a:spcPct val="100000"/>
              </a:lnSpc>
              <a:buNone/>
              <a:defRPr/>
            </a:lvl1pPr>
          </a:lstStyle>
          <a:p>
            <a:pPr lvl="0"/>
            <a:r>
              <a:rPr lang="en-US" dirty="0"/>
              <a:t>Click to add item</a:t>
            </a:r>
          </a:p>
        </p:txBody>
      </p:sp>
      <p:sp>
        <p:nvSpPr>
          <p:cNvPr id="24" name="Text Placeholder 7">
            <a:extLst>
              <a:ext uri="{FF2B5EF4-FFF2-40B4-BE49-F238E27FC236}">
                <a16:creationId xmlns:a16="http://schemas.microsoft.com/office/drawing/2014/main" id="{13713115-FE34-4B39-AFA3-10C746337489}"/>
              </a:ext>
              <a:ext uri="{C183D7F6-B498-43B3-948B-1728B52AA6E4}">
                <adec:decorative xmlns:adec="http://schemas.microsoft.com/office/drawing/2017/decorative" val="1"/>
              </a:ext>
            </a:extLst>
          </p:cNvPr>
          <p:cNvSpPr>
            <a:spLocks noGrp="1"/>
          </p:cNvSpPr>
          <p:nvPr>
            <p:ph type="body" sz="quarter" idx="31" hasCustomPrompt="1"/>
          </p:nvPr>
        </p:nvSpPr>
        <p:spPr>
          <a:xfrm>
            <a:off x="4557303" y="2439083"/>
            <a:ext cx="619200" cy="619200"/>
          </a:xfrm>
          <a:prstGeom prst="ellipse">
            <a:avLst/>
          </a:prstGeom>
          <a:solidFill>
            <a:schemeClr val="tx2"/>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20" name="Text Placeholder 5">
            <a:extLst>
              <a:ext uri="{FF2B5EF4-FFF2-40B4-BE49-F238E27FC236}">
                <a16:creationId xmlns:a16="http://schemas.microsoft.com/office/drawing/2014/main" id="{E73010FE-DD71-4076-8A5D-D08E5CA3F634}"/>
              </a:ext>
            </a:extLst>
          </p:cNvPr>
          <p:cNvSpPr>
            <a:spLocks noGrp="1"/>
          </p:cNvSpPr>
          <p:nvPr>
            <p:ph type="body" sz="quarter" idx="24" hasCustomPrompt="1"/>
          </p:nvPr>
        </p:nvSpPr>
        <p:spPr>
          <a:xfrm>
            <a:off x="5359400" y="2460683"/>
            <a:ext cx="6424612" cy="576000"/>
          </a:xfrm>
        </p:spPr>
        <p:txBody>
          <a:bodyPr bIns="0" anchor="ctr" anchorCtr="0"/>
          <a:lstStyle>
            <a:lvl1pPr marL="0" indent="0">
              <a:lnSpc>
                <a:spcPct val="100000"/>
              </a:lnSpc>
              <a:buNone/>
              <a:defRPr/>
            </a:lvl1pPr>
          </a:lstStyle>
          <a:p>
            <a:pPr lvl="0"/>
            <a:r>
              <a:rPr lang="en-US"/>
              <a:t>Click to add item</a:t>
            </a:r>
          </a:p>
        </p:txBody>
      </p:sp>
      <p:sp>
        <p:nvSpPr>
          <p:cNvPr id="25" name="Text Placeholder 7">
            <a:extLst>
              <a:ext uri="{FF2B5EF4-FFF2-40B4-BE49-F238E27FC236}">
                <a16:creationId xmlns:a16="http://schemas.microsoft.com/office/drawing/2014/main" id="{CCE34AE4-68D5-46DB-AD84-2C32865C63DA}"/>
              </a:ext>
              <a:ext uri="{C183D7F6-B498-43B3-948B-1728B52AA6E4}">
                <adec:decorative xmlns:adec="http://schemas.microsoft.com/office/drawing/2017/decorative" val="1"/>
              </a:ext>
            </a:extLst>
          </p:cNvPr>
          <p:cNvSpPr>
            <a:spLocks noGrp="1"/>
          </p:cNvSpPr>
          <p:nvPr>
            <p:ph type="body" sz="quarter" idx="32" hasCustomPrompt="1"/>
          </p:nvPr>
        </p:nvSpPr>
        <p:spPr>
          <a:xfrm>
            <a:off x="4557303" y="3196303"/>
            <a:ext cx="619200" cy="619200"/>
          </a:xfrm>
          <a:prstGeom prst="ellipse">
            <a:avLst/>
          </a:prstGeom>
          <a:solidFill>
            <a:schemeClr val="accent6"/>
          </a:solidFill>
        </p:spPr>
        <p:txBody>
          <a:bodyPr wrap="none" bIns="0" anchor="ctr" anchorCtr="0">
            <a:normAutofit/>
          </a:bodyPr>
          <a:lstStyle>
            <a:lvl1pPr marL="0" indent="0" algn="ctr">
              <a:lnSpc>
                <a:spcPct val="100000"/>
              </a:lnSpc>
              <a:buNone/>
              <a:defRPr sz="3200" b="1">
                <a:solidFill>
                  <a:schemeClr val="tx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21" name="Text Placeholder 5">
            <a:extLst>
              <a:ext uri="{FF2B5EF4-FFF2-40B4-BE49-F238E27FC236}">
                <a16:creationId xmlns:a16="http://schemas.microsoft.com/office/drawing/2014/main" id="{34A02FB3-913D-4DFD-A345-FDDE4BA12BBD}"/>
              </a:ext>
            </a:extLst>
          </p:cNvPr>
          <p:cNvSpPr>
            <a:spLocks noGrp="1"/>
          </p:cNvSpPr>
          <p:nvPr>
            <p:ph type="body" sz="quarter" idx="25" hasCustomPrompt="1"/>
          </p:nvPr>
        </p:nvSpPr>
        <p:spPr>
          <a:xfrm>
            <a:off x="5359400" y="3217903"/>
            <a:ext cx="6424612" cy="576000"/>
          </a:xfrm>
        </p:spPr>
        <p:txBody>
          <a:bodyPr bIns="0" anchor="ctr" anchorCtr="0"/>
          <a:lstStyle>
            <a:lvl1pPr marL="0" indent="0">
              <a:lnSpc>
                <a:spcPct val="100000"/>
              </a:lnSpc>
              <a:buNone/>
              <a:defRPr/>
            </a:lvl1pPr>
          </a:lstStyle>
          <a:p>
            <a:pPr lvl="0"/>
            <a:r>
              <a:rPr lang="en-US" dirty="0"/>
              <a:t>Click to add item</a:t>
            </a:r>
          </a:p>
        </p:txBody>
      </p:sp>
      <p:sp>
        <p:nvSpPr>
          <p:cNvPr id="26" name="Text Placeholder 7">
            <a:extLst>
              <a:ext uri="{FF2B5EF4-FFF2-40B4-BE49-F238E27FC236}">
                <a16:creationId xmlns:a16="http://schemas.microsoft.com/office/drawing/2014/main" id="{47AC357D-474A-4C79-9824-ECFF8F3FFD43}"/>
              </a:ext>
              <a:ext uri="{C183D7F6-B498-43B3-948B-1728B52AA6E4}">
                <adec:decorative xmlns:adec="http://schemas.microsoft.com/office/drawing/2017/decorative" val="1"/>
              </a:ext>
            </a:extLst>
          </p:cNvPr>
          <p:cNvSpPr>
            <a:spLocks noGrp="1"/>
          </p:cNvSpPr>
          <p:nvPr>
            <p:ph type="body" sz="quarter" idx="33" hasCustomPrompt="1"/>
          </p:nvPr>
        </p:nvSpPr>
        <p:spPr>
          <a:xfrm>
            <a:off x="4557303" y="3953523"/>
            <a:ext cx="619200" cy="619200"/>
          </a:xfrm>
          <a:prstGeom prst="ellipse">
            <a:avLst/>
          </a:prstGeom>
          <a:solidFill>
            <a:schemeClr val="accent5"/>
          </a:solidFill>
        </p:spPr>
        <p:txBody>
          <a:bodyPr wrap="none" bIns="0" anchor="ctr" anchorCtr="0">
            <a:normAutofit/>
          </a:bodyPr>
          <a:lstStyle>
            <a:lvl1pPr marL="0" indent="0" algn="ctr">
              <a:lnSpc>
                <a:spcPct val="100000"/>
              </a:lnSpc>
              <a:buNone/>
              <a:defRPr sz="3200" b="1">
                <a:solidFill>
                  <a:schemeClr val="tx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29" name="Text Placeholder 5">
            <a:extLst>
              <a:ext uri="{FF2B5EF4-FFF2-40B4-BE49-F238E27FC236}">
                <a16:creationId xmlns:a16="http://schemas.microsoft.com/office/drawing/2014/main" id="{E6F61F16-916C-41D6-93C0-D26547A831E4}"/>
              </a:ext>
            </a:extLst>
          </p:cNvPr>
          <p:cNvSpPr>
            <a:spLocks noGrp="1"/>
          </p:cNvSpPr>
          <p:nvPr>
            <p:ph type="body" sz="quarter" idx="27" hasCustomPrompt="1"/>
          </p:nvPr>
        </p:nvSpPr>
        <p:spPr>
          <a:xfrm>
            <a:off x="5359400" y="3975123"/>
            <a:ext cx="6424612" cy="576000"/>
          </a:xfrm>
        </p:spPr>
        <p:txBody>
          <a:bodyPr bIns="0" anchor="ctr" anchorCtr="0"/>
          <a:lstStyle>
            <a:lvl1pPr marL="0" indent="0">
              <a:lnSpc>
                <a:spcPct val="100000"/>
              </a:lnSpc>
              <a:buNone/>
              <a:defRPr/>
            </a:lvl1pPr>
          </a:lstStyle>
          <a:p>
            <a:pPr lvl="0"/>
            <a:r>
              <a:rPr lang="en-US" dirty="0"/>
              <a:t>Click to add item</a:t>
            </a:r>
          </a:p>
        </p:txBody>
      </p:sp>
      <p:sp>
        <p:nvSpPr>
          <p:cNvPr id="27" name="Text Placeholder 7">
            <a:extLst>
              <a:ext uri="{FF2B5EF4-FFF2-40B4-BE49-F238E27FC236}">
                <a16:creationId xmlns:a16="http://schemas.microsoft.com/office/drawing/2014/main" id="{95DEB97F-2B12-42B1-94DB-0EF97C477C0A}"/>
              </a:ext>
              <a:ext uri="{C183D7F6-B498-43B3-948B-1728B52AA6E4}">
                <adec:decorative xmlns:adec="http://schemas.microsoft.com/office/drawing/2017/decorative" val="1"/>
              </a:ext>
            </a:extLst>
          </p:cNvPr>
          <p:cNvSpPr>
            <a:spLocks noGrp="1"/>
          </p:cNvSpPr>
          <p:nvPr>
            <p:ph type="body" sz="quarter" idx="34" hasCustomPrompt="1"/>
          </p:nvPr>
        </p:nvSpPr>
        <p:spPr>
          <a:xfrm>
            <a:off x="4557303" y="4710743"/>
            <a:ext cx="619200" cy="619200"/>
          </a:xfrm>
          <a:prstGeom prst="ellipse">
            <a:avLst/>
          </a:prstGeom>
          <a:solidFill>
            <a:schemeClr val="accent3"/>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6" name="Text Placeholder 5">
            <a:extLst>
              <a:ext uri="{FF2B5EF4-FFF2-40B4-BE49-F238E27FC236}">
                <a16:creationId xmlns:a16="http://schemas.microsoft.com/office/drawing/2014/main" id="{5E299348-94D5-4256-BE1F-91C31CCEE98F}"/>
              </a:ext>
            </a:extLst>
          </p:cNvPr>
          <p:cNvSpPr>
            <a:spLocks noGrp="1"/>
          </p:cNvSpPr>
          <p:nvPr>
            <p:ph type="body" sz="quarter" idx="28" hasCustomPrompt="1"/>
          </p:nvPr>
        </p:nvSpPr>
        <p:spPr>
          <a:xfrm>
            <a:off x="5359400" y="4732343"/>
            <a:ext cx="6424612" cy="576000"/>
          </a:xfrm>
        </p:spPr>
        <p:txBody>
          <a:bodyPr bIns="0" anchor="ctr" anchorCtr="0"/>
          <a:lstStyle>
            <a:lvl1pPr marL="0" indent="0">
              <a:lnSpc>
                <a:spcPct val="100000"/>
              </a:lnSpc>
              <a:buNone/>
              <a:defRPr/>
            </a:lvl1pPr>
          </a:lstStyle>
          <a:p>
            <a:pPr lvl="0"/>
            <a:r>
              <a:rPr lang="en-US"/>
              <a:t>Click to add item</a:t>
            </a:r>
          </a:p>
        </p:txBody>
      </p:sp>
      <p:sp>
        <p:nvSpPr>
          <p:cNvPr id="5" name="Slide Number Placeholder 4">
            <a:extLst>
              <a:ext uri="{FF2B5EF4-FFF2-40B4-BE49-F238E27FC236}">
                <a16:creationId xmlns:a16="http://schemas.microsoft.com/office/drawing/2014/main" id="{3D99530C-C25D-41F5-8CBD-274088C900B1}"/>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solidFill>
                  <a:schemeClr val="bg1"/>
                </a:solidFill>
              </a:defRPr>
            </a:lvl1pPr>
          </a:lstStyle>
          <a:p>
            <a:fld id="{F8E47D07-9D1E-4FE9-B31A-2F5863681021}" type="slidenum">
              <a:rPr lang="en-GB" smtClean="0"/>
              <a:pPr/>
              <a:t>‹N›</a:t>
            </a:fld>
            <a:endParaRPr lang="en-GB"/>
          </a:p>
        </p:txBody>
      </p:sp>
      <p:sp>
        <p:nvSpPr>
          <p:cNvPr id="18" name="Text Placeholder 96">
            <a:extLst>
              <a:ext uri="{FF2B5EF4-FFF2-40B4-BE49-F238E27FC236}">
                <a16:creationId xmlns:a16="http://schemas.microsoft.com/office/drawing/2014/main" id="{5F6A1124-9F09-4D7A-B563-659BB17D0B1A}"/>
              </a:ext>
            </a:extLst>
          </p:cNvPr>
          <p:cNvSpPr>
            <a:spLocks noGrp="1"/>
          </p:cNvSpPr>
          <p:nvPr>
            <p:ph type="body" sz="quarter" idx="111" hasCustomPrompt="1"/>
          </p:nvPr>
        </p:nvSpPr>
        <p:spPr>
          <a:xfrm>
            <a:off x="4475163" y="5543550"/>
            <a:ext cx="7308850" cy="657225"/>
          </a:xfrm>
        </p:spPr>
        <p:txBody>
          <a:bodyPr lIns="0" tIns="0" rIns="0" bIns="0" anchor="b" anchorCtr="0">
            <a:noAutofit/>
          </a:bodyPr>
          <a:lstStyle>
            <a:lvl1pPr marL="0" indent="0">
              <a:lnSpc>
                <a:spcPct val="100000"/>
              </a:lnSpc>
              <a:spcAft>
                <a:spcPts val="300"/>
              </a:spcAft>
              <a:buNone/>
              <a:defRPr sz="800"/>
            </a:lvl1pPr>
          </a:lstStyle>
          <a:p>
            <a:pPr lvl="0"/>
            <a:r>
              <a:rPr lang="en-US" dirty="0"/>
              <a:t>Footnotes</a:t>
            </a:r>
          </a:p>
        </p:txBody>
      </p:sp>
      <p:sp>
        <p:nvSpPr>
          <p:cNvPr id="3" name="Date Placeholder 2">
            <a:extLst>
              <a:ext uri="{FF2B5EF4-FFF2-40B4-BE49-F238E27FC236}">
                <a16:creationId xmlns:a16="http://schemas.microsoft.com/office/drawing/2014/main" id="{8EDCC698-5F0A-4A1C-B64E-2817FBBBC11A}"/>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678234065"/>
      </p:ext>
    </p:extLst>
  </p:cSld>
  <p:clrMapOvr>
    <a:masterClrMapping/>
  </p:clrMapOvr>
  <p:extLst>
    <p:ext uri="{DCECCB84-F9BA-43D5-87BE-67443E8EF086}">
      <p15:sldGuideLst xmlns:p15="http://schemas.microsoft.com/office/powerpoint/2012/main">
        <p15:guide id="1" pos="2819" userDrawn="1">
          <p15:clr>
            <a:srgbClr val="A4A3A4"/>
          </p15:clr>
        </p15:guide>
        <p15:guide id="2" orient="horz" pos="981" userDrawn="1">
          <p15:clr>
            <a:srgbClr val="A4A3A4"/>
          </p15:clr>
        </p15:guide>
        <p15:guide id="3" orient="horz" pos="890" userDrawn="1">
          <p15:clr>
            <a:srgbClr val="A4A3A4"/>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ey Statem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CFFF0-7218-4B33-8DFC-E37157D920C0}"/>
              </a:ext>
            </a:extLst>
          </p:cNvPr>
          <p:cNvSpPr>
            <a:spLocks noGrp="1"/>
          </p:cNvSpPr>
          <p:nvPr>
            <p:ph type="title" hasCustomPrompt="1"/>
          </p:nvPr>
        </p:nvSpPr>
        <p:spPr>
          <a:xfrm>
            <a:off x="3288323" y="555585"/>
            <a:ext cx="5615354" cy="5614274"/>
          </a:xfrm>
          <a:prstGeom prst="ellipse">
            <a:avLst/>
          </a:prstGeom>
          <a:solidFill>
            <a:schemeClr val="bg1"/>
          </a:solidFill>
        </p:spPr>
        <p:txBody>
          <a:bodyPr anchor="ctr" anchorCtr="0">
            <a:normAutofit/>
          </a:bodyPr>
          <a:lstStyle>
            <a:lvl1pPr algn="ctr">
              <a:lnSpc>
                <a:spcPct val="100000"/>
              </a:lnSpc>
              <a:defRPr sz="4000">
                <a:solidFill>
                  <a:schemeClr val="accent1"/>
                </a:solidFill>
              </a:defRPr>
            </a:lvl1pPr>
          </a:lstStyle>
          <a:p>
            <a:r>
              <a:rPr lang="en-US" dirty="0"/>
              <a:t>Click to add key statement</a:t>
            </a:r>
          </a:p>
        </p:txBody>
      </p:sp>
      <p:sp>
        <p:nvSpPr>
          <p:cNvPr id="5" name="Slide Number Placeholder 4">
            <a:extLst>
              <a:ext uri="{FF2B5EF4-FFF2-40B4-BE49-F238E27FC236}">
                <a16:creationId xmlns:a16="http://schemas.microsoft.com/office/drawing/2014/main" id="{5C0FD97D-3F39-4649-B10A-ECD97F370F22}"/>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solidFill>
                  <a:schemeClr val="bg1"/>
                </a:solidFill>
              </a:defRPr>
            </a:lvl1pPr>
          </a:lstStyle>
          <a:p>
            <a:fld id="{F8E47D07-9D1E-4FE9-B31A-2F5863681021}" type="slidenum">
              <a:rPr lang="en-GB" smtClean="0"/>
              <a:pPr/>
              <a:t>‹N›</a:t>
            </a:fld>
            <a:endParaRPr lang="en-GB"/>
          </a:p>
        </p:txBody>
      </p:sp>
      <p:sp>
        <p:nvSpPr>
          <p:cNvPr id="3" name="Date Placeholder 2">
            <a:extLst>
              <a:ext uri="{FF2B5EF4-FFF2-40B4-BE49-F238E27FC236}">
                <a16:creationId xmlns:a16="http://schemas.microsoft.com/office/drawing/2014/main" id="{BA8931D2-AD7B-454A-86A6-EA48B20C0CCA}"/>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solidFill>
                  <a:schemeClr val="bg1"/>
                </a:solidFill>
              </a:defRPr>
            </a:lvl1pPr>
          </a:lstStyle>
          <a:p>
            <a:endParaRPr lang="en-GB"/>
          </a:p>
        </p:txBody>
      </p:sp>
    </p:spTree>
    <p:custDataLst>
      <p:tags r:id="rId1"/>
    </p:custDataLst>
    <p:extLst>
      <p:ext uri="{BB962C8B-B14F-4D97-AF65-F5344CB8AC3E}">
        <p14:creationId xmlns:p14="http://schemas.microsoft.com/office/powerpoint/2010/main" val="421480953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0 Point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p:txBody>
          <a:bodyPr/>
          <a:lstStyle>
            <a:lvl1pPr>
              <a:lnSpc>
                <a:spcPct val="100000"/>
              </a:lnSpc>
              <a:defRPr/>
            </a:lvl1pPr>
          </a:lstStyle>
          <a:p>
            <a:r>
              <a:rPr lang="en-US"/>
              <a:t>Click to enter title here</a:t>
            </a:r>
          </a:p>
        </p:txBody>
      </p:sp>
      <p:sp>
        <p:nvSpPr>
          <p:cNvPr id="30" name="Text Placeholder 7">
            <a:extLst>
              <a:ext uri="{FF2B5EF4-FFF2-40B4-BE49-F238E27FC236}">
                <a16:creationId xmlns:a16="http://schemas.microsoft.com/office/drawing/2014/main" id="{5C4498E7-85C7-4EBC-8FD5-08BDE47C7D69}"/>
              </a:ext>
              <a:ext uri="{C183D7F6-B498-43B3-948B-1728B52AA6E4}">
                <adec:decorative xmlns:adec="http://schemas.microsoft.com/office/drawing/2017/decorative" val="1"/>
              </a:ext>
            </a:extLst>
          </p:cNvPr>
          <p:cNvSpPr>
            <a:spLocks noGrp="1"/>
          </p:cNvSpPr>
          <p:nvPr>
            <p:ph type="body" sz="quarter" idx="40" hasCustomPrompt="1"/>
          </p:nvPr>
        </p:nvSpPr>
        <p:spPr>
          <a:xfrm>
            <a:off x="407987" y="1855085"/>
            <a:ext cx="619200" cy="619200"/>
          </a:xfrm>
          <a:prstGeom prst="ellipse">
            <a:avLst/>
          </a:prstGeom>
          <a:solidFill>
            <a:schemeClr val="accent3"/>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9" name="Text Placeholder 5">
            <a:extLst>
              <a:ext uri="{FF2B5EF4-FFF2-40B4-BE49-F238E27FC236}">
                <a16:creationId xmlns:a16="http://schemas.microsoft.com/office/drawing/2014/main" id="{4389D6A8-8E5C-4277-8893-0A9C0794314D}"/>
              </a:ext>
            </a:extLst>
          </p:cNvPr>
          <p:cNvSpPr>
            <a:spLocks noGrp="1"/>
          </p:cNvSpPr>
          <p:nvPr>
            <p:ph type="body" sz="quarter" idx="23" hasCustomPrompt="1"/>
          </p:nvPr>
        </p:nvSpPr>
        <p:spPr>
          <a:xfrm>
            <a:off x="1267958" y="1855084"/>
            <a:ext cx="4791530" cy="618672"/>
          </a:xfrm>
        </p:spPr>
        <p:txBody>
          <a:bodyPr bIns="0" anchor="ctr" anchorCtr="0"/>
          <a:lstStyle>
            <a:lvl1pPr marL="0" indent="0">
              <a:lnSpc>
                <a:spcPct val="100000"/>
              </a:lnSpc>
              <a:buNone/>
              <a:defRPr/>
            </a:lvl1pPr>
          </a:lstStyle>
          <a:p>
            <a:pPr lvl="0"/>
            <a:r>
              <a:rPr lang="en-US"/>
              <a:t>Click to add item</a:t>
            </a:r>
          </a:p>
        </p:txBody>
      </p:sp>
      <p:sp>
        <p:nvSpPr>
          <p:cNvPr id="31" name="Text Placeholder 7">
            <a:extLst>
              <a:ext uri="{FF2B5EF4-FFF2-40B4-BE49-F238E27FC236}">
                <a16:creationId xmlns:a16="http://schemas.microsoft.com/office/drawing/2014/main" id="{59993301-BB5C-4073-82B0-2E2A86C582BF}"/>
              </a:ext>
              <a:ext uri="{C183D7F6-B498-43B3-948B-1728B52AA6E4}">
                <adec:decorative xmlns:adec="http://schemas.microsoft.com/office/drawing/2017/decorative" val="1"/>
              </a:ext>
            </a:extLst>
          </p:cNvPr>
          <p:cNvSpPr>
            <a:spLocks noGrp="1"/>
          </p:cNvSpPr>
          <p:nvPr>
            <p:ph type="body" sz="quarter" idx="41" hasCustomPrompt="1"/>
          </p:nvPr>
        </p:nvSpPr>
        <p:spPr>
          <a:xfrm>
            <a:off x="407987" y="2619550"/>
            <a:ext cx="619200" cy="619200"/>
          </a:xfrm>
          <a:prstGeom prst="ellipse">
            <a:avLst/>
          </a:prstGeom>
          <a:solidFill>
            <a:schemeClr val="accent1"/>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4" name="Text Placeholder 5">
            <a:extLst>
              <a:ext uri="{FF2B5EF4-FFF2-40B4-BE49-F238E27FC236}">
                <a16:creationId xmlns:a16="http://schemas.microsoft.com/office/drawing/2014/main" id="{BA874EA9-D333-4FE9-8140-0BC9274C4675}"/>
              </a:ext>
            </a:extLst>
          </p:cNvPr>
          <p:cNvSpPr>
            <a:spLocks noGrp="1"/>
          </p:cNvSpPr>
          <p:nvPr>
            <p:ph type="body" sz="quarter" idx="24" hasCustomPrompt="1"/>
          </p:nvPr>
        </p:nvSpPr>
        <p:spPr>
          <a:xfrm>
            <a:off x="1267958" y="2619616"/>
            <a:ext cx="4791530" cy="618672"/>
          </a:xfrm>
        </p:spPr>
        <p:txBody>
          <a:bodyPr bIns="0" anchor="ctr" anchorCtr="0"/>
          <a:lstStyle>
            <a:lvl1pPr marL="0" indent="0">
              <a:lnSpc>
                <a:spcPct val="100000"/>
              </a:lnSpc>
              <a:buNone/>
              <a:defRPr/>
            </a:lvl1pPr>
          </a:lstStyle>
          <a:p>
            <a:pPr lvl="0"/>
            <a:r>
              <a:rPr lang="en-US"/>
              <a:t>Click to add item</a:t>
            </a:r>
          </a:p>
        </p:txBody>
      </p:sp>
      <p:sp>
        <p:nvSpPr>
          <p:cNvPr id="32" name="Text Placeholder 7">
            <a:extLst>
              <a:ext uri="{FF2B5EF4-FFF2-40B4-BE49-F238E27FC236}">
                <a16:creationId xmlns:a16="http://schemas.microsoft.com/office/drawing/2014/main" id="{867C4299-E81F-47CC-8EFA-DE7F90F2AE46}"/>
              </a:ext>
              <a:ext uri="{C183D7F6-B498-43B3-948B-1728B52AA6E4}">
                <adec:decorative xmlns:adec="http://schemas.microsoft.com/office/drawing/2017/decorative" val="1"/>
              </a:ext>
            </a:extLst>
          </p:cNvPr>
          <p:cNvSpPr>
            <a:spLocks noGrp="1"/>
          </p:cNvSpPr>
          <p:nvPr>
            <p:ph type="body" sz="quarter" idx="42" hasCustomPrompt="1"/>
          </p:nvPr>
        </p:nvSpPr>
        <p:spPr>
          <a:xfrm>
            <a:off x="407987" y="3384015"/>
            <a:ext cx="619200" cy="619200"/>
          </a:xfrm>
          <a:prstGeom prst="ellipse">
            <a:avLst/>
          </a:prstGeom>
          <a:solidFill>
            <a:schemeClr val="accent4"/>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5" name="Text Placeholder 5">
            <a:extLst>
              <a:ext uri="{FF2B5EF4-FFF2-40B4-BE49-F238E27FC236}">
                <a16:creationId xmlns:a16="http://schemas.microsoft.com/office/drawing/2014/main" id="{05478868-AD6E-4BF2-A5D5-4419F0FE3D71}"/>
              </a:ext>
            </a:extLst>
          </p:cNvPr>
          <p:cNvSpPr>
            <a:spLocks noGrp="1"/>
          </p:cNvSpPr>
          <p:nvPr>
            <p:ph type="body" sz="quarter" idx="25" hasCustomPrompt="1"/>
          </p:nvPr>
        </p:nvSpPr>
        <p:spPr>
          <a:xfrm>
            <a:off x="1267958" y="3384148"/>
            <a:ext cx="4791530" cy="618672"/>
          </a:xfrm>
        </p:spPr>
        <p:txBody>
          <a:bodyPr bIns="0" anchor="ctr" anchorCtr="0"/>
          <a:lstStyle>
            <a:lvl1pPr marL="0" indent="0">
              <a:lnSpc>
                <a:spcPct val="100000"/>
              </a:lnSpc>
              <a:buNone/>
              <a:defRPr/>
            </a:lvl1pPr>
          </a:lstStyle>
          <a:p>
            <a:pPr lvl="0"/>
            <a:r>
              <a:rPr lang="en-US"/>
              <a:t>Click to add item</a:t>
            </a:r>
          </a:p>
        </p:txBody>
      </p:sp>
      <p:sp>
        <p:nvSpPr>
          <p:cNvPr id="33" name="Text Placeholder 7">
            <a:extLst>
              <a:ext uri="{FF2B5EF4-FFF2-40B4-BE49-F238E27FC236}">
                <a16:creationId xmlns:a16="http://schemas.microsoft.com/office/drawing/2014/main" id="{DF92FE5A-57F1-4CA6-B785-65C9290E4C57}"/>
              </a:ext>
              <a:ext uri="{C183D7F6-B498-43B3-948B-1728B52AA6E4}">
                <adec:decorative xmlns:adec="http://schemas.microsoft.com/office/drawing/2017/decorative" val="1"/>
              </a:ext>
            </a:extLst>
          </p:cNvPr>
          <p:cNvSpPr>
            <a:spLocks noGrp="1"/>
          </p:cNvSpPr>
          <p:nvPr>
            <p:ph type="body" sz="quarter" idx="43" hasCustomPrompt="1"/>
          </p:nvPr>
        </p:nvSpPr>
        <p:spPr>
          <a:xfrm>
            <a:off x="407987" y="4148480"/>
            <a:ext cx="619200" cy="619200"/>
          </a:xfrm>
          <a:prstGeom prst="ellipse">
            <a:avLst/>
          </a:prstGeom>
          <a:solidFill>
            <a:schemeClr val="tx2"/>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7" name="Text Placeholder 5">
            <a:extLst>
              <a:ext uri="{FF2B5EF4-FFF2-40B4-BE49-F238E27FC236}">
                <a16:creationId xmlns:a16="http://schemas.microsoft.com/office/drawing/2014/main" id="{DB341191-B235-4FEE-8692-7439683F4931}"/>
              </a:ext>
            </a:extLst>
          </p:cNvPr>
          <p:cNvSpPr>
            <a:spLocks noGrp="1"/>
          </p:cNvSpPr>
          <p:nvPr>
            <p:ph type="body" sz="quarter" idx="27" hasCustomPrompt="1"/>
          </p:nvPr>
        </p:nvSpPr>
        <p:spPr>
          <a:xfrm>
            <a:off x="1267958" y="4148680"/>
            <a:ext cx="4791530" cy="618672"/>
          </a:xfrm>
        </p:spPr>
        <p:txBody>
          <a:bodyPr bIns="0" anchor="ctr" anchorCtr="0"/>
          <a:lstStyle>
            <a:lvl1pPr marL="0" indent="0">
              <a:lnSpc>
                <a:spcPct val="100000"/>
              </a:lnSpc>
              <a:buNone/>
              <a:defRPr/>
            </a:lvl1pPr>
          </a:lstStyle>
          <a:p>
            <a:pPr lvl="0"/>
            <a:r>
              <a:rPr lang="en-US"/>
              <a:t>Click to add item</a:t>
            </a:r>
          </a:p>
        </p:txBody>
      </p:sp>
      <p:sp>
        <p:nvSpPr>
          <p:cNvPr id="34" name="Text Placeholder 7">
            <a:extLst>
              <a:ext uri="{FF2B5EF4-FFF2-40B4-BE49-F238E27FC236}">
                <a16:creationId xmlns:a16="http://schemas.microsoft.com/office/drawing/2014/main" id="{4C3D325C-591F-418A-8501-373F5B47CED9}"/>
              </a:ext>
              <a:ext uri="{C183D7F6-B498-43B3-948B-1728B52AA6E4}">
                <adec:decorative xmlns:adec="http://schemas.microsoft.com/office/drawing/2017/decorative" val="1"/>
              </a:ext>
            </a:extLst>
          </p:cNvPr>
          <p:cNvSpPr>
            <a:spLocks noGrp="1"/>
          </p:cNvSpPr>
          <p:nvPr>
            <p:ph type="body" sz="quarter" idx="44" hasCustomPrompt="1"/>
          </p:nvPr>
        </p:nvSpPr>
        <p:spPr>
          <a:xfrm>
            <a:off x="407987" y="4912946"/>
            <a:ext cx="619200" cy="619200"/>
          </a:xfrm>
          <a:prstGeom prst="ellipse">
            <a:avLst/>
          </a:prstGeom>
          <a:solidFill>
            <a:schemeClr val="tx1"/>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18" name="Text Placeholder 5">
            <a:extLst>
              <a:ext uri="{FF2B5EF4-FFF2-40B4-BE49-F238E27FC236}">
                <a16:creationId xmlns:a16="http://schemas.microsoft.com/office/drawing/2014/main" id="{22EA25F2-ECC7-41D2-B459-804B882ADE72}"/>
              </a:ext>
            </a:extLst>
          </p:cNvPr>
          <p:cNvSpPr>
            <a:spLocks noGrp="1"/>
          </p:cNvSpPr>
          <p:nvPr>
            <p:ph type="body" sz="quarter" idx="28" hasCustomPrompt="1"/>
          </p:nvPr>
        </p:nvSpPr>
        <p:spPr>
          <a:xfrm>
            <a:off x="1267958" y="4913210"/>
            <a:ext cx="4791530" cy="618672"/>
          </a:xfrm>
        </p:spPr>
        <p:txBody>
          <a:bodyPr bIns="0" anchor="ctr" anchorCtr="0"/>
          <a:lstStyle>
            <a:lvl1pPr marL="0" indent="0">
              <a:lnSpc>
                <a:spcPct val="100000"/>
              </a:lnSpc>
              <a:buNone/>
              <a:defRPr/>
            </a:lvl1pPr>
          </a:lstStyle>
          <a:p>
            <a:pPr lvl="0"/>
            <a:r>
              <a:rPr lang="en-US"/>
              <a:t>Click to add item</a:t>
            </a:r>
          </a:p>
        </p:txBody>
      </p:sp>
      <p:sp>
        <p:nvSpPr>
          <p:cNvPr id="35" name="Text Placeholder 7">
            <a:extLst>
              <a:ext uri="{FF2B5EF4-FFF2-40B4-BE49-F238E27FC236}">
                <a16:creationId xmlns:a16="http://schemas.microsoft.com/office/drawing/2014/main" id="{DBE959E3-A230-4A45-A44D-0D2600F04D7D}"/>
              </a:ext>
              <a:ext uri="{C183D7F6-B498-43B3-948B-1728B52AA6E4}">
                <adec:decorative xmlns:adec="http://schemas.microsoft.com/office/drawing/2017/decorative" val="1"/>
              </a:ext>
            </a:extLst>
          </p:cNvPr>
          <p:cNvSpPr>
            <a:spLocks noGrp="1"/>
          </p:cNvSpPr>
          <p:nvPr>
            <p:ph type="body" sz="quarter" idx="45" hasCustomPrompt="1"/>
          </p:nvPr>
        </p:nvSpPr>
        <p:spPr>
          <a:xfrm>
            <a:off x="6152624" y="1855085"/>
            <a:ext cx="619200" cy="619200"/>
          </a:xfrm>
          <a:prstGeom prst="ellipse">
            <a:avLst/>
          </a:prstGeom>
          <a:solidFill>
            <a:schemeClr val="accent3"/>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20" name="Text Placeholder 5">
            <a:extLst>
              <a:ext uri="{FF2B5EF4-FFF2-40B4-BE49-F238E27FC236}">
                <a16:creationId xmlns:a16="http://schemas.microsoft.com/office/drawing/2014/main" id="{731393DB-8371-4387-A8EC-2615FF130DFD}"/>
              </a:ext>
            </a:extLst>
          </p:cNvPr>
          <p:cNvSpPr>
            <a:spLocks noGrp="1"/>
          </p:cNvSpPr>
          <p:nvPr>
            <p:ph type="body" sz="quarter" idx="30" hasCustomPrompt="1"/>
          </p:nvPr>
        </p:nvSpPr>
        <p:spPr>
          <a:xfrm>
            <a:off x="7013123" y="1855084"/>
            <a:ext cx="4770892" cy="618672"/>
          </a:xfrm>
        </p:spPr>
        <p:txBody>
          <a:bodyPr bIns="0" anchor="ctr" anchorCtr="0"/>
          <a:lstStyle>
            <a:lvl1pPr marL="0" indent="0">
              <a:lnSpc>
                <a:spcPct val="100000"/>
              </a:lnSpc>
              <a:buNone/>
              <a:defRPr/>
            </a:lvl1pPr>
          </a:lstStyle>
          <a:p>
            <a:pPr lvl="0"/>
            <a:r>
              <a:rPr lang="en-US"/>
              <a:t>Click to add item</a:t>
            </a:r>
          </a:p>
        </p:txBody>
      </p:sp>
      <p:sp>
        <p:nvSpPr>
          <p:cNvPr id="36" name="Text Placeholder 7">
            <a:extLst>
              <a:ext uri="{FF2B5EF4-FFF2-40B4-BE49-F238E27FC236}">
                <a16:creationId xmlns:a16="http://schemas.microsoft.com/office/drawing/2014/main" id="{9230A569-D2BE-47C9-B23B-242F9BCE4D3B}"/>
              </a:ext>
              <a:ext uri="{C183D7F6-B498-43B3-948B-1728B52AA6E4}">
                <adec:decorative xmlns:adec="http://schemas.microsoft.com/office/drawing/2017/decorative" val="1"/>
              </a:ext>
            </a:extLst>
          </p:cNvPr>
          <p:cNvSpPr>
            <a:spLocks noGrp="1"/>
          </p:cNvSpPr>
          <p:nvPr>
            <p:ph type="body" sz="quarter" idx="46" hasCustomPrompt="1"/>
          </p:nvPr>
        </p:nvSpPr>
        <p:spPr>
          <a:xfrm>
            <a:off x="6152624" y="2619550"/>
            <a:ext cx="619200" cy="619200"/>
          </a:xfrm>
          <a:prstGeom prst="ellipse">
            <a:avLst/>
          </a:prstGeom>
          <a:solidFill>
            <a:schemeClr val="accent1"/>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24" name="Text Placeholder 5">
            <a:extLst>
              <a:ext uri="{FF2B5EF4-FFF2-40B4-BE49-F238E27FC236}">
                <a16:creationId xmlns:a16="http://schemas.microsoft.com/office/drawing/2014/main" id="{99783B38-5869-4574-94FE-E400012AFADB}"/>
              </a:ext>
            </a:extLst>
          </p:cNvPr>
          <p:cNvSpPr>
            <a:spLocks noGrp="1"/>
          </p:cNvSpPr>
          <p:nvPr>
            <p:ph type="body" sz="quarter" idx="34" hasCustomPrompt="1"/>
          </p:nvPr>
        </p:nvSpPr>
        <p:spPr>
          <a:xfrm>
            <a:off x="7013123" y="2619616"/>
            <a:ext cx="4770892" cy="618672"/>
          </a:xfrm>
        </p:spPr>
        <p:txBody>
          <a:bodyPr bIns="0" anchor="ctr" anchorCtr="0"/>
          <a:lstStyle>
            <a:lvl1pPr marL="0" indent="0">
              <a:lnSpc>
                <a:spcPct val="100000"/>
              </a:lnSpc>
              <a:buNone/>
              <a:defRPr/>
            </a:lvl1pPr>
          </a:lstStyle>
          <a:p>
            <a:pPr lvl="0"/>
            <a:r>
              <a:rPr lang="en-US"/>
              <a:t>Click to add item</a:t>
            </a:r>
          </a:p>
        </p:txBody>
      </p:sp>
      <p:sp>
        <p:nvSpPr>
          <p:cNvPr id="37" name="Text Placeholder 7">
            <a:extLst>
              <a:ext uri="{FF2B5EF4-FFF2-40B4-BE49-F238E27FC236}">
                <a16:creationId xmlns:a16="http://schemas.microsoft.com/office/drawing/2014/main" id="{739DA513-4AAC-49D0-8CF4-9D051E2AF092}"/>
              </a:ext>
              <a:ext uri="{C183D7F6-B498-43B3-948B-1728B52AA6E4}">
                <adec:decorative xmlns:adec="http://schemas.microsoft.com/office/drawing/2017/decorative" val="1"/>
              </a:ext>
            </a:extLst>
          </p:cNvPr>
          <p:cNvSpPr>
            <a:spLocks noGrp="1"/>
          </p:cNvSpPr>
          <p:nvPr>
            <p:ph type="body" sz="quarter" idx="47" hasCustomPrompt="1"/>
          </p:nvPr>
        </p:nvSpPr>
        <p:spPr>
          <a:xfrm>
            <a:off x="6152624" y="3384015"/>
            <a:ext cx="619200" cy="619200"/>
          </a:xfrm>
          <a:prstGeom prst="ellipse">
            <a:avLst/>
          </a:prstGeom>
          <a:solidFill>
            <a:schemeClr val="accent4"/>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25" name="Text Placeholder 5">
            <a:extLst>
              <a:ext uri="{FF2B5EF4-FFF2-40B4-BE49-F238E27FC236}">
                <a16:creationId xmlns:a16="http://schemas.microsoft.com/office/drawing/2014/main" id="{45568D9C-380F-4EA2-A943-1561234300F9}"/>
              </a:ext>
            </a:extLst>
          </p:cNvPr>
          <p:cNvSpPr>
            <a:spLocks noGrp="1"/>
          </p:cNvSpPr>
          <p:nvPr>
            <p:ph type="body" sz="quarter" idx="35" hasCustomPrompt="1"/>
          </p:nvPr>
        </p:nvSpPr>
        <p:spPr>
          <a:xfrm>
            <a:off x="7013123" y="3384148"/>
            <a:ext cx="4770892" cy="618672"/>
          </a:xfrm>
        </p:spPr>
        <p:txBody>
          <a:bodyPr bIns="0" anchor="ctr" anchorCtr="0"/>
          <a:lstStyle>
            <a:lvl1pPr marL="0" indent="0">
              <a:lnSpc>
                <a:spcPct val="100000"/>
              </a:lnSpc>
              <a:buNone/>
              <a:defRPr/>
            </a:lvl1pPr>
          </a:lstStyle>
          <a:p>
            <a:pPr lvl="0"/>
            <a:r>
              <a:rPr lang="en-US"/>
              <a:t>Click to add item</a:t>
            </a:r>
          </a:p>
        </p:txBody>
      </p:sp>
      <p:sp>
        <p:nvSpPr>
          <p:cNvPr id="38" name="Text Placeholder 7">
            <a:extLst>
              <a:ext uri="{FF2B5EF4-FFF2-40B4-BE49-F238E27FC236}">
                <a16:creationId xmlns:a16="http://schemas.microsoft.com/office/drawing/2014/main" id="{937A5709-9C0F-4D22-8682-F42BE67C6E01}"/>
              </a:ext>
              <a:ext uri="{C183D7F6-B498-43B3-948B-1728B52AA6E4}">
                <adec:decorative xmlns:adec="http://schemas.microsoft.com/office/drawing/2017/decorative" val="1"/>
              </a:ext>
            </a:extLst>
          </p:cNvPr>
          <p:cNvSpPr>
            <a:spLocks noGrp="1"/>
          </p:cNvSpPr>
          <p:nvPr>
            <p:ph type="body" sz="quarter" idx="48" hasCustomPrompt="1"/>
          </p:nvPr>
        </p:nvSpPr>
        <p:spPr>
          <a:xfrm>
            <a:off x="6152624" y="4148480"/>
            <a:ext cx="619200" cy="619200"/>
          </a:xfrm>
          <a:prstGeom prst="ellipse">
            <a:avLst/>
          </a:prstGeom>
          <a:solidFill>
            <a:schemeClr val="tx2"/>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27" name="Text Placeholder 5">
            <a:extLst>
              <a:ext uri="{FF2B5EF4-FFF2-40B4-BE49-F238E27FC236}">
                <a16:creationId xmlns:a16="http://schemas.microsoft.com/office/drawing/2014/main" id="{AF94A476-3E40-44D5-849D-9149AE38EFEF}"/>
              </a:ext>
            </a:extLst>
          </p:cNvPr>
          <p:cNvSpPr>
            <a:spLocks noGrp="1"/>
          </p:cNvSpPr>
          <p:nvPr>
            <p:ph type="body" sz="quarter" idx="37" hasCustomPrompt="1"/>
          </p:nvPr>
        </p:nvSpPr>
        <p:spPr>
          <a:xfrm>
            <a:off x="7013123" y="4148680"/>
            <a:ext cx="4770892" cy="618672"/>
          </a:xfrm>
        </p:spPr>
        <p:txBody>
          <a:bodyPr bIns="0" anchor="ctr" anchorCtr="0"/>
          <a:lstStyle>
            <a:lvl1pPr marL="0" indent="0">
              <a:lnSpc>
                <a:spcPct val="100000"/>
              </a:lnSpc>
              <a:buNone/>
              <a:defRPr/>
            </a:lvl1pPr>
          </a:lstStyle>
          <a:p>
            <a:pPr lvl="0"/>
            <a:r>
              <a:rPr lang="en-US"/>
              <a:t>Click to add item</a:t>
            </a:r>
          </a:p>
        </p:txBody>
      </p:sp>
      <p:sp>
        <p:nvSpPr>
          <p:cNvPr id="39" name="Text Placeholder 7">
            <a:extLst>
              <a:ext uri="{FF2B5EF4-FFF2-40B4-BE49-F238E27FC236}">
                <a16:creationId xmlns:a16="http://schemas.microsoft.com/office/drawing/2014/main" id="{E7ECA727-3B31-4369-859E-288CA12C15DF}"/>
              </a:ext>
              <a:ext uri="{C183D7F6-B498-43B3-948B-1728B52AA6E4}">
                <adec:decorative xmlns:adec="http://schemas.microsoft.com/office/drawing/2017/decorative" val="1"/>
              </a:ext>
            </a:extLst>
          </p:cNvPr>
          <p:cNvSpPr>
            <a:spLocks noGrp="1"/>
          </p:cNvSpPr>
          <p:nvPr>
            <p:ph type="body" sz="quarter" idx="49" hasCustomPrompt="1"/>
          </p:nvPr>
        </p:nvSpPr>
        <p:spPr>
          <a:xfrm>
            <a:off x="6152624" y="4912946"/>
            <a:ext cx="619200" cy="619200"/>
          </a:xfrm>
          <a:prstGeom prst="ellipse">
            <a:avLst/>
          </a:prstGeom>
          <a:solidFill>
            <a:schemeClr val="tx1"/>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28" name="Text Placeholder 5">
            <a:extLst>
              <a:ext uri="{FF2B5EF4-FFF2-40B4-BE49-F238E27FC236}">
                <a16:creationId xmlns:a16="http://schemas.microsoft.com/office/drawing/2014/main" id="{CD4BA337-FE74-4504-AED8-E2CC58C5919F}"/>
              </a:ext>
            </a:extLst>
          </p:cNvPr>
          <p:cNvSpPr>
            <a:spLocks noGrp="1"/>
          </p:cNvSpPr>
          <p:nvPr>
            <p:ph type="body" sz="quarter" idx="38" hasCustomPrompt="1"/>
          </p:nvPr>
        </p:nvSpPr>
        <p:spPr>
          <a:xfrm>
            <a:off x="7013123" y="4913210"/>
            <a:ext cx="4770892" cy="618672"/>
          </a:xfrm>
        </p:spPr>
        <p:txBody>
          <a:bodyPr bIns="0" anchor="ctr" anchorCtr="0"/>
          <a:lstStyle>
            <a:lvl1pPr marL="0" indent="0">
              <a:lnSpc>
                <a:spcPct val="100000"/>
              </a:lnSpc>
              <a:buNone/>
              <a:defRPr/>
            </a:lvl1pPr>
          </a:lstStyle>
          <a:p>
            <a:pPr lvl="0"/>
            <a:r>
              <a:rPr lang="en-US" dirty="0"/>
              <a:t>Click to add item</a:t>
            </a:r>
          </a:p>
        </p:txBody>
      </p:sp>
      <p:sp>
        <p:nvSpPr>
          <p:cNvPr id="8" name="Slide Number Placeholder 7">
            <a:extLst>
              <a:ext uri="{FF2B5EF4-FFF2-40B4-BE49-F238E27FC236}">
                <a16:creationId xmlns:a16="http://schemas.microsoft.com/office/drawing/2014/main" id="{B7FF9A92-5BDB-40F9-8C9E-94BECF288EF4}"/>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lvl1pPr>
          </a:lstStyle>
          <a:p>
            <a:fld id="{F8E47D07-9D1E-4FE9-B31A-2F5863681021}" type="slidenum">
              <a:rPr lang="en-GB" smtClean="0"/>
              <a:pPr/>
              <a:t>‹N›</a:t>
            </a:fld>
            <a:endParaRPr lang="en-GB"/>
          </a:p>
        </p:txBody>
      </p:sp>
      <p:sp>
        <p:nvSpPr>
          <p:cNvPr id="26" name="Text Placeholder 96">
            <a:extLst>
              <a:ext uri="{FF2B5EF4-FFF2-40B4-BE49-F238E27FC236}">
                <a16:creationId xmlns:a16="http://schemas.microsoft.com/office/drawing/2014/main" id="{0AEE188C-F765-43DC-982D-6659ECB23541}"/>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6" name="Date Placeholder 5">
            <a:extLst>
              <a:ext uri="{FF2B5EF4-FFF2-40B4-BE49-F238E27FC236}">
                <a16:creationId xmlns:a16="http://schemas.microsoft.com/office/drawing/2014/main" id="{98CF1364-95FC-4822-BD65-0519B5DD9BCE}"/>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1649503152"/>
      </p:ext>
    </p:extLst>
  </p:cSld>
  <p:clrMapOvr>
    <a:masterClrMapping/>
  </p:clrMapOvr>
  <p:extLst>
    <p:ext uri="{DCECCB84-F9BA-43D5-87BE-67443E8EF086}">
      <p15:sldGuideLst xmlns:p15="http://schemas.microsoft.com/office/powerpoint/2012/main">
        <p15:guide id="5" pos="3817">
          <p15:clr>
            <a:srgbClr val="A4A3A4"/>
          </p15:clr>
        </p15:guide>
        <p15:guide id="6" pos="3876">
          <p15:clr>
            <a:srgbClr val="A4A3A4"/>
          </p15:clr>
        </p15:guide>
        <p15:guide id="11" orient="horz" pos="890" userDrawn="1">
          <p15:clr>
            <a:srgbClr val="C35EA4"/>
          </p15:clr>
        </p15:guide>
        <p15:guide id="12" orient="horz" pos="981" userDrawn="1">
          <p15:clr>
            <a:srgbClr val="C35EA4"/>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5 Point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p:txBody>
          <a:bodyPr/>
          <a:lstStyle>
            <a:lvl1pPr>
              <a:lnSpc>
                <a:spcPct val="100000"/>
              </a:lnSpc>
              <a:defRPr/>
            </a:lvl1pPr>
          </a:lstStyle>
          <a:p>
            <a:r>
              <a:rPr lang="en-US" dirty="0"/>
              <a:t>Click to enter title here</a:t>
            </a:r>
          </a:p>
        </p:txBody>
      </p:sp>
      <p:sp>
        <p:nvSpPr>
          <p:cNvPr id="30" name="Text Placeholder 7">
            <a:extLst>
              <a:ext uri="{FF2B5EF4-FFF2-40B4-BE49-F238E27FC236}">
                <a16:creationId xmlns:a16="http://schemas.microsoft.com/office/drawing/2014/main" id="{5C4498E7-85C7-4EBC-8FD5-08BDE47C7D69}"/>
              </a:ext>
              <a:ext uri="{C183D7F6-B498-43B3-948B-1728B52AA6E4}">
                <adec:decorative xmlns:adec="http://schemas.microsoft.com/office/drawing/2017/decorative" val="1"/>
              </a:ext>
            </a:extLst>
          </p:cNvPr>
          <p:cNvSpPr>
            <a:spLocks noGrp="1"/>
          </p:cNvSpPr>
          <p:nvPr>
            <p:ph type="body" sz="quarter" idx="40" hasCustomPrompt="1"/>
          </p:nvPr>
        </p:nvSpPr>
        <p:spPr>
          <a:xfrm>
            <a:off x="407987" y="1855085"/>
            <a:ext cx="619200" cy="619200"/>
          </a:xfrm>
          <a:prstGeom prst="ellipse">
            <a:avLst/>
          </a:prstGeom>
          <a:solidFill>
            <a:schemeClr val="accent3"/>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9" name="Text Placeholder 5">
            <a:extLst>
              <a:ext uri="{FF2B5EF4-FFF2-40B4-BE49-F238E27FC236}">
                <a16:creationId xmlns:a16="http://schemas.microsoft.com/office/drawing/2014/main" id="{4389D6A8-8E5C-4277-8893-0A9C0794314D}"/>
              </a:ext>
            </a:extLst>
          </p:cNvPr>
          <p:cNvSpPr>
            <a:spLocks noGrp="1"/>
          </p:cNvSpPr>
          <p:nvPr>
            <p:ph type="body" sz="quarter" idx="23" hasCustomPrompt="1"/>
          </p:nvPr>
        </p:nvSpPr>
        <p:spPr>
          <a:xfrm>
            <a:off x="1267958" y="1855084"/>
            <a:ext cx="2848430" cy="618672"/>
          </a:xfrm>
        </p:spPr>
        <p:txBody>
          <a:bodyPr bIns="0" anchor="ctr" anchorCtr="0"/>
          <a:lstStyle>
            <a:lvl1pPr marL="0" indent="0">
              <a:lnSpc>
                <a:spcPct val="100000"/>
              </a:lnSpc>
              <a:buNone/>
              <a:defRPr/>
            </a:lvl1pPr>
          </a:lstStyle>
          <a:p>
            <a:pPr lvl="0"/>
            <a:r>
              <a:rPr lang="en-US" dirty="0"/>
              <a:t>Click to add item</a:t>
            </a:r>
          </a:p>
        </p:txBody>
      </p:sp>
      <p:sp>
        <p:nvSpPr>
          <p:cNvPr id="31" name="Text Placeholder 7">
            <a:extLst>
              <a:ext uri="{FF2B5EF4-FFF2-40B4-BE49-F238E27FC236}">
                <a16:creationId xmlns:a16="http://schemas.microsoft.com/office/drawing/2014/main" id="{59993301-BB5C-4073-82B0-2E2A86C582BF}"/>
              </a:ext>
              <a:ext uri="{C183D7F6-B498-43B3-948B-1728B52AA6E4}">
                <adec:decorative xmlns:adec="http://schemas.microsoft.com/office/drawing/2017/decorative" val="1"/>
              </a:ext>
            </a:extLst>
          </p:cNvPr>
          <p:cNvSpPr>
            <a:spLocks noGrp="1"/>
          </p:cNvSpPr>
          <p:nvPr>
            <p:ph type="body" sz="quarter" idx="41" hasCustomPrompt="1"/>
          </p:nvPr>
        </p:nvSpPr>
        <p:spPr>
          <a:xfrm>
            <a:off x="407987" y="2619550"/>
            <a:ext cx="619200" cy="619200"/>
          </a:xfrm>
          <a:prstGeom prst="ellipse">
            <a:avLst/>
          </a:prstGeom>
          <a:solidFill>
            <a:schemeClr val="accent1"/>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4" name="Text Placeholder 5">
            <a:extLst>
              <a:ext uri="{FF2B5EF4-FFF2-40B4-BE49-F238E27FC236}">
                <a16:creationId xmlns:a16="http://schemas.microsoft.com/office/drawing/2014/main" id="{BA874EA9-D333-4FE9-8140-0BC9274C4675}"/>
              </a:ext>
            </a:extLst>
          </p:cNvPr>
          <p:cNvSpPr>
            <a:spLocks noGrp="1"/>
          </p:cNvSpPr>
          <p:nvPr>
            <p:ph type="body" sz="quarter" idx="24" hasCustomPrompt="1"/>
          </p:nvPr>
        </p:nvSpPr>
        <p:spPr>
          <a:xfrm>
            <a:off x="1267958" y="2619616"/>
            <a:ext cx="2848430" cy="618672"/>
          </a:xfrm>
        </p:spPr>
        <p:txBody>
          <a:bodyPr bIns="0" anchor="ctr" anchorCtr="0"/>
          <a:lstStyle>
            <a:lvl1pPr marL="0" indent="0">
              <a:lnSpc>
                <a:spcPct val="100000"/>
              </a:lnSpc>
              <a:buNone/>
              <a:defRPr/>
            </a:lvl1pPr>
          </a:lstStyle>
          <a:p>
            <a:pPr lvl="0"/>
            <a:r>
              <a:rPr lang="en-US"/>
              <a:t>Click to add item</a:t>
            </a:r>
          </a:p>
        </p:txBody>
      </p:sp>
      <p:sp>
        <p:nvSpPr>
          <p:cNvPr id="32" name="Text Placeholder 7">
            <a:extLst>
              <a:ext uri="{FF2B5EF4-FFF2-40B4-BE49-F238E27FC236}">
                <a16:creationId xmlns:a16="http://schemas.microsoft.com/office/drawing/2014/main" id="{867C4299-E81F-47CC-8EFA-DE7F90F2AE46}"/>
              </a:ext>
              <a:ext uri="{C183D7F6-B498-43B3-948B-1728B52AA6E4}">
                <adec:decorative xmlns:adec="http://schemas.microsoft.com/office/drawing/2017/decorative" val="1"/>
              </a:ext>
            </a:extLst>
          </p:cNvPr>
          <p:cNvSpPr>
            <a:spLocks noGrp="1"/>
          </p:cNvSpPr>
          <p:nvPr>
            <p:ph type="body" sz="quarter" idx="42" hasCustomPrompt="1"/>
          </p:nvPr>
        </p:nvSpPr>
        <p:spPr>
          <a:xfrm>
            <a:off x="407987" y="3384015"/>
            <a:ext cx="619200" cy="619200"/>
          </a:xfrm>
          <a:prstGeom prst="ellipse">
            <a:avLst/>
          </a:prstGeom>
          <a:solidFill>
            <a:schemeClr val="accent4"/>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5" name="Text Placeholder 5">
            <a:extLst>
              <a:ext uri="{FF2B5EF4-FFF2-40B4-BE49-F238E27FC236}">
                <a16:creationId xmlns:a16="http://schemas.microsoft.com/office/drawing/2014/main" id="{05478868-AD6E-4BF2-A5D5-4419F0FE3D71}"/>
              </a:ext>
            </a:extLst>
          </p:cNvPr>
          <p:cNvSpPr>
            <a:spLocks noGrp="1"/>
          </p:cNvSpPr>
          <p:nvPr>
            <p:ph type="body" sz="quarter" idx="25" hasCustomPrompt="1"/>
          </p:nvPr>
        </p:nvSpPr>
        <p:spPr>
          <a:xfrm>
            <a:off x="1267958" y="3384148"/>
            <a:ext cx="2848430" cy="618672"/>
          </a:xfrm>
        </p:spPr>
        <p:txBody>
          <a:bodyPr bIns="0" anchor="ctr" anchorCtr="0"/>
          <a:lstStyle>
            <a:lvl1pPr marL="0" indent="0">
              <a:lnSpc>
                <a:spcPct val="100000"/>
              </a:lnSpc>
              <a:buNone/>
              <a:defRPr/>
            </a:lvl1pPr>
          </a:lstStyle>
          <a:p>
            <a:pPr lvl="0"/>
            <a:r>
              <a:rPr lang="en-US"/>
              <a:t>Click to add item</a:t>
            </a:r>
          </a:p>
        </p:txBody>
      </p:sp>
      <p:sp>
        <p:nvSpPr>
          <p:cNvPr id="33" name="Text Placeholder 7">
            <a:extLst>
              <a:ext uri="{FF2B5EF4-FFF2-40B4-BE49-F238E27FC236}">
                <a16:creationId xmlns:a16="http://schemas.microsoft.com/office/drawing/2014/main" id="{DF92FE5A-57F1-4CA6-B785-65C9290E4C57}"/>
              </a:ext>
              <a:ext uri="{C183D7F6-B498-43B3-948B-1728B52AA6E4}">
                <adec:decorative xmlns:adec="http://schemas.microsoft.com/office/drawing/2017/decorative" val="1"/>
              </a:ext>
            </a:extLst>
          </p:cNvPr>
          <p:cNvSpPr>
            <a:spLocks noGrp="1"/>
          </p:cNvSpPr>
          <p:nvPr>
            <p:ph type="body" sz="quarter" idx="43" hasCustomPrompt="1"/>
          </p:nvPr>
        </p:nvSpPr>
        <p:spPr>
          <a:xfrm>
            <a:off x="407987" y="4148480"/>
            <a:ext cx="619200" cy="619200"/>
          </a:xfrm>
          <a:prstGeom prst="ellipse">
            <a:avLst/>
          </a:prstGeom>
          <a:solidFill>
            <a:schemeClr val="tx2"/>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7" name="Text Placeholder 5">
            <a:extLst>
              <a:ext uri="{FF2B5EF4-FFF2-40B4-BE49-F238E27FC236}">
                <a16:creationId xmlns:a16="http://schemas.microsoft.com/office/drawing/2014/main" id="{DB341191-B235-4FEE-8692-7439683F4931}"/>
              </a:ext>
            </a:extLst>
          </p:cNvPr>
          <p:cNvSpPr>
            <a:spLocks noGrp="1"/>
          </p:cNvSpPr>
          <p:nvPr>
            <p:ph type="body" sz="quarter" idx="27" hasCustomPrompt="1"/>
          </p:nvPr>
        </p:nvSpPr>
        <p:spPr>
          <a:xfrm>
            <a:off x="1267958" y="4148680"/>
            <a:ext cx="2848430" cy="618672"/>
          </a:xfrm>
        </p:spPr>
        <p:txBody>
          <a:bodyPr bIns="0" anchor="ctr" anchorCtr="0"/>
          <a:lstStyle>
            <a:lvl1pPr marL="0" indent="0">
              <a:lnSpc>
                <a:spcPct val="100000"/>
              </a:lnSpc>
              <a:buNone/>
              <a:defRPr/>
            </a:lvl1pPr>
          </a:lstStyle>
          <a:p>
            <a:pPr lvl="0"/>
            <a:r>
              <a:rPr lang="en-US"/>
              <a:t>Click to add item</a:t>
            </a:r>
          </a:p>
        </p:txBody>
      </p:sp>
      <p:sp>
        <p:nvSpPr>
          <p:cNvPr id="34" name="Text Placeholder 7">
            <a:extLst>
              <a:ext uri="{FF2B5EF4-FFF2-40B4-BE49-F238E27FC236}">
                <a16:creationId xmlns:a16="http://schemas.microsoft.com/office/drawing/2014/main" id="{4C3D325C-591F-418A-8501-373F5B47CED9}"/>
              </a:ext>
              <a:ext uri="{C183D7F6-B498-43B3-948B-1728B52AA6E4}">
                <adec:decorative xmlns:adec="http://schemas.microsoft.com/office/drawing/2017/decorative" val="1"/>
              </a:ext>
            </a:extLst>
          </p:cNvPr>
          <p:cNvSpPr>
            <a:spLocks noGrp="1"/>
          </p:cNvSpPr>
          <p:nvPr>
            <p:ph type="body" sz="quarter" idx="44" hasCustomPrompt="1"/>
          </p:nvPr>
        </p:nvSpPr>
        <p:spPr>
          <a:xfrm>
            <a:off x="407987" y="4912946"/>
            <a:ext cx="619200" cy="619200"/>
          </a:xfrm>
          <a:prstGeom prst="ellipse">
            <a:avLst/>
          </a:prstGeom>
          <a:solidFill>
            <a:schemeClr val="tx1"/>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18" name="Text Placeholder 5">
            <a:extLst>
              <a:ext uri="{FF2B5EF4-FFF2-40B4-BE49-F238E27FC236}">
                <a16:creationId xmlns:a16="http://schemas.microsoft.com/office/drawing/2014/main" id="{22EA25F2-ECC7-41D2-B459-804B882ADE72}"/>
              </a:ext>
            </a:extLst>
          </p:cNvPr>
          <p:cNvSpPr>
            <a:spLocks noGrp="1"/>
          </p:cNvSpPr>
          <p:nvPr>
            <p:ph type="body" sz="quarter" idx="28" hasCustomPrompt="1"/>
          </p:nvPr>
        </p:nvSpPr>
        <p:spPr>
          <a:xfrm>
            <a:off x="1267958" y="4913210"/>
            <a:ext cx="2848430" cy="618672"/>
          </a:xfrm>
        </p:spPr>
        <p:txBody>
          <a:bodyPr bIns="0" anchor="ctr" anchorCtr="0"/>
          <a:lstStyle>
            <a:lvl1pPr marL="0" indent="0">
              <a:lnSpc>
                <a:spcPct val="100000"/>
              </a:lnSpc>
              <a:buNone/>
              <a:defRPr/>
            </a:lvl1pPr>
          </a:lstStyle>
          <a:p>
            <a:pPr lvl="0"/>
            <a:r>
              <a:rPr lang="en-US"/>
              <a:t>Click to add item</a:t>
            </a:r>
          </a:p>
        </p:txBody>
      </p:sp>
      <p:sp>
        <p:nvSpPr>
          <p:cNvPr id="35" name="Text Placeholder 7">
            <a:extLst>
              <a:ext uri="{FF2B5EF4-FFF2-40B4-BE49-F238E27FC236}">
                <a16:creationId xmlns:a16="http://schemas.microsoft.com/office/drawing/2014/main" id="{DBE959E3-A230-4A45-A44D-0D2600F04D7D}"/>
              </a:ext>
              <a:ext uri="{C183D7F6-B498-43B3-948B-1728B52AA6E4}">
                <adec:decorative xmlns:adec="http://schemas.microsoft.com/office/drawing/2017/decorative" val="1"/>
              </a:ext>
            </a:extLst>
          </p:cNvPr>
          <p:cNvSpPr>
            <a:spLocks noGrp="1"/>
          </p:cNvSpPr>
          <p:nvPr>
            <p:ph type="body" sz="quarter" idx="45" hasCustomPrompt="1"/>
          </p:nvPr>
        </p:nvSpPr>
        <p:spPr>
          <a:xfrm>
            <a:off x="4224338" y="1855085"/>
            <a:ext cx="619200" cy="619200"/>
          </a:xfrm>
          <a:prstGeom prst="ellipse">
            <a:avLst/>
          </a:prstGeom>
          <a:solidFill>
            <a:schemeClr val="accent3"/>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20" name="Text Placeholder 5">
            <a:extLst>
              <a:ext uri="{FF2B5EF4-FFF2-40B4-BE49-F238E27FC236}">
                <a16:creationId xmlns:a16="http://schemas.microsoft.com/office/drawing/2014/main" id="{731393DB-8371-4387-A8EC-2615FF130DFD}"/>
              </a:ext>
            </a:extLst>
          </p:cNvPr>
          <p:cNvSpPr>
            <a:spLocks noGrp="1"/>
          </p:cNvSpPr>
          <p:nvPr>
            <p:ph type="body" sz="quarter" idx="30" hasCustomPrompt="1"/>
          </p:nvPr>
        </p:nvSpPr>
        <p:spPr>
          <a:xfrm>
            <a:off x="5120063" y="1855084"/>
            <a:ext cx="2847600" cy="618672"/>
          </a:xfrm>
        </p:spPr>
        <p:txBody>
          <a:bodyPr bIns="0" anchor="ctr" anchorCtr="0"/>
          <a:lstStyle>
            <a:lvl1pPr marL="0" indent="0">
              <a:lnSpc>
                <a:spcPct val="100000"/>
              </a:lnSpc>
              <a:buNone/>
              <a:defRPr/>
            </a:lvl1pPr>
          </a:lstStyle>
          <a:p>
            <a:pPr lvl="0"/>
            <a:r>
              <a:rPr lang="en-US" dirty="0"/>
              <a:t>Click to add item</a:t>
            </a:r>
          </a:p>
        </p:txBody>
      </p:sp>
      <p:sp>
        <p:nvSpPr>
          <p:cNvPr id="36" name="Text Placeholder 7">
            <a:extLst>
              <a:ext uri="{FF2B5EF4-FFF2-40B4-BE49-F238E27FC236}">
                <a16:creationId xmlns:a16="http://schemas.microsoft.com/office/drawing/2014/main" id="{9230A569-D2BE-47C9-B23B-242F9BCE4D3B}"/>
              </a:ext>
              <a:ext uri="{C183D7F6-B498-43B3-948B-1728B52AA6E4}">
                <adec:decorative xmlns:adec="http://schemas.microsoft.com/office/drawing/2017/decorative" val="1"/>
              </a:ext>
            </a:extLst>
          </p:cNvPr>
          <p:cNvSpPr>
            <a:spLocks noGrp="1"/>
          </p:cNvSpPr>
          <p:nvPr>
            <p:ph type="body" sz="quarter" idx="46" hasCustomPrompt="1"/>
          </p:nvPr>
        </p:nvSpPr>
        <p:spPr>
          <a:xfrm>
            <a:off x="4224338" y="2619550"/>
            <a:ext cx="619200" cy="619200"/>
          </a:xfrm>
          <a:prstGeom prst="ellipse">
            <a:avLst/>
          </a:prstGeom>
          <a:solidFill>
            <a:schemeClr val="accent1"/>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24" name="Text Placeholder 5">
            <a:extLst>
              <a:ext uri="{FF2B5EF4-FFF2-40B4-BE49-F238E27FC236}">
                <a16:creationId xmlns:a16="http://schemas.microsoft.com/office/drawing/2014/main" id="{99783B38-5869-4574-94FE-E400012AFADB}"/>
              </a:ext>
            </a:extLst>
          </p:cNvPr>
          <p:cNvSpPr>
            <a:spLocks noGrp="1"/>
          </p:cNvSpPr>
          <p:nvPr>
            <p:ph type="body" sz="quarter" idx="34" hasCustomPrompt="1"/>
          </p:nvPr>
        </p:nvSpPr>
        <p:spPr>
          <a:xfrm>
            <a:off x="5120063" y="2619616"/>
            <a:ext cx="2847600" cy="618672"/>
          </a:xfrm>
        </p:spPr>
        <p:txBody>
          <a:bodyPr bIns="0" anchor="ctr" anchorCtr="0"/>
          <a:lstStyle>
            <a:lvl1pPr marL="0" indent="0">
              <a:lnSpc>
                <a:spcPct val="100000"/>
              </a:lnSpc>
              <a:buNone/>
              <a:defRPr/>
            </a:lvl1pPr>
          </a:lstStyle>
          <a:p>
            <a:pPr lvl="0"/>
            <a:r>
              <a:rPr lang="en-US"/>
              <a:t>Click to add item</a:t>
            </a:r>
          </a:p>
        </p:txBody>
      </p:sp>
      <p:sp>
        <p:nvSpPr>
          <p:cNvPr id="37" name="Text Placeholder 7">
            <a:extLst>
              <a:ext uri="{FF2B5EF4-FFF2-40B4-BE49-F238E27FC236}">
                <a16:creationId xmlns:a16="http://schemas.microsoft.com/office/drawing/2014/main" id="{739DA513-4AAC-49D0-8CF4-9D051E2AF092}"/>
              </a:ext>
              <a:ext uri="{C183D7F6-B498-43B3-948B-1728B52AA6E4}">
                <adec:decorative xmlns:adec="http://schemas.microsoft.com/office/drawing/2017/decorative" val="1"/>
              </a:ext>
            </a:extLst>
          </p:cNvPr>
          <p:cNvSpPr>
            <a:spLocks noGrp="1"/>
          </p:cNvSpPr>
          <p:nvPr>
            <p:ph type="body" sz="quarter" idx="47" hasCustomPrompt="1"/>
          </p:nvPr>
        </p:nvSpPr>
        <p:spPr>
          <a:xfrm>
            <a:off x="4224338" y="3384015"/>
            <a:ext cx="619200" cy="619200"/>
          </a:xfrm>
          <a:prstGeom prst="ellipse">
            <a:avLst/>
          </a:prstGeom>
          <a:solidFill>
            <a:schemeClr val="accent4"/>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25" name="Text Placeholder 5">
            <a:extLst>
              <a:ext uri="{FF2B5EF4-FFF2-40B4-BE49-F238E27FC236}">
                <a16:creationId xmlns:a16="http://schemas.microsoft.com/office/drawing/2014/main" id="{45568D9C-380F-4EA2-A943-1561234300F9}"/>
              </a:ext>
            </a:extLst>
          </p:cNvPr>
          <p:cNvSpPr>
            <a:spLocks noGrp="1"/>
          </p:cNvSpPr>
          <p:nvPr>
            <p:ph type="body" sz="quarter" idx="35" hasCustomPrompt="1"/>
          </p:nvPr>
        </p:nvSpPr>
        <p:spPr>
          <a:xfrm>
            <a:off x="5120063" y="3384148"/>
            <a:ext cx="2847600" cy="618672"/>
          </a:xfrm>
        </p:spPr>
        <p:txBody>
          <a:bodyPr bIns="0" anchor="ctr" anchorCtr="0"/>
          <a:lstStyle>
            <a:lvl1pPr marL="0" indent="0">
              <a:lnSpc>
                <a:spcPct val="100000"/>
              </a:lnSpc>
              <a:buNone/>
              <a:defRPr/>
            </a:lvl1pPr>
          </a:lstStyle>
          <a:p>
            <a:pPr lvl="0"/>
            <a:r>
              <a:rPr lang="en-US"/>
              <a:t>Click to add item</a:t>
            </a:r>
          </a:p>
        </p:txBody>
      </p:sp>
      <p:sp>
        <p:nvSpPr>
          <p:cNvPr id="38" name="Text Placeholder 7">
            <a:extLst>
              <a:ext uri="{FF2B5EF4-FFF2-40B4-BE49-F238E27FC236}">
                <a16:creationId xmlns:a16="http://schemas.microsoft.com/office/drawing/2014/main" id="{937A5709-9C0F-4D22-8682-F42BE67C6E01}"/>
              </a:ext>
              <a:ext uri="{C183D7F6-B498-43B3-948B-1728B52AA6E4}">
                <adec:decorative xmlns:adec="http://schemas.microsoft.com/office/drawing/2017/decorative" val="1"/>
              </a:ext>
            </a:extLst>
          </p:cNvPr>
          <p:cNvSpPr>
            <a:spLocks noGrp="1"/>
          </p:cNvSpPr>
          <p:nvPr>
            <p:ph type="body" sz="quarter" idx="48" hasCustomPrompt="1"/>
          </p:nvPr>
        </p:nvSpPr>
        <p:spPr>
          <a:xfrm>
            <a:off x="4224338" y="4148480"/>
            <a:ext cx="619200" cy="619200"/>
          </a:xfrm>
          <a:prstGeom prst="ellipse">
            <a:avLst/>
          </a:prstGeom>
          <a:solidFill>
            <a:schemeClr val="tx2"/>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27" name="Text Placeholder 5">
            <a:extLst>
              <a:ext uri="{FF2B5EF4-FFF2-40B4-BE49-F238E27FC236}">
                <a16:creationId xmlns:a16="http://schemas.microsoft.com/office/drawing/2014/main" id="{AF94A476-3E40-44D5-849D-9149AE38EFEF}"/>
              </a:ext>
            </a:extLst>
          </p:cNvPr>
          <p:cNvSpPr>
            <a:spLocks noGrp="1"/>
          </p:cNvSpPr>
          <p:nvPr>
            <p:ph type="body" sz="quarter" idx="37" hasCustomPrompt="1"/>
          </p:nvPr>
        </p:nvSpPr>
        <p:spPr>
          <a:xfrm>
            <a:off x="5120063" y="4148680"/>
            <a:ext cx="2847600" cy="618672"/>
          </a:xfrm>
        </p:spPr>
        <p:txBody>
          <a:bodyPr bIns="0" anchor="ctr" anchorCtr="0"/>
          <a:lstStyle>
            <a:lvl1pPr marL="0" indent="0">
              <a:lnSpc>
                <a:spcPct val="100000"/>
              </a:lnSpc>
              <a:buNone/>
              <a:defRPr/>
            </a:lvl1pPr>
          </a:lstStyle>
          <a:p>
            <a:pPr lvl="0"/>
            <a:r>
              <a:rPr lang="en-US"/>
              <a:t>Click to add item</a:t>
            </a:r>
          </a:p>
        </p:txBody>
      </p:sp>
      <p:sp>
        <p:nvSpPr>
          <p:cNvPr id="39" name="Text Placeholder 7">
            <a:extLst>
              <a:ext uri="{FF2B5EF4-FFF2-40B4-BE49-F238E27FC236}">
                <a16:creationId xmlns:a16="http://schemas.microsoft.com/office/drawing/2014/main" id="{E7ECA727-3B31-4369-859E-288CA12C15DF}"/>
              </a:ext>
              <a:ext uri="{C183D7F6-B498-43B3-948B-1728B52AA6E4}">
                <adec:decorative xmlns:adec="http://schemas.microsoft.com/office/drawing/2017/decorative" val="1"/>
              </a:ext>
            </a:extLst>
          </p:cNvPr>
          <p:cNvSpPr>
            <a:spLocks noGrp="1"/>
          </p:cNvSpPr>
          <p:nvPr>
            <p:ph type="body" sz="quarter" idx="49" hasCustomPrompt="1"/>
          </p:nvPr>
        </p:nvSpPr>
        <p:spPr>
          <a:xfrm>
            <a:off x="4224338" y="4912946"/>
            <a:ext cx="619200" cy="619200"/>
          </a:xfrm>
          <a:prstGeom prst="ellipse">
            <a:avLst/>
          </a:prstGeom>
          <a:solidFill>
            <a:schemeClr val="tx1"/>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28" name="Text Placeholder 5">
            <a:extLst>
              <a:ext uri="{FF2B5EF4-FFF2-40B4-BE49-F238E27FC236}">
                <a16:creationId xmlns:a16="http://schemas.microsoft.com/office/drawing/2014/main" id="{CD4BA337-FE74-4504-AED8-E2CC58C5919F}"/>
              </a:ext>
            </a:extLst>
          </p:cNvPr>
          <p:cNvSpPr>
            <a:spLocks noGrp="1"/>
          </p:cNvSpPr>
          <p:nvPr>
            <p:ph type="body" sz="quarter" idx="38" hasCustomPrompt="1"/>
          </p:nvPr>
        </p:nvSpPr>
        <p:spPr>
          <a:xfrm>
            <a:off x="5120063" y="4913210"/>
            <a:ext cx="2847600" cy="618672"/>
          </a:xfrm>
        </p:spPr>
        <p:txBody>
          <a:bodyPr bIns="0" anchor="ctr" anchorCtr="0"/>
          <a:lstStyle>
            <a:lvl1pPr marL="0" indent="0">
              <a:lnSpc>
                <a:spcPct val="100000"/>
              </a:lnSpc>
              <a:buNone/>
              <a:defRPr/>
            </a:lvl1pPr>
          </a:lstStyle>
          <a:p>
            <a:pPr lvl="0"/>
            <a:r>
              <a:rPr lang="en-US" dirty="0"/>
              <a:t>Click to add item</a:t>
            </a:r>
          </a:p>
        </p:txBody>
      </p:sp>
      <p:sp>
        <p:nvSpPr>
          <p:cNvPr id="26" name="Text Placeholder 7">
            <a:extLst>
              <a:ext uri="{FF2B5EF4-FFF2-40B4-BE49-F238E27FC236}">
                <a16:creationId xmlns:a16="http://schemas.microsoft.com/office/drawing/2014/main" id="{966D5D0B-8507-41D4-B07A-4D81EA4DF8DD}"/>
              </a:ext>
              <a:ext uri="{C183D7F6-B498-43B3-948B-1728B52AA6E4}">
                <adec:decorative xmlns:adec="http://schemas.microsoft.com/office/drawing/2017/decorative" val="1"/>
              </a:ext>
            </a:extLst>
          </p:cNvPr>
          <p:cNvSpPr>
            <a:spLocks noGrp="1"/>
          </p:cNvSpPr>
          <p:nvPr>
            <p:ph type="body" sz="quarter" idx="51" hasCustomPrompt="1"/>
          </p:nvPr>
        </p:nvSpPr>
        <p:spPr>
          <a:xfrm>
            <a:off x="8075613" y="1855085"/>
            <a:ext cx="619200" cy="619200"/>
          </a:xfrm>
          <a:prstGeom prst="ellipse">
            <a:avLst/>
          </a:prstGeom>
          <a:solidFill>
            <a:schemeClr val="accent3"/>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29" name="Text Placeholder 5">
            <a:extLst>
              <a:ext uri="{FF2B5EF4-FFF2-40B4-BE49-F238E27FC236}">
                <a16:creationId xmlns:a16="http://schemas.microsoft.com/office/drawing/2014/main" id="{96AA8459-802A-4E1F-B3C2-5F7D48D6176C}"/>
              </a:ext>
            </a:extLst>
          </p:cNvPr>
          <p:cNvSpPr>
            <a:spLocks noGrp="1"/>
          </p:cNvSpPr>
          <p:nvPr>
            <p:ph type="body" sz="quarter" idx="52" hasCustomPrompt="1"/>
          </p:nvPr>
        </p:nvSpPr>
        <p:spPr>
          <a:xfrm>
            <a:off x="8936412" y="1855084"/>
            <a:ext cx="2847600" cy="618672"/>
          </a:xfrm>
        </p:spPr>
        <p:txBody>
          <a:bodyPr bIns="0" anchor="ctr" anchorCtr="0"/>
          <a:lstStyle>
            <a:lvl1pPr marL="0" indent="0">
              <a:lnSpc>
                <a:spcPct val="100000"/>
              </a:lnSpc>
              <a:buNone/>
              <a:defRPr/>
            </a:lvl1pPr>
          </a:lstStyle>
          <a:p>
            <a:pPr lvl="0"/>
            <a:r>
              <a:rPr lang="en-US" dirty="0"/>
              <a:t>Click to add item</a:t>
            </a:r>
          </a:p>
        </p:txBody>
      </p:sp>
      <p:sp>
        <p:nvSpPr>
          <p:cNvPr id="40" name="Text Placeholder 7">
            <a:extLst>
              <a:ext uri="{FF2B5EF4-FFF2-40B4-BE49-F238E27FC236}">
                <a16:creationId xmlns:a16="http://schemas.microsoft.com/office/drawing/2014/main" id="{EB072082-F611-45F4-9707-131025E1592D}"/>
              </a:ext>
              <a:ext uri="{C183D7F6-B498-43B3-948B-1728B52AA6E4}">
                <adec:decorative xmlns:adec="http://schemas.microsoft.com/office/drawing/2017/decorative" val="1"/>
              </a:ext>
            </a:extLst>
          </p:cNvPr>
          <p:cNvSpPr>
            <a:spLocks noGrp="1"/>
          </p:cNvSpPr>
          <p:nvPr>
            <p:ph type="body" sz="quarter" idx="53" hasCustomPrompt="1"/>
          </p:nvPr>
        </p:nvSpPr>
        <p:spPr>
          <a:xfrm>
            <a:off x="8075613" y="2619550"/>
            <a:ext cx="619200" cy="619200"/>
          </a:xfrm>
          <a:prstGeom prst="ellipse">
            <a:avLst/>
          </a:prstGeom>
          <a:solidFill>
            <a:schemeClr val="accent1"/>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41" name="Text Placeholder 5">
            <a:extLst>
              <a:ext uri="{FF2B5EF4-FFF2-40B4-BE49-F238E27FC236}">
                <a16:creationId xmlns:a16="http://schemas.microsoft.com/office/drawing/2014/main" id="{BA81CD7D-79E5-4A02-918A-AA4E603045FA}"/>
              </a:ext>
            </a:extLst>
          </p:cNvPr>
          <p:cNvSpPr>
            <a:spLocks noGrp="1"/>
          </p:cNvSpPr>
          <p:nvPr>
            <p:ph type="body" sz="quarter" idx="54" hasCustomPrompt="1"/>
          </p:nvPr>
        </p:nvSpPr>
        <p:spPr>
          <a:xfrm>
            <a:off x="8936413" y="2619616"/>
            <a:ext cx="2847600" cy="618672"/>
          </a:xfrm>
        </p:spPr>
        <p:txBody>
          <a:bodyPr bIns="0" anchor="ctr" anchorCtr="0"/>
          <a:lstStyle>
            <a:lvl1pPr marL="0" indent="0">
              <a:lnSpc>
                <a:spcPct val="100000"/>
              </a:lnSpc>
              <a:buNone/>
              <a:defRPr/>
            </a:lvl1pPr>
          </a:lstStyle>
          <a:p>
            <a:pPr lvl="0"/>
            <a:r>
              <a:rPr lang="en-US"/>
              <a:t>Click to add item</a:t>
            </a:r>
          </a:p>
        </p:txBody>
      </p:sp>
      <p:sp>
        <p:nvSpPr>
          <p:cNvPr id="42" name="Text Placeholder 7">
            <a:extLst>
              <a:ext uri="{FF2B5EF4-FFF2-40B4-BE49-F238E27FC236}">
                <a16:creationId xmlns:a16="http://schemas.microsoft.com/office/drawing/2014/main" id="{17C86CC8-847B-4B3C-896A-7251C4063555}"/>
              </a:ext>
              <a:ext uri="{C183D7F6-B498-43B3-948B-1728B52AA6E4}">
                <adec:decorative xmlns:adec="http://schemas.microsoft.com/office/drawing/2017/decorative" val="1"/>
              </a:ext>
            </a:extLst>
          </p:cNvPr>
          <p:cNvSpPr>
            <a:spLocks noGrp="1"/>
          </p:cNvSpPr>
          <p:nvPr>
            <p:ph type="body" sz="quarter" idx="55" hasCustomPrompt="1"/>
          </p:nvPr>
        </p:nvSpPr>
        <p:spPr>
          <a:xfrm>
            <a:off x="8075613" y="3384015"/>
            <a:ext cx="619200" cy="619200"/>
          </a:xfrm>
          <a:prstGeom prst="ellipse">
            <a:avLst/>
          </a:prstGeom>
          <a:solidFill>
            <a:schemeClr val="accent4"/>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43" name="Text Placeholder 5">
            <a:extLst>
              <a:ext uri="{FF2B5EF4-FFF2-40B4-BE49-F238E27FC236}">
                <a16:creationId xmlns:a16="http://schemas.microsoft.com/office/drawing/2014/main" id="{3E23F247-51F4-4A6E-96AF-5D5EA047E631}"/>
              </a:ext>
            </a:extLst>
          </p:cNvPr>
          <p:cNvSpPr>
            <a:spLocks noGrp="1"/>
          </p:cNvSpPr>
          <p:nvPr>
            <p:ph type="body" sz="quarter" idx="56" hasCustomPrompt="1"/>
          </p:nvPr>
        </p:nvSpPr>
        <p:spPr>
          <a:xfrm>
            <a:off x="8936413" y="3384148"/>
            <a:ext cx="2847600" cy="618672"/>
          </a:xfrm>
        </p:spPr>
        <p:txBody>
          <a:bodyPr bIns="0" anchor="ctr" anchorCtr="0"/>
          <a:lstStyle>
            <a:lvl1pPr marL="0" indent="0">
              <a:lnSpc>
                <a:spcPct val="100000"/>
              </a:lnSpc>
              <a:buNone/>
              <a:defRPr/>
            </a:lvl1pPr>
          </a:lstStyle>
          <a:p>
            <a:pPr lvl="0"/>
            <a:r>
              <a:rPr lang="en-US"/>
              <a:t>Click to add item</a:t>
            </a:r>
          </a:p>
        </p:txBody>
      </p:sp>
      <p:sp>
        <p:nvSpPr>
          <p:cNvPr id="44" name="Text Placeholder 7">
            <a:extLst>
              <a:ext uri="{FF2B5EF4-FFF2-40B4-BE49-F238E27FC236}">
                <a16:creationId xmlns:a16="http://schemas.microsoft.com/office/drawing/2014/main" id="{E9973869-3F65-4CBC-AE60-4DB14F89BC28}"/>
              </a:ext>
              <a:ext uri="{C183D7F6-B498-43B3-948B-1728B52AA6E4}">
                <adec:decorative xmlns:adec="http://schemas.microsoft.com/office/drawing/2017/decorative" val="1"/>
              </a:ext>
            </a:extLst>
          </p:cNvPr>
          <p:cNvSpPr>
            <a:spLocks noGrp="1"/>
          </p:cNvSpPr>
          <p:nvPr>
            <p:ph type="body" sz="quarter" idx="57" hasCustomPrompt="1"/>
          </p:nvPr>
        </p:nvSpPr>
        <p:spPr>
          <a:xfrm>
            <a:off x="8075613" y="4148480"/>
            <a:ext cx="619200" cy="619200"/>
          </a:xfrm>
          <a:prstGeom prst="ellipse">
            <a:avLst/>
          </a:prstGeom>
          <a:solidFill>
            <a:schemeClr val="tx2"/>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45" name="Text Placeholder 5">
            <a:extLst>
              <a:ext uri="{FF2B5EF4-FFF2-40B4-BE49-F238E27FC236}">
                <a16:creationId xmlns:a16="http://schemas.microsoft.com/office/drawing/2014/main" id="{D77C0CF7-146D-42B3-A853-A86442F48822}"/>
              </a:ext>
            </a:extLst>
          </p:cNvPr>
          <p:cNvSpPr>
            <a:spLocks noGrp="1"/>
          </p:cNvSpPr>
          <p:nvPr>
            <p:ph type="body" sz="quarter" idx="58" hasCustomPrompt="1"/>
          </p:nvPr>
        </p:nvSpPr>
        <p:spPr>
          <a:xfrm>
            <a:off x="8936413" y="4148680"/>
            <a:ext cx="2847600" cy="618672"/>
          </a:xfrm>
        </p:spPr>
        <p:txBody>
          <a:bodyPr bIns="0" anchor="ctr" anchorCtr="0"/>
          <a:lstStyle>
            <a:lvl1pPr marL="0" indent="0">
              <a:lnSpc>
                <a:spcPct val="100000"/>
              </a:lnSpc>
              <a:buNone/>
              <a:defRPr/>
            </a:lvl1pPr>
          </a:lstStyle>
          <a:p>
            <a:pPr lvl="0"/>
            <a:r>
              <a:rPr lang="en-US"/>
              <a:t>Click to add item</a:t>
            </a:r>
          </a:p>
        </p:txBody>
      </p:sp>
      <p:sp>
        <p:nvSpPr>
          <p:cNvPr id="46" name="Text Placeholder 7">
            <a:extLst>
              <a:ext uri="{FF2B5EF4-FFF2-40B4-BE49-F238E27FC236}">
                <a16:creationId xmlns:a16="http://schemas.microsoft.com/office/drawing/2014/main" id="{BCA8B1CC-0D3D-4149-8BBC-DCA9258CD404}"/>
              </a:ext>
              <a:ext uri="{C183D7F6-B498-43B3-948B-1728B52AA6E4}">
                <adec:decorative xmlns:adec="http://schemas.microsoft.com/office/drawing/2017/decorative" val="1"/>
              </a:ext>
            </a:extLst>
          </p:cNvPr>
          <p:cNvSpPr>
            <a:spLocks noGrp="1"/>
          </p:cNvSpPr>
          <p:nvPr>
            <p:ph type="body" sz="quarter" idx="59" hasCustomPrompt="1"/>
          </p:nvPr>
        </p:nvSpPr>
        <p:spPr>
          <a:xfrm>
            <a:off x="8075613" y="4912946"/>
            <a:ext cx="619200" cy="619200"/>
          </a:xfrm>
          <a:prstGeom prst="ellipse">
            <a:avLst/>
          </a:prstGeom>
          <a:solidFill>
            <a:schemeClr val="tx1"/>
          </a:solidFill>
        </p:spPr>
        <p:txBody>
          <a:bodyPr wrap="none" bIns="0" anchor="ctr" anchorCtr="0">
            <a:normAutofit/>
          </a:bodyPr>
          <a:lstStyle>
            <a:lvl1pPr marL="0" indent="0" algn="ctr">
              <a:lnSpc>
                <a:spcPct val="100000"/>
              </a:lnSpc>
              <a:buNone/>
              <a:defRPr sz="3200" b="1">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47" name="Text Placeholder 5">
            <a:extLst>
              <a:ext uri="{FF2B5EF4-FFF2-40B4-BE49-F238E27FC236}">
                <a16:creationId xmlns:a16="http://schemas.microsoft.com/office/drawing/2014/main" id="{9ED415F2-FE91-45A2-90CA-FD24FBE2066E}"/>
              </a:ext>
            </a:extLst>
          </p:cNvPr>
          <p:cNvSpPr>
            <a:spLocks noGrp="1"/>
          </p:cNvSpPr>
          <p:nvPr>
            <p:ph type="body" sz="quarter" idx="60" hasCustomPrompt="1"/>
          </p:nvPr>
        </p:nvSpPr>
        <p:spPr>
          <a:xfrm>
            <a:off x="8936412" y="4913210"/>
            <a:ext cx="2847600" cy="618672"/>
          </a:xfrm>
        </p:spPr>
        <p:txBody>
          <a:bodyPr bIns="0" anchor="ctr" anchorCtr="0"/>
          <a:lstStyle>
            <a:lvl1pPr marL="0" indent="0">
              <a:lnSpc>
                <a:spcPct val="100000"/>
              </a:lnSpc>
              <a:buNone/>
              <a:defRPr/>
            </a:lvl1pPr>
          </a:lstStyle>
          <a:p>
            <a:pPr lvl="0"/>
            <a:r>
              <a:rPr lang="en-US" dirty="0"/>
              <a:t>Click to add item</a:t>
            </a:r>
          </a:p>
        </p:txBody>
      </p:sp>
      <p:sp>
        <p:nvSpPr>
          <p:cNvPr id="8" name="Slide Number Placeholder 7">
            <a:extLst>
              <a:ext uri="{FF2B5EF4-FFF2-40B4-BE49-F238E27FC236}">
                <a16:creationId xmlns:a16="http://schemas.microsoft.com/office/drawing/2014/main" id="{B7FF9A92-5BDB-40F9-8C9E-94BECF288EF4}"/>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lvl1pPr>
          </a:lstStyle>
          <a:p>
            <a:fld id="{F8E47D07-9D1E-4FE9-B31A-2F5863681021}" type="slidenum">
              <a:rPr lang="en-GB" smtClean="0"/>
              <a:pPr/>
              <a:t>‹N›</a:t>
            </a:fld>
            <a:endParaRPr lang="en-GB"/>
          </a:p>
        </p:txBody>
      </p:sp>
      <p:sp>
        <p:nvSpPr>
          <p:cNvPr id="97" name="Text Placeholder 96">
            <a:extLst>
              <a:ext uri="{FF2B5EF4-FFF2-40B4-BE49-F238E27FC236}">
                <a16:creationId xmlns:a16="http://schemas.microsoft.com/office/drawing/2014/main" id="{14348663-4319-4C79-B6B2-A03D4D4B5FE5}"/>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6" name="Date Placeholder 5">
            <a:extLst>
              <a:ext uri="{FF2B5EF4-FFF2-40B4-BE49-F238E27FC236}">
                <a16:creationId xmlns:a16="http://schemas.microsoft.com/office/drawing/2014/main" id="{98CF1364-95FC-4822-BD65-0519B5DD9BCE}"/>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4155069973"/>
      </p:ext>
    </p:extLst>
  </p:cSld>
  <p:clrMapOvr>
    <a:masterClrMapping/>
  </p:clrMapOvr>
  <p:extLst>
    <p:ext uri="{DCECCB84-F9BA-43D5-87BE-67443E8EF086}">
      <p15:sldGuideLst xmlns:p15="http://schemas.microsoft.com/office/powerpoint/2012/main">
        <p15:guide id="5" pos="2593" userDrawn="1">
          <p15:clr>
            <a:srgbClr val="A4A3A4"/>
          </p15:clr>
        </p15:guide>
        <p15:guide id="6" pos="2661" userDrawn="1">
          <p15:clr>
            <a:srgbClr val="A4A3A4"/>
          </p15:clr>
        </p15:guide>
        <p15:guide id="11" orient="horz" pos="890" userDrawn="1">
          <p15:clr>
            <a:srgbClr val="C35EA4"/>
          </p15:clr>
        </p15:guide>
        <p15:guide id="12" orient="horz" pos="981" userDrawn="1">
          <p15:clr>
            <a:srgbClr val="C35EA4"/>
          </p15:clr>
        </p15:guide>
        <p15:guide id="13" pos="5019" userDrawn="1">
          <p15:clr>
            <a:srgbClr val="A4A3A4"/>
          </p15:clr>
        </p15:guide>
        <p15:guide id="14" pos="5087" userDrawn="1">
          <p15:clr>
            <a:srgbClr val="A4A3A4"/>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END">
    <p:bg>
      <p:bgPr>
        <a:solidFill>
          <a:schemeClr val="tx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C22DA5D-EC7E-40C3-8862-3E3748AD6C3A}"/>
              </a:ext>
            </a:extLst>
          </p:cNvPr>
          <p:cNvSpPr txBox="1">
            <a:spLocks/>
          </p:cNvSpPr>
          <p:nvPr userDrawn="1"/>
        </p:nvSpPr>
        <p:spPr>
          <a:xfrm>
            <a:off x="1257304" y="769811"/>
            <a:ext cx="9677394" cy="5318379"/>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a:lnSpc>
                <a:spcPct val="90000"/>
              </a:lnSpc>
            </a:pPr>
            <a:r>
              <a:rPr lang="en-US" sz="9600" dirty="0"/>
              <a:t>Do not use layouts</a:t>
            </a:r>
            <a:br>
              <a:rPr lang="en-US" sz="9600" dirty="0"/>
            </a:br>
            <a:r>
              <a:rPr lang="en-US" sz="9600" dirty="0"/>
              <a:t>in this section appearing after this point. </a:t>
            </a:r>
          </a:p>
        </p:txBody>
      </p:sp>
      <p:sp>
        <p:nvSpPr>
          <p:cNvPr id="3" name="DO NOT DELETE (BRANDIN)">
            <a:extLst>
              <a:ext uri="{FF2B5EF4-FFF2-40B4-BE49-F238E27FC236}">
                <a16:creationId xmlns:a16="http://schemas.microsoft.com/office/drawing/2014/main" id="{4F00B38B-C25C-3A44-ACA0-371764ACD89F}"/>
              </a:ext>
            </a:extLst>
          </p:cNvPr>
          <p:cNvSpPr/>
          <p:nvPr userDrawn="1"/>
        </p:nvSpPr>
        <p:spPr>
          <a:xfrm>
            <a:off x="152400" y="152400"/>
            <a:ext cx="0"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lnSpc>
                <a:spcPct val="120000"/>
              </a:lnSpc>
              <a:spcAft>
                <a:spcPts val="600"/>
              </a:spcAft>
            </a:pPr>
            <a:endParaRPr lang="en-US" dirty="0" err="1"/>
          </a:p>
        </p:txBody>
      </p:sp>
    </p:spTree>
    <p:custDataLst>
      <p:custData r:id="rId1"/>
      <p:tags r:id="rId2"/>
    </p:custDataLst>
    <p:extLst>
      <p:ext uri="{BB962C8B-B14F-4D97-AF65-F5344CB8AC3E}">
        <p14:creationId xmlns:p14="http://schemas.microsoft.com/office/powerpoint/2010/main" val="380423807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5 Point Numbered Agenda">
    <p:bg>
      <p:bgPr>
        <a:solidFill>
          <a:schemeClr val="accent1"/>
        </a:solidFill>
        <a:effectLst/>
      </p:bgPr>
    </p:bg>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F4490770-1E9F-4154-86B8-9247C8AC1731}"/>
              </a:ext>
              <a:ext uri="{C183D7F6-B498-43B3-948B-1728B52AA6E4}">
                <adec:decorative xmlns:adec="http://schemas.microsoft.com/office/drawing/2017/decorative" val="1"/>
              </a:ext>
            </a:extLst>
          </p:cNvPr>
          <p:cNvSpPr/>
          <p:nvPr userDrawn="1"/>
        </p:nvSpPr>
        <p:spPr>
          <a:xfrm>
            <a:off x="0" y="0"/>
            <a:ext cx="12192000" cy="6858000"/>
          </a:xfrm>
          <a:custGeom>
            <a:avLst/>
            <a:gdLst>
              <a:gd name="connsiteX0" fmla="*/ 9531307 w 12192000"/>
              <a:gd name="connsiteY0" fmla="*/ 0 h 6858000"/>
              <a:gd name="connsiteX1" fmla="*/ 12192000 w 12192000"/>
              <a:gd name="connsiteY1" fmla="*/ 0 h 6858000"/>
              <a:gd name="connsiteX2" fmla="*/ 12192000 w 12192000"/>
              <a:gd name="connsiteY2" fmla="*/ 6858000 h 6858000"/>
              <a:gd name="connsiteX3" fmla="*/ 9582333 w 12192000"/>
              <a:gd name="connsiteY3" fmla="*/ 6858000 h 6858000"/>
              <a:gd name="connsiteX4" fmla="*/ 9627483 w 12192000"/>
              <a:gd name="connsiteY4" fmla="*/ 6825894 h 6858000"/>
              <a:gd name="connsiteX5" fmla="*/ 11321144 w 12192000"/>
              <a:gd name="connsiteY5" fmla="*/ 3447143 h 6858000"/>
              <a:gd name="connsiteX6" fmla="*/ 9627483 w 12192000"/>
              <a:gd name="connsiteY6" fmla="*/ 68393 h 6858000"/>
              <a:gd name="connsiteX7" fmla="*/ 0 w 12192000"/>
              <a:gd name="connsiteY7" fmla="*/ 0 h 6858000"/>
              <a:gd name="connsiteX8" fmla="*/ 4678180 w 12192000"/>
              <a:gd name="connsiteY8" fmla="*/ 0 h 6858000"/>
              <a:gd name="connsiteX9" fmla="*/ 4582003 w 12192000"/>
              <a:gd name="connsiteY9" fmla="*/ 68393 h 6858000"/>
              <a:gd name="connsiteX10" fmla="*/ 2888342 w 12192000"/>
              <a:gd name="connsiteY10" fmla="*/ 3447143 h 6858000"/>
              <a:gd name="connsiteX11" fmla="*/ 4582003 w 12192000"/>
              <a:gd name="connsiteY11" fmla="*/ 6825894 h 6858000"/>
              <a:gd name="connsiteX12" fmla="*/ 4627153 w 12192000"/>
              <a:gd name="connsiteY12" fmla="*/ 6858000 h 6858000"/>
              <a:gd name="connsiteX13" fmla="*/ 0 w 12192000"/>
              <a:gd name="connsiteY1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6858000">
                <a:moveTo>
                  <a:pt x="9531307" y="0"/>
                </a:moveTo>
                <a:lnTo>
                  <a:pt x="12192000" y="0"/>
                </a:lnTo>
                <a:lnTo>
                  <a:pt x="12192000" y="6858000"/>
                </a:lnTo>
                <a:lnTo>
                  <a:pt x="9582333" y="6858000"/>
                </a:lnTo>
                <a:lnTo>
                  <a:pt x="9627483" y="6825894"/>
                </a:lnTo>
                <a:cubicBezTo>
                  <a:pt x="10655639" y="6056982"/>
                  <a:pt x="11321144" y="4829781"/>
                  <a:pt x="11321144" y="3447143"/>
                </a:cubicBezTo>
                <a:cubicBezTo>
                  <a:pt x="11321144" y="2064505"/>
                  <a:pt x="10655639" y="837304"/>
                  <a:pt x="9627483" y="68393"/>
                </a:cubicBezTo>
                <a:close/>
                <a:moveTo>
                  <a:pt x="0" y="0"/>
                </a:moveTo>
                <a:lnTo>
                  <a:pt x="4678180" y="0"/>
                </a:lnTo>
                <a:lnTo>
                  <a:pt x="4582003" y="68393"/>
                </a:lnTo>
                <a:cubicBezTo>
                  <a:pt x="3553847" y="837304"/>
                  <a:pt x="2888342" y="2064505"/>
                  <a:pt x="2888342" y="3447143"/>
                </a:cubicBezTo>
                <a:cubicBezTo>
                  <a:pt x="2888342" y="4829781"/>
                  <a:pt x="3553847" y="6056982"/>
                  <a:pt x="4582003" y="6825894"/>
                </a:cubicBezTo>
                <a:lnTo>
                  <a:pt x="4627153"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Aft>
                <a:spcPts val="600"/>
              </a:spcAft>
            </a:pPr>
            <a:endParaRPr lang="en-US" sz="2400" err="1">
              <a:latin typeface="+mj-lt"/>
            </a:endParaRPr>
          </a:p>
        </p:txBody>
      </p:sp>
      <p:sp>
        <p:nvSpPr>
          <p:cNvPr id="2" name="Title 1">
            <a:extLst>
              <a:ext uri="{FF2B5EF4-FFF2-40B4-BE49-F238E27FC236}">
                <a16:creationId xmlns:a16="http://schemas.microsoft.com/office/drawing/2014/main" id="{50956209-6088-DCA3-5A8A-B6C3C30D449E}"/>
              </a:ext>
            </a:extLst>
          </p:cNvPr>
          <p:cNvSpPr>
            <a:spLocks noGrp="1"/>
          </p:cNvSpPr>
          <p:nvPr>
            <p:ph type="title" hasCustomPrompt="1"/>
          </p:nvPr>
        </p:nvSpPr>
        <p:spPr>
          <a:xfrm>
            <a:off x="407988" y="1711099"/>
            <a:ext cx="2361881" cy="1061130"/>
          </a:xfrm>
        </p:spPr>
        <p:txBody>
          <a:bodyPr>
            <a:normAutofit/>
          </a:bodyPr>
          <a:lstStyle>
            <a:lvl1pPr>
              <a:defRPr/>
            </a:lvl1pPr>
          </a:lstStyle>
          <a:p>
            <a:r>
              <a:rPr lang="en-US"/>
              <a:t>Click to add agenda title</a:t>
            </a:r>
          </a:p>
        </p:txBody>
      </p:sp>
      <p:sp>
        <p:nvSpPr>
          <p:cNvPr id="33" name="#1">
            <a:extLst>
              <a:ext uri="{FF2B5EF4-FFF2-40B4-BE49-F238E27FC236}">
                <a16:creationId xmlns:a16="http://schemas.microsoft.com/office/drawing/2014/main" id="{EEFFE13B-7B99-487A-87CD-BD496112F16E}"/>
              </a:ext>
              <a:ext uri="{C183D7F6-B498-43B3-948B-1728B52AA6E4}">
                <adec:decorative xmlns:adec="http://schemas.microsoft.com/office/drawing/2017/decorative" val="1"/>
              </a:ext>
            </a:extLst>
          </p:cNvPr>
          <p:cNvSpPr>
            <a:spLocks noGrp="1"/>
          </p:cNvSpPr>
          <p:nvPr>
            <p:ph type="body" sz="quarter" idx="23" hasCustomPrompt="1"/>
          </p:nvPr>
        </p:nvSpPr>
        <p:spPr>
          <a:xfrm>
            <a:off x="3803425" y="1330088"/>
            <a:ext cx="741600" cy="741600"/>
          </a:xfrm>
          <a:prstGeom prst="ellipse">
            <a:avLst/>
          </a:prstGeom>
          <a:solidFill>
            <a:schemeClr val="bg1"/>
          </a:solidFill>
        </p:spPr>
        <p:txBody>
          <a:bodyPr wrap="none" anchor="ctr" anchorCtr="0">
            <a:normAutofit/>
          </a:bodyPr>
          <a:lstStyle>
            <a:lvl1pPr marL="0" indent="0" algn="ctr">
              <a:lnSpc>
                <a:spcPct val="100000"/>
              </a:lnSpc>
              <a:buNone/>
              <a:defRPr sz="3200" b="1">
                <a:solidFill>
                  <a:schemeClr val="accent1"/>
                </a:solidFill>
                <a:latin typeface="+mn-lt"/>
              </a:defRPr>
            </a:lvl1pPr>
          </a:lstStyle>
          <a:p>
            <a:pPr lvl="0"/>
            <a:r>
              <a:rPr lang="en-US" dirty="0"/>
              <a:t>#</a:t>
            </a:r>
          </a:p>
        </p:txBody>
      </p:sp>
      <p:sp>
        <p:nvSpPr>
          <p:cNvPr id="17" name="Item 1">
            <a:extLst>
              <a:ext uri="{FF2B5EF4-FFF2-40B4-BE49-F238E27FC236}">
                <a16:creationId xmlns:a16="http://schemas.microsoft.com/office/drawing/2014/main" id="{5B98A680-6773-43B0-954D-2C033446C318}"/>
              </a:ext>
            </a:extLst>
          </p:cNvPr>
          <p:cNvSpPr>
            <a:spLocks noGrp="1"/>
          </p:cNvSpPr>
          <p:nvPr>
            <p:ph type="body" sz="quarter" idx="13" hasCustomPrompt="1"/>
          </p:nvPr>
        </p:nvSpPr>
        <p:spPr>
          <a:xfrm>
            <a:off x="4691063" y="1377723"/>
            <a:ext cx="5905500" cy="646331"/>
          </a:xfrm>
        </p:spPr>
        <p:txBody>
          <a:bodyPr anchor="ctr" anchorCtr="0"/>
          <a:lstStyle>
            <a:lvl1pPr marL="0" indent="0">
              <a:lnSpc>
                <a:spcPct val="100000"/>
              </a:lnSpc>
              <a:buNone/>
              <a:defRPr sz="2000">
                <a:solidFill>
                  <a:schemeClr val="bg1"/>
                </a:solidFill>
                <a:latin typeface="+mj-lt"/>
              </a:defRPr>
            </a:lvl1pPr>
          </a:lstStyle>
          <a:p>
            <a:pPr lvl="0"/>
            <a:r>
              <a:rPr lang="en-US" dirty="0"/>
              <a:t>Click to add agenda item</a:t>
            </a:r>
          </a:p>
        </p:txBody>
      </p:sp>
      <p:sp>
        <p:nvSpPr>
          <p:cNvPr id="34" name="#2">
            <a:extLst>
              <a:ext uri="{FF2B5EF4-FFF2-40B4-BE49-F238E27FC236}">
                <a16:creationId xmlns:a16="http://schemas.microsoft.com/office/drawing/2014/main" id="{AA3DE202-796A-4A7F-BC20-0327D16A5273}"/>
              </a:ext>
              <a:ext uri="{C183D7F6-B498-43B3-948B-1728B52AA6E4}">
                <adec:decorative xmlns:adec="http://schemas.microsoft.com/office/drawing/2017/decorative" val="1"/>
              </a:ext>
            </a:extLst>
          </p:cNvPr>
          <p:cNvSpPr>
            <a:spLocks noGrp="1"/>
          </p:cNvSpPr>
          <p:nvPr>
            <p:ph type="body" sz="quarter" idx="24" hasCustomPrompt="1"/>
          </p:nvPr>
        </p:nvSpPr>
        <p:spPr>
          <a:xfrm>
            <a:off x="3801069" y="2202788"/>
            <a:ext cx="741600" cy="741600"/>
          </a:xfrm>
          <a:prstGeom prst="ellipse">
            <a:avLst/>
          </a:prstGeom>
          <a:solidFill>
            <a:schemeClr val="bg1"/>
          </a:solidFill>
        </p:spPr>
        <p:txBody>
          <a:bodyPr wrap="none" anchor="ctr" anchorCtr="0">
            <a:normAutofit/>
          </a:bodyPr>
          <a:lstStyle>
            <a:lvl1pPr marL="0" indent="0" algn="ctr">
              <a:lnSpc>
                <a:spcPct val="100000"/>
              </a:lnSpc>
              <a:buNone/>
              <a:defRPr sz="3200" b="1">
                <a:solidFill>
                  <a:schemeClr val="accent1"/>
                </a:solidFill>
                <a:latin typeface="+mn-lt"/>
              </a:defRPr>
            </a:lvl1pPr>
          </a:lstStyle>
          <a:p>
            <a:pPr lvl="0"/>
            <a:r>
              <a:rPr lang="en-US" dirty="0"/>
              <a:t>#</a:t>
            </a:r>
          </a:p>
        </p:txBody>
      </p:sp>
      <p:sp>
        <p:nvSpPr>
          <p:cNvPr id="18" name="Item 2">
            <a:extLst>
              <a:ext uri="{FF2B5EF4-FFF2-40B4-BE49-F238E27FC236}">
                <a16:creationId xmlns:a16="http://schemas.microsoft.com/office/drawing/2014/main" id="{C88A5D62-B6BA-4488-A4CD-0D84437AB183}"/>
              </a:ext>
            </a:extLst>
          </p:cNvPr>
          <p:cNvSpPr>
            <a:spLocks noGrp="1"/>
          </p:cNvSpPr>
          <p:nvPr>
            <p:ph type="body" sz="quarter" idx="14" hasCustomPrompt="1"/>
          </p:nvPr>
        </p:nvSpPr>
        <p:spPr>
          <a:xfrm>
            <a:off x="4691063" y="2250423"/>
            <a:ext cx="5905500" cy="646331"/>
          </a:xfrm>
        </p:spPr>
        <p:txBody>
          <a:bodyPr anchor="ctr" anchorCtr="0"/>
          <a:lstStyle>
            <a:lvl1pPr marL="0" indent="0">
              <a:lnSpc>
                <a:spcPct val="100000"/>
              </a:lnSpc>
              <a:buNone/>
              <a:defRPr sz="2000">
                <a:solidFill>
                  <a:schemeClr val="bg1"/>
                </a:solidFill>
                <a:latin typeface="+mj-lt"/>
              </a:defRPr>
            </a:lvl1pPr>
          </a:lstStyle>
          <a:p>
            <a:pPr lvl="0"/>
            <a:r>
              <a:rPr lang="en-US" dirty="0"/>
              <a:t>Click to add agenda item</a:t>
            </a:r>
          </a:p>
        </p:txBody>
      </p:sp>
      <p:sp>
        <p:nvSpPr>
          <p:cNvPr id="35" name="#3">
            <a:extLst>
              <a:ext uri="{FF2B5EF4-FFF2-40B4-BE49-F238E27FC236}">
                <a16:creationId xmlns:a16="http://schemas.microsoft.com/office/drawing/2014/main" id="{1653EFEB-6F6D-43AA-A743-2A76CFC4E98E}"/>
              </a:ext>
              <a:ext uri="{C183D7F6-B498-43B3-948B-1728B52AA6E4}">
                <adec:decorative xmlns:adec="http://schemas.microsoft.com/office/drawing/2017/decorative" val="1"/>
              </a:ext>
            </a:extLst>
          </p:cNvPr>
          <p:cNvSpPr>
            <a:spLocks noGrp="1"/>
          </p:cNvSpPr>
          <p:nvPr>
            <p:ph type="body" sz="quarter" idx="25" hasCustomPrompt="1"/>
          </p:nvPr>
        </p:nvSpPr>
        <p:spPr>
          <a:xfrm>
            <a:off x="3801069" y="3075488"/>
            <a:ext cx="741600" cy="741600"/>
          </a:xfrm>
          <a:prstGeom prst="ellipse">
            <a:avLst/>
          </a:prstGeom>
          <a:solidFill>
            <a:schemeClr val="bg1"/>
          </a:solidFill>
        </p:spPr>
        <p:txBody>
          <a:bodyPr wrap="none" anchor="ctr" anchorCtr="0">
            <a:normAutofit/>
          </a:bodyPr>
          <a:lstStyle>
            <a:lvl1pPr marL="0" indent="0" algn="ctr">
              <a:lnSpc>
                <a:spcPct val="100000"/>
              </a:lnSpc>
              <a:buNone/>
              <a:defRPr sz="3200" b="1">
                <a:solidFill>
                  <a:schemeClr val="accent1"/>
                </a:solidFill>
                <a:latin typeface="+mn-lt"/>
              </a:defRPr>
            </a:lvl1pPr>
          </a:lstStyle>
          <a:p>
            <a:pPr lvl="0"/>
            <a:r>
              <a:rPr lang="en-US" dirty="0"/>
              <a:t>#</a:t>
            </a:r>
          </a:p>
        </p:txBody>
      </p:sp>
      <p:sp>
        <p:nvSpPr>
          <p:cNvPr id="19" name="Item 3">
            <a:extLst>
              <a:ext uri="{FF2B5EF4-FFF2-40B4-BE49-F238E27FC236}">
                <a16:creationId xmlns:a16="http://schemas.microsoft.com/office/drawing/2014/main" id="{828CF371-6871-4098-A3A8-48392AFE7BF1}"/>
              </a:ext>
            </a:extLst>
          </p:cNvPr>
          <p:cNvSpPr>
            <a:spLocks noGrp="1"/>
          </p:cNvSpPr>
          <p:nvPr>
            <p:ph type="body" sz="quarter" idx="15" hasCustomPrompt="1"/>
          </p:nvPr>
        </p:nvSpPr>
        <p:spPr>
          <a:xfrm>
            <a:off x="4691063" y="3123123"/>
            <a:ext cx="5905500" cy="646331"/>
          </a:xfrm>
        </p:spPr>
        <p:txBody>
          <a:bodyPr anchor="ctr" anchorCtr="0"/>
          <a:lstStyle>
            <a:lvl1pPr marL="0" indent="0">
              <a:lnSpc>
                <a:spcPct val="100000"/>
              </a:lnSpc>
              <a:buNone/>
              <a:defRPr sz="2000">
                <a:solidFill>
                  <a:schemeClr val="bg1"/>
                </a:solidFill>
                <a:latin typeface="+mj-lt"/>
              </a:defRPr>
            </a:lvl1pPr>
          </a:lstStyle>
          <a:p>
            <a:pPr lvl="0"/>
            <a:r>
              <a:rPr lang="en-US" dirty="0"/>
              <a:t>Click to add agenda item</a:t>
            </a:r>
          </a:p>
        </p:txBody>
      </p:sp>
      <p:sp>
        <p:nvSpPr>
          <p:cNvPr id="36" name="#4">
            <a:extLst>
              <a:ext uri="{FF2B5EF4-FFF2-40B4-BE49-F238E27FC236}">
                <a16:creationId xmlns:a16="http://schemas.microsoft.com/office/drawing/2014/main" id="{23FDDDB5-9B5D-41A1-82EB-94A01BBEE784}"/>
              </a:ext>
              <a:ext uri="{C183D7F6-B498-43B3-948B-1728B52AA6E4}">
                <adec:decorative xmlns:adec="http://schemas.microsoft.com/office/drawing/2017/decorative" val="1"/>
              </a:ext>
            </a:extLst>
          </p:cNvPr>
          <p:cNvSpPr>
            <a:spLocks noGrp="1"/>
          </p:cNvSpPr>
          <p:nvPr>
            <p:ph type="body" sz="quarter" idx="26" hasCustomPrompt="1"/>
          </p:nvPr>
        </p:nvSpPr>
        <p:spPr>
          <a:xfrm>
            <a:off x="3801069" y="3948188"/>
            <a:ext cx="741600" cy="741600"/>
          </a:xfrm>
          <a:prstGeom prst="ellipse">
            <a:avLst/>
          </a:prstGeom>
          <a:solidFill>
            <a:schemeClr val="bg1"/>
          </a:solidFill>
        </p:spPr>
        <p:txBody>
          <a:bodyPr wrap="none" anchor="ctr" anchorCtr="0">
            <a:normAutofit/>
          </a:bodyPr>
          <a:lstStyle>
            <a:lvl1pPr marL="0" indent="0" algn="ctr">
              <a:lnSpc>
                <a:spcPct val="100000"/>
              </a:lnSpc>
              <a:buNone/>
              <a:defRPr sz="3200" b="1">
                <a:solidFill>
                  <a:schemeClr val="accent1"/>
                </a:solidFill>
                <a:latin typeface="+mn-lt"/>
              </a:defRPr>
            </a:lvl1pPr>
          </a:lstStyle>
          <a:p>
            <a:pPr lvl="0"/>
            <a:r>
              <a:rPr lang="en-US" dirty="0"/>
              <a:t>#</a:t>
            </a:r>
          </a:p>
        </p:txBody>
      </p:sp>
      <p:sp>
        <p:nvSpPr>
          <p:cNvPr id="20" name="Item 4">
            <a:extLst>
              <a:ext uri="{FF2B5EF4-FFF2-40B4-BE49-F238E27FC236}">
                <a16:creationId xmlns:a16="http://schemas.microsoft.com/office/drawing/2014/main" id="{4B689727-BF5A-44A3-814C-E7859935BD58}"/>
              </a:ext>
            </a:extLst>
          </p:cNvPr>
          <p:cNvSpPr>
            <a:spLocks noGrp="1"/>
          </p:cNvSpPr>
          <p:nvPr>
            <p:ph type="body" sz="quarter" idx="16" hasCustomPrompt="1"/>
          </p:nvPr>
        </p:nvSpPr>
        <p:spPr>
          <a:xfrm>
            <a:off x="4691063" y="3995823"/>
            <a:ext cx="5905500" cy="646331"/>
          </a:xfrm>
        </p:spPr>
        <p:txBody>
          <a:bodyPr anchor="ctr" anchorCtr="0"/>
          <a:lstStyle>
            <a:lvl1pPr marL="0" indent="0">
              <a:lnSpc>
                <a:spcPct val="100000"/>
              </a:lnSpc>
              <a:buNone/>
              <a:defRPr sz="2000">
                <a:solidFill>
                  <a:schemeClr val="bg1"/>
                </a:solidFill>
                <a:latin typeface="+mj-lt"/>
              </a:defRPr>
            </a:lvl1pPr>
          </a:lstStyle>
          <a:p>
            <a:pPr lvl="0"/>
            <a:r>
              <a:rPr lang="en-US" dirty="0"/>
              <a:t>Click to add agenda item</a:t>
            </a:r>
          </a:p>
        </p:txBody>
      </p:sp>
      <p:sp>
        <p:nvSpPr>
          <p:cNvPr id="37" name="#5">
            <a:extLst>
              <a:ext uri="{FF2B5EF4-FFF2-40B4-BE49-F238E27FC236}">
                <a16:creationId xmlns:a16="http://schemas.microsoft.com/office/drawing/2014/main" id="{7B451C41-DD76-4869-B434-D7FD651EE6F3}"/>
              </a:ext>
              <a:ext uri="{C183D7F6-B498-43B3-948B-1728B52AA6E4}">
                <adec:decorative xmlns:adec="http://schemas.microsoft.com/office/drawing/2017/decorative" val="1"/>
              </a:ext>
            </a:extLst>
          </p:cNvPr>
          <p:cNvSpPr>
            <a:spLocks noGrp="1"/>
          </p:cNvSpPr>
          <p:nvPr>
            <p:ph type="body" sz="quarter" idx="27" hasCustomPrompt="1"/>
          </p:nvPr>
        </p:nvSpPr>
        <p:spPr>
          <a:xfrm>
            <a:off x="3801069" y="4820888"/>
            <a:ext cx="741600" cy="741600"/>
          </a:xfrm>
          <a:prstGeom prst="ellipse">
            <a:avLst/>
          </a:prstGeom>
          <a:solidFill>
            <a:schemeClr val="bg1"/>
          </a:solidFill>
        </p:spPr>
        <p:txBody>
          <a:bodyPr wrap="none" anchor="ctr" anchorCtr="0">
            <a:normAutofit/>
          </a:bodyPr>
          <a:lstStyle>
            <a:lvl1pPr marL="0" indent="0" algn="ctr">
              <a:lnSpc>
                <a:spcPct val="100000"/>
              </a:lnSpc>
              <a:buNone/>
              <a:defRPr sz="3200" b="1">
                <a:solidFill>
                  <a:schemeClr val="accent1"/>
                </a:solidFill>
                <a:latin typeface="+mn-lt"/>
              </a:defRPr>
            </a:lvl1pPr>
          </a:lstStyle>
          <a:p>
            <a:pPr lvl="0"/>
            <a:r>
              <a:rPr lang="en-US" dirty="0"/>
              <a:t>#</a:t>
            </a:r>
          </a:p>
        </p:txBody>
      </p:sp>
      <p:sp>
        <p:nvSpPr>
          <p:cNvPr id="21" name="Item 5">
            <a:extLst>
              <a:ext uri="{FF2B5EF4-FFF2-40B4-BE49-F238E27FC236}">
                <a16:creationId xmlns:a16="http://schemas.microsoft.com/office/drawing/2014/main" id="{9EC66708-ABCA-4E5C-BBDA-A3E8D603A810}"/>
              </a:ext>
            </a:extLst>
          </p:cNvPr>
          <p:cNvSpPr>
            <a:spLocks noGrp="1"/>
          </p:cNvSpPr>
          <p:nvPr>
            <p:ph type="body" sz="quarter" idx="17" hasCustomPrompt="1"/>
          </p:nvPr>
        </p:nvSpPr>
        <p:spPr>
          <a:xfrm>
            <a:off x="4691063" y="4868523"/>
            <a:ext cx="5905500" cy="646331"/>
          </a:xfrm>
        </p:spPr>
        <p:txBody>
          <a:bodyPr anchor="ctr" anchorCtr="0"/>
          <a:lstStyle>
            <a:lvl1pPr marL="0" indent="0">
              <a:lnSpc>
                <a:spcPct val="100000"/>
              </a:lnSpc>
              <a:buNone/>
              <a:defRPr sz="2000">
                <a:solidFill>
                  <a:schemeClr val="bg1"/>
                </a:solidFill>
                <a:latin typeface="+mj-lt"/>
              </a:defRPr>
            </a:lvl1pPr>
          </a:lstStyle>
          <a:p>
            <a:pPr lvl="0"/>
            <a:r>
              <a:rPr lang="en-US" dirty="0"/>
              <a:t>Click to add agenda item</a:t>
            </a:r>
          </a:p>
        </p:txBody>
      </p:sp>
      <p:sp>
        <p:nvSpPr>
          <p:cNvPr id="4" name="Slide Number Placeholder 3">
            <a:extLst>
              <a:ext uri="{FF2B5EF4-FFF2-40B4-BE49-F238E27FC236}">
                <a16:creationId xmlns:a16="http://schemas.microsoft.com/office/drawing/2014/main" id="{A8AF6869-948B-479F-A153-EECB535C0D21}"/>
              </a:ext>
              <a:ext uri="{C183D7F6-B498-43B3-948B-1728B52AA6E4}">
                <adec:decorative xmlns:adec="http://schemas.microsoft.com/office/drawing/2017/decorative" val="1"/>
              </a:ext>
            </a:extLst>
          </p:cNvPr>
          <p:cNvSpPr>
            <a:spLocks noGrp="1"/>
          </p:cNvSpPr>
          <p:nvPr>
            <p:ph type="sldNum" sz="quarter" idx="11"/>
          </p:nvPr>
        </p:nvSpPr>
        <p:spPr/>
        <p:txBody>
          <a:bodyPr/>
          <a:lstStyle>
            <a:lvl1pPr>
              <a:lnSpc>
                <a:spcPct val="100000"/>
              </a:lnSpc>
              <a:defRPr/>
            </a:lvl1pPr>
          </a:lstStyle>
          <a:p>
            <a:fld id="{F8E47D07-9D1E-4FE9-B31A-2F5863681021}" type="slidenum">
              <a:rPr lang="en-GB" smtClean="0"/>
              <a:pPr/>
              <a:t>‹N›</a:t>
            </a:fld>
            <a:endParaRPr lang="en-GB" dirty="0"/>
          </a:p>
        </p:txBody>
      </p:sp>
      <p:sp>
        <p:nvSpPr>
          <p:cNvPr id="3" name="Date Placeholder 2">
            <a:extLst>
              <a:ext uri="{FF2B5EF4-FFF2-40B4-BE49-F238E27FC236}">
                <a16:creationId xmlns:a16="http://schemas.microsoft.com/office/drawing/2014/main" id="{CEF862C7-016C-487C-A2DE-DA5794F6839D}"/>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dirty="0"/>
          </a:p>
        </p:txBody>
      </p:sp>
      <p:sp>
        <p:nvSpPr>
          <p:cNvPr id="8" name="Text Placeholder 30">
            <a:extLst>
              <a:ext uri="{FF2B5EF4-FFF2-40B4-BE49-F238E27FC236}">
                <a16:creationId xmlns:a16="http://schemas.microsoft.com/office/drawing/2014/main" id="{BB903B74-502C-44C7-9EA2-4E8D1C33DE77}"/>
              </a:ext>
              <a:ext uri="{C183D7F6-B498-43B3-948B-1728B52AA6E4}">
                <adec:decorative xmlns:adec="http://schemas.microsoft.com/office/drawing/2017/decorative" val="1"/>
              </a:ext>
            </a:extLst>
          </p:cNvPr>
          <p:cNvSpPr txBox="1">
            <a:spLocks/>
          </p:cNvSpPr>
          <p:nvPr userDrawn="1"/>
        </p:nvSpPr>
        <p:spPr>
          <a:xfrm>
            <a:off x="11597151" y="6303999"/>
            <a:ext cx="294812" cy="355098"/>
          </a:xfrm>
          <a:prstGeom prst="rect">
            <a:avLst/>
          </a:prstGeom>
          <a:blipFill>
            <a:blip r:embed="rId3">
              <a:extLst>
                <a:ext uri="{96DAC541-7B7A-43D3-8B79-37D633B846F1}">
                  <asvg:svgBlip xmlns:asvg="http://schemas.microsoft.com/office/drawing/2016/SVG/main" r:embed="rId4"/>
                </a:ext>
              </a:extLst>
            </a:blip>
            <a:stretch>
              <a:fillRect/>
            </a:stretch>
          </a:blipFill>
        </p:spPr>
        <p:txBody>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sz="1600" kern="1200">
                <a:solidFill>
                  <a:schemeClr val="tx2"/>
                </a:solidFill>
                <a:latin typeface="+mn-lt"/>
                <a:ea typeface="+mn-ea"/>
                <a:cs typeface="+mn-cs"/>
              </a:defRPr>
            </a:lvl1pPr>
            <a:lvl2pPr marL="2286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600" kern="1200">
                <a:solidFill>
                  <a:schemeClr val="tx2"/>
                </a:solidFill>
                <a:latin typeface="+mn-lt"/>
                <a:ea typeface="+mn-ea"/>
                <a:cs typeface="+mn-cs"/>
              </a:defRPr>
            </a:lvl2pPr>
            <a:lvl3pPr marL="4445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400" kern="1200">
                <a:solidFill>
                  <a:schemeClr val="tx2"/>
                </a:solidFill>
                <a:latin typeface="+mn-lt"/>
                <a:ea typeface="+mn-ea"/>
                <a:cs typeface="+mn-cs"/>
              </a:defRPr>
            </a:lvl3pPr>
            <a:lvl4pPr marL="625475"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4pPr>
            <a:lvl5pPr marL="80645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a:t> </a:t>
            </a:r>
          </a:p>
        </p:txBody>
      </p:sp>
    </p:spTree>
    <p:custDataLst>
      <p:tags r:id="rId1"/>
    </p:custDataLst>
    <p:extLst>
      <p:ext uri="{BB962C8B-B14F-4D97-AF65-F5344CB8AC3E}">
        <p14:creationId xmlns:p14="http://schemas.microsoft.com/office/powerpoint/2010/main" val="863539596"/>
      </p:ext>
    </p:extLst>
  </p:cSld>
  <p:clrMapOvr>
    <a:masterClrMapping/>
  </p:clrMapOvr>
  <p:extLst>
    <p:ext uri="{DCECCB84-F9BA-43D5-87BE-67443E8EF086}">
      <p15:sldGuideLst xmlns:p15="http://schemas.microsoft.com/office/powerpoint/2012/main">
        <p15:guide id="1" pos="2865" userDrawn="1">
          <p15:clr>
            <a:srgbClr val="A4A3A4"/>
          </p15:clr>
        </p15:guide>
        <p15:guide id="2" pos="2955" userDrawn="1">
          <p15:clr>
            <a:srgbClr val="A4A3A4"/>
          </p15:clr>
        </p15:guide>
        <p15:guide id="6" pos="6675" userDrawn="1">
          <p15:clr>
            <a:srgbClr val="A4A3A4"/>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0 Point Numbered Agenda">
    <p:bg>
      <p:bgPr>
        <a:solidFill>
          <a:schemeClr val="accent1"/>
        </a:solidFill>
        <a:effectLst/>
      </p:bgPr>
    </p:bg>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F4490770-1E9F-4154-86B8-9247C8AC1731}"/>
              </a:ext>
              <a:ext uri="{C183D7F6-B498-43B3-948B-1728B52AA6E4}">
                <adec:decorative xmlns:adec="http://schemas.microsoft.com/office/drawing/2017/decorative" val="1"/>
              </a:ext>
            </a:extLst>
          </p:cNvPr>
          <p:cNvSpPr/>
          <p:nvPr userDrawn="1"/>
        </p:nvSpPr>
        <p:spPr>
          <a:xfrm>
            <a:off x="0" y="0"/>
            <a:ext cx="12192000" cy="6858000"/>
          </a:xfrm>
          <a:custGeom>
            <a:avLst/>
            <a:gdLst>
              <a:gd name="connsiteX0" fmla="*/ 9531307 w 12192000"/>
              <a:gd name="connsiteY0" fmla="*/ 0 h 6858000"/>
              <a:gd name="connsiteX1" fmla="*/ 12192000 w 12192000"/>
              <a:gd name="connsiteY1" fmla="*/ 0 h 6858000"/>
              <a:gd name="connsiteX2" fmla="*/ 12192000 w 12192000"/>
              <a:gd name="connsiteY2" fmla="*/ 6858000 h 6858000"/>
              <a:gd name="connsiteX3" fmla="*/ 9582333 w 12192000"/>
              <a:gd name="connsiteY3" fmla="*/ 6858000 h 6858000"/>
              <a:gd name="connsiteX4" fmla="*/ 9627483 w 12192000"/>
              <a:gd name="connsiteY4" fmla="*/ 6825894 h 6858000"/>
              <a:gd name="connsiteX5" fmla="*/ 11321144 w 12192000"/>
              <a:gd name="connsiteY5" fmla="*/ 3447143 h 6858000"/>
              <a:gd name="connsiteX6" fmla="*/ 9627483 w 12192000"/>
              <a:gd name="connsiteY6" fmla="*/ 68393 h 6858000"/>
              <a:gd name="connsiteX7" fmla="*/ 0 w 12192000"/>
              <a:gd name="connsiteY7" fmla="*/ 0 h 6858000"/>
              <a:gd name="connsiteX8" fmla="*/ 4678180 w 12192000"/>
              <a:gd name="connsiteY8" fmla="*/ 0 h 6858000"/>
              <a:gd name="connsiteX9" fmla="*/ 4582003 w 12192000"/>
              <a:gd name="connsiteY9" fmla="*/ 68393 h 6858000"/>
              <a:gd name="connsiteX10" fmla="*/ 2888342 w 12192000"/>
              <a:gd name="connsiteY10" fmla="*/ 3447143 h 6858000"/>
              <a:gd name="connsiteX11" fmla="*/ 4582003 w 12192000"/>
              <a:gd name="connsiteY11" fmla="*/ 6825894 h 6858000"/>
              <a:gd name="connsiteX12" fmla="*/ 4627153 w 12192000"/>
              <a:gd name="connsiteY12" fmla="*/ 6858000 h 6858000"/>
              <a:gd name="connsiteX13" fmla="*/ 0 w 12192000"/>
              <a:gd name="connsiteY1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6858000">
                <a:moveTo>
                  <a:pt x="9531307" y="0"/>
                </a:moveTo>
                <a:lnTo>
                  <a:pt x="12192000" y="0"/>
                </a:lnTo>
                <a:lnTo>
                  <a:pt x="12192000" y="6858000"/>
                </a:lnTo>
                <a:lnTo>
                  <a:pt x="9582333" y="6858000"/>
                </a:lnTo>
                <a:lnTo>
                  <a:pt x="9627483" y="6825894"/>
                </a:lnTo>
                <a:cubicBezTo>
                  <a:pt x="10655639" y="6056982"/>
                  <a:pt x="11321144" y="4829781"/>
                  <a:pt x="11321144" y="3447143"/>
                </a:cubicBezTo>
                <a:cubicBezTo>
                  <a:pt x="11321144" y="2064505"/>
                  <a:pt x="10655639" y="837304"/>
                  <a:pt x="9627483" y="68393"/>
                </a:cubicBezTo>
                <a:close/>
                <a:moveTo>
                  <a:pt x="0" y="0"/>
                </a:moveTo>
                <a:lnTo>
                  <a:pt x="4678180" y="0"/>
                </a:lnTo>
                <a:lnTo>
                  <a:pt x="4582003" y="68393"/>
                </a:lnTo>
                <a:cubicBezTo>
                  <a:pt x="3553847" y="837304"/>
                  <a:pt x="2888342" y="2064505"/>
                  <a:pt x="2888342" y="3447143"/>
                </a:cubicBezTo>
                <a:cubicBezTo>
                  <a:pt x="2888342" y="4829781"/>
                  <a:pt x="3553847" y="6056982"/>
                  <a:pt x="4582003" y="6825894"/>
                </a:cubicBezTo>
                <a:lnTo>
                  <a:pt x="4627153"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Aft>
                <a:spcPts val="600"/>
              </a:spcAft>
            </a:pPr>
            <a:endParaRPr lang="en-US" sz="2400" err="1">
              <a:latin typeface="+mj-lt"/>
            </a:endParaRPr>
          </a:p>
        </p:txBody>
      </p:sp>
      <p:sp>
        <p:nvSpPr>
          <p:cNvPr id="40" name="Title 1">
            <a:extLst>
              <a:ext uri="{FF2B5EF4-FFF2-40B4-BE49-F238E27FC236}">
                <a16:creationId xmlns:a16="http://schemas.microsoft.com/office/drawing/2014/main" id="{A500330E-03F0-E002-2684-0DEC7F9BF781}"/>
              </a:ext>
            </a:extLst>
          </p:cNvPr>
          <p:cNvSpPr>
            <a:spLocks noGrp="1"/>
          </p:cNvSpPr>
          <p:nvPr>
            <p:ph type="title" hasCustomPrompt="1"/>
          </p:nvPr>
        </p:nvSpPr>
        <p:spPr>
          <a:xfrm>
            <a:off x="407988" y="1711099"/>
            <a:ext cx="2361881" cy="1061130"/>
          </a:xfrm>
        </p:spPr>
        <p:txBody>
          <a:bodyPr>
            <a:normAutofit/>
          </a:bodyPr>
          <a:lstStyle/>
          <a:p>
            <a:r>
              <a:rPr lang="en-US"/>
              <a:t>Click to add agenda title</a:t>
            </a:r>
          </a:p>
        </p:txBody>
      </p:sp>
      <p:sp>
        <p:nvSpPr>
          <p:cNvPr id="33" name="#1">
            <a:extLst>
              <a:ext uri="{FF2B5EF4-FFF2-40B4-BE49-F238E27FC236}">
                <a16:creationId xmlns:a16="http://schemas.microsoft.com/office/drawing/2014/main" id="{EEFFE13B-7B99-487A-87CD-BD496112F16E}"/>
              </a:ext>
              <a:ext uri="{C183D7F6-B498-43B3-948B-1728B52AA6E4}">
                <adec:decorative xmlns:adec="http://schemas.microsoft.com/office/drawing/2017/decorative" val="1"/>
              </a:ext>
            </a:extLst>
          </p:cNvPr>
          <p:cNvSpPr>
            <a:spLocks noGrp="1"/>
          </p:cNvSpPr>
          <p:nvPr>
            <p:ph type="body" sz="quarter" idx="23" hasCustomPrompt="1"/>
          </p:nvPr>
        </p:nvSpPr>
        <p:spPr>
          <a:xfrm>
            <a:off x="3803425" y="1330088"/>
            <a:ext cx="741600" cy="741600"/>
          </a:xfrm>
          <a:prstGeom prst="ellipse">
            <a:avLst/>
          </a:prstGeom>
          <a:solidFill>
            <a:schemeClr val="bg1"/>
          </a:solidFill>
        </p:spPr>
        <p:txBody>
          <a:bodyPr wrap="none" anchor="ctr" anchorCtr="0">
            <a:normAutofit/>
          </a:bodyPr>
          <a:lstStyle>
            <a:lvl1pPr marL="0" indent="0" algn="ctr">
              <a:lnSpc>
                <a:spcPct val="100000"/>
              </a:lnSpc>
              <a:buNone/>
              <a:defRPr sz="3200" b="1">
                <a:solidFill>
                  <a:schemeClr val="accent1"/>
                </a:solidFill>
                <a:latin typeface="+mn-lt"/>
              </a:defRPr>
            </a:lvl1pPr>
          </a:lstStyle>
          <a:p>
            <a:pPr lvl="0"/>
            <a:r>
              <a:rPr lang="en-US" dirty="0"/>
              <a:t>#</a:t>
            </a:r>
          </a:p>
        </p:txBody>
      </p:sp>
      <p:sp>
        <p:nvSpPr>
          <p:cNvPr id="17" name="Item 1">
            <a:extLst>
              <a:ext uri="{FF2B5EF4-FFF2-40B4-BE49-F238E27FC236}">
                <a16:creationId xmlns:a16="http://schemas.microsoft.com/office/drawing/2014/main" id="{5B98A680-6773-43B0-954D-2C033446C318}"/>
              </a:ext>
            </a:extLst>
          </p:cNvPr>
          <p:cNvSpPr>
            <a:spLocks noGrp="1"/>
          </p:cNvSpPr>
          <p:nvPr>
            <p:ph type="body" sz="quarter" idx="13" hasCustomPrompt="1"/>
          </p:nvPr>
        </p:nvSpPr>
        <p:spPr>
          <a:xfrm>
            <a:off x="4691064" y="1377723"/>
            <a:ext cx="2449512" cy="646331"/>
          </a:xfrm>
        </p:spPr>
        <p:txBody>
          <a:bodyPr anchor="ctr" anchorCtr="0"/>
          <a:lstStyle>
            <a:lvl1pPr marL="0" indent="0">
              <a:lnSpc>
                <a:spcPct val="100000"/>
              </a:lnSpc>
              <a:buNone/>
              <a:defRPr sz="2000">
                <a:solidFill>
                  <a:schemeClr val="bg1"/>
                </a:solidFill>
                <a:latin typeface="+mj-lt"/>
              </a:defRPr>
            </a:lvl1pPr>
          </a:lstStyle>
          <a:p>
            <a:pPr lvl="0"/>
            <a:r>
              <a:rPr lang="en-US" dirty="0"/>
              <a:t>Click to add agenda item</a:t>
            </a:r>
          </a:p>
        </p:txBody>
      </p:sp>
      <p:sp>
        <p:nvSpPr>
          <p:cNvPr id="34" name="#2">
            <a:extLst>
              <a:ext uri="{FF2B5EF4-FFF2-40B4-BE49-F238E27FC236}">
                <a16:creationId xmlns:a16="http://schemas.microsoft.com/office/drawing/2014/main" id="{AA3DE202-796A-4A7F-BC20-0327D16A5273}"/>
              </a:ext>
              <a:ext uri="{C183D7F6-B498-43B3-948B-1728B52AA6E4}">
                <adec:decorative xmlns:adec="http://schemas.microsoft.com/office/drawing/2017/decorative" val="1"/>
              </a:ext>
            </a:extLst>
          </p:cNvPr>
          <p:cNvSpPr>
            <a:spLocks noGrp="1"/>
          </p:cNvSpPr>
          <p:nvPr>
            <p:ph type="body" sz="quarter" idx="24" hasCustomPrompt="1"/>
          </p:nvPr>
        </p:nvSpPr>
        <p:spPr>
          <a:xfrm>
            <a:off x="3801069" y="2202788"/>
            <a:ext cx="741600" cy="741600"/>
          </a:xfrm>
          <a:prstGeom prst="ellipse">
            <a:avLst/>
          </a:prstGeom>
          <a:solidFill>
            <a:schemeClr val="bg1"/>
          </a:solidFill>
        </p:spPr>
        <p:txBody>
          <a:bodyPr wrap="none" anchor="ctr" anchorCtr="0">
            <a:normAutofit/>
          </a:bodyPr>
          <a:lstStyle>
            <a:lvl1pPr marL="0" indent="0" algn="ctr">
              <a:lnSpc>
                <a:spcPct val="100000"/>
              </a:lnSpc>
              <a:buNone/>
              <a:defRPr sz="3200" b="1">
                <a:solidFill>
                  <a:schemeClr val="accent1"/>
                </a:solidFill>
                <a:latin typeface="+mn-lt"/>
              </a:defRPr>
            </a:lvl1pPr>
          </a:lstStyle>
          <a:p>
            <a:pPr lvl="0"/>
            <a:r>
              <a:rPr lang="en-US" dirty="0"/>
              <a:t>#</a:t>
            </a:r>
          </a:p>
        </p:txBody>
      </p:sp>
      <p:sp>
        <p:nvSpPr>
          <p:cNvPr id="18" name="Item 2">
            <a:extLst>
              <a:ext uri="{FF2B5EF4-FFF2-40B4-BE49-F238E27FC236}">
                <a16:creationId xmlns:a16="http://schemas.microsoft.com/office/drawing/2014/main" id="{C88A5D62-B6BA-4488-A4CD-0D84437AB183}"/>
              </a:ext>
            </a:extLst>
          </p:cNvPr>
          <p:cNvSpPr>
            <a:spLocks noGrp="1"/>
          </p:cNvSpPr>
          <p:nvPr>
            <p:ph type="body" sz="quarter" idx="14" hasCustomPrompt="1"/>
          </p:nvPr>
        </p:nvSpPr>
        <p:spPr>
          <a:xfrm>
            <a:off x="4691064" y="2250423"/>
            <a:ext cx="2449512" cy="646331"/>
          </a:xfrm>
        </p:spPr>
        <p:txBody>
          <a:bodyPr anchor="ctr" anchorCtr="0"/>
          <a:lstStyle>
            <a:lvl1pPr marL="0" indent="0">
              <a:lnSpc>
                <a:spcPct val="100000"/>
              </a:lnSpc>
              <a:buNone/>
              <a:defRPr sz="2000">
                <a:solidFill>
                  <a:schemeClr val="bg1"/>
                </a:solidFill>
                <a:latin typeface="+mj-lt"/>
              </a:defRPr>
            </a:lvl1pPr>
          </a:lstStyle>
          <a:p>
            <a:pPr lvl="0"/>
            <a:r>
              <a:rPr lang="en-US" dirty="0"/>
              <a:t>Click to add agenda item</a:t>
            </a:r>
          </a:p>
        </p:txBody>
      </p:sp>
      <p:sp>
        <p:nvSpPr>
          <p:cNvPr id="35" name="#3">
            <a:extLst>
              <a:ext uri="{FF2B5EF4-FFF2-40B4-BE49-F238E27FC236}">
                <a16:creationId xmlns:a16="http://schemas.microsoft.com/office/drawing/2014/main" id="{1653EFEB-6F6D-43AA-A743-2A76CFC4E98E}"/>
              </a:ext>
              <a:ext uri="{C183D7F6-B498-43B3-948B-1728B52AA6E4}">
                <adec:decorative xmlns:adec="http://schemas.microsoft.com/office/drawing/2017/decorative" val="1"/>
              </a:ext>
            </a:extLst>
          </p:cNvPr>
          <p:cNvSpPr>
            <a:spLocks noGrp="1"/>
          </p:cNvSpPr>
          <p:nvPr>
            <p:ph type="body" sz="quarter" idx="25" hasCustomPrompt="1"/>
          </p:nvPr>
        </p:nvSpPr>
        <p:spPr>
          <a:xfrm>
            <a:off x="3801069" y="3075488"/>
            <a:ext cx="741600" cy="741600"/>
          </a:xfrm>
          <a:prstGeom prst="ellipse">
            <a:avLst/>
          </a:prstGeom>
          <a:solidFill>
            <a:schemeClr val="bg1"/>
          </a:solidFill>
        </p:spPr>
        <p:txBody>
          <a:bodyPr wrap="none" anchor="ctr" anchorCtr="0">
            <a:normAutofit/>
          </a:bodyPr>
          <a:lstStyle>
            <a:lvl1pPr marL="0" indent="0" algn="ctr">
              <a:lnSpc>
                <a:spcPct val="100000"/>
              </a:lnSpc>
              <a:buNone/>
              <a:defRPr sz="3200" b="1">
                <a:solidFill>
                  <a:schemeClr val="accent1"/>
                </a:solidFill>
                <a:latin typeface="+mn-lt"/>
              </a:defRPr>
            </a:lvl1pPr>
          </a:lstStyle>
          <a:p>
            <a:pPr lvl="0"/>
            <a:r>
              <a:rPr lang="en-US" dirty="0"/>
              <a:t>#</a:t>
            </a:r>
          </a:p>
        </p:txBody>
      </p:sp>
      <p:sp>
        <p:nvSpPr>
          <p:cNvPr id="19" name="Item 3">
            <a:extLst>
              <a:ext uri="{FF2B5EF4-FFF2-40B4-BE49-F238E27FC236}">
                <a16:creationId xmlns:a16="http://schemas.microsoft.com/office/drawing/2014/main" id="{828CF371-6871-4098-A3A8-48392AFE7BF1}"/>
              </a:ext>
            </a:extLst>
          </p:cNvPr>
          <p:cNvSpPr>
            <a:spLocks noGrp="1"/>
          </p:cNvSpPr>
          <p:nvPr>
            <p:ph type="body" sz="quarter" idx="15" hasCustomPrompt="1"/>
          </p:nvPr>
        </p:nvSpPr>
        <p:spPr>
          <a:xfrm>
            <a:off x="4691064" y="3123123"/>
            <a:ext cx="2449512" cy="646331"/>
          </a:xfrm>
        </p:spPr>
        <p:txBody>
          <a:bodyPr anchor="ctr" anchorCtr="0"/>
          <a:lstStyle>
            <a:lvl1pPr marL="0" indent="0">
              <a:lnSpc>
                <a:spcPct val="100000"/>
              </a:lnSpc>
              <a:buNone/>
              <a:defRPr sz="2000">
                <a:solidFill>
                  <a:schemeClr val="bg1"/>
                </a:solidFill>
                <a:latin typeface="+mj-lt"/>
              </a:defRPr>
            </a:lvl1pPr>
          </a:lstStyle>
          <a:p>
            <a:pPr lvl="0"/>
            <a:r>
              <a:rPr lang="en-US" dirty="0"/>
              <a:t>Click to add agenda item</a:t>
            </a:r>
          </a:p>
        </p:txBody>
      </p:sp>
      <p:sp>
        <p:nvSpPr>
          <p:cNvPr id="36" name="#4">
            <a:extLst>
              <a:ext uri="{FF2B5EF4-FFF2-40B4-BE49-F238E27FC236}">
                <a16:creationId xmlns:a16="http://schemas.microsoft.com/office/drawing/2014/main" id="{23FDDDB5-9B5D-41A1-82EB-94A01BBEE784}"/>
              </a:ext>
              <a:ext uri="{C183D7F6-B498-43B3-948B-1728B52AA6E4}">
                <adec:decorative xmlns:adec="http://schemas.microsoft.com/office/drawing/2017/decorative" val="1"/>
              </a:ext>
            </a:extLst>
          </p:cNvPr>
          <p:cNvSpPr>
            <a:spLocks noGrp="1"/>
          </p:cNvSpPr>
          <p:nvPr>
            <p:ph type="body" sz="quarter" idx="26" hasCustomPrompt="1"/>
          </p:nvPr>
        </p:nvSpPr>
        <p:spPr>
          <a:xfrm>
            <a:off x="3801069" y="3948188"/>
            <a:ext cx="741600" cy="741600"/>
          </a:xfrm>
          <a:prstGeom prst="ellipse">
            <a:avLst/>
          </a:prstGeom>
          <a:solidFill>
            <a:schemeClr val="bg1"/>
          </a:solidFill>
        </p:spPr>
        <p:txBody>
          <a:bodyPr wrap="none" anchor="ctr" anchorCtr="0">
            <a:normAutofit/>
          </a:bodyPr>
          <a:lstStyle>
            <a:lvl1pPr marL="0" indent="0" algn="ctr">
              <a:lnSpc>
                <a:spcPct val="100000"/>
              </a:lnSpc>
              <a:buNone/>
              <a:defRPr sz="3200" b="1">
                <a:solidFill>
                  <a:schemeClr val="accent1"/>
                </a:solidFill>
                <a:latin typeface="+mn-lt"/>
              </a:defRPr>
            </a:lvl1pPr>
          </a:lstStyle>
          <a:p>
            <a:pPr lvl="0"/>
            <a:r>
              <a:rPr lang="en-US" dirty="0"/>
              <a:t>#</a:t>
            </a:r>
          </a:p>
        </p:txBody>
      </p:sp>
      <p:sp>
        <p:nvSpPr>
          <p:cNvPr id="20" name="Item 4">
            <a:extLst>
              <a:ext uri="{FF2B5EF4-FFF2-40B4-BE49-F238E27FC236}">
                <a16:creationId xmlns:a16="http://schemas.microsoft.com/office/drawing/2014/main" id="{4B689727-BF5A-44A3-814C-E7859935BD58}"/>
              </a:ext>
            </a:extLst>
          </p:cNvPr>
          <p:cNvSpPr>
            <a:spLocks noGrp="1"/>
          </p:cNvSpPr>
          <p:nvPr>
            <p:ph type="body" sz="quarter" idx="16" hasCustomPrompt="1"/>
          </p:nvPr>
        </p:nvSpPr>
        <p:spPr>
          <a:xfrm>
            <a:off x="4691064" y="3995823"/>
            <a:ext cx="2449512" cy="646331"/>
          </a:xfrm>
        </p:spPr>
        <p:txBody>
          <a:bodyPr anchor="ctr" anchorCtr="0"/>
          <a:lstStyle>
            <a:lvl1pPr marL="0" indent="0">
              <a:lnSpc>
                <a:spcPct val="100000"/>
              </a:lnSpc>
              <a:buNone/>
              <a:defRPr sz="2000">
                <a:solidFill>
                  <a:schemeClr val="bg1"/>
                </a:solidFill>
                <a:latin typeface="+mj-lt"/>
              </a:defRPr>
            </a:lvl1pPr>
          </a:lstStyle>
          <a:p>
            <a:pPr lvl="0"/>
            <a:r>
              <a:rPr lang="en-US" dirty="0"/>
              <a:t>Click to add agenda item</a:t>
            </a:r>
          </a:p>
        </p:txBody>
      </p:sp>
      <p:sp>
        <p:nvSpPr>
          <p:cNvPr id="37" name="#5">
            <a:extLst>
              <a:ext uri="{FF2B5EF4-FFF2-40B4-BE49-F238E27FC236}">
                <a16:creationId xmlns:a16="http://schemas.microsoft.com/office/drawing/2014/main" id="{7B451C41-DD76-4869-B434-D7FD651EE6F3}"/>
              </a:ext>
              <a:ext uri="{C183D7F6-B498-43B3-948B-1728B52AA6E4}">
                <adec:decorative xmlns:adec="http://schemas.microsoft.com/office/drawing/2017/decorative" val="1"/>
              </a:ext>
            </a:extLst>
          </p:cNvPr>
          <p:cNvSpPr>
            <a:spLocks noGrp="1"/>
          </p:cNvSpPr>
          <p:nvPr>
            <p:ph type="body" sz="quarter" idx="27" hasCustomPrompt="1"/>
          </p:nvPr>
        </p:nvSpPr>
        <p:spPr>
          <a:xfrm>
            <a:off x="3801069" y="4820888"/>
            <a:ext cx="741600" cy="741600"/>
          </a:xfrm>
          <a:prstGeom prst="ellipse">
            <a:avLst/>
          </a:prstGeom>
          <a:solidFill>
            <a:schemeClr val="bg1"/>
          </a:solidFill>
        </p:spPr>
        <p:txBody>
          <a:bodyPr wrap="none" anchor="ctr" anchorCtr="0">
            <a:normAutofit/>
          </a:bodyPr>
          <a:lstStyle>
            <a:lvl1pPr marL="0" indent="0" algn="ctr">
              <a:lnSpc>
                <a:spcPct val="100000"/>
              </a:lnSpc>
              <a:buNone/>
              <a:defRPr sz="3200" b="1">
                <a:solidFill>
                  <a:schemeClr val="accent1"/>
                </a:solidFill>
                <a:latin typeface="+mn-lt"/>
              </a:defRPr>
            </a:lvl1pPr>
          </a:lstStyle>
          <a:p>
            <a:pPr lvl="0"/>
            <a:r>
              <a:rPr lang="en-US" dirty="0"/>
              <a:t>#</a:t>
            </a:r>
          </a:p>
        </p:txBody>
      </p:sp>
      <p:sp>
        <p:nvSpPr>
          <p:cNvPr id="21" name="Item 5">
            <a:extLst>
              <a:ext uri="{FF2B5EF4-FFF2-40B4-BE49-F238E27FC236}">
                <a16:creationId xmlns:a16="http://schemas.microsoft.com/office/drawing/2014/main" id="{9EC66708-ABCA-4E5C-BBDA-A3E8D603A810}"/>
              </a:ext>
            </a:extLst>
          </p:cNvPr>
          <p:cNvSpPr>
            <a:spLocks noGrp="1"/>
          </p:cNvSpPr>
          <p:nvPr>
            <p:ph type="body" sz="quarter" idx="17" hasCustomPrompt="1"/>
          </p:nvPr>
        </p:nvSpPr>
        <p:spPr>
          <a:xfrm>
            <a:off x="4691064" y="4868523"/>
            <a:ext cx="2449512" cy="646331"/>
          </a:xfrm>
        </p:spPr>
        <p:txBody>
          <a:bodyPr anchor="ctr" anchorCtr="0"/>
          <a:lstStyle>
            <a:lvl1pPr marL="0" indent="0">
              <a:lnSpc>
                <a:spcPct val="100000"/>
              </a:lnSpc>
              <a:buNone/>
              <a:defRPr sz="2000">
                <a:solidFill>
                  <a:schemeClr val="bg1"/>
                </a:solidFill>
                <a:latin typeface="+mj-lt"/>
              </a:defRPr>
            </a:lvl1pPr>
          </a:lstStyle>
          <a:p>
            <a:pPr lvl="0"/>
            <a:r>
              <a:rPr lang="en-US" dirty="0"/>
              <a:t>Click to add agenda item</a:t>
            </a:r>
          </a:p>
        </p:txBody>
      </p:sp>
      <p:sp>
        <p:nvSpPr>
          <p:cNvPr id="22" name="#1">
            <a:extLst>
              <a:ext uri="{FF2B5EF4-FFF2-40B4-BE49-F238E27FC236}">
                <a16:creationId xmlns:a16="http://schemas.microsoft.com/office/drawing/2014/main" id="{D712D594-9838-406B-A423-AF4DD9575655}"/>
              </a:ext>
              <a:ext uri="{C183D7F6-B498-43B3-948B-1728B52AA6E4}">
                <adec:decorative xmlns:adec="http://schemas.microsoft.com/office/drawing/2017/decorative" val="1"/>
              </a:ext>
            </a:extLst>
          </p:cNvPr>
          <p:cNvSpPr>
            <a:spLocks noGrp="1"/>
          </p:cNvSpPr>
          <p:nvPr>
            <p:ph type="body" sz="quarter" idx="28" hasCustomPrompt="1"/>
          </p:nvPr>
        </p:nvSpPr>
        <p:spPr>
          <a:xfrm>
            <a:off x="7249767" y="1330088"/>
            <a:ext cx="741600" cy="741600"/>
          </a:xfrm>
          <a:prstGeom prst="ellipse">
            <a:avLst/>
          </a:prstGeom>
          <a:solidFill>
            <a:schemeClr val="bg1"/>
          </a:solidFill>
        </p:spPr>
        <p:txBody>
          <a:bodyPr wrap="none" anchor="ctr" anchorCtr="0">
            <a:normAutofit/>
          </a:bodyPr>
          <a:lstStyle>
            <a:lvl1pPr marL="0" indent="0" algn="ctr">
              <a:lnSpc>
                <a:spcPct val="100000"/>
              </a:lnSpc>
              <a:buNone/>
              <a:defRPr sz="3200" b="1">
                <a:solidFill>
                  <a:schemeClr val="accent1"/>
                </a:solidFill>
                <a:latin typeface="+mn-lt"/>
              </a:defRPr>
            </a:lvl1pPr>
          </a:lstStyle>
          <a:p>
            <a:pPr lvl="0"/>
            <a:r>
              <a:rPr lang="en-US" dirty="0"/>
              <a:t>#</a:t>
            </a:r>
          </a:p>
        </p:txBody>
      </p:sp>
      <p:sp>
        <p:nvSpPr>
          <p:cNvPr id="24" name="Item 1">
            <a:extLst>
              <a:ext uri="{FF2B5EF4-FFF2-40B4-BE49-F238E27FC236}">
                <a16:creationId xmlns:a16="http://schemas.microsoft.com/office/drawing/2014/main" id="{E6CEC2E2-69F8-4E94-8A78-4CB2C44BE287}"/>
              </a:ext>
            </a:extLst>
          </p:cNvPr>
          <p:cNvSpPr>
            <a:spLocks noGrp="1"/>
          </p:cNvSpPr>
          <p:nvPr>
            <p:ph type="body" sz="quarter" idx="29" hasCustomPrompt="1"/>
          </p:nvPr>
        </p:nvSpPr>
        <p:spPr>
          <a:xfrm>
            <a:off x="8148638" y="1377723"/>
            <a:ext cx="2449108" cy="646331"/>
          </a:xfrm>
        </p:spPr>
        <p:txBody>
          <a:bodyPr anchor="ctr" anchorCtr="0"/>
          <a:lstStyle>
            <a:lvl1pPr marL="0" indent="0">
              <a:lnSpc>
                <a:spcPct val="100000"/>
              </a:lnSpc>
              <a:buNone/>
              <a:defRPr sz="2000">
                <a:solidFill>
                  <a:schemeClr val="bg1"/>
                </a:solidFill>
                <a:latin typeface="+mj-lt"/>
              </a:defRPr>
            </a:lvl1pPr>
          </a:lstStyle>
          <a:p>
            <a:pPr lvl="0"/>
            <a:r>
              <a:rPr lang="en-US" dirty="0"/>
              <a:t>Click to add agenda item</a:t>
            </a:r>
          </a:p>
        </p:txBody>
      </p:sp>
      <p:sp>
        <p:nvSpPr>
          <p:cNvPr id="25" name="#2">
            <a:extLst>
              <a:ext uri="{FF2B5EF4-FFF2-40B4-BE49-F238E27FC236}">
                <a16:creationId xmlns:a16="http://schemas.microsoft.com/office/drawing/2014/main" id="{9C539EB1-7CB2-4B63-A266-4C0098CBF342}"/>
              </a:ext>
              <a:ext uri="{C183D7F6-B498-43B3-948B-1728B52AA6E4}">
                <adec:decorative xmlns:adec="http://schemas.microsoft.com/office/drawing/2017/decorative" val="1"/>
              </a:ext>
            </a:extLst>
          </p:cNvPr>
          <p:cNvSpPr>
            <a:spLocks noGrp="1"/>
          </p:cNvSpPr>
          <p:nvPr>
            <p:ph type="body" sz="quarter" idx="30" hasCustomPrompt="1"/>
          </p:nvPr>
        </p:nvSpPr>
        <p:spPr>
          <a:xfrm>
            <a:off x="7249767" y="2202788"/>
            <a:ext cx="741600" cy="741600"/>
          </a:xfrm>
          <a:prstGeom prst="ellipse">
            <a:avLst/>
          </a:prstGeom>
          <a:solidFill>
            <a:schemeClr val="bg1"/>
          </a:solidFill>
        </p:spPr>
        <p:txBody>
          <a:bodyPr wrap="none" anchor="ctr" anchorCtr="0">
            <a:normAutofit/>
          </a:bodyPr>
          <a:lstStyle>
            <a:lvl1pPr marL="0" indent="0" algn="ctr">
              <a:lnSpc>
                <a:spcPct val="100000"/>
              </a:lnSpc>
              <a:buNone/>
              <a:defRPr sz="3200" b="1">
                <a:solidFill>
                  <a:schemeClr val="accent1"/>
                </a:solidFill>
                <a:latin typeface="+mn-lt"/>
              </a:defRPr>
            </a:lvl1pPr>
          </a:lstStyle>
          <a:p>
            <a:pPr lvl="0"/>
            <a:r>
              <a:rPr lang="en-US" dirty="0"/>
              <a:t>#</a:t>
            </a:r>
          </a:p>
        </p:txBody>
      </p:sp>
      <p:sp>
        <p:nvSpPr>
          <p:cNvPr id="26" name="Item 2">
            <a:extLst>
              <a:ext uri="{FF2B5EF4-FFF2-40B4-BE49-F238E27FC236}">
                <a16:creationId xmlns:a16="http://schemas.microsoft.com/office/drawing/2014/main" id="{AD0564E3-8F86-49E2-84DB-5271D2B5D0F6}"/>
              </a:ext>
            </a:extLst>
          </p:cNvPr>
          <p:cNvSpPr>
            <a:spLocks noGrp="1"/>
          </p:cNvSpPr>
          <p:nvPr>
            <p:ph type="body" sz="quarter" idx="31" hasCustomPrompt="1"/>
          </p:nvPr>
        </p:nvSpPr>
        <p:spPr>
          <a:xfrm>
            <a:off x="8148638" y="2250423"/>
            <a:ext cx="2449108" cy="646331"/>
          </a:xfrm>
        </p:spPr>
        <p:txBody>
          <a:bodyPr anchor="ctr" anchorCtr="0"/>
          <a:lstStyle>
            <a:lvl1pPr marL="0" indent="0">
              <a:lnSpc>
                <a:spcPct val="100000"/>
              </a:lnSpc>
              <a:buNone/>
              <a:defRPr sz="2000">
                <a:solidFill>
                  <a:schemeClr val="bg1"/>
                </a:solidFill>
                <a:latin typeface="+mj-lt"/>
              </a:defRPr>
            </a:lvl1pPr>
          </a:lstStyle>
          <a:p>
            <a:pPr lvl="0"/>
            <a:r>
              <a:rPr lang="en-US" dirty="0"/>
              <a:t>Click to add agenda item</a:t>
            </a:r>
          </a:p>
        </p:txBody>
      </p:sp>
      <p:sp>
        <p:nvSpPr>
          <p:cNvPr id="27" name="#3">
            <a:extLst>
              <a:ext uri="{FF2B5EF4-FFF2-40B4-BE49-F238E27FC236}">
                <a16:creationId xmlns:a16="http://schemas.microsoft.com/office/drawing/2014/main" id="{468DB777-D486-47FF-8915-A1BD7EAB2E60}"/>
              </a:ext>
              <a:ext uri="{C183D7F6-B498-43B3-948B-1728B52AA6E4}">
                <adec:decorative xmlns:adec="http://schemas.microsoft.com/office/drawing/2017/decorative" val="1"/>
              </a:ext>
            </a:extLst>
          </p:cNvPr>
          <p:cNvSpPr>
            <a:spLocks noGrp="1"/>
          </p:cNvSpPr>
          <p:nvPr>
            <p:ph type="body" sz="quarter" idx="32" hasCustomPrompt="1"/>
          </p:nvPr>
        </p:nvSpPr>
        <p:spPr>
          <a:xfrm>
            <a:off x="7260251" y="3075488"/>
            <a:ext cx="741600" cy="741600"/>
          </a:xfrm>
          <a:prstGeom prst="ellipse">
            <a:avLst/>
          </a:prstGeom>
          <a:solidFill>
            <a:schemeClr val="bg1"/>
          </a:solidFill>
        </p:spPr>
        <p:txBody>
          <a:bodyPr wrap="none" anchor="ctr" anchorCtr="0">
            <a:normAutofit/>
          </a:bodyPr>
          <a:lstStyle>
            <a:lvl1pPr marL="0" indent="0" algn="ctr">
              <a:lnSpc>
                <a:spcPct val="100000"/>
              </a:lnSpc>
              <a:buNone/>
              <a:defRPr sz="3200" b="1">
                <a:solidFill>
                  <a:schemeClr val="accent1"/>
                </a:solidFill>
                <a:latin typeface="+mn-lt"/>
              </a:defRPr>
            </a:lvl1pPr>
          </a:lstStyle>
          <a:p>
            <a:pPr lvl="0"/>
            <a:r>
              <a:rPr lang="en-US" dirty="0"/>
              <a:t>#</a:t>
            </a:r>
          </a:p>
        </p:txBody>
      </p:sp>
      <p:sp>
        <p:nvSpPr>
          <p:cNvPr id="28" name="Item 3">
            <a:extLst>
              <a:ext uri="{FF2B5EF4-FFF2-40B4-BE49-F238E27FC236}">
                <a16:creationId xmlns:a16="http://schemas.microsoft.com/office/drawing/2014/main" id="{1F101C97-3320-4673-B65E-60BE340BE2E9}"/>
              </a:ext>
            </a:extLst>
          </p:cNvPr>
          <p:cNvSpPr>
            <a:spLocks noGrp="1"/>
          </p:cNvSpPr>
          <p:nvPr>
            <p:ph type="body" sz="quarter" idx="33" hasCustomPrompt="1"/>
          </p:nvPr>
        </p:nvSpPr>
        <p:spPr>
          <a:xfrm>
            <a:off x="8148638" y="3123123"/>
            <a:ext cx="2449108" cy="646331"/>
          </a:xfrm>
        </p:spPr>
        <p:txBody>
          <a:bodyPr anchor="ctr" anchorCtr="0"/>
          <a:lstStyle>
            <a:lvl1pPr marL="0" indent="0">
              <a:lnSpc>
                <a:spcPct val="100000"/>
              </a:lnSpc>
              <a:buNone/>
              <a:defRPr sz="2000">
                <a:solidFill>
                  <a:schemeClr val="bg1"/>
                </a:solidFill>
                <a:latin typeface="+mj-lt"/>
              </a:defRPr>
            </a:lvl1pPr>
          </a:lstStyle>
          <a:p>
            <a:pPr lvl="0"/>
            <a:r>
              <a:rPr lang="en-US" dirty="0"/>
              <a:t>Click to add agenda item</a:t>
            </a:r>
          </a:p>
        </p:txBody>
      </p:sp>
      <p:sp>
        <p:nvSpPr>
          <p:cNvPr id="29" name="#4">
            <a:extLst>
              <a:ext uri="{FF2B5EF4-FFF2-40B4-BE49-F238E27FC236}">
                <a16:creationId xmlns:a16="http://schemas.microsoft.com/office/drawing/2014/main" id="{10E34633-765D-4D5E-8A35-2F58A27D6726}"/>
              </a:ext>
              <a:ext uri="{C183D7F6-B498-43B3-948B-1728B52AA6E4}">
                <adec:decorative xmlns:adec="http://schemas.microsoft.com/office/drawing/2017/decorative" val="1"/>
              </a:ext>
            </a:extLst>
          </p:cNvPr>
          <p:cNvSpPr>
            <a:spLocks noGrp="1"/>
          </p:cNvSpPr>
          <p:nvPr>
            <p:ph type="body" sz="quarter" idx="34" hasCustomPrompt="1"/>
          </p:nvPr>
        </p:nvSpPr>
        <p:spPr>
          <a:xfrm>
            <a:off x="7249767" y="3948188"/>
            <a:ext cx="741600" cy="741600"/>
          </a:xfrm>
          <a:prstGeom prst="ellipse">
            <a:avLst/>
          </a:prstGeom>
          <a:solidFill>
            <a:schemeClr val="bg1"/>
          </a:solidFill>
        </p:spPr>
        <p:txBody>
          <a:bodyPr wrap="none" anchor="ctr" anchorCtr="0">
            <a:normAutofit/>
          </a:bodyPr>
          <a:lstStyle>
            <a:lvl1pPr marL="0" indent="0" algn="ctr">
              <a:lnSpc>
                <a:spcPct val="100000"/>
              </a:lnSpc>
              <a:buNone/>
              <a:defRPr sz="3200" b="1">
                <a:solidFill>
                  <a:schemeClr val="accent1"/>
                </a:solidFill>
                <a:latin typeface="+mn-lt"/>
              </a:defRPr>
            </a:lvl1pPr>
          </a:lstStyle>
          <a:p>
            <a:pPr lvl="0"/>
            <a:r>
              <a:rPr lang="en-US" dirty="0"/>
              <a:t>#</a:t>
            </a:r>
          </a:p>
        </p:txBody>
      </p:sp>
      <p:sp>
        <p:nvSpPr>
          <p:cNvPr id="30" name="Item 4">
            <a:extLst>
              <a:ext uri="{FF2B5EF4-FFF2-40B4-BE49-F238E27FC236}">
                <a16:creationId xmlns:a16="http://schemas.microsoft.com/office/drawing/2014/main" id="{BE74248F-3763-4D40-BD11-9233C6D6F70A}"/>
              </a:ext>
            </a:extLst>
          </p:cNvPr>
          <p:cNvSpPr>
            <a:spLocks noGrp="1"/>
          </p:cNvSpPr>
          <p:nvPr>
            <p:ph type="body" sz="quarter" idx="35" hasCustomPrompt="1"/>
          </p:nvPr>
        </p:nvSpPr>
        <p:spPr>
          <a:xfrm>
            <a:off x="8148638" y="3995823"/>
            <a:ext cx="2449108" cy="646331"/>
          </a:xfrm>
        </p:spPr>
        <p:txBody>
          <a:bodyPr anchor="ctr" anchorCtr="0"/>
          <a:lstStyle>
            <a:lvl1pPr marL="0" indent="0">
              <a:lnSpc>
                <a:spcPct val="100000"/>
              </a:lnSpc>
              <a:buNone/>
              <a:defRPr sz="2000">
                <a:solidFill>
                  <a:schemeClr val="bg1"/>
                </a:solidFill>
                <a:latin typeface="+mj-lt"/>
              </a:defRPr>
            </a:lvl1pPr>
          </a:lstStyle>
          <a:p>
            <a:pPr lvl="0"/>
            <a:r>
              <a:rPr lang="en-US" dirty="0"/>
              <a:t>Click to add agenda item</a:t>
            </a:r>
          </a:p>
        </p:txBody>
      </p:sp>
      <p:sp>
        <p:nvSpPr>
          <p:cNvPr id="31" name="#5">
            <a:extLst>
              <a:ext uri="{FF2B5EF4-FFF2-40B4-BE49-F238E27FC236}">
                <a16:creationId xmlns:a16="http://schemas.microsoft.com/office/drawing/2014/main" id="{8C35DA81-F9B8-4AF3-BB7D-CB9A25260F00}"/>
              </a:ext>
              <a:ext uri="{C183D7F6-B498-43B3-948B-1728B52AA6E4}">
                <adec:decorative xmlns:adec="http://schemas.microsoft.com/office/drawing/2017/decorative" val="1"/>
              </a:ext>
            </a:extLst>
          </p:cNvPr>
          <p:cNvSpPr>
            <a:spLocks noGrp="1"/>
          </p:cNvSpPr>
          <p:nvPr>
            <p:ph type="body" sz="quarter" idx="36" hasCustomPrompt="1"/>
          </p:nvPr>
        </p:nvSpPr>
        <p:spPr>
          <a:xfrm>
            <a:off x="7260251" y="4820888"/>
            <a:ext cx="741600" cy="741600"/>
          </a:xfrm>
          <a:prstGeom prst="ellipse">
            <a:avLst/>
          </a:prstGeom>
          <a:solidFill>
            <a:schemeClr val="bg1"/>
          </a:solidFill>
        </p:spPr>
        <p:txBody>
          <a:bodyPr wrap="none" anchor="ctr" anchorCtr="0">
            <a:normAutofit/>
          </a:bodyPr>
          <a:lstStyle>
            <a:lvl1pPr marL="0" indent="0" algn="ctr">
              <a:lnSpc>
                <a:spcPct val="100000"/>
              </a:lnSpc>
              <a:buNone/>
              <a:defRPr sz="3200" b="1">
                <a:solidFill>
                  <a:schemeClr val="accent1"/>
                </a:solidFill>
                <a:latin typeface="+mn-lt"/>
              </a:defRPr>
            </a:lvl1pPr>
          </a:lstStyle>
          <a:p>
            <a:pPr lvl="0"/>
            <a:r>
              <a:rPr lang="en-US" dirty="0"/>
              <a:t>#</a:t>
            </a:r>
          </a:p>
        </p:txBody>
      </p:sp>
      <p:sp>
        <p:nvSpPr>
          <p:cNvPr id="32" name="Item 5">
            <a:extLst>
              <a:ext uri="{FF2B5EF4-FFF2-40B4-BE49-F238E27FC236}">
                <a16:creationId xmlns:a16="http://schemas.microsoft.com/office/drawing/2014/main" id="{1E2B1BEC-0BC1-49C0-9CFD-6FC1D63EB6D0}"/>
              </a:ext>
            </a:extLst>
          </p:cNvPr>
          <p:cNvSpPr>
            <a:spLocks noGrp="1"/>
          </p:cNvSpPr>
          <p:nvPr>
            <p:ph type="body" sz="quarter" idx="37" hasCustomPrompt="1"/>
          </p:nvPr>
        </p:nvSpPr>
        <p:spPr>
          <a:xfrm>
            <a:off x="8148638" y="4868523"/>
            <a:ext cx="2449108" cy="646331"/>
          </a:xfrm>
        </p:spPr>
        <p:txBody>
          <a:bodyPr anchor="ctr" anchorCtr="0"/>
          <a:lstStyle>
            <a:lvl1pPr marL="0" indent="0">
              <a:lnSpc>
                <a:spcPct val="100000"/>
              </a:lnSpc>
              <a:buNone/>
              <a:defRPr sz="2000">
                <a:solidFill>
                  <a:schemeClr val="bg1"/>
                </a:solidFill>
                <a:latin typeface="+mj-lt"/>
              </a:defRPr>
            </a:lvl1pPr>
          </a:lstStyle>
          <a:p>
            <a:pPr lvl="0"/>
            <a:r>
              <a:rPr lang="en-US" dirty="0"/>
              <a:t>Click to add agenda item</a:t>
            </a:r>
          </a:p>
        </p:txBody>
      </p:sp>
      <p:sp>
        <p:nvSpPr>
          <p:cNvPr id="4" name="Slide Number Placeholder 3">
            <a:extLst>
              <a:ext uri="{FF2B5EF4-FFF2-40B4-BE49-F238E27FC236}">
                <a16:creationId xmlns:a16="http://schemas.microsoft.com/office/drawing/2014/main" id="{A8AF6869-948B-479F-A153-EECB535C0D21}"/>
              </a:ext>
              <a:ext uri="{C183D7F6-B498-43B3-948B-1728B52AA6E4}">
                <adec:decorative xmlns:adec="http://schemas.microsoft.com/office/drawing/2017/decorative" val="1"/>
              </a:ext>
            </a:extLst>
          </p:cNvPr>
          <p:cNvSpPr>
            <a:spLocks noGrp="1"/>
          </p:cNvSpPr>
          <p:nvPr>
            <p:ph type="sldNum" sz="quarter" idx="11"/>
          </p:nvPr>
        </p:nvSpPr>
        <p:spPr/>
        <p:txBody>
          <a:bodyPr/>
          <a:lstStyle>
            <a:lvl1pPr>
              <a:lnSpc>
                <a:spcPct val="100000"/>
              </a:lnSpc>
              <a:defRPr/>
            </a:lvl1pPr>
          </a:lstStyle>
          <a:p>
            <a:fld id="{F8E47D07-9D1E-4FE9-B31A-2F5863681021}" type="slidenum">
              <a:rPr lang="en-GB" smtClean="0"/>
              <a:pPr/>
              <a:t>‹N›</a:t>
            </a:fld>
            <a:endParaRPr lang="en-GB" dirty="0"/>
          </a:p>
        </p:txBody>
      </p:sp>
      <p:sp>
        <p:nvSpPr>
          <p:cNvPr id="3" name="Date Placeholder 2">
            <a:extLst>
              <a:ext uri="{FF2B5EF4-FFF2-40B4-BE49-F238E27FC236}">
                <a16:creationId xmlns:a16="http://schemas.microsoft.com/office/drawing/2014/main" id="{CEF862C7-016C-487C-A2DE-DA5794F6839D}"/>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dirty="0"/>
          </a:p>
        </p:txBody>
      </p:sp>
      <p:sp>
        <p:nvSpPr>
          <p:cNvPr id="8" name="Text Placeholder 30">
            <a:extLst>
              <a:ext uri="{FF2B5EF4-FFF2-40B4-BE49-F238E27FC236}">
                <a16:creationId xmlns:a16="http://schemas.microsoft.com/office/drawing/2014/main" id="{BB903B74-502C-44C7-9EA2-4E8D1C33DE77}"/>
              </a:ext>
              <a:ext uri="{C183D7F6-B498-43B3-948B-1728B52AA6E4}">
                <adec:decorative xmlns:adec="http://schemas.microsoft.com/office/drawing/2017/decorative" val="1"/>
              </a:ext>
            </a:extLst>
          </p:cNvPr>
          <p:cNvSpPr txBox="1">
            <a:spLocks/>
          </p:cNvSpPr>
          <p:nvPr userDrawn="1"/>
        </p:nvSpPr>
        <p:spPr>
          <a:xfrm>
            <a:off x="11597151" y="6303999"/>
            <a:ext cx="294812" cy="355098"/>
          </a:xfrm>
          <a:prstGeom prst="rect">
            <a:avLst/>
          </a:prstGeom>
          <a:blipFill>
            <a:blip r:embed="rId3">
              <a:extLst>
                <a:ext uri="{96DAC541-7B7A-43D3-8B79-37D633B846F1}">
                  <asvg:svgBlip xmlns:asvg="http://schemas.microsoft.com/office/drawing/2016/SVG/main" r:embed="rId4"/>
                </a:ext>
              </a:extLst>
            </a:blip>
            <a:stretch>
              <a:fillRect/>
            </a:stretch>
          </a:blipFill>
        </p:spPr>
        <p:txBody>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sz="1600" kern="1200">
                <a:solidFill>
                  <a:schemeClr val="tx2"/>
                </a:solidFill>
                <a:latin typeface="+mn-lt"/>
                <a:ea typeface="+mn-ea"/>
                <a:cs typeface="+mn-cs"/>
              </a:defRPr>
            </a:lvl1pPr>
            <a:lvl2pPr marL="2286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600" kern="1200">
                <a:solidFill>
                  <a:schemeClr val="tx2"/>
                </a:solidFill>
                <a:latin typeface="+mn-lt"/>
                <a:ea typeface="+mn-ea"/>
                <a:cs typeface="+mn-cs"/>
              </a:defRPr>
            </a:lvl2pPr>
            <a:lvl3pPr marL="4445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400" kern="1200">
                <a:solidFill>
                  <a:schemeClr val="tx2"/>
                </a:solidFill>
                <a:latin typeface="+mn-lt"/>
                <a:ea typeface="+mn-ea"/>
                <a:cs typeface="+mn-cs"/>
              </a:defRPr>
            </a:lvl3pPr>
            <a:lvl4pPr marL="625475"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4pPr>
            <a:lvl5pPr marL="80645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a:t> </a:t>
            </a:r>
          </a:p>
        </p:txBody>
      </p:sp>
    </p:spTree>
    <p:custDataLst>
      <p:tags r:id="rId1"/>
    </p:custDataLst>
    <p:extLst>
      <p:ext uri="{BB962C8B-B14F-4D97-AF65-F5344CB8AC3E}">
        <p14:creationId xmlns:p14="http://schemas.microsoft.com/office/powerpoint/2010/main" val="4147623773"/>
      </p:ext>
    </p:extLst>
  </p:cSld>
  <p:clrMapOvr>
    <a:masterClrMapping/>
  </p:clrMapOvr>
  <p:extLst>
    <p:ext uri="{DCECCB84-F9BA-43D5-87BE-67443E8EF086}">
      <p15:sldGuideLst xmlns:p15="http://schemas.microsoft.com/office/powerpoint/2012/main">
        <p15:guide id="1" pos="2865" userDrawn="1">
          <p15:clr>
            <a:srgbClr val="A4A3A4"/>
          </p15:clr>
        </p15:guide>
        <p15:guide id="2" pos="2955" userDrawn="1">
          <p15:clr>
            <a:srgbClr val="A4A3A4"/>
          </p15:clr>
        </p15:guide>
        <p15:guide id="6" pos="6675" userDrawn="1">
          <p15:clr>
            <a:srgbClr val="A4A3A4"/>
          </p15:clr>
        </p15:guide>
        <p15:guide id="7" pos="4498" userDrawn="1">
          <p15:clr>
            <a:srgbClr val="A4A3A4"/>
          </p15:clr>
        </p15:guide>
        <p15:guide id="8" pos="5042" userDrawn="1">
          <p15:clr>
            <a:srgbClr val="A4A3A4"/>
          </p15:clr>
        </p15:guide>
        <p15:guide id="9" pos="5133" userDrawn="1">
          <p15:clr>
            <a:srgbClr val="A4A3A4"/>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5 Point Agenda">
    <p:bg>
      <p:bgPr>
        <a:solidFill>
          <a:schemeClr val="accent1"/>
        </a:solidFill>
        <a:effectLst/>
      </p:bgPr>
    </p:bg>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F4490770-1E9F-4154-86B8-9247C8AC1731}"/>
              </a:ext>
              <a:ext uri="{C183D7F6-B498-43B3-948B-1728B52AA6E4}">
                <adec:decorative xmlns:adec="http://schemas.microsoft.com/office/drawing/2017/decorative" val="1"/>
              </a:ext>
            </a:extLst>
          </p:cNvPr>
          <p:cNvSpPr/>
          <p:nvPr userDrawn="1"/>
        </p:nvSpPr>
        <p:spPr>
          <a:xfrm>
            <a:off x="0" y="0"/>
            <a:ext cx="12192000" cy="6858000"/>
          </a:xfrm>
          <a:custGeom>
            <a:avLst/>
            <a:gdLst>
              <a:gd name="connsiteX0" fmla="*/ 9531307 w 12192000"/>
              <a:gd name="connsiteY0" fmla="*/ 0 h 6858000"/>
              <a:gd name="connsiteX1" fmla="*/ 12192000 w 12192000"/>
              <a:gd name="connsiteY1" fmla="*/ 0 h 6858000"/>
              <a:gd name="connsiteX2" fmla="*/ 12192000 w 12192000"/>
              <a:gd name="connsiteY2" fmla="*/ 6858000 h 6858000"/>
              <a:gd name="connsiteX3" fmla="*/ 9582333 w 12192000"/>
              <a:gd name="connsiteY3" fmla="*/ 6858000 h 6858000"/>
              <a:gd name="connsiteX4" fmla="*/ 9627483 w 12192000"/>
              <a:gd name="connsiteY4" fmla="*/ 6825894 h 6858000"/>
              <a:gd name="connsiteX5" fmla="*/ 11321144 w 12192000"/>
              <a:gd name="connsiteY5" fmla="*/ 3447143 h 6858000"/>
              <a:gd name="connsiteX6" fmla="*/ 9627483 w 12192000"/>
              <a:gd name="connsiteY6" fmla="*/ 68393 h 6858000"/>
              <a:gd name="connsiteX7" fmla="*/ 0 w 12192000"/>
              <a:gd name="connsiteY7" fmla="*/ 0 h 6858000"/>
              <a:gd name="connsiteX8" fmla="*/ 4678180 w 12192000"/>
              <a:gd name="connsiteY8" fmla="*/ 0 h 6858000"/>
              <a:gd name="connsiteX9" fmla="*/ 4582003 w 12192000"/>
              <a:gd name="connsiteY9" fmla="*/ 68393 h 6858000"/>
              <a:gd name="connsiteX10" fmla="*/ 2888342 w 12192000"/>
              <a:gd name="connsiteY10" fmla="*/ 3447143 h 6858000"/>
              <a:gd name="connsiteX11" fmla="*/ 4582003 w 12192000"/>
              <a:gd name="connsiteY11" fmla="*/ 6825894 h 6858000"/>
              <a:gd name="connsiteX12" fmla="*/ 4627153 w 12192000"/>
              <a:gd name="connsiteY12" fmla="*/ 6858000 h 6858000"/>
              <a:gd name="connsiteX13" fmla="*/ 0 w 12192000"/>
              <a:gd name="connsiteY1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6858000">
                <a:moveTo>
                  <a:pt x="9531307" y="0"/>
                </a:moveTo>
                <a:lnTo>
                  <a:pt x="12192000" y="0"/>
                </a:lnTo>
                <a:lnTo>
                  <a:pt x="12192000" y="6858000"/>
                </a:lnTo>
                <a:lnTo>
                  <a:pt x="9582333" y="6858000"/>
                </a:lnTo>
                <a:lnTo>
                  <a:pt x="9627483" y="6825894"/>
                </a:lnTo>
                <a:cubicBezTo>
                  <a:pt x="10655639" y="6056982"/>
                  <a:pt x="11321144" y="4829781"/>
                  <a:pt x="11321144" y="3447143"/>
                </a:cubicBezTo>
                <a:cubicBezTo>
                  <a:pt x="11321144" y="2064505"/>
                  <a:pt x="10655639" y="837304"/>
                  <a:pt x="9627483" y="68393"/>
                </a:cubicBezTo>
                <a:close/>
                <a:moveTo>
                  <a:pt x="0" y="0"/>
                </a:moveTo>
                <a:lnTo>
                  <a:pt x="4678180" y="0"/>
                </a:lnTo>
                <a:lnTo>
                  <a:pt x="4582003" y="68393"/>
                </a:lnTo>
                <a:cubicBezTo>
                  <a:pt x="3553847" y="837304"/>
                  <a:pt x="2888342" y="2064505"/>
                  <a:pt x="2888342" y="3447143"/>
                </a:cubicBezTo>
                <a:cubicBezTo>
                  <a:pt x="2888342" y="4829781"/>
                  <a:pt x="3553847" y="6056982"/>
                  <a:pt x="4582003" y="6825894"/>
                </a:cubicBezTo>
                <a:lnTo>
                  <a:pt x="4627153"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Aft>
                <a:spcPts val="600"/>
              </a:spcAft>
            </a:pPr>
            <a:endParaRPr lang="en-US" sz="2400" err="1">
              <a:latin typeface="+mj-lt"/>
            </a:endParaRPr>
          </a:p>
        </p:txBody>
      </p:sp>
      <p:sp>
        <p:nvSpPr>
          <p:cNvPr id="13" name="Title 1">
            <a:extLst>
              <a:ext uri="{FF2B5EF4-FFF2-40B4-BE49-F238E27FC236}">
                <a16:creationId xmlns:a16="http://schemas.microsoft.com/office/drawing/2014/main" id="{6B12494F-150F-9BEA-01DC-05D58F7AB1E7}"/>
              </a:ext>
            </a:extLst>
          </p:cNvPr>
          <p:cNvSpPr>
            <a:spLocks noGrp="1"/>
          </p:cNvSpPr>
          <p:nvPr>
            <p:ph type="title" hasCustomPrompt="1"/>
          </p:nvPr>
        </p:nvSpPr>
        <p:spPr>
          <a:xfrm>
            <a:off x="407988" y="1711099"/>
            <a:ext cx="2361881" cy="1061130"/>
          </a:xfrm>
        </p:spPr>
        <p:txBody>
          <a:bodyPr>
            <a:normAutofit/>
          </a:bodyPr>
          <a:lstStyle/>
          <a:p>
            <a:r>
              <a:rPr lang="en-US"/>
              <a:t>Click to add agenda title</a:t>
            </a:r>
          </a:p>
        </p:txBody>
      </p:sp>
      <p:sp>
        <p:nvSpPr>
          <p:cNvPr id="17" name="Text Placeholder 1">
            <a:extLst>
              <a:ext uri="{FF2B5EF4-FFF2-40B4-BE49-F238E27FC236}">
                <a16:creationId xmlns:a16="http://schemas.microsoft.com/office/drawing/2014/main" id="{5B98A680-6773-43B0-954D-2C033446C318}"/>
              </a:ext>
            </a:extLst>
          </p:cNvPr>
          <p:cNvSpPr>
            <a:spLocks noGrp="1"/>
          </p:cNvSpPr>
          <p:nvPr>
            <p:ph type="body" sz="quarter" idx="13" hasCustomPrompt="1"/>
          </p:nvPr>
        </p:nvSpPr>
        <p:spPr>
          <a:xfrm>
            <a:off x="3611563" y="1488522"/>
            <a:ext cx="6985000" cy="424732"/>
          </a:xfrm>
          <a:noFill/>
          <a:ln w="12700">
            <a:noFill/>
          </a:ln>
          <a:effectLst/>
        </p:spPr>
        <p:txBody>
          <a:bodyPr lIns="0" rIns="0" anchor="t" anchorCtr="0"/>
          <a:lstStyle>
            <a:lvl1pPr marL="0" indent="0">
              <a:lnSpc>
                <a:spcPct val="100000"/>
              </a:lnSpc>
              <a:buNone/>
              <a:defRPr sz="2400">
                <a:solidFill>
                  <a:schemeClr val="bg1"/>
                </a:solidFill>
                <a:latin typeface="+mj-lt"/>
              </a:defRPr>
            </a:lvl1pPr>
          </a:lstStyle>
          <a:p>
            <a:pPr lvl="0"/>
            <a:r>
              <a:rPr lang="en-US" dirty="0"/>
              <a:t>Click to add agenda item</a:t>
            </a:r>
          </a:p>
        </p:txBody>
      </p:sp>
      <p:sp>
        <p:nvSpPr>
          <p:cNvPr id="18" name="Text Placeholder 2">
            <a:extLst>
              <a:ext uri="{FF2B5EF4-FFF2-40B4-BE49-F238E27FC236}">
                <a16:creationId xmlns:a16="http://schemas.microsoft.com/office/drawing/2014/main" id="{C88A5D62-B6BA-4488-A4CD-0D84437AB183}"/>
              </a:ext>
            </a:extLst>
          </p:cNvPr>
          <p:cNvSpPr>
            <a:spLocks noGrp="1"/>
          </p:cNvSpPr>
          <p:nvPr>
            <p:ph type="body" sz="quarter" idx="14" hasCustomPrompt="1"/>
          </p:nvPr>
        </p:nvSpPr>
        <p:spPr>
          <a:xfrm>
            <a:off x="3611563" y="2361222"/>
            <a:ext cx="6985000" cy="424732"/>
          </a:xfrm>
          <a:noFill/>
          <a:ln>
            <a:noFill/>
          </a:ln>
          <a:effectLst/>
        </p:spPr>
        <p:txBody>
          <a:bodyPr lIns="0" rIns="0" anchor="t" anchorCtr="0"/>
          <a:lstStyle>
            <a:lvl1pPr marL="0" indent="0">
              <a:lnSpc>
                <a:spcPct val="100000"/>
              </a:lnSpc>
              <a:buNone/>
              <a:defRPr sz="2400">
                <a:solidFill>
                  <a:schemeClr val="bg1"/>
                </a:solidFill>
                <a:latin typeface="+mj-lt"/>
              </a:defRPr>
            </a:lvl1pPr>
          </a:lstStyle>
          <a:p>
            <a:pPr lvl="0"/>
            <a:r>
              <a:rPr lang="en-US" dirty="0"/>
              <a:t>Click to add agenda item</a:t>
            </a:r>
          </a:p>
        </p:txBody>
      </p:sp>
      <p:sp>
        <p:nvSpPr>
          <p:cNvPr id="19" name="Text Placeholder 3">
            <a:extLst>
              <a:ext uri="{FF2B5EF4-FFF2-40B4-BE49-F238E27FC236}">
                <a16:creationId xmlns:a16="http://schemas.microsoft.com/office/drawing/2014/main" id="{828CF371-6871-4098-A3A8-48392AFE7BF1}"/>
              </a:ext>
            </a:extLst>
          </p:cNvPr>
          <p:cNvSpPr>
            <a:spLocks noGrp="1"/>
          </p:cNvSpPr>
          <p:nvPr>
            <p:ph type="body" sz="quarter" idx="15" hasCustomPrompt="1"/>
          </p:nvPr>
        </p:nvSpPr>
        <p:spPr>
          <a:xfrm>
            <a:off x="3611563" y="3233922"/>
            <a:ext cx="6985000" cy="424732"/>
          </a:xfrm>
          <a:noFill/>
          <a:ln>
            <a:noFill/>
          </a:ln>
          <a:effectLst/>
        </p:spPr>
        <p:txBody>
          <a:bodyPr lIns="0" rIns="0" anchor="t" anchorCtr="0"/>
          <a:lstStyle>
            <a:lvl1pPr marL="0" indent="0">
              <a:lnSpc>
                <a:spcPct val="100000"/>
              </a:lnSpc>
              <a:buNone/>
              <a:defRPr sz="2400">
                <a:solidFill>
                  <a:schemeClr val="bg1"/>
                </a:solidFill>
                <a:latin typeface="+mj-lt"/>
              </a:defRPr>
            </a:lvl1pPr>
          </a:lstStyle>
          <a:p>
            <a:pPr lvl="0"/>
            <a:r>
              <a:rPr lang="en-US" dirty="0"/>
              <a:t>Click to add agenda item</a:t>
            </a:r>
          </a:p>
        </p:txBody>
      </p:sp>
      <p:sp>
        <p:nvSpPr>
          <p:cNvPr id="20" name="Text Placeholder 4">
            <a:extLst>
              <a:ext uri="{FF2B5EF4-FFF2-40B4-BE49-F238E27FC236}">
                <a16:creationId xmlns:a16="http://schemas.microsoft.com/office/drawing/2014/main" id="{4B689727-BF5A-44A3-814C-E7859935BD58}"/>
              </a:ext>
            </a:extLst>
          </p:cNvPr>
          <p:cNvSpPr>
            <a:spLocks noGrp="1"/>
          </p:cNvSpPr>
          <p:nvPr>
            <p:ph type="body" sz="quarter" idx="16" hasCustomPrompt="1"/>
          </p:nvPr>
        </p:nvSpPr>
        <p:spPr>
          <a:xfrm>
            <a:off x="3611563" y="4106622"/>
            <a:ext cx="6985000" cy="424732"/>
          </a:xfrm>
          <a:noFill/>
          <a:ln>
            <a:noFill/>
          </a:ln>
          <a:effectLst/>
        </p:spPr>
        <p:txBody>
          <a:bodyPr lIns="0" rIns="0" anchor="t" anchorCtr="0"/>
          <a:lstStyle>
            <a:lvl1pPr marL="0" indent="0">
              <a:lnSpc>
                <a:spcPct val="100000"/>
              </a:lnSpc>
              <a:buNone/>
              <a:defRPr sz="2400">
                <a:solidFill>
                  <a:schemeClr val="bg1"/>
                </a:solidFill>
                <a:latin typeface="+mj-lt"/>
              </a:defRPr>
            </a:lvl1pPr>
          </a:lstStyle>
          <a:p>
            <a:pPr lvl="0"/>
            <a:r>
              <a:rPr lang="en-US" dirty="0"/>
              <a:t>Click to add agenda item</a:t>
            </a:r>
          </a:p>
        </p:txBody>
      </p:sp>
      <p:sp>
        <p:nvSpPr>
          <p:cNvPr id="21" name="Text Placeholder 5">
            <a:extLst>
              <a:ext uri="{FF2B5EF4-FFF2-40B4-BE49-F238E27FC236}">
                <a16:creationId xmlns:a16="http://schemas.microsoft.com/office/drawing/2014/main" id="{9EC66708-ABCA-4E5C-BBDA-A3E8D603A810}"/>
              </a:ext>
            </a:extLst>
          </p:cNvPr>
          <p:cNvSpPr>
            <a:spLocks noGrp="1"/>
          </p:cNvSpPr>
          <p:nvPr>
            <p:ph type="body" sz="quarter" idx="17" hasCustomPrompt="1"/>
          </p:nvPr>
        </p:nvSpPr>
        <p:spPr>
          <a:xfrm>
            <a:off x="3611563" y="4979322"/>
            <a:ext cx="6985000" cy="424732"/>
          </a:xfrm>
          <a:noFill/>
          <a:ln>
            <a:noFill/>
          </a:ln>
          <a:effectLst/>
        </p:spPr>
        <p:txBody>
          <a:bodyPr lIns="0" rIns="0" anchor="t" anchorCtr="0"/>
          <a:lstStyle>
            <a:lvl1pPr marL="0" indent="0">
              <a:lnSpc>
                <a:spcPct val="100000"/>
              </a:lnSpc>
              <a:buNone/>
              <a:defRPr sz="2400">
                <a:solidFill>
                  <a:schemeClr val="bg1"/>
                </a:solidFill>
                <a:latin typeface="+mj-lt"/>
              </a:defRPr>
            </a:lvl1pPr>
          </a:lstStyle>
          <a:p>
            <a:pPr lvl="0"/>
            <a:r>
              <a:rPr lang="en-US" dirty="0"/>
              <a:t>Click to add agenda item</a:t>
            </a:r>
          </a:p>
        </p:txBody>
      </p:sp>
      <p:sp>
        <p:nvSpPr>
          <p:cNvPr id="4" name="Slide Number Placeholder 3">
            <a:extLst>
              <a:ext uri="{FF2B5EF4-FFF2-40B4-BE49-F238E27FC236}">
                <a16:creationId xmlns:a16="http://schemas.microsoft.com/office/drawing/2014/main" id="{A8AF6869-948B-479F-A153-EECB535C0D21}"/>
              </a:ext>
              <a:ext uri="{C183D7F6-B498-43B3-948B-1728B52AA6E4}">
                <adec:decorative xmlns:adec="http://schemas.microsoft.com/office/drawing/2017/decorative" val="1"/>
              </a:ext>
            </a:extLst>
          </p:cNvPr>
          <p:cNvSpPr>
            <a:spLocks noGrp="1"/>
          </p:cNvSpPr>
          <p:nvPr>
            <p:ph type="sldNum" sz="quarter" idx="11"/>
          </p:nvPr>
        </p:nvSpPr>
        <p:spPr/>
        <p:txBody>
          <a:bodyPr/>
          <a:lstStyle>
            <a:lvl1pPr>
              <a:lnSpc>
                <a:spcPct val="100000"/>
              </a:lnSpc>
              <a:defRPr/>
            </a:lvl1pPr>
          </a:lstStyle>
          <a:p>
            <a:fld id="{F8E47D07-9D1E-4FE9-B31A-2F5863681021}" type="slidenum">
              <a:rPr lang="en-GB" smtClean="0"/>
              <a:pPr/>
              <a:t>‹N›</a:t>
            </a:fld>
            <a:endParaRPr lang="en-GB" dirty="0"/>
          </a:p>
        </p:txBody>
      </p:sp>
      <p:sp>
        <p:nvSpPr>
          <p:cNvPr id="3" name="Date Placeholder 2">
            <a:extLst>
              <a:ext uri="{FF2B5EF4-FFF2-40B4-BE49-F238E27FC236}">
                <a16:creationId xmlns:a16="http://schemas.microsoft.com/office/drawing/2014/main" id="{CEF862C7-016C-487C-A2DE-DA5794F6839D}"/>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dirty="0"/>
          </a:p>
        </p:txBody>
      </p:sp>
      <p:sp>
        <p:nvSpPr>
          <p:cNvPr id="8" name="Text Placeholder 30">
            <a:extLst>
              <a:ext uri="{FF2B5EF4-FFF2-40B4-BE49-F238E27FC236}">
                <a16:creationId xmlns:a16="http://schemas.microsoft.com/office/drawing/2014/main" id="{BB903B74-502C-44C7-9EA2-4E8D1C33DE77}"/>
              </a:ext>
              <a:ext uri="{C183D7F6-B498-43B3-948B-1728B52AA6E4}">
                <adec:decorative xmlns:adec="http://schemas.microsoft.com/office/drawing/2017/decorative" val="1"/>
              </a:ext>
            </a:extLst>
          </p:cNvPr>
          <p:cNvSpPr txBox="1">
            <a:spLocks/>
          </p:cNvSpPr>
          <p:nvPr userDrawn="1"/>
        </p:nvSpPr>
        <p:spPr>
          <a:xfrm>
            <a:off x="11597151" y="6303999"/>
            <a:ext cx="294812" cy="355098"/>
          </a:xfrm>
          <a:prstGeom prst="rect">
            <a:avLst/>
          </a:prstGeom>
          <a:blipFill>
            <a:blip r:embed="rId3">
              <a:extLst>
                <a:ext uri="{96DAC541-7B7A-43D3-8B79-37D633B846F1}">
                  <asvg:svgBlip xmlns:asvg="http://schemas.microsoft.com/office/drawing/2016/SVG/main" r:embed="rId4"/>
                </a:ext>
              </a:extLst>
            </a:blip>
            <a:stretch>
              <a:fillRect/>
            </a:stretch>
          </a:blipFill>
        </p:spPr>
        <p:txBody>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sz="1600" kern="1200">
                <a:solidFill>
                  <a:schemeClr val="tx2"/>
                </a:solidFill>
                <a:latin typeface="+mn-lt"/>
                <a:ea typeface="+mn-ea"/>
                <a:cs typeface="+mn-cs"/>
              </a:defRPr>
            </a:lvl1pPr>
            <a:lvl2pPr marL="2286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600" kern="1200">
                <a:solidFill>
                  <a:schemeClr val="tx2"/>
                </a:solidFill>
                <a:latin typeface="+mn-lt"/>
                <a:ea typeface="+mn-ea"/>
                <a:cs typeface="+mn-cs"/>
              </a:defRPr>
            </a:lvl2pPr>
            <a:lvl3pPr marL="4445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400" kern="1200">
                <a:solidFill>
                  <a:schemeClr val="tx2"/>
                </a:solidFill>
                <a:latin typeface="+mn-lt"/>
                <a:ea typeface="+mn-ea"/>
                <a:cs typeface="+mn-cs"/>
              </a:defRPr>
            </a:lvl3pPr>
            <a:lvl4pPr marL="625475"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4pPr>
            <a:lvl5pPr marL="80645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a:t> </a:t>
            </a:r>
          </a:p>
        </p:txBody>
      </p:sp>
    </p:spTree>
    <p:custDataLst>
      <p:tags r:id="rId1"/>
    </p:custDataLst>
    <p:extLst>
      <p:ext uri="{BB962C8B-B14F-4D97-AF65-F5344CB8AC3E}">
        <p14:creationId xmlns:p14="http://schemas.microsoft.com/office/powerpoint/2010/main" val="2533524983"/>
      </p:ext>
    </p:extLst>
  </p:cSld>
  <p:clrMapOvr>
    <a:masterClrMapping/>
  </p:clrMapOvr>
  <p:extLst>
    <p:ext uri="{DCECCB84-F9BA-43D5-87BE-67443E8EF086}">
      <p15:sldGuideLst xmlns:p15="http://schemas.microsoft.com/office/powerpoint/2012/main">
        <p15:guide id="2" pos="2275" userDrawn="1">
          <p15:clr>
            <a:srgbClr val="A4A3A4"/>
          </p15:clr>
        </p15:guide>
        <p15:guide id="6" pos="6698" userDrawn="1">
          <p15:clr>
            <a:srgbClr val="A4A3A4"/>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0 Point Agenda">
    <p:bg>
      <p:bgPr>
        <a:solidFill>
          <a:schemeClr val="accent1"/>
        </a:solidFill>
        <a:effectLst/>
      </p:bgPr>
    </p:bg>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F4490770-1E9F-4154-86B8-9247C8AC1731}"/>
              </a:ext>
              <a:ext uri="{C183D7F6-B498-43B3-948B-1728B52AA6E4}">
                <adec:decorative xmlns:adec="http://schemas.microsoft.com/office/drawing/2017/decorative" val="1"/>
              </a:ext>
            </a:extLst>
          </p:cNvPr>
          <p:cNvSpPr/>
          <p:nvPr userDrawn="1"/>
        </p:nvSpPr>
        <p:spPr>
          <a:xfrm>
            <a:off x="0" y="0"/>
            <a:ext cx="12192000" cy="6858000"/>
          </a:xfrm>
          <a:custGeom>
            <a:avLst/>
            <a:gdLst>
              <a:gd name="connsiteX0" fmla="*/ 9531307 w 12192000"/>
              <a:gd name="connsiteY0" fmla="*/ 0 h 6858000"/>
              <a:gd name="connsiteX1" fmla="*/ 12192000 w 12192000"/>
              <a:gd name="connsiteY1" fmla="*/ 0 h 6858000"/>
              <a:gd name="connsiteX2" fmla="*/ 12192000 w 12192000"/>
              <a:gd name="connsiteY2" fmla="*/ 6858000 h 6858000"/>
              <a:gd name="connsiteX3" fmla="*/ 9582333 w 12192000"/>
              <a:gd name="connsiteY3" fmla="*/ 6858000 h 6858000"/>
              <a:gd name="connsiteX4" fmla="*/ 9627483 w 12192000"/>
              <a:gd name="connsiteY4" fmla="*/ 6825894 h 6858000"/>
              <a:gd name="connsiteX5" fmla="*/ 11321144 w 12192000"/>
              <a:gd name="connsiteY5" fmla="*/ 3447143 h 6858000"/>
              <a:gd name="connsiteX6" fmla="*/ 9627483 w 12192000"/>
              <a:gd name="connsiteY6" fmla="*/ 68393 h 6858000"/>
              <a:gd name="connsiteX7" fmla="*/ 0 w 12192000"/>
              <a:gd name="connsiteY7" fmla="*/ 0 h 6858000"/>
              <a:gd name="connsiteX8" fmla="*/ 4678180 w 12192000"/>
              <a:gd name="connsiteY8" fmla="*/ 0 h 6858000"/>
              <a:gd name="connsiteX9" fmla="*/ 4582003 w 12192000"/>
              <a:gd name="connsiteY9" fmla="*/ 68393 h 6858000"/>
              <a:gd name="connsiteX10" fmla="*/ 2888342 w 12192000"/>
              <a:gd name="connsiteY10" fmla="*/ 3447143 h 6858000"/>
              <a:gd name="connsiteX11" fmla="*/ 4582003 w 12192000"/>
              <a:gd name="connsiteY11" fmla="*/ 6825894 h 6858000"/>
              <a:gd name="connsiteX12" fmla="*/ 4627153 w 12192000"/>
              <a:gd name="connsiteY12" fmla="*/ 6858000 h 6858000"/>
              <a:gd name="connsiteX13" fmla="*/ 0 w 12192000"/>
              <a:gd name="connsiteY1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6858000">
                <a:moveTo>
                  <a:pt x="9531307" y="0"/>
                </a:moveTo>
                <a:lnTo>
                  <a:pt x="12192000" y="0"/>
                </a:lnTo>
                <a:lnTo>
                  <a:pt x="12192000" y="6858000"/>
                </a:lnTo>
                <a:lnTo>
                  <a:pt x="9582333" y="6858000"/>
                </a:lnTo>
                <a:lnTo>
                  <a:pt x="9627483" y="6825894"/>
                </a:lnTo>
                <a:cubicBezTo>
                  <a:pt x="10655639" y="6056982"/>
                  <a:pt x="11321144" y="4829781"/>
                  <a:pt x="11321144" y="3447143"/>
                </a:cubicBezTo>
                <a:cubicBezTo>
                  <a:pt x="11321144" y="2064505"/>
                  <a:pt x="10655639" y="837304"/>
                  <a:pt x="9627483" y="68393"/>
                </a:cubicBezTo>
                <a:close/>
                <a:moveTo>
                  <a:pt x="0" y="0"/>
                </a:moveTo>
                <a:lnTo>
                  <a:pt x="4678180" y="0"/>
                </a:lnTo>
                <a:lnTo>
                  <a:pt x="4582003" y="68393"/>
                </a:lnTo>
                <a:cubicBezTo>
                  <a:pt x="3553847" y="837304"/>
                  <a:pt x="2888342" y="2064505"/>
                  <a:pt x="2888342" y="3447143"/>
                </a:cubicBezTo>
                <a:cubicBezTo>
                  <a:pt x="2888342" y="4829781"/>
                  <a:pt x="3553847" y="6056982"/>
                  <a:pt x="4582003" y="6825894"/>
                </a:cubicBezTo>
                <a:lnTo>
                  <a:pt x="4627153"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Aft>
                <a:spcPts val="600"/>
              </a:spcAft>
            </a:pPr>
            <a:endParaRPr lang="en-US" sz="2400" err="1">
              <a:latin typeface="+mj-lt"/>
            </a:endParaRPr>
          </a:p>
        </p:txBody>
      </p:sp>
      <p:sp>
        <p:nvSpPr>
          <p:cNvPr id="28" name="Title 1">
            <a:extLst>
              <a:ext uri="{FF2B5EF4-FFF2-40B4-BE49-F238E27FC236}">
                <a16:creationId xmlns:a16="http://schemas.microsoft.com/office/drawing/2014/main" id="{D3AF3E7C-71B5-7A1B-8475-F05A380687E3}"/>
              </a:ext>
            </a:extLst>
          </p:cNvPr>
          <p:cNvSpPr>
            <a:spLocks noGrp="1"/>
          </p:cNvSpPr>
          <p:nvPr>
            <p:ph type="title" hasCustomPrompt="1"/>
          </p:nvPr>
        </p:nvSpPr>
        <p:spPr>
          <a:xfrm>
            <a:off x="407988" y="1711099"/>
            <a:ext cx="2361881" cy="1061130"/>
          </a:xfrm>
        </p:spPr>
        <p:txBody>
          <a:bodyPr>
            <a:normAutofit/>
          </a:bodyPr>
          <a:lstStyle/>
          <a:p>
            <a:r>
              <a:rPr lang="en-US"/>
              <a:t>Click to add agenda title</a:t>
            </a:r>
          </a:p>
        </p:txBody>
      </p:sp>
      <p:sp>
        <p:nvSpPr>
          <p:cNvPr id="17" name="Text Placeholder 1">
            <a:extLst>
              <a:ext uri="{FF2B5EF4-FFF2-40B4-BE49-F238E27FC236}">
                <a16:creationId xmlns:a16="http://schemas.microsoft.com/office/drawing/2014/main" id="{5B98A680-6773-43B0-954D-2C033446C318}"/>
              </a:ext>
            </a:extLst>
          </p:cNvPr>
          <p:cNvSpPr>
            <a:spLocks noGrp="1"/>
          </p:cNvSpPr>
          <p:nvPr>
            <p:ph type="body" sz="quarter" idx="13" hasCustomPrompt="1"/>
          </p:nvPr>
        </p:nvSpPr>
        <p:spPr>
          <a:xfrm>
            <a:off x="3611563" y="1488523"/>
            <a:ext cx="3348037" cy="424732"/>
          </a:xfrm>
          <a:noFill/>
          <a:ln>
            <a:noFill/>
          </a:ln>
          <a:effectLst/>
        </p:spPr>
        <p:txBody>
          <a:bodyPr lIns="0" rIns="0" anchor="t" anchorCtr="0">
            <a:noAutofit/>
          </a:bodyPr>
          <a:lstStyle>
            <a:lvl1pPr marL="0" indent="0">
              <a:lnSpc>
                <a:spcPct val="100000"/>
              </a:lnSpc>
              <a:buNone/>
              <a:defRPr sz="2400">
                <a:solidFill>
                  <a:schemeClr val="bg1"/>
                </a:solidFill>
                <a:latin typeface="+mj-lt"/>
              </a:defRPr>
            </a:lvl1pPr>
          </a:lstStyle>
          <a:p>
            <a:pPr lvl="0"/>
            <a:r>
              <a:rPr lang="en-US" dirty="0"/>
              <a:t>Click to add agenda item</a:t>
            </a:r>
          </a:p>
        </p:txBody>
      </p:sp>
      <p:sp>
        <p:nvSpPr>
          <p:cNvPr id="18" name="Text Placeholder 2">
            <a:extLst>
              <a:ext uri="{FF2B5EF4-FFF2-40B4-BE49-F238E27FC236}">
                <a16:creationId xmlns:a16="http://schemas.microsoft.com/office/drawing/2014/main" id="{C88A5D62-B6BA-4488-A4CD-0D84437AB183}"/>
              </a:ext>
            </a:extLst>
          </p:cNvPr>
          <p:cNvSpPr>
            <a:spLocks noGrp="1"/>
          </p:cNvSpPr>
          <p:nvPr>
            <p:ph type="body" sz="quarter" idx="14" hasCustomPrompt="1"/>
          </p:nvPr>
        </p:nvSpPr>
        <p:spPr>
          <a:xfrm>
            <a:off x="3611563" y="2361223"/>
            <a:ext cx="3348037" cy="424732"/>
          </a:xfrm>
          <a:noFill/>
          <a:ln>
            <a:noFill/>
          </a:ln>
          <a:effectLst/>
        </p:spPr>
        <p:txBody>
          <a:bodyPr lIns="0" rIns="0" anchor="t" anchorCtr="0">
            <a:noAutofit/>
          </a:bodyPr>
          <a:lstStyle>
            <a:lvl1pPr marL="0" indent="0">
              <a:lnSpc>
                <a:spcPct val="100000"/>
              </a:lnSpc>
              <a:buNone/>
              <a:defRPr sz="2400">
                <a:solidFill>
                  <a:schemeClr val="bg1"/>
                </a:solidFill>
                <a:latin typeface="+mj-lt"/>
              </a:defRPr>
            </a:lvl1pPr>
          </a:lstStyle>
          <a:p>
            <a:pPr lvl="0"/>
            <a:r>
              <a:rPr lang="en-US" dirty="0"/>
              <a:t>Click to add agenda item</a:t>
            </a:r>
          </a:p>
        </p:txBody>
      </p:sp>
      <p:sp>
        <p:nvSpPr>
          <p:cNvPr id="19" name="Text Placeholder 3">
            <a:extLst>
              <a:ext uri="{FF2B5EF4-FFF2-40B4-BE49-F238E27FC236}">
                <a16:creationId xmlns:a16="http://schemas.microsoft.com/office/drawing/2014/main" id="{828CF371-6871-4098-A3A8-48392AFE7BF1}"/>
              </a:ext>
            </a:extLst>
          </p:cNvPr>
          <p:cNvSpPr>
            <a:spLocks noGrp="1"/>
          </p:cNvSpPr>
          <p:nvPr>
            <p:ph type="body" sz="quarter" idx="15" hasCustomPrompt="1"/>
          </p:nvPr>
        </p:nvSpPr>
        <p:spPr>
          <a:xfrm>
            <a:off x="3611563" y="3233923"/>
            <a:ext cx="3348037" cy="424732"/>
          </a:xfrm>
          <a:noFill/>
          <a:ln>
            <a:noFill/>
          </a:ln>
          <a:effectLst/>
        </p:spPr>
        <p:txBody>
          <a:bodyPr lIns="0" rIns="0" anchor="t" anchorCtr="0">
            <a:noAutofit/>
          </a:bodyPr>
          <a:lstStyle>
            <a:lvl1pPr marL="0" indent="0">
              <a:lnSpc>
                <a:spcPct val="100000"/>
              </a:lnSpc>
              <a:buNone/>
              <a:defRPr sz="2400">
                <a:solidFill>
                  <a:schemeClr val="bg1"/>
                </a:solidFill>
                <a:latin typeface="+mj-lt"/>
              </a:defRPr>
            </a:lvl1pPr>
          </a:lstStyle>
          <a:p>
            <a:pPr lvl="0"/>
            <a:r>
              <a:rPr lang="en-US" dirty="0"/>
              <a:t>Click to add agenda item</a:t>
            </a:r>
          </a:p>
        </p:txBody>
      </p:sp>
      <p:sp>
        <p:nvSpPr>
          <p:cNvPr id="20" name="Text Placeholder 4">
            <a:extLst>
              <a:ext uri="{FF2B5EF4-FFF2-40B4-BE49-F238E27FC236}">
                <a16:creationId xmlns:a16="http://schemas.microsoft.com/office/drawing/2014/main" id="{4B689727-BF5A-44A3-814C-E7859935BD58}"/>
              </a:ext>
            </a:extLst>
          </p:cNvPr>
          <p:cNvSpPr>
            <a:spLocks noGrp="1"/>
          </p:cNvSpPr>
          <p:nvPr>
            <p:ph type="body" sz="quarter" idx="16" hasCustomPrompt="1"/>
          </p:nvPr>
        </p:nvSpPr>
        <p:spPr>
          <a:xfrm>
            <a:off x="3611563" y="4106623"/>
            <a:ext cx="3348037" cy="424732"/>
          </a:xfrm>
          <a:noFill/>
          <a:ln>
            <a:noFill/>
          </a:ln>
          <a:effectLst/>
        </p:spPr>
        <p:txBody>
          <a:bodyPr lIns="0" rIns="0" anchor="t" anchorCtr="0">
            <a:noAutofit/>
          </a:bodyPr>
          <a:lstStyle>
            <a:lvl1pPr marL="0" indent="0">
              <a:lnSpc>
                <a:spcPct val="100000"/>
              </a:lnSpc>
              <a:buNone/>
              <a:defRPr sz="2400">
                <a:solidFill>
                  <a:schemeClr val="bg1"/>
                </a:solidFill>
                <a:latin typeface="+mj-lt"/>
              </a:defRPr>
            </a:lvl1pPr>
          </a:lstStyle>
          <a:p>
            <a:pPr lvl="0"/>
            <a:r>
              <a:rPr lang="en-US" dirty="0"/>
              <a:t>Click to add agenda item</a:t>
            </a:r>
          </a:p>
        </p:txBody>
      </p:sp>
      <p:sp>
        <p:nvSpPr>
          <p:cNvPr id="21" name="Text Placeholder 5">
            <a:extLst>
              <a:ext uri="{FF2B5EF4-FFF2-40B4-BE49-F238E27FC236}">
                <a16:creationId xmlns:a16="http://schemas.microsoft.com/office/drawing/2014/main" id="{9EC66708-ABCA-4E5C-BBDA-A3E8D603A810}"/>
              </a:ext>
            </a:extLst>
          </p:cNvPr>
          <p:cNvSpPr>
            <a:spLocks noGrp="1"/>
          </p:cNvSpPr>
          <p:nvPr>
            <p:ph type="body" sz="quarter" idx="17" hasCustomPrompt="1"/>
          </p:nvPr>
        </p:nvSpPr>
        <p:spPr>
          <a:xfrm>
            <a:off x="3611563" y="4979323"/>
            <a:ext cx="3348037" cy="424732"/>
          </a:xfrm>
          <a:noFill/>
          <a:ln>
            <a:noFill/>
          </a:ln>
          <a:effectLst/>
        </p:spPr>
        <p:txBody>
          <a:bodyPr lIns="0" rIns="0" anchor="t" anchorCtr="0">
            <a:noAutofit/>
          </a:bodyPr>
          <a:lstStyle>
            <a:lvl1pPr marL="0" indent="0">
              <a:lnSpc>
                <a:spcPct val="100000"/>
              </a:lnSpc>
              <a:buNone/>
              <a:defRPr sz="2400">
                <a:solidFill>
                  <a:schemeClr val="bg1"/>
                </a:solidFill>
                <a:latin typeface="+mj-lt"/>
              </a:defRPr>
            </a:lvl1pPr>
          </a:lstStyle>
          <a:p>
            <a:pPr lvl="0"/>
            <a:r>
              <a:rPr lang="en-US" dirty="0"/>
              <a:t>Click to add agenda item</a:t>
            </a:r>
          </a:p>
        </p:txBody>
      </p:sp>
      <p:sp>
        <p:nvSpPr>
          <p:cNvPr id="23" name="Text Placeholder 6">
            <a:extLst>
              <a:ext uri="{FF2B5EF4-FFF2-40B4-BE49-F238E27FC236}">
                <a16:creationId xmlns:a16="http://schemas.microsoft.com/office/drawing/2014/main" id="{C819AF5B-E47A-4ACD-8D8C-52AD38CE5BFC}"/>
              </a:ext>
            </a:extLst>
          </p:cNvPr>
          <p:cNvSpPr>
            <a:spLocks noGrp="1"/>
          </p:cNvSpPr>
          <p:nvPr>
            <p:ph type="body" sz="quarter" idx="18" hasCustomPrompt="1"/>
          </p:nvPr>
        </p:nvSpPr>
        <p:spPr>
          <a:xfrm>
            <a:off x="7283449" y="1488522"/>
            <a:ext cx="3348037" cy="424732"/>
          </a:xfrm>
          <a:prstGeom prst="rect">
            <a:avLst/>
          </a:prstGeom>
          <a:noFill/>
          <a:ln>
            <a:noFill/>
          </a:ln>
          <a:effectLst/>
        </p:spPr>
        <p:txBody>
          <a:bodyPr wrap="square" lIns="0" rIns="0" anchor="t" anchorCtr="0">
            <a:noAutofit/>
          </a:bodyPr>
          <a:lstStyle>
            <a:lvl1pPr marL="0" indent="0" algn="l">
              <a:lnSpc>
                <a:spcPct val="100000"/>
              </a:lnSpc>
              <a:buNone/>
              <a:defRPr sz="2400" b="0">
                <a:solidFill>
                  <a:schemeClr val="bg1"/>
                </a:solidFill>
                <a:latin typeface="+mj-lt"/>
              </a:defRPr>
            </a:lvl1pPr>
          </a:lstStyle>
          <a:p>
            <a:pPr lvl="0"/>
            <a:r>
              <a:rPr lang="en-US" dirty="0"/>
              <a:t>Click to add agenda item</a:t>
            </a:r>
          </a:p>
        </p:txBody>
      </p:sp>
      <p:sp>
        <p:nvSpPr>
          <p:cNvPr id="24" name="Text Placeholder 7">
            <a:extLst>
              <a:ext uri="{FF2B5EF4-FFF2-40B4-BE49-F238E27FC236}">
                <a16:creationId xmlns:a16="http://schemas.microsoft.com/office/drawing/2014/main" id="{47691383-ECAA-4F80-A331-7B599A1F5D8E}"/>
              </a:ext>
            </a:extLst>
          </p:cNvPr>
          <p:cNvSpPr>
            <a:spLocks noGrp="1"/>
          </p:cNvSpPr>
          <p:nvPr>
            <p:ph type="body" sz="quarter" idx="19" hasCustomPrompt="1"/>
          </p:nvPr>
        </p:nvSpPr>
        <p:spPr>
          <a:xfrm>
            <a:off x="7283449" y="2361222"/>
            <a:ext cx="3348037" cy="424732"/>
          </a:xfrm>
          <a:prstGeom prst="rect">
            <a:avLst/>
          </a:prstGeom>
          <a:noFill/>
          <a:ln>
            <a:noFill/>
          </a:ln>
          <a:effectLst/>
        </p:spPr>
        <p:txBody>
          <a:bodyPr wrap="square" lIns="0" rIns="0" anchor="t" anchorCtr="0">
            <a:noAutofit/>
          </a:bodyPr>
          <a:lstStyle>
            <a:lvl1pPr marL="0" indent="0" algn="l">
              <a:lnSpc>
                <a:spcPct val="100000"/>
              </a:lnSpc>
              <a:buNone/>
              <a:defRPr sz="2400" b="0">
                <a:solidFill>
                  <a:schemeClr val="bg1"/>
                </a:solidFill>
                <a:latin typeface="+mj-lt"/>
              </a:defRPr>
            </a:lvl1pPr>
          </a:lstStyle>
          <a:p>
            <a:pPr lvl="0"/>
            <a:r>
              <a:rPr lang="en-US" dirty="0"/>
              <a:t>Click to add agenda item</a:t>
            </a:r>
          </a:p>
        </p:txBody>
      </p:sp>
      <p:sp>
        <p:nvSpPr>
          <p:cNvPr id="25" name="Text Placeholder 8">
            <a:extLst>
              <a:ext uri="{FF2B5EF4-FFF2-40B4-BE49-F238E27FC236}">
                <a16:creationId xmlns:a16="http://schemas.microsoft.com/office/drawing/2014/main" id="{1EB794D8-6580-4801-92C4-B9CDBE015BBC}"/>
              </a:ext>
            </a:extLst>
          </p:cNvPr>
          <p:cNvSpPr>
            <a:spLocks noGrp="1"/>
          </p:cNvSpPr>
          <p:nvPr>
            <p:ph type="body" sz="quarter" idx="20" hasCustomPrompt="1"/>
          </p:nvPr>
        </p:nvSpPr>
        <p:spPr>
          <a:xfrm>
            <a:off x="7283449" y="3233922"/>
            <a:ext cx="3348037" cy="424732"/>
          </a:xfrm>
          <a:prstGeom prst="rect">
            <a:avLst/>
          </a:prstGeom>
          <a:noFill/>
          <a:ln>
            <a:noFill/>
          </a:ln>
          <a:effectLst/>
        </p:spPr>
        <p:txBody>
          <a:bodyPr wrap="square" lIns="0" rIns="0" anchor="t" anchorCtr="0">
            <a:noAutofit/>
          </a:bodyPr>
          <a:lstStyle>
            <a:lvl1pPr marL="0" indent="0" algn="l">
              <a:lnSpc>
                <a:spcPct val="100000"/>
              </a:lnSpc>
              <a:buNone/>
              <a:defRPr sz="2400" b="0">
                <a:solidFill>
                  <a:schemeClr val="bg1"/>
                </a:solidFill>
                <a:latin typeface="+mj-lt"/>
              </a:defRPr>
            </a:lvl1pPr>
          </a:lstStyle>
          <a:p>
            <a:pPr lvl="0"/>
            <a:r>
              <a:rPr lang="en-US" dirty="0"/>
              <a:t>Click to add agenda item</a:t>
            </a:r>
          </a:p>
        </p:txBody>
      </p:sp>
      <p:sp>
        <p:nvSpPr>
          <p:cNvPr id="26" name="Text Placeholder 9">
            <a:extLst>
              <a:ext uri="{FF2B5EF4-FFF2-40B4-BE49-F238E27FC236}">
                <a16:creationId xmlns:a16="http://schemas.microsoft.com/office/drawing/2014/main" id="{D49BB865-6EA1-4E1B-A365-5C4C9B6EA8FE}"/>
              </a:ext>
            </a:extLst>
          </p:cNvPr>
          <p:cNvSpPr>
            <a:spLocks noGrp="1"/>
          </p:cNvSpPr>
          <p:nvPr>
            <p:ph type="body" sz="quarter" idx="21" hasCustomPrompt="1"/>
          </p:nvPr>
        </p:nvSpPr>
        <p:spPr>
          <a:xfrm>
            <a:off x="7283449" y="4106622"/>
            <a:ext cx="3348037" cy="424732"/>
          </a:xfrm>
          <a:prstGeom prst="rect">
            <a:avLst/>
          </a:prstGeom>
          <a:noFill/>
          <a:ln>
            <a:noFill/>
          </a:ln>
          <a:effectLst/>
        </p:spPr>
        <p:txBody>
          <a:bodyPr wrap="square" lIns="0" rIns="0" anchor="t" anchorCtr="0">
            <a:noAutofit/>
          </a:bodyPr>
          <a:lstStyle>
            <a:lvl1pPr marL="0" indent="0" algn="l">
              <a:lnSpc>
                <a:spcPct val="100000"/>
              </a:lnSpc>
              <a:buNone/>
              <a:defRPr sz="2400" b="0">
                <a:solidFill>
                  <a:schemeClr val="bg1"/>
                </a:solidFill>
                <a:latin typeface="+mj-lt"/>
              </a:defRPr>
            </a:lvl1pPr>
          </a:lstStyle>
          <a:p>
            <a:pPr lvl="0"/>
            <a:r>
              <a:rPr lang="en-US" dirty="0"/>
              <a:t>Click to add agenda item</a:t>
            </a:r>
          </a:p>
        </p:txBody>
      </p:sp>
      <p:sp>
        <p:nvSpPr>
          <p:cNvPr id="27" name="Text Placeholder 10">
            <a:extLst>
              <a:ext uri="{FF2B5EF4-FFF2-40B4-BE49-F238E27FC236}">
                <a16:creationId xmlns:a16="http://schemas.microsoft.com/office/drawing/2014/main" id="{A19D7038-1075-4AFC-AF51-44462E8C84E2}"/>
              </a:ext>
            </a:extLst>
          </p:cNvPr>
          <p:cNvSpPr>
            <a:spLocks noGrp="1"/>
          </p:cNvSpPr>
          <p:nvPr>
            <p:ph type="body" sz="quarter" idx="22" hasCustomPrompt="1"/>
          </p:nvPr>
        </p:nvSpPr>
        <p:spPr>
          <a:xfrm>
            <a:off x="7283449" y="4979322"/>
            <a:ext cx="3348037" cy="424732"/>
          </a:xfrm>
          <a:prstGeom prst="rect">
            <a:avLst/>
          </a:prstGeom>
          <a:noFill/>
          <a:ln>
            <a:noFill/>
          </a:ln>
          <a:effectLst/>
        </p:spPr>
        <p:txBody>
          <a:bodyPr wrap="square" lIns="0" rIns="0" anchor="t" anchorCtr="0">
            <a:noAutofit/>
          </a:bodyPr>
          <a:lstStyle>
            <a:lvl1pPr marL="0" indent="0" algn="l">
              <a:lnSpc>
                <a:spcPct val="100000"/>
              </a:lnSpc>
              <a:buNone/>
              <a:defRPr sz="2400" b="0">
                <a:solidFill>
                  <a:schemeClr val="bg1"/>
                </a:solidFill>
                <a:latin typeface="+mj-lt"/>
              </a:defRPr>
            </a:lvl1pPr>
          </a:lstStyle>
          <a:p>
            <a:pPr lvl="0"/>
            <a:r>
              <a:rPr lang="en-US" dirty="0"/>
              <a:t>Click to add agenda item</a:t>
            </a:r>
          </a:p>
        </p:txBody>
      </p:sp>
      <p:sp>
        <p:nvSpPr>
          <p:cNvPr id="4" name="Slide Number Placeholder 3">
            <a:extLst>
              <a:ext uri="{FF2B5EF4-FFF2-40B4-BE49-F238E27FC236}">
                <a16:creationId xmlns:a16="http://schemas.microsoft.com/office/drawing/2014/main" id="{A8AF6869-948B-479F-A153-EECB535C0D21}"/>
              </a:ext>
              <a:ext uri="{C183D7F6-B498-43B3-948B-1728B52AA6E4}">
                <adec:decorative xmlns:adec="http://schemas.microsoft.com/office/drawing/2017/decorative" val="1"/>
              </a:ext>
            </a:extLst>
          </p:cNvPr>
          <p:cNvSpPr>
            <a:spLocks noGrp="1"/>
          </p:cNvSpPr>
          <p:nvPr>
            <p:ph type="sldNum" sz="quarter" idx="11"/>
          </p:nvPr>
        </p:nvSpPr>
        <p:spPr/>
        <p:txBody>
          <a:bodyPr/>
          <a:lstStyle>
            <a:lvl1pPr>
              <a:lnSpc>
                <a:spcPct val="100000"/>
              </a:lnSpc>
              <a:defRPr/>
            </a:lvl1pPr>
          </a:lstStyle>
          <a:p>
            <a:fld id="{F8E47D07-9D1E-4FE9-B31A-2F5863681021}" type="slidenum">
              <a:rPr lang="en-GB" smtClean="0"/>
              <a:pPr/>
              <a:t>‹N›</a:t>
            </a:fld>
            <a:endParaRPr lang="en-GB" dirty="0"/>
          </a:p>
        </p:txBody>
      </p:sp>
      <p:sp>
        <p:nvSpPr>
          <p:cNvPr id="3" name="Date Placeholder 2">
            <a:extLst>
              <a:ext uri="{FF2B5EF4-FFF2-40B4-BE49-F238E27FC236}">
                <a16:creationId xmlns:a16="http://schemas.microsoft.com/office/drawing/2014/main" id="{CEF862C7-016C-487C-A2DE-DA5794F6839D}"/>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dirty="0"/>
          </a:p>
        </p:txBody>
      </p:sp>
      <p:sp>
        <p:nvSpPr>
          <p:cNvPr id="8" name="Text Placeholder 30">
            <a:extLst>
              <a:ext uri="{FF2B5EF4-FFF2-40B4-BE49-F238E27FC236}">
                <a16:creationId xmlns:a16="http://schemas.microsoft.com/office/drawing/2014/main" id="{BB903B74-502C-44C7-9EA2-4E8D1C33DE77}"/>
              </a:ext>
              <a:ext uri="{C183D7F6-B498-43B3-948B-1728B52AA6E4}">
                <adec:decorative xmlns:adec="http://schemas.microsoft.com/office/drawing/2017/decorative" val="1"/>
              </a:ext>
            </a:extLst>
          </p:cNvPr>
          <p:cNvSpPr txBox="1">
            <a:spLocks/>
          </p:cNvSpPr>
          <p:nvPr userDrawn="1"/>
        </p:nvSpPr>
        <p:spPr>
          <a:xfrm>
            <a:off x="11597151" y="6303999"/>
            <a:ext cx="294812" cy="355098"/>
          </a:xfrm>
          <a:prstGeom prst="rect">
            <a:avLst/>
          </a:prstGeom>
          <a:blipFill>
            <a:blip r:embed="rId3">
              <a:extLst>
                <a:ext uri="{96DAC541-7B7A-43D3-8B79-37D633B846F1}">
                  <asvg:svgBlip xmlns:asvg="http://schemas.microsoft.com/office/drawing/2016/SVG/main" r:embed="rId4"/>
                </a:ext>
              </a:extLst>
            </a:blip>
            <a:stretch>
              <a:fillRect/>
            </a:stretch>
          </a:blipFill>
        </p:spPr>
        <p:txBody>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sz="1600" kern="1200">
                <a:solidFill>
                  <a:schemeClr val="tx2"/>
                </a:solidFill>
                <a:latin typeface="+mn-lt"/>
                <a:ea typeface="+mn-ea"/>
                <a:cs typeface="+mn-cs"/>
              </a:defRPr>
            </a:lvl1pPr>
            <a:lvl2pPr marL="2286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600" kern="1200">
                <a:solidFill>
                  <a:schemeClr val="tx2"/>
                </a:solidFill>
                <a:latin typeface="+mn-lt"/>
                <a:ea typeface="+mn-ea"/>
                <a:cs typeface="+mn-cs"/>
              </a:defRPr>
            </a:lvl2pPr>
            <a:lvl3pPr marL="4445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400" kern="1200">
                <a:solidFill>
                  <a:schemeClr val="tx2"/>
                </a:solidFill>
                <a:latin typeface="+mn-lt"/>
                <a:ea typeface="+mn-ea"/>
                <a:cs typeface="+mn-cs"/>
              </a:defRPr>
            </a:lvl3pPr>
            <a:lvl4pPr marL="625475"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4pPr>
            <a:lvl5pPr marL="80645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a:t> </a:t>
            </a:r>
          </a:p>
        </p:txBody>
      </p:sp>
    </p:spTree>
    <p:custDataLst>
      <p:tags r:id="rId1"/>
    </p:custDataLst>
    <p:extLst>
      <p:ext uri="{BB962C8B-B14F-4D97-AF65-F5344CB8AC3E}">
        <p14:creationId xmlns:p14="http://schemas.microsoft.com/office/powerpoint/2010/main" val="2919636122"/>
      </p:ext>
    </p:extLst>
  </p:cSld>
  <p:clrMapOvr>
    <a:masterClrMapping/>
  </p:clrMapOvr>
  <p:extLst>
    <p:ext uri="{DCECCB84-F9BA-43D5-87BE-67443E8EF086}">
      <p15:sldGuideLst xmlns:p15="http://schemas.microsoft.com/office/powerpoint/2012/main">
        <p15:guide id="1" pos="2275" userDrawn="1">
          <p15:clr>
            <a:srgbClr val="A4A3A4"/>
          </p15:clr>
        </p15:guide>
        <p15:guide id="3" pos="4588" userDrawn="1">
          <p15:clr>
            <a:srgbClr val="A4A3A4"/>
          </p15:clr>
        </p15:guide>
        <p15:guide id="5" pos="4384" userDrawn="1">
          <p15:clr>
            <a:srgbClr val="A4A3A4"/>
          </p15:clr>
        </p15:guide>
        <p15:guide id="6" pos="6698" userDrawn="1">
          <p15:clr>
            <a:srgbClr val="A4A3A4"/>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END">
    <p:bg>
      <p:bgPr>
        <a:solidFill>
          <a:schemeClr val="tx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C22DA5D-EC7E-40C3-8862-3E3748AD6C3A}"/>
              </a:ext>
            </a:extLst>
          </p:cNvPr>
          <p:cNvSpPr txBox="1">
            <a:spLocks/>
          </p:cNvSpPr>
          <p:nvPr userDrawn="1"/>
        </p:nvSpPr>
        <p:spPr>
          <a:xfrm>
            <a:off x="1257304" y="769811"/>
            <a:ext cx="9677394" cy="5318379"/>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a:lnSpc>
                <a:spcPct val="90000"/>
              </a:lnSpc>
            </a:pPr>
            <a:r>
              <a:rPr lang="en-US" sz="9600" dirty="0"/>
              <a:t>Do not use layouts</a:t>
            </a:r>
            <a:br>
              <a:rPr lang="en-US" sz="9600" dirty="0"/>
            </a:br>
            <a:r>
              <a:rPr lang="en-US" sz="9600" dirty="0"/>
              <a:t>in this section appearing after this point. </a:t>
            </a:r>
          </a:p>
        </p:txBody>
      </p:sp>
      <p:sp>
        <p:nvSpPr>
          <p:cNvPr id="3" name="DO NOT DELETE (BRANDIN)">
            <a:extLst>
              <a:ext uri="{FF2B5EF4-FFF2-40B4-BE49-F238E27FC236}">
                <a16:creationId xmlns:a16="http://schemas.microsoft.com/office/drawing/2014/main" id="{A47BD16A-294C-6E4F-BEDB-E99B3D28E5E6}"/>
              </a:ext>
            </a:extLst>
          </p:cNvPr>
          <p:cNvSpPr/>
          <p:nvPr userDrawn="1"/>
        </p:nvSpPr>
        <p:spPr>
          <a:xfrm>
            <a:off x="152400" y="152400"/>
            <a:ext cx="0"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lnSpc>
                <a:spcPct val="120000"/>
              </a:lnSpc>
              <a:spcAft>
                <a:spcPts val="600"/>
              </a:spcAft>
            </a:pPr>
            <a:endParaRPr lang="en-US" dirty="0" err="1"/>
          </a:p>
        </p:txBody>
      </p:sp>
    </p:spTree>
    <p:custDataLst>
      <p:custData r:id="rId1"/>
      <p:tags r:id="rId2"/>
    </p:custDataLst>
    <p:extLst>
      <p:ext uri="{BB962C8B-B14F-4D97-AF65-F5344CB8AC3E}">
        <p14:creationId xmlns:p14="http://schemas.microsoft.com/office/powerpoint/2010/main" val="155991908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0 Speakers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a:xfrm>
            <a:off x="407988" y="2813447"/>
            <a:ext cx="3049588" cy="1231106"/>
          </a:xfrm>
        </p:spPr>
        <p:txBody>
          <a:bodyPr anchor="ctr" anchorCtr="0">
            <a:spAutoFit/>
          </a:bodyPr>
          <a:lstStyle>
            <a:lvl1pPr>
              <a:lnSpc>
                <a:spcPct val="100000"/>
              </a:lnSpc>
              <a:defRPr sz="4000"/>
            </a:lvl1pPr>
          </a:lstStyle>
          <a:p>
            <a:r>
              <a:rPr lang="en-US" dirty="0"/>
              <a:t>Click to enter title here</a:t>
            </a:r>
          </a:p>
        </p:txBody>
      </p:sp>
      <p:sp>
        <p:nvSpPr>
          <p:cNvPr id="5" name="Picture Placeholder 4">
            <a:extLst>
              <a:ext uri="{FF2B5EF4-FFF2-40B4-BE49-F238E27FC236}">
                <a16:creationId xmlns:a16="http://schemas.microsoft.com/office/drawing/2014/main" id="{1112D1D8-F166-4F88-B507-30219E1A1C60}"/>
              </a:ext>
              <a:ext uri="{C183D7F6-B498-43B3-948B-1728B52AA6E4}">
                <adec:decorative xmlns:adec="http://schemas.microsoft.com/office/drawing/2017/decorative" val="1"/>
              </a:ext>
            </a:extLst>
          </p:cNvPr>
          <p:cNvSpPr>
            <a:spLocks noGrp="1"/>
          </p:cNvSpPr>
          <p:nvPr>
            <p:ph type="pic" sz="quarter" idx="15" hasCustomPrompt="1"/>
          </p:nvPr>
        </p:nvSpPr>
        <p:spPr>
          <a:xfrm>
            <a:off x="3876878" y="1071349"/>
            <a:ext cx="1066598" cy="1066597"/>
          </a:xfrm>
          <a:prstGeom prst="ellipse">
            <a:avLst/>
          </a:prstGeom>
          <a:blipFill>
            <a:blip r:embed="rId3"/>
            <a:stretch>
              <a:fillRect/>
            </a:stretch>
          </a:blipFill>
        </p:spPr>
        <p:txBody>
          <a:bodyPr>
            <a:noAutofit/>
          </a:bodyPr>
          <a:lstStyle>
            <a:lvl1pPr marL="0" indent="0">
              <a:lnSpc>
                <a:spcPct val="100000"/>
              </a:lnSpc>
              <a:buNone/>
              <a:defRPr/>
            </a:lvl1pPr>
          </a:lstStyle>
          <a:p>
            <a:r>
              <a:rPr lang="en-US"/>
              <a:t> </a:t>
            </a:r>
          </a:p>
        </p:txBody>
      </p:sp>
      <p:sp>
        <p:nvSpPr>
          <p:cNvPr id="60" name="Text Placeholder 57">
            <a:extLst>
              <a:ext uri="{FF2B5EF4-FFF2-40B4-BE49-F238E27FC236}">
                <a16:creationId xmlns:a16="http://schemas.microsoft.com/office/drawing/2014/main" id="{A0245B7A-36B7-48DD-8BF2-091A694BA5DC}"/>
              </a:ext>
            </a:extLst>
          </p:cNvPr>
          <p:cNvSpPr>
            <a:spLocks noGrp="1"/>
          </p:cNvSpPr>
          <p:nvPr>
            <p:ph type="body" sz="quarter" idx="25" hasCustomPrompt="1"/>
          </p:nvPr>
        </p:nvSpPr>
        <p:spPr>
          <a:xfrm>
            <a:off x="5124450" y="1217967"/>
            <a:ext cx="2555875" cy="359517"/>
          </a:xfrm>
        </p:spPr>
        <p:txBody>
          <a:bodyPr bIns="36000" anchor="b" anchorCtr="0">
            <a:spAutoFit/>
          </a:bodyPr>
          <a:lstStyle>
            <a:lvl1pPr marL="0" indent="0">
              <a:lnSpc>
                <a:spcPct val="100000"/>
              </a:lnSpc>
              <a:buNone/>
              <a:defRPr sz="1800" b="1">
                <a:solidFill>
                  <a:schemeClr val="accent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dirty="0"/>
              <a:t>Click to add name</a:t>
            </a:r>
          </a:p>
        </p:txBody>
      </p:sp>
      <p:sp>
        <p:nvSpPr>
          <p:cNvPr id="61" name="Text Placeholder 57">
            <a:extLst>
              <a:ext uri="{FF2B5EF4-FFF2-40B4-BE49-F238E27FC236}">
                <a16:creationId xmlns:a16="http://schemas.microsoft.com/office/drawing/2014/main" id="{B12401EB-21B8-49A0-87B6-9030A3923DC9}"/>
              </a:ext>
            </a:extLst>
          </p:cNvPr>
          <p:cNvSpPr>
            <a:spLocks noGrp="1"/>
          </p:cNvSpPr>
          <p:nvPr>
            <p:ph type="body" sz="quarter" idx="26" hasCustomPrompt="1"/>
          </p:nvPr>
        </p:nvSpPr>
        <p:spPr>
          <a:xfrm>
            <a:off x="5124450" y="1600835"/>
            <a:ext cx="2555875" cy="313350"/>
          </a:xfrm>
        </p:spPr>
        <p:txBody>
          <a:bodyPr tIns="36000" bIns="0" anchor="t" anchorCtr="0">
            <a:spAutoFit/>
          </a:bodyPr>
          <a:lstStyle>
            <a:lvl1pPr marL="0" indent="0">
              <a:lnSpc>
                <a:spcPct val="100000"/>
              </a:lnSpc>
              <a:buNone/>
              <a:defRPr sz="1800" b="0">
                <a:solidFill>
                  <a:schemeClr val="tx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job title</a:t>
            </a:r>
          </a:p>
        </p:txBody>
      </p:sp>
      <p:sp>
        <p:nvSpPr>
          <p:cNvPr id="43" name="Picture Placeholder 4">
            <a:extLst>
              <a:ext uri="{FF2B5EF4-FFF2-40B4-BE49-F238E27FC236}">
                <a16:creationId xmlns:a16="http://schemas.microsoft.com/office/drawing/2014/main" id="{98BEEA61-F657-4A84-A5AD-517F0892DC25}"/>
              </a:ext>
              <a:ext uri="{C183D7F6-B498-43B3-948B-1728B52AA6E4}">
                <adec:decorative xmlns:adec="http://schemas.microsoft.com/office/drawing/2017/decorative" val="1"/>
              </a:ext>
            </a:extLst>
          </p:cNvPr>
          <p:cNvSpPr>
            <a:spLocks noGrp="1"/>
          </p:cNvSpPr>
          <p:nvPr>
            <p:ph type="pic" sz="quarter" idx="21" hasCustomPrompt="1"/>
          </p:nvPr>
        </p:nvSpPr>
        <p:spPr>
          <a:xfrm>
            <a:off x="3876878" y="2400382"/>
            <a:ext cx="1066598" cy="1066597"/>
          </a:xfrm>
          <a:prstGeom prst="ellipse">
            <a:avLst/>
          </a:prstGeom>
          <a:blipFill>
            <a:blip r:embed="rId4"/>
            <a:stretch>
              <a:fillRect/>
            </a:stretch>
          </a:blipFill>
        </p:spPr>
        <p:txBody>
          <a:bodyPr>
            <a:noAutofit/>
          </a:bodyPr>
          <a:lstStyle>
            <a:lvl1pPr marL="0" indent="0">
              <a:lnSpc>
                <a:spcPct val="100000"/>
              </a:lnSpc>
              <a:buNone/>
              <a:defRPr/>
            </a:lvl1pPr>
          </a:lstStyle>
          <a:p>
            <a:r>
              <a:rPr lang="en-US"/>
              <a:t> </a:t>
            </a:r>
          </a:p>
        </p:txBody>
      </p:sp>
      <p:sp>
        <p:nvSpPr>
          <p:cNvPr id="62" name="Text Placeholder 57">
            <a:extLst>
              <a:ext uri="{FF2B5EF4-FFF2-40B4-BE49-F238E27FC236}">
                <a16:creationId xmlns:a16="http://schemas.microsoft.com/office/drawing/2014/main" id="{B1E36713-F111-4648-B34F-AAFF8DEC1670}"/>
              </a:ext>
            </a:extLst>
          </p:cNvPr>
          <p:cNvSpPr>
            <a:spLocks noGrp="1"/>
          </p:cNvSpPr>
          <p:nvPr>
            <p:ph type="body" sz="quarter" idx="27" hasCustomPrompt="1"/>
          </p:nvPr>
        </p:nvSpPr>
        <p:spPr>
          <a:xfrm>
            <a:off x="5124450" y="2546786"/>
            <a:ext cx="2555875" cy="359517"/>
          </a:xfrm>
        </p:spPr>
        <p:txBody>
          <a:bodyPr bIns="36000" anchor="b" anchorCtr="0">
            <a:spAutoFit/>
          </a:bodyPr>
          <a:lstStyle>
            <a:lvl1pPr marL="0" indent="0">
              <a:lnSpc>
                <a:spcPct val="100000"/>
              </a:lnSpc>
              <a:buNone/>
              <a:defRPr sz="1800" b="1">
                <a:solidFill>
                  <a:schemeClr val="accent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name</a:t>
            </a:r>
          </a:p>
        </p:txBody>
      </p:sp>
      <p:sp>
        <p:nvSpPr>
          <p:cNvPr id="63" name="Text Placeholder 57">
            <a:extLst>
              <a:ext uri="{FF2B5EF4-FFF2-40B4-BE49-F238E27FC236}">
                <a16:creationId xmlns:a16="http://schemas.microsoft.com/office/drawing/2014/main" id="{C7941355-3F61-4691-8CBE-A8EE5B41B831}"/>
              </a:ext>
            </a:extLst>
          </p:cNvPr>
          <p:cNvSpPr>
            <a:spLocks noGrp="1"/>
          </p:cNvSpPr>
          <p:nvPr>
            <p:ph type="body" sz="quarter" idx="28" hasCustomPrompt="1"/>
          </p:nvPr>
        </p:nvSpPr>
        <p:spPr>
          <a:xfrm>
            <a:off x="5124450" y="2929654"/>
            <a:ext cx="2555875" cy="313350"/>
          </a:xfrm>
        </p:spPr>
        <p:txBody>
          <a:bodyPr tIns="36000" bIns="0" anchor="t" anchorCtr="0">
            <a:spAutoFit/>
          </a:bodyPr>
          <a:lstStyle>
            <a:lvl1pPr marL="0" indent="0">
              <a:lnSpc>
                <a:spcPct val="100000"/>
              </a:lnSpc>
              <a:buNone/>
              <a:defRPr sz="1800" b="0">
                <a:solidFill>
                  <a:schemeClr val="tx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job title</a:t>
            </a:r>
          </a:p>
        </p:txBody>
      </p:sp>
      <p:sp>
        <p:nvSpPr>
          <p:cNvPr id="40" name="Picture Placeholder 4">
            <a:extLst>
              <a:ext uri="{FF2B5EF4-FFF2-40B4-BE49-F238E27FC236}">
                <a16:creationId xmlns:a16="http://schemas.microsoft.com/office/drawing/2014/main" id="{1B1FC8CD-D4CE-4E11-90DE-BDAEAE7935BA}"/>
              </a:ext>
              <a:ext uri="{C183D7F6-B498-43B3-948B-1728B52AA6E4}">
                <adec:decorative xmlns:adec="http://schemas.microsoft.com/office/drawing/2017/decorative" val="1"/>
              </a:ext>
            </a:extLst>
          </p:cNvPr>
          <p:cNvSpPr>
            <a:spLocks noGrp="1"/>
          </p:cNvSpPr>
          <p:nvPr>
            <p:ph type="pic" sz="quarter" idx="18" hasCustomPrompt="1"/>
          </p:nvPr>
        </p:nvSpPr>
        <p:spPr>
          <a:xfrm>
            <a:off x="3876878" y="3729415"/>
            <a:ext cx="1066598" cy="1066597"/>
          </a:xfrm>
          <a:prstGeom prst="ellipse">
            <a:avLst/>
          </a:prstGeom>
          <a:blipFill>
            <a:blip r:embed="rId5"/>
            <a:stretch>
              <a:fillRect/>
            </a:stretch>
          </a:blipFill>
        </p:spPr>
        <p:txBody>
          <a:bodyPr>
            <a:noAutofit/>
          </a:bodyPr>
          <a:lstStyle>
            <a:lvl1pPr marL="0" indent="0">
              <a:lnSpc>
                <a:spcPct val="100000"/>
              </a:lnSpc>
              <a:buNone/>
              <a:defRPr/>
            </a:lvl1pPr>
          </a:lstStyle>
          <a:p>
            <a:r>
              <a:rPr lang="en-US"/>
              <a:t> </a:t>
            </a:r>
          </a:p>
        </p:txBody>
      </p:sp>
      <p:sp>
        <p:nvSpPr>
          <p:cNvPr id="58" name="Text Placeholder 57">
            <a:extLst>
              <a:ext uri="{FF2B5EF4-FFF2-40B4-BE49-F238E27FC236}">
                <a16:creationId xmlns:a16="http://schemas.microsoft.com/office/drawing/2014/main" id="{EE263FC4-B3BF-4198-B246-A58FF8C1DAD1}"/>
              </a:ext>
            </a:extLst>
          </p:cNvPr>
          <p:cNvSpPr>
            <a:spLocks noGrp="1"/>
          </p:cNvSpPr>
          <p:nvPr>
            <p:ph type="body" sz="quarter" idx="23" hasCustomPrompt="1"/>
          </p:nvPr>
        </p:nvSpPr>
        <p:spPr>
          <a:xfrm>
            <a:off x="5124450" y="3875819"/>
            <a:ext cx="2555875" cy="359517"/>
          </a:xfrm>
        </p:spPr>
        <p:txBody>
          <a:bodyPr bIns="36000" anchor="b" anchorCtr="0">
            <a:spAutoFit/>
          </a:bodyPr>
          <a:lstStyle>
            <a:lvl1pPr marL="0" indent="0">
              <a:lnSpc>
                <a:spcPct val="100000"/>
              </a:lnSpc>
              <a:buNone/>
              <a:defRPr sz="1800" b="1">
                <a:solidFill>
                  <a:schemeClr val="accent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name</a:t>
            </a:r>
          </a:p>
        </p:txBody>
      </p:sp>
      <p:sp>
        <p:nvSpPr>
          <p:cNvPr id="59" name="Text Placeholder 57">
            <a:extLst>
              <a:ext uri="{FF2B5EF4-FFF2-40B4-BE49-F238E27FC236}">
                <a16:creationId xmlns:a16="http://schemas.microsoft.com/office/drawing/2014/main" id="{7C4BEF10-7F26-49CE-9D86-B24AFAE8B982}"/>
              </a:ext>
            </a:extLst>
          </p:cNvPr>
          <p:cNvSpPr>
            <a:spLocks noGrp="1"/>
          </p:cNvSpPr>
          <p:nvPr>
            <p:ph type="body" sz="quarter" idx="24" hasCustomPrompt="1"/>
          </p:nvPr>
        </p:nvSpPr>
        <p:spPr>
          <a:xfrm>
            <a:off x="5124450" y="4258687"/>
            <a:ext cx="2555875" cy="313350"/>
          </a:xfrm>
        </p:spPr>
        <p:txBody>
          <a:bodyPr tIns="36000" bIns="0" anchor="t" anchorCtr="0">
            <a:spAutoFit/>
          </a:bodyPr>
          <a:lstStyle>
            <a:lvl1pPr marL="0" indent="0">
              <a:lnSpc>
                <a:spcPct val="100000"/>
              </a:lnSpc>
              <a:buNone/>
              <a:defRPr sz="1800" b="0">
                <a:solidFill>
                  <a:schemeClr val="tx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job title</a:t>
            </a:r>
          </a:p>
        </p:txBody>
      </p:sp>
      <p:sp>
        <p:nvSpPr>
          <p:cNvPr id="44" name="Picture Placeholder 4">
            <a:extLst>
              <a:ext uri="{FF2B5EF4-FFF2-40B4-BE49-F238E27FC236}">
                <a16:creationId xmlns:a16="http://schemas.microsoft.com/office/drawing/2014/main" id="{10BDC96E-E4BB-46C7-8B26-69C0CC4A1DAC}"/>
              </a:ext>
              <a:ext uri="{C183D7F6-B498-43B3-948B-1728B52AA6E4}">
                <adec:decorative xmlns:adec="http://schemas.microsoft.com/office/drawing/2017/decorative" val="1"/>
              </a:ext>
            </a:extLst>
          </p:cNvPr>
          <p:cNvSpPr>
            <a:spLocks noGrp="1"/>
          </p:cNvSpPr>
          <p:nvPr>
            <p:ph type="pic" sz="quarter" idx="22" hasCustomPrompt="1"/>
          </p:nvPr>
        </p:nvSpPr>
        <p:spPr>
          <a:xfrm>
            <a:off x="3876878" y="5058448"/>
            <a:ext cx="1066598" cy="1066597"/>
          </a:xfrm>
          <a:prstGeom prst="ellipse">
            <a:avLst/>
          </a:prstGeom>
          <a:blipFill>
            <a:blip r:embed="rId6"/>
            <a:stretch>
              <a:fillRect/>
            </a:stretch>
          </a:blipFill>
        </p:spPr>
        <p:txBody>
          <a:bodyPr>
            <a:noAutofit/>
          </a:bodyPr>
          <a:lstStyle>
            <a:lvl1pPr marL="0" indent="0">
              <a:lnSpc>
                <a:spcPct val="100000"/>
              </a:lnSpc>
              <a:buNone/>
              <a:defRPr/>
            </a:lvl1pPr>
          </a:lstStyle>
          <a:p>
            <a:r>
              <a:rPr lang="en-US"/>
              <a:t> </a:t>
            </a:r>
          </a:p>
        </p:txBody>
      </p:sp>
      <p:sp>
        <p:nvSpPr>
          <p:cNvPr id="66" name="Text Placeholder 57">
            <a:extLst>
              <a:ext uri="{FF2B5EF4-FFF2-40B4-BE49-F238E27FC236}">
                <a16:creationId xmlns:a16="http://schemas.microsoft.com/office/drawing/2014/main" id="{93F601CD-C12B-4912-A9BA-1EECAE448CE5}"/>
              </a:ext>
            </a:extLst>
          </p:cNvPr>
          <p:cNvSpPr>
            <a:spLocks noGrp="1"/>
          </p:cNvSpPr>
          <p:nvPr>
            <p:ph type="body" sz="quarter" idx="31" hasCustomPrompt="1"/>
          </p:nvPr>
        </p:nvSpPr>
        <p:spPr>
          <a:xfrm>
            <a:off x="5124450" y="5204852"/>
            <a:ext cx="2555875" cy="359517"/>
          </a:xfrm>
        </p:spPr>
        <p:txBody>
          <a:bodyPr bIns="36000" anchor="b" anchorCtr="0">
            <a:spAutoFit/>
          </a:bodyPr>
          <a:lstStyle>
            <a:lvl1pPr marL="0" indent="0">
              <a:lnSpc>
                <a:spcPct val="100000"/>
              </a:lnSpc>
              <a:buNone/>
              <a:defRPr sz="1800" b="1">
                <a:solidFill>
                  <a:schemeClr val="accent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name</a:t>
            </a:r>
          </a:p>
        </p:txBody>
      </p:sp>
      <p:sp>
        <p:nvSpPr>
          <p:cNvPr id="67" name="Text Placeholder 57">
            <a:extLst>
              <a:ext uri="{FF2B5EF4-FFF2-40B4-BE49-F238E27FC236}">
                <a16:creationId xmlns:a16="http://schemas.microsoft.com/office/drawing/2014/main" id="{20C48A33-763A-47D3-A206-1BBD3A417DD0}"/>
              </a:ext>
            </a:extLst>
          </p:cNvPr>
          <p:cNvSpPr>
            <a:spLocks noGrp="1"/>
          </p:cNvSpPr>
          <p:nvPr>
            <p:ph type="body" sz="quarter" idx="32" hasCustomPrompt="1"/>
          </p:nvPr>
        </p:nvSpPr>
        <p:spPr>
          <a:xfrm>
            <a:off x="5124450" y="5587720"/>
            <a:ext cx="2555875" cy="313350"/>
          </a:xfrm>
        </p:spPr>
        <p:txBody>
          <a:bodyPr tIns="36000" bIns="0" anchor="t" anchorCtr="0">
            <a:spAutoFit/>
          </a:bodyPr>
          <a:lstStyle>
            <a:lvl1pPr marL="0" indent="0">
              <a:lnSpc>
                <a:spcPct val="100000"/>
              </a:lnSpc>
              <a:buNone/>
              <a:defRPr sz="1800" b="0">
                <a:solidFill>
                  <a:schemeClr val="tx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job title</a:t>
            </a:r>
          </a:p>
        </p:txBody>
      </p:sp>
      <p:sp>
        <p:nvSpPr>
          <p:cNvPr id="38" name="Picture Placeholder 4">
            <a:extLst>
              <a:ext uri="{FF2B5EF4-FFF2-40B4-BE49-F238E27FC236}">
                <a16:creationId xmlns:a16="http://schemas.microsoft.com/office/drawing/2014/main" id="{235135AB-5B49-4A2B-A09B-EFF95FECF8DE}"/>
              </a:ext>
              <a:ext uri="{C183D7F6-B498-43B3-948B-1728B52AA6E4}">
                <adec:decorative xmlns:adec="http://schemas.microsoft.com/office/drawing/2017/decorative" val="1"/>
              </a:ext>
            </a:extLst>
          </p:cNvPr>
          <p:cNvSpPr>
            <a:spLocks noGrp="1"/>
          </p:cNvSpPr>
          <p:nvPr>
            <p:ph type="pic" sz="quarter" idx="16" hasCustomPrompt="1"/>
          </p:nvPr>
        </p:nvSpPr>
        <p:spPr>
          <a:xfrm>
            <a:off x="7982152" y="1071349"/>
            <a:ext cx="1066598" cy="1066597"/>
          </a:xfrm>
          <a:prstGeom prst="ellipse">
            <a:avLst/>
          </a:prstGeom>
          <a:blipFill>
            <a:blip r:embed="rId7"/>
            <a:stretch>
              <a:fillRect/>
            </a:stretch>
          </a:blipFill>
        </p:spPr>
        <p:txBody>
          <a:bodyPr>
            <a:noAutofit/>
          </a:bodyPr>
          <a:lstStyle>
            <a:lvl1pPr marL="0" indent="0">
              <a:lnSpc>
                <a:spcPct val="100000"/>
              </a:lnSpc>
              <a:buNone/>
              <a:defRPr/>
            </a:lvl1pPr>
          </a:lstStyle>
          <a:p>
            <a:r>
              <a:rPr lang="en-US"/>
              <a:t> </a:t>
            </a:r>
          </a:p>
        </p:txBody>
      </p:sp>
      <p:sp>
        <p:nvSpPr>
          <p:cNvPr id="64" name="Text Placeholder 57">
            <a:extLst>
              <a:ext uri="{FF2B5EF4-FFF2-40B4-BE49-F238E27FC236}">
                <a16:creationId xmlns:a16="http://schemas.microsoft.com/office/drawing/2014/main" id="{D4C3AF58-54F1-4682-B4D9-555CBA584B33}"/>
              </a:ext>
            </a:extLst>
          </p:cNvPr>
          <p:cNvSpPr>
            <a:spLocks noGrp="1"/>
          </p:cNvSpPr>
          <p:nvPr>
            <p:ph type="body" sz="quarter" idx="29" hasCustomPrompt="1"/>
          </p:nvPr>
        </p:nvSpPr>
        <p:spPr>
          <a:xfrm>
            <a:off x="9228138" y="1217967"/>
            <a:ext cx="2555875" cy="359517"/>
          </a:xfrm>
        </p:spPr>
        <p:txBody>
          <a:bodyPr bIns="36000" anchor="b" anchorCtr="0">
            <a:spAutoFit/>
          </a:bodyPr>
          <a:lstStyle>
            <a:lvl1pPr marL="0" indent="0">
              <a:lnSpc>
                <a:spcPct val="100000"/>
              </a:lnSpc>
              <a:buNone/>
              <a:defRPr sz="1800" b="1">
                <a:solidFill>
                  <a:schemeClr val="accent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name</a:t>
            </a:r>
          </a:p>
        </p:txBody>
      </p:sp>
      <p:sp>
        <p:nvSpPr>
          <p:cNvPr id="65" name="Text Placeholder 57">
            <a:extLst>
              <a:ext uri="{FF2B5EF4-FFF2-40B4-BE49-F238E27FC236}">
                <a16:creationId xmlns:a16="http://schemas.microsoft.com/office/drawing/2014/main" id="{A102C3EE-ADA7-4748-833E-59DB5769D8D2}"/>
              </a:ext>
            </a:extLst>
          </p:cNvPr>
          <p:cNvSpPr>
            <a:spLocks noGrp="1"/>
          </p:cNvSpPr>
          <p:nvPr>
            <p:ph type="body" sz="quarter" idx="30" hasCustomPrompt="1"/>
          </p:nvPr>
        </p:nvSpPr>
        <p:spPr>
          <a:xfrm>
            <a:off x="9228138" y="1600835"/>
            <a:ext cx="2555875" cy="313350"/>
          </a:xfrm>
        </p:spPr>
        <p:txBody>
          <a:bodyPr tIns="36000" bIns="0" anchor="t" anchorCtr="0">
            <a:spAutoFit/>
          </a:bodyPr>
          <a:lstStyle>
            <a:lvl1pPr marL="0" indent="0">
              <a:lnSpc>
                <a:spcPct val="100000"/>
              </a:lnSpc>
              <a:buNone/>
              <a:defRPr sz="1800" b="0">
                <a:solidFill>
                  <a:schemeClr val="tx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job title</a:t>
            </a:r>
          </a:p>
        </p:txBody>
      </p:sp>
      <p:sp>
        <p:nvSpPr>
          <p:cNvPr id="39" name="Picture Placeholder 4">
            <a:extLst>
              <a:ext uri="{FF2B5EF4-FFF2-40B4-BE49-F238E27FC236}">
                <a16:creationId xmlns:a16="http://schemas.microsoft.com/office/drawing/2014/main" id="{4FF349B1-3542-4E59-B8B3-3852BB36BFD3}"/>
              </a:ext>
              <a:ext uri="{C183D7F6-B498-43B3-948B-1728B52AA6E4}">
                <adec:decorative xmlns:adec="http://schemas.microsoft.com/office/drawing/2017/decorative" val="1"/>
              </a:ext>
            </a:extLst>
          </p:cNvPr>
          <p:cNvSpPr>
            <a:spLocks noGrp="1"/>
          </p:cNvSpPr>
          <p:nvPr>
            <p:ph type="pic" sz="quarter" idx="17" hasCustomPrompt="1"/>
          </p:nvPr>
        </p:nvSpPr>
        <p:spPr>
          <a:xfrm>
            <a:off x="7982152" y="2400382"/>
            <a:ext cx="1066598" cy="1066597"/>
          </a:xfrm>
          <a:prstGeom prst="ellipse">
            <a:avLst/>
          </a:prstGeom>
          <a:blipFill>
            <a:blip r:embed="rId8"/>
            <a:stretch>
              <a:fillRect/>
            </a:stretch>
          </a:blipFill>
        </p:spPr>
        <p:txBody>
          <a:bodyPr>
            <a:noAutofit/>
          </a:bodyPr>
          <a:lstStyle>
            <a:lvl1pPr marL="0" indent="0">
              <a:lnSpc>
                <a:spcPct val="100000"/>
              </a:lnSpc>
              <a:buNone/>
              <a:defRPr/>
            </a:lvl1pPr>
          </a:lstStyle>
          <a:p>
            <a:r>
              <a:rPr lang="en-US"/>
              <a:t> </a:t>
            </a:r>
          </a:p>
        </p:txBody>
      </p:sp>
      <p:sp>
        <p:nvSpPr>
          <p:cNvPr id="68" name="Text Placeholder 57">
            <a:extLst>
              <a:ext uri="{FF2B5EF4-FFF2-40B4-BE49-F238E27FC236}">
                <a16:creationId xmlns:a16="http://schemas.microsoft.com/office/drawing/2014/main" id="{D875C94D-753C-4332-A792-6237EEC1F049}"/>
              </a:ext>
            </a:extLst>
          </p:cNvPr>
          <p:cNvSpPr>
            <a:spLocks noGrp="1"/>
          </p:cNvSpPr>
          <p:nvPr>
            <p:ph type="body" sz="quarter" idx="33" hasCustomPrompt="1"/>
          </p:nvPr>
        </p:nvSpPr>
        <p:spPr>
          <a:xfrm>
            <a:off x="9228138" y="2546786"/>
            <a:ext cx="2555875" cy="359517"/>
          </a:xfrm>
        </p:spPr>
        <p:txBody>
          <a:bodyPr bIns="36000" anchor="b" anchorCtr="0">
            <a:spAutoFit/>
          </a:bodyPr>
          <a:lstStyle>
            <a:lvl1pPr marL="0" indent="0">
              <a:lnSpc>
                <a:spcPct val="100000"/>
              </a:lnSpc>
              <a:buNone/>
              <a:defRPr sz="1800" b="1">
                <a:solidFill>
                  <a:schemeClr val="accent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name</a:t>
            </a:r>
          </a:p>
        </p:txBody>
      </p:sp>
      <p:sp>
        <p:nvSpPr>
          <p:cNvPr id="69" name="Text Placeholder 57">
            <a:extLst>
              <a:ext uri="{FF2B5EF4-FFF2-40B4-BE49-F238E27FC236}">
                <a16:creationId xmlns:a16="http://schemas.microsoft.com/office/drawing/2014/main" id="{B06D4D8C-8568-423B-AABB-FB8BD683AC2A}"/>
              </a:ext>
            </a:extLst>
          </p:cNvPr>
          <p:cNvSpPr>
            <a:spLocks noGrp="1"/>
          </p:cNvSpPr>
          <p:nvPr>
            <p:ph type="body" sz="quarter" idx="34" hasCustomPrompt="1"/>
          </p:nvPr>
        </p:nvSpPr>
        <p:spPr>
          <a:xfrm>
            <a:off x="9228138" y="2929654"/>
            <a:ext cx="2555875" cy="313350"/>
          </a:xfrm>
        </p:spPr>
        <p:txBody>
          <a:bodyPr tIns="36000" bIns="0" anchor="t" anchorCtr="0">
            <a:spAutoFit/>
          </a:bodyPr>
          <a:lstStyle>
            <a:lvl1pPr marL="0" indent="0">
              <a:lnSpc>
                <a:spcPct val="100000"/>
              </a:lnSpc>
              <a:buNone/>
              <a:defRPr sz="1800" b="0">
                <a:solidFill>
                  <a:schemeClr val="tx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job title</a:t>
            </a:r>
          </a:p>
        </p:txBody>
      </p:sp>
      <p:sp>
        <p:nvSpPr>
          <p:cNvPr id="42" name="Picture Placeholder 4">
            <a:extLst>
              <a:ext uri="{FF2B5EF4-FFF2-40B4-BE49-F238E27FC236}">
                <a16:creationId xmlns:a16="http://schemas.microsoft.com/office/drawing/2014/main" id="{72F775E8-A22B-4C7B-A7AF-7A6E5B4B25A6}"/>
              </a:ext>
              <a:ext uri="{C183D7F6-B498-43B3-948B-1728B52AA6E4}">
                <adec:decorative xmlns:adec="http://schemas.microsoft.com/office/drawing/2017/decorative" val="1"/>
              </a:ext>
            </a:extLst>
          </p:cNvPr>
          <p:cNvSpPr>
            <a:spLocks noGrp="1"/>
          </p:cNvSpPr>
          <p:nvPr>
            <p:ph type="pic" sz="quarter" idx="20" hasCustomPrompt="1"/>
          </p:nvPr>
        </p:nvSpPr>
        <p:spPr>
          <a:xfrm>
            <a:off x="7982152" y="3729415"/>
            <a:ext cx="1066598" cy="1066597"/>
          </a:xfrm>
          <a:prstGeom prst="ellipse">
            <a:avLst/>
          </a:prstGeom>
          <a:blipFill>
            <a:blip r:embed="rId9"/>
            <a:stretch>
              <a:fillRect/>
            </a:stretch>
          </a:blipFill>
        </p:spPr>
        <p:txBody>
          <a:bodyPr>
            <a:noAutofit/>
          </a:bodyPr>
          <a:lstStyle>
            <a:lvl1pPr marL="0" indent="0">
              <a:lnSpc>
                <a:spcPct val="100000"/>
              </a:lnSpc>
              <a:buNone/>
              <a:defRPr/>
            </a:lvl1pPr>
          </a:lstStyle>
          <a:p>
            <a:r>
              <a:rPr lang="en-US"/>
              <a:t> </a:t>
            </a:r>
          </a:p>
        </p:txBody>
      </p:sp>
      <p:sp>
        <p:nvSpPr>
          <p:cNvPr id="70" name="Text Placeholder 57">
            <a:extLst>
              <a:ext uri="{FF2B5EF4-FFF2-40B4-BE49-F238E27FC236}">
                <a16:creationId xmlns:a16="http://schemas.microsoft.com/office/drawing/2014/main" id="{7D2B1B3D-7A06-472C-AAC7-C6D547DD8009}"/>
              </a:ext>
            </a:extLst>
          </p:cNvPr>
          <p:cNvSpPr>
            <a:spLocks noGrp="1"/>
          </p:cNvSpPr>
          <p:nvPr>
            <p:ph type="body" sz="quarter" idx="35" hasCustomPrompt="1"/>
          </p:nvPr>
        </p:nvSpPr>
        <p:spPr>
          <a:xfrm>
            <a:off x="9228138" y="3875819"/>
            <a:ext cx="2555875" cy="359517"/>
          </a:xfrm>
        </p:spPr>
        <p:txBody>
          <a:bodyPr bIns="36000" anchor="b" anchorCtr="0">
            <a:spAutoFit/>
          </a:bodyPr>
          <a:lstStyle>
            <a:lvl1pPr marL="0" indent="0">
              <a:lnSpc>
                <a:spcPct val="100000"/>
              </a:lnSpc>
              <a:buNone/>
              <a:defRPr sz="1800" b="1">
                <a:solidFill>
                  <a:schemeClr val="accent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name</a:t>
            </a:r>
          </a:p>
        </p:txBody>
      </p:sp>
      <p:sp>
        <p:nvSpPr>
          <p:cNvPr id="71" name="Text Placeholder 57">
            <a:extLst>
              <a:ext uri="{FF2B5EF4-FFF2-40B4-BE49-F238E27FC236}">
                <a16:creationId xmlns:a16="http://schemas.microsoft.com/office/drawing/2014/main" id="{AD040565-F4BF-45F9-8EB6-02C700DE6436}"/>
              </a:ext>
            </a:extLst>
          </p:cNvPr>
          <p:cNvSpPr>
            <a:spLocks noGrp="1"/>
          </p:cNvSpPr>
          <p:nvPr>
            <p:ph type="body" sz="quarter" idx="36" hasCustomPrompt="1"/>
          </p:nvPr>
        </p:nvSpPr>
        <p:spPr>
          <a:xfrm>
            <a:off x="9228138" y="4258687"/>
            <a:ext cx="2555875" cy="313350"/>
          </a:xfrm>
        </p:spPr>
        <p:txBody>
          <a:bodyPr tIns="36000" bIns="0" anchor="t" anchorCtr="0">
            <a:spAutoFit/>
          </a:bodyPr>
          <a:lstStyle>
            <a:lvl1pPr marL="0" indent="0">
              <a:lnSpc>
                <a:spcPct val="100000"/>
              </a:lnSpc>
              <a:buNone/>
              <a:defRPr sz="1800" b="0">
                <a:solidFill>
                  <a:schemeClr val="tx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job title</a:t>
            </a:r>
          </a:p>
        </p:txBody>
      </p:sp>
      <p:sp>
        <p:nvSpPr>
          <p:cNvPr id="41" name="Picture Placeholder 4">
            <a:extLst>
              <a:ext uri="{FF2B5EF4-FFF2-40B4-BE49-F238E27FC236}">
                <a16:creationId xmlns:a16="http://schemas.microsoft.com/office/drawing/2014/main" id="{B9366CB7-32DA-4E9E-99FC-DE95447593E4}"/>
              </a:ext>
              <a:ext uri="{C183D7F6-B498-43B3-948B-1728B52AA6E4}">
                <adec:decorative xmlns:adec="http://schemas.microsoft.com/office/drawing/2017/decorative" val="1"/>
              </a:ext>
            </a:extLst>
          </p:cNvPr>
          <p:cNvSpPr>
            <a:spLocks noGrp="1"/>
          </p:cNvSpPr>
          <p:nvPr>
            <p:ph type="pic" sz="quarter" idx="19" hasCustomPrompt="1"/>
          </p:nvPr>
        </p:nvSpPr>
        <p:spPr>
          <a:xfrm>
            <a:off x="7982152" y="5058448"/>
            <a:ext cx="1066598" cy="1066597"/>
          </a:xfrm>
          <a:prstGeom prst="ellipse">
            <a:avLst/>
          </a:prstGeom>
          <a:blipFill>
            <a:blip r:embed="rId10"/>
            <a:stretch>
              <a:fillRect/>
            </a:stretch>
          </a:blipFill>
        </p:spPr>
        <p:txBody>
          <a:bodyPr>
            <a:noAutofit/>
          </a:bodyPr>
          <a:lstStyle>
            <a:lvl1pPr marL="0" indent="0">
              <a:lnSpc>
                <a:spcPct val="100000"/>
              </a:lnSpc>
              <a:buNone/>
              <a:defRPr/>
            </a:lvl1pPr>
          </a:lstStyle>
          <a:p>
            <a:r>
              <a:rPr lang="en-US"/>
              <a:t> </a:t>
            </a:r>
          </a:p>
        </p:txBody>
      </p:sp>
      <p:sp>
        <p:nvSpPr>
          <p:cNvPr id="72" name="Text Placeholder 57">
            <a:extLst>
              <a:ext uri="{FF2B5EF4-FFF2-40B4-BE49-F238E27FC236}">
                <a16:creationId xmlns:a16="http://schemas.microsoft.com/office/drawing/2014/main" id="{DB9F8BAF-B545-4D72-ADD4-886DC007051C}"/>
              </a:ext>
            </a:extLst>
          </p:cNvPr>
          <p:cNvSpPr>
            <a:spLocks noGrp="1"/>
          </p:cNvSpPr>
          <p:nvPr>
            <p:ph type="body" sz="quarter" idx="37" hasCustomPrompt="1"/>
          </p:nvPr>
        </p:nvSpPr>
        <p:spPr>
          <a:xfrm>
            <a:off x="9228138" y="5204852"/>
            <a:ext cx="2555875" cy="359517"/>
          </a:xfrm>
        </p:spPr>
        <p:txBody>
          <a:bodyPr bIns="36000" anchor="b" anchorCtr="0">
            <a:spAutoFit/>
          </a:bodyPr>
          <a:lstStyle>
            <a:lvl1pPr marL="0" indent="0">
              <a:lnSpc>
                <a:spcPct val="100000"/>
              </a:lnSpc>
              <a:buNone/>
              <a:defRPr sz="1800" b="1">
                <a:solidFill>
                  <a:schemeClr val="accent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name</a:t>
            </a:r>
          </a:p>
        </p:txBody>
      </p:sp>
      <p:sp>
        <p:nvSpPr>
          <p:cNvPr id="73" name="Text Placeholder 57">
            <a:extLst>
              <a:ext uri="{FF2B5EF4-FFF2-40B4-BE49-F238E27FC236}">
                <a16:creationId xmlns:a16="http://schemas.microsoft.com/office/drawing/2014/main" id="{B0791138-7275-41D5-B115-CD52C7354E2D}"/>
              </a:ext>
            </a:extLst>
          </p:cNvPr>
          <p:cNvSpPr>
            <a:spLocks noGrp="1"/>
          </p:cNvSpPr>
          <p:nvPr>
            <p:ph type="body" sz="quarter" idx="38" hasCustomPrompt="1"/>
          </p:nvPr>
        </p:nvSpPr>
        <p:spPr>
          <a:xfrm>
            <a:off x="9228138" y="5587720"/>
            <a:ext cx="2555875" cy="313350"/>
          </a:xfrm>
        </p:spPr>
        <p:txBody>
          <a:bodyPr tIns="36000" bIns="0" anchor="t" anchorCtr="0">
            <a:spAutoFit/>
          </a:bodyPr>
          <a:lstStyle>
            <a:lvl1pPr marL="0" indent="0">
              <a:lnSpc>
                <a:spcPct val="100000"/>
              </a:lnSpc>
              <a:buNone/>
              <a:defRPr sz="1800" b="0">
                <a:solidFill>
                  <a:schemeClr val="tx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job title</a:t>
            </a:r>
          </a:p>
        </p:txBody>
      </p:sp>
      <p:sp>
        <p:nvSpPr>
          <p:cNvPr id="8" name="Slide Number Placeholder 7">
            <a:extLst>
              <a:ext uri="{FF2B5EF4-FFF2-40B4-BE49-F238E27FC236}">
                <a16:creationId xmlns:a16="http://schemas.microsoft.com/office/drawing/2014/main" id="{B7FF9A92-5BDB-40F9-8C9E-94BECF288EF4}"/>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lvl1pPr>
          </a:lstStyle>
          <a:p>
            <a:fld id="{F8E47D07-9D1E-4FE9-B31A-2F5863681021}" type="slidenum">
              <a:rPr lang="en-GB" smtClean="0"/>
              <a:pPr/>
              <a:t>‹N›</a:t>
            </a:fld>
            <a:endParaRPr lang="en-GB"/>
          </a:p>
        </p:txBody>
      </p:sp>
      <p:sp>
        <p:nvSpPr>
          <p:cNvPr id="31" name="Text Placeholder 96">
            <a:extLst>
              <a:ext uri="{FF2B5EF4-FFF2-40B4-BE49-F238E27FC236}">
                <a16:creationId xmlns:a16="http://schemas.microsoft.com/office/drawing/2014/main" id="{B049F64B-628A-48DE-84B4-38397AAB7DC3}"/>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6" name="Date Placeholder 5">
            <a:extLst>
              <a:ext uri="{FF2B5EF4-FFF2-40B4-BE49-F238E27FC236}">
                <a16:creationId xmlns:a16="http://schemas.microsoft.com/office/drawing/2014/main" id="{98CF1364-95FC-4822-BD65-0519B5DD9BCE}"/>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a:p>
        </p:txBody>
      </p:sp>
      <p:cxnSp>
        <p:nvCxnSpPr>
          <p:cNvPr id="9" name="Straight Connector 8">
            <a:extLst>
              <a:ext uri="{FF2B5EF4-FFF2-40B4-BE49-F238E27FC236}">
                <a16:creationId xmlns:a16="http://schemas.microsoft.com/office/drawing/2014/main" id="{21040238-DCC8-4532-9AE6-EB7C834F336E}"/>
              </a:ext>
              <a:ext uri="{C183D7F6-B498-43B3-948B-1728B52AA6E4}">
                <adec:decorative xmlns:adec="http://schemas.microsoft.com/office/drawing/2017/decorative" val="1"/>
              </a:ext>
            </a:extLst>
          </p:cNvPr>
          <p:cNvCxnSpPr/>
          <p:nvPr userDrawn="1"/>
        </p:nvCxnSpPr>
        <p:spPr>
          <a:xfrm>
            <a:off x="3540125" y="1071349"/>
            <a:ext cx="0" cy="51383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444854380"/>
      </p:ext>
    </p:extLst>
  </p:cSld>
  <p:clrMapOvr>
    <a:masterClrMapping/>
  </p:clrMapOvr>
  <p:extLst>
    <p:ext uri="{DCECCB84-F9BA-43D5-87BE-67443E8EF086}">
      <p15:sldGuideLst xmlns:p15="http://schemas.microsoft.com/office/powerpoint/2012/main">
        <p15:guide id="1" pos="2230">
          <p15:clr>
            <a:srgbClr val="C35EA4"/>
          </p15:clr>
        </p15:guide>
        <p15:guide id="3" pos="4838">
          <p15:clr>
            <a:srgbClr val="A4A3A4"/>
          </p15:clr>
        </p15:guide>
        <p15:guide id="4" pos="5700">
          <p15:clr>
            <a:srgbClr val="A4A3A4"/>
          </p15:clr>
        </p15:guide>
        <p15:guide id="5" pos="3114">
          <p15:clr>
            <a:srgbClr val="A4A3A4"/>
          </p15:clr>
        </p15:guide>
        <p15:guide id="7" pos="3228">
          <p15:clr>
            <a:srgbClr val="A4A3A4"/>
          </p15:clr>
        </p15:guide>
        <p15:guide id="10" pos="5813">
          <p15:clr>
            <a:srgbClr val="A4A3A4"/>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3 Speakers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a:xfrm>
            <a:off x="407988" y="2813447"/>
            <a:ext cx="3049588" cy="1231106"/>
          </a:xfrm>
        </p:spPr>
        <p:txBody>
          <a:bodyPr anchor="ctr" anchorCtr="0">
            <a:spAutoFit/>
          </a:bodyPr>
          <a:lstStyle>
            <a:lvl1pPr>
              <a:lnSpc>
                <a:spcPct val="100000"/>
              </a:lnSpc>
              <a:defRPr sz="4000"/>
            </a:lvl1pPr>
          </a:lstStyle>
          <a:p>
            <a:r>
              <a:rPr lang="en-US" dirty="0"/>
              <a:t>Click to enter title here</a:t>
            </a:r>
          </a:p>
        </p:txBody>
      </p:sp>
      <p:sp>
        <p:nvSpPr>
          <p:cNvPr id="5" name="Picture Placeholder 4">
            <a:extLst>
              <a:ext uri="{FF2B5EF4-FFF2-40B4-BE49-F238E27FC236}">
                <a16:creationId xmlns:a16="http://schemas.microsoft.com/office/drawing/2014/main" id="{1112D1D8-F166-4F88-B507-30219E1A1C60}"/>
              </a:ext>
              <a:ext uri="{C183D7F6-B498-43B3-948B-1728B52AA6E4}">
                <adec:decorative xmlns:adec="http://schemas.microsoft.com/office/drawing/2017/decorative" val="1"/>
              </a:ext>
            </a:extLst>
          </p:cNvPr>
          <p:cNvSpPr>
            <a:spLocks noGrp="1"/>
          </p:cNvSpPr>
          <p:nvPr>
            <p:ph type="pic" sz="quarter" idx="15" hasCustomPrompt="1"/>
          </p:nvPr>
        </p:nvSpPr>
        <p:spPr>
          <a:xfrm>
            <a:off x="4500663" y="2188096"/>
            <a:ext cx="1066598" cy="1066597"/>
          </a:xfrm>
          <a:prstGeom prst="ellipse">
            <a:avLst/>
          </a:prstGeom>
          <a:blipFill>
            <a:blip r:embed="rId3"/>
            <a:stretch>
              <a:fillRect/>
            </a:stretch>
          </a:blipFill>
        </p:spPr>
        <p:txBody>
          <a:bodyPr>
            <a:noAutofit/>
          </a:bodyPr>
          <a:lstStyle>
            <a:lvl1pPr marL="0" indent="0">
              <a:lnSpc>
                <a:spcPct val="100000"/>
              </a:lnSpc>
              <a:buNone/>
              <a:defRPr/>
            </a:lvl1pPr>
          </a:lstStyle>
          <a:p>
            <a:r>
              <a:rPr lang="en-US"/>
              <a:t> </a:t>
            </a:r>
          </a:p>
        </p:txBody>
      </p:sp>
      <p:sp>
        <p:nvSpPr>
          <p:cNvPr id="62" name="Text Placeholder 57">
            <a:extLst>
              <a:ext uri="{FF2B5EF4-FFF2-40B4-BE49-F238E27FC236}">
                <a16:creationId xmlns:a16="http://schemas.microsoft.com/office/drawing/2014/main" id="{B1E36713-F111-4648-B34F-AAFF8DEC1670}"/>
              </a:ext>
            </a:extLst>
          </p:cNvPr>
          <p:cNvSpPr>
            <a:spLocks noGrp="1"/>
          </p:cNvSpPr>
          <p:nvPr>
            <p:ph type="body" sz="quarter" idx="27" hasCustomPrompt="1"/>
          </p:nvPr>
        </p:nvSpPr>
        <p:spPr>
          <a:xfrm>
            <a:off x="3756026" y="3541524"/>
            <a:ext cx="2555875" cy="359517"/>
          </a:xfrm>
        </p:spPr>
        <p:txBody>
          <a:bodyPr bIns="36000" anchor="b" anchorCtr="0">
            <a:spAutoFit/>
          </a:bodyPr>
          <a:lstStyle>
            <a:lvl1pPr marL="0" indent="0">
              <a:lnSpc>
                <a:spcPct val="100000"/>
              </a:lnSpc>
              <a:buNone/>
              <a:defRPr sz="1800" b="1">
                <a:solidFill>
                  <a:schemeClr val="accent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dirty="0"/>
              <a:t>Click to add name</a:t>
            </a:r>
          </a:p>
        </p:txBody>
      </p:sp>
      <p:sp>
        <p:nvSpPr>
          <p:cNvPr id="63" name="Text Placeholder 57">
            <a:extLst>
              <a:ext uri="{FF2B5EF4-FFF2-40B4-BE49-F238E27FC236}">
                <a16:creationId xmlns:a16="http://schemas.microsoft.com/office/drawing/2014/main" id="{C7941355-3F61-4691-8CBE-A8EE5B41B831}"/>
              </a:ext>
            </a:extLst>
          </p:cNvPr>
          <p:cNvSpPr>
            <a:spLocks noGrp="1"/>
          </p:cNvSpPr>
          <p:nvPr>
            <p:ph type="body" sz="quarter" idx="28" hasCustomPrompt="1"/>
          </p:nvPr>
        </p:nvSpPr>
        <p:spPr>
          <a:xfrm>
            <a:off x="3756026" y="3924392"/>
            <a:ext cx="2555875" cy="313350"/>
          </a:xfrm>
        </p:spPr>
        <p:txBody>
          <a:bodyPr tIns="36000" bIns="0" anchor="t" anchorCtr="0">
            <a:spAutoFit/>
          </a:bodyPr>
          <a:lstStyle>
            <a:lvl1pPr marL="0" indent="0">
              <a:lnSpc>
                <a:spcPct val="100000"/>
              </a:lnSpc>
              <a:buNone/>
              <a:defRPr sz="1800" b="0">
                <a:solidFill>
                  <a:schemeClr val="tx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dirty="0"/>
              <a:t>Click to add job title</a:t>
            </a:r>
          </a:p>
        </p:txBody>
      </p:sp>
      <p:sp>
        <p:nvSpPr>
          <p:cNvPr id="43" name="Picture Placeholder 4">
            <a:extLst>
              <a:ext uri="{FF2B5EF4-FFF2-40B4-BE49-F238E27FC236}">
                <a16:creationId xmlns:a16="http://schemas.microsoft.com/office/drawing/2014/main" id="{98BEEA61-F657-4A84-A5AD-517F0892DC25}"/>
              </a:ext>
              <a:ext uri="{C183D7F6-B498-43B3-948B-1728B52AA6E4}">
                <adec:decorative xmlns:adec="http://schemas.microsoft.com/office/drawing/2017/decorative" val="1"/>
              </a:ext>
            </a:extLst>
          </p:cNvPr>
          <p:cNvSpPr>
            <a:spLocks noGrp="1"/>
          </p:cNvSpPr>
          <p:nvPr>
            <p:ph type="pic" sz="quarter" idx="21" hasCustomPrompt="1"/>
          </p:nvPr>
        </p:nvSpPr>
        <p:spPr>
          <a:xfrm>
            <a:off x="7235926" y="2188096"/>
            <a:ext cx="1066598" cy="1066597"/>
          </a:xfrm>
          <a:prstGeom prst="ellipse">
            <a:avLst/>
          </a:prstGeom>
          <a:blipFill>
            <a:blip r:embed="rId4"/>
            <a:stretch>
              <a:fillRect/>
            </a:stretch>
          </a:blipFill>
        </p:spPr>
        <p:txBody>
          <a:bodyPr>
            <a:noAutofit/>
          </a:bodyPr>
          <a:lstStyle>
            <a:lvl1pPr marL="0" indent="0">
              <a:lnSpc>
                <a:spcPct val="100000"/>
              </a:lnSpc>
              <a:buNone/>
              <a:defRPr/>
            </a:lvl1pPr>
          </a:lstStyle>
          <a:p>
            <a:r>
              <a:rPr lang="en-US"/>
              <a:t> </a:t>
            </a:r>
          </a:p>
        </p:txBody>
      </p:sp>
      <p:sp>
        <p:nvSpPr>
          <p:cNvPr id="64" name="Text Placeholder 57">
            <a:extLst>
              <a:ext uri="{FF2B5EF4-FFF2-40B4-BE49-F238E27FC236}">
                <a16:creationId xmlns:a16="http://schemas.microsoft.com/office/drawing/2014/main" id="{D4C3AF58-54F1-4682-B4D9-555CBA584B33}"/>
              </a:ext>
            </a:extLst>
          </p:cNvPr>
          <p:cNvSpPr>
            <a:spLocks noGrp="1"/>
          </p:cNvSpPr>
          <p:nvPr>
            <p:ph type="body" sz="quarter" idx="29" hasCustomPrompt="1"/>
          </p:nvPr>
        </p:nvSpPr>
        <p:spPr>
          <a:xfrm>
            <a:off x="6492875" y="3541524"/>
            <a:ext cx="2555875" cy="359517"/>
          </a:xfrm>
        </p:spPr>
        <p:txBody>
          <a:bodyPr bIns="36000" anchor="b" anchorCtr="0">
            <a:spAutoFit/>
          </a:bodyPr>
          <a:lstStyle>
            <a:lvl1pPr marL="0" indent="0">
              <a:lnSpc>
                <a:spcPct val="100000"/>
              </a:lnSpc>
              <a:buNone/>
              <a:defRPr sz="1800" b="1">
                <a:solidFill>
                  <a:schemeClr val="accent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name</a:t>
            </a:r>
          </a:p>
        </p:txBody>
      </p:sp>
      <p:sp>
        <p:nvSpPr>
          <p:cNvPr id="65" name="Text Placeholder 57">
            <a:extLst>
              <a:ext uri="{FF2B5EF4-FFF2-40B4-BE49-F238E27FC236}">
                <a16:creationId xmlns:a16="http://schemas.microsoft.com/office/drawing/2014/main" id="{A102C3EE-ADA7-4748-833E-59DB5769D8D2}"/>
              </a:ext>
            </a:extLst>
          </p:cNvPr>
          <p:cNvSpPr>
            <a:spLocks noGrp="1"/>
          </p:cNvSpPr>
          <p:nvPr>
            <p:ph type="body" sz="quarter" idx="30" hasCustomPrompt="1"/>
          </p:nvPr>
        </p:nvSpPr>
        <p:spPr>
          <a:xfrm>
            <a:off x="6492875" y="3924392"/>
            <a:ext cx="2555875" cy="313350"/>
          </a:xfrm>
        </p:spPr>
        <p:txBody>
          <a:bodyPr tIns="36000" bIns="0" anchor="t" anchorCtr="0">
            <a:spAutoFit/>
          </a:bodyPr>
          <a:lstStyle>
            <a:lvl1pPr marL="0" indent="0">
              <a:lnSpc>
                <a:spcPct val="100000"/>
              </a:lnSpc>
              <a:buNone/>
              <a:defRPr sz="1800" b="0">
                <a:solidFill>
                  <a:schemeClr val="tx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dirty="0"/>
              <a:t>Click to add job title</a:t>
            </a:r>
          </a:p>
        </p:txBody>
      </p:sp>
      <p:sp>
        <p:nvSpPr>
          <p:cNvPr id="40" name="Picture Placeholder 4">
            <a:extLst>
              <a:ext uri="{FF2B5EF4-FFF2-40B4-BE49-F238E27FC236}">
                <a16:creationId xmlns:a16="http://schemas.microsoft.com/office/drawing/2014/main" id="{1B1FC8CD-D4CE-4E11-90DE-BDAEAE7935BA}"/>
              </a:ext>
              <a:ext uri="{C183D7F6-B498-43B3-948B-1728B52AA6E4}">
                <adec:decorative xmlns:adec="http://schemas.microsoft.com/office/drawing/2017/decorative" val="1"/>
              </a:ext>
            </a:extLst>
          </p:cNvPr>
          <p:cNvSpPr>
            <a:spLocks noGrp="1"/>
          </p:cNvSpPr>
          <p:nvPr>
            <p:ph type="pic" sz="quarter" idx="18" hasCustomPrompt="1"/>
          </p:nvPr>
        </p:nvSpPr>
        <p:spPr>
          <a:xfrm>
            <a:off x="9972775" y="2144743"/>
            <a:ext cx="1066598" cy="1066597"/>
          </a:xfrm>
          <a:prstGeom prst="ellipse">
            <a:avLst/>
          </a:prstGeom>
          <a:blipFill>
            <a:blip r:embed="rId5"/>
            <a:stretch>
              <a:fillRect/>
            </a:stretch>
          </a:blipFill>
        </p:spPr>
        <p:txBody>
          <a:bodyPr>
            <a:noAutofit/>
          </a:bodyPr>
          <a:lstStyle>
            <a:lvl1pPr marL="0" indent="0">
              <a:lnSpc>
                <a:spcPct val="100000"/>
              </a:lnSpc>
              <a:buNone/>
              <a:defRPr/>
            </a:lvl1pPr>
          </a:lstStyle>
          <a:p>
            <a:r>
              <a:rPr lang="en-US"/>
              <a:t> </a:t>
            </a:r>
          </a:p>
        </p:txBody>
      </p:sp>
      <p:sp>
        <p:nvSpPr>
          <p:cNvPr id="60" name="Text Placeholder 57">
            <a:extLst>
              <a:ext uri="{FF2B5EF4-FFF2-40B4-BE49-F238E27FC236}">
                <a16:creationId xmlns:a16="http://schemas.microsoft.com/office/drawing/2014/main" id="{A0245B7A-36B7-48DD-8BF2-091A694BA5DC}"/>
              </a:ext>
            </a:extLst>
          </p:cNvPr>
          <p:cNvSpPr>
            <a:spLocks noGrp="1"/>
          </p:cNvSpPr>
          <p:nvPr>
            <p:ph type="body" sz="quarter" idx="25" hasCustomPrompt="1"/>
          </p:nvPr>
        </p:nvSpPr>
        <p:spPr>
          <a:xfrm>
            <a:off x="9228138" y="3541524"/>
            <a:ext cx="2555875" cy="359517"/>
          </a:xfrm>
        </p:spPr>
        <p:txBody>
          <a:bodyPr bIns="36000" anchor="b" anchorCtr="0">
            <a:spAutoFit/>
          </a:bodyPr>
          <a:lstStyle>
            <a:lvl1pPr marL="0" indent="0">
              <a:lnSpc>
                <a:spcPct val="100000"/>
              </a:lnSpc>
              <a:buNone/>
              <a:defRPr sz="1800" b="1">
                <a:solidFill>
                  <a:schemeClr val="accent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dirty="0"/>
              <a:t>Click to add name</a:t>
            </a:r>
          </a:p>
        </p:txBody>
      </p:sp>
      <p:sp>
        <p:nvSpPr>
          <p:cNvPr id="61" name="Text Placeholder 57">
            <a:extLst>
              <a:ext uri="{FF2B5EF4-FFF2-40B4-BE49-F238E27FC236}">
                <a16:creationId xmlns:a16="http://schemas.microsoft.com/office/drawing/2014/main" id="{B12401EB-21B8-49A0-87B6-9030A3923DC9}"/>
              </a:ext>
            </a:extLst>
          </p:cNvPr>
          <p:cNvSpPr>
            <a:spLocks noGrp="1"/>
          </p:cNvSpPr>
          <p:nvPr>
            <p:ph type="body" sz="quarter" idx="26" hasCustomPrompt="1"/>
          </p:nvPr>
        </p:nvSpPr>
        <p:spPr>
          <a:xfrm>
            <a:off x="9228138" y="3924392"/>
            <a:ext cx="2555875" cy="313350"/>
          </a:xfrm>
        </p:spPr>
        <p:txBody>
          <a:bodyPr tIns="36000" bIns="0" anchor="t" anchorCtr="0">
            <a:spAutoFit/>
          </a:bodyPr>
          <a:lstStyle>
            <a:lvl1pPr marL="0" indent="0">
              <a:lnSpc>
                <a:spcPct val="100000"/>
              </a:lnSpc>
              <a:buNone/>
              <a:defRPr sz="1800" b="0">
                <a:solidFill>
                  <a:schemeClr val="tx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dirty="0"/>
              <a:t>Click to add job title</a:t>
            </a:r>
          </a:p>
        </p:txBody>
      </p:sp>
      <p:sp>
        <p:nvSpPr>
          <p:cNvPr id="8" name="Slide Number Placeholder 7">
            <a:extLst>
              <a:ext uri="{FF2B5EF4-FFF2-40B4-BE49-F238E27FC236}">
                <a16:creationId xmlns:a16="http://schemas.microsoft.com/office/drawing/2014/main" id="{B7FF9A92-5BDB-40F9-8C9E-94BECF288EF4}"/>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lvl1pPr>
          </a:lstStyle>
          <a:p>
            <a:fld id="{F8E47D07-9D1E-4FE9-B31A-2F5863681021}" type="slidenum">
              <a:rPr lang="en-GB" smtClean="0"/>
              <a:pPr/>
              <a:t>‹N›</a:t>
            </a:fld>
            <a:endParaRPr lang="en-GB"/>
          </a:p>
        </p:txBody>
      </p:sp>
      <p:sp>
        <p:nvSpPr>
          <p:cNvPr id="31" name="Text Placeholder 96">
            <a:extLst>
              <a:ext uri="{FF2B5EF4-FFF2-40B4-BE49-F238E27FC236}">
                <a16:creationId xmlns:a16="http://schemas.microsoft.com/office/drawing/2014/main" id="{36C08F25-EA22-4E4E-83B5-7858728FD103}"/>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6" name="Date Placeholder 5">
            <a:extLst>
              <a:ext uri="{FF2B5EF4-FFF2-40B4-BE49-F238E27FC236}">
                <a16:creationId xmlns:a16="http://schemas.microsoft.com/office/drawing/2014/main" id="{98CF1364-95FC-4822-BD65-0519B5DD9BCE}"/>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a:p>
        </p:txBody>
      </p:sp>
      <p:cxnSp>
        <p:nvCxnSpPr>
          <p:cNvPr id="9" name="Straight Connector 8">
            <a:extLst>
              <a:ext uri="{FF2B5EF4-FFF2-40B4-BE49-F238E27FC236}">
                <a16:creationId xmlns:a16="http://schemas.microsoft.com/office/drawing/2014/main" id="{21040238-DCC8-4532-9AE6-EB7C834F336E}"/>
              </a:ext>
              <a:ext uri="{C183D7F6-B498-43B3-948B-1728B52AA6E4}">
                <adec:decorative xmlns:adec="http://schemas.microsoft.com/office/drawing/2017/decorative" val="1"/>
              </a:ext>
            </a:extLst>
          </p:cNvPr>
          <p:cNvCxnSpPr/>
          <p:nvPr userDrawn="1"/>
        </p:nvCxnSpPr>
        <p:spPr>
          <a:xfrm>
            <a:off x="3540125" y="1071349"/>
            <a:ext cx="0" cy="51383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057201993"/>
      </p:ext>
    </p:extLst>
  </p:cSld>
  <p:clrMapOvr>
    <a:masterClrMapping/>
  </p:clrMapOvr>
  <p:extLst>
    <p:ext uri="{DCECCB84-F9BA-43D5-87BE-67443E8EF086}">
      <p15:sldGuideLst xmlns:p15="http://schemas.microsoft.com/office/powerpoint/2012/main">
        <p15:guide id="1" pos="2230">
          <p15:clr>
            <a:srgbClr val="C35EA4"/>
          </p15:clr>
        </p15:guide>
        <p15:guide id="3" pos="4089" userDrawn="1">
          <p15:clr>
            <a:srgbClr val="A4A3A4"/>
          </p15:clr>
        </p15:guide>
        <p15:guide id="4" pos="5700">
          <p15:clr>
            <a:srgbClr val="A4A3A4"/>
          </p15:clr>
        </p15:guide>
        <p15:guide id="5" pos="2366" userDrawn="1">
          <p15:clr>
            <a:srgbClr val="A4A3A4"/>
          </p15:clr>
        </p15:guide>
        <p15:guide id="7" pos="3976" userDrawn="1">
          <p15:clr>
            <a:srgbClr val="A4A3A4"/>
          </p15:clr>
        </p15:guide>
        <p15:guide id="10" pos="5813">
          <p15:clr>
            <a:srgbClr val="A4A3A4"/>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p:txBody>
          <a:bodyPr/>
          <a:lstStyle>
            <a:lvl1pPr>
              <a:lnSpc>
                <a:spcPct val="100000"/>
              </a:lnSpc>
              <a:defRPr/>
            </a:lvl1pPr>
          </a:lstStyle>
          <a:p>
            <a:r>
              <a:rPr lang="en-US" dirty="0"/>
              <a:t>Click to enter title here</a:t>
            </a:r>
          </a:p>
        </p:txBody>
      </p:sp>
      <p:sp>
        <p:nvSpPr>
          <p:cNvPr id="11" name="Slide Number Placeholder 10">
            <a:extLst>
              <a:ext uri="{FF2B5EF4-FFF2-40B4-BE49-F238E27FC236}">
                <a16:creationId xmlns:a16="http://schemas.microsoft.com/office/drawing/2014/main" id="{A7BF9FC5-73CA-47D5-891A-42CBDE79952C}"/>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lvl1pPr>
          </a:lstStyle>
          <a:p>
            <a:fld id="{F8E47D07-9D1E-4FE9-B31A-2F5863681021}" type="slidenum">
              <a:rPr lang="en-GB" smtClean="0"/>
              <a:pPr/>
              <a:t>‹N›</a:t>
            </a:fld>
            <a:endParaRPr lang="en-GB" dirty="0"/>
          </a:p>
        </p:txBody>
      </p:sp>
      <p:sp>
        <p:nvSpPr>
          <p:cNvPr id="6" name="Text Placeholder 96">
            <a:extLst>
              <a:ext uri="{FF2B5EF4-FFF2-40B4-BE49-F238E27FC236}">
                <a16:creationId xmlns:a16="http://schemas.microsoft.com/office/drawing/2014/main" id="{462FAF15-0CB5-418E-A59C-EA8FADE526AE}"/>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8" name="Date Placeholder 7">
            <a:extLst>
              <a:ext uri="{FF2B5EF4-FFF2-40B4-BE49-F238E27FC236}">
                <a16:creationId xmlns:a16="http://schemas.microsoft.com/office/drawing/2014/main" id="{11075AA4-1FA9-4704-A587-D8E88C1D1EF9}"/>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dirty="0"/>
          </a:p>
        </p:txBody>
      </p:sp>
    </p:spTree>
    <p:custDataLst>
      <p:tags r:id="rId1"/>
    </p:custDataLst>
    <p:extLst>
      <p:ext uri="{BB962C8B-B14F-4D97-AF65-F5344CB8AC3E}">
        <p14:creationId xmlns:p14="http://schemas.microsoft.com/office/powerpoint/2010/main" val="1926881019"/>
      </p:ext>
    </p:extLst>
  </p:cSld>
  <p:clrMapOvr>
    <a:masterClrMapping/>
  </p:clrMapOvr>
  <p:extLst>
    <p:ext uri="{DCECCB84-F9BA-43D5-87BE-67443E8EF086}">
      <p15:sldGuideLst xmlns:p15="http://schemas.microsoft.com/office/powerpoint/2012/main">
        <p15:guide id="1" pos="1391">
          <p15:clr>
            <a:srgbClr val="A4A3A4"/>
          </p15:clr>
        </p15:guide>
        <p15:guide id="2" pos="1463">
          <p15:clr>
            <a:srgbClr val="A4A3A4"/>
          </p15:clr>
        </p15:guide>
        <p15:guide id="3" pos="2598">
          <p15:clr>
            <a:srgbClr val="A4A3A4"/>
          </p15:clr>
        </p15:guide>
        <p15:guide id="4" pos="2669">
          <p15:clr>
            <a:srgbClr val="A4A3A4"/>
          </p15:clr>
        </p15:guide>
        <p15:guide id="5" pos="3804">
          <p15:clr>
            <a:srgbClr val="A4A3A4"/>
          </p15:clr>
        </p15:guide>
        <p15:guide id="6" pos="3876">
          <p15:clr>
            <a:srgbClr val="A4A3A4"/>
          </p15:clr>
        </p15:guide>
        <p15:guide id="7" pos="5009">
          <p15:clr>
            <a:srgbClr val="A4A3A4"/>
          </p15:clr>
        </p15:guide>
        <p15:guide id="8" pos="5082">
          <p15:clr>
            <a:srgbClr val="A4A3A4"/>
          </p15:clr>
        </p15:guide>
        <p15:guide id="9" pos="6215">
          <p15:clr>
            <a:srgbClr val="A4A3A4"/>
          </p15:clr>
        </p15:guide>
        <p15:guide id="10" pos="6288">
          <p15:clr>
            <a:srgbClr val="A4A3A4"/>
          </p15:clr>
        </p15:guide>
        <p15:guide id="11" orient="horz" pos="890" userDrawn="1">
          <p15:clr>
            <a:srgbClr val="C35EA4"/>
          </p15:clr>
        </p15:guide>
        <p15:guide id="12" orient="horz" pos="981" userDrawn="1">
          <p15:clr>
            <a:srgbClr val="C35EA4"/>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0 Speakers (Dar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a:xfrm>
            <a:off x="407988" y="2813447"/>
            <a:ext cx="3049588" cy="1231106"/>
          </a:xfrm>
        </p:spPr>
        <p:txBody>
          <a:bodyPr anchor="ctr" anchorCtr="0">
            <a:spAutoFit/>
          </a:bodyPr>
          <a:lstStyle>
            <a:lvl1pPr>
              <a:lnSpc>
                <a:spcPct val="100000"/>
              </a:lnSpc>
              <a:defRPr sz="4000">
                <a:solidFill>
                  <a:schemeClr val="bg1"/>
                </a:solidFill>
              </a:defRPr>
            </a:lvl1pPr>
          </a:lstStyle>
          <a:p>
            <a:r>
              <a:rPr lang="en-US"/>
              <a:t>Click to enter title here</a:t>
            </a:r>
          </a:p>
        </p:txBody>
      </p:sp>
      <p:sp>
        <p:nvSpPr>
          <p:cNvPr id="5" name="Picture Placeholder 4">
            <a:extLst>
              <a:ext uri="{FF2B5EF4-FFF2-40B4-BE49-F238E27FC236}">
                <a16:creationId xmlns:a16="http://schemas.microsoft.com/office/drawing/2014/main" id="{1112D1D8-F166-4F88-B507-30219E1A1C60}"/>
              </a:ext>
              <a:ext uri="{C183D7F6-B498-43B3-948B-1728B52AA6E4}">
                <adec:decorative xmlns:adec="http://schemas.microsoft.com/office/drawing/2017/decorative" val="1"/>
              </a:ext>
            </a:extLst>
          </p:cNvPr>
          <p:cNvSpPr>
            <a:spLocks noGrp="1"/>
          </p:cNvSpPr>
          <p:nvPr>
            <p:ph type="pic" sz="quarter" idx="15" hasCustomPrompt="1"/>
          </p:nvPr>
        </p:nvSpPr>
        <p:spPr>
          <a:xfrm>
            <a:off x="3876878" y="1071349"/>
            <a:ext cx="1066598" cy="1066597"/>
          </a:xfrm>
          <a:prstGeom prst="ellipse">
            <a:avLst/>
          </a:prstGeom>
          <a:blipFill>
            <a:blip r:embed="rId3"/>
            <a:stretch>
              <a:fillRect/>
            </a:stretch>
          </a:blipFill>
        </p:spPr>
        <p:txBody>
          <a:bodyPr>
            <a:noAutofit/>
          </a:bodyPr>
          <a:lstStyle>
            <a:lvl1pPr marL="0" indent="0">
              <a:lnSpc>
                <a:spcPct val="100000"/>
              </a:lnSpc>
              <a:buNone/>
              <a:defRPr/>
            </a:lvl1pPr>
          </a:lstStyle>
          <a:p>
            <a:r>
              <a:rPr lang="en-US"/>
              <a:t> </a:t>
            </a:r>
          </a:p>
        </p:txBody>
      </p:sp>
      <p:sp>
        <p:nvSpPr>
          <p:cNvPr id="60" name="Text Placeholder 57">
            <a:extLst>
              <a:ext uri="{FF2B5EF4-FFF2-40B4-BE49-F238E27FC236}">
                <a16:creationId xmlns:a16="http://schemas.microsoft.com/office/drawing/2014/main" id="{A0245B7A-36B7-48DD-8BF2-091A694BA5DC}"/>
              </a:ext>
            </a:extLst>
          </p:cNvPr>
          <p:cNvSpPr>
            <a:spLocks noGrp="1"/>
          </p:cNvSpPr>
          <p:nvPr>
            <p:ph type="body" sz="quarter" idx="25" hasCustomPrompt="1"/>
          </p:nvPr>
        </p:nvSpPr>
        <p:spPr>
          <a:xfrm>
            <a:off x="5124450" y="1217967"/>
            <a:ext cx="2555875" cy="359517"/>
          </a:xfrm>
        </p:spPr>
        <p:txBody>
          <a:bodyPr bIns="36000" anchor="b" anchorCtr="0">
            <a:spAutoFit/>
          </a:bodyPr>
          <a:lstStyle>
            <a:lvl1pPr marL="0" indent="0">
              <a:lnSpc>
                <a:spcPct val="100000"/>
              </a:lnSpc>
              <a:buNone/>
              <a:defRPr sz="1800" b="1">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dirty="0"/>
              <a:t>Click to add name</a:t>
            </a:r>
          </a:p>
        </p:txBody>
      </p:sp>
      <p:sp>
        <p:nvSpPr>
          <p:cNvPr id="61" name="Text Placeholder 57">
            <a:extLst>
              <a:ext uri="{FF2B5EF4-FFF2-40B4-BE49-F238E27FC236}">
                <a16:creationId xmlns:a16="http://schemas.microsoft.com/office/drawing/2014/main" id="{B12401EB-21B8-49A0-87B6-9030A3923DC9}"/>
              </a:ext>
            </a:extLst>
          </p:cNvPr>
          <p:cNvSpPr>
            <a:spLocks noGrp="1"/>
          </p:cNvSpPr>
          <p:nvPr>
            <p:ph type="body" sz="quarter" idx="26" hasCustomPrompt="1"/>
          </p:nvPr>
        </p:nvSpPr>
        <p:spPr>
          <a:xfrm>
            <a:off x="5124450" y="1600835"/>
            <a:ext cx="2555875" cy="313350"/>
          </a:xfrm>
        </p:spPr>
        <p:txBody>
          <a:bodyPr tIns="36000" bIns="0" anchor="t" anchorCtr="0">
            <a:spAutoFit/>
          </a:bodyPr>
          <a:lstStyle>
            <a:lvl1pPr marL="0" indent="0">
              <a:lnSpc>
                <a:spcPct val="100000"/>
              </a:lnSpc>
              <a:buNone/>
              <a:defRPr sz="1800" b="0">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dirty="0"/>
              <a:t>Click to add job title</a:t>
            </a:r>
          </a:p>
        </p:txBody>
      </p:sp>
      <p:sp>
        <p:nvSpPr>
          <p:cNvPr id="43" name="Picture Placeholder 4">
            <a:extLst>
              <a:ext uri="{FF2B5EF4-FFF2-40B4-BE49-F238E27FC236}">
                <a16:creationId xmlns:a16="http://schemas.microsoft.com/office/drawing/2014/main" id="{98BEEA61-F657-4A84-A5AD-517F0892DC25}"/>
              </a:ext>
              <a:ext uri="{C183D7F6-B498-43B3-948B-1728B52AA6E4}">
                <adec:decorative xmlns:adec="http://schemas.microsoft.com/office/drawing/2017/decorative" val="1"/>
              </a:ext>
            </a:extLst>
          </p:cNvPr>
          <p:cNvSpPr>
            <a:spLocks noGrp="1"/>
          </p:cNvSpPr>
          <p:nvPr>
            <p:ph type="pic" sz="quarter" idx="21" hasCustomPrompt="1"/>
          </p:nvPr>
        </p:nvSpPr>
        <p:spPr>
          <a:xfrm>
            <a:off x="3876878" y="2400382"/>
            <a:ext cx="1066598" cy="1066597"/>
          </a:xfrm>
          <a:prstGeom prst="ellipse">
            <a:avLst/>
          </a:prstGeom>
          <a:blipFill>
            <a:blip r:embed="rId4"/>
            <a:stretch>
              <a:fillRect/>
            </a:stretch>
          </a:blipFill>
        </p:spPr>
        <p:txBody>
          <a:bodyPr>
            <a:noAutofit/>
          </a:bodyPr>
          <a:lstStyle>
            <a:lvl1pPr marL="0" indent="0">
              <a:lnSpc>
                <a:spcPct val="100000"/>
              </a:lnSpc>
              <a:buNone/>
              <a:defRPr/>
            </a:lvl1pPr>
          </a:lstStyle>
          <a:p>
            <a:r>
              <a:rPr lang="en-US"/>
              <a:t> </a:t>
            </a:r>
          </a:p>
        </p:txBody>
      </p:sp>
      <p:sp>
        <p:nvSpPr>
          <p:cNvPr id="62" name="Text Placeholder 57">
            <a:extLst>
              <a:ext uri="{FF2B5EF4-FFF2-40B4-BE49-F238E27FC236}">
                <a16:creationId xmlns:a16="http://schemas.microsoft.com/office/drawing/2014/main" id="{B1E36713-F111-4648-B34F-AAFF8DEC1670}"/>
              </a:ext>
            </a:extLst>
          </p:cNvPr>
          <p:cNvSpPr>
            <a:spLocks noGrp="1"/>
          </p:cNvSpPr>
          <p:nvPr>
            <p:ph type="body" sz="quarter" idx="27" hasCustomPrompt="1"/>
          </p:nvPr>
        </p:nvSpPr>
        <p:spPr>
          <a:xfrm>
            <a:off x="5124450" y="2546786"/>
            <a:ext cx="2555875" cy="359517"/>
          </a:xfrm>
        </p:spPr>
        <p:txBody>
          <a:bodyPr bIns="36000" anchor="b" anchorCtr="0">
            <a:spAutoFit/>
          </a:bodyPr>
          <a:lstStyle>
            <a:lvl1pPr marL="0" indent="0">
              <a:lnSpc>
                <a:spcPct val="100000"/>
              </a:lnSpc>
              <a:buNone/>
              <a:defRPr sz="1800" b="1">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name</a:t>
            </a:r>
          </a:p>
        </p:txBody>
      </p:sp>
      <p:sp>
        <p:nvSpPr>
          <p:cNvPr id="63" name="Text Placeholder 57">
            <a:extLst>
              <a:ext uri="{FF2B5EF4-FFF2-40B4-BE49-F238E27FC236}">
                <a16:creationId xmlns:a16="http://schemas.microsoft.com/office/drawing/2014/main" id="{C7941355-3F61-4691-8CBE-A8EE5B41B831}"/>
              </a:ext>
            </a:extLst>
          </p:cNvPr>
          <p:cNvSpPr>
            <a:spLocks noGrp="1"/>
          </p:cNvSpPr>
          <p:nvPr>
            <p:ph type="body" sz="quarter" idx="28" hasCustomPrompt="1"/>
          </p:nvPr>
        </p:nvSpPr>
        <p:spPr>
          <a:xfrm>
            <a:off x="5124450" y="2929654"/>
            <a:ext cx="2555875" cy="313350"/>
          </a:xfrm>
        </p:spPr>
        <p:txBody>
          <a:bodyPr tIns="36000" bIns="0" anchor="t" anchorCtr="0">
            <a:spAutoFit/>
          </a:bodyPr>
          <a:lstStyle>
            <a:lvl1pPr marL="0" indent="0">
              <a:lnSpc>
                <a:spcPct val="100000"/>
              </a:lnSpc>
              <a:buNone/>
              <a:defRPr sz="1800" b="0">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job title</a:t>
            </a:r>
          </a:p>
        </p:txBody>
      </p:sp>
      <p:sp>
        <p:nvSpPr>
          <p:cNvPr id="40" name="Picture Placeholder 4">
            <a:extLst>
              <a:ext uri="{FF2B5EF4-FFF2-40B4-BE49-F238E27FC236}">
                <a16:creationId xmlns:a16="http://schemas.microsoft.com/office/drawing/2014/main" id="{1B1FC8CD-D4CE-4E11-90DE-BDAEAE7935BA}"/>
              </a:ext>
              <a:ext uri="{C183D7F6-B498-43B3-948B-1728B52AA6E4}">
                <adec:decorative xmlns:adec="http://schemas.microsoft.com/office/drawing/2017/decorative" val="1"/>
              </a:ext>
            </a:extLst>
          </p:cNvPr>
          <p:cNvSpPr>
            <a:spLocks noGrp="1"/>
          </p:cNvSpPr>
          <p:nvPr>
            <p:ph type="pic" sz="quarter" idx="18" hasCustomPrompt="1"/>
          </p:nvPr>
        </p:nvSpPr>
        <p:spPr>
          <a:xfrm>
            <a:off x="3876878" y="3729415"/>
            <a:ext cx="1066598" cy="1066597"/>
          </a:xfrm>
          <a:prstGeom prst="ellipse">
            <a:avLst/>
          </a:prstGeom>
          <a:blipFill>
            <a:blip r:embed="rId5"/>
            <a:stretch>
              <a:fillRect/>
            </a:stretch>
          </a:blipFill>
        </p:spPr>
        <p:txBody>
          <a:bodyPr>
            <a:noAutofit/>
          </a:bodyPr>
          <a:lstStyle>
            <a:lvl1pPr marL="0" indent="0">
              <a:lnSpc>
                <a:spcPct val="100000"/>
              </a:lnSpc>
              <a:buNone/>
              <a:defRPr/>
            </a:lvl1pPr>
          </a:lstStyle>
          <a:p>
            <a:r>
              <a:rPr lang="en-US"/>
              <a:t> </a:t>
            </a:r>
          </a:p>
        </p:txBody>
      </p:sp>
      <p:sp>
        <p:nvSpPr>
          <p:cNvPr id="58" name="Text Placeholder 57">
            <a:extLst>
              <a:ext uri="{FF2B5EF4-FFF2-40B4-BE49-F238E27FC236}">
                <a16:creationId xmlns:a16="http://schemas.microsoft.com/office/drawing/2014/main" id="{EE263FC4-B3BF-4198-B246-A58FF8C1DAD1}"/>
              </a:ext>
            </a:extLst>
          </p:cNvPr>
          <p:cNvSpPr>
            <a:spLocks noGrp="1"/>
          </p:cNvSpPr>
          <p:nvPr>
            <p:ph type="body" sz="quarter" idx="23" hasCustomPrompt="1"/>
          </p:nvPr>
        </p:nvSpPr>
        <p:spPr>
          <a:xfrm>
            <a:off x="5124450" y="3875819"/>
            <a:ext cx="2555875" cy="359517"/>
          </a:xfrm>
        </p:spPr>
        <p:txBody>
          <a:bodyPr bIns="36000" anchor="b" anchorCtr="0">
            <a:spAutoFit/>
          </a:bodyPr>
          <a:lstStyle>
            <a:lvl1pPr marL="0" indent="0">
              <a:lnSpc>
                <a:spcPct val="100000"/>
              </a:lnSpc>
              <a:buNone/>
              <a:defRPr sz="1800" b="1">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name</a:t>
            </a:r>
          </a:p>
        </p:txBody>
      </p:sp>
      <p:sp>
        <p:nvSpPr>
          <p:cNvPr id="59" name="Text Placeholder 57">
            <a:extLst>
              <a:ext uri="{FF2B5EF4-FFF2-40B4-BE49-F238E27FC236}">
                <a16:creationId xmlns:a16="http://schemas.microsoft.com/office/drawing/2014/main" id="{7C4BEF10-7F26-49CE-9D86-B24AFAE8B982}"/>
              </a:ext>
            </a:extLst>
          </p:cNvPr>
          <p:cNvSpPr>
            <a:spLocks noGrp="1"/>
          </p:cNvSpPr>
          <p:nvPr>
            <p:ph type="body" sz="quarter" idx="24" hasCustomPrompt="1"/>
          </p:nvPr>
        </p:nvSpPr>
        <p:spPr>
          <a:xfrm>
            <a:off x="5124450" y="4258687"/>
            <a:ext cx="2555875" cy="313350"/>
          </a:xfrm>
        </p:spPr>
        <p:txBody>
          <a:bodyPr tIns="36000" bIns="0" anchor="t" anchorCtr="0">
            <a:spAutoFit/>
          </a:bodyPr>
          <a:lstStyle>
            <a:lvl1pPr marL="0" indent="0">
              <a:lnSpc>
                <a:spcPct val="100000"/>
              </a:lnSpc>
              <a:buNone/>
              <a:defRPr sz="1800" b="0">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dirty="0"/>
              <a:t>Click to add job title</a:t>
            </a:r>
          </a:p>
        </p:txBody>
      </p:sp>
      <p:sp>
        <p:nvSpPr>
          <p:cNvPr id="44" name="Picture Placeholder 4">
            <a:extLst>
              <a:ext uri="{FF2B5EF4-FFF2-40B4-BE49-F238E27FC236}">
                <a16:creationId xmlns:a16="http://schemas.microsoft.com/office/drawing/2014/main" id="{10BDC96E-E4BB-46C7-8B26-69C0CC4A1DAC}"/>
              </a:ext>
              <a:ext uri="{C183D7F6-B498-43B3-948B-1728B52AA6E4}">
                <adec:decorative xmlns:adec="http://schemas.microsoft.com/office/drawing/2017/decorative" val="1"/>
              </a:ext>
            </a:extLst>
          </p:cNvPr>
          <p:cNvSpPr>
            <a:spLocks noGrp="1"/>
          </p:cNvSpPr>
          <p:nvPr>
            <p:ph type="pic" sz="quarter" idx="22" hasCustomPrompt="1"/>
          </p:nvPr>
        </p:nvSpPr>
        <p:spPr>
          <a:xfrm>
            <a:off x="3876878" y="5058448"/>
            <a:ext cx="1066598" cy="1066597"/>
          </a:xfrm>
          <a:prstGeom prst="ellipse">
            <a:avLst/>
          </a:prstGeom>
          <a:blipFill>
            <a:blip r:embed="rId6"/>
            <a:stretch>
              <a:fillRect/>
            </a:stretch>
          </a:blipFill>
        </p:spPr>
        <p:txBody>
          <a:bodyPr>
            <a:noAutofit/>
          </a:bodyPr>
          <a:lstStyle>
            <a:lvl1pPr marL="0" indent="0">
              <a:lnSpc>
                <a:spcPct val="100000"/>
              </a:lnSpc>
              <a:buNone/>
              <a:defRPr/>
            </a:lvl1pPr>
          </a:lstStyle>
          <a:p>
            <a:r>
              <a:rPr lang="en-US"/>
              <a:t> </a:t>
            </a:r>
          </a:p>
        </p:txBody>
      </p:sp>
      <p:sp>
        <p:nvSpPr>
          <p:cNvPr id="66" name="Text Placeholder 57">
            <a:extLst>
              <a:ext uri="{FF2B5EF4-FFF2-40B4-BE49-F238E27FC236}">
                <a16:creationId xmlns:a16="http://schemas.microsoft.com/office/drawing/2014/main" id="{93F601CD-C12B-4912-A9BA-1EECAE448CE5}"/>
              </a:ext>
            </a:extLst>
          </p:cNvPr>
          <p:cNvSpPr>
            <a:spLocks noGrp="1"/>
          </p:cNvSpPr>
          <p:nvPr>
            <p:ph type="body" sz="quarter" idx="31" hasCustomPrompt="1"/>
          </p:nvPr>
        </p:nvSpPr>
        <p:spPr>
          <a:xfrm>
            <a:off x="5124450" y="5204852"/>
            <a:ext cx="2555875" cy="359517"/>
          </a:xfrm>
        </p:spPr>
        <p:txBody>
          <a:bodyPr bIns="36000" anchor="b" anchorCtr="0">
            <a:spAutoFit/>
          </a:bodyPr>
          <a:lstStyle>
            <a:lvl1pPr marL="0" indent="0">
              <a:lnSpc>
                <a:spcPct val="100000"/>
              </a:lnSpc>
              <a:buNone/>
              <a:defRPr sz="1800" b="1">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name</a:t>
            </a:r>
          </a:p>
        </p:txBody>
      </p:sp>
      <p:sp>
        <p:nvSpPr>
          <p:cNvPr id="67" name="Text Placeholder 57">
            <a:extLst>
              <a:ext uri="{FF2B5EF4-FFF2-40B4-BE49-F238E27FC236}">
                <a16:creationId xmlns:a16="http://schemas.microsoft.com/office/drawing/2014/main" id="{20C48A33-763A-47D3-A206-1BBD3A417DD0}"/>
              </a:ext>
            </a:extLst>
          </p:cNvPr>
          <p:cNvSpPr>
            <a:spLocks noGrp="1"/>
          </p:cNvSpPr>
          <p:nvPr>
            <p:ph type="body" sz="quarter" idx="32" hasCustomPrompt="1"/>
          </p:nvPr>
        </p:nvSpPr>
        <p:spPr>
          <a:xfrm>
            <a:off x="5124450" y="5587720"/>
            <a:ext cx="2555875" cy="313350"/>
          </a:xfrm>
        </p:spPr>
        <p:txBody>
          <a:bodyPr tIns="36000" bIns="0" anchor="t" anchorCtr="0">
            <a:spAutoFit/>
          </a:bodyPr>
          <a:lstStyle>
            <a:lvl1pPr marL="0" indent="0">
              <a:lnSpc>
                <a:spcPct val="100000"/>
              </a:lnSpc>
              <a:buNone/>
              <a:defRPr sz="1800" b="0">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job title</a:t>
            </a:r>
          </a:p>
        </p:txBody>
      </p:sp>
      <p:sp>
        <p:nvSpPr>
          <p:cNvPr id="38" name="Picture Placeholder 4">
            <a:extLst>
              <a:ext uri="{FF2B5EF4-FFF2-40B4-BE49-F238E27FC236}">
                <a16:creationId xmlns:a16="http://schemas.microsoft.com/office/drawing/2014/main" id="{235135AB-5B49-4A2B-A09B-EFF95FECF8DE}"/>
              </a:ext>
              <a:ext uri="{C183D7F6-B498-43B3-948B-1728B52AA6E4}">
                <adec:decorative xmlns:adec="http://schemas.microsoft.com/office/drawing/2017/decorative" val="1"/>
              </a:ext>
            </a:extLst>
          </p:cNvPr>
          <p:cNvSpPr>
            <a:spLocks noGrp="1"/>
          </p:cNvSpPr>
          <p:nvPr>
            <p:ph type="pic" sz="quarter" idx="16" hasCustomPrompt="1"/>
          </p:nvPr>
        </p:nvSpPr>
        <p:spPr>
          <a:xfrm>
            <a:off x="7982152" y="1071349"/>
            <a:ext cx="1066598" cy="1066597"/>
          </a:xfrm>
          <a:prstGeom prst="ellipse">
            <a:avLst/>
          </a:prstGeom>
          <a:blipFill>
            <a:blip r:embed="rId7"/>
            <a:stretch>
              <a:fillRect/>
            </a:stretch>
          </a:blipFill>
        </p:spPr>
        <p:txBody>
          <a:bodyPr>
            <a:noAutofit/>
          </a:bodyPr>
          <a:lstStyle>
            <a:lvl1pPr marL="0" indent="0">
              <a:lnSpc>
                <a:spcPct val="100000"/>
              </a:lnSpc>
              <a:buNone/>
              <a:defRPr/>
            </a:lvl1pPr>
          </a:lstStyle>
          <a:p>
            <a:r>
              <a:rPr lang="en-US"/>
              <a:t> </a:t>
            </a:r>
          </a:p>
        </p:txBody>
      </p:sp>
      <p:sp>
        <p:nvSpPr>
          <p:cNvPr id="64" name="Text Placeholder 57">
            <a:extLst>
              <a:ext uri="{FF2B5EF4-FFF2-40B4-BE49-F238E27FC236}">
                <a16:creationId xmlns:a16="http://schemas.microsoft.com/office/drawing/2014/main" id="{D4C3AF58-54F1-4682-B4D9-555CBA584B33}"/>
              </a:ext>
            </a:extLst>
          </p:cNvPr>
          <p:cNvSpPr>
            <a:spLocks noGrp="1"/>
          </p:cNvSpPr>
          <p:nvPr>
            <p:ph type="body" sz="quarter" idx="29" hasCustomPrompt="1"/>
          </p:nvPr>
        </p:nvSpPr>
        <p:spPr>
          <a:xfrm>
            <a:off x="9228138" y="1217967"/>
            <a:ext cx="2555875" cy="359517"/>
          </a:xfrm>
        </p:spPr>
        <p:txBody>
          <a:bodyPr bIns="36000" anchor="b" anchorCtr="0">
            <a:spAutoFit/>
          </a:bodyPr>
          <a:lstStyle>
            <a:lvl1pPr marL="0" indent="0">
              <a:lnSpc>
                <a:spcPct val="100000"/>
              </a:lnSpc>
              <a:buNone/>
              <a:defRPr sz="1800" b="1">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dirty="0"/>
              <a:t>Click to add name</a:t>
            </a:r>
          </a:p>
        </p:txBody>
      </p:sp>
      <p:sp>
        <p:nvSpPr>
          <p:cNvPr id="65" name="Text Placeholder 57">
            <a:extLst>
              <a:ext uri="{FF2B5EF4-FFF2-40B4-BE49-F238E27FC236}">
                <a16:creationId xmlns:a16="http://schemas.microsoft.com/office/drawing/2014/main" id="{A102C3EE-ADA7-4748-833E-59DB5769D8D2}"/>
              </a:ext>
            </a:extLst>
          </p:cNvPr>
          <p:cNvSpPr>
            <a:spLocks noGrp="1"/>
          </p:cNvSpPr>
          <p:nvPr>
            <p:ph type="body" sz="quarter" idx="30" hasCustomPrompt="1"/>
          </p:nvPr>
        </p:nvSpPr>
        <p:spPr>
          <a:xfrm>
            <a:off x="9228138" y="1600835"/>
            <a:ext cx="2555875" cy="313350"/>
          </a:xfrm>
        </p:spPr>
        <p:txBody>
          <a:bodyPr tIns="36000" bIns="0" anchor="t" anchorCtr="0">
            <a:spAutoFit/>
          </a:bodyPr>
          <a:lstStyle>
            <a:lvl1pPr marL="0" indent="0">
              <a:lnSpc>
                <a:spcPct val="100000"/>
              </a:lnSpc>
              <a:buNone/>
              <a:defRPr sz="1800" b="0">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job title</a:t>
            </a:r>
          </a:p>
        </p:txBody>
      </p:sp>
      <p:sp>
        <p:nvSpPr>
          <p:cNvPr id="39" name="Picture Placeholder 4">
            <a:extLst>
              <a:ext uri="{FF2B5EF4-FFF2-40B4-BE49-F238E27FC236}">
                <a16:creationId xmlns:a16="http://schemas.microsoft.com/office/drawing/2014/main" id="{4FF349B1-3542-4E59-B8B3-3852BB36BFD3}"/>
              </a:ext>
              <a:ext uri="{C183D7F6-B498-43B3-948B-1728B52AA6E4}">
                <adec:decorative xmlns:adec="http://schemas.microsoft.com/office/drawing/2017/decorative" val="1"/>
              </a:ext>
            </a:extLst>
          </p:cNvPr>
          <p:cNvSpPr>
            <a:spLocks noGrp="1"/>
          </p:cNvSpPr>
          <p:nvPr>
            <p:ph type="pic" sz="quarter" idx="17" hasCustomPrompt="1"/>
          </p:nvPr>
        </p:nvSpPr>
        <p:spPr>
          <a:xfrm>
            <a:off x="7982152" y="2400382"/>
            <a:ext cx="1066598" cy="1066597"/>
          </a:xfrm>
          <a:prstGeom prst="ellipse">
            <a:avLst/>
          </a:prstGeom>
          <a:blipFill>
            <a:blip r:embed="rId8"/>
            <a:stretch>
              <a:fillRect/>
            </a:stretch>
          </a:blipFill>
        </p:spPr>
        <p:txBody>
          <a:bodyPr>
            <a:noAutofit/>
          </a:bodyPr>
          <a:lstStyle>
            <a:lvl1pPr marL="0" indent="0">
              <a:lnSpc>
                <a:spcPct val="100000"/>
              </a:lnSpc>
              <a:buNone/>
              <a:defRPr/>
            </a:lvl1pPr>
          </a:lstStyle>
          <a:p>
            <a:r>
              <a:rPr lang="en-US"/>
              <a:t> </a:t>
            </a:r>
          </a:p>
        </p:txBody>
      </p:sp>
      <p:sp>
        <p:nvSpPr>
          <p:cNvPr id="68" name="Text Placeholder 57">
            <a:extLst>
              <a:ext uri="{FF2B5EF4-FFF2-40B4-BE49-F238E27FC236}">
                <a16:creationId xmlns:a16="http://schemas.microsoft.com/office/drawing/2014/main" id="{D875C94D-753C-4332-A792-6237EEC1F049}"/>
              </a:ext>
            </a:extLst>
          </p:cNvPr>
          <p:cNvSpPr>
            <a:spLocks noGrp="1"/>
          </p:cNvSpPr>
          <p:nvPr>
            <p:ph type="body" sz="quarter" idx="33" hasCustomPrompt="1"/>
          </p:nvPr>
        </p:nvSpPr>
        <p:spPr>
          <a:xfrm>
            <a:off x="9228138" y="2546786"/>
            <a:ext cx="2555875" cy="359517"/>
          </a:xfrm>
        </p:spPr>
        <p:txBody>
          <a:bodyPr bIns="36000" anchor="b" anchorCtr="0">
            <a:spAutoFit/>
          </a:bodyPr>
          <a:lstStyle>
            <a:lvl1pPr marL="0" indent="0">
              <a:lnSpc>
                <a:spcPct val="100000"/>
              </a:lnSpc>
              <a:buNone/>
              <a:defRPr sz="1800" b="1">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dirty="0"/>
              <a:t>Click to add name</a:t>
            </a:r>
          </a:p>
        </p:txBody>
      </p:sp>
      <p:sp>
        <p:nvSpPr>
          <p:cNvPr id="69" name="Text Placeholder 57">
            <a:extLst>
              <a:ext uri="{FF2B5EF4-FFF2-40B4-BE49-F238E27FC236}">
                <a16:creationId xmlns:a16="http://schemas.microsoft.com/office/drawing/2014/main" id="{B06D4D8C-8568-423B-AABB-FB8BD683AC2A}"/>
              </a:ext>
            </a:extLst>
          </p:cNvPr>
          <p:cNvSpPr>
            <a:spLocks noGrp="1"/>
          </p:cNvSpPr>
          <p:nvPr>
            <p:ph type="body" sz="quarter" idx="34" hasCustomPrompt="1"/>
          </p:nvPr>
        </p:nvSpPr>
        <p:spPr>
          <a:xfrm>
            <a:off x="9228138" y="2929654"/>
            <a:ext cx="2555875" cy="313350"/>
          </a:xfrm>
        </p:spPr>
        <p:txBody>
          <a:bodyPr tIns="36000" bIns="0" anchor="t" anchorCtr="0">
            <a:spAutoFit/>
          </a:bodyPr>
          <a:lstStyle>
            <a:lvl1pPr marL="0" indent="0">
              <a:lnSpc>
                <a:spcPct val="100000"/>
              </a:lnSpc>
              <a:buNone/>
              <a:defRPr sz="1800" b="0">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job title</a:t>
            </a:r>
          </a:p>
        </p:txBody>
      </p:sp>
      <p:sp>
        <p:nvSpPr>
          <p:cNvPr id="42" name="Picture Placeholder 4">
            <a:extLst>
              <a:ext uri="{FF2B5EF4-FFF2-40B4-BE49-F238E27FC236}">
                <a16:creationId xmlns:a16="http://schemas.microsoft.com/office/drawing/2014/main" id="{72F775E8-A22B-4C7B-A7AF-7A6E5B4B25A6}"/>
              </a:ext>
              <a:ext uri="{C183D7F6-B498-43B3-948B-1728B52AA6E4}">
                <adec:decorative xmlns:adec="http://schemas.microsoft.com/office/drawing/2017/decorative" val="1"/>
              </a:ext>
            </a:extLst>
          </p:cNvPr>
          <p:cNvSpPr>
            <a:spLocks noGrp="1"/>
          </p:cNvSpPr>
          <p:nvPr>
            <p:ph type="pic" sz="quarter" idx="20" hasCustomPrompt="1"/>
          </p:nvPr>
        </p:nvSpPr>
        <p:spPr>
          <a:xfrm>
            <a:off x="7982152" y="3729415"/>
            <a:ext cx="1066598" cy="1066597"/>
          </a:xfrm>
          <a:prstGeom prst="ellipse">
            <a:avLst/>
          </a:prstGeom>
          <a:blipFill>
            <a:blip r:embed="rId9"/>
            <a:stretch>
              <a:fillRect/>
            </a:stretch>
          </a:blipFill>
        </p:spPr>
        <p:txBody>
          <a:bodyPr>
            <a:noAutofit/>
          </a:bodyPr>
          <a:lstStyle>
            <a:lvl1pPr marL="0" indent="0">
              <a:lnSpc>
                <a:spcPct val="100000"/>
              </a:lnSpc>
              <a:buNone/>
              <a:defRPr/>
            </a:lvl1pPr>
          </a:lstStyle>
          <a:p>
            <a:r>
              <a:rPr lang="en-US"/>
              <a:t> </a:t>
            </a:r>
          </a:p>
        </p:txBody>
      </p:sp>
      <p:sp>
        <p:nvSpPr>
          <p:cNvPr id="70" name="Text Placeholder 57">
            <a:extLst>
              <a:ext uri="{FF2B5EF4-FFF2-40B4-BE49-F238E27FC236}">
                <a16:creationId xmlns:a16="http://schemas.microsoft.com/office/drawing/2014/main" id="{7D2B1B3D-7A06-472C-AAC7-C6D547DD8009}"/>
              </a:ext>
            </a:extLst>
          </p:cNvPr>
          <p:cNvSpPr>
            <a:spLocks noGrp="1"/>
          </p:cNvSpPr>
          <p:nvPr>
            <p:ph type="body" sz="quarter" idx="35" hasCustomPrompt="1"/>
          </p:nvPr>
        </p:nvSpPr>
        <p:spPr>
          <a:xfrm>
            <a:off x="9228138" y="3875819"/>
            <a:ext cx="2555875" cy="359517"/>
          </a:xfrm>
        </p:spPr>
        <p:txBody>
          <a:bodyPr bIns="36000" anchor="b" anchorCtr="0">
            <a:spAutoFit/>
          </a:bodyPr>
          <a:lstStyle>
            <a:lvl1pPr marL="0" indent="0">
              <a:lnSpc>
                <a:spcPct val="100000"/>
              </a:lnSpc>
              <a:buNone/>
              <a:defRPr sz="1800" b="1">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dirty="0"/>
              <a:t>Click to add name</a:t>
            </a:r>
          </a:p>
        </p:txBody>
      </p:sp>
      <p:sp>
        <p:nvSpPr>
          <p:cNvPr id="71" name="Text Placeholder 57">
            <a:extLst>
              <a:ext uri="{FF2B5EF4-FFF2-40B4-BE49-F238E27FC236}">
                <a16:creationId xmlns:a16="http://schemas.microsoft.com/office/drawing/2014/main" id="{AD040565-F4BF-45F9-8EB6-02C700DE6436}"/>
              </a:ext>
            </a:extLst>
          </p:cNvPr>
          <p:cNvSpPr>
            <a:spLocks noGrp="1"/>
          </p:cNvSpPr>
          <p:nvPr>
            <p:ph type="body" sz="quarter" idx="36" hasCustomPrompt="1"/>
          </p:nvPr>
        </p:nvSpPr>
        <p:spPr>
          <a:xfrm>
            <a:off x="9228138" y="4258687"/>
            <a:ext cx="2555875" cy="313350"/>
          </a:xfrm>
        </p:spPr>
        <p:txBody>
          <a:bodyPr tIns="36000" bIns="0" anchor="t" anchorCtr="0">
            <a:spAutoFit/>
          </a:bodyPr>
          <a:lstStyle>
            <a:lvl1pPr marL="0" indent="0">
              <a:lnSpc>
                <a:spcPct val="100000"/>
              </a:lnSpc>
              <a:buNone/>
              <a:defRPr sz="1800" b="0">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job title</a:t>
            </a:r>
          </a:p>
        </p:txBody>
      </p:sp>
      <p:sp>
        <p:nvSpPr>
          <p:cNvPr id="41" name="Picture Placeholder 4">
            <a:extLst>
              <a:ext uri="{FF2B5EF4-FFF2-40B4-BE49-F238E27FC236}">
                <a16:creationId xmlns:a16="http://schemas.microsoft.com/office/drawing/2014/main" id="{B9366CB7-32DA-4E9E-99FC-DE95447593E4}"/>
              </a:ext>
              <a:ext uri="{C183D7F6-B498-43B3-948B-1728B52AA6E4}">
                <adec:decorative xmlns:adec="http://schemas.microsoft.com/office/drawing/2017/decorative" val="1"/>
              </a:ext>
            </a:extLst>
          </p:cNvPr>
          <p:cNvSpPr>
            <a:spLocks noGrp="1"/>
          </p:cNvSpPr>
          <p:nvPr>
            <p:ph type="pic" sz="quarter" idx="19" hasCustomPrompt="1"/>
          </p:nvPr>
        </p:nvSpPr>
        <p:spPr>
          <a:xfrm>
            <a:off x="7982152" y="5058448"/>
            <a:ext cx="1066598" cy="1066597"/>
          </a:xfrm>
          <a:prstGeom prst="ellipse">
            <a:avLst/>
          </a:prstGeom>
          <a:blipFill>
            <a:blip r:embed="rId10"/>
            <a:stretch>
              <a:fillRect/>
            </a:stretch>
          </a:blipFill>
        </p:spPr>
        <p:txBody>
          <a:bodyPr>
            <a:noAutofit/>
          </a:bodyPr>
          <a:lstStyle>
            <a:lvl1pPr marL="0" indent="0">
              <a:lnSpc>
                <a:spcPct val="100000"/>
              </a:lnSpc>
              <a:buNone/>
              <a:defRPr/>
            </a:lvl1pPr>
          </a:lstStyle>
          <a:p>
            <a:r>
              <a:rPr lang="en-US"/>
              <a:t> </a:t>
            </a:r>
          </a:p>
        </p:txBody>
      </p:sp>
      <p:sp>
        <p:nvSpPr>
          <p:cNvPr id="72" name="Text Placeholder 57">
            <a:extLst>
              <a:ext uri="{FF2B5EF4-FFF2-40B4-BE49-F238E27FC236}">
                <a16:creationId xmlns:a16="http://schemas.microsoft.com/office/drawing/2014/main" id="{DB9F8BAF-B545-4D72-ADD4-886DC007051C}"/>
              </a:ext>
            </a:extLst>
          </p:cNvPr>
          <p:cNvSpPr>
            <a:spLocks noGrp="1"/>
          </p:cNvSpPr>
          <p:nvPr>
            <p:ph type="body" sz="quarter" idx="37" hasCustomPrompt="1"/>
          </p:nvPr>
        </p:nvSpPr>
        <p:spPr>
          <a:xfrm>
            <a:off x="9228138" y="5204852"/>
            <a:ext cx="2555875" cy="359517"/>
          </a:xfrm>
        </p:spPr>
        <p:txBody>
          <a:bodyPr bIns="36000" anchor="b" anchorCtr="0">
            <a:spAutoFit/>
          </a:bodyPr>
          <a:lstStyle>
            <a:lvl1pPr marL="0" indent="0">
              <a:lnSpc>
                <a:spcPct val="100000"/>
              </a:lnSpc>
              <a:buNone/>
              <a:defRPr sz="1800" b="1">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dirty="0"/>
              <a:t>Click to add name</a:t>
            </a:r>
          </a:p>
        </p:txBody>
      </p:sp>
      <p:sp>
        <p:nvSpPr>
          <p:cNvPr id="73" name="Text Placeholder 57">
            <a:extLst>
              <a:ext uri="{FF2B5EF4-FFF2-40B4-BE49-F238E27FC236}">
                <a16:creationId xmlns:a16="http://schemas.microsoft.com/office/drawing/2014/main" id="{B0791138-7275-41D5-B115-CD52C7354E2D}"/>
              </a:ext>
            </a:extLst>
          </p:cNvPr>
          <p:cNvSpPr>
            <a:spLocks noGrp="1"/>
          </p:cNvSpPr>
          <p:nvPr>
            <p:ph type="body" sz="quarter" idx="38" hasCustomPrompt="1"/>
          </p:nvPr>
        </p:nvSpPr>
        <p:spPr>
          <a:xfrm>
            <a:off x="9228138" y="5587720"/>
            <a:ext cx="2555875" cy="313350"/>
          </a:xfrm>
        </p:spPr>
        <p:txBody>
          <a:bodyPr tIns="36000" bIns="0" anchor="t" anchorCtr="0">
            <a:spAutoFit/>
          </a:bodyPr>
          <a:lstStyle>
            <a:lvl1pPr marL="0" indent="0">
              <a:lnSpc>
                <a:spcPct val="100000"/>
              </a:lnSpc>
              <a:buNone/>
              <a:defRPr sz="1800" b="0">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job title</a:t>
            </a:r>
          </a:p>
        </p:txBody>
      </p:sp>
      <p:sp>
        <p:nvSpPr>
          <p:cNvPr id="8" name="Slide Number Placeholder 7">
            <a:extLst>
              <a:ext uri="{FF2B5EF4-FFF2-40B4-BE49-F238E27FC236}">
                <a16:creationId xmlns:a16="http://schemas.microsoft.com/office/drawing/2014/main" id="{B7FF9A92-5BDB-40F9-8C9E-94BECF288EF4}"/>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solidFill>
                  <a:schemeClr val="bg1"/>
                </a:solidFill>
              </a:defRPr>
            </a:lvl1pPr>
          </a:lstStyle>
          <a:p>
            <a:fld id="{F8E47D07-9D1E-4FE9-B31A-2F5863681021}" type="slidenum">
              <a:rPr lang="en-GB" smtClean="0"/>
              <a:pPr/>
              <a:t>‹N›</a:t>
            </a:fld>
            <a:endParaRPr lang="en-GB"/>
          </a:p>
        </p:txBody>
      </p:sp>
      <p:sp>
        <p:nvSpPr>
          <p:cNvPr id="31" name="Text Placeholder 96">
            <a:extLst>
              <a:ext uri="{FF2B5EF4-FFF2-40B4-BE49-F238E27FC236}">
                <a16:creationId xmlns:a16="http://schemas.microsoft.com/office/drawing/2014/main" id="{B480DF74-92FB-4ECD-B23E-4C539F84744E}"/>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solidFill>
                  <a:schemeClr val="bg1"/>
                </a:solidFill>
              </a:defRPr>
            </a:lvl1pPr>
          </a:lstStyle>
          <a:p>
            <a:pPr lvl="0"/>
            <a:r>
              <a:rPr lang="en-US" dirty="0"/>
              <a:t>Footnotes</a:t>
            </a:r>
          </a:p>
        </p:txBody>
      </p:sp>
      <p:sp>
        <p:nvSpPr>
          <p:cNvPr id="6" name="Date Placeholder 5">
            <a:extLst>
              <a:ext uri="{FF2B5EF4-FFF2-40B4-BE49-F238E27FC236}">
                <a16:creationId xmlns:a16="http://schemas.microsoft.com/office/drawing/2014/main" id="{98CF1364-95FC-4822-BD65-0519B5DD9BCE}"/>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solidFill>
                  <a:schemeClr val="bg1"/>
                </a:solidFill>
              </a:defRPr>
            </a:lvl1pPr>
          </a:lstStyle>
          <a:p>
            <a:endParaRPr lang="en-GB"/>
          </a:p>
        </p:txBody>
      </p:sp>
      <p:cxnSp>
        <p:nvCxnSpPr>
          <p:cNvPr id="9" name="Straight Connector 8">
            <a:extLst>
              <a:ext uri="{FF2B5EF4-FFF2-40B4-BE49-F238E27FC236}">
                <a16:creationId xmlns:a16="http://schemas.microsoft.com/office/drawing/2014/main" id="{21040238-DCC8-4532-9AE6-EB7C834F336E}"/>
              </a:ext>
              <a:ext uri="{C183D7F6-B498-43B3-948B-1728B52AA6E4}">
                <adec:decorative xmlns:adec="http://schemas.microsoft.com/office/drawing/2017/decorative" val="1"/>
              </a:ext>
            </a:extLst>
          </p:cNvPr>
          <p:cNvCxnSpPr/>
          <p:nvPr userDrawn="1"/>
        </p:nvCxnSpPr>
        <p:spPr>
          <a:xfrm>
            <a:off x="3540125" y="1071349"/>
            <a:ext cx="0" cy="513838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019413991"/>
      </p:ext>
    </p:extLst>
  </p:cSld>
  <p:clrMapOvr>
    <a:masterClrMapping/>
  </p:clrMapOvr>
  <p:extLst>
    <p:ext uri="{DCECCB84-F9BA-43D5-87BE-67443E8EF086}">
      <p15:sldGuideLst xmlns:p15="http://schemas.microsoft.com/office/powerpoint/2012/main">
        <p15:guide id="1" pos="2230">
          <p15:clr>
            <a:srgbClr val="C35EA4"/>
          </p15:clr>
        </p15:guide>
        <p15:guide id="3" pos="4838">
          <p15:clr>
            <a:srgbClr val="A4A3A4"/>
          </p15:clr>
        </p15:guide>
        <p15:guide id="4" pos="5700">
          <p15:clr>
            <a:srgbClr val="A4A3A4"/>
          </p15:clr>
        </p15:guide>
        <p15:guide id="5" pos="3114">
          <p15:clr>
            <a:srgbClr val="A4A3A4"/>
          </p15:clr>
        </p15:guide>
        <p15:guide id="7" pos="3228">
          <p15:clr>
            <a:srgbClr val="A4A3A4"/>
          </p15:clr>
        </p15:guide>
        <p15:guide id="10" pos="5813">
          <p15:clr>
            <a:srgbClr val="A4A3A4"/>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3 Speakers (Dar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635B2-3D27-4FA3-B863-05E4C9624AB6}"/>
              </a:ext>
            </a:extLst>
          </p:cNvPr>
          <p:cNvSpPr>
            <a:spLocks noGrp="1"/>
          </p:cNvSpPr>
          <p:nvPr>
            <p:ph type="title" hasCustomPrompt="1"/>
          </p:nvPr>
        </p:nvSpPr>
        <p:spPr>
          <a:xfrm>
            <a:off x="407988" y="2813447"/>
            <a:ext cx="3049588" cy="1231106"/>
          </a:xfrm>
        </p:spPr>
        <p:txBody>
          <a:bodyPr anchor="ctr" anchorCtr="0">
            <a:spAutoFit/>
          </a:bodyPr>
          <a:lstStyle>
            <a:lvl1pPr>
              <a:lnSpc>
                <a:spcPct val="100000"/>
              </a:lnSpc>
              <a:defRPr sz="4000">
                <a:solidFill>
                  <a:schemeClr val="bg1"/>
                </a:solidFill>
              </a:defRPr>
            </a:lvl1pPr>
          </a:lstStyle>
          <a:p>
            <a:r>
              <a:rPr lang="en-US" dirty="0"/>
              <a:t>Click to enter title here</a:t>
            </a:r>
          </a:p>
        </p:txBody>
      </p:sp>
      <p:sp>
        <p:nvSpPr>
          <p:cNvPr id="5" name="Picture Placeholder 4">
            <a:extLst>
              <a:ext uri="{FF2B5EF4-FFF2-40B4-BE49-F238E27FC236}">
                <a16:creationId xmlns:a16="http://schemas.microsoft.com/office/drawing/2014/main" id="{1112D1D8-F166-4F88-B507-30219E1A1C60}"/>
              </a:ext>
              <a:ext uri="{C183D7F6-B498-43B3-948B-1728B52AA6E4}">
                <adec:decorative xmlns:adec="http://schemas.microsoft.com/office/drawing/2017/decorative" val="1"/>
              </a:ext>
            </a:extLst>
          </p:cNvPr>
          <p:cNvSpPr>
            <a:spLocks noGrp="1"/>
          </p:cNvSpPr>
          <p:nvPr>
            <p:ph type="pic" sz="quarter" idx="15" hasCustomPrompt="1"/>
          </p:nvPr>
        </p:nvSpPr>
        <p:spPr>
          <a:xfrm>
            <a:off x="4500663" y="2188096"/>
            <a:ext cx="1066598" cy="1066597"/>
          </a:xfrm>
          <a:prstGeom prst="ellipse">
            <a:avLst/>
          </a:prstGeom>
          <a:blipFill>
            <a:blip r:embed="rId3"/>
            <a:stretch>
              <a:fillRect/>
            </a:stretch>
          </a:blipFill>
        </p:spPr>
        <p:txBody>
          <a:bodyPr>
            <a:noAutofit/>
          </a:bodyPr>
          <a:lstStyle>
            <a:lvl1pPr marL="0" indent="0">
              <a:lnSpc>
                <a:spcPct val="100000"/>
              </a:lnSpc>
              <a:buNone/>
              <a:defRPr/>
            </a:lvl1pPr>
          </a:lstStyle>
          <a:p>
            <a:r>
              <a:rPr lang="en-US"/>
              <a:t> </a:t>
            </a:r>
          </a:p>
        </p:txBody>
      </p:sp>
      <p:sp>
        <p:nvSpPr>
          <p:cNvPr id="62" name="Text Placeholder 57">
            <a:extLst>
              <a:ext uri="{FF2B5EF4-FFF2-40B4-BE49-F238E27FC236}">
                <a16:creationId xmlns:a16="http://schemas.microsoft.com/office/drawing/2014/main" id="{B1E36713-F111-4648-B34F-AAFF8DEC1670}"/>
              </a:ext>
            </a:extLst>
          </p:cNvPr>
          <p:cNvSpPr>
            <a:spLocks noGrp="1"/>
          </p:cNvSpPr>
          <p:nvPr>
            <p:ph type="body" sz="quarter" idx="27" hasCustomPrompt="1"/>
          </p:nvPr>
        </p:nvSpPr>
        <p:spPr>
          <a:xfrm>
            <a:off x="3756026" y="3541524"/>
            <a:ext cx="2555875" cy="359517"/>
          </a:xfrm>
        </p:spPr>
        <p:txBody>
          <a:bodyPr bIns="36000" anchor="b" anchorCtr="0">
            <a:spAutoFit/>
          </a:bodyPr>
          <a:lstStyle>
            <a:lvl1pPr marL="0" indent="0">
              <a:lnSpc>
                <a:spcPct val="100000"/>
              </a:lnSpc>
              <a:buNone/>
              <a:defRPr sz="1800" b="1">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dirty="0"/>
              <a:t>Click to add name</a:t>
            </a:r>
          </a:p>
        </p:txBody>
      </p:sp>
      <p:sp>
        <p:nvSpPr>
          <p:cNvPr id="63" name="Text Placeholder 57">
            <a:extLst>
              <a:ext uri="{FF2B5EF4-FFF2-40B4-BE49-F238E27FC236}">
                <a16:creationId xmlns:a16="http://schemas.microsoft.com/office/drawing/2014/main" id="{C7941355-3F61-4691-8CBE-A8EE5B41B831}"/>
              </a:ext>
            </a:extLst>
          </p:cNvPr>
          <p:cNvSpPr>
            <a:spLocks noGrp="1"/>
          </p:cNvSpPr>
          <p:nvPr>
            <p:ph type="body" sz="quarter" idx="28" hasCustomPrompt="1"/>
          </p:nvPr>
        </p:nvSpPr>
        <p:spPr>
          <a:xfrm>
            <a:off x="3756026" y="3924392"/>
            <a:ext cx="2555875" cy="313350"/>
          </a:xfrm>
        </p:spPr>
        <p:txBody>
          <a:bodyPr tIns="36000" bIns="0" anchor="t" anchorCtr="0">
            <a:spAutoFit/>
          </a:bodyPr>
          <a:lstStyle>
            <a:lvl1pPr marL="0" indent="0">
              <a:lnSpc>
                <a:spcPct val="100000"/>
              </a:lnSpc>
              <a:buNone/>
              <a:defRPr sz="1800" b="0">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job title</a:t>
            </a:r>
          </a:p>
        </p:txBody>
      </p:sp>
      <p:sp>
        <p:nvSpPr>
          <p:cNvPr id="43" name="Picture Placeholder 4">
            <a:extLst>
              <a:ext uri="{FF2B5EF4-FFF2-40B4-BE49-F238E27FC236}">
                <a16:creationId xmlns:a16="http://schemas.microsoft.com/office/drawing/2014/main" id="{98BEEA61-F657-4A84-A5AD-517F0892DC25}"/>
              </a:ext>
              <a:ext uri="{C183D7F6-B498-43B3-948B-1728B52AA6E4}">
                <adec:decorative xmlns:adec="http://schemas.microsoft.com/office/drawing/2017/decorative" val="1"/>
              </a:ext>
            </a:extLst>
          </p:cNvPr>
          <p:cNvSpPr>
            <a:spLocks noGrp="1"/>
          </p:cNvSpPr>
          <p:nvPr>
            <p:ph type="pic" sz="quarter" idx="21" hasCustomPrompt="1"/>
          </p:nvPr>
        </p:nvSpPr>
        <p:spPr>
          <a:xfrm>
            <a:off x="7235926" y="2188096"/>
            <a:ext cx="1066598" cy="1066597"/>
          </a:xfrm>
          <a:prstGeom prst="ellipse">
            <a:avLst/>
          </a:prstGeom>
          <a:blipFill>
            <a:blip r:embed="rId4"/>
            <a:stretch>
              <a:fillRect/>
            </a:stretch>
          </a:blipFill>
        </p:spPr>
        <p:txBody>
          <a:bodyPr>
            <a:noAutofit/>
          </a:bodyPr>
          <a:lstStyle>
            <a:lvl1pPr marL="0" indent="0">
              <a:lnSpc>
                <a:spcPct val="100000"/>
              </a:lnSpc>
              <a:buNone/>
              <a:defRPr/>
            </a:lvl1pPr>
          </a:lstStyle>
          <a:p>
            <a:r>
              <a:rPr lang="en-US"/>
              <a:t> </a:t>
            </a:r>
          </a:p>
        </p:txBody>
      </p:sp>
      <p:sp>
        <p:nvSpPr>
          <p:cNvPr id="64" name="Text Placeholder 57">
            <a:extLst>
              <a:ext uri="{FF2B5EF4-FFF2-40B4-BE49-F238E27FC236}">
                <a16:creationId xmlns:a16="http://schemas.microsoft.com/office/drawing/2014/main" id="{D4C3AF58-54F1-4682-B4D9-555CBA584B33}"/>
              </a:ext>
            </a:extLst>
          </p:cNvPr>
          <p:cNvSpPr>
            <a:spLocks noGrp="1"/>
          </p:cNvSpPr>
          <p:nvPr>
            <p:ph type="body" sz="quarter" idx="29" hasCustomPrompt="1"/>
          </p:nvPr>
        </p:nvSpPr>
        <p:spPr>
          <a:xfrm>
            <a:off x="6492875" y="3541524"/>
            <a:ext cx="2555875" cy="359517"/>
          </a:xfrm>
        </p:spPr>
        <p:txBody>
          <a:bodyPr bIns="36000" anchor="b" anchorCtr="0">
            <a:spAutoFit/>
          </a:bodyPr>
          <a:lstStyle>
            <a:lvl1pPr marL="0" indent="0">
              <a:lnSpc>
                <a:spcPct val="100000"/>
              </a:lnSpc>
              <a:buNone/>
              <a:defRPr sz="1800" b="1">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a:t>Click to add name</a:t>
            </a:r>
          </a:p>
        </p:txBody>
      </p:sp>
      <p:sp>
        <p:nvSpPr>
          <p:cNvPr id="65" name="Text Placeholder 57">
            <a:extLst>
              <a:ext uri="{FF2B5EF4-FFF2-40B4-BE49-F238E27FC236}">
                <a16:creationId xmlns:a16="http://schemas.microsoft.com/office/drawing/2014/main" id="{A102C3EE-ADA7-4748-833E-59DB5769D8D2}"/>
              </a:ext>
            </a:extLst>
          </p:cNvPr>
          <p:cNvSpPr>
            <a:spLocks noGrp="1"/>
          </p:cNvSpPr>
          <p:nvPr>
            <p:ph type="body" sz="quarter" idx="30" hasCustomPrompt="1"/>
          </p:nvPr>
        </p:nvSpPr>
        <p:spPr>
          <a:xfrm>
            <a:off x="6492875" y="3924392"/>
            <a:ext cx="2555875" cy="313350"/>
          </a:xfrm>
        </p:spPr>
        <p:txBody>
          <a:bodyPr tIns="36000" bIns="0" anchor="t" anchorCtr="0">
            <a:spAutoFit/>
          </a:bodyPr>
          <a:lstStyle>
            <a:lvl1pPr marL="0" indent="0">
              <a:lnSpc>
                <a:spcPct val="100000"/>
              </a:lnSpc>
              <a:buNone/>
              <a:defRPr sz="1800" b="0">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dirty="0"/>
              <a:t>Click to add job title</a:t>
            </a:r>
          </a:p>
        </p:txBody>
      </p:sp>
      <p:sp>
        <p:nvSpPr>
          <p:cNvPr id="40" name="Picture Placeholder 4">
            <a:extLst>
              <a:ext uri="{FF2B5EF4-FFF2-40B4-BE49-F238E27FC236}">
                <a16:creationId xmlns:a16="http://schemas.microsoft.com/office/drawing/2014/main" id="{1B1FC8CD-D4CE-4E11-90DE-BDAEAE7935BA}"/>
              </a:ext>
              <a:ext uri="{C183D7F6-B498-43B3-948B-1728B52AA6E4}">
                <adec:decorative xmlns:adec="http://schemas.microsoft.com/office/drawing/2017/decorative" val="1"/>
              </a:ext>
            </a:extLst>
          </p:cNvPr>
          <p:cNvSpPr>
            <a:spLocks noGrp="1"/>
          </p:cNvSpPr>
          <p:nvPr>
            <p:ph type="pic" sz="quarter" idx="18" hasCustomPrompt="1"/>
          </p:nvPr>
        </p:nvSpPr>
        <p:spPr>
          <a:xfrm>
            <a:off x="9972775" y="2144743"/>
            <a:ext cx="1066598" cy="1066597"/>
          </a:xfrm>
          <a:prstGeom prst="ellipse">
            <a:avLst/>
          </a:prstGeom>
          <a:blipFill>
            <a:blip r:embed="rId5"/>
            <a:stretch>
              <a:fillRect/>
            </a:stretch>
          </a:blipFill>
        </p:spPr>
        <p:txBody>
          <a:bodyPr>
            <a:noAutofit/>
          </a:bodyPr>
          <a:lstStyle>
            <a:lvl1pPr marL="0" indent="0">
              <a:lnSpc>
                <a:spcPct val="100000"/>
              </a:lnSpc>
              <a:buNone/>
              <a:defRPr/>
            </a:lvl1pPr>
          </a:lstStyle>
          <a:p>
            <a:r>
              <a:rPr lang="en-US"/>
              <a:t> </a:t>
            </a:r>
          </a:p>
        </p:txBody>
      </p:sp>
      <p:sp>
        <p:nvSpPr>
          <p:cNvPr id="60" name="Text Placeholder 57">
            <a:extLst>
              <a:ext uri="{FF2B5EF4-FFF2-40B4-BE49-F238E27FC236}">
                <a16:creationId xmlns:a16="http://schemas.microsoft.com/office/drawing/2014/main" id="{A0245B7A-36B7-48DD-8BF2-091A694BA5DC}"/>
              </a:ext>
            </a:extLst>
          </p:cNvPr>
          <p:cNvSpPr>
            <a:spLocks noGrp="1"/>
          </p:cNvSpPr>
          <p:nvPr>
            <p:ph type="body" sz="quarter" idx="25" hasCustomPrompt="1"/>
          </p:nvPr>
        </p:nvSpPr>
        <p:spPr>
          <a:xfrm>
            <a:off x="9228138" y="3541524"/>
            <a:ext cx="2555875" cy="359517"/>
          </a:xfrm>
        </p:spPr>
        <p:txBody>
          <a:bodyPr bIns="36000" anchor="b" anchorCtr="0">
            <a:spAutoFit/>
          </a:bodyPr>
          <a:lstStyle>
            <a:lvl1pPr marL="0" indent="0">
              <a:lnSpc>
                <a:spcPct val="100000"/>
              </a:lnSpc>
              <a:buNone/>
              <a:defRPr sz="1800" b="1">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dirty="0"/>
              <a:t>Click to add name</a:t>
            </a:r>
          </a:p>
        </p:txBody>
      </p:sp>
      <p:sp>
        <p:nvSpPr>
          <p:cNvPr id="61" name="Text Placeholder 57">
            <a:extLst>
              <a:ext uri="{FF2B5EF4-FFF2-40B4-BE49-F238E27FC236}">
                <a16:creationId xmlns:a16="http://schemas.microsoft.com/office/drawing/2014/main" id="{B12401EB-21B8-49A0-87B6-9030A3923DC9}"/>
              </a:ext>
            </a:extLst>
          </p:cNvPr>
          <p:cNvSpPr>
            <a:spLocks noGrp="1"/>
          </p:cNvSpPr>
          <p:nvPr>
            <p:ph type="body" sz="quarter" idx="26" hasCustomPrompt="1"/>
          </p:nvPr>
        </p:nvSpPr>
        <p:spPr>
          <a:xfrm>
            <a:off x="9228138" y="3924392"/>
            <a:ext cx="2555875" cy="313350"/>
          </a:xfrm>
        </p:spPr>
        <p:txBody>
          <a:bodyPr tIns="36000" bIns="0" anchor="t" anchorCtr="0">
            <a:spAutoFit/>
          </a:bodyPr>
          <a:lstStyle>
            <a:lvl1pPr marL="0" indent="0">
              <a:lnSpc>
                <a:spcPct val="100000"/>
              </a:lnSpc>
              <a:buNone/>
              <a:defRPr sz="1800" b="0">
                <a:solidFill>
                  <a:schemeClr val="bg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dirty="0"/>
              <a:t>Click to add job title</a:t>
            </a:r>
          </a:p>
        </p:txBody>
      </p:sp>
      <p:sp>
        <p:nvSpPr>
          <p:cNvPr id="8" name="Slide Number Placeholder 7">
            <a:extLst>
              <a:ext uri="{FF2B5EF4-FFF2-40B4-BE49-F238E27FC236}">
                <a16:creationId xmlns:a16="http://schemas.microsoft.com/office/drawing/2014/main" id="{B7FF9A92-5BDB-40F9-8C9E-94BECF288EF4}"/>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solidFill>
                  <a:schemeClr val="bg1"/>
                </a:solidFill>
              </a:defRPr>
            </a:lvl1pPr>
          </a:lstStyle>
          <a:p>
            <a:fld id="{F8E47D07-9D1E-4FE9-B31A-2F5863681021}" type="slidenum">
              <a:rPr lang="en-GB" smtClean="0"/>
              <a:pPr/>
              <a:t>‹N›</a:t>
            </a:fld>
            <a:endParaRPr lang="en-GB"/>
          </a:p>
        </p:txBody>
      </p:sp>
      <p:sp>
        <p:nvSpPr>
          <p:cNvPr id="16" name="Text Placeholder 96">
            <a:extLst>
              <a:ext uri="{FF2B5EF4-FFF2-40B4-BE49-F238E27FC236}">
                <a16:creationId xmlns:a16="http://schemas.microsoft.com/office/drawing/2014/main" id="{12BF79A8-D986-47A9-9552-53F98E10767E}"/>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solidFill>
                  <a:schemeClr val="bg1"/>
                </a:solidFill>
              </a:defRPr>
            </a:lvl1pPr>
          </a:lstStyle>
          <a:p>
            <a:pPr lvl="0"/>
            <a:r>
              <a:rPr lang="en-US" dirty="0"/>
              <a:t>Footnotes</a:t>
            </a:r>
          </a:p>
        </p:txBody>
      </p:sp>
      <p:sp>
        <p:nvSpPr>
          <p:cNvPr id="6" name="Date Placeholder 5">
            <a:extLst>
              <a:ext uri="{FF2B5EF4-FFF2-40B4-BE49-F238E27FC236}">
                <a16:creationId xmlns:a16="http://schemas.microsoft.com/office/drawing/2014/main" id="{98CF1364-95FC-4822-BD65-0519B5DD9BCE}"/>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solidFill>
                  <a:schemeClr val="bg1"/>
                </a:solidFill>
              </a:defRPr>
            </a:lvl1pPr>
          </a:lstStyle>
          <a:p>
            <a:endParaRPr lang="en-GB"/>
          </a:p>
        </p:txBody>
      </p:sp>
      <p:cxnSp>
        <p:nvCxnSpPr>
          <p:cNvPr id="9" name="Straight Connector 8">
            <a:extLst>
              <a:ext uri="{FF2B5EF4-FFF2-40B4-BE49-F238E27FC236}">
                <a16:creationId xmlns:a16="http://schemas.microsoft.com/office/drawing/2014/main" id="{21040238-DCC8-4532-9AE6-EB7C834F336E}"/>
              </a:ext>
              <a:ext uri="{C183D7F6-B498-43B3-948B-1728B52AA6E4}">
                <adec:decorative xmlns:adec="http://schemas.microsoft.com/office/drawing/2017/decorative" val="1"/>
              </a:ext>
            </a:extLst>
          </p:cNvPr>
          <p:cNvCxnSpPr/>
          <p:nvPr userDrawn="1"/>
        </p:nvCxnSpPr>
        <p:spPr>
          <a:xfrm>
            <a:off x="3540125" y="1071349"/>
            <a:ext cx="0" cy="513838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834424837"/>
      </p:ext>
    </p:extLst>
  </p:cSld>
  <p:clrMapOvr>
    <a:masterClrMapping/>
  </p:clrMapOvr>
  <p:extLst>
    <p:ext uri="{DCECCB84-F9BA-43D5-87BE-67443E8EF086}">
      <p15:sldGuideLst xmlns:p15="http://schemas.microsoft.com/office/powerpoint/2012/main">
        <p15:guide id="1" pos="2230">
          <p15:clr>
            <a:srgbClr val="C35EA4"/>
          </p15:clr>
        </p15:guide>
        <p15:guide id="3" pos="4089" userDrawn="1">
          <p15:clr>
            <a:srgbClr val="A4A3A4"/>
          </p15:clr>
        </p15:guide>
        <p15:guide id="4" pos="5700">
          <p15:clr>
            <a:srgbClr val="A4A3A4"/>
          </p15:clr>
        </p15:guide>
        <p15:guide id="5" pos="2366" userDrawn="1">
          <p15:clr>
            <a:srgbClr val="A4A3A4"/>
          </p15:clr>
        </p15:guide>
        <p15:guide id="7" pos="3976" userDrawn="1">
          <p15:clr>
            <a:srgbClr val="A4A3A4"/>
          </p15:clr>
        </p15:guide>
        <p15:guide id="10" pos="5813">
          <p15:clr>
            <a:srgbClr val="A4A3A4"/>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END">
    <p:bg>
      <p:bgPr>
        <a:solidFill>
          <a:schemeClr val="tx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C22DA5D-EC7E-40C3-8862-3E3748AD6C3A}"/>
              </a:ext>
            </a:extLst>
          </p:cNvPr>
          <p:cNvSpPr txBox="1">
            <a:spLocks/>
          </p:cNvSpPr>
          <p:nvPr userDrawn="1"/>
        </p:nvSpPr>
        <p:spPr>
          <a:xfrm>
            <a:off x="1257304" y="769811"/>
            <a:ext cx="9677394" cy="5909310"/>
          </a:xfrm>
          <a:prstGeom prst="rect">
            <a:avLst/>
          </a:prstGeom>
        </p:spPr>
        <p:txBody>
          <a:bodyPr vert="horz" wrap="square" lIns="0" tIns="0" rIns="0" bIns="0" rtlCol="0" anchor="t">
            <a:spAutoFit/>
          </a:bodyPr>
          <a:lstStyle>
            <a:defPPr>
              <a:defRPr lang="en-US"/>
            </a:defPPr>
            <a:lvl1pPr algn="ctr">
              <a:lnSpc>
                <a:spcPct val="90000"/>
              </a:lnSpc>
              <a:spcBef>
                <a:spcPct val="0"/>
              </a:spcBef>
              <a:buNone/>
              <a:defRPr sz="9600">
                <a:solidFill>
                  <a:schemeClr val="bg1"/>
                </a:solidFill>
                <a:latin typeface="+mj-lt"/>
                <a:ea typeface="+mj-ea"/>
                <a:cs typeface="+mj-cs"/>
              </a:defRPr>
            </a:lvl1pPr>
          </a:lstStyle>
          <a:p>
            <a:pPr lvl="0"/>
            <a:r>
              <a:rPr lang="en-US"/>
              <a:t>Do not use layouts</a:t>
            </a:r>
            <a:br>
              <a:rPr lang="en-US"/>
            </a:br>
            <a:r>
              <a:rPr lang="en-US"/>
              <a:t>in this section appearing after this point. </a:t>
            </a:r>
          </a:p>
        </p:txBody>
      </p:sp>
      <p:sp>
        <p:nvSpPr>
          <p:cNvPr id="3" name="DO NOT DELETE (BRANDIN)">
            <a:extLst>
              <a:ext uri="{FF2B5EF4-FFF2-40B4-BE49-F238E27FC236}">
                <a16:creationId xmlns:a16="http://schemas.microsoft.com/office/drawing/2014/main" id="{1ACB46BA-7BAE-3F4C-9E6D-BBDFFAAF37B1}"/>
              </a:ext>
            </a:extLst>
          </p:cNvPr>
          <p:cNvSpPr/>
          <p:nvPr userDrawn="1"/>
        </p:nvSpPr>
        <p:spPr>
          <a:xfrm>
            <a:off x="152400" y="152400"/>
            <a:ext cx="0"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lnSpc>
                <a:spcPct val="120000"/>
              </a:lnSpc>
              <a:spcAft>
                <a:spcPts val="600"/>
              </a:spcAft>
            </a:pPr>
            <a:endParaRPr lang="en-US" dirty="0" err="1"/>
          </a:p>
        </p:txBody>
      </p:sp>
    </p:spTree>
    <p:custDataLst>
      <p:custData r:id="rId1"/>
      <p:tags r:id="rId2"/>
    </p:custDataLst>
    <p:extLst>
      <p:ext uri="{BB962C8B-B14F-4D97-AF65-F5344CB8AC3E}">
        <p14:creationId xmlns:p14="http://schemas.microsoft.com/office/powerpoint/2010/main" val="264820902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5 Logo Holders">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D40D7-DC13-4D28-9957-EA7D59028BA2}"/>
              </a:ext>
            </a:extLst>
          </p:cNvPr>
          <p:cNvSpPr>
            <a:spLocks noGrp="1"/>
          </p:cNvSpPr>
          <p:nvPr>
            <p:ph type="title" hasCustomPrompt="1"/>
          </p:nvPr>
        </p:nvSpPr>
        <p:spPr/>
        <p:txBody>
          <a:bodyPr/>
          <a:lstStyle>
            <a:lvl1pPr>
              <a:lnSpc>
                <a:spcPct val="100000"/>
              </a:lnSpc>
              <a:defRPr>
                <a:solidFill>
                  <a:schemeClr val="bg1"/>
                </a:solidFill>
              </a:defRPr>
            </a:lvl1pPr>
          </a:lstStyle>
          <a:p>
            <a:r>
              <a:rPr lang="en-US" dirty="0"/>
              <a:t>Click to enter title here</a:t>
            </a:r>
          </a:p>
        </p:txBody>
      </p:sp>
      <p:sp>
        <p:nvSpPr>
          <p:cNvPr id="12" name="Picture Placeholder 11">
            <a:extLst>
              <a:ext uri="{FF2B5EF4-FFF2-40B4-BE49-F238E27FC236}">
                <a16:creationId xmlns:a16="http://schemas.microsoft.com/office/drawing/2014/main" id="{75E460CF-60CD-4D04-8BD0-34A76029C4BA}"/>
              </a:ext>
              <a:ext uri="{C183D7F6-B498-43B3-948B-1728B52AA6E4}">
                <adec:decorative xmlns:adec="http://schemas.microsoft.com/office/drawing/2017/decorative" val="1"/>
              </a:ext>
            </a:extLst>
          </p:cNvPr>
          <p:cNvSpPr>
            <a:spLocks noGrp="1"/>
          </p:cNvSpPr>
          <p:nvPr>
            <p:ph type="pic" sz="quarter" idx="13" hasCustomPrompt="1"/>
          </p:nvPr>
        </p:nvSpPr>
        <p:spPr>
          <a:xfrm>
            <a:off x="407987" y="2390775"/>
            <a:ext cx="1800225" cy="1800225"/>
          </a:xfrm>
          <a:prstGeom prst="ellipse">
            <a:avLst/>
          </a:prstGeom>
          <a:solidFill>
            <a:schemeClr val="bg1"/>
          </a:solidFill>
        </p:spPr>
        <p:txBody>
          <a:bodyPr>
            <a:noAutofit/>
          </a:bodyPr>
          <a:lstStyle>
            <a:lvl1pPr marL="0" indent="0">
              <a:lnSpc>
                <a:spcPct val="100000"/>
              </a:lnSpc>
              <a:buNone/>
              <a:defRPr>
                <a:solidFill>
                  <a:schemeClr val="tx1"/>
                </a:solidFill>
              </a:defRPr>
            </a:lvl1pPr>
          </a:lstStyle>
          <a:p>
            <a:r>
              <a:rPr lang="en-US"/>
              <a:t> </a:t>
            </a:r>
          </a:p>
        </p:txBody>
      </p:sp>
      <p:sp>
        <p:nvSpPr>
          <p:cNvPr id="13" name="Picture Placeholder 11">
            <a:extLst>
              <a:ext uri="{FF2B5EF4-FFF2-40B4-BE49-F238E27FC236}">
                <a16:creationId xmlns:a16="http://schemas.microsoft.com/office/drawing/2014/main" id="{5C87F9B8-D0F5-497C-AE63-5A450E0E1DA9}"/>
              </a:ext>
              <a:ext uri="{C183D7F6-B498-43B3-948B-1728B52AA6E4}">
                <adec:decorative xmlns:adec="http://schemas.microsoft.com/office/drawing/2017/decorative" val="1"/>
              </a:ext>
            </a:extLst>
          </p:cNvPr>
          <p:cNvSpPr>
            <a:spLocks noGrp="1"/>
          </p:cNvSpPr>
          <p:nvPr>
            <p:ph type="pic" sz="quarter" idx="14" hasCustomPrompt="1"/>
          </p:nvPr>
        </p:nvSpPr>
        <p:spPr>
          <a:xfrm>
            <a:off x="2801937" y="2390775"/>
            <a:ext cx="1800225" cy="1800225"/>
          </a:xfrm>
          <a:prstGeom prst="ellipse">
            <a:avLst/>
          </a:prstGeom>
          <a:solidFill>
            <a:schemeClr val="bg1"/>
          </a:solidFill>
        </p:spPr>
        <p:txBody>
          <a:bodyPr>
            <a:noAutofit/>
          </a:bodyPr>
          <a:lstStyle>
            <a:lvl1pPr marL="0" indent="0">
              <a:lnSpc>
                <a:spcPct val="100000"/>
              </a:lnSpc>
              <a:buNone/>
              <a:defRPr>
                <a:solidFill>
                  <a:schemeClr val="tx1"/>
                </a:solidFill>
              </a:defRPr>
            </a:lvl1pPr>
          </a:lstStyle>
          <a:p>
            <a:r>
              <a:rPr lang="en-US"/>
              <a:t> </a:t>
            </a:r>
          </a:p>
        </p:txBody>
      </p:sp>
      <p:sp>
        <p:nvSpPr>
          <p:cNvPr id="14" name="Picture Placeholder 11">
            <a:extLst>
              <a:ext uri="{FF2B5EF4-FFF2-40B4-BE49-F238E27FC236}">
                <a16:creationId xmlns:a16="http://schemas.microsoft.com/office/drawing/2014/main" id="{CA7090BA-5395-4466-845D-2FFF88988FC5}"/>
              </a:ext>
              <a:ext uri="{C183D7F6-B498-43B3-948B-1728B52AA6E4}">
                <adec:decorative xmlns:adec="http://schemas.microsoft.com/office/drawing/2017/decorative" val="1"/>
              </a:ext>
            </a:extLst>
          </p:cNvPr>
          <p:cNvSpPr>
            <a:spLocks noGrp="1"/>
          </p:cNvSpPr>
          <p:nvPr>
            <p:ph type="pic" sz="quarter" idx="15" hasCustomPrompt="1"/>
          </p:nvPr>
        </p:nvSpPr>
        <p:spPr>
          <a:xfrm>
            <a:off x="5195887" y="2390775"/>
            <a:ext cx="1800225" cy="1800225"/>
          </a:xfrm>
          <a:prstGeom prst="ellipse">
            <a:avLst/>
          </a:prstGeom>
          <a:solidFill>
            <a:schemeClr val="bg1"/>
          </a:solidFill>
        </p:spPr>
        <p:txBody>
          <a:bodyPr>
            <a:noAutofit/>
          </a:bodyPr>
          <a:lstStyle>
            <a:lvl1pPr marL="0" indent="0">
              <a:lnSpc>
                <a:spcPct val="100000"/>
              </a:lnSpc>
              <a:buNone/>
              <a:defRPr>
                <a:solidFill>
                  <a:schemeClr val="tx1"/>
                </a:solidFill>
              </a:defRPr>
            </a:lvl1pPr>
          </a:lstStyle>
          <a:p>
            <a:r>
              <a:rPr lang="en-US"/>
              <a:t> </a:t>
            </a:r>
          </a:p>
        </p:txBody>
      </p:sp>
      <p:sp>
        <p:nvSpPr>
          <p:cNvPr id="15" name="Picture Placeholder 11">
            <a:extLst>
              <a:ext uri="{FF2B5EF4-FFF2-40B4-BE49-F238E27FC236}">
                <a16:creationId xmlns:a16="http://schemas.microsoft.com/office/drawing/2014/main" id="{07BD6C02-2D88-4407-AB5F-1B4EE05F3EB7}"/>
              </a:ext>
              <a:ext uri="{C183D7F6-B498-43B3-948B-1728B52AA6E4}">
                <adec:decorative xmlns:adec="http://schemas.microsoft.com/office/drawing/2017/decorative" val="1"/>
              </a:ext>
            </a:extLst>
          </p:cNvPr>
          <p:cNvSpPr>
            <a:spLocks noGrp="1"/>
          </p:cNvSpPr>
          <p:nvPr>
            <p:ph type="pic" sz="quarter" idx="16" hasCustomPrompt="1"/>
          </p:nvPr>
        </p:nvSpPr>
        <p:spPr>
          <a:xfrm>
            <a:off x="7589837" y="2390775"/>
            <a:ext cx="1800225" cy="1800225"/>
          </a:xfrm>
          <a:prstGeom prst="ellipse">
            <a:avLst/>
          </a:prstGeom>
          <a:solidFill>
            <a:schemeClr val="bg1"/>
          </a:solidFill>
        </p:spPr>
        <p:txBody>
          <a:bodyPr>
            <a:noAutofit/>
          </a:bodyPr>
          <a:lstStyle>
            <a:lvl1pPr marL="0" indent="0">
              <a:lnSpc>
                <a:spcPct val="100000"/>
              </a:lnSpc>
              <a:buNone/>
              <a:defRPr>
                <a:solidFill>
                  <a:schemeClr val="tx1"/>
                </a:solidFill>
              </a:defRPr>
            </a:lvl1pPr>
          </a:lstStyle>
          <a:p>
            <a:r>
              <a:rPr lang="en-US"/>
              <a:t> </a:t>
            </a:r>
          </a:p>
        </p:txBody>
      </p:sp>
      <p:sp>
        <p:nvSpPr>
          <p:cNvPr id="16" name="Picture Placeholder 11">
            <a:extLst>
              <a:ext uri="{FF2B5EF4-FFF2-40B4-BE49-F238E27FC236}">
                <a16:creationId xmlns:a16="http://schemas.microsoft.com/office/drawing/2014/main" id="{266000A8-5305-480E-9CC7-8E85E0C22DB8}"/>
              </a:ext>
              <a:ext uri="{C183D7F6-B498-43B3-948B-1728B52AA6E4}">
                <adec:decorative xmlns:adec="http://schemas.microsoft.com/office/drawing/2017/decorative" val="1"/>
              </a:ext>
            </a:extLst>
          </p:cNvPr>
          <p:cNvSpPr>
            <a:spLocks noGrp="1"/>
          </p:cNvSpPr>
          <p:nvPr>
            <p:ph type="pic" sz="quarter" idx="17" hasCustomPrompt="1"/>
          </p:nvPr>
        </p:nvSpPr>
        <p:spPr>
          <a:xfrm>
            <a:off x="9983787" y="2390775"/>
            <a:ext cx="1800225" cy="1800225"/>
          </a:xfrm>
          <a:prstGeom prst="ellipse">
            <a:avLst/>
          </a:prstGeom>
          <a:solidFill>
            <a:schemeClr val="bg1"/>
          </a:solidFill>
        </p:spPr>
        <p:txBody>
          <a:bodyPr>
            <a:noAutofit/>
          </a:bodyPr>
          <a:lstStyle>
            <a:lvl1pPr marL="0" indent="0">
              <a:lnSpc>
                <a:spcPct val="100000"/>
              </a:lnSpc>
              <a:buNone/>
              <a:defRPr>
                <a:solidFill>
                  <a:schemeClr val="tx1"/>
                </a:solidFill>
              </a:defRPr>
            </a:lvl1pPr>
          </a:lstStyle>
          <a:p>
            <a:r>
              <a:rPr lang="en-US"/>
              <a:t> </a:t>
            </a:r>
          </a:p>
        </p:txBody>
      </p:sp>
      <p:sp>
        <p:nvSpPr>
          <p:cNvPr id="5" name="Slide Number Placeholder 4">
            <a:extLst>
              <a:ext uri="{FF2B5EF4-FFF2-40B4-BE49-F238E27FC236}">
                <a16:creationId xmlns:a16="http://schemas.microsoft.com/office/drawing/2014/main" id="{BC99263C-FBED-4354-9C78-6D47AE0C620C}"/>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solidFill>
                  <a:schemeClr val="bg1"/>
                </a:solidFill>
              </a:defRPr>
            </a:lvl1pPr>
          </a:lstStyle>
          <a:p>
            <a:fld id="{F8E47D07-9D1E-4FE9-B31A-2F5863681021}" type="slidenum">
              <a:rPr lang="en-GB" smtClean="0"/>
              <a:pPr/>
              <a:t>‹N›</a:t>
            </a:fld>
            <a:endParaRPr lang="en-GB"/>
          </a:p>
        </p:txBody>
      </p:sp>
      <p:sp>
        <p:nvSpPr>
          <p:cNvPr id="11" name="Text Placeholder 96">
            <a:extLst>
              <a:ext uri="{FF2B5EF4-FFF2-40B4-BE49-F238E27FC236}">
                <a16:creationId xmlns:a16="http://schemas.microsoft.com/office/drawing/2014/main" id="{B5788CA3-B109-4C1E-8BEF-296AE5E5BBD7}"/>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solidFill>
                  <a:schemeClr val="bg1"/>
                </a:solidFill>
              </a:defRPr>
            </a:lvl1pPr>
          </a:lstStyle>
          <a:p>
            <a:pPr lvl="0"/>
            <a:r>
              <a:rPr lang="en-US" dirty="0"/>
              <a:t>Footnotes</a:t>
            </a:r>
          </a:p>
        </p:txBody>
      </p:sp>
      <p:sp>
        <p:nvSpPr>
          <p:cNvPr id="3" name="Date Placeholder 2">
            <a:extLst>
              <a:ext uri="{FF2B5EF4-FFF2-40B4-BE49-F238E27FC236}">
                <a16:creationId xmlns:a16="http://schemas.microsoft.com/office/drawing/2014/main" id="{6C4A1AB8-2EE2-468C-A083-D01CE559E67F}"/>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solidFill>
                  <a:schemeClr val="bg1"/>
                </a:solidFill>
              </a:defRPr>
            </a:lvl1pPr>
          </a:lstStyle>
          <a:p>
            <a:endParaRPr lang="en-GB"/>
          </a:p>
        </p:txBody>
      </p:sp>
    </p:spTree>
    <p:custDataLst>
      <p:tags r:id="rId1"/>
    </p:custDataLst>
    <p:extLst>
      <p:ext uri="{BB962C8B-B14F-4D97-AF65-F5344CB8AC3E}">
        <p14:creationId xmlns:p14="http://schemas.microsoft.com/office/powerpoint/2010/main" val="3046564347"/>
      </p:ext>
    </p:extLst>
  </p:cSld>
  <p:clrMapOvr>
    <a:masterClrMapping/>
  </p:clrMapOvr>
  <p:extLst>
    <p:ext uri="{DCECCB84-F9BA-43D5-87BE-67443E8EF086}">
      <p15:sldGuideLst xmlns:p15="http://schemas.microsoft.com/office/powerpoint/2012/main">
        <p15:guide id="1" orient="horz" pos="890" userDrawn="1">
          <p15:clr>
            <a:srgbClr val="C35EA4"/>
          </p15:clr>
        </p15:guide>
        <p15:guide id="2" orient="horz" pos="981" userDrawn="1">
          <p15:clr>
            <a:srgbClr val="C35EA4"/>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5 Logo Holders">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D40D7-DC13-4D28-9957-EA7D59028BA2}"/>
              </a:ext>
            </a:extLst>
          </p:cNvPr>
          <p:cNvSpPr>
            <a:spLocks noGrp="1"/>
          </p:cNvSpPr>
          <p:nvPr>
            <p:ph type="title" hasCustomPrompt="1"/>
          </p:nvPr>
        </p:nvSpPr>
        <p:spPr/>
        <p:txBody>
          <a:bodyPr/>
          <a:lstStyle>
            <a:lvl1pPr>
              <a:lnSpc>
                <a:spcPct val="100000"/>
              </a:lnSpc>
              <a:defRPr>
                <a:solidFill>
                  <a:schemeClr val="tx1"/>
                </a:solidFill>
              </a:defRPr>
            </a:lvl1pPr>
          </a:lstStyle>
          <a:p>
            <a:r>
              <a:rPr lang="en-US" dirty="0"/>
              <a:t>Click to enter title here</a:t>
            </a:r>
          </a:p>
        </p:txBody>
      </p:sp>
      <p:sp>
        <p:nvSpPr>
          <p:cNvPr id="12" name="Picture Placeholder 11">
            <a:extLst>
              <a:ext uri="{FF2B5EF4-FFF2-40B4-BE49-F238E27FC236}">
                <a16:creationId xmlns:a16="http://schemas.microsoft.com/office/drawing/2014/main" id="{75E460CF-60CD-4D04-8BD0-34A76029C4BA}"/>
              </a:ext>
              <a:ext uri="{C183D7F6-B498-43B3-948B-1728B52AA6E4}">
                <adec:decorative xmlns:adec="http://schemas.microsoft.com/office/drawing/2017/decorative" val="1"/>
              </a:ext>
            </a:extLst>
          </p:cNvPr>
          <p:cNvSpPr>
            <a:spLocks noGrp="1"/>
          </p:cNvSpPr>
          <p:nvPr>
            <p:ph type="pic" sz="quarter" idx="13" hasCustomPrompt="1"/>
          </p:nvPr>
        </p:nvSpPr>
        <p:spPr>
          <a:xfrm>
            <a:off x="407987" y="1791652"/>
            <a:ext cx="1508761" cy="1508761"/>
          </a:xfrm>
          <a:prstGeom prst="ellipse">
            <a:avLst/>
          </a:prstGeom>
          <a:solidFill>
            <a:schemeClr val="bg1"/>
          </a:solidFill>
        </p:spPr>
        <p:txBody>
          <a:bodyPr>
            <a:noAutofit/>
          </a:bodyPr>
          <a:lstStyle>
            <a:lvl1pPr>
              <a:lnSpc>
                <a:spcPct val="100000"/>
              </a:lnSpc>
              <a:defRPr>
                <a:solidFill>
                  <a:schemeClr val="bg1"/>
                </a:solidFill>
              </a:defRPr>
            </a:lvl1pPr>
          </a:lstStyle>
          <a:p>
            <a:r>
              <a:rPr lang="en-US"/>
              <a:t> </a:t>
            </a:r>
          </a:p>
        </p:txBody>
      </p:sp>
      <p:sp>
        <p:nvSpPr>
          <p:cNvPr id="13" name="Picture Placeholder 11">
            <a:extLst>
              <a:ext uri="{FF2B5EF4-FFF2-40B4-BE49-F238E27FC236}">
                <a16:creationId xmlns:a16="http://schemas.microsoft.com/office/drawing/2014/main" id="{5C87F9B8-D0F5-497C-AE63-5A450E0E1DA9}"/>
              </a:ext>
              <a:ext uri="{C183D7F6-B498-43B3-948B-1728B52AA6E4}">
                <adec:decorative xmlns:adec="http://schemas.microsoft.com/office/drawing/2017/decorative" val="1"/>
              </a:ext>
            </a:extLst>
          </p:cNvPr>
          <p:cNvSpPr>
            <a:spLocks noGrp="1"/>
          </p:cNvSpPr>
          <p:nvPr>
            <p:ph type="pic" sz="quarter" idx="14" hasCustomPrompt="1"/>
          </p:nvPr>
        </p:nvSpPr>
        <p:spPr>
          <a:xfrm>
            <a:off x="2801937" y="1791652"/>
            <a:ext cx="1508761" cy="1508761"/>
          </a:xfrm>
          <a:prstGeom prst="ellipse">
            <a:avLst/>
          </a:prstGeom>
          <a:solidFill>
            <a:schemeClr val="bg1"/>
          </a:solidFill>
        </p:spPr>
        <p:txBody>
          <a:bodyPr>
            <a:noAutofit/>
          </a:bodyPr>
          <a:lstStyle>
            <a:lvl1pPr>
              <a:lnSpc>
                <a:spcPct val="100000"/>
              </a:lnSpc>
              <a:defRPr>
                <a:solidFill>
                  <a:schemeClr val="bg1"/>
                </a:solidFill>
              </a:defRPr>
            </a:lvl1pPr>
          </a:lstStyle>
          <a:p>
            <a:r>
              <a:rPr lang="en-US"/>
              <a:t> </a:t>
            </a:r>
          </a:p>
        </p:txBody>
      </p:sp>
      <p:sp>
        <p:nvSpPr>
          <p:cNvPr id="14" name="Picture Placeholder 11">
            <a:extLst>
              <a:ext uri="{FF2B5EF4-FFF2-40B4-BE49-F238E27FC236}">
                <a16:creationId xmlns:a16="http://schemas.microsoft.com/office/drawing/2014/main" id="{CA7090BA-5395-4466-845D-2FFF88988FC5}"/>
              </a:ext>
              <a:ext uri="{C183D7F6-B498-43B3-948B-1728B52AA6E4}">
                <adec:decorative xmlns:adec="http://schemas.microsoft.com/office/drawing/2017/decorative" val="1"/>
              </a:ext>
            </a:extLst>
          </p:cNvPr>
          <p:cNvSpPr>
            <a:spLocks noGrp="1"/>
          </p:cNvSpPr>
          <p:nvPr>
            <p:ph type="pic" sz="quarter" idx="15" hasCustomPrompt="1"/>
          </p:nvPr>
        </p:nvSpPr>
        <p:spPr>
          <a:xfrm>
            <a:off x="5195887" y="1791652"/>
            <a:ext cx="1508761" cy="1508761"/>
          </a:xfrm>
          <a:prstGeom prst="ellipse">
            <a:avLst/>
          </a:prstGeom>
          <a:solidFill>
            <a:schemeClr val="bg1"/>
          </a:solidFill>
        </p:spPr>
        <p:txBody>
          <a:bodyPr>
            <a:noAutofit/>
          </a:bodyPr>
          <a:lstStyle>
            <a:lvl1pPr>
              <a:lnSpc>
                <a:spcPct val="100000"/>
              </a:lnSpc>
              <a:defRPr>
                <a:solidFill>
                  <a:schemeClr val="bg1"/>
                </a:solidFill>
              </a:defRPr>
            </a:lvl1pPr>
          </a:lstStyle>
          <a:p>
            <a:r>
              <a:rPr lang="en-US"/>
              <a:t> </a:t>
            </a:r>
          </a:p>
        </p:txBody>
      </p:sp>
      <p:sp>
        <p:nvSpPr>
          <p:cNvPr id="15" name="Picture Placeholder 11">
            <a:extLst>
              <a:ext uri="{FF2B5EF4-FFF2-40B4-BE49-F238E27FC236}">
                <a16:creationId xmlns:a16="http://schemas.microsoft.com/office/drawing/2014/main" id="{07BD6C02-2D88-4407-AB5F-1B4EE05F3EB7}"/>
              </a:ext>
              <a:ext uri="{C183D7F6-B498-43B3-948B-1728B52AA6E4}">
                <adec:decorative xmlns:adec="http://schemas.microsoft.com/office/drawing/2017/decorative" val="1"/>
              </a:ext>
            </a:extLst>
          </p:cNvPr>
          <p:cNvSpPr>
            <a:spLocks noGrp="1"/>
          </p:cNvSpPr>
          <p:nvPr>
            <p:ph type="pic" sz="quarter" idx="16" hasCustomPrompt="1"/>
          </p:nvPr>
        </p:nvSpPr>
        <p:spPr>
          <a:xfrm>
            <a:off x="7589837" y="1791652"/>
            <a:ext cx="1508761" cy="1508761"/>
          </a:xfrm>
          <a:prstGeom prst="ellipse">
            <a:avLst/>
          </a:prstGeom>
          <a:solidFill>
            <a:schemeClr val="bg1"/>
          </a:solidFill>
        </p:spPr>
        <p:txBody>
          <a:bodyPr>
            <a:noAutofit/>
          </a:bodyPr>
          <a:lstStyle>
            <a:lvl1pPr>
              <a:lnSpc>
                <a:spcPct val="100000"/>
              </a:lnSpc>
              <a:defRPr>
                <a:solidFill>
                  <a:schemeClr val="bg1"/>
                </a:solidFill>
              </a:defRPr>
            </a:lvl1pPr>
          </a:lstStyle>
          <a:p>
            <a:r>
              <a:rPr lang="en-US"/>
              <a:t> </a:t>
            </a:r>
          </a:p>
        </p:txBody>
      </p:sp>
      <p:sp>
        <p:nvSpPr>
          <p:cNvPr id="16" name="Picture Placeholder 11">
            <a:extLst>
              <a:ext uri="{FF2B5EF4-FFF2-40B4-BE49-F238E27FC236}">
                <a16:creationId xmlns:a16="http://schemas.microsoft.com/office/drawing/2014/main" id="{266000A8-5305-480E-9CC7-8E85E0C22DB8}"/>
              </a:ext>
              <a:ext uri="{C183D7F6-B498-43B3-948B-1728B52AA6E4}">
                <adec:decorative xmlns:adec="http://schemas.microsoft.com/office/drawing/2017/decorative" val="1"/>
              </a:ext>
            </a:extLst>
          </p:cNvPr>
          <p:cNvSpPr>
            <a:spLocks noGrp="1"/>
          </p:cNvSpPr>
          <p:nvPr>
            <p:ph type="pic" sz="quarter" idx="17" hasCustomPrompt="1"/>
          </p:nvPr>
        </p:nvSpPr>
        <p:spPr>
          <a:xfrm>
            <a:off x="9983787" y="1791652"/>
            <a:ext cx="1508761" cy="1508761"/>
          </a:xfrm>
          <a:prstGeom prst="ellipse">
            <a:avLst/>
          </a:prstGeom>
          <a:solidFill>
            <a:schemeClr val="bg1"/>
          </a:solidFill>
        </p:spPr>
        <p:txBody>
          <a:bodyPr>
            <a:noAutofit/>
          </a:bodyPr>
          <a:lstStyle>
            <a:lvl1pPr>
              <a:lnSpc>
                <a:spcPct val="100000"/>
              </a:lnSpc>
              <a:defRPr>
                <a:solidFill>
                  <a:schemeClr val="bg1"/>
                </a:solidFill>
              </a:defRPr>
            </a:lvl1pPr>
          </a:lstStyle>
          <a:p>
            <a:r>
              <a:rPr lang="en-US"/>
              <a:t> </a:t>
            </a:r>
          </a:p>
        </p:txBody>
      </p:sp>
      <p:sp>
        <p:nvSpPr>
          <p:cNvPr id="10" name="Picture Placeholder 11">
            <a:extLst>
              <a:ext uri="{FF2B5EF4-FFF2-40B4-BE49-F238E27FC236}">
                <a16:creationId xmlns:a16="http://schemas.microsoft.com/office/drawing/2014/main" id="{528F52C5-394F-4E1B-B272-53ADE5734408}"/>
              </a:ext>
              <a:ext uri="{C183D7F6-B498-43B3-948B-1728B52AA6E4}">
                <adec:decorative xmlns:adec="http://schemas.microsoft.com/office/drawing/2017/decorative" val="1"/>
              </a:ext>
            </a:extLst>
          </p:cNvPr>
          <p:cNvSpPr>
            <a:spLocks noGrp="1"/>
          </p:cNvSpPr>
          <p:nvPr>
            <p:ph type="pic" sz="quarter" idx="18" hasCustomPrompt="1"/>
          </p:nvPr>
        </p:nvSpPr>
        <p:spPr>
          <a:xfrm>
            <a:off x="1604962" y="3052127"/>
            <a:ext cx="1508761" cy="1508761"/>
          </a:xfrm>
          <a:prstGeom prst="ellipse">
            <a:avLst/>
          </a:prstGeom>
          <a:solidFill>
            <a:schemeClr val="bg1"/>
          </a:solidFill>
        </p:spPr>
        <p:txBody>
          <a:bodyPr>
            <a:noAutofit/>
          </a:bodyPr>
          <a:lstStyle>
            <a:lvl1pPr>
              <a:lnSpc>
                <a:spcPct val="100000"/>
              </a:lnSpc>
              <a:defRPr>
                <a:solidFill>
                  <a:schemeClr val="bg1"/>
                </a:solidFill>
              </a:defRPr>
            </a:lvl1pPr>
          </a:lstStyle>
          <a:p>
            <a:r>
              <a:rPr lang="en-US"/>
              <a:t> </a:t>
            </a:r>
          </a:p>
        </p:txBody>
      </p:sp>
      <p:sp>
        <p:nvSpPr>
          <p:cNvPr id="11" name="Picture Placeholder 11">
            <a:extLst>
              <a:ext uri="{FF2B5EF4-FFF2-40B4-BE49-F238E27FC236}">
                <a16:creationId xmlns:a16="http://schemas.microsoft.com/office/drawing/2014/main" id="{010FBB93-0F37-4614-B044-1F82ABF9CE63}"/>
              </a:ext>
              <a:ext uri="{C183D7F6-B498-43B3-948B-1728B52AA6E4}">
                <adec:decorative xmlns:adec="http://schemas.microsoft.com/office/drawing/2017/decorative" val="1"/>
              </a:ext>
            </a:extLst>
          </p:cNvPr>
          <p:cNvSpPr>
            <a:spLocks noGrp="1"/>
          </p:cNvSpPr>
          <p:nvPr>
            <p:ph type="pic" sz="quarter" idx="19" hasCustomPrompt="1"/>
          </p:nvPr>
        </p:nvSpPr>
        <p:spPr>
          <a:xfrm>
            <a:off x="3998912" y="3052127"/>
            <a:ext cx="1508761" cy="1508761"/>
          </a:xfrm>
          <a:prstGeom prst="ellipse">
            <a:avLst/>
          </a:prstGeom>
          <a:solidFill>
            <a:schemeClr val="bg1"/>
          </a:solidFill>
        </p:spPr>
        <p:txBody>
          <a:bodyPr>
            <a:noAutofit/>
          </a:bodyPr>
          <a:lstStyle>
            <a:lvl1pPr>
              <a:lnSpc>
                <a:spcPct val="100000"/>
              </a:lnSpc>
              <a:defRPr>
                <a:solidFill>
                  <a:schemeClr val="bg1"/>
                </a:solidFill>
              </a:defRPr>
            </a:lvl1pPr>
          </a:lstStyle>
          <a:p>
            <a:r>
              <a:rPr lang="en-US"/>
              <a:t> </a:t>
            </a:r>
          </a:p>
        </p:txBody>
      </p:sp>
      <p:sp>
        <p:nvSpPr>
          <p:cNvPr id="17" name="Picture Placeholder 11">
            <a:extLst>
              <a:ext uri="{FF2B5EF4-FFF2-40B4-BE49-F238E27FC236}">
                <a16:creationId xmlns:a16="http://schemas.microsoft.com/office/drawing/2014/main" id="{B422470C-0E1C-419C-8572-16476BEE7FA8}"/>
              </a:ext>
              <a:ext uri="{C183D7F6-B498-43B3-948B-1728B52AA6E4}">
                <adec:decorative xmlns:adec="http://schemas.microsoft.com/office/drawing/2017/decorative" val="1"/>
              </a:ext>
            </a:extLst>
          </p:cNvPr>
          <p:cNvSpPr>
            <a:spLocks noGrp="1"/>
          </p:cNvSpPr>
          <p:nvPr>
            <p:ph type="pic" sz="quarter" idx="20" hasCustomPrompt="1"/>
          </p:nvPr>
        </p:nvSpPr>
        <p:spPr>
          <a:xfrm>
            <a:off x="6392862" y="3052127"/>
            <a:ext cx="1508761" cy="1508761"/>
          </a:xfrm>
          <a:prstGeom prst="ellipse">
            <a:avLst/>
          </a:prstGeom>
          <a:solidFill>
            <a:schemeClr val="bg1"/>
          </a:solidFill>
        </p:spPr>
        <p:txBody>
          <a:bodyPr>
            <a:noAutofit/>
          </a:bodyPr>
          <a:lstStyle>
            <a:lvl1pPr>
              <a:lnSpc>
                <a:spcPct val="100000"/>
              </a:lnSpc>
              <a:defRPr>
                <a:solidFill>
                  <a:schemeClr val="bg1"/>
                </a:solidFill>
              </a:defRPr>
            </a:lvl1pPr>
          </a:lstStyle>
          <a:p>
            <a:r>
              <a:rPr lang="en-US"/>
              <a:t> </a:t>
            </a:r>
          </a:p>
        </p:txBody>
      </p:sp>
      <p:sp>
        <p:nvSpPr>
          <p:cNvPr id="18" name="Picture Placeholder 11">
            <a:extLst>
              <a:ext uri="{FF2B5EF4-FFF2-40B4-BE49-F238E27FC236}">
                <a16:creationId xmlns:a16="http://schemas.microsoft.com/office/drawing/2014/main" id="{531AA156-F64E-4378-B7E9-92F3B595809A}"/>
              </a:ext>
              <a:ext uri="{C183D7F6-B498-43B3-948B-1728B52AA6E4}">
                <adec:decorative xmlns:adec="http://schemas.microsoft.com/office/drawing/2017/decorative" val="1"/>
              </a:ext>
            </a:extLst>
          </p:cNvPr>
          <p:cNvSpPr>
            <a:spLocks noGrp="1"/>
          </p:cNvSpPr>
          <p:nvPr>
            <p:ph type="pic" sz="quarter" idx="21" hasCustomPrompt="1"/>
          </p:nvPr>
        </p:nvSpPr>
        <p:spPr>
          <a:xfrm>
            <a:off x="8786812" y="3052127"/>
            <a:ext cx="1508761" cy="1508761"/>
          </a:xfrm>
          <a:prstGeom prst="ellipse">
            <a:avLst/>
          </a:prstGeom>
          <a:solidFill>
            <a:schemeClr val="bg1"/>
          </a:solidFill>
        </p:spPr>
        <p:txBody>
          <a:bodyPr>
            <a:noAutofit/>
          </a:bodyPr>
          <a:lstStyle>
            <a:lvl1pPr>
              <a:lnSpc>
                <a:spcPct val="100000"/>
              </a:lnSpc>
              <a:defRPr>
                <a:solidFill>
                  <a:schemeClr val="bg1"/>
                </a:solidFill>
              </a:defRPr>
            </a:lvl1pPr>
          </a:lstStyle>
          <a:p>
            <a:r>
              <a:rPr lang="en-US"/>
              <a:t> </a:t>
            </a:r>
          </a:p>
        </p:txBody>
      </p:sp>
      <p:sp>
        <p:nvSpPr>
          <p:cNvPr id="22" name="Picture Placeholder 11">
            <a:extLst>
              <a:ext uri="{FF2B5EF4-FFF2-40B4-BE49-F238E27FC236}">
                <a16:creationId xmlns:a16="http://schemas.microsoft.com/office/drawing/2014/main" id="{55383348-573F-407C-AC42-10E5B337AC52}"/>
              </a:ext>
              <a:ext uri="{C183D7F6-B498-43B3-948B-1728B52AA6E4}">
                <adec:decorative xmlns:adec="http://schemas.microsoft.com/office/drawing/2017/decorative" val="1"/>
              </a:ext>
            </a:extLst>
          </p:cNvPr>
          <p:cNvSpPr>
            <a:spLocks noGrp="1"/>
          </p:cNvSpPr>
          <p:nvPr>
            <p:ph type="pic" sz="quarter" idx="22" hasCustomPrompt="1"/>
          </p:nvPr>
        </p:nvSpPr>
        <p:spPr>
          <a:xfrm>
            <a:off x="407987" y="4312602"/>
            <a:ext cx="1508761" cy="1508761"/>
          </a:xfrm>
          <a:prstGeom prst="ellipse">
            <a:avLst/>
          </a:prstGeom>
          <a:solidFill>
            <a:schemeClr val="bg1"/>
          </a:solidFill>
        </p:spPr>
        <p:txBody>
          <a:bodyPr>
            <a:noAutofit/>
          </a:bodyPr>
          <a:lstStyle>
            <a:lvl1pPr>
              <a:lnSpc>
                <a:spcPct val="100000"/>
              </a:lnSpc>
              <a:defRPr>
                <a:solidFill>
                  <a:schemeClr val="bg1"/>
                </a:solidFill>
              </a:defRPr>
            </a:lvl1pPr>
          </a:lstStyle>
          <a:p>
            <a:r>
              <a:rPr lang="en-US"/>
              <a:t> </a:t>
            </a:r>
          </a:p>
        </p:txBody>
      </p:sp>
      <p:sp>
        <p:nvSpPr>
          <p:cNvPr id="23" name="Picture Placeholder 11">
            <a:extLst>
              <a:ext uri="{FF2B5EF4-FFF2-40B4-BE49-F238E27FC236}">
                <a16:creationId xmlns:a16="http://schemas.microsoft.com/office/drawing/2014/main" id="{433BEA04-0693-4052-8B02-BF6FC678BA1D}"/>
              </a:ext>
              <a:ext uri="{C183D7F6-B498-43B3-948B-1728B52AA6E4}">
                <adec:decorative xmlns:adec="http://schemas.microsoft.com/office/drawing/2017/decorative" val="1"/>
              </a:ext>
            </a:extLst>
          </p:cNvPr>
          <p:cNvSpPr>
            <a:spLocks noGrp="1"/>
          </p:cNvSpPr>
          <p:nvPr>
            <p:ph type="pic" sz="quarter" idx="23" hasCustomPrompt="1"/>
          </p:nvPr>
        </p:nvSpPr>
        <p:spPr>
          <a:xfrm>
            <a:off x="2801937" y="4312602"/>
            <a:ext cx="1508761" cy="1508761"/>
          </a:xfrm>
          <a:prstGeom prst="ellipse">
            <a:avLst/>
          </a:prstGeom>
          <a:solidFill>
            <a:schemeClr val="bg1"/>
          </a:solidFill>
        </p:spPr>
        <p:txBody>
          <a:bodyPr>
            <a:noAutofit/>
          </a:bodyPr>
          <a:lstStyle>
            <a:lvl1pPr>
              <a:lnSpc>
                <a:spcPct val="100000"/>
              </a:lnSpc>
              <a:defRPr>
                <a:solidFill>
                  <a:schemeClr val="bg1"/>
                </a:solidFill>
              </a:defRPr>
            </a:lvl1pPr>
          </a:lstStyle>
          <a:p>
            <a:r>
              <a:rPr lang="en-US"/>
              <a:t> </a:t>
            </a:r>
          </a:p>
        </p:txBody>
      </p:sp>
      <p:sp>
        <p:nvSpPr>
          <p:cNvPr id="24" name="Picture Placeholder 11">
            <a:extLst>
              <a:ext uri="{FF2B5EF4-FFF2-40B4-BE49-F238E27FC236}">
                <a16:creationId xmlns:a16="http://schemas.microsoft.com/office/drawing/2014/main" id="{B88C8BE9-D35E-4988-80D5-BB7AD3E6AD9E}"/>
              </a:ext>
              <a:ext uri="{C183D7F6-B498-43B3-948B-1728B52AA6E4}">
                <adec:decorative xmlns:adec="http://schemas.microsoft.com/office/drawing/2017/decorative" val="1"/>
              </a:ext>
            </a:extLst>
          </p:cNvPr>
          <p:cNvSpPr>
            <a:spLocks noGrp="1"/>
          </p:cNvSpPr>
          <p:nvPr>
            <p:ph type="pic" sz="quarter" idx="24" hasCustomPrompt="1"/>
          </p:nvPr>
        </p:nvSpPr>
        <p:spPr>
          <a:xfrm>
            <a:off x="5195887" y="4312602"/>
            <a:ext cx="1508761" cy="1508761"/>
          </a:xfrm>
          <a:prstGeom prst="ellipse">
            <a:avLst/>
          </a:prstGeom>
          <a:solidFill>
            <a:schemeClr val="bg1"/>
          </a:solidFill>
        </p:spPr>
        <p:txBody>
          <a:bodyPr>
            <a:noAutofit/>
          </a:bodyPr>
          <a:lstStyle>
            <a:lvl1pPr>
              <a:lnSpc>
                <a:spcPct val="100000"/>
              </a:lnSpc>
              <a:defRPr>
                <a:solidFill>
                  <a:schemeClr val="bg1"/>
                </a:solidFill>
              </a:defRPr>
            </a:lvl1pPr>
          </a:lstStyle>
          <a:p>
            <a:r>
              <a:rPr lang="en-US"/>
              <a:t> </a:t>
            </a:r>
          </a:p>
        </p:txBody>
      </p:sp>
      <p:sp>
        <p:nvSpPr>
          <p:cNvPr id="25" name="Picture Placeholder 11">
            <a:extLst>
              <a:ext uri="{FF2B5EF4-FFF2-40B4-BE49-F238E27FC236}">
                <a16:creationId xmlns:a16="http://schemas.microsoft.com/office/drawing/2014/main" id="{18A22AE5-FC27-4F35-A0A4-5A75925CEFE6}"/>
              </a:ext>
              <a:ext uri="{C183D7F6-B498-43B3-948B-1728B52AA6E4}">
                <adec:decorative xmlns:adec="http://schemas.microsoft.com/office/drawing/2017/decorative" val="1"/>
              </a:ext>
            </a:extLst>
          </p:cNvPr>
          <p:cNvSpPr>
            <a:spLocks noGrp="1"/>
          </p:cNvSpPr>
          <p:nvPr>
            <p:ph type="pic" sz="quarter" idx="25" hasCustomPrompt="1"/>
          </p:nvPr>
        </p:nvSpPr>
        <p:spPr>
          <a:xfrm>
            <a:off x="7589837" y="4312602"/>
            <a:ext cx="1508761" cy="1508761"/>
          </a:xfrm>
          <a:prstGeom prst="ellipse">
            <a:avLst/>
          </a:prstGeom>
          <a:solidFill>
            <a:schemeClr val="bg1"/>
          </a:solidFill>
        </p:spPr>
        <p:txBody>
          <a:bodyPr>
            <a:noAutofit/>
          </a:bodyPr>
          <a:lstStyle>
            <a:lvl1pPr>
              <a:lnSpc>
                <a:spcPct val="100000"/>
              </a:lnSpc>
              <a:defRPr>
                <a:solidFill>
                  <a:schemeClr val="bg1"/>
                </a:solidFill>
              </a:defRPr>
            </a:lvl1pPr>
          </a:lstStyle>
          <a:p>
            <a:r>
              <a:rPr lang="en-US"/>
              <a:t> </a:t>
            </a:r>
          </a:p>
        </p:txBody>
      </p:sp>
      <p:sp>
        <p:nvSpPr>
          <p:cNvPr id="26" name="Picture Placeholder 11">
            <a:extLst>
              <a:ext uri="{FF2B5EF4-FFF2-40B4-BE49-F238E27FC236}">
                <a16:creationId xmlns:a16="http://schemas.microsoft.com/office/drawing/2014/main" id="{E918B138-DFE8-4A19-AB1C-B0F83FA25063}"/>
              </a:ext>
              <a:ext uri="{C183D7F6-B498-43B3-948B-1728B52AA6E4}">
                <adec:decorative xmlns:adec="http://schemas.microsoft.com/office/drawing/2017/decorative" val="1"/>
              </a:ext>
            </a:extLst>
          </p:cNvPr>
          <p:cNvSpPr>
            <a:spLocks noGrp="1"/>
          </p:cNvSpPr>
          <p:nvPr>
            <p:ph type="pic" sz="quarter" idx="26" hasCustomPrompt="1"/>
          </p:nvPr>
        </p:nvSpPr>
        <p:spPr>
          <a:xfrm>
            <a:off x="9983787" y="4312602"/>
            <a:ext cx="1508761" cy="1508761"/>
          </a:xfrm>
          <a:prstGeom prst="ellipse">
            <a:avLst/>
          </a:prstGeom>
          <a:solidFill>
            <a:schemeClr val="bg1"/>
          </a:solidFill>
        </p:spPr>
        <p:txBody>
          <a:bodyPr>
            <a:noAutofit/>
          </a:bodyPr>
          <a:lstStyle>
            <a:lvl1pPr>
              <a:lnSpc>
                <a:spcPct val="100000"/>
              </a:lnSpc>
              <a:defRPr>
                <a:solidFill>
                  <a:schemeClr val="bg1"/>
                </a:solidFill>
              </a:defRPr>
            </a:lvl1pPr>
          </a:lstStyle>
          <a:p>
            <a:r>
              <a:rPr lang="en-US"/>
              <a:t> </a:t>
            </a:r>
          </a:p>
        </p:txBody>
      </p:sp>
      <p:sp>
        <p:nvSpPr>
          <p:cNvPr id="5" name="Slide Number Placeholder 4">
            <a:extLst>
              <a:ext uri="{FF2B5EF4-FFF2-40B4-BE49-F238E27FC236}">
                <a16:creationId xmlns:a16="http://schemas.microsoft.com/office/drawing/2014/main" id="{BC99263C-FBED-4354-9C78-6D47AE0C620C}"/>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solidFill>
                  <a:schemeClr val="tx1"/>
                </a:solidFill>
              </a:defRPr>
            </a:lvl1pPr>
          </a:lstStyle>
          <a:p>
            <a:fld id="{F8E47D07-9D1E-4FE9-B31A-2F5863681021}" type="slidenum">
              <a:rPr lang="en-GB" smtClean="0"/>
              <a:pPr/>
              <a:t>‹N›</a:t>
            </a:fld>
            <a:endParaRPr lang="en-GB"/>
          </a:p>
        </p:txBody>
      </p:sp>
      <p:sp>
        <p:nvSpPr>
          <p:cNvPr id="20" name="Text Placeholder 96">
            <a:extLst>
              <a:ext uri="{FF2B5EF4-FFF2-40B4-BE49-F238E27FC236}">
                <a16:creationId xmlns:a16="http://schemas.microsoft.com/office/drawing/2014/main" id="{CCEEFB9C-D904-475F-96C7-94205FF977B7}"/>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3" name="Date Placeholder 2">
            <a:extLst>
              <a:ext uri="{FF2B5EF4-FFF2-40B4-BE49-F238E27FC236}">
                <a16:creationId xmlns:a16="http://schemas.microsoft.com/office/drawing/2014/main" id="{6C4A1AB8-2EE2-468C-A083-D01CE559E67F}"/>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solidFill>
                  <a:schemeClr val="tx1"/>
                </a:solidFill>
              </a:defRPr>
            </a:lvl1pPr>
          </a:lstStyle>
          <a:p>
            <a:endParaRPr lang="en-GB"/>
          </a:p>
        </p:txBody>
      </p:sp>
    </p:spTree>
    <p:custDataLst>
      <p:tags r:id="rId1"/>
    </p:custDataLst>
    <p:extLst>
      <p:ext uri="{BB962C8B-B14F-4D97-AF65-F5344CB8AC3E}">
        <p14:creationId xmlns:p14="http://schemas.microsoft.com/office/powerpoint/2010/main" val="1492247719"/>
      </p:ext>
    </p:extLst>
  </p:cSld>
  <p:clrMapOvr>
    <a:masterClrMapping/>
  </p:clrMapOvr>
  <p:extLst>
    <p:ext uri="{DCECCB84-F9BA-43D5-87BE-67443E8EF086}">
      <p15:sldGuideLst xmlns:p15="http://schemas.microsoft.com/office/powerpoint/2012/main">
        <p15:guide id="1" orient="horz" pos="890" userDrawn="1">
          <p15:clr>
            <a:srgbClr val="C35EA4"/>
          </p15:clr>
        </p15:guide>
        <p15:guide id="2" orient="horz" pos="981" userDrawn="1">
          <p15:clr>
            <a:srgbClr val="C35EA4"/>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END">
    <p:bg>
      <p:bgPr>
        <a:solidFill>
          <a:schemeClr val="tx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C22DA5D-EC7E-40C3-8862-3E3748AD6C3A}"/>
              </a:ext>
            </a:extLst>
          </p:cNvPr>
          <p:cNvSpPr txBox="1">
            <a:spLocks/>
          </p:cNvSpPr>
          <p:nvPr userDrawn="1"/>
        </p:nvSpPr>
        <p:spPr>
          <a:xfrm>
            <a:off x="1257304" y="769811"/>
            <a:ext cx="9677394" cy="5318379"/>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a:lnSpc>
                <a:spcPct val="90000"/>
              </a:lnSpc>
            </a:pPr>
            <a:r>
              <a:rPr lang="en-US" sz="9600" dirty="0"/>
              <a:t>Do not use layouts</a:t>
            </a:r>
            <a:br>
              <a:rPr lang="en-US" sz="9600" dirty="0"/>
            </a:br>
            <a:r>
              <a:rPr lang="en-US" sz="9600" dirty="0"/>
              <a:t>in this section appearing after this point. </a:t>
            </a:r>
          </a:p>
        </p:txBody>
      </p:sp>
      <p:sp>
        <p:nvSpPr>
          <p:cNvPr id="3" name="DO NOT DELETE (BRANDIN)">
            <a:extLst>
              <a:ext uri="{FF2B5EF4-FFF2-40B4-BE49-F238E27FC236}">
                <a16:creationId xmlns:a16="http://schemas.microsoft.com/office/drawing/2014/main" id="{C17AC543-38B8-5244-ACFA-121DD8C94A06}"/>
              </a:ext>
            </a:extLst>
          </p:cNvPr>
          <p:cNvSpPr/>
          <p:nvPr userDrawn="1"/>
        </p:nvSpPr>
        <p:spPr>
          <a:xfrm>
            <a:off x="152400" y="152400"/>
            <a:ext cx="0"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lnSpc>
                <a:spcPct val="120000"/>
              </a:lnSpc>
              <a:spcAft>
                <a:spcPts val="600"/>
              </a:spcAft>
            </a:pPr>
            <a:endParaRPr lang="en-US" dirty="0" err="1"/>
          </a:p>
        </p:txBody>
      </p:sp>
    </p:spTree>
    <p:custDataLst>
      <p:custData r:id="rId1"/>
      <p:tags r:id="rId2"/>
    </p:custDataLst>
    <p:extLst>
      <p:ext uri="{BB962C8B-B14F-4D97-AF65-F5344CB8AC3E}">
        <p14:creationId xmlns:p14="http://schemas.microsoft.com/office/powerpoint/2010/main" val="2831790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Slide Number Placeholder 10">
            <a:extLst>
              <a:ext uri="{FF2B5EF4-FFF2-40B4-BE49-F238E27FC236}">
                <a16:creationId xmlns:a16="http://schemas.microsoft.com/office/drawing/2014/main" id="{E358DA9E-BDF5-4DC7-B478-434301DA6253}"/>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lvl1pPr>
          </a:lstStyle>
          <a:p>
            <a:fld id="{F8E47D07-9D1E-4FE9-B31A-2F5863681021}" type="slidenum">
              <a:rPr lang="en-GB" smtClean="0"/>
              <a:pPr/>
              <a:t>‹N›</a:t>
            </a:fld>
            <a:endParaRPr lang="en-GB"/>
          </a:p>
        </p:txBody>
      </p:sp>
      <p:sp>
        <p:nvSpPr>
          <p:cNvPr id="5" name="Text Placeholder 96">
            <a:extLst>
              <a:ext uri="{FF2B5EF4-FFF2-40B4-BE49-F238E27FC236}">
                <a16:creationId xmlns:a16="http://schemas.microsoft.com/office/drawing/2014/main" id="{5D317BC2-3CD5-4931-93AD-CC95F2C50D24}"/>
              </a:ext>
            </a:extLst>
          </p:cNvPr>
          <p:cNvSpPr>
            <a:spLocks noGrp="1"/>
          </p:cNvSpPr>
          <p:nvPr>
            <p:ph type="body" sz="quarter" idx="111" hasCustomPrompt="1"/>
          </p:nvPr>
        </p:nvSpPr>
        <p:spPr>
          <a:xfrm>
            <a:off x="497481" y="6250152"/>
            <a:ext cx="9550800" cy="561048"/>
          </a:xfrm>
        </p:spPr>
        <p:txBody>
          <a:bodyPr lIns="0" tIns="0" rIns="0" bIns="0" anchor="b" anchorCtr="0">
            <a:normAutofit/>
          </a:bodyPr>
          <a:lstStyle>
            <a:lvl1pPr marL="0" indent="0">
              <a:lnSpc>
                <a:spcPct val="100000"/>
              </a:lnSpc>
              <a:spcAft>
                <a:spcPts val="300"/>
              </a:spcAft>
              <a:buNone/>
              <a:defRPr sz="800"/>
            </a:lvl1pPr>
          </a:lstStyle>
          <a:p>
            <a:pPr lvl="0"/>
            <a:r>
              <a:rPr lang="en-US" dirty="0"/>
              <a:t>Footnotes</a:t>
            </a:r>
          </a:p>
        </p:txBody>
      </p:sp>
      <p:sp>
        <p:nvSpPr>
          <p:cNvPr id="9" name="Date Placeholder 8">
            <a:extLst>
              <a:ext uri="{FF2B5EF4-FFF2-40B4-BE49-F238E27FC236}">
                <a16:creationId xmlns:a16="http://schemas.microsoft.com/office/drawing/2014/main" id="{9B03F247-4297-4973-90A3-0193475AC741}"/>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190829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fidentiality Notice">
    <p:spTree>
      <p:nvGrpSpPr>
        <p:cNvPr id="1" name=""/>
        <p:cNvGrpSpPr/>
        <p:nvPr/>
      </p:nvGrpSpPr>
      <p:grpSpPr>
        <a:xfrm>
          <a:off x="0" y="0"/>
          <a:ext cx="0" cy="0"/>
          <a:chOff x="0" y="0"/>
          <a:chExt cx="0" cy="0"/>
        </a:xfrm>
      </p:grpSpPr>
      <p:sp>
        <p:nvSpPr>
          <p:cNvPr id="6" name="TextBox 5" descr="Confidentiality Notice&#10;">
            <a:extLst>
              <a:ext uri="{FF2B5EF4-FFF2-40B4-BE49-F238E27FC236}">
                <a16:creationId xmlns:a16="http://schemas.microsoft.com/office/drawing/2014/main" id="{2848B27A-10B7-4200-88E7-16263562F97B}"/>
              </a:ext>
            </a:extLst>
          </p:cNvPr>
          <p:cNvSpPr txBox="1"/>
          <p:nvPr userDrawn="1"/>
        </p:nvSpPr>
        <p:spPr>
          <a:xfrm>
            <a:off x="419100" y="4864100"/>
            <a:ext cx="9156700" cy="1028700"/>
          </a:xfrm>
          <a:prstGeom prst="rect">
            <a:avLst/>
          </a:prstGeom>
          <a:noFill/>
        </p:spPr>
        <p:txBody>
          <a:bodyPr wrap="square" rtlCol="0">
            <a:noAutofit/>
          </a:bodyPr>
          <a:lstStyle/>
          <a:p>
            <a:pPr marL="12700">
              <a:lnSpc>
                <a:spcPct val="100000"/>
              </a:lnSpc>
              <a:spcBef>
                <a:spcPts val="100"/>
              </a:spcBef>
            </a:pPr>
            <a:r>
              <a:rPr lang="en-US" sz="1200" b="1" spc="-5">
                <a:solidFill>
                  <a:schemeClr val="tx1"/>
                </a:solidFill>
                <a:latin typeface="+mn-lt"/>
                <a:cs typeface="Arial"/>
              </a:rPr>
              <a:t>Confidentiality</a:t>
            </a:r>
            <a:r>
              <a:rPr lang="en-US" sz="1200" b="1" spc="-10">
                <a:solidFill>
                  <a:schemeClr val="tx1"/>
                </a:solidFill>
                <a:latin typeface="+mn-lt"/>
                <a:cs typeface="Arial"/>
              </a:rPr>
              <a:t> </a:t>
            </a:r>
            <a:r>
              <a:rPr lang="en-US" sz="1200" b="1" spc="-5">
                <a:solidFill>
                  <a:schemeClr val="tx1"/>
                </a:solidFill>
                <a:latin typeface="+mn-lt"/>
                <a:cs typeface="Arial"/>
              </a:rPr>
              <a:t>Notice</a:t>
            </a:r>
            <a:endParaRPr lang="en-US" sz="1200">
              <a:solidFill>
                <a:schemeClr val="tx1"/>
              </a:solidFill>
              <a:latin typeface="+mn-lt"/>
              <a:cs typeface="Arial"/>
            </a:endParaRPr>
          </a:p>
          <a:p>
            <a:pPr marL="26670" marR="5080">
              <a:lnSpc>
                <a:spcPct val="100000"/>
              </a:lnSpc>
              <a:spcBef>
                <a:spcPts val="780"/>
              </a:spcBef>
            </a:pPr>
            <a:r>
              <a:rPr lang="en-US" sz="1200" spc="5">
                <a:solidFill>
                  <a:schemeClr val="tx1"/>
                </a:solidFill>
                <a:latin typeface="+mn-lt"/>
                <a:cs typeface="Arial"/>
              </a:rPr>
              <a:t>This </a:t>
            </a:r>
            <a:r>
              <a:rPr lang="en-US" sz="1200">
                <a:solidFill>
                  <a:schemeClr val="tx1"/>
                </a:solidFill>
                <a:latin typeface="+mn-lt"/>
                <a:cs typeface="Arial"/>
              </a:rPr>
              <a:t>file is </a:t>
            </a:r>
            <a:r>
              <a:rPr lang="en-US" sz="1200" spc="5">
                <a:solidFill>
                  <a:schemeClr val="tx1"/>
                </a:solidFill>
                <a:latin typeface="+mn-lt"/>
                <a:cs typeface="Arial"/>
              </a:rPr>
              <a:t>private </a:t>
            </a:r>
            <a:r>
              <a:rPr lang="en-US" sz="1200" spc="10">
                <a:solidFill>
                  <a:schemeClr val="tx1"/>
                </a:solidFill>
                <a:latin typeface="+mn-lt"/>
                <a:cs typeface="Arial"/>
              </a:rPr>
              <a:t>and may contain confidential and proprietary information. </a:t>
            </a:r>
            <a:r>
              <a:rPr lang="en-US" sz="1200">
                <a:solidFill>
                  <a:schemeClr val="tx1"/>
                </a:solidFill>
                <a:latin typeface="+mn-lt"/>
                <a:cs typeface="Arial"/>
              </a:rPr>
              <a:t>If </a:t>
            </a:r>
            <a:r>
              <a:rPr lang="en-US" sz="1200" spc="10">
                <a:solidFill>
                  <a:schemeClr val="tx1"/>
                </a:solidFill>
                <a:latin typeface="+mn-lt"/>
                <a:cs typeface="Arial"/>
              </a:rPr>
              <a:t>you have received </a:t>
            </a:r>
            <a:r>
              <a:rPr lang="en-US" sz="1200" spc="5">
                <a:solidFill>
                  <a:schemeClr val="tx1"/>
                </a:solidFill>
                <a:latin typeface="+mn-lt"/>
                <a:cs typeface="Arial"/>
              </a:rPr>
              <a:t>this </a:t>
            </a:r>
            <a:r>
              <a:rPr lang="en-US" sz="1200">
                <a:solidFill>
                  <a:schemeClr val="tx1"/>
                </a:solidFill>
                <a:latin typeface="+mn-lt"/>
                <a:cs typeface="Arial"/>
              </a:rPr>
              <a:t>file in </a:t>
            </a:r>
            <a:r>
              <a:rPr lang="en-US" sz="1200" spc="10">
                <a:solidFill>
                  <a:schemeClr val="tx1"/>
                </a:solidFill>
                <a:latin typeface="+mn-lt"/>
                <a:cs typeface="Arial"/>
              </a:rPr>
              <a:t>error, please </a:t>
            </a:r>
            <a:r>
              <a:rPr lang="en-US" sz="1200" spc="5">
                <a:solidFill>
                  <a:schemeClr val="tx1"/>
                </a:solidFill>
                <a:latin typeface="+mn-lt"/>
                <a:cs typeface="Arial"/>
              </a:rPr>
              <a:t>notify us </a:t>
            </a:r>
            <a:r>
              <a:rPr lang="en-US" sz="1200" spc="10">
                <a:solidFill>
                  <a:schemeClr val="tx1"/>
                </a:solidFill>
                <a:latin typeface="+mn-lt"/>
                <a:cs typeface="Arial"/>
              </a:rPr>
              <a:t>and remove  </a:t>
            </a:r>
            <a:r>
              <a:rPr lang="en-US" sz="1200">
                <a:solidFill>
                  <a:schemeClr val="tx1"/>
                </a:solidFill>
                <a:latin typeface="+mn-lt"/>
                <a:cs typeface="Arial"/>
              </a:rPr>
              <a:t>it </a:t>
            </a:r>
            <a:r>
              <a:rPr lang="en-US" sz="1200" spc="5">
                <a:solidFill>
                  <a:schemeClr val="tx1"/>
                </a:solidFill>
                <a:latin typeface="+mn-lt"/>
                <a:cs typeface="Arial"/>
              </a:rPr>
              <a:t>from </a:t>
            </a:r>
            <a:r>
              <a:rPr lang="en-US" sz="1200" spc="10">
                <a:solidFill>
                  <a:schemeClr val="tx1"/>
                </a:solidFill>
                <a:latin typeface="+mn-lt"/>
                <a:cs typeface="Arial"/>
              </a:rPr>
              <a:t>your system and </a:t>
            </a:r>
            <a:r>
              <a:rPr lang="en-US" sz="1200" spc="5">
                <a:solidFill>
                  <a:schemeClr val="tx1"/>
                </a:solidFill>
                <a:latin typeface="+mn-lt"/>
                <a:cs typeface="Arial"/>
              </a:rPr>
              <a:t>note that </a:t>
            </a:r>
            <a:r>
              <a:rPr lang="en-US" sz="1200" spc="10">
                <a:solidFill>
                  <a:schemeClr val="tx1"/>
                </a:solidFill>
                <a:latin typeface="+mn-lt"/>
                <a:cs typeface="Arial"/>
              </a:rPr>
              <a:t>you must not copy, </a:t>
            </a:r>
            <a:r>
              <a:rPr lang="en-US" sz="1200" spc="5">
                <a:solidFill>
                  <a:schemeClr val="tx1"/>
                </a:solidFill>
                <a:latin typeface="+mn-lt"/>
                <a:cs typeface="Arial"/>
              </a:rPr>
              <a:t>distribute or take </a:t>
            </a:r>
            <a:r>
              <a:rPr lang="en-US" sz="1200" spc="10">
                <a:solidFill>
                  <a:schemeClr val="tx1"/>
                </a:solidFill>
                <a:latin typeface="+mn-lt"/>
                <a:cs typeface="Arial"/>
              </a:rPr>
              <a:t>any </a:t>
            </a:r>
            <a:r>
              <a:rPr lang="en-US" sz="1200" spc="5">
                <a:solidFill>
                  <a:schemeClr val="tx1"/>
                </a:solidFill>
                <a:latin typeface="+mn-lt"/>
                <a:cs typeface="Arial"/>
              </a:rPr>
              <a:t>action </a:t>
            </a:r>
            <a:r>
              <a:rPr lang="en-US" sz="1200">
                <a:solidFill>
                  <a:schemeClr val="tx1"/>
                </a:solidFill>
                <a:latin typeface="+mn-lt"/>
                <a:cs typeface="Arial"/>
              </a:rPr>
              <a:t>in </a:t>
            </a:r>
            <a:r>
              <a:rPr lang="en-US" sz="1200" spc="10">
                <a:solidFill>
                  <a:schemeClr val="tx1"/>
                </a:solidFill>
                <a:latin typeface="+mn-lt"/>
                <a:cs typeface="Arial"/>
              </a:rPr>
              <a:t>reliance </a:t>
            </a:r>
            <a:r>
              <a:rPr lang="en-US" sz="1200" spc="5">
                <a:solidFill>
                  <a:schemeClr val="tx1"/>
                </a:solidFill>
                <a:latin typeface="+mn-lt"/>
                <a:cs typeface="Arial"/>
              </a:rPr>
              <a:t>on </a:t>
            </a:r>
            <a:r>
              <a:rPr lang="en-US" sz="1200">
                <a:solidFill>
                  <a:schemeClr val="tx1"/>
                </a:solidFill>
                <a:latin typeface="+mn-lt"/>
                <a:cs typeface="Arial"/>
              </a:rPr>
              <a:t>it. </a:t>
            </a:r>
            <a:r>
              <a:rPr lang="en-US" sz="1200" spc="10">
                <a:solidFill>
                  <a:schemeClr val="tx1"/>
                </a:solidFill>
                <a:latin typeface="+mn-lt"/>
                <a:cs typeface="Arial"/>
              </a:rPr>
              <a:t>Any unauthorized use </a:t>
            </a:r>
            <a:r>
              <a:rPr lang="en-US" sz="1200" spc="5">
                <a:solidFill>
                  <a:schemeClr val="tx1"/>
                </a:solidFill>
                <a:latin typeface="+mn-lt"/>
                <a:cs typeface="Arial"/>
              </a:rPr>
              <a:t>or </a:t>
            </a:r>
            <a:r>
              <a:rPr lang="en-US" sz="1200" spc="10">
                <a:solidFill>
                  <a:schemeClr val="tx1"/>
                </a:solidFill>
                <a:latin typeface="+mn-lt"/>
                <a:cs typeface="Arial"/>
              </a:rPr>
              <a:t>disclosure </a:t>
            </a:r>
            <a:r>
              <a:rPr lang="en-US" sz="1200" spc="5">
                <a:solidFill>
                  <a:schemeClr val="tx1"/>
                </a:solidFill>
                <a:latin typeface="+mn-lt"/>
                <a:cs typeface="Arial"/>
              </a:rPr>
              <a:t>of the  </a:t>
            </a:r>
            <a:r>
              <a:rPr lang="en-US" sz="1200" spc="10">
                <a:solidFill>
                  <a:schemeClr val="tx1"/>
                </a:solidFill>
                <a:latin typeface="+mn-lt"/>
                <a:cs typeface="Arial"/>
              </a:rPr>
              <a:t>contents </a:t>
            </a:r>
            <a:r>
              <a:rPr lang="en-US" sz="1200" spc="5">
                <a:solidFill>
                  <a:schemeClr val="tx1"/>
                </a:solidFill>
                <a:latin typeface="+mn-lt"/>
                <a:cs typeface="Arial"/>
              </a:rPr>
              <a:t>of this </a:t>
            </a:r>
            <a:r>
              <a:rPr lang="en-US" sz="1200">
                <a:solidFill>
                  <a:schemeClr val="tx1"/>
                </a:solidFill>
                <a:latin typeface="+mn-lt"/>
                <a:cs typeface="Arial"/>
              </a:rPr>
              <a:t>file is </a:t>
            </a:r>
            <a:r>
              <a:rPr lang="en-US" sz="1200" spc="10">
                <a:solidFill>
                  <a:schemeClr val="tx1"/>
                </a:solidFill>
                <a:latin typeface="+mn-lt"/>
                <a:cs typeface="Arial"/>
              </a:rPr>
              <a:t>not permitted and may </a:t>
            </a:r>
            <a:r>
              <a:rPr lang="en-US" sz="1200" spc="5">
                <a:solidFill>
                  <a:schemeClr val="tx1"/>
                </a:solidFill>
                <a:latin typeface="+mn-lt"/>
                <a:cs typeface="Arial"/>
              </a:rPr>
              <a:t>be </a:t>
            </a:r>
            <a:r>
              <a:rPr lang="en-US" sz="1200" spc="10">
                <a:solidFill>
                  <a:schemeClr val="tx1"/>
                </a:solidFill>
                <a:latin typeface="+mn-lt"/>
                <a:cs typeface="Arial"/>
              </a:rPr>
              <a:t>unlawful. AstraZeneca PLC, </a:t>
            </a:r>
            <a:r>
              <a:rPr lang="en-US" sz="1200">
                <a:solidFill>
                  <a:schemeClr val="tx1"/>
                </a:solidFill>
                <a:latin typeface="+mn-lt"/>
                <a:cs typeface="Arial"/>
              </a:rPr>
              <a:t>1 </a:t>
            </a:r>
            <a:r>
              <a:rPr lang="en-US" sz="1200" spc="10">
                <a:solidFill>
                  <a:schemeClr val="tx1"/>
                </a:solidFill>
                <a:latin typeface="+mn-lt"/>
                <a:cs typeface="Arial"/>
              </a:rPr>
              <a:t>Francis Crick Avenue, Cambridge Biomedical </a:t>
            </a:r>
            <a:r>
              <a:rPr lang="en-US" sz="1200" spc="15">
                <a:solidFill>
                  <a:schemeClr val="tx1"/>
                </a:solidFill>
                <a:latin typeface="+mn-lt"/>
                <a:cs typeface="Arial"/>
              </a:rPr>
              <a:t>Campus,  </a:t>
            </a:r>
            <a:r>
              <a:rPr lang="en-US" sz="1200" spc="10">
                <a:solidFill>
                  <a:schemeClr val="tx1"/>
                </a:solidFill>
                <a:latin typeface="+mn-lt"/>
                <a:cs typeface="Arial"/>
              </a:rPr>
              <a:t>Cambridge, CB2 0AA, UK, </a:t>
            </a:r>
            <a:r>
              <a:rPr lang="en-US" sz="1200" spc="5">
                <a:solidFill>
                  <a:schemeClr val="tx1"/>
                </a:solidFill>
                <a:latin typeface="+mn-lt"/>
                <a:cs typeface="Arial"/>
              </a:rPr>
              <a:t>T: </a:t>
            </a:r>
            <a:r>
              <a:rPr lang="en-US" sz="1200" spc="10">
                <a:solidFill>
                  <a:schemeClr val="tx1"/>
                </a:solidFill>
                <a:latin typeface="+mn-lt"/>
                <a:cs typeface="Arial"/>
              </a:rPr>
              <a:t>+44(0)203 749 5000,</a:t>
            </a:r>
            <a:r>
              <a:rPr lang="en-US" sz="1200" spc="85">
                <a:solidFill>
                  <a:schemeClr val="tx1"/>
                </a:solidFill>
                <a:latin typeface="+mn-lt"/>
                <a:cs typeface="Arial"/>
              </a:rPr>
              <a:t> </a:t>
            </a:r>
            <a:r>
              <a:rPr lang="en-US" sz="1200" u="none" spc="10">
                <a:solidFill>
                  <a:schemeClr val="tx1"/>
                </a:solidFill>
                <a:latin typeface="+mn-lt"/>
                <a:cs typeface="Arial"/>
              </a:rPr>
              <a:t>www.astrazeneca.com</a:t>
            </a:r>
            <a:endParaRPr lang="en-US" sz="1200">
              <a:solidFill>
                <a:schemeClr val="tx1"/>
              </a:solidFill>
            </a:endParaRPr>
          </a:p>
        </p:txBody>
      </p:sp>
      <p:sp>
        <p:nvSpPr>
          <p:cNvPr id="8" name="Slide Number Placeholder 7">
            <a:extLst>
              <a:ext uri="{FF2B5EF4-FFF2-40B4-BE49-F238E27FC236}">
                <a16:creationId xmlns:a16="http://schemas.microsoft.com/office/drawing/2014/main" id="{25C10CA0-7F28-40CE-9633-59C6800E7665}"/>
              </a:ext>
              <a:ext uri="{C183D7F6-B498-43B3-948B-1728B52AA6E4}">
                <adec:decorative xmlns:adec="http://schemas.microsoft.com/office/drawing/2017/decorative" val="1"/>
              </a:ext>
            </a:extLst>
          </p:cNvPr>
          <p:cNvSpPr>
            <a:spLocks noGrp="1"/>
          </p:cNvSpPr>
          <p:nvPr>
            <p:ph type="sldNum" sz="quarter" idx="12"/>
          </p:nvPr>
        </p:nvSpPr>
        <p:spPr/>
        <p:txBody>
          <a:bodyPr/>
          <a:lstStyle>
            <a:lvl1pPr>
              <a:lnSpc>
                <a:spcPct val="100000"/>
              </a:lnSpc>
              <a:defRPr/>
            </a:lvl1pPr>
          </a:lstStyle>
          <a:p>
            <a:fld id="{F8E47D07-9D1E-4FE9-B31A-2F5863681021}" type="slidenum">
              <a:rPr lang="en-GB" smtClean="0"/>
              <a:pPr/>
              <a:t>‹N›</a:t>
            </a:fld>
            <a:endParaRPr lang="en-GB"/>
          </a:p>
        </p:txBody>
      </p:sp>
      <p:sp>
        <p:nvSpPr>
          <p:cNvPr id="4" name="Date Placeholder 3">
            <a:extLst>
              <a:ext uri="{FF2B5EF4-FFF2-40B4-BE49-F238E27FC236}">
                <a16:creationId xmlns:a16="http://schemas.microsoft.com/office/drawing/2014/main" id="{2AB750B5-01B2-430D-BF92-6E5CD93388D3}"/>
              </a:ext>
              <a:ext uri="{C183D7F6-B498-43B3-948B-1728B52AA6E4}">
                <adec:decorative xmlns:adec="http://schemas.microsoft.com/office/drawing/2017/decorative" val="1"/>
              </a:ext>
            </a:extLst>
          </p:cNvPr>
          <p:cNvSpPr>
            <a:spLocks noGrp="1"/>
          </p:cNvSpPr>
          <p:nvPr>
            <p:ph type="dt" sz="half" idx="10"/>
          </p:nvPr>
        </p:nvSpPr>
        <p:spPr/>
        <p:txBody>
          <a:bodyPr/>
          <a:lstStyle>
            <a:lvl1pPr>
              <a:lnSpc>
                <a:spcPct val="100000"/>
              </a:lnSpc>
              <a:defRPr/>
            </a:lvl1pPr>
          </a:lstStyle>
          <a:p>
            <a:endParaRPr lang="en-GB"/>
          </a:p>
        </p:txBody>
      </p:sp>
    </p:spTree>
    <p:custDataLst>
      <p:tags r:id="rId1"/>
    </p:custDataLst>
    <p:extLst>
      <p:ext uri="{BB962C8B-B14F-4D97-AF65-F5344CB8AC3E}">
        <p14:creationId xmlns:p14="http://schemas.microsoft.com/office/powerpoint/2010/main" val="824475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p:bg>
      <p:bgPr>
        <a:solidFill>
          <a:schemeClr val="tx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C22DA5D-EC7E-40C3-8862-3E3748AD6C3A}"/>
              </a:ext>
            </a:extLst>
          </p:cNvPr>
          <p:cNvSpPr txBox="1">
            <a:spLocks/>
          </p:cNvSpPr>
          <p:nvPr userDrawn="1"/>
        </p:nvSpPr>
        <p:spPr>
          <a:xfrm>
            <a:off x="1257304" y="769811"/>
            <a:ext cx="9677394" cy="5318379"/>
          </a:xfrm>
          <a:prstGeom prst="rect">
            <a:avLst/>
          </a:prstGeom>
        </p:spPr>
        <p:txBody>
          <a:bodyPr vert="horz" wrap="square" lIns="0" tIns="0" rIns="0" bIns="0" rtlCol="0" anchor="t">
            <a:sp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a:lnSpc>
                <a:spcPct val="90000"/>
              </a:lnSpc>
            </a:pPr>
            <a:r>
              <a:rPr lang="en-US" sz="9600" dirty="0"/>
              <a:t>Do not use layouts</a:t>
            </a:r>
            <a:br>
              <a:rPr lang="en-US" sz="9600" dirty="0"/>
            </a:br>
            <a:r>
              <a:rPr lang="en-US" sz="9600" dirty="0"/>
              <a:t>in this section appearing after this point. </a:t>
            </a:r>
          </a:p>
        </p:txBody>
      </p:sp>
      <p:sp>
        <p:nvSpPr>
          <p:cNvPr id="4" name="DO NOT DELETE (BRANDIN)">
            <a:extLst>
              <a:ext uri="{FF2B5EF4-FFF2-40B4-BE49-F238E27FC236}">
                <a16:creationId xmlns:a16="http://schemas.microsoft.com/office/drawing/2014/main" id="{69877D48-052F-814D-ACE8-304F09202645}"/>
              </a:ext>
            </a:extLst>
          </p:cNvPr>
          <p:cNvSpPr/>
          <p:nvPr userDrawn="1"/>
        </p:nvSpPr>
        <p:spPr>
          <a:xfrm>
            <a:off x="152400" y="152400"/>
            <a:ext cx="0"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lnSpc>
                <a:spcPct val="120000"/>
              </a:lnSpc>
              <a:spcAft>
                <a:spcPts val="600"/>
              </a:spcAft>
            </a:pPr>
            <a:endParaRPr lang="en-US" dirty="0" err="1"/>
          </a:p>
        </p:txBody>
      </p:sp>
    </p:spTree>
    <p:custDataLst>
      <p:custData r:id="rId1"/>
      <p:tags r:id="rId2"/>
    </p:custDataLst>
    <p:extLst>
      <p:ext uri="{BB962C8B-B14F-4D97-AF65-F5344CB8AC3E}">
        <p14:creationId xmlns:p14="http://schemas.microsoft.com/office/powerpoint/2010/main" val="967950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18" Type="http://schemas.openxmlformats.org/officeDocument/2006/relationships/slideLayout" Target="../slideLayouts/slideLayout27.xml"/><Relationship Id="rId3" Type="http://schemas.openxmlformats.org/officeDocument/2006/relationships/slideLayout" Target="../slideLayouts/slideLayout12.xml"/><Relationship Id="rId21" Type="http://schemas.openxmlformats.org/officeDocument/2006/relationships/slideLayout" Target="../slideLayouts/slideLayout30.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slideLayout" Target="../slideLayouts/slideLayout26.xml"/><Relationship Id="rId25" Type="http://schemas.openxmlformats.org/officeDocument/2006/relationships/image" Target="../media/image2.svg"/><Relationship Id="rId2" Type="http://schemas.openxmlformats.org/officeDocument/2006/relationships/slideLayout" Target="../slideLayouts/slideLayout11.xml"/><Relationship Id="rId16" Type="http://schemas.openxmlformats.org/officeDocument/2006/relationships/slideLayout" Target="../slideLayouts/slideLayout25.xml"/><Relationship Id="rId20" Type="http://schemas.openxmlformats.org/officeDocument/2006/relationships/slideLayout" Target="../slideLayouts/slideLayout29.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24" Type="http://schemas.openxmlformats.org/officeDocument/2006/relationships/image" Target="../media/image1.png"/><Relationship Id="rId5" Type="http://schemas.openxmlformats.org/officeDocument/2006/relationships/slideLayout" Target="../slideLayouts/slideLayout14.xml"/><Relationship Id="rId15" Type="http://schemas.openxmlformats.org/officeDocument/2006/relationships/slideLayout" Target="../slideLayouts/slideLayout24.xml"/><Relationship Id="rId23" Type="http://schemas.openxmlformats.org/officeDocument/2006/relationships/tags" Target="../tags/tag12.xml"/><Relationship Id="rId10" Type="http://schemas.openxmlformats.org/officeDocument/2006/relationships/slideLayout" Target="../slideLayouts/slideLayout19.xml"/><Relationship Id="rId19" Type="http://schemas.openxmlformats.org/officeDocument/2006/relationships/slideLayout" Target="../slideLayouts/slideLayout28.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 Id="rId2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image" Target="../media/image1.png"/><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ags" Target="../tags/tag34.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theme" Target="../theme/theme3.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image" Target="../media/image2.svg"/></Relationships>
</file>

<file path=ppt/slideMasters/_rels/slideMaster4.xml.rels><?xml version="1.0" encoding="UTF-8" standalone="yes"?>
<Relationships xmlns="http://schemas.openxmlformats.org/package/2006/relationships"><Relationship Id="rId8" Type="http://schemas.openxmlformats.org/officeDocument/2006/relationships/tags" Target="../tags/tag45.xml"/><Relationship Id="rId3" Type="http://schemas.openxmlformats.org/officeDocument/2006/relationships/slideLayout" Target="../slideLayouts/slideLayout43.xml"/><Relationship Id="rId7"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5" Type="http://schemas.openxmlformats.org/officeDocument/2006/relationships/slideLayout" Target="../slideLayouts/slideLayout45.xml"/><Relationship Id="rId10" Type="http://schemas.openxmlformats.org/officeDocument/2006/relationships/image" Target="../media/image2.svg"/><Relationship Id="rId4" Type="http://schemas.openxmlformats.org/officeDocument/2006/relationships/slideLayout" Target="../slideLayouts/slideLayout44.xml"/><Relationship Id="rId9"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tags" Target="../tags/tag52.xml"/><Relationship Id="rId3" Type="http://schemas.openxmlformats.org/officeDocument/2006/relationships/slideLayout" Target="../slideLayouts/slideLayout49.xml"/><Relationship Id="rId7"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5" Type="http://schemas.openxmlformats.org/officeDocument/2006/relationships/slideLayout" Target="../slideLayouts/slideLayout51.xml"/><Relationship Id="rId10" Type="http://schemas.openxmlformats.org/officeDocument/2006/relationships/image" Target="../media/image2.svg"/><Relationship Id="rId4" Type="http://schemas.openxmlformats.org/officeDocument/2006/relationships/slideLayout" Target="../slideLayouts/slideLayout50.xml"/><Relationship Id="rId9"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55.xml"/><Relationship Id="rId7" Type="http://schemas.openxmlformats.org/officeDocument/2006/relationships/tags" Target="../tags/tag59.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theme" Target="../theme/theme6.xml"/><Relationship Id="rId5" Type="http://schemas.openxmlformats.org/officeDocument/2006/relationships/slideLayout" Target="../slideLayouts/slideLayout57.xml"/><Relationship Id="rId4" Type="http://schemas.openxmlformats.org/officeDocument/2006/relationships/slideLayout" Target="../slideLayouts/slideLayout56.xml"/><Relationship Id="rId9" Type="http://schemas.openxmlformats.org/officeDocument/2006/relationships/image" Target="../media/image2.sv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60.xml"/><Relationship Id="rId7" Type="http://schemas.openxmlformats.org/officeDocument/2006/relationships/tags" Target="../tags/tag65.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theme" Target="../theme/theme7.xml"/><Relationship Id="rId5" Type="http://schemas.openxmlformats.org/officeDocument/2006/relationships/slideLayout" Target="../slideLayouts/slideLayout62.xml"/><Relationship Id="rId4" Type="http://schemas.openxmlformats.org/officeDocument/2006/relationships/slideLayout" Target="../slideLayouts/slideLayout61.xml"/><Relationship Id="rId9" Type="http://schemas.openxmlformats.org/officeDocument/2006/relationships/image" Target="../media/image2.svg"/></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65.xml"/><Relationship Id="rId7" Type="http://schemas.openxmlformats.org/officeDocument/2006/relationships/image" Target="../media/image2.svg"/><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image" Target="../media/image1.png"/><Relationship Id="rId5" Type="http://schemas.openxmlformats.org/officeDocument/2006/relationships/tags" Target="../tags/tag71.xml"/><Relationship Id="rId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5884D0-6C0A-4957-A521-E7AECDD8A627}"/>
              </a:ext>
            </a:extLst>
          </p:cNvPr>
          <p:cNvSpPr>
            <a:spLocks noGrp="1"/>
          </p:cNvSpPr>
          <p:nvPr>
            <p:ph type="title"/>
          </p:nvPr>
        </p:nvSpPr>
        <p:spPr>
          <a:xfrm>
            <a:off x="407987" y="404812"/>
            <a:ext cx="11376025" cy="1007427"/>
          </a:xfrm>
          <a:prstGeom prst="rect">
            <a:avLst/>
          </a:prstGeom>
        </p:spPr>
        <p:txBody>
          <a:bodyPr vert="horz" lIns="0" tIns="0" rIns="0" bIns="0" rtlCol="0" anchor="t">
            <a:normAutofit/>
          </a:bodyPr>
          <a:lstStyle/>
          <a:p>
            <a:r>
              <a:rPr lang="en-US" dirty="0"/>
              <a:t>Click to enter title here</a:t>
            </a:r>
            <a:endParaRPr lang="en-GB" dirty="0"/>
          </a:p>
        </p:txBody>
      </p:sp>
      <p:sp>
        <p:nvSpPr>
          <p:cNvPr id="8" name="Text Placeholder 7">
            <a:extLst>
              <a:ext uri="{FF2B5EF4-FFF2-40B4-BE49-F238E27FC236}">
                <a16:creationId xmlns:a16="http://schemas.microsoft.com/office/drawing/2014/main" id="{6E248C0A-0C4B-4F9E-B86F-C76D98029E86}"/>
              </a:ext>
            </a:extLst>
          </p:cNvPr>
          <p:cNvSpPr>
            <a:spLocks noGrp="1"/>
          </p:cNvSpPr>
          <p:nvPr>
            <p:ph type="body" idx="1"/>
          </p:nvPr>
        </p:nvSpPr>
        <p:spPr>
          <a:xfrm>
            <a:off x="407987" y="1557338"/>
            <a:ext cx="11376025" cy="4636800"/>
          </a:xfrm>
          <a:prstGeom prst="rect">
            <a:avLst/>
          </a:prstGeom>
        </p:spPr>
        <p:txBody>
          <a:bodyPr vert="horz" lIns="91440" tIns="45720" rIns="91440" bIns="45720" rtlCol="0">
            <a:noAutofit/>
          </a:bodyPr>
          <a:lstStyle/>
          <a:p>
            <a:pPr lvl="0"/>
            <a:r>
              <a:rPr lang="en-US" dirty="0"/>
              <a:t>Click to add text here. </a:t>
            </a:r>
            <a:br>
              <a:rPr lang="en-US" dirty="0"/>
            </a:br>
            <a:r>
              <a:rPr lang="en-US" dirty="0"/>
              <a:t>When pasting copy from other slides, be sure to use the Paste and Match Formatting shortcut (</a:t>
            </a:r>
            <a:r>
              <a:rPr lang="en-US" dirty="0" err="1"/>
              <a:t>Cmd</a:t>
            </a:r>
            <a:r>
              <a:rPr lang="en-US" dirty="0"/>
              <a:t> + Option + Shift + V).</a:t>
            </a:r>
            <a:br>
              <a:rPr lang="en-US" dirty="0"/>
            </a:br>
            <a:r>
              <a:rPr lang="en-US" dirty="0"/>
              <a:t>To increase bullet level, select your text and press Tab.</a:t>
            </a:r>
            <a:br>
              <a:rPr lang="en-US" dirty="0"/>
            </a:br>
            <a:r>
              <a:rPr lang="en-US" dirty="0"/>
              <a:t>To decrease bullet level, select your bullet text and press Shift + Tab.</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D78F6B2-FAF9-4D08-B8BD-F2646AEF396C}"/>
              </a:ext>
              <a:ext uri="{C183D7F6-B498-43B3-948B-1728B52AA6E4}">
                <adec:decorative xmlns:adec="http://schemas.microsoft.com/office/drawing/2017/decorative" val="1"/>
              </a:ext>
            </a:extLst>
          </p:cNvPr>
          <p:cNvSpPr>
            <a:spLocks noGrp="1"/>
          </p:cNvSpPr>
          <p:nvPr>
            <p:ph type="dt" sz="half" idx="2"/>
          </p:nvPr>
        </p:nvSpPr>
        <p:spPr>
          <a:xfrm>
            <a:off x="10137663" y="6456258"/>
            <a:ext cx="1279358" cy="309145"/>
          </a:xfrm>
          <a:prstGeom prst="rect">
            <a:avLst/>
          </a:prstGeom>
        </p:spPr>
        <p:txBody>
          <a:bodyPr vert="horz" lIns="91440" tIns="45720" rIns="91440" bIns="72000" rtlCol="0" anchor="b" anchorCtr="0">
            <a:noAutofit/>
          </a:bodyPr>
          <a:lstStyle>
            <a:lvl1pPr algn="r">
              <a:lnSpc>
                <a:spcPct val="100000"/>
              </a:lnSpc>
              <a:spcBef>
                <a:spcPts val="0"/>
              </a:spcBef>
              <a:spcAft>
                <a:spcPts val="0"/>
              </a:spcAft>
              <a:defRPr sz="1050">
                <a:solidFill>
                  <a:schemeClr val="tx1"/>
                </a:solidFill>
              </a:defRPr>
            </a:lvl1pPr>
          </a:lstStyle>
          <a:p>
            <a:endParaRPr lang="en-GB" dirty="0"/>
          </a:p>
        </p:txBody>
      </p:sp>
      <p:sp>
        <p:nvSpPr>
          <p:cNvPr id="6" name="Slide Number Placeholder 5">
            <a:extLst>
              <a:ext uri="{FF2B5EF4-FFF2-40B4-BE49-F238E27FC236}">
                <a16:creationId xmlns:a16="http://schemas.microsoft.com/office/drawing/2014/main" id="{6410E024-D0BA-4349-981A-F74D8D6124B4}"/>
              </a:ext>
              <a:ext uri="{C183D7F6-B498-43B3-948B-1728B52AA6E4}">
                <adec:decorative xmlns:adec="http://schemas.microsoft.com/office/drawing/2017/decorative" val="1"/>
              </a:ext>
            </a:extLst>
          </p:cNvPr>
          <p:cNvSpPr>
            <a:spLocks noGrp="1"/>
          </p:cNvSpPr>
          <p:nvPr>
            <p:ph type="sldNum" sz="quarter" idx="4"/>
          </p:nvPr>
        </p:nvSpPr>
        <p:spPr>
          <a:xfrm>
            <a:off x="0" y="6456258"/>
            <a:ext cx="407988" cy="309145"/>
          </a:xfrm>
          <a:prstGeom prst="rect">
            <a:avLst/>
          </a:prstGeom>
        </p:spPr>
        <p:txBody>
          <a:bodyPr vert="horz" lIns="0" tIns="0" rIns="0" bIns="72000" rtlCol="0" anchor="b" anchorCtr="0">
            <a:noAutofit/>
          </a:bodyPr>
          <a:lstStyle>
            <a:lvl1pPr algn="r">
              <a:lnSpc>
                <a:spcPct val="100000"/>
              </a:lnSpc>
              <a:spcBef>
                <a:spcPts val="0"/>
              </a:spcBef>
              <a:spcAft>
                <a:spcPts val="0"/>
              </a:spcAft>
              <a:defRPr sz="1050">
                <a:solidFill>
                  <a:schemeClr val="tx1"/>
                </a:solidFill>
              </a:defRPr>
            </a:lvl1pPr>
          </a:lstStyle>
          <a:p>
            <a:fld id="{F8E47D07-9D1E-4FE9-B31A-2F5863681021}" type="slidenum">
              <a:rPr lang="en-GB" smtClean="0"/>
              <a:pPr/>
              <a:t>‹N›</a:t>
            </a:fld>
            <a:endParaRPr lang="en-GB" dirty="0"/>
          </a:p>
        </p:txBody>
      </p:sp>
      <p:sp>
        <p:nvSpPr>
          <p:cNvPr id="20" name="Text Placeholder 30">
            <a:extLst>
              <a:ext uri="{FF2B5EF4-FFF2-40B4-BE49-F238E27FC236}">
                <a16:creationId xmlns:a16="http://schemas.microsoft.com/office/drawing/2014/main" id="{611C7859-08D9-4DAD-BB25-DD22F6761BE3}"/>
              </a:ext>
              <a:ext uri="{C183D7F6-B498-43B3-948B-1728B52AA6E4}">
                <adec:decorative xmlns:adec="http://schemas.microsoft.com/office/drawing/2017/decorative" val="1"/>
              </a:ext>
            </a:extLst>
          </p:cNvPr>
          <p:cNvSpPr txBox="1">
            <a:spLocks/>
          </p:cNvSpPr>
          <p:nvPr/>
        </p:nvSpPr>
        <p:spPr>
          <a:xfrm>
            <a:off x="11597151" y="6303999"/>
            <a:ext cx="294812" cy="355098"/>
          </a:xfrm>
          <a:prstGeom prst="rect">
            <a:avLst/>
          </a:prstGeom>
          <a:blipFill>
            <a:blip r:embed="rId12">
              <a:extLst>
                <a:ext uri="{96DAC541-7B7A-43D3-8B79-37D633B846F1}">
                  <asvg:svgBlip xmlns:asvg="http://schemas.microsoft.com/office/drawing/2016/SVG/main" r:embed="rId13"/>
                </a:ext>
              </a:extLst>
            </a:blip>
            <a:stretch>
              <a:fillRect/>
            </a:stretch>
          </a:blipFill>
        </p:spPr>
        <p:txBody>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sz="1600" kern="1200">
                <a:solidFill>
                  <a:schemeClr val="tx2"/>
                </a:solidFill>
                <a:latin typeface="+mn-lt"/>
                <a:ea typeface="+mn-ea"/>
                <a:cs typeface="+mn-cs"/>
              </a:defRPr>
            </a:lvl1pPr>
            <a:lvl2pPr marL="2286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600" kern="1200">
                <a:solidFill>
                  <a:schemeClr val="tx2"/>
                </a:solidFill>
                <a:latin typeface="+mn-lt"/>
                <a:ea typeface="+mn-ea"/>
                <a:cs typeface="+mn-cs"/>
              </a:defRPr>
            </a:lvl2pPr>
            <a:lvl3pPr marL="4445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400" kern="1200">
                <a:solidFill>
                  <a:schemeClr val="tx2"/>
                </a:solidFill>
                <a:latin typeface="+mn-lt"/>
                <a:ea typeface="+mn-ea"/>
                <a:cs typeface="+mn-cs"/>
              </a:defRPr>
            </a:lvl3pPr>
            <a:lvl4pPr marL="625475"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4pPr>
            <a:lvl5pPr marL="80645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dirty="0"/>
              <a:t> </a:t>
            </a:r>
          </a:p>
        </p:txBody>
      </p:sp>
    </p:spTree>
    <p:custDataLst>
      <p:tags r:id="rId11"/>
    </p:custDataLst>
    <p:extLst>
      <p:ext uri="{BB962C8B-B14F-4D97-AF65-F5344CB8AC3E}">
        <p14:creationId xmlns:p14="http://schemas.microsoft.com/office/powerpoint/2010/main" val="2125873824"/>
      </p:ext>
    </p:extLst>
  </p:cSld>
  <p:clrMap bg1="lt1" tx1="dk1" bg2="lt2" tx2="dk2" accent1="accent1" accent2="accent2" accent3="accent3" accent4="accent4" accent5="accent5" accent6="accent6" hlink="hlink" folHlink="folHlink"/>
  <p:sldLayoutIdLst>
    <p:sldLayoutId id="2147484049" r:id="rId1"/>
    <p:sldLayoutId id="2147483846" r:id="rId2"/>
    <p:sldLayoutId id="2147483987" r:id="rId3"/>
    <p:sldLayoutId id="2147483840" r:id="rId4"/>
    <p:sldLayoutId id="2147483850" r:id="rId5"/>
    <p:sldLayoutId id="2147483950" r:id="rId6"/>
    <p:sldLayoutId id="2147483849" r:id="rId7"/>
    <p:sldLayoutId id="2147483851" r:id="rId8"/>
    <p:sldLayoutId id="2147483852" r:id="rId9"/>
  </p:sldLayoutIdLst>
  <p:hf hdr="0" ftr="0"/>
  <p:txStyles>
    <p:titleStyle>
      <a:lvl1pPr algn="l" defTabSz="914400" rtl="0" eaLnBrk="1" latinLnBrk="0" hangingPunct="1">
        <a:lnSpc>
          <a:spcPct val="100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sz="2400" kern="1200">
          <a:solidFill>
            <a:schemeClr val="tx1"/>
          </a:solidFill>
          <a:latin typeface="+mn-lt"/>
          <a:ea typeface="+mn-ea"/>
          <a:cs typeface="+mn-cs"/>
        </a:defRPr>
      </a:lvl1pPr>
      <a:lvl2pPr marL="460800" marR="0" indent="-228600" algn="l" defTabSz="914400" rtl="0" eaLnBrk="1" fontAlgn="auto" latinLnBrk="0" hangingPunct="1">
        <a:lnSpc>
          <a:spcPct val="100000"/>
        </a:lnSpc>
        <a:spcBef>
          <a:spcPts val="0"/>
        </a:spcBef>
        <a:spcAft>
          <a:spcPts val="800"/>
        </a:spcAft>
        <a:buClrTx/>
        <a:buSzPct val="100000"/>
        <a:buFont typeface="Arial" panose="020B0604020202020204" pitchFamily="34" charset="0"/>
        <a:buChar char="•"/>
        <a:tabLst/>
        <a:defRPr lang="en-US" sz="2400" kern="1200" dirty="0">
          <a:solidFill>
            <a:schemeClr val="tx1"/>
          </a:solidFill>
          <a:latin typeface="+mn-lt"/>
          <a:ea typeface="+mn-ea"/>
          <a:cs typeface="+mn-cs"/>
        </a:defRPr>
      </a:lvl2pPr>
      <a:lvl3pPr marL="691200" indent="-228600" algn="l" defTabSz="914400" rtl="0" eaLnBrk="1" latinLnBrk="0" hangingPunct="1">
        <a:lnSpc>
          <a:spcPct val="100000"/>
        </a:lnSpc>
        <a:spcBef>
          <a:spcPts val="0"/>
        </a:spcBef>
        <a:spcAft>
          <a:spcPts val="800"/>
        </a:spcAft>
        <a:buClrTx/>
        <a:buSzPct val="100000"/>
        <a:buFont typeface="Arial" panose="020B0604020202020204" pitchFamily="34" charset="0"/>
        <a:buChar char="•"/>
        <a:defRPr sz="2000" kern="1200">
          <a:solidFill>
            <a:schemeClr val="tx1"/>
          </a:solidFill>
          <a:latin typeface="+mn-lt"/>
          <a:ea typeface="+mn-ea"/>
          <a:cs typeface="+mn-cs"/>
        </a:defRPr>
      </a:lvl3pPr>
      <a:lvl4pPr marL="921600" indent="-228600" algn="l" defTabSz="914400" rtl="0" eaLnBrk="1" latinLnBrk="0" hangingPunct="1">
        <a:lnSpc>
          <a:spcPct val="100000"/>
        </a:lnSpc>
        <a:spcBef>
          <a:spcPts val="0"/>
        </a:spcBef>
        <a:spcAft>
          <a:spcPts val="800"/>
        </a:spcAft>
        <a:buClrTx/>
        <a:buSzPct val="100000"/>
        <a:buFont typeface="Arial" panose="020B0604020202020204" pitchFamily="34" charset="0"/>
        <a:buChar char="•"/>
        <a:defRPr lang="en-US" sz="2000" kern="1200" dirty="0" smtClean="0">
          <a:solidFill>
            <a:schemeClr val="tx1"/>
          </a:solidFill>
          <a:latin typeface="+mn-lt"/>
          <a:ea typeface="+mn-ea"/>
          <a:cs typeface="+mn-cs"/>
        </a:defRPr>
      </a:lvl4pPr>
      <a:lvl5pPr marL="1152000" indent="-228600" algn="l" defTabSz="914400" rtl="0" eaLnBrk="1" latinLnBrk="0" hangingPunct="1">
        <a:lnSpc>
          <a:spcPct val="100000"/>
        </a:lnSpc>
        <a:spcBef>
          <a:spcPts val="0"/>
        </a:spcBef>
        <a:spcAft>
          <a:spcPts val="800"/>
        </a:spcAft>
        <a:buClrTx/>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57" userDrawn="1">
          <p15:clr>
            <a:srgbClr val="C35EA4"/>
          </p15:clr>
        </p15:guide>
        <p15:guide id="2" pos="7423" userDrawn="1">
          <p15:clr>
            <a:srgbClr val="C35EA4"/>
          </p15:clr>
        </p15:guide>
        <p15:guide id="3" orient="horz" pos="3906" userDrawn="1">
          <p15:clr>
            <a:srgbClr val="C35EA4"/>
          </p15:clr>
        </p15:guide>
        <p15:guide id="4" orient="horz" pos="255" userDrawn="1">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5884D0-6C0A-4957-A521-E7AECDD8A627}"/>
              </a:ext>
            </a:extLst>
          </p:cNvPr>
          <p:cNvSpPr>
            <a:spLocks noGrp="1"/>
          </p:cNvSpPr>
          <p:nvPr>
            <p:ph type="title"/>
          </p:nvPr>
        </p:nvSpPr>
        <p:spPr>
          <a:xfrm>
            <a:off x="407987" y="404812"/>
            <a:ext cx="11376025" cy="1007427"/>
          </a:xfrm>
          <a:prstGeom prst="rect">
            <a:avLst/>
          </a:prstGeom>
        </p:spPr>
        <p:txBody>
          <a:bodyPr vert="horz" lIns="0" tIns="0" rIns="0" bIns="0" rtlCol="0" anchor="t">
            <a:normAutofit/>
          </a:bodyPr>
          <a:lstStyle/>
          <a:p>
            <a:r>
              <a:rPr lang="en-US" dirty="0"/>
              <a:t>Click to enter title here</a:t>
            </a:r>
            <a:endParaRPr lang="en-GB" dirty="0"/>
          </a:p>
        </p:txBody>
      </p:sp>
      <p:sp>
        <p:nvSpPr>
          <p:cNvPr id="4" name="Date Placeholder 3">
            <a:extLst>
              <a:ext uri="{FF2B5EF4-FFF2-40B4-BE49-F238E27FC236}">
                <a16:creationId xmlns:a16="http://schemas.microsoft.com/office/drawing/2014/main" id="{FD78F6B2-FAF9-4D08-B8BD-F2646AEF396C}"/>
              </a:ext>
              <a:ext uri="{C183D7F6-B498-43B3-948B-1728B52AA6E4}">
                <adec:decorative xmlns:adec="http://schemas.microsoft.com/office/drawing/2017/decorative" val="1"/>
              </a:ext>
            </a:extLst>
          </p:cNvPr>
          <p:cNvSpPr>
            <a:spLocks noGrp="1"/>
          </p:cNvSpPr>
          <p:nvPr>
            <p:ph type="dt" sz="half" idx="2"/>
          </p:nvPr>
        </p:nvSpPr>
        <p:spPr>
          <a:xfrm>
            <a:off x="10137663" y="6454800"/>
            <a:ext cx="1279358" cy="309145"/>
          </a:xfrm>
          <a:prstGeom prst="rect">
            <a:avLst/>
          </a:prstGeom>
        </p:spPr>
        <p:txBody>
          <a:bodyPr vert="horz" lIns="91440" tIns="45720" rIns="91440" bIns="72000" rtlCol="0" anchor="b" anchorCtr="0">
            <a:noAutofit/>
          </a:bodyPr>
          <a:lstStyle>
            <a:lvl1pPr algn="r">
              <a:lnSpc>
                <a:spcPct val="100000"/>
              </a:lnSpc>
              <a:spcBef>
                <a:spcPts val="0"/>
              </a:spcBef>
              <a:spcAft>
                <a:spcPts val="0"/>
              </a:spcAft>
              <a:defRPr sz="1050">
                <a:solidFill>
                  <a:schemeClr val="tx1"/>
                </a:solidFill>
              </a:defRPr>
            </a:lvl1pPr>
          </a:lstStyle>
          <a:p>
            <a:endParaRPr lang="en-GB" dirty="0"/>
          </a:p>
        </p:txBody>
      </p:sp>
      <p:sp>
        <p:nvSpPr>
          <p:cNvPr id="6" name="Slide Number Placeholder 5">
            <a:extLst>
              <a:ext uri="{FF2B5EF4-FFF2-40B4-BE49-F238E27FC236}">
                <a16:creationId xmlns:a16="http://schemas.microsoft.com/office/drawing/2014/main" id="{6410E024-D0BA-4349-981A-F74D8D6124B4}"/>
              </a:ext>
              <a:ext uri="{C183D7F6-B498-43B3-948B-1728B52AA6E4}">
                <adec:decorative xmlns:adec="http://schemas.microsoft.com/office/drawing/2017/decorative" val="1"/>
              </a:ext>
            </a:extLst>
          </p:cNvPr>
          <p:cNvSpPr>
            <a:spLocks noGrp="1"/>
          </p:cNvSpPr>
          <p:nvPr>
            <p:ph type="sldNum" sz="quarter" idx="4"/>
          </p:nvPr>
        </p:nvSpPr>
        <p:spPr>
          <a:xfrm>
            <a:off x="0" y="6454800"/>
            <a:ext cx="407987" cy="309145"/>
          </a:xfrm>
          <a:prstGeom prst="rect">
            <a:avLst/>
          </a:prstGeom>
        </p:spPr>
        <p:txBody>
          <a:bodyPr vert="horz" lIns="0" tIns="0" rIns="0" bIns="72000" rtlCol="0" anchor="b" anchorCtr="0">
            <a:noAutofit/>
          </a:bodyPr>
          <a:lstStyle>
            <a:lvl1pPr algn="r">
              <a:lnSpc>
                <a:spcPct val="100000"/>
              </a:lnSpc>
              <a:spcBef>
                <a:spcPts val="0"/>
              </a:spcBef>
              <a:spcAft>
                <a:spcPts val="0"/>
              </a:spcAft>
              <a:defRPr sz="1050">
                <a:solidFill>
                  <a:schemeClr val="tx1"/>
                </a:solidFill>
              </a:defRPr>
            </a:lvl1pPr>
          </a:lstStyle>
          <a:p>
            <a:fld id="{F8E47D07-9D1E-4FE9-B31A-2F5863681021}" type="slidenum">
              <a:rPr lang="en-GB" smtClean="0"/>
              <a:pPr/>
              <a:t>‹N›</a:t>
            </a:fld>
            <a:endParaRPr lang="en-GB" dirty="0"/>
          </a:p>
        </p:txBody>
      </p:sp>
      <p:sp>
        <p:nvSpPr>
          <p:cNvPr id="20" name="Text Placeholder 30">
            <a:extLst>
              <a:ext uri="{FF2B5EF4-FFF2-40B4-BE49-F238E27FC236}">
                <a16:creationId xmlns:a16="http://schemas.microsoft.com/office/drawing/2014/main" id="{611C7859-08D9-4DAD-BB25-DD22F6761BE3}"/>
              </a:ext>
              <a:ext uri="{C183D7F6-B498-43B3-948B-1728B52AA6E4}">
                <adec:decorative xmlns:adec="http://schemas.microsoft.com/office/drawing/2017/decorative" val="1"/>
              </a:ext>
            </a:extLst>
          </p:cNvPr>
          <p:cNvSpPr txBox="1">
            <a:spLocks/>
          </p:cNvSpPr>
          <p:nvPr/>
        </p:nvSpPr>
        <p:spPr>
          <a:xfrm>
            <a:off x="11597151" y="6303999"/>
            <a:ext cx="294812" cy="355098"/>
          </a:xfrm>
          <a:prstGeom prst="rect">
            <a:avLst/>
          </a:prstGeom>
          <a:blipFill>
            <a:blip r:embed="rId24">
              <a:extLst>
                <a:ext uri="{96DAC541-7B7A-43D3-8B79-37D633B846F1}">
                  <asvg:svgBlip xmlns:asvg="http://schemas.microsoft.com/office/drawing/2016/SVG/main" r:embed="rId25"/>
                </a:ext>
              </a:extLst>
            </a:blip>
            <a:stretch>
              <a:fillRect/>
            </a:stretch>
          </a:blipFill>
        </p:spPr>
        <p:txBody>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sz="1600" kern="1200">
                <a:solidFill>
                  <a:schemeClr val="tx2"/>
                </a:solidFill>
                <a:latin typeface="+mn-lt"/>
                <a:ea typeface="+mn-ea"/>
                <a:cs typeface="+mn-cs"/>
              </a:defRPr>
            </a:lvl1pPr>
            <a:lvl2pPr marL="2286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600" kern="1200">
                <a:solidFill>
                  <a:schemeClr val="tx2"/>
                </a:solidFill>
                <a:latin typeface="+mn-lt"/>
                <a:ea typeface="+mn-ea"/>
                <a:cs typeface="+mn-cs"/>
              </a:defRPr>
            </a:lvl2pPr>
            <a:lvl3pPr marL="4445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400" kern="1200">
                <a:solidFill>
                  <a:schemeClr val="tx2"/>
                </a:solidFill>
                <a:latin typeface="+mn-lt"/>
                <a:ea typeface="+mn-ea"/>
                <a:cs typeface="+mn-cs"/>
              </a:defRPr>
            </a:lvl3pPr>
            <a:lvl4pPr marL="625475"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4pPr>
            <a:lvl5pPr marL="80645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dirty="0"/>
              <a:t> </a:t>
            </a:r>
          </a:p>
        </p:txBody>
      </p:sp>
      <p:sp>
        <p:nvSpPr>
          <p:cNvPr id="8" name="Text Placeholder 7">
            <a:extLst>
              <a:ext uri="{FF2B5EF4-FFF2-40B4-BE49-F238E27FC236}">
                <a16:creationId xmlns:a16="http://schemas.microsoft.com/office/drawing/2014/main" id="{6E248C0A-0C4B-4F9E-B86F-C76D98029E86}"/>
              </a:ext>
            </a:extLst>
          </p:cNvPr>
          <p:cNvSpPr>
            <a:spLocks noGrp="1"/>
          </p:cNvSpPr>
          <p:nvPr>
            <p:ph type="body" idx="1"/>
          </p:nvPr>
        </p:nvSpPr>
        <p:spPr>
          <a:xfrm>
            <a:off x="407987" y="1567813"/>
            <a:ext cx="11376025" cy="4636800"/>
          </a:xfrm>
          <a:prstGeom prst="rect">
            <a:avLst/>
          </a:prstGeom>
        </p:spPr>
        <p:txBody>
          <a:bodyPr vert="horz" lIns="91440" tIns="45720" rIns="91440" bIns="45720" rtlCol="0">
            <a:noAutofit/>
          </a:bodyPr>
          <a:lstStyle/>
          <a:p>
            <a:pPr lvl="0"/>
            <a:r>
              <a:rPr lang="en-US" dirty="0"/>
              <a:t>Click to add text here. </a:t>
            </a:r>
            <a:br>
              <a:rPr lang="en-US" dirty="0"/>
            </a:br>
            <a:r>
              <a:rPr lang="en-US" dirty="0"/>
              <a:t>When pasting copy from other slides, be sure to use the Paste and Match Formatting shortcut (</a:t>
            </a:r>
            <a:r>
              <a:rPr lang="en-US" dirty="0" err="1"/>
              <a:t>Cmd</a:t>
            </a:r>
            <a:r>
              <a:rPr lang="en-US" dirty="0"/>
              <a:t> + Option + Shift + V).</a:t>
            </a:r>
            <a:br>
              <a:rPr lang="en-US" dirty="0"/>
            </a:br>
            <a:r>
              <a:rPr lang="en-US" dirty="0"/>
              <a:t>To increase bullet level, select your text and press Tab.</a:t>
            </a:r>
            <a:br>
              <a:rPr lang="en-US" dirty="0"/>
            </a:br>
            <a:r>
              <a:rPr lang="en-US" dirty="0"/>
              <a:t>To decrease bullet level, select your bullet text and press Shift + Tab.</a:t>
            </a:r>
          </a:p>
          <a:p>
            <a:pPr lvl="1"/>
            <a:r>
              <a:rPr lang="en-US" dirty="0"/>
              <a:t>Second level</a:t>
            </a:r>
          </a:p>
          <a:p>
            <a:pPr lvl="2"/>
            <a:r>
              <a:rPr lang="en-US" dirty="0"/>
              <a:t>Third level</a:t>
            </a:r>
          </a:p>
          <a:p>
            <a:pPr lvl="3"/>
            <a:r>
              <a:rPr lang="en-US" dirty="0"/>
              <a:t>Fourth level</a:t>
            </a:r>
          </a:p>
          <a:p>
            <a:pPr lvl="4"/>
            <a:r>
              <a:rPr lang="en-US" dirty="0"/>
              <a:t>Fifth level</a:t>
            </a:r>
          </a:p>
        </p:txBody>
      </p:sp>
    </p:spTree>
    <p:custDataLst>
      <p:tags r:id="rId23"/>
    </p:custDataLst>
    <p:extLst>
      <p:ext uri="{BB962C8B-B14F-4D97-AF65-F5344CB8AC3E}">
        <p14:creationId xmlns:p14="http://schemas.microsoft.com/office/powerpoint/2010/main" val="2532496191"/>
      </p:ext>
    </p:extLst>
  </p:cSld>
  <p:clrMap bg1="lt1" tx1="dk1" bg2="lt2" tx2="dk2" accent1="accent1" accent2="accent2" accent3="accent3" accent4="accent4" accent5="accent5" accent6="accent6" hlink="hlink" folHlink="folHlink"/>
  <p:sldLayoutIdLst>
    <p:sldLayoutId id="2147483986" r:id="rId1"/>
    <p:sldLayoutId id="2147484121" r:id="rId2"/>
    <p:sldLayoutId id="2147483904" r:id="rId3"/>
    <p:sldLayoutId id="2147483848" r:id="rId4"/>
    <p:sldLayoutId id="2147484116" r:id="rId5"/>
    <p:sldLayoutId id="2147484114" r:id="rId6"/>
    <p:sldLayoutId id="2147484115" r:id="rId7"/>
    <p:sldLayoutId id="2147483993" r:id="rId8"/>
    <p:sldLayoutId id="2147483994" r:id="rId9"/>
    <p:sldLayoutId id="2147484101" r:id="rId10"/>
    <p:sldLayoutId id="2147484102" r:id="rId11"/>
    <p:sldLayoutId id="2147484103" r:id="rId12"/>
    <p:sldLayoutId id="2147484104" r:id="rId13"/>
    <p:sldLayoutId id="2147484122" r:id="rId14"/>
    <p:sldLayoutId id="2147484123" r:id="rId15"/>
    <p:sldLayoutId id="2147484124" r:id="rId16"/>
    <p:sldLayoutId id="2147484125" r:id="rId17"/>
    <p:sldLayoutId id="2147484127" r:id="rId18"/>
    <p:sldLayoutId id="2147484128" r:id="rId19"/>
    <p:sldLayoutId id="2147484129" r:id="rId20"/>
    <p:sldLayoutId id="2147483985" r:id="rId21"/>
  </p:sldLayoutIdLst>
  <p:hf hdr="0" ftr="0"/>
  <p:txStyles>
    <p:titleStyle>
      <a:lvl1pPr algn="l" defTabSz="914400" rtl="0" eaLnBrk="1" latinLnBrk="0" hangingPunct="1">
        <a:lnSpc>
          <a:spcPct val="100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sz="2400" kern="1200">
          <a:solidFill>
            <a:schemeClr val="tx1"/>
          </a:solidFill>
          <a:latin typeface="+mn-lt"/>
          <a:ea typeface="+mn-ea"/>
          <a:cs typeface="+mn-cs"/>
        </a:defRPr>
      </a:lvl1pPr>
      <a:lvl2pPr marL="460800" marR="0" indent="-230400" algn="l" defTabSz="914400" rtl="0" eaLnBrk="1" fontAlgn="auto" latinLnBrk="0" hangingPunct="1">
        <a:lnSpc>
          <a:spcPct val="100000"/>
        </a:lnSpc>
        <a:spcBef>
          <a:spcPts val="0"/>
        </a:spcBef>
        <a:spcAft>
          <a:spcPts val="800"/>
        </a:spcAft>
        <a:buClrTx/>
        <a:buSzPct val="100000"/>
        <a:buFont typeface="Arial" panose="020B0604020202020204" pitchFamily="34" charset="0"/>
        <a:buChar char="•"/>
        <a:tabLst/>
        <a:defRPr lang="en-US" sz="2400" kern="1200" dirty="0">
          <a:solidFill>
            <a:schemeClr val="tx1"/>
          </a:solidFill>
          <a:latin typeface="+mn-lt"/>
          <a:ea typeface="+mn-ea"/>
          <a:cs typeface="+mn-cs"/>
        </a:defRPr>
      </a:lvl2pPr>
      <a:lvl3pPr marL="691200" indent="-230400" algn="l" defTabSz="914400" rtl="0" eaLnBrk="1" latinLnBrk="0" hangingPunct="1">
        <a:lnSpc>
          <a:spcPct val="100000"/>
        </a:lnSpc>
        <a:spcBef>
          <a:spcPts val="0"/>
        </a:spcBef>
        <a:spcAft>
          <a:spcPts val="800"/>
        </a:spcAft>
        <a:buClrTx/>
        <a:buSzPct val="100000"/>
        <a:buFont typeface="Arial" panose="020B0604020202020204" pitchFamily="34" charset="0"/>
        <a:buChar char="•"/>
        <a:defRPr lang="en-US" sz="2000" kern="1200" dirty="0">
          <a:solidFill>
            <a:schemeClr val="tx1"/>
          </a:solidFill>
          <a:latin typeface="+mn-lt"/>
          <a:ea typeface="+mn-ea"/>
          <a:cs typeface="+mn-cs"/>
        </a:defRPr>
      </a:lvl3pPr>
      <a:lvl4pPr marL="921600" indent="-230400" algn="l" defTabSz="914400" rtl="0" eaLnBrk="1" latinLnBrk="0" hangingPunct="1">
        <a:lnSpc>
          <a:spcPct val="100000"/>
        </a:lnSpc>
        <a:spcBef>
          <a:spcPts val="0"/>
        </a:spcBef>
        <a:spcAft>
          <a:spcPts val="800"/>
        </a:spcAft>
        <a:buClrTx/>
        <a:buSzPct val="100000"/>
        <a:buFont typeface="Arial" panose="020B0604020202020204" pitchFamily="34" charset="0"/>
        <a:buChar char="•"/>
        <a:defRPr lang="en-US" sz="2000" kern="1200" dirty="0">
          <a:solidFill>
            <a:schemeClr val="tx1"/>
          </a:solidFill>
          <a:latin typeface="+mn-lt"/>
          <a:ea typeface="+mn-ea"/>
          <a:cs typeface="+mn-cs"/>
        </a:defRPr>
      </a:lvl4pPr>
      <a:lvl5pPr marL="1152000" indent="-228600" algn="l" defTabSz="914400" rtl="0" eaLnBrk="1" latinLnBrk="0" hangingPunct="1">
        <a:lnSpc>
          <a:spcPct val="100000"/>
        </a:lnSpc>
        <a:spcBef>
          <a:spcPts val="0"/>
        </a:spcBef>
        <a:spcAft>
          <a:spcPts val="800"/>
        </a:spcAft>
        <a:buClrTx/>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57">
          <p15:clr>
            <a:srgbClr val="C35EA4"/>
          </p15:clr>
        </p15:guide>
        <p15:guide id="2" pos="7423">
          <p15:clr>
            <a:srgbClr val="C35EA4"/>
          </p15:clr>
        </p15:guide>
        <p15:guide id="3" orient="horz" pos="3906">
          <p15:clr>
            <a:srgbClr val="C35EA4"/>
          </p15:clr>
        </p15:guide>
        <p15:guide id="4" orient="horz" pos="255">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5884D0-6C0A-4957-A521-E7AECDD8A627}"/>
              </a:ext>
            </a:extLst>
          </p:cNvPr>
          <p:cNvSpPr>
            <a:spLocks noGrp="1"/>
          </p:cNvSpPr>
          <p:nvPr>
            <p:ph type="title"/>
          </p:nvPr>
        </p:nvSpPr>
        <p:spPr>
          <a:xfrm>
            <a:off x="407987" y="404812"/>
            <a:ext cx="11376025" cy="1007427"/>
          </a:xfrm>
          <a:prstGeom prst="rect">
            <a:avLst/>
          </a:prstGeom>
        </p:spPr>
        <p:txBody>
          <a:bodyPr vert="horz" lIns="0" tIns="0" rIns="0" bIns="0" rtlCol="0" anchor="t">
            <a:normAutofit/>
          </a:bodyPr>
          <a:lstStyle/>
          <a:p>
            <a:r>
              <a:rPr lang="en-US" dirty="0"/>
              <a:t>Click to enter title here</a:t>
            </a:r>
            <a:endParaRPr lang="en-GB" dirty="0"/>
          </a:p>
        </p:txBody>
      </p:sp>
      <p:sp>
        <p:nvSpPr>
          <p:cNvPr id="4" name="Date Placeholder 3">
            <a:extLst>
              <a:ext uri="{FF2B5EF4-FFF2-40B4-BE49-F238E27FC236}">
                <a16:creationId xmlns:a16="http://schemas.microsoft.com/office/drawing/2014/main" id="{FD78F6B2-FAF9-4D08-B8BD-F2646AEF396C}"/>
              </a:ext>
              <a:ext uri="{C183D7F6-B498-43B3-948B-1728B52AA6E4}">
                <adec:decorative xmlns:adec="http://schemas.microsoft.com/office/drawing/2017/decorative" val="1"/>
              </a:ext>
            </a:extLst>
          </p:cNvPr>
          <p:cNvSpPr>
            <a:spLocks noGrp="1"/>
          </p:cNvSpPr>
          <p:nvPr>
            <p:ph type="dt" sz="half" idx="2"/>
          </p:nvPr>
        </p:nvSpPr>
        <p:spPr>
          <a:xfrm>
            <a:off x="10137663" y="6454800"/>
            <a:ext cx="1279358" cy="309145"/>
          </a:xfrm>
          <a:prstGeom prst="rect">
            <a:avLst/>
          </a:prstGeom>
        </p:spPr>
        <p:txBody>
          <a:bodyPr vert="horz" lIns="91440" tIns="45720" rIns="91440" bIns="72000" rtlCol="0" anchor="b" anchorCtr="0">
            <a:noAutofit/>
          </a:bodyPr>
          <a:lstStyle>
            <a:lvl1pPr algn="r">
              <a:lnSpc>
                <a:spcPct val="100000"/>
              </a:lnSpc>
              <a:spcBef>
                <a:spcPts val="0"/>
              </a:spcBef>
              <a:spcAft>
                <a:spcPts val="0"/>
              </a:spcAft>
              <a:defRPr sz="1050">
                <a:solidFill>
                  <a:schemeClr val="tx1"/>
                </a:solidFill>
              </a:defRPr>
            </a:lvl1pPr>
          </a:lstStyle>
          <a:p>
            <a:endParaRPr lang="en-GB" dirty="0"/>
          </a:p>
        </p:txBody>
      </p:sp>
      <p:sp>
        <p:nvSpPr>
          <p:cNvPr id="6" name="Slide Number Placeholder 5">
            <a:extLst>
              <a:ext uri="{FF2B5EF4-FFF2-40B4-BE49-F238E27FC236}">
                <a16:creationId xmlns:a16="http://schemas.microsoft.com/office/drawing/2014/main" id="{6410E024-D0BA-4349-981A-F74D8D6124B4}"/>
              </a:ext>
              <a:ext uri="{C183D7F6-B498-43B3-948B-1728B52AA6E4}">
                <adec:decorative xmlns:adec="http://schemas.microsoft.com/office/drawing/2017/decorative" val="1"/>
              </a:ext>
            </a:extLst>
          </p:cNvPr>
          <p:cNvSpPr>
            <a:spLocks noGrp="1"/>
          </p:cNvSpPr>
          <p:nvPr>
            <p:ph type="sldNum" sz="quarter" idx="4"/>
          </p:nvPr>
        </p:nvSpPr>
        <p:spPr>
          <a:xfrm>
            <a:off x="0" y="6454800"/>
            <a:ext cx="407987" cy="309145"/>
          </a:xfrm>
          <a:prstGeom prst="rect">
            <a:avLst/>
          </a:prstGeom>
        </p:spPr>
        <p:txBody>
          <a:bodyPr vert="horz" lIns="0" tIns="0" rIns="0" bIns="72000" rtlCol="0" anchor="b" anchorCtr="0">
            <a:noAutofit/>
          </a:bodyPr>
          <a:lstStyle>
            <a:lvl1pPr algn="r">
              <a:lnSpc>
                <a:spcPct val="100000"/>
              </a:lnSpc>
              <a:spcBef>
                <a:spcPts val="0"/>
              </a:spcBef>
              <a:spcAft>
                <a:spcPts val="0"/>
              </a:spcAft>
              <a:defRPr sz="1050">
                <a:solidFill>
                  <a:schemeClr val="tx1"/>
                </a:solidFill>
              </a:defRPr>
            </a:lvl1pPr>
          </a:lstStyle>
          <a:p>
            <a:fld id="{F8E47D07-9D1E-4FE9-B31A-2F5863681021}" type="slidenum">
              <a:rPr lang="en-GB" smtClean="0"/>
              <a:pPr/>
              <a:t>‹N›</a:t>
            </a:fld>
            <a:endParaRPr lang="en-GB" dirty="0"/>
          </a:p>
        </p:txBody>
      </p:sp>
      <p:sp>
        <p:nvSpPr>
          <p:cNvPr id="20" name="Text Placeholder 30">
            <a:extLst>
              <a:ext uri="{FF2B5EF4-FFF2-40B4-BE49-F238E27FC236}">
                <a16:creationId xmlns:a16="http://schemas.microsoft.com/office/drawing/2014/main" id="{611C7859-08D9-4DAD-BB25-DD22F6761BE3}"/>
              </a:ext>
              <a:ext uri="{C183D7F6-B498-43B3-948B-1728B52AA6E4}">
                <adec:decorative xmlns:adec="http://schemas.microsoft.com/office/drawing/2017/decorative" val="1"/>
              </a:ext>
            </a:extLst>
          </p:cNvPr>
          <p:cNvSpPr txBox="1">
            <a:spLocks/>
          </p:cNvSpPr>
          <p:nvPr/>
        </p:nvSpPr>
        <p:spPr>
          <a:xfrm>
            <a:off x="11597151" y="6303999"/>
            <a:ext cx="294812" cy="355098"/>
          </a:xfrm>
          <a:prstGeom prst="rect">
            <a:avLst/>
          </a:prstGeom>
          <a:blipFill>
            <a:blip r:embed="rId13">
              <a:extLst>
                <a:ext uri="{96DAC541-7B7A-43D3-8B79-37D633B846F1}">
                  <asvg:svgBlip xmlns:asvg="http://schemas.microsoft.com/office/drawing/2016/SVG/main" r:embed="rId14"/>
                </a:ext>
              </a:extLst>
            </a:blip>
            <a:stretch>
              <a:fillRect/>
            </a:stretch>
          </a:blipFill>
        </p:spPr>
        <p:txBody>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sz="1600" kern="1200">
                <a:solidFill>
                  <a:schemeClr val="tx2"/>
                </a:solidFill>
                <a:latin typeface="+mn-lt"/>
                <a:ea typeface="+mn-ea"/>
                <a:cs typeface="+mn-cs"/>
              </a:defRPr>
            </a:lvl1pPr>
            <a:lvl2pPr marL="2286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600" kern="1200">
                <a:solidFill>
                  <a:schemeClr val="tx2"/>
                </a:solidFill>
                <a:latin typeface="+mn-lt"/>
                <a:ea typeface="+mn-ea"/>
                <a:cs typeface="+mn-cs"/>
              </a:defRPr>
            </a:lvl2pPr>
            <a:lvl3pPr marL="4445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400" kern="1200">
                <a:solidFill>
                  <a:schemeClr val="tx2"/>
                </a:solidFill>
                <a:latin typeface="+mn-lt"/>
                <a:ea typeface="+mn-ea"/>
                <a:cs typeface="+mn-cs"/>
              </a:defRPr>
            </a:lvl3pPr>
            <a:lvl4pPr marL="625475"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4pPr>
            <a:lvl5pPr marL="80645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dirty="0"/>
              <a:t> </a:t>
            </a:r>
          </a:p>
        </p:txBody>
      </p:sp>
      <p:sp>
        <p:nvSpPr>
          <p:cNvPr id="8" name="Text Placeholder 7">
            <a:extLst>
              <a:ext uri="{FF2B5EF4-FFF2-40B4-BE49-F238E27FC236}">
                <a16:creationId xmlns:a16="http://schemas.microsoft.com/office/drawing/2014/main" id="{6E248C0A-0C4B-4F9E-B86F-C76D98029E86}"/>
              </a:ext>
            </a:extLst>
          </p:cNvPr>
          <p:cNvSpPr>
            <a:spLocks noGrp="1"/>
          </p:cNvSpPr>
          <p:nvPr>
            <p:ph type="body" idx="1"/>
          </p:nvPr>
        </p:nvSpPr>
        <p:spPr>
          <a:xfrm>
            <a:off x="407987" y="1567813"/>
            <a:ext cx="11376025" cy="4636800"/>
          </a:xfrm>
          <a:prstGeom prst="rect">
            <a:avLst/>
          </a:prstGeom>
        </p:spPr>
        <p:txBody>
          <a:bodyPr vert="horz" lIns="91440" tIns="45720" rIns="91440" bIns="45720" rtlCol="0">
            <a:noAutofit/>
          </a:bodyPr>
          <a:lstStyle/>
          <a:p>
            <a:pPr lvl="0"/>
            <a:r>
              <a:rPr lang="en-US" dirty="0"/>
              <a:t>Click to add text here. </a:t>
            </a:r>
            <a:br>
              <a:rPr lang="en-US" dirty="0"/>
            </a:br>
            <a:r>
              <a:rPr lang="en-US" dirty="0"/>
              <a:t>When pasting copy from other slides, be sure to use the Paste and Match Formatting shortcut (</a:t>
            </a:r>
            <a:r>
              <a:rPr lang="en-US" dirty="0" err="1"/>
              <a:t>Cmd</a:t>
            </a:r>
            <a:r>
              <a:rPr lang="en-US" dirty="0"/>
              <a:t> + Option + Shift + V).</a:t>
            </a:r>
            <a:br>
              <a:rPr lang="en-US" dirty="0"/>
            </a:br>
            <a:r>
              <a:rPr lang="en-US" dirty="0"/>
              <a:t>To increase bullet level, select your text and press Tab.</a:t>
            </a:r>
            <a:br>
              <a:rPr lang="en-US" dirty="0"/>
            </a:br>
            <a:r>
              <a:rPr lang="en-US" dirty="0"/>
              <a:t>To decrease bullet level, select your bullet text and press Shift + Tab.</a:t>
            </a:r>
          </a:p>
          <a:p>
            <a:pPr lvl="1"/>
            <a:r>
              <a:rPr lang="en-US" dirty="0"/>
              <a:t>Second level</a:t>
            </a:r>
          </a:p>
          <a:p>
            <a:pPr lvl="2"/>
            <a:r>
              <a:rPr lang="en-US" dirty="0"/>
              <a:t>Third level</a:t>
            </a:r>
          </a:p>
          <a:p>
            <a:pPr lvl="3"/>
            <a:r>
              <a:rPr lang="en-US" dirty="0"/>
              <a:t>Fourth level</a:t>
            </a:r>
          </a:p>
          <a:p>
            <a:pPr lvl="4"/>
            <a:r>
              <a:rPr lang="en-US" dirty="0"/>
              <a:t>Fifth level</a:t>
            </a:r>
          </a:p>
        </p:txBody>
      </p:sp>
    </p:spTree>
    <p:custDataLst>
      <p:tags r:id="rId12"/>
    </p:custDataLst>
    <p:extLst>
      <p:ext uri="{BB962C8B-B14F-4D97-AF65-F5344CB8AC3E}">
        <p14:creationId xmlns:p14="http://schemas.microsoft.com/office/powerpoint/2010/main" val="391238310"/>
      </p:ext>
    </p:extLst>
  </p:cSld>
  <p:clrMap bg1="lt1" tx1="dk1" bg2="lt2" tx2="dk2" accent1="accent1" accent2="accent2" accent3="accent3" accent4="accent4" accent5="accent5" accent6="accent6" hlink="hlink" folHlink="folHlink"/>
  <p:sldLayoutIdLst>
    <p:sldLayoutId id="2147484126" r:id="rId1"/>
    <p:sldLayoutId id="2147484091" r:id="rId2"/>
    <p:sldLayoutId id="2147484105" r:id="rId3"/>
    <p:sldLayoutId id="2147484092" r:id="rId4"/>
    <p:sldLayoutId id="2147484093" r:id="rId5"/>
    <p:sldLayoutId id="2147484094" r:id="rId6"/>
    <p:sldLayoutId id="2147484095" r:id="rId7"/>
    <p:sldLayoutId id="2147484096" r:id="rId8"/>
    <p:sldLayoutId id="2147484097" r:id="rId9"/>
    <p:sldLayoutId id="2147484100" r:id="rId10"/>
  </p:sldLayoutIdLst>
  <p:hf hdr="0" ftr="0"/>
  <p:txStyles>
    <p:titleStyle>
      <a:lvl1pPr algn="l" defTabSz="914400" rtl="0" eaLnBrk="1" latinLnBrk="0" hangingPunct="1">
        <a:lnSpc>
          <a:spcPct val="100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sz="2400" kern="1200">
          <a:solidFill>
            <a:schemeClr val="tx1"/>
          </a:solidFill>
          <a:latin typeface="+mn-lt"/>
          <a:ea typeface="+mn-ea"/>
          <a:cs typeface="+mn-cs"/>
        </a:defRPr>
      </a:lvl1pPr>
      <a:lvl2pPr marL="460800" marR="0" indent="-230400" algn="l" defTabSz="914400" rtl="0" eaLnBrk="1" fontAlgn="auto" latinLnBrk="0" hangingPunct="1">
        <a:lnSpc>
          <a:spcPct val="100000"/>
        </a:lnSpc>
        <a:spcBef>
          <a:spcPts val="0"/>
        </a:spcBef>
        <a:spcAft>
          <a:spcPts val="800"/>
        </a:spcAft>
        <a:buClrTx/>
        <a:buSzPct val="100000"/>
        <a:buFont typeface="Arial" panose="020B0604020202020204" pitchFamily="34" charset="0"/>
        <a:buChar char="•"/>
        <a:tabLst/>
        <a:defRPr lang="en-US" sz="2400" kern="1200" dirty="0">
          <a:solidFill>
            <a:schemeClr val="tx1"/>
          </a:solidFill>
          <a:latin typeface="+mn-lt"/>
          <a:ea typeface="+mn-ea"/>
          <a:cs typeface="+mn-cs"/>
        </a:defRPr>
      </a:lvl2pPr>
      <a:lvl3pPr marL="691200" indent="-230400" algn="l" defTabSz="914400" rtl="0" eaLnBrk="1" latinLnBrk="0" hangingPunct="1">
        <a:lnSpc>
          <a:spcPct val="100000"/>
        </a:lnSpc>
        <a:spcBef>
          <a:spcPts val="0"/>
        </a:spcBef>
        <a:spcAft>
          <a:spcPts val="800"/>
        </a:spcAft>
        <a:buClrTx/>
        <a:buSzPct val="100000"/>
        <a:buFont typeface="Arial" panose="020B0604020202020204" pitchFamily="34" charset="0"/>
        <a:buChar char="•"/>
        <a:defRPr lang="en-US" sz="2000" kern="1200" dirty="0">
          <a:solidFill>
            <a:schemeClr val="tx1"/>
          </a:solidFill>
          <a:latin typeface="+mn-lt"/>
          <a:ea typeface="+mn-ea"/>
          <a:cs typeface="+mn-cs"/>
        </a:defRPr>
      </a:lvl3pPr>
      <a:lvl4pPr marL="921600" indent="-230400" algn="l" defTabSz="914400" rtl="0" eaLnBrk="1" latinLnBrk="0" hangingPunct="1">
        <a:lnSpc>
          <a:spcPct val="100000"/>
        </a:lnSpc>
        <a:spcBef>
          <a:spcPts val="0"/>
        </a:spcBef>
        <a:spcAft>
          <a:spcPts val="800"/>
        </a:spcAft>
        <a:buClrTx/>
        <a:buSzPct val="100000"/>
        <a:buFont typeface="Arial" panose="020B0604020202020204" pitchFamily="34" charset="0"/>
        <a:buChar char="•"/>
        <a:defRPr lang="en-US" sz="2000" kern="1200" dirty="0">
          <a:solidFill>
            <a:schemeClr val="tx1"/>
          </a:solidFill>
          <a:latin typeface="+mn-lt"/>
          <a:ea typeface="+mn-ea"/>
          <a:cs typeface="+mn-cs"/>
        </a:defRPr>
      </a:lvl4pPr>
      <a:lvl5pPr marL="1152000" indent="-228600" algn="l" defTabSz="914400" rtl="0" eaLnBrk="1" latinLnBrk="0" hangingPunct="1">
        <a:lnSpc>
          <a:spcPct val="100000"/>
        </a:lnSpc>
        <a:spcBef>
          <a:spcPts val="0"/>
        </a:spcBef>
        <a:spcAft>
          <a:spcPts val="800"/>
        </a:spcAft>
        <a:buClrTx/>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57">
          <p15:clr>
            <a:srgbClr val="C35EA4"/>
          </p15:clr>
        </p15:guide>
        <p15:guide id="2" pos="7423">
          <p15:clr>
            <a:srgbClr val="C35EA4"/>
          </p15:clr>
        </p15:guide>
        <p15:guide id="3" orient="horz" pos="3906">
          <p15:clr>
            <a:srgbClr val="C35EA4"/>
          </p15:clr>
        </p15:guide>
        <p15:guide id="4" orient="horz" pos="255">
          <p15:clr>
            <a:srgbClr val="C35EA4"/>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5884D0-6C0A-4957-A521-E7AECDD8A627}"/>
              </a:ext>
            </a:extLst>
          </p:cNvPr>
          <p:cNvSpPr>
            <a:spLocks noGrp="1"/>
          </p:cNvSpPr>
          <p:nvPr>
            <p:ph type="title"/>
          </p:nvPr>
        </p:nvSpPr>
        <p:spPr>
          <a:xfrm>
            <a:off x="407987" y="404812"/>
            <a:ext cx="11376025" cy="1007427"/>
          </a:xfrm>
          <a:prstGeom prst="rect">
            <a:avLst/>
          </a:prstGeom>
        </p:spPr>
        <p:txBody>
          <a:bodyPr vert="horz" lIns="0" tIns="0" rIns="0" bIns="0" rtlCol="0" anchor="t">
            <a:normAutofit/>
          </a:bodyPr>
          <a:lstStyle/>
          <a:p>
            <a:r>
              <a:rPr lang="en-US"/>
              <a:t>Click to enter title here</a:t>
            </a:r>
            <a:endParaRPr lang="en-GB"/>
          </a:p>
        </p:txBody>
      </p:sp>
      <p:sp>
        <p:nvSpPr>
          <p:cNvPr id="4" name="Date Placeholder 3">
            <a:extLst>
              <a:ext uri="{FF2B5EF4-FFF2-40B4-BE49-F238E27FC236}">
                <a16:creationId xmlns:a16="http://schemas.microsoft.com/office/drawing/2014/main" id="{FD78F6B2-FAF9-4D08-B8BD-F2646AEF396C}"/>
              </a:ext>
              <a:ext uri="{C183D7F6-B498-43B3-948B-1728B52AA6E4}">
                <adec:decorative xmlns:adec="http://schemas.microsoft.com/office/drawing/2017/decorative" val="1"/>
              </a:ext>
            </a:extLst>
          </p:cNvPr>
          <p:cNvSpPr>
            <a:spLocks noGrp="1"/>
          </p:cNvSpPr>
          <p:nvPr>
            <p:ph type="dt" sz="half" idx="2"/>
          </p:nvPr>
        </p:nvSpPr>
        <p:spPr>
          <a:xfrm>
            <a:off x="10137663" y="6454800"/>
            <a:ext cx="1279358" cy="309145"/>
          </a:xfrm>
          <a:prstGeom prst="rect">
            <a:avLst/>
          </a:prstGeom>
        </p:spPr>
        <p:txBody>
          <a:bodyPr vert="horz" lIns="91440" tIns="45720" rIns="91440" bIns="72000" rtlCol="0" anchor="b" anchorCtr="0">
            <a:noAutofit/>
          </a:bodyPr>
          <a:lstStyle>
            <a:lvl1pPr algn="r">
              <a:lnSpc>
                <a:spcPct val="100000"/>
              </a:lnSpc>
              <a:spcBef>
                <a:spcPts val="0"/>
              </a:spcBef>
              <a:spcAft>
                <a:spcPts val="0"/>
              </a:spcAft>
              <a:defRPr sz="1050">
                <a:solidFill>
                  <a:schemeClr val="tx1"/>
                </a:solidFill>
              </a:defRPr>
            </a:lvl1pPr>
          </a:lstStyle>
          <a:p>
            <a:endParaRPr lang="en-GB" dirty="0"/>
          </a:p>
        </p:txBody>
      </p:sp>
      <p:sp>
        <p:nvSpPr>
          <p:cNvPr id="6" name="Slide Number Placeholder 5">
            <a:extLst>
              <a:ext uri="{FF2B5EF4-FFF2-40B4-BE49-F238E27FC236}">
                <a16:creationId xmlns:a16="http://schemas.microsoft.com/office/drawing/2014/main" id="{6410E024-D0BA-4349-981A-F74D8D6124B4}"/>
              </a:ext>
              <a:ext uri="{C183D7F6-B498-43B3-948B-1728B52AA6E4}">
                <adec:decorative xmlns:adec="http://schemas.microsoft.com/office/drawing/2017/decorative" val="1"/>
              </a:ext>
            </a:extLst>
          </p:cNvPr>
          <p:cNvSpPr>
            <a:spLocks noGrp="1"/>
          </p:cNvSpPr>
          <p:nvPr>
            <p:ph type="sldNum" sz="quarter" idx="4"/>
          </p:nvPr>
        </p:nvSpPr>
        <p:spPr>
          <a:xfrm>
            <a:off x="0" y="6454800"/>
            <a:ext cx="407988" cy="309145"/>
          </a:xfrm>
          <a:prstGeom prst="rect">
            <a:avLst/>
          </a:prstGeom>
        </p:spPr>
        <p:txBody>
          <a:bodyPr vert="horz" lIns="0" tIns="0" rIns="0" bIns="72000" rtlCol="0" anchor="b" anchorCtr="0">
            <a:noAutofit/>
          </a:bodyPr>
          <a:lstStyle>
            <a:lvl1pPr algn="r">
              <a:lnSpc>
                <a:spcPct val="100000"/>
              </a:lnSpc>
              <a:spcBef>
                <a:spcPts val="0"/>
              </a:spcBef>
              <a:spcAft>
                <a:spcPts val="0"/>
              </a:spcAft>
              <a:defRPr sz="1050">
                <a:solidFill>
                  <a:schemeClr val="tx1"/>
                </a:solidFill>
              </a:defRPr>
            </a:lvl1pPr>
          </a:lstStyle>
          <a:p>
            <a:fld id="{F8E47D07-9D1E-4FE9-B31A-2F5863681021}" type="slidenum">
              <a:rPr lang="en-GB" smtClean="0"/>
              <a:pPr/>
              <a:t>‹N›</a:t>
            </a:fld>
            <a:endParaRPr lang="en-GB" dirty="0"/>
          </a:p>
        </p:txBody>
      </p:sp>
      <p:sp>
        <p:nvSpPr>
          <p:cNvPr id="20" name="Text Placeholder 30">
            <a:extLst>
              <a:ext uri="{FF2B5EF4-FFF2-40B4-BE49-F238E27FC236}">
                <a16:creationId xmlns:a16="http://schemas.microsoft.com/office/drawing/2014/main" id="{611C7859-08D9-4DAD-BB25-DD22F6761BE3}"/>
              </a:ext>
              <a:ext uri="{C183D7F6-B498-43B3-948B-1728B52AA6E4}">
                <adec:decorative xmlns:adec="http://schemas.microsoft.com/office/drawing/2017/decorative" val="1"/>
              </a:ext>
            </a:extLst>
          </p:cNvPr>
          <p:cNvSpPr txBox="1">
            <a:spLocks/>
          </p:cNvSpPr>
          <p:nvPr/>
        </p:nvSpPr>
        <p:spPr>
          <a:xfrm>
            <a:off x="11597151" y="6303999"/>
            <a:ext cx="294812" cy="355098"/>
          </a:xfrm>
          <a:prstGeom prst="rect">
            <a:avLst/>
          </a:prstGeom>
          <a:blipFill>
            <a:blip r:embed="rId9">
              <a:extLst>
                <a:ext uri="{96DAC541-7B7A-43D3-8B79-37D633B846F1}">
                  <asvg:svgBlip xmlns:asvg="http://schemas.microsoft.com/office/drawing/2016/SVG/main" r:embed="rId10"/>
                </a:ext>
              </a:extLst>
            </a:blip>
            <a:stretch>
              <a:fillRect/>
            </a:stretch>
          </a:blipFill>
        </p:spPr>
        <p:txBody>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sz="1600" kern="1200">
                <a:solidFill>
                  <a:schemeClr val="tx2"/>
                </a:solidFill>
                <a:latin typeface="+mn-lt"/>
                <a:ea typeface="+mn-ea"/>
                <a:cs typeface="+mn-cs"/>
              </a:defRPr>
            </a:lvl1pPr>
            <a:lvl2pPr marL="2286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600" kern="1200">
                <a:solidFill>
                  <a:schemeClr val="tx2"/>
                </a:solidFill>
                <a:latin typeface="+mn-lt"/>
                <a:ea typeface="+mn-ea"/>
                <a:cs typeface="+mn-cs"/>
              </a:defRPr>
            </a:lvl2pPr>
            <a:lvl3pPr marL="4445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400" kern="1200">
                <a:solidFill>
                  <a:schemeClr val="tx2"/>
                </a:solidFill>
                <a:latin typeface="+mn-lt"/>
                <a:ea typeface="+mn-ea"/>
                <a:cs typeface="+mn-cs"/>
              </a:defRPr>
            </a:lvl3pPr>
            <a:lvl4pPr marL="625475"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4pPr>
            <a:lvl5pPr marL="80645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dirty="0"/>
              <a:t> </a:t>
            </a:r>
          </a:p>
        </p:txBody>
      </p:sp>
      <p:sp>
        <p:nvSpPr>
          <p:cNvPr id="8" name="Text Placeholder 7">
            <a:extLst>
              <a:ext uri="{FF2B5EF4-FFF2-40B4-BE49-F238E27FC236}">
                <a16:creationId xmlns:a16="http://schemas.microsoft.com/office/drawing/2014/main" id="{6E248C0A-0C4B-4F9E-B86F-C76D98029E86}"/>
              </a:ext>
            </a:extLst>
          </p:cNvPr>
          <p:cNvSpPr>
            <a:spLocks noGrp="1"/>
          </p:cNvSpPr>
          <p:nvPr>
            <p:ph type="body" idx="1"/>
          </p:nvPr>
        </p:nvSpPr>
        <p:spPr>
          <a:xfrm>
            <a:off x="407987" y="1567813"/>
            <a:ext cx="11376025" cy="4636800"/>
          </a:xfrm>
          <a:prstGeom prst="rect">
            <a:avLst/>
          </a:prstGeom>
        </p:spPr>
        <p:txBody>
          <a:bodyPr vert="horz" lIns="91440" tIns="45720" rIns="91440" bIns="45720" rtlCol="0">
            <a:noAutofit/>
          </a:bodyPr>
          <a:lstStyle/>
          <a:p>
            <a:pPr lvl="0"/>
            <a:r>
              <a:rPr lang="en-US" dirty="0"/>
              <a:t>Click to add text here. </a:t>
            </a:r>
            <a:br>
              <a:rPr lang="en-US" dirty="0"/>
            </a:br>
            <a:r>
              <a:rPr lang="en-US" dirty="0"/>
              <a:t>When pasting copy from other slides, be sure to use the Paste and Match Formatting shortcut (</a:t>
            </a:r>
            <a:r>
              <a:rPr lang="en-US" dirty="0" err="1"/>
              <a:t>Cmd</a:t>
            </a:r>
            <a:r>
              <a:rPr lang="en-US" dirty="0"/>
              <a:t> + Option + Shift + V).</a:t>
            </a:r>
            <a:br>
              <a:rPr lang="en-US" dirty="0"/>
            </a:br>
            <a:r>
              <a:rPr lang="en-US" dirty="0"/>
              <a:t>To increase bullet level, select your text and press Tab.</a:t>
            </a:r>
            <a:br>
              <a:rPr lang="en-US" dirty="0"/>
            </a:br>
            <a:r>
              <a:rPr lang="en-US" dirty="0"/>
              <a:t>To decrease bullet level, select your bullet text and press Shift + Tab.</a:t>
            </a:r>
          </a:p>
          <a:p>
            <a:pPr lvl="1"/>
            <a:r>
              <a:rPr lang="en-US" dirty="0"/>
              <a:t>Second level</a:t>
            </a:r>
          </a:p>
          <a:p>
            <a:pPr lvl="2"/>
            <a:r>
              <a:rPr lang="en-US" dirty="0"/>
              <a:t>Third level</a:t>
            </a:r>
          </a:p>
          <a:p>
            <a:pPr lvl="3"/>
            <a:r>
              <a:rPr lang="en-US" dirty="0"/>
              <a:t>Fourth level</a:t>
            </a:r>
          </a:p>
          <a:p>
            <a:pPr lvl="4"/>
            <a:r>
              <a:rPr lang="en-US" dirty="0"/>
              <a:t>Fifth level</a:t>
            </a:r>
          </a:p>
        </p:txBody>
      </p:sp>
    </p:spTree>
    <p:custDataLst>
      <p:tags r:id="rId8"/>
    </p:custDataLst>
    <p:extLst>
      <p:ext uri="{BB962C8B-B14F-4D97-AF65-F5344CB8AC3E}">
        <p14:creationId xmlns:p14="http://schemas.microsoft.com/office/powerpoint/2010/main" val="3754330271"/>
      </p:ext>
    </p:extLst>
  </p:cSld>
  <p:clrMap bg1="lt1" tx1="dk1" bg2="lt2" tx2="dk2" accent1="accent1" accent2="accent2" accent3="accent3" accent4="accent4" accent5="accent5" accent6="accent6" hlink="hlink" folHlink="folHlink"/>
  <p:sldLayoutIdLst>
    <p:sldLayoutId id="2147484004" r:id="rId1"/>
    <p:sldLayoutId id="2147484005" r:id="rId2"/>
    <p:sldLayoutId id="2147484050" r:id="rId3"/>
    <p:sldLayoutId id="2147484108" r:id="rId4"/>
    <p:sldLayoutId id="2147484006" r:id="rId5"/>
    <p:sldLayoutId id="2147484008" r:id="rId6"/>
  </p:sldLayoutIdLst>
  <p:hf hdr="0" ftr="0"/>
  <p:txStyles>
    <p:titleStyle>
      <a:lvl1pPr algn="l" defTabSz="914400" rtl="0" eaLnBrk="1" latinLnBrk="0" hangingPunct="1">
        <a:lnSpc>
          <a:spcPct val="100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sz="2400" kern="1200">
          <a:solidFill>
            <a:schemeClr val="tx1"/>
          </a:solidFill>
          <a:latin typeface="+mn-lt"/>
          <a:ea typeface="+mn-ea"/>
          <a:cs typeface="+mn-cs"/>
        </a:defRPr>
      </a:lvl1pPr>
      <a:lvl2pPr marL="460800" marR="0" indent="-230400" algn="l" defTabSz="914400" rtl="0" eaLnBrk="1" fontAlgn="auto" latinLnBrk="0" hangingPunct="1">
        <a:lnSpc>
          <a:spcPct val="100000"/>
        </a:lnSpc>
        <a:spcBef>
          <a:spcPts val="0"/>
        </a:spcBef>
        <a:spcAft>
          <a:spcPts val="800"/>
        </a:spcAft>
        <a:buClrTx/>
        <a:buSzPct val="100000"/>
        <a:buFont typeface="Arial" panose="020B0604020202020204" pitchFamily="34" charset="0"/>
        <a:buChar char="•"/>
        <a:tabLst/>
        <a:defRPr lang="en-US" sz="2400" kern="1200" dirty="0">
          <a:solidFill>
            <a:schemeClr val="tx1"/>
          </a:solidFill>
          <a:latin typeface="+mn-lt"/>
          <a:ea typeface="+mn-ea"/>
          <a:cs typeface="+mn-cs"/>
        </a:defRPr>
      </a:lvl2pPr>
      <a:lvl3pPr marL="691200" indent="-230400" algn="l" defTabSz="914400" rtl="0" eaLnBrk="1" latinLnBrk="0" hangingPunct="1">
        <a:lnSpc>
          <a:spcPct val="100000"/>
        </a:lnSpc>
        <a:spcBef>
          <a:spcPts val="0"/>
        </a:spcBef>
        <a:spcAft>
          <a:spcPts val="800"/>
        </a:spcAft>
        <a:buClrTx/>
        <a:buSzPct val="100000"/>
        <a:buFont typeface="Arial" panose="020B0604020202020204" pitchFamily="34" charset="0"/>
        <a:buChar char="•"/>
        <a:defRPr lang="en-US" sz="2000" kern="1200" dirty="0">
          <a:solidFill>
            <a:schemeClr val="tx1"/>
          </a:solidFill>
          <a:latin typeface="+mn-lt"/>
          <a:ea typeface="+mn-ea"/>
          <a:cs typeface="+mn-cs"/>
        </a:defRPr>
      </a:lvl3pPr>
      <a:lvl4pPr marL="921600" indent="-230400" algn="l" defTabSz="914400" rtl="0" eaLnBrk="1" latinLnBrk="0" hangingPunct="1">
        <a:lnSpc>
          <a:spcPct val="100000"/>
        </a:lnSpc>
        <a:spcBef>
          <a:spcPts val="0"/>
        </a:spcBef>
        <a:spcAft>
          <a:spcPts val="800"/>
        </a:spcAft>
        <a:buClrTx/>
        <a:buSzPct val="100000"/>
        <a:buFont typeface="Arial" panose="020B0604020202020204" pitchFamily="34" charset="0"/>
        <a:buChar char="•"/>
        <a:defRPr lang="en-US" sz="2000" kern="1200" dirty="0">
          <a:solidFill>
            <a:schemeClr val="tx1"/>
          </a:solidFill>
          <a:latin typeface="+mn-lt"/>
          <a:ea typeface="+mn-ea"/>
          <a:cs typeface="+mn-cs"/>
        </a:defRPr>
      </a:lvl4pPr>
      <a:lvl5pPr marL="1152000" indent="-228600" algn="l" defTabSz="914400" rtl="0" eaLnBrk="1" latinLnBrk="0" hangingPunct="1">
        <a:lnSpc>
          <a:spcPct val="100000"/>
        </a:lnSpc>
        <a:spcBef>
          <a:spcPts val="0"/>
        </a:spcBef>
        <a:spcAft>
          <a:spcPts val="800"/>
        </a:spcAft>
        <a:buClrTx/>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57">
          <p15:clr>
            <a:srgbClr val="C35EA4"/>
          </p15:clr>
        </p15:guide>
        <p15:guide id="2" pos="7423">
          <p15:clr>
            <a:srgbClr val="C35EA4"/>
          </p15:clr>
        </p15:guide>
        <p15:guide id="3" orient="horz" pos="3906">
          <p15:clr>
            <a:srgbClr val="C35EA4"/>
          </p15:clr>
        </p15:guide>
        <p15:guide id="4" orient="horz" pos="255">
          <p15:clr>
            <a:srgbClr val="C35EA4"/>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5884D0-6C0A-4957-A521-E7AECDD8A627}"/>
              </a:ext>
            </a:extLst>
          </p:cNvPr>
          <p:cNvSpPr>
            <a:spLocks noGrp="1"/>
          </p:cNvSpPr>
          <p:nvPr>
            <p:ph type="title"/>
          </p:nvPr>
        </p:nvSpPr>
        <p:spPr>
          <a:xfrm>
            <a:off x="407987" y="404812"/>
            <a:ext cx="11376025" cy="1007427"/>
          </a:xfrm>
          <a:prstGeom prst="rect">
            <a:avLst/>
          </a:prstGeom>
        </p:spPr>
        <p:txBody>
          <a:bodyPr vert="horz" lIns="0" tIns="0" rIns="0" bIns="0" rtlCol="0" anchor="t">
            <a:normAutofit/>
          </a:bodyPr>
          <a:lstStyle/>
          <a:p>
            <a:r>
              <a:rPr lang="en-US"/>
              <a:t>Click to enter title here</a:t>
            </a:r>
            <a:endParaRPr lang="en-GB"/>
          </a:p>
        </p:txBody>
      </p:sp>
      <p:sp>
        <p:nvSpPr>
          <p:cNvPr id="4" name="Date Placeholder 3">
            <a:extLst>
              <a:ext uri="{FF2B5EF4-FFF2-40B4-BE49-F238E27FC236}">
                <a16:creationId xmlns:a16="http://schemas.microsoft.com/office/drawing/2014/main" id="{FD78F6B2-FAF9-4D08-B8BD-F2646AEF396C}"/>
              </a:ext>
              <a:ext uri="{C183D7F6-B498-43B3-948B-1728B52AA6E4}">
                <adec:decorative xmlns:adec="http://schemas.microsoft.com/office/drawing/2017/decorative" val="1"/>
              </a:ext>
            </a:extLst>
          </p:cNvPr>
          <p:cNvSpPr>
            <a:spLocks noGrp="1"/>
          </p:cNvSpPr>
          <p:nvPr>
            <p:ph type="dt" sz="half" idx="2"/>
          </p:nvPr>
        </p:nvSpPr>
        <p:spPr>
          <a:xfrm>
            <a:off x="10137663" y="6454800"/>
            <a:ext cx="1279358" cy="309145"/>
          </a:xfrm>
          <a:prstGeom prst="rect">
            <a:avLst/>
          </a:prstGeom>
        </p:spPr>
        <p:txBody>
          <a:bodyPr vert="horz" lIns="91440" tIns="45720" rIns="91440" bIns="72000" rtlCol="0" anchor="b" anchorCtr="0">
            <a:noAutofit/>
          </a:bodyPr>
          <a:lstStyle>
            <a:lvl1pPr algn="r">
              <a:lnSpc>
                <a:spcPct val="100000"/>
              </a:lnSpc>
              <a:spcBef>
                <a:spcPts val="0"/>
              </a:spcBef>
              <a:spcAft>
                <a:spcPts val="0"/>
              </a:spcAft>
              <a:defRPr sz="1050">
                <a:solidFill>
                  <a:schemeClr val="tx1"/>
                </a:solidFill>
              </a:defRPr>
            </a:lvl1pPr>
          </a:lstStyle>
          <a:p>
            <a:endParaRPr lang="en-GB" dirty="0"/>
          </a:p>
        </p:txBody>
      </p:sp>
      <p:sp>
        <p:nvSpPr>
          <p:cNvPr id="6" name="Slide Number Placeholder 5">
            <a:extLst>
              <a:ext uri="{FF2B5EF4-FFF2-40B4-BE49-F238E27FC236}">
                <a16:creationId xmlns:a16="http://schemas.microsoft.com/office/drawing/2014/main" id="{6410E024-D0BA-4349-981A-F74D8D6124B4}"/>
              </a:ext>
              <a:ext uri="{C183D7F6-B498-43B3-948B-1728B52AA6E4}">
                <adec:decorative xmlns:adec="http://schemas.microsoft.com/office/drawing/2017/decorative" val="1"/>
              </a:ext>
            </a:extLst>
          </p:cNvPr>
          <p:cNvSpPr>
            <a:spLocks noGrp="1"/>
          </p:cNvSpPr>
          <p:nvPr>
            <p:ph type="sldNum" sz="quarter" idx="4"/>
          </p:nvPr>
        </p:nvSpPr>
        <p:spPr>
          <a:xfrm>
            <a:off x="0" y="6454800"/>
            <a:ext cx="407988" cy="309145"/>
          </a:xfrm>
          <a:prstGeom prst="rect">
            <a:avLst/>
          </a:prstGeom>
        </p:spPr>
        <p:txBody>
          <a:bodyPr vert="horz" lIns="0" tIns="0" rIns="0" bIns="72000" rtlCol="0" anchor="b" anchorCtr="0">
            <a:noAutofit/>
          </a:bodyPr>
          <a:lstStyle>
            <a:lvl1pPr algn="r">
              <a:lnSpc>
                <a:spcPct val="100000"/>
              </a:lnSpc>
              <a:spcBef>
                <a:spcPts val="0"/>
              </a:spcBef>
              <a:spcAft>
                <a:spcPts val="0"/>
              </a:spcAft>
              <a:defRPr sz="1050">
                <a:solidFill>
                  <a:schemeClr val="tx1"/>
                </a:solidFill>
              </a:defRPr>
            </a:lvl1pPr>
          </a:lstStyle>
          <a:p>
            <a:fld id="{F8E47D07-9D1E-4FE9-B31A-2F5863681021}" type="slidenum">
              <a:rPr lang="en-GB" smtClean="0"/>
              <a:pPr/>
              <a:t>‹N›</a:t>
            </a:fld>
            <a:endParaRPr lang="en-GB" dirty="0"/>
          </a:p>
        </p:txBody>
      </p:sp>
      <p:sp>
        <p:nvSpPr>
          <p:cNvPr id="20" name="Text Placeholder 30">
            <a:extLst>
              <a:ext uri="{FF2B5EF4-FFF2-40B4-BE49-F238E27FC236}">
                <a16:creationId xmlns:a16="http://schemas.microsoft.com/office/drawing/2014/main" id="{611C7859-08D9-4DAD-BB25-DD22F6761BE3}"/>
              </a:ext>
              <a:ext uri="{C183D7F6-B498-43B3-948B-1728B52AA6E4}">
                <adec:decorative xmlns:adec="http://schemas.microsoft.com/office/drawing/2017/decorative" val="1"/>
              </a:ext>
            </a:extLst>
          </p:cNvPr>
          <p:cNvSpPr txBox="1">
            <a:spLocks/>
          </p:cNvSpPr>
          <p:nvPr/>
        </p:nvSpPr>
        <p:spPr>
          <a:xfrm>
            <a:off x="11597151" y="6303999"/>
            <a:ext cx="294812" cy="355098"/>
          </a:xfrm>
          <a:prstGeom prst="rect">
            <a:avLst/>
          </a:prstGeom>
          <a:blipFill>
            <a:blip r:embed="rId9">
              <a:extLst>
                <a:ext uri="{96DAC541-7B7A-43D3-8B79-37D633B846F1}">
                  <asvg:svgBlip xmlns:asvg="http://schemas.microsoft.com/office/drawing/2016/SVG/main" r:embed="rId10"/>
                </a:ext>
              </a:extLst>
            </a:blip>
            <a:stretch>
              <a:fillRect/>
            </a:stretch>
          </a:blipFill>
        </p:spPr>
        <p:txBody>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sz="1600" kern="1200">
                <a:solidFill>
                  <a:schemeClr val="tx2"/>
                </a:solidFill>
                <a:latin typeface="+mn-lt"/>
                <a:ea typeface="+mn-ea"/>
                <a:cs typeface="+mn-cs"/>
              </a:defRPr>
            </a:lvl1pPr>
            <a:lvl2pPr marL="2286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600" kern="1200">
                <a:solidFill>
                  <a:schemeClr val="tx2"/>
                </a:solidFill>
                <a:latin typeface="+mn-lt"/>
                <a:ea typeface="+mn-ea"/>
                <a:cs typeface="+mn-cs"/>
              </a:defRPr>
            </a:lvl2pPr>
            <a:lvl3pPr marL="4445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400" kern="1200">
                <a:solidFill>
                  <a:schemeClr val="tx2"/>
                </a:solidFill>
                <a:latin typeface="+mn-lt"/>
                <a:ea typeface="+mn-ea"/>
                <a:cs typeface="+mn-cs"/>
              </a:defRPr>
            </a:lvl3pPr>
            <a:lvl4pPr marL="625475"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4pPr>
            <a:lvl5pPr marL="80645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dirty="0"/>
              <a:t> </a:t>
            </a:r>
          </a:p>
        </p:txBody>
      </p:sp>
      <p:sp>
        <p:nvSpPr>
          <p:cNvPr id="8" name="Text Placeholder 7">
            <a:extLst>
              <a:ext uri="{FF2B5EF4-FFF2-40B4-BE49-F238E27FC236}">
                <a16:creationId xmlns:a16="http://schemas.microsoft.com/office/drawing/2014/main" id="{6E248C0A-0C4B-4F9E-B86F-C76D98029E86}"/>
              </a:ext>
            </a:extLst>
          </p:cNvPr>
          <p:cNvSpPr>
            <a:spLocks noGrp="1"/>
          </p:cNvSpPr>
          <p:nvPr>
            <p:ph type="body" idx="1"/>
          </p:nvPr>
        </p:nvSpPr>
        <p:spPr>
          <a:xfrm>
            <a:off x="407987" y="1567814"/>
            <a:ext cx="11376025" cy="4636800"/>
          </a:xfrm>
          <a:prstGeom prst="rect">
            <a:avLst/>
          </a:prstGeom>
        </p:spPr>
        <p:txBody>
          <a:bodyPr vert="horz" lIns="91440" tIns="45720" rIns="91440" bIns="45720" rtlCol="0">
            <a:noAutofit/>
          </a:bodyPr>
          <a:lstStyle/>
          <a:p>
            <a:pPr lvl="0"/>
            <a:r>
              <a:rPr lang="en-US" dirty="0"/>
              <a:t>Click to add text here. </a:t>
            </a:r>
            <a:br>
              <a:rPr lang="en-US" dirty="0"/>
            </a:br>
            <a:r>
              <a:rPr lang="en-US" dirty="0"/>
              <a:t>When pasting copy from other slides, be sure to use the Paste and Match Formatting shortcut (</a:t>
            </a:r>
            <a:r>
              <a:rPr lang="en-US" dirty="0" err="1"/>
              <a:t>Cmd</a:t>
            </a:r>
            <a:r>
              <a:rPr lang="en-US" dirty="0"/>
              <a:t> + Option + Shift + V).</a:t>
            </a:r>
            <a:br>
              <a:rPr lang="en-US" dirty="0"/>
            </a:br>
            <a:r>
              <a:rPr lang="en-US" dirty="0"/>
              <a:t>To increase bullet level, select your text and press Tab.</a:t>
            </a:r>
            <a:br>
              <a:rPr lang="en-US" dirty="0"/>
            </a:br>
            <a:r>
              <a:rPr lang="en-US" dirty="0"/>
              <a:t>To decrease bullet level, select your bullet text and press Shift + Tab.</a:t>
            </a:r>
          </a:p>
          <a:p>
            <a:pPr lvl="1"/>
            <a:r>
              <a:rPr lang="en-US" dirty="0"/>
              <a:t>Second level</a:t>
            </a:r>
          </a:p>
          <a:p>
            <a:pPr lvl="2"/>
            <a:r>
              <a:rPr lang="en-US" dirty="0"/>
              <a:t>Third level</a:t>
            </a:r>
          </a:p>
          <a:p>
            <a:pPr lvl="3"/>
            <a:r>
              <a:rPr lang="en-US" dirty="0"/>
              <a:t>Fourth level</a:t>
            </a:r>
          </a:p>
          <a:p>
            <a:pPr lvl="4"/>
            <a:r>
              <a:rPr lang="en-US" dirty="0"/>
              <a:t>Fifth level</a:t>
            </a:r>
          </a:p>
        </p:txBody>
      </p:sp>
    </p:spTree>
    <p:custDataLst>
      <p:tags r:id="rId8"/>
    </p:custDataLst>
    <p:extLst>
      <p:ext uri="{BB962C8B-B14F-4D97-AF65-F5344CB8AC3E}">
        <p14:creationId xmlns:p14="http://schemas.microsoft.com/office/powerpoint/2010/main" val="2327450278"/>
      </p:ext>
    </p:extLst>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117" r:id="rId5"/>
    <p:sldLayoutId id="2147484019" r:id="rId6"/>
  </p:sldLayoutIdLst>
  <p:hf hdr="0" ftr="0"/>
  <p:txStyles>
    <p:titleStyle>
      <a:lvl1pPr algn="l" defTabSz="914400" rtl="0" eaLnBrk="1" latinLnBrk="0" hangingPunct="1">
        <a:lnSpc>
          <a:spcPct val="100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sz="2400" kern="1200">
          <a:solidFill>
            <a:schemeClr val="tx1"/>
          </a:solidFill>
          <a:latin typeface="+mn-lt"/>
          <a:ea typeface="+mn-ea"/>
          <a:cs typeface="+mn-cs"/>
        </a:defRPr>
      </a:lvl1pPr>
      <a:lvl2pPr marL="460800" marR="0" indent="-230400" algn="l" defTabSz="914400" rtl="0" eaLnBrk="1" fontAlgn="auto" latinLnBrk="0" hangingPunct="1">
        <a:lnSpc>
          <a:spcPct val="100000"/>
        </a:lnSpc>
        <a:spcBef>
          <a:spcPts val="0"/>
        </a:spcBef>
        <a:spcAft>
          <a:spcPts val="800"/>
        </a:spcAft>
        <a:buClrTx/>
        <a:buSzPct val="100000"/>
        <a:buFont typeface="Arial" panose="020B0604020202020204" pitchFamily="34" charset="0"/>
        <a:buChar char="•"/>
        <a:tabLst/>
        <a:defRPr lang="en-US" sz="2400" kern="1200">
          <a:solidFill>
            <a:schemeClr val="tx1"/>
          </a:solidFill>
          <a:latin typeface="+mn-lt"/>
          <a:ea typeface="+mn-ea"/>
          <a:cs typeface="+mn-cs"/>
        </a:defRPr>
      </a:lvl2pPr>
      <a:lvl3pPr marL="691200" indent="-230400" algn="l" defTabSz="914400" rtl="0" eaLnBrk="1" latinLnBrk="0" hangingPunct="1">
        <a:lnSpc>
          <a:spcPct val="100000"/>
        </a:lnSpc>
        <a:spcBef>
          <a:spcPts val="0"/>
        </a:spcBef>
        <a:spcAft>
          <a:spcPts val="800"/>
        </a:spcAft>
        <a:buClrTx/>
        <a:buSzPct val="100000"/>
        <a:buFont typeface="Arial" panose="020B0604020202020204" pitchFamily="34" charset="0"/>
        <a:buChar char="•"/>
        <a:defRPr lang="en-US" sz="2000" kern="1200" dirty="0">
          <a:solidFill>
            <a:schemeClr val="tx1"/>
          </a:solidFill>
          <a:latin typeface="+mn-lt"/>
          <a:ea typeface="+mn-ea"/>
          <a:cs typeface="+mn-cs"/>
        </a:defRPr>
      </a:lvl3pPr>
      <a:lvl4pPr marL="921600" indent="-230400" algn="l" defTabSz="914400" rtl="0" eaLnBrk="1" latinLnBrk="0" hangingPunct="1">
        <a:lnSpc>
          <a:spcPct val="100000"/>
        </a:lnSpc>
        <a:spcBef>
          <a:spcPts val="0"/>
        </a:spcBef>
        <a:spcAft>
          <a:spcPts val="800"/>
        </a:spcAft>
        <a:buClrTx/>
        <a:buSzPct val="100000"/>
        <a:buFont typeface="Arial" panose="020B0604020202020204" pitchFamily="34" charset="0"/>
        <a:buChar char="•"/>
        <a:defRPr lang="en-US" sz="2000" kern="1200" dirty="0">
          <a:solidFill>
            <a:schemeClr val="tx1"/>
          </a:solidFill>
          <a:latin typeface="+mn-lt"/>
          <a:ea typeface="+mn-ea"/>
          <a:cs typeface="+mn-cs"/>
        </a:defRPr>
      </a:lvl4pPr>
      <a:lvl5pPr marL="1152000" indent="-228600" algn="l" defTabSz="914400" rtl="0" eaLnBrk="1" latinLnBrk="0" hangingPunct="1">
        <a:lnSpc>
          <a:spcPct val="100000"/>
        </a:lnSpc>
        <a:spcBef>
          <a:spcPts val="0"/>
        </a:spcBef>
        <a:spcAft>
          <a:spcPts val="800"/>
        </a:spcAft>
        <a:buClrTx/>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57">
          <p15:clr>
            <a:srgbClr val="C35EA4"/>
          </p15:clr>
        </p15:guide>
        <p15:guide id="2" pos="7423">
          <p15:clr>
            <a:srgbClr val="C35EA4"/>
          </p15:clr>
        </p15:guide>
        <p15:guide id="3" orient="horz" pos="3906">
          <p15:clr>
            <a:srgbClr val="C35EA4"/>
          </p15:clr>
        </p15:guide>
        <p15:guide id="4" orient="horz" pos="255">
          <p15:clr>
            <a:srgbClr val="C35EA4"/>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5884D0-6C0A-4957-A521-E7AECDD8A627}"/>
              </a:ext>
            </a:extLst>
          </p:cNvPr>
          <p:cNvSpPr>
            <a:spLocks noGrp="1"/>
          </p:cNvSpPr>
          <p:nvPr>
            <p:ph type="title"/>
          </p:nvPr>
        </p:nvSpPr>
        <p:spPr>
          <a:xfrm>
            <a:off x="407987" y="404812"/>
            <a:ext cx="11376025" cy="1007427"/>
          </a:xfrm>
          <a:prstGeom prst="rect">
            <a:avLst/>
          </a:prstGeom>
        </p:spPr>
        <p:txBody>
          <a:bodyPr vert="horz" lIns="0" tIns="0" rIns="0" bIns="0" rtlCol="0" anchor="t">
            <a:normAutofit/>
          </a:bodyPr>
          <a:lstStyle/>
          <a:p>
            <a:r>
              <a:rPr lang="en-US"/>
              <a:t>Click to enter title here</a:t>
            </a:r>
            <a:endParaRPr lang="en-GB"/>
          </a:p>
        </p:txBody>
      </p:sp>
      <p:sp>
        <p:nvSpPr>
          <p:cNvPr id="4" name="Date Placeholder 3">
            <a:extLst>
              <a:ext uri="{FF2B5EF4-FFF2-40B4-BE49-F238E27FC236}">
                <a16:creationId xmlns:a16="http://schemas.microsoft.com/office/drawing/2014/main" id="{FD78F6B2-FAF9-4D08-B8BD-F2646AEF396C}"/>
              </a:ext>
              <a:ext uri="{C183D7F6-B498-43B3-948B-1728B52AA6E4}">
                <adec:decorative xmlns:adec="http://schemas.microsoft.com/office/drawing/2017/decorative" val="1"/>
              </a:ext>
            </a:extLst>
          </p:cNvPr>
          <p:cNvSpPr>
            <a:spLocks noGrp="1"/>
          </p:cNvSpPr>
          <p:nvPr>
            <p:ph type="dt" sz="half" idx="2"/>
          </p:nvPr>
        </p:nvSpPr>
        <p:spPr>
          <a:xfrm>
            <a:off x="10137663" y="6454800"/>
            <a:ext cx="1279358" cy="309145"/>
          </a:xfrm>
          <a:prstGeom prst="rect">
            <a:avLst/>
          </a:prstGeom>
        </p:spPr>
        <p:txBody>
          <a:bodyPr vert="horz" lIns="91440" tIns="45720" rIns="91440" bIns="72000" rtlCol="0" anchor="b" anchorCtr="0">
            <a:noAutofit/>
          </a:bodyPr>
          <a:lstStyle>
            <a:lvl1pPr algn="r">
              <a:lnSpc>
                <a:spcPct val="100000"/>
              </a:lnSpc>
              <a:spcBef>
                <a:spcPts val="0"/>
              </a:spcBef>
              <a:spcAft>
                <a:spcPts val="0"/>
              </a:spcAft>
              <a:defRPr sz="1050">
                <a:solidFill>
                  <a:schemeClr val="tx1"/>
                </a:solidFill>
              </a:defRPr>
            </a:lvl1pPr>
          </a:lstStyle>
          <a:p>
            <a:endParaRPr lang="en-GB" dirty="0"/>
          </a:p>
        </p:txBody>
      </p:sp>
      <p:sp>
        <p:nvSpPr>
          <p:cNvPr id="6" name="Slide Number Placeholder 5">
            <a:extLst>
              <a:ext uri="{FF2B5EF4-FFF2-40B4-BE49-F238E27FC236}">
                <a16:creationId xmlns:a16="http://schemas.microsoft.com/office/drawing/2014/main" id="{6410E024-D0BA-4349-981A-F74D8D6124B4}"/>
              </a:ext>
              <a:ext uri="{C183D7F6-B498-43B3-948B-1728B52AA6E4}">
                <adec:decorative xmlns:adec="http://schemas.microsoft.com/office/drawing/2017/decorative" val="1"/>
              </a:ext>
            </a:extLst>
          </p:cNvPr>
          <p:cNvSpPr>
            <a:spLocks noGrp="1"/>
          </p:cNvSpPr>
          <p:nvPr>
            <p:ph type="sldNum" sz="quarter" idx="4"/>
          </p:nvPr>
        </p:nvSpPr>
        <p:spPr>
          <a:xfrm>
            <a:off x="0" y="6454800"/>
            <a:ext cx="407988" cy="309145"/>
          </a:xfrm>
          <a:prstGeom prst="rect">
            <a:avLst/>
          </a:prstGeom>
        </p:spPr>
        <p:txBody>
          <a:bodyPr vert="horz" lIns="0" tIns="0" rIns="0" bIns="72000" rtlCol="0" anchor="b" anchorCtr="0">
            <a:noAutofit/>
          </a:bodyPr>
          <a:lstStyle>
            <a:lvl1pPr algn="r">
              <a:lnSpc>
                <a:spcPct val="100000"/>
              </a:lnSpc>
              <a:spcBef>
                <a:spcPts val="0"/>
              </a:spcBef>
              <a:spcAft>
                <a:spcPts val="0"/>
              </a:spcAft>
              <a:defRPr sz="1050">
                <a:solidFill>
                  <a:schemeClr val="tx1"/>
                </a:solidFill>
              </a:defRPr>
            </a:lvl1pPr>
          </a:lstStyle>
          <a:p>
            <a:fld id="{F8E47D07-9D1E-4FE9-B31A-2F5863681021}" type="slidenum">
              <a:rPr lang="en-GB" smtClean="0"/>
              <a:pPr/>
              <a:t>‹N›</a:t>
            </a:fld>
            <a:endParaRPr lang="en-GB" dirty="0"/>
          </a:p>
        </p:txBody>
      </p:sp>
      <p:sp>
        <p:nvSpPr>
          <p:cNvPr id="20" name="Text Placeholder 30">
            <a:extLst>
              <a:ext uri="{FF2B5EF4-FFF2-40B4-BE49-F238E27FC236}">
                <a16:creationId xmlns:a16="http://schemas.microsoft.com/office/drawing/2014/main" id="{611C7859-08D9-4DAD-BB25-DD22F6761BE3}"/>
              </a:ext>
              <a:ext uri="{C183D7F6-B498-43B3-948B-1728B52AA6E4}">
                <adec:decorative xmlns:adec="http://schemas.microsoft.com/office/drawing/2017/decorative" val="1"/>
              </a:ext>
            </a:extLst>
          </p:cNvPr>
          <p:cNvSpPr txBox="1">
            <a:spLocks/>
          </p:cNvSpPr>
          <p:nvPr/>
        </p:nvSpPr>
        <p:spPr>
          <a:xfrm>
            <a:off x="11597151" y="6303999"/>
            <a:ext cx="294812" cy="355098"/>
          </a:xfrm>
          <a:prstGeom prst="rect">
            <a:avLst/>
          </a:prstGeom>
          <a:blipFill>
            <a:blip r:embed="rId8">
              <a:extLst>
                <a:ext uri="{96DAC541-7B7A-43D3-8B79-37D633B846F1}">
                  <asvg:svgBlip xmlns:asvg="http://schemas.microsoft.com/office/drawing/2016/SVG/main" r:embed="rId9"/>
                </a:ext>
              </a:extLst>
            </a:blip>
            <a:stretch>
              <a:fillRect/>
            </a:stretch>
          </a:blipFill>
        </p:spPr>
        <p:txBody>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sz="1600" kern="1200">
                <a:solidFill>
                  <a:schemeClr val="tx2"/>
                </a:solidFill>
                <a:latin typeface="+mn-lt"/>
                <a:ea typeface="+mn-ea"/>
                <a:cs typeface="+mn-cs"/>
              </a:defRPr>
            </a:lvl1pPr>
            <a:lvl2pPr marL="2286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600" kern="1200">
                <a:solidFill>
                  <a:schemeClr val="tx2"/>
                </a:solidFill>
                <a:latin typeface="+mn-lt"/>
                <a:ea typeface="+mn-ea"/>
                <a:cs typeface="+mn-cs"/>
              </a:defRPr>
            </a:lvl2pPr>
            <a:lvl3pPr marL="4445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400" kern="1200">
                <a:solidFill>
                  <a:schemeClr val="tx2"/>
                </a:solidFill>
                <a:latin typeface="+mn-lt"/>
                <a:ea typeface="+mn-ea"/>
                <a:cs typeface="+mn-cs"/>
              </a:defRPr>
            </a:lvl3pPr>
            <a:lvl4pPr marL="625475"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4pPr>
            <a:lvl5pPr marL="80645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dirty="0"/>
              <a:t> </a:t>
            </a:r>
          </a:p>
        </p:txBody>
      </p:sp>
      <p:sp>
        <p:nvSpPr>
          <p:cNvPr id="8" name="Text Placeholder 7">
            <a:extLst>
              <a:ext uri="{FF2B5EF4-FFF2-40B4-BE49-F238E27FC236}">
                <a16:creationId xmlns:a16="http://schemas.microsoft.com/office/drawing/2014/main" id="{6E248C0A-0C4B-4F9E-B86F-C76D98029E86}"/>
              </a:ext>
            </a:extLst>
          </p:cNvPr>
          <p:cNvSpPr>
            <a:spLocks noGrp="1"/>
          </p:cNvSpPr>
          <p:nvPr>
            <p:ph type="body" idx="1"/>
          </p:nvPr>
        </p:nvSpPr>
        <p:spPr>
          <a:xfrm>
            <a:off x="407987" y="1567813"/>
            <a:ext cx="11376025" cy="4636800"/>
          </a:xfrm>
          <a:prstGeom prst="rect">
            <a:avLst/>
          </a:prstGeom>
        </p:spPr>
        <p:txBody>
          <a:bodyPr vert="horz" lIns="91440" tIns="45720" rIns="91440" bIns="45720" rtlCol="0">
            <a:noAutofit/>
          </a:bodyPr>
          <a:lstStyle/>
          <a:p>
            <a:pPr lvl="0"/>
            <a:r>
              <a:rPr lang="en-US" dirty="0"/>
              <a:t>Click to add text here. </a:t>
            </a:r>
            <a:br>
              <a:rPr lang="en-US" dirty="0"/>
            </a:br>
            <a:r>
              <a:rPr lang="en-US" dirty="0"/>
              <a:t>When pasting copy from other slides, be sure to use the Paste and Match Formatting shortcut (</a:t>
            </a:r>
            <a:r>
              <a:rPr lang="en-US" dirty="0" err="1"/>
              <a:t>Cmd</a:t>
            </a:r>
            <a:r>
              <a:rPr lang="en-US" dirty="0"/>
              <a:t> + Option + Shift + V).</a:t>
            </a:r>
            <a:br>
              <a:rPr lang="en-US" dirty="0"/>
            </a:br>
            <a:r>
              <a:rPr lang="en-US" dirty="0"/>
              <a:t>To increase bullet level, select your text and press Tab.</a:t>
            </a:r>
            <a:br>
              <a:rPr lang="en-US" dirty="0"/>
            </a:br>
            <a:r>
              <a:rPr lang="en-US" dirty="0"/>
              <a:t>To decrease bullet level, select your bullet text and press Shift + Tab.</a:t>
            </a:r>
          </a:p>
          <a:p>
            <a:pPr lvl="1"/>
            <a:r>
              <a:rPr lang="en-US" dirty="0"/>
              <a:t>Second level</a:t>
            </a:r>
          </a:p>
          <a:p>
            <a:pPr lvl="2"/>
            <a:r>
              <a:rPr lang="en-US" dirty="0"/>
              <a:t>Third level</a:t>
            </a:r>
          </a:p>
          <a:p>
            <a:pPr lvl="3"/>
            <a:r>
              <a:rPr lang="en-US" dirty="0"/>
              <a:t>Fourth level</a:t>
            </a:r>
          </a:p>
          <a:p>
            <a:pPr lvl="4"/>
            <a:r>
              <a:rPr lang="en-US" dirty="0"/>
              <a:t>Fifth level</a:t>
            </a:r>
          </a:p>
        </p:txBody>
      </p:sp>
    </p:spTree>
    <p:custDataLst>
      <p:tags r:id="rId7"/>
    </p:custDataLst>
    <p:extLst>
      <p:ext uri="{BB962C8B-B14F-4D97-AF65-F5344CB8AC3E}">
        <p14:creationId xmlns:p14="http://schemas.microsoft.com/office/powerpoint/2010/main" val="4245213269"/>
      </p:ext>
    </p:extLst>
  </p:cSld>
  <p:clrMap bg1="lt1" tx1="dk1" bg2="lt2" tx2="dk2" accent1="accent1" accent2="accent2" accent3="accent3" accent4="accent4" accent5="accent5" accent6="accent6" hlink="hlink" folHlink="folHlink"/>
  <p:sldLayoutIdLst>
    <p:sldLayoutId id="2147484109" r:id="rId1"/>
    <p:sldLayoutId id="2147484113" r:id="rId2"/>
    <p:sldLayoutId id="2147484111" r:id="rId3"/>
    <p:sldLayoutId id="2147484112" r:id="rId4"/>
    <p:sldLayoutId id="2147484025" r:id="rId5"/>
  </p:sldLayoutIdLst>
  <p:hf hdr="0" ftr="0"/>
  <p:txStyles>
    <p:titleStyle>
      <a:lvl1pPr algn="l" defTabSz="914400" rtl="0" eaLnBrk="1" latinLnBrk="0" hangingPunct="1">
        <a:lnSpc>
          <a:spcPct val="100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sz="2400" kern="1200">
          <a:solidFill>
            <a:schemeClr val="tx1"/>
          </a:solidFill>
          <a:latin typeface="+mn-lt"/>
          <a:ea typeface="+mn-ea"/>
          <a:cs typeface="+mn-cs"/>
        </a:defRPr>
      </a:lvl1pPr>
      <a:lvl2pPr marL="460800" marR="0" indent="-230400" algn="l" defTabSz="914400" rtl="0" eaLnBrk="1" fontAlgn="auto" latinLnBrk="0" hangingPunct="1">
        <a:lnSpc>
          <a:spcPct val="100000"/>
        </a:lnSpc>
        <a:spcBef>
          <a:spcPts val="0"/>
        </a:spcBef>
        <a:spcAft>
          <a:spcPts val="800"/>
        </a:spcAft>
        <a:buClrTx/>
        <a:buSzPct val="100000"/>
        <a:buFont typeface="Arial" panose="020B0604020202020204" pitchFamily="34" charset="0"/>
        <a:buChar char="•"/>
        <a:tabLst/>
        <a:defRPr lang="en-US" sz="2400" kern="1200">
          <a:solidFill>
            <a:schemeClr val="tx1"/>
          </a:solidFill>
          <a:latin typeface="+mn-lt"/>
          <a:ea typeface="+mn-ea"/>
          <a:cs typeface="+mn-cs"/>
        </a:defRPr>
      </a:lvl2pPr>
      <a:lvl3pPr marL="691200" indent="-230400" algn="l" defTabSz="914400" rtl="0" eaLnBrk="1" latinLnBrk="0" hangingPunct="1">
        <a:lnSpc>
          <a:spcPct val="100000"/>
        </a:lnSpc>
        <a:spcBef>
          <a:spcPts val="0"/>
        </a:spcBef>
        <a:spcAft>
          <a:spcPts val="800"/>
        </a:spcAft>
        <a:buClrTx/>
        <a:buSzPct val="100000"/>
        <a:buFont typeface="Arial" panose="020B0604020202020204" pitchFamily="34" charset="0"/>
        <a:buChar char="•"/>
        <a:defRPr lang="en-US" sz="2000" kern="1200" dirty="0">
          <a:solidFill>
            <a:schemeClr val="tx1"/>
          </a:solidFill>
          <a:latin typeface="+mn-lt"/>
          <a:ea typeface="+mn-ea"/>
          <a:cs typeface="+mn-cs"/>
        </a:defRPr>
      </a:lvl3pPr>
      <a:lvl4pPr marL="921600" indent="-230400" algn="l" defTabSz="914400" rtl="0" eaLnBrk="1" latinLnBrk="0" hangingPunct="1">
        <a:lnSpc>
          <a:spcPct val="100000"/>
        </a:lnSpc>
        <a:spcBef>
          <a:spcPts val="0"/>
        </a:spcBef>
        <a:spcAft>
          <a:spcPts val="800"/>
        </a:spcAft>
        <a:buClrTx/>
        <a:buSzPct val="100000"/>
        <a:buFont typeface="Arial" panose="020B0604020202020204" pitchFamily="34" charset="0"/>
        <a:buChar char="•"/>
        <a:defRPr lang="en-US" sz="2000" kern="1200" dirty="0">
          <a:solidFill>
            <a:schemeClr val="tx1"/>
          </a:solidFill>
          <a:latin typeface="+mn-lt"/>
          <a:ea typeface="+mn-ea"/>
          <a:cs typeface="+mn-cs"/>
        </a:defRPr>
      </a:lvl4pPr>
      <a:lvl5pPr marL="1152000" indent="-228600" algn="l" defTabSz="914400" rtl="0" eaLnBrk="1" latinLnBrk="0" hangingPunct="1">
        <a:lnSpc>
          <a:spcPct val="100000"/>
        </a:lnSpc>
        <a:spcBef>
          <a:spcPts val="0"/>
        </a:spcBef>
        <a:spcAft>
          <a:spcPts val="800"/>
        </a:spcAft>
        <a:buClrTx/>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57">
          <p15:clr>
            <a:srgbClr val="C35EA4"/>
          </p15:clr>
        </p15:guide>
        <p15:guide id="2" pos="7423">
          <p15:clr>
            <a:srgbClr val="C35EA4"/>
          </p15:clr>
        </p15:guide>
        <p15:guide id="3" orient="horz" pos="3906">
          <p15:clr>
            <a:srgbClr val="C35EA4"/>
          </p15:clr>
        </p15:guide>
        <p15:guide id="4" orient="horz" pos="255">
          <p15:clr>
            <a:srgbClr val="C35EA4"/>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5884D0-6C0A-4957-A521-E7AECDD8A627}"/>
              </a:ext>
            </a:extLst>
          </p:cNvPr>
          <p:cNvSpPr>
            <a:spLocks noGrp="1"/>
          </p:cNvSpPr>
          <p:nvPr>
            <p:ph type="title"/>
          </p:nvPr>
        </p:nvSpPr>
        <p:spPr>
          <a:xfrm>
            <a:off x="407987" y="404812"/>
            <a:ext cx="11376025" cy="1007427"/>
          </a:xfrm>
          <a:prstGeom prst="rect">
            <a:avLst/>
          </a:prstGeom>
        </p:spPr>
        <p:txBody>
          <a:bodyPr vert="horz" lIns="0" tIns="0" rIns="0" bIns="0" rtlCol="0" anchor="t">
            <a:normAutofit/>
          </a:bodyPr>
          <a:lstStyle/>
          <a:p>
            <a:r>
              <a:rPr lang="en-US"/>
              <a:t>Click to enter title here</a:t>
            </a:r>
            <a:endParaRPr lang="en-GB"/>
          </a:p>
        </p:txBody>
      </p:sp>
      <p:sp>
        <p:nvSpPr>
          <p:cNvPr id="4" name="Date Placeholder 3">
            <a:extLst>
              <a:ext uri="{FF2B5EF4-FFF2-40B4-BE49-F238E27FC236}">
                <a16:creationId xmlns:a16="http://schemas.microsoft.com/office/drawing/2014/main" id="{FD78F6B2-FAF9-4D08-B8BD-F2646AEF396C}"/>
              </a:ext>
              <a:ext uri="{C183D7F6-B498-43B3-948B-1728B52AA6E4}">
                <adec:decorative xmlns:adec="http://schemas.microsoft.com/office/drawing/2017/decorative" val="1"/>
              </a:ext>
            </a:extLst>
          </p:cNvPr>
          <p:cNvSpPr>
            <a:spLocks noGrp="1"/>
          </p:cNvSpPr>
          <p:nvPr>
            <p:ph type="dt" sz="half" idx="2"/>
          </p:nvPr>
        </p:nvSpPr>
        <p:spPr>
          <a:xfrm>
            <a:off x="10137663" y="6454800"/>
            <a:ext cx="1279358" cy="309145"/>
          </a:xfrm>
          <a:prstGeom prst="rect">
            <a:avLst/>
          </a:prstGeom>
        </p:spPr>
        <p:txBody>
          <a:bodyPr vert="horz" lIns="91440" tIns="45720" rIns="91440" bIns="72000" rtlCol="0" anchor="b" anchorCtr="0">
            <a:noAutofit/>
          </a:bodyPr>
          <a:lstStyle>
            <a:lvl1pPr algn="r">
              <a:lnSpc>
                <a:spcPct val="100000"/>
              </a:lnSpc>
              <a:spcBef>
                <a:spcPts val="0"/>
              </a:spcBef>
              <a:spcAft>
                <a:spcPts val="0"/>
              </a:spcAft>
              <a:defRPr sz="1050">
                <a:solidFill>
                  <a:schemeClr val="tx1"/>
                </a:solidFill>
              </a:defRPr>
            </a:lvl1pPr>
          </a:lstStyle>
          <a:p>
            <a:endParaRPr lang="en-GB" dirty="0"/>
          </a:p>
        </p:txBody>
      </p:sp>
      <p:sp>
        <p:nvSpPr>
          <p:cNvPr id="6" name="Slide Number Placeholder 5">
            <a:extLst>
              <a:ext uri="{FF2B5EF4-FFF2-40B4-BE49-F238E27FC236}">
                <a16:creationId xmlns:a16="http://schemas.microsoft.com/office/drawing/2014/main" id="{6410E024-D0BA-4349-981A-F74D8D6124B4}"/>
              </a:ext>
              <a:ext uri="{C183D7F6-B498-43B3-948B-1728B52AA6E4}">
                <adec:decorative xmlns:adec="http://schemas.microsoft.com/office/drawing/2017/decorative" val="1"/>
              </a:ext>
            </a:extLst>
          </p:cNvPr>
          <p:cNvSpPr>
            <a:spLocks noGrp="1"/>
          </p:cNvSpPr>
          <p:nvPr>
            <p:ph type="sldNum" sz="quarter" idx="4"/>
          </p:nvPr>
        </p:nvSpPr>
        <p:spPr>
          <a:xfrm>
            <a:off x="0" y="6454800"/>
            <a:ext cx="407987" cy="309145"/>
          </a:xfrm>
          <a:prstGeom prst="rect">
            <a:avLst/>
          </a:prstGeom>
        </p:spPr>
        <p:txBody>
          <a:bodyPr vert="horz" lIns="0" tIns="0" rIns="0" bIns="72000" rtlCol="0" anchor="b" anchorCtr="0">
            <a:noAutofit/>
          </a:bodyPr>
          <a:lstStyle>
            <a:lvl1pPr algn="r">
              <a:lnSpc>
                <a:spcPct val="100000"/>
              </a:lnSpc>
              <a:spcBef>
                <a:spcPts val="0"/>
              </a:spcBef>
              <a:spcAft>
                <a:spcPts val="0"/>
              </a:spcAft>
              <a:defRPr sz="1050">
                <a:solidFill>
                  <a:schemeClr val="tx1"/>
                </a:solidFill>
              </a:defRPr>
            </a:lvl1pPr>
          </a:lstStyle>
          <a:p>
            <a:fld id="{F8E47D07-9D1E-4FE9-B31A-2F5863681021}" type="slidenum">
              <a:rPr lang="en-GB" smtClean="0"/>
              <a:pPr/>
              <a:t>‹N›</a:t>
            </a:fld>
            <a:endParaRPr lang="en-GB" dirty="0"/>
          </a:p>
        </p:txBody>
      </p:sp>
      <p:sp>
        <p:nvSpPr>
          <p:cNvPr id="20" name="Text Placeholder 30">
            <a:extLst>
              <a:ext uri="{FF2B5EF4-FFF2-40B4-BE49-F238E27FC236}">
                <a16:creationId xmlns:a16="http://schemas.microsoft.com/office/drawing/2014/main" id="{611C7859-08D9-4DAD-BB25-DD22F6761BE3}"/>
              </a:ext>
              <a:ext uri="{C183D7F6-B498-43B3-948B-1728B52AA6E4}">
                <adec:decorative xmlns:adec="http://schemas.microsoft.com/office/drawing/2017/decorative" val="1"/>
              </a:ext>
            </a:extLst>
          </p:cNvPr>
          <p:cNvSpPr txBox="1">
            <a:spLocks/>
          </p:cNvSpPr>
          <p:nvPr/>
        </p:nvSpPr>
        <p:spPr>
          <a:xfrm>
            <a:off x="11597151" y="6303999"/>
            <a:ext cx="294812" cy="355098"/>
          </a:xfrm>
          <a:prstGeom prst="rect">
            <a:avLst/>
          </a:prstGeom>
          <a:blipFill>
            <a:blip r:embed="rId8">
              <a:extLst>
                <a:ext uri="{96DAC541-7B7A-43D3-8B79-37D633B846F1}">
                  <asvg:svgBlip xmlns:asvg="http://schemas.microsoft.com/office/drawing/2016/SVG/main" r:embed="rId9"/>
                </a:ext>
              </a:extLst>
            </a:blip>
            <a:stretch>
              <a:fillRect/>
            </a:stretch>
          </a:blipFill>
        </p:spPr>
        <p:txBody>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sz="1600" kern="1200">
                <a:solidFill>
                  <a:schemeClr val="tx2"/>
                </a:solidFill>
                <a:latin typeface="+mn-lt"/>
                <a:ea typeface="+mn-ea"/>
                <a:cs typeface="+mn-cs"/>
              </a:defRPr>
            </a:lvl1pPr>
            <a:lvl2pPr marL="2286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600" kern="1200">
                <a:solidFill>
                  <a:schemeClr val="tx2"/>
                </a:solidFill>
                <a:latin typeface="+mn-lt"/>
                <a:ea typeface="+mn-ea"/>
                <a:cs typeface="+mn-cs"/>
              </a:defRPr>
            </a:lvl2pPr>
            <a:lvl3pPr marL="4445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400" kern="1200">
                <a:solidFill>
                  <a:schemeClr val="tx2"/>
                </a:solidFill>
                <a:latin typeface="+mn-lt"/>
                <a:ea typeface="+mn-ea"/>
                <a:cs typeface="+mn-cs"/>
              </a:defRPr>
            </a:lvl3pPr>
            <a:lvl4pPr marL="625475"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4pPr>
            <a:lvl5pPr marL="80645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dirty="0"/>
              <a:t> </a:t>
            </a:r>
          </a:p>
        </p:txBody>
      </p:sp>
      <p:sp>
        <p:nvSpPr>
          <p:cNvPr id="8" name="Text Placeholder 7">
            <a:extLst>
              <a:ext uri="{FF2B5EF4-FFF2-40B4-BE49-F238E27FC236}">
                <a16:creationId xmlns:a16="http://schemas.microsoft.com/office/drawing/2014/main" id="{6E248C0A-0C4B-4F9E-B86F-C76D98029E86}"/>
              </a:ext>
            </a:extLst>
          </p:cNvPr>
          <p:cNvSpPr>
            <a:spLocks noGrp="1"/>
          </p:cNvSpPr>
          <p:nvPr>
            <p:ph type="body" idx="1"/>
          </p:nvPr>
        </p:nvSpPr>
        <p:spPr>
          <a:xfrm>
            <a:off x="407987" y="1567813"/>
            <a:ext cx="11376025" cy="4636800"/>
          </a:xfrm>
          <a:prstGeom prst="rect">
            <a:avLst/>
          </a:prstGeom>
        </p:spPr>
        <p:txBody>
          <a:bodyPr vert="horz" lIns="91440" tIns="45720" rIns="91440" bIns="45720" rtlCol="0">
            <a:noAutofit/>
          </a:bodyPr>
          <a:lstStyle/>
          <a:p>
            <a:pPr lvl="0"/>
            <a:r>
              <a:rPr lang="en-US" dirty="0"/>
              <a:t>Click to add text here. </a:t>
            </a:r>
            <a:br>
              <a:rPr lang="en-US" dirty="0"/>
            </a:br>
            <a:r>
              <a:rPr lang="en-US" dirty="0"/>
              <a:t>When pasting copy from other slides, be sure to use the Paste and Match Formatting shortcut (</a:t>
            </a:r>
            <a:r>
              <a:rPr lang="en-US" dirty="0" err="1"/>
              <a:t>Cmd</a:t>
            </a:r>
            <a:r>
              <a:rPr lang="en-US" dirty="0"/>
              <a:t> + Option + Shift + V).</a:t>
            </a:r>
            <a:br>
              <a:rPr lang="en-US" dirty="0"/>
            </a:br>
            <a:r>
              <a:rPr lang="en-US" dirty="0"/>
              <a:t>To increase bullet level, select your text and press Tab.</a:t>
            </a:r>
            <a:br>
              <a:rPr lang="en-US" dirty="0"/>
            </a:br>
            <a:r>
              <a:rPr lang="en-US" dirty="0"/>
              <a:t>To decrease bullet level, select your bullet text and press Shift + Tab.</a:t>
            </a:r>
          </a:p>
          <a:p>
            <a:pPr lvl="1"/>
            <a:r>
              <a:rPr lang="en-US" dirty="0"/>
              <a:t>Second level</a:t>
            </a:r>
          </a:p>
          <a:p>
            <a:pPr lvl="2"/>
            <a:r>
              <a:rPr lang="en-US" dirty="0"/>
              <a:t>Third level</a:t>
            </a:r>
          </a:p>
          <a:p>
            <a:pPr lvl="3"/>
            <a:r>
              <a:rPr lang="en-US" dirty="0"/>
              <a:t>Fourth level</a:t>
            </a:r>
          </a:p>
          <a:p>
            <a:pPr lvl="4"/>
            <a:r>
              <a:rPr lang="en-US" dirty="0"/>
              <a:t>Fifth level</a:t>
            </a:r>
          </a:p>
        </p:txBody>
      </p:sp>
    </p:spTree>
    <p:custDataLst>
      <p:tags r:id="rId7"/>
    </p:custDataLst>
    <p:extLst>
      <p:ext uri="{BB962C8B-B14F-4D97-AF65-F5344CB8AC3E}">
        <p14:creationId xmlns:p14="http://schemas.microsoft.com/office/powerpoint/2010/main" val="442645784"/>
      </p:ext>
    </p:extLst>
  </p:cSld>
  <p:clrMap bg1="lt1" tx1="dk1" bg2="lt2" tx2="dk2" accent1="accent1" accent2="accent2" accent3="accent3" accent4="accent4" accent5="accent5" accent6="accent6" hlink="hlink" folHlink="folHlink"/>
  <p:sldLayoutIdLst>
    <p:sldLayoutId id="2147484027" r:id="rId1"/>
    <p:sldLayoutId id="2147484118" r:id="rId2"/>
    <p:sldLayoutId id="2147484119" r:id="rId3"/>
    <p:sldLayoutId id="2147484120" r:id="rId4"/>
    <p:sldLayoutId id="2147484031" r:id="rId5"/>
  </p:sldLayoutIdLst>
  <p:hf hdr="0" ftr="0"/>
  <p:txStyles>
    <p:titleStyle>
      <a:lvl1pPr algn="l" defTabSz="914400" rtl="0" eaLnBrk="1" latinLnBrk="0" hangingPunct="1">
        <a:lnSpc>
          <a:spcPct val="100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sz="2400" kern="1200">
          <a:solidFill>
            <a:schemeClr val="tx1"/>
          </a:solidFill>
          <a:latin typeface="+mn-lt"/>
          <a:ea typeface="+mn-ea"/>
          <a:cs typeface="+mn-cs"/>
        </a:defRPr>
      </a:lvl1pPr>
      <a:lvl2pPr marL="460800" marR="0" indent="-230400" algn="l" defTabSz="914400" rtl="0" eaLnBrk="1" fontAlgn="auto" latinLnBrk="0" hangingPunct="1">
        <a:lnSpc>
          <a:spcPct val="100000"/>
        </a:lnSpc>
        <a:spcBef>
          <a:spcPts val="0"/>
        </a:spcBef>
        <a:spcAft>
          <a:spcPts val="800"/>
        </a:spcAft>
        <a:buClrTx/>
        <a:buSzPct val="100000"/>
        <a:buFont typeface="Arial" panose="020B0604020202020204" pitchFamily="34" charset="0"/>
        <a:buChar char="•"/>
        <a:tabLst/>
        <a:defRPr lang="en-US" sz="2400" kern="1200" dirty="0">
          <a:solidFill>
            <a:schemeClr val="tx1"/>
          </a:solidFill>
          <a:latin typeface="+mn-lt"/>
          <a:ea typeface="+mn-ea"/>
          <a:cs typeface="+mn-cs"/>
        </a:defRPr>
      </a:lvl2pPr>
      <a:lvl3pPr marL="691200" indent="-230400" algn="l" defTabSz="914400" rtl="0" eaLnBrk="1" latinLnBrk="0" hangingPunct="1">
        <a:lnSpc>
          <a:spcPct val="100000"/>
        </a:lnSpc>
        <a:spcBef>
          <a:spcPts val="0"/>
        </a:spcBef>
        <a:spcAft>
          <a:spcPts val="800"/>
        </a:spcAft>
        <a:buClrTx/>
        <a:buSzPct val="100000"/>
        <a:buFont typeface="Arial" panose="020B0604020202020204" pitchFamily="34" charset="0"/>
        <a:buChar char="•"/>
        <a:defRPr lang="en-US" sz="2000" kern="1200" dirty="0">
          <a:solidFill>
            <a:schemeClr val="tx1"/>
          </a:solidFill>
          <a:latin typeface="+mn-lt"/>
          <a:ea typeface="+mn-ea"/>
          <a:cs typeface="+mn-cs"/>
        </a:defRPr>
      </a:lvl3pPr>
      <a:lvl4pPr marL="921600" indent="-230400" algn="l" defTabSz="914400" rtl="0" eaLnBrk="1" latinLnBrk="0" hangingPunct="1">
        <a:lnSpc>
          <a:spcPct val="100000"/>
        </a:lnSpc>
        <a:spcBef>
          <a:spcPts val="0"/>
        </a:spcBef>
        <a:spcAft>
          <a:spcPts val="800"/>
        </a:spcAft>
        <a:buClrTx/>
        <a:buSzPct val="100000"/>
        <a:buFont typeface="Arial" panose="020B0604020202020204" pitchFamily="34" charset="0"/>
        <a:buChar char="•"/>
        <a:defRPr lang="en-US" sz="2000" kern="1200" dirty="0">
          <a:solidFill>
            <a:schemeClr val="tx1"/>
          </a:solidFill>
          <a:latin typeface="+mn-lt"/>
          <a:ea typeface="+mn-ea"/>
          <a:cs typeface="+mn-cs"/>
        </a:defRPr>
      </a:lvl4pPr>
      <a:lvl5pPr marL="1152000" indent="-228600" algn="l" defTabSz="914400" rtl="0" eaLnBrk="1" latinLnBrk="0" hangingPunct="1">
        <a:lnSpc>
          <a:spcPct val="100000"/>
        </a:lnSpc>
        <a:spcBef>
          <a:spcPts val="0"/>
        </a:spcBef>
        <a:spcAft>
          <a:spcPts val="800"/>
        </a:spcAft>
        <a:buClrTx/>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57">
          <p15:clr>
            <a:srgbClr val="C35EA4"/>
          </p15:clr>
        </p15:guide>
        <p15:guide id="2" pos="7423">
          <p15:clr>
            <a:srgbClr val="C35EA4"/>
          </p15:clr>
        </p15:guide>
        <p15:guide id="3" orient="horz" pos="3906">
          <p15:clr>
            <a:srgbClr val="C35EA4"/>
          </p15:clr>
        </p15:guide>
        <p15:guide id="4" orient="horz" pos="255">
          <p15:clr>
            <a:srgbClr val="C35EA4"/>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5884D0-6C0A-4957-A521-E7AECDD8A627}"/>
              </a:ext>
            </a:extLst>
          </p:cNvPr>
          <p:cNvSpPr>
            <a:spLocks noGrp="1"/>
          </p:cNvSpPr>
          <p:nvPr>
            <p:ph type="title"/>
          </p:nvPr>
        </p:nvSpPr>
        <p:spPr>
          <a:xfrm>
            <a:off x="407987" y="404812"/>
            <a:ext cx="11376025" cy="1007427"/>
          </a:xfrm>
          <a:prstGeom prst="rect">
            <a:avLst/>
          </a:prstGeom>
        </p:spPr>
        <p:txBody>
          <a:bodyPr vert="horz" lIns="0" tIns="0" rIns="0" bIns="0" rtlCol="0" anchor="t">
            <a:normAutofit/>
          </a:bodyPr>
          <a:lstStyle/>
          <a:p>
            <a:r>
              <a:rPr lang="en-US"/>
              <a:t>Click to enter title here</a:t>
            </a:r>
            <a:endParaRPr lang="en-GB"/>
          </a:p>
        </p:txBody>
      </p:sp>
      <p:sp>
        <p:nvSpPr>
          <p:cNvPr id="4" name="Date Placeholder 3">
            <a:extLst>
              <a:ext uri="{FF2B5EF4-FFF2-40B4-BE49-F238E27FC236}">
                <a16:creationId xmlns:a16="http://schemas.microsoft.com/office/drawing/2014/main" id="{FD78F6B2-FAF9-4D08-B8BD-F2646AEF396C}"/>
              </a:ext>
              <a:ext uri="{C183D7F6-B498-43B3-948B-1728B52AA6E4}">
                <adec:decorative xmlns:adec="http://schemas.microsoft.com/office/drawing/2017/decorative" val="1"/>
              </a:ext>
            </a:extLst>
          </p:cNvPr>
          <p:cNvSpPr>
            <a:spLocks noGrp="1"/>
          </p:cNvSpPr>
          <p:nvPr>
            <p:ph type="dt" sz="half" idx="2"/>
          </p:nvPr>
        </p:nvSpPr>
        <p:spPr>
          <a:xfrm>
            <a:off x="10137663" y="6454800"/>
            <a:ext cx="1279358" cy="309145"/>
          </a:xfrm>
          <a:prstGeom prst="rect">
            <a:avLst/>
          </a:prstGeom>
        </p:spPr>
        <p:txBody>
          <a:bodyPr vert="horz" lIns="91440" tIns="45720" rIns="91440" bIns="72000" rtlCol="0" anchor="b" anchorCtr="0">
            <a:noAutofit/>
          </a:bodyPr>
          <a:lstStyle>
            <a:lvl1pPr algn="r">
              <a:lnSpc>
                <a:spcPct val="100000"/>
              </a:lnSpc>
              <a:spcBef>
                <a:spcPts val="0"/>
              </a:spcBef>
              <a:spcAft>
                <a:spcPts val="0"/>
              </a:spcAft>
              <a:defRPr sz="1050">
                <a:solidFill>
                  <a:schemeClr val="tx1"/>
                </a:solidFill>
              </a:defRPr>
            </a:lvl1pPr>
          </a:lstStyle>
          <a:p>
            <a:endParaRPr lang="en-GB" dirty="0"/>
          </a:p>
        </p:txBody>
      </p:sp>
      <p:sp>
        <p:nvSpPr>
          <p:cNvPr id="6" name="Slide Number Placeholder 5">
            <a:extLst>
              <a:ext uri="{FF2B5EF4-FFF2-40B4-BE49-F238E27FC236}">
                <a16:creationId xmlns:a16="http://schemas.microsoft.com/office/drawing/2014/main" id="{6410E024-D0BA-4349-981A-F74D8D6124B4}"/>
              </a:ext>
              <a:ext uri="{C183D7F6-B498-43B3-948B-1728B52AA6E4}">
                <adec:decorative xmlns:adec="http://schemas.microsoft.com/office/drawing/2017/decorative" val="1"/>
              </a:ext>
            </a:extLst>
          </p:cNvPr>
          <p:cNvSpPr>
            <a:spLocks noGrp="1"/>
          </p:cNvSpPr>
          <p:nvPr>
            <p:ph type="sldNum" sz="quarter" idx="4"/>
          </p:nvPr>
        </p:nvSpPr>
        <p:spPr>
          <a:xfrm>
            <a:off x="0" y="6454800"/>
            <a:ext cx="407987" cy="309145"/>
          </a:xfrm>
          <a:prstGeom prst="rect">
            <a:avLst/>
          </a:prstGeom>
        </p:spPr>
        <p:txBody>
          <a:bodyPr vert="horz" lIns="0" tIns="0" rIns="0" bIns="72000" rtlCol="0" anchor="b" anchorCtr="0">
            <a:noAutofit/>
          </a:bodyPr>
          <a:lstStyle>
            <a:lvl1pPr algn="r">
              <a:lnSpc>
                <a:spcPct val="100000"/>
              </a:lnSpc>
              <a:spcBef>
                <a:spcPts val="0"/>
              </a:spcBef>
              <a:spcAft>
                <a:spcPts val="0"/>
              </a:spcAft>
              <a:defRPr sz="1050">
                <a:solidFill>
                  <a:schemeClr val="tx1"/>
                </a:solidFill>
              </a:defRPr>
            </a:lvl1pPr>
          </a:lstStyle>
          <a:p>
            <a:fld id="{F8E47D07-9D1E-4FE9-B31A-2F5863681021}" type="slidenum">
              <a:rPr lang="en-GB" smtClean="0"/>
              <a:pPr/>
              <a:t>‹N›</a:t>
            </a:fld>
            <a:endParaRPr lang="en-GB" dirty="0"/>
          </a:p>
        </p:txBody>
      </p:sp>
      <p:sp>
        <p:nvSpPr>
          <p:cNvPr id="20" name="Text Placeholder 30">
            <a:extLst>
              <a:ext uri="{FF2B5EF4-FFF2-40B4-BE49-F238E27FC236}">
                <a16:creationId xmlns:a16="http://schemas.microsoft.com/office/drawing/2014/main" id="{611C7859-08D9-4DAD-BB25-DD22F6761BE3}"/>
              </a:ext>
              <a:ext uri="{C183D7F6-B498-43B3-948B-1728B52AA6E4}">
                <adec:decorative xmlns:adec="http://schemas.microsoft.com/office/drawing/2017/decorative" val="1"/>
              </a:ext>
            </a:extLst>
          </p:cNvPr>
          <p:cNvSpPr txBox="1">
            <a:spLocks/>
          </p:cNvSpPr>
          <p:nvPr/>
        </p:nvSpPr>
        <p:spPr>
          <a:xfrm>
            <a:off x="11597151" y="6303999"/>
            <a:ext cx="294812" cy="355098"/>
          </a:xfrm>
          <a:prstGeom prst="rect">
            <a:avLst/>
          </a:prstGeom>
          <a:blipFill>
            <a:blip r:embed="rId6">
              <a:extLst>
                <a:ext uri="{96DAC541-7B7A-43D3-8B79-37D633B846F1}">
                  <asvg:svgBlip xmlns:asvg="http://schemas.microsoft.com/office/drawing/2016/SVG/main" r:embed="rId7"/>
                </a:ext>
              </a:extLst>
            </a:blip>
            <a:stretch>
              <a:fillRect/>
            </a:stretch>
          </a:blipFill>
        </p:spPr>
        <p:txBody>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sz="1600" kern="1200">
                <a:solidFill>
                  <a:schemeClr val="tx2"/>
                </a:solidFill>
                <a:latin typeface="+mn-lt"/>
                <a:ea typeface="+mn-ea"/>
                <a:cs typeface="+mn-cs"/>
              </a:defRPr>
            </a:lvl1pPr>
            <a:lvl2pPr marL="2286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600" kern="1200">
                <a:solidFill>
                  <a:schemeClr val="tx2"/>
                </a:solidFill>
                <a:latin typeface="+mn-lt"/>
                <a:ea typeface="+mn-ea"/>
                <a:cs typeface="+mn-cs"/>
              </a:defRPr>
            </a:lvl2pPr>
            <a:lvl3pPr marL="44450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400" kern="1200">
                <a:solidFill>
                  <a:schemeClr val="tx2"/>
                </a:solidFill>
                <a:latin typeface="+mn-lt"/>
                <a:ea typeface="+mn-ea"/>
                <a:cs typeface="+mn-cs"/>
              </a:defRPr>
            </a:lvl3pPr>
            <a:lvl4pPr marL="625475"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4pPr>
            <a:lvl5pPr marL="806450" indent="-228600" algn="l" defTabSz="914400" rtl="0" eaLnBrk="1" latinLnBrk="0" hangingPunct="1">
              <a:lnSpc>
                <a:spcPct val="90000"/>
              </a:lnSpc>
              <a:spcBef>
                <a:spcPts val="0"/>
              </a:spcBef>
              <a:spcAft>
                <a:spcPts val="600"/>
              </a:spcAft>
              <a:buClr>
                <a:schemeClr val="accent1"/>
              </a:buClr>
              <a:buSzPct val="90000"/>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dirty="0"/>
              <a:t> </a:t>
            </a:r>
          </a:p>
        </p:txBody>
      </p:sp>
      <p:sp>
        <p:nvSpPr>
          <p:cNvPr id="8" name="Text Placeholder 7">
            <a:extLst>
              <a:ext uri="{FF2B5EF4-FFF2-40B4-BE49-F238E27FC236}">
                <a16:creationId xmlns:a16="http://schemas.microsoft.com/office/drawing/2014/main" id="{6E248C0A-0C4B-4F9E-B86F-C76D98029E86}"/>
              </a:ext>
            </a:extLst>
          </p:cNvPr>
          <p:cNvSpPr>
            <a:spLocks noGrp="1"/>
          </p:cNvSpPr>
          <p:nvPr>
            <p:ph type="body" idx="1"/>
          </p:nvPr>
        </p:nvSpPr>
        <p:spPr>
          <a:xfrm>
            <a:off x="407987" y="1567813"/>
            <a:ext cx="11376025" cy="4636800"/>
          </a:xfrm>
          <a:prstGeom prst="rect">
            <a:avLst/>
          </a:prstGeom>
        </p:spPr>
        <p:txBody>
          <a:bodyPr vert="horz" lIns="91440" tIns="45720" rIns="91440" bIns="45720" rtlCol="0">
            <a:noAutofit/>
          </a:bodyPr>
          <a:lstStyle/>
          <a:p>
            <a:pPr lvl="0"/>
            <a:r>
              <a:rPr lang="en-US" dirty="0"/>
              <a:t>Click to add text here. </a:t>
            </a:r>
            <a:br>
              <a:rPr lang="en-US" dirty="0"/>
            </a:br>
            <a:r>
              <a:rPr lang="en-US" dirty="0"/>
              <a:t>When pasting copy from other slides, be sure to use the Paste and Match Formatting shortcut (</a:t>
            </a:r>
            <a:r>
              <a:rPr lang="en-US" dirty="0" err="1"/>
              <a:t>Cmd</a:t>
            </a:r>
            <a:r>
              <a:rPr lang="en-US" dirty="0"/>
              <a:t> + Option + Shift + V).</a:t>
            </a:r>
            <a:br>
              <a:rPr lang="en-US" dirty="0"/>
            </a:br>
            <a:r>
              <a:rPr lang="en-US" dirty="0"/>
              <a:t>To increase bullet level, select your text and press Tab.</a:t>
            </a:r>
            <a:br>
              <a:rPr lang="en-US" dirty="0"/>
            </a:br>
            <a:r>
              <a:rPr lang="en-US" dirty="0"/>
              <a:t>To decrease bullet level, select your bullet text and press Shift + Tab.</a:t>
            </a:r>
          </a:p>
          <a:p>
            <a:pPr lvl="1"/>
            <a:r>
              <a:rPr lang="en-US" dirty="0"/>
              <a:t>Second level</a:t>
            </a:r>
          </a:p>
          <a:p>
            <a:pPr lvl="2"/>
            <a:r>
              <a:rPr lang="en-US" dirty="0"/>
              <a:t>Third level</a:t>
            </a:r>
          </a:p>
          <a:p>
            <a:pPr lvl="3"/>
            <a:r>
              <a:rPr lang="en-US" dirty="0"/>
              <a:t>Fourth level</a:t>
            </a:r>
          </a:p>
          <a:p>
            <a:pPr lvl="4"/>
            <a:r>
              <a:rPr lang="en-US" dirty="0"/>
              <a:t>Fifth level</a:t>
            </a:r>
          </a:p>
        </p:txBody>
      </p:sp>
    </p:spTree>
    <p:custDataLst>
      <p:tags r:id="rId5"/>
    </p:custDataLst>
    <p:extLst>
      <p:ext uri="{BB962C8B-B14F-4D97-AF65-F5344CB8AC3E}">
        <p14:creationId xmlns:p14="http://schemas.microsoft.com/office/powerpoint/2010/main" val="423571043"/>
      </p:ext>
    </p:extLst>
  </p:cSld>
  <p:clrMap bg1="lt1" tx1="dk1" bg2="lt2" tx2="dk2" accent1="accent1" accent2="accent2" accent3="accent3" accent4="accent4" accent5="accent5" accent6="accent6" hlink="hlink" folHlink="folHlink"/>
  <p:sldLayoutIdLst>
    <p:sldLayoutId id="2147484054" r:id="rId1"/>
    <p:sldLayoutId id="2147484055" r:id="rId2"/>
    <p:sldLayoutId id="2147484056" r:id="rId3"/>
  </p:sldLayoutIdLst>
  <p:hf hdr="0" ftr="0"/>
  <p:txStyles>
    <p:titleStyle>
      <a:lvl1pPr algn="l" defTabSz="914400" rtl="0" eaLnBrk="1" latinLnBrk="0" hangingPunct="1">
        <a:lnSpc>
          <a:spcPct val="100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sz="2400" kern="1200">
          <a:solidFill>
            <a:schemeClr val="tx1"/>
          </a:solidFill>
          <a:latin typeface="+mn-lt"/>
          <a:ea typeface="+mn-ea"/>
          <a:cs typeface="+mn-cs"/>
        </a:defRPr>
      </a:lvl1pPr>
      <a:lvl2pPr marL="460800" marR="0" indent="-230400" algn="l" defTabSz="914400" rtl="0" eaLnBrk="1" fontAlgn="auto" latinLnBrk="0" hangingPunct="1">
        <a:lnSpc>
          <a:spcPct val="100000"/>
        </a:lnSpc>
        <a:spcBef>
          <a:spcPts val="0"/>
        </a:spcBef>
        <a:spcAft>
          <a:spcPts val="800"/>
        </a:spcAft>
        <a:buClrTx/>
        <a:buSzPct val="100000"/>
        <a:buFont typeface="Arial" panose="020B0604020202020204" pitchFamily="34" charset="0"/>
        <a:buChar char="•"/>
        <a:tabLst/>
        <a:defRPr lang="en-US" sz="2400" kern="1200" dirty="0">
          <a:solidFill>
            <a:schemeClr val="tx1"/>
          </a:solidFill>
          <a:latin typeface="+mn-lt"/>
          <a:ea typeface="+mn-ea"/>
          <a:cs typeface="+mn-cs"/>
        </a:defRPr>
      </a:lvl2pPr>
      <a:lvl3pPr marL="691200" indent="-230400" algn="l" defTabSz="914400" rtl="0" eaLnBrk="1" latinLnBrk="0" hangingPunct="1">
        <a:lnSpc>
          <a:spcPct val="100000"/>
        </a:lnSpc>
        <a:spcBef>
          <a:spcPts val="0"/>
        </a:spcBef>
        <a:spcAft>
          <a:spcPts val="800"/>
        </a:spcAft>
        <a:buClrTx/>
        <a:buSzPct val="100000"/>
        <a:buFont typeface="Arial" panose="020B0604020202020204" pitchFamily="34" charset="0"/>
        <a:buChar char="•"/>
        <a:defRPr lang="en-US" sz="2000" kern="1200" dirty="0">
          <a:solidFill>
            <a:schemeClr val="tx1"/>
          </a:solidFill>
          <a:latin typeface="+mn-lt"/>
          <a:ea typeface="+mn-ea"/>
          <a:cs typeface="+mn-cs"/>
        </a:defRPr>
      </a:lvl3pPr>
      <a:lvl4pPr marL="921600" indent="-230400" algn="l" defTabSz="914400" rtl="0" eaLnBrk="1" latinLnBrk="0" hangingPunct="1">
        <a:lnSpc>
          <a:spcPct val="100000"/>
        </a:lnSpc>
        <a:spcBef>
          <a:spcPts val="0"/>
        </a:spcBef>
        <a:spcAft>
          <a:spcPts val="800"/>
        </a:spcAft>
        <a:buClrTx/>
        <a:buSzPct val="100000"/>
        <a:buFont typeface="Arial" panose="020B0604020202020204" pitchFamily="34" charset="0"/>
        <a:buChar char="•"/>
        <a:defRPr lang="en-US" sz="2000" kern="1200" dirty="0">
          <a:solidFill>
            <a:schemeClr val="tx1"/>
          </a:solidFill>
          <a:latin typeface="+mn-lt"/>
          <a:ea typeface="+mn-ea"/>
          <a:cs typeface="+mn-cs"/>
        </a:defRPr>
      </a:lvl4pPr>
      <a:lvl5pPr marL="1152000" indent="-228600" algn="l" defTabSz="914400" rtl="0" eaLnBrk="1" latinLnBrk="0" hangingPunct="1">
        <a:lnSpc>
          <a:spcPct val="100000"/>
        </a:lnSpc>
        <a:spcBef>
          <a:spcPts val="0"/>
        </a:spcBef>
        <a:spcAft>
          <a:spcPts val="800"/>
        </a:spcAft>
        <a:buClrTx/>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57">
          <p15:clr>
            <a:srgbClr val="C35EA4"/>
          </p15:clr>
        </p15:guide>
        <p15:guide id="2" pos="7423">
          <p15:clr>
            <a:srgbClr val="C35EA4"/>
          </p15:clr>
        </p15:guide>
        <p15:guide id="3" orient="horz" pos="3906">
          <p15:clr>
            <a:srgbClr val="C35EA4"/>
          </p15:clr>
        </p15:guide>
        <p15:guide id="4" orient="horz" pos="255">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linkedin.com/in/emilio-sanseviero-ph-d-7713b54b/" TargetMode="External"/><Relationship Id="rId2" Type="http://schemas.openxmlformats.org/officeDocument/2006/relationships/hyperlink" Target="mailto:emilio.sanseviero@astrazeneca.com"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EBECB97-9952-5BA6-95EE-D96C030BA860}"/>
              </a:ext>
            </a:extLst>
          </p:cNvPr>
          <p:cNvSpPr>
            <a:spLocks noGrp="1"/>
          </p:cNvSpPr>
          <p:nvPr>
            <p:ph type="title"/>
          </p:nvPr>
        </p:nvSpPr>
        <p:spPr/>
        <p:txBody>
          <a:bodyPr/>
          <a:lstStyle/>
          <a:p>
            <a:r>
              <a:rPr lang="en-US" dirty="0" err="1"/>
              <a:t>Biotecnologie</a:t>
            </a:r>
            <a:r>
              <a:rPr lang="en-US" dirty="0"/>
              <a:t> </a:t>
            </a:r>
            <a:r>
              <a:rPr lang="en-US" dirty="0" err="1"/>
              <a:t>Mediche</a:t>
            </a:r>
            <a:br>
              <a:rPr lang="en-US" dirty="0"/>
            </a:br>
            <a:r>
              <a:rPr lang="en-US" dirty="0"/>
              <a:t>Jan 19</a:t>
            </a:r>
            <a:r>
              <a:rPr lang="en-US" baseline="30000" dirty="0"/>
              <a:t>th</a:t>
            </a:r>
            <a:r>
              <a:rPr lang="en-US" dirty="0"/>
              <a:t> 2024</a:t>
            </a:r>
          </a:p>
        </p:txBody>
      </p:sp>
      <p:sp>
        <p:nvSpPr>
          <p:cNvPr id="10" name="Text Placeholder 9">
            <a:extLst>
              <a:ext uri="{FF2B5EF4-FFF2-40B4-BE49-F238E27FC236}">
                <a16:creationId xmlns:a16="http://schemas.microsoft.com/office/drawing/2014/main" id="{979B7F0F-FA36-9F0D-9387-4B69E603D40F}"/>
              </a:ext>
            </a:extLst>
          </p:cNvPr>
          <p:cNvSpPr>
            <a:spLocks noGrp="1"/>
          </p:cNvSpPr>
          <p:nvPr>
            <p:ph type="body" sz="quarter" idx="21"/>
          </p:nvPr>
        </p:nvSpPr>
        <p:spPr/>
        <p:txBody>
          <a:bodyPr>
            <a:normAutofit fontScale="85000" lnSpcReduction="20000"/>
          </a:bodyPr>
          <a:lstStyle/>
          <a:p>
            <a:r>
              <a:rPr lang="en-US" b="1" dirty="0"/>
              <a:t>Emilio Sanseviero</a:t>
            </a:r>
            <a:r>
              <a:rPr lang="en-US" dirty="0"/>
              <a:t>, PhD</a:t>
            </a:r>
          </a:p>
          <a:p>
            <a:r>
              <a:rPr lang="en-US" dirty="0"/>
              <a:t>Associate Director, Cancer Immunology</a:t>
            </a:r>
          </a:p>
          <a:p>
            <a:r>
              <a:rPr lang="en-US" dirty="0"/>
              <a:t>Early Oncology Discovery</a:t>
            </a:r>
          </a:p>
        </p:txBody>
      </p:sp>
      <p:sp>
        <p:nvSpPr>
          <p:cNvPr id="9" name="Picture Placeholder 8">
            <a:extLst>
              <a:ext uri="{FF2B5EF4-FFF2-40B4-BE49-F238E27FC236}">
                <a16:creationId xmlns:a16="http://schemas.microsoft.com/office/drawing/2014/main" id="{C471B1BE-4801-DA0F-FD2D-8815C730063C}"/>
              </a:ext>
            </a:extLst>
          </p:cNvPr>
          <p:cNvSpPr>
            <a:spLocks noGrp="1"/>
          </p:cNvSpPr>
          <p:nvPr>
            <p:ph type="pic" sz="quarter" idx="20"/>
          </p:nvPr>
        </p:nvSpPr>
        <p:spPr/>
      </p:sp>
      <p:pic>
        <p:nvPicPr>
          <p:cNvPr id="2" name="Picture 1">
            <a:extLst>
              <a:ext uri="{FF2B5EF4-FFF2-40B4-BE49-F238E27FC236}">
                <a16:creationId xmlns:a16="http://schemas.microsoft.com/office/drawing/2014/main" id="{D75094EC-654F-4591-2A72-835FB5783E6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92763" y="2361781"/>
            <a:ext cx="6601679" cy="2134437"/>
          </a:xfrm>
          <a:prstGeom prst="rect">
            <a:avLst/>
          </a:prstGeom>
          <a:noFill/>
          <a:ln>
            <a:noFill/>
          </a:ln>
        </p:spPr>
      </p:pic>
      <p:sp>
        <p:nvSpPr>
          <p:cNvPr id="3" name="TextBox 2">
            <a:extLst>
              <a:ext uri="{FF2B5EF4-FFF2-40B4-BE49-F238E27FC236}">
                <a16:creationId xmlns:a16="http://schemas.microsoft.com/office/drawing/2014/main" id="{12848DFF-7177-E15B-E038-E8528D8E1290}"/>
              </a:ext>
            </a:extLst>
          </p:cNvPr>
          <p:cNvSpPr txBox="1"/>
          <p:nvPr/>
        </p:nvSpPr>
        <p:spPr>
          <a:xfrm>
            <a:off x="7362753" y="5168261"/>
            <a:ext cx="4250972" cy="341632"/>
          </a:xfrm>
          <a:prstGeom prst="rect">
            <a:avLst/>
          </a:prstGeom>
          <a:noFill/>
        </p:spPr>
        <p:txBody>
          <a:bodyPr wrap="none" rtlCol="0">
            <a:spAutoFit/>
          </a:bodyPr>
          <a:lstStyle/>
          <a:p>
            <a:pPr algn="l">
              <a:lnSpc>
                <a:spcPct val="90000"/>
              </a:lnSpc>
              <a:spcAft>
                <a:spcPts val="600"/>
              </a:spcAft>
            </a:pPr>
            <a:r>
              <a:rPr lang="en-US" dirty="0">
                <a:solidFill>
                  <a:schemeClr val="bg1"/>
                </a:solidFill>
              </a:rPr>
              <a:t>1 Medimmune way, Gaithersburg MD, USA</a:t>
            </a:r>
          </a:p>
        </p:txBody>
      </p:sp>
    </p:spTree>
    <p:extLst>
      <p:ext uri="{BB962C8B-B14F-4D97-AF65-F5344CB8AC3E}">
        <p14:creationId xmlns:p14="http://schemas.microsoft.com/office/powerpoint/2010/main" val="2321301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FE62892-0C7D-5224-9176-CE0F798B5135}"/>
              </a:ext>
            </a:extLst>
          </p:cNvPr>
          <p:cNvSpPr>
            <a:spLocks noGrp="1"/>
          </p:cNvSpPr>
          <p:nvPr>
            <p:ph type="title"/>
          </p:nvPr>
        </p:nvSpPr>
        <p:spPr>
          <a:xfrm>
            <a:off x="407987" y="65770"/>
            <a:ext cx="11376025" cy="1007427"/>
          </a:xfrm>
        </p:spPr>
        <p:txBody>
          <a:bodyPr/>
          <a:lstStyle/>
          <a:p>
            <a:pPr algn="ctr"/>
            <a:r>
              <a:rPr lang="en-US" dirty="0"/>
              <a:t>Education</a:t>
            </a:r>
          </a:p>
        </p:txBody>
      </p:sp>
      <p:sp>
        <p:nvSpPr>
          <p:cNvPr id="10" name="Content Placeholder 9">
            <a:extLst>
              <a:ext uri="{FF2B5EF4-FFF2-40B4-BE49-F238E27FC236}">
                <a16:creationId xmlns:a16="http://schemas.microsoft.com/office/drawing/2014/main" id="{9DB53D26-AB57-53DC-E68F-E240DF3FF30A}"/>
              </a:ext>
            </a:extLst>
          </p:cNvPr>
          <p:cNvSpPr>
            <a:spLocks noGrp="1"/>
          </p:cNvSpPr>
          <p:nvPr>
            <p:ph sz="quarter" idx="19"/>
          </p:nvPr>
        </p:nvSpPr>
        <p:spPr>
          <a:xfrm>
            <a:off x="407987" y="690147"/>
            <a:ext cx="11376024" cy="6075255"/>
          </a:xfrm>
        </p:spPr>
        <p:txBody>
          <a:bodyPr/>
          <a:lstStyle/>
          <a:p>
            <a:r>
              <a:rPr lang="en-US" b="1" dirty="0"/>
              <a:t>2008 – 2011 </a:t>
            </a:r>
            <a:r>
              <a:rPr lang="en-US" dirty="0"/>
              <a:t>Bachelor's Degree, Biotechnology- Sapienza University of Rome</a:t>
            </a:r>
          </a:p>
          <a:p>
            <a:pPr lvl="3">
              <a:buFontTx/>
              <a:buChar char="-"/>
            </a:pPr>
            <a:r>
              <a:rPr lang="en-US" dirty="0"/>
              <a:t>Internship at Immunology and Immunopathology Lab, </a:t>
            </a:r>
            <a:r>
              <a:rPr lang="en-US" dirty="0" err="1"/>
              <a:t>Policlinico</a:t>
            </a:r>
            <a:r>
              <a:rPr lang="en-US" dirty="0"/>
              <a:t> Umberto I</a:t>
            </a:r>
          </a:p>
          <a:p>
            <a:pPr marL="693000" lvl="3" indent="0">
              <a:buNone/>
            </a:pPr>
            <a:r>
              <a:rPr lang="en-US" dirty="0"/>
              <a:t>     Chemokine receptor group, Study of NK cell Migration : Acquisition of first lab experience</a:t>
            </a:r>
          </a:p>
          <a:p>
            <a:pPr marL="693000" lvl="3" indent="0">
              <a:buNone/>
            </a:pPr>
            <a:endParaRPr lang="en-US" dirty="0"/>
          </a:p>
          <a:p>
            <a:r>
              <a:rPr lang="en-US" b="1" dirty="0"/>
              <a:t>2012 – 2013 </a:t>
            </a:r>
            <a:r>
              <a:rPr lang="en-US" dirty="0"/>
              <a:t>Master’s Degree, Medical Biotechnology- Sapienza University of Rome</a:t>
            </a:r>
          </a:p>
          <a:p>
            <a:pPr marL="462600" lvl="2" indent="0">
              <a:buNone/>
            </a:pPr>
            <a:r>
              <a:rPr lang="en-US" dirty="0"/>
              <a:t>	-Internship at Immunology and Immunopathology Lab, Ex Regina Elena</a:t>
            </a:r>
          </a:p>
          <a:p>
            <a:pPr marL="462600" lvl="2" indent="0">
              <a:buNone/>
            </a:pPr>
            <a:r>
              <a:rPr lang="en-US" dirty="0"/>
              <a:t>	NK cell anti-tumor function in Heme. In vivo study MM as model, recruitment and differentiation: 	acquisition of research experience, Immuno-oncology background and Development of a research 	project</a:t>
            </a:r>
          </a:p>
          <a:p>
            <a:r>
              <a:rPr lang="en-US" b="1" dirty="0"/>
              <a:t>2013 – 2017</a:t>
            </a:r>
            <a:r>
              <a:rPr lang="en-US" dirty="0"/>
              <a:t> PhD in Immunology, hematology and Rheumatology Sapienza University 		   	of Rome. </a:t>
            </a:r>
            <a:r>
              <a:rPr lang="en-US" sz="2000" dirty="0"/>
              <a:t>Ex Regina Elena</a:t>
            </a:r>
            <a:endParaRPr lang="en-US" dirty="0"/>
          </a:p>
          <a:p>
            <a:pPr marL="462600" lvl="2" indent="0">
              <a:buNone/>
            </a:pPr>
            <a:r>
              <a:rPr lang="en-US" dirty="0"/>
              <a:t>	-NK cell crosstalk with Immunosuppressive MDSC in HEME. Leading a research project. Acquire 	deep experience in the field of Immuno-oncology and following Revolution of Immune checkpoint 	blockade for solid tumors. Establish connections with experts in the field. Learn how to present and  	sell a story. Acquire the ability of critical thinking and  decision making.</a:t>
            </a:r>
          </a:p>
          <a:p>
            <a:pPr marL="0" indent="0">
              <a:buNone/>
            </a:pPr>
            <a:endParaRPr lang="en-US" dirty="0"/>
          </a:p>
        </p:txBody>
      </p:sp>
      <p:sp>
        <p:nvSpPr>
          <p:cNvPr id="6" name="Slide Number Placeholder 5">
            <a:extLst>
              <a:ext uri="{FF2B5EF4-FFF2-40B4-BE49-F238E27FC236}">
                <a16:creationId xmlns:a16="http://schemas.microsoft.com/office/drawing/2014/main" id="{8638A574-0357-2585-7A54-16A22DEA8CE1}"/>
              </a:ext>
            </a:extLst>
          </p:cNvPr>
          <p:cNvSpPr>
            <a:spLocks noGrp="1"/>
          </p:cNvSpPr>
          <p:nvPr>
            <p:ph type="sldNum" sz="quarter" idx="22"/>
          </p:nvPr>
        </p:nvSpPr>
        <p:spPr/>
        <p:txBody>
          <a:bodyPr/>
          <a:lstStyle/>
          <a:p>
            <a:fld id="{F8E47D07-9D1E-4FE9-B31A-2F5863681021}" type="slidenum">
              <a:rPr lang="en-GB" smtClean="0"/>
              <a:pPr/>
              <a:t>2</a:t>
            </a:fld>
            <a:endParaRPr lang="en-GB"/>
          </a:p>
        </p:txBody>
      </p:sp>
      <p:sp>
        <p:nvSpPr>
          <p:cNvPr id="5" name="Date Placeholder 4">
            <a:extLst>
              <a:ext uri="{FF2B5EF4-FFF2-40B4-BE49-F238E27FC236}">
                <a16:creationId xmlns:a16="http://schemas.microsoft.com/office/drawing/2014/main" id="{A08BE17C-C074-40E6-CBB9-D81A11E2AE1F}"/>
              </a:ext>
            </a:extLst>
          </p:cNvPr>
          <p:cNvSpPr>
            <a:spLocks noGrp="1"/>
          </p:cNvSpPr>
          <p:nvPr>
            <p:ph type="dt" sz="half" idx="20"/>
          </p:nvPr>
        </p:nvSpPr>
        <p:spPr/>
        <p:txBody>
          <a:bodyPr/>
          <a:lstStyle/>
          <a:p>
            <a:r>
              <a:rPr lang="en-GB" dirty="0"/>
              <a:t>1/19/24</a:t>
            </a:r>
          </a:p>
        </p:txBody>
      </p:sp>
    </p:spTree>
    <p:extLst>
      <p:ext uri="{BB962C8B-B14F-4D97-AF65-F5344CB8AC3E}">
        <p14:creationId xmlns:p14="http://schemas.microsoft.com/office/powerpoint/2010/main" val="176040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A0A0E3C2-C174-F4BC-FF8A-BA9BF53FE7B6}"/>
              </a:ext>
            </a:extLst>
          </p:cNvPr>
          <p:cNvSpPr>
            <a:spLocks noGrp="1"/>
          </p:cNvSpPr>
          <p:nvPr>
            <p:ph type="title"/>
          </p:nvPr>
        </p:nvSpPr>
        <p:spPr/>
        <p:txBody>
          <a:bodyPr/>
          <a:lstStyle/>
          <a:p>
            <a:r>
              <a:rPr lang="en-US" dirty="0"/>
              <a:t>Training</a:t>
            </a:r>
          </a:p>
        </p:txBody>
      </p:sp>
      <p:sp>
        <p:nvSpPr>
          <p:cNvPr id="10" name="Content Placeholder 9">
            <a:extLst>
              <a:ext uri="{FF2B5EF4-FFF2-40B4-BE49-F238E27FC236}">
                <a16:creationId xmlns:a16="http://schemas.microsoft.com/office/drawing/2014/main" id="{F82191C7-EA67-A4B9-5B89-D8A0A9F7156F}"/>
              </a:ext>
            </a:extLst>
          </p:cNvPr>
          <p:cNvSpPr>
            <a:spLocks noGrp="1"/>
          </p:cNvSpPr>
          <p:nvPr>
            <p:ph sz="quarter" idx="19"/>
          </p:nvPr>
        </p:nvSpPr>
        <p:spPr/>
        <p:txBody>
          <a:bodyPr/>
          <a:lstStyle/>
          <a:p>
            <a:r>
              <a:rPr lang="en-US" dirty="0"/>
              <a:t>2017 – 2018: </a:t>
            </a:r>
            <a:r>
              <a:rPr lang="en-US" b="1" dirty="0"/>
              <a:t>Post- Doc </a:t>
            </a:r>
            <a:r>
              <a:rPr lang="en-US" dirty="0"/>
              <a:t>at The Wistar Institute of Philadelphia and </a:t>
            </a:r>
            <a:r>
              <a:rPr lang="en-US" dirty="0" err="1"/>
              <a:t>Upenn</a:t>
            </a:r>
            <a:r>
              <a:rPr lang="en-US" dirty="0"/>
              <a:t>. Laboratory of Dr. Erica L. Stone, PhD.   T cell Lab, different research project, Patent preparation, Mouse model governance and Human samples ethical committee approval. Grant Writing. Earn or learn.</a:t>
            </a:r>
          </a:p>
          <a:p>
            <a:r>
              <a:rPr lang="en-US" dirty="0"/>
              <a:t>2018-2020: </a:t>
            </a:r>
            <a:r>
              <a:rPr lang="en-US" b="1" dirty="0"/>
              <a:t>Post Doctoral Researcher</a:t>
            </a:r>
            <a:r>
              <a:rPr lang="en-US" dirty="0"/>
              <a:t> at The Wistar Institute. Dr. Dmitry Gabrilovich, MD-PhD. Research projects, exploration and expansions of new techniques. Mentoring and teaching.  </a:t>
            </a:r>
          </a:p>
          <a:p>
            <a:r>
              <a:rPr lang="en-US" dirty="0"/>
              <a:t>2020-2021: </a:t>
            </a:r>
            <a:r>
              <a:rPr lang="en-US" b="1" dirty="0"/>
              <a:t>Post Doctoral Researcher </a:t>
            </a:r>
            <a:r>
              <a:rPr lang="en-US" dirty="0"/>
              <a:t>at The Wistar Institute. Dr. Yulia Nefedova, MD-PhD. Research projects, and publications. Temporary position. Use of the time before starting a new job</a:t>
            </a:r>
          </a:p>
        </p:txBody>
      </p:sp>
      <p:sp>
        <p:nvSpPr>
          <p:cNvPr id="6" name="Slide Number Placeholder 5">
            <a:extLst>
              <a:ext uri="{FF2B5EF4-FFF2-40B4-BE49-F238E27FC236}">
                <a16:creationId xmlns:a16="http://schemas.microsoft.com/office/drawing/2014/main" id="{D2804E55-29AE-D170-A4B5-9D8BD664F2E6}"/>
              </a:ext>
            </a:extLst>
          </p:cNvPr>
          <p:cNvSpPr>
            <a:spLocks noGrp="1"/>
          </p:cNvSpPr>
          <p:nvPr>
            <p:ph type="sldNum" sz="quarter" idx="22"/>
          </p:nvPr>
        </p:nvSpPr>
        <p:spPr/>
        <p:txBody>
          <a:bodyPr/>
          <a:lstStyle/>
          <a:p>
            <a:fld id="{F8E47D07-9D1E-4FE9-B31A-2F5863681021}" type="slidenum">
              <a:rPr lang="en-GB" smtClean="0"/>
              <a:pPr/>
              <a:t>3</a:t>
            </a:fld>
            <a:endParaRPr lang="en-GB"/>
          </a:p>
        </p:txBody>
      </p:sp>
      <p:sp>
        <p:nvSpPr>
          <p:cNvPr id="5" name="Date Placeholder 4">
            <a:extLst>
              <a:ext uri="{FF2B5EF4-FFF2-40B4-BE49-F238E27FC236}">
                <a16:creationId xmlns:a16="http://schemas.microsoft.com/office/drawing/2014/main" id="{FD08EED2-1BC5-C306-71A3-7FC5BBEDC838}"/>
              </a:ext>
            </a:extLst>
          </p:cNvPr>
          <p:cNvSpPr>
            <a:spLocks noGrp="1"/>
          </p:cNvSpPr>
          <p:nvPr>
            <p:ph type="dt" sz="half" idx="20"/>
          </p:nvPr>
        </p:nvSpPr>
        <p:spPr/>
        <p:txBody>
          <a:bodyPr/>
          <a:lstStyle/>
          <a:p>
            <a:r>
              <a:rPr lang="en-GB" dirty="0"/>
              <a:t>1/19/24</a:t>
            </a:r>
          </a:p>
          <a:p>
            <a:endParaRPr lang="en-GB" dirty="0"/>
          </a:p>
        </p:txBody>
      </p:sp>
    </p:spTree>
    <p:extLst>
      <p:ext uri="{BB962C8B-B14F-4D97-AF65-F5344CB8AC3E}">
        <p14:creationId xmlns:p14="http://schemas.microsoft.com/office/powerpoint/2010/main" val="2285478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263E7859-EB5E-2AAA-04F0-04AA6DFB21A2}"/>
              </a:ext>
            </a:extLst>
          </p:cNvPr>
          <p:cNvSpPr>
            <a:spLocks noGrp="1"/>
          </p:cNvSpPr>
          <p:nvPr>
            <p:ph type="title"/>
          </p:nvPr>
        </p:nvSpPr>
        <p:spPr/>
        <p:txBody>
          <a:bodyPr/>
          <a:lstStyle/>
          <a:p>
            <a:r>
              <a:rPr lang="en-US" dirty="0"/>
              <a:t>Full Time Job</a:t>
            </a:r>
          </a:p>
        </p:txBody>
      </p:sp>
      <p:sp>
        <p:nvSpPr>
          <p:cNvPr id="5" name="Date Placeholder 4">
            <a:extLst>
              <a:ext uri="{FF2B5EF4-FFF2-40B4-BE49-F238E27FC236}">
                <a16:creationId xmlns:a16="http://schemas.microsoft.com/office/drawing/2014/main" id="{73EEFF7F-4E7D-59A4-536A-6171A2375982}"/>
              </a:ext>
            </a:extLst>
          </p:cNvPr>
          <p:cNvSpPr>
            <a:spLocks noGrp="1"/>
          </p:cNvSpPr>
          <p:nvPr>
            <p:ph type="dt" sz="half" idx="35"/>
          </p:nvPr>
        </p:nvSpPr>
        <p:spPr>
          <a:xfrm>
            <a:off x="10189033" y="6630916"/>
            <a:ext cx="1279358" cy="309145"/>
          </a:xfrm>
        </p:spPr>
        <p:txBody>
          <a:bodyPr/>
          <a:lstStyle/>
          <a:p>
            <a:r>
              <a:rPr lang="en-GB" dirty="0"/>
              <a:t>1/19/24</a:t>
            </a:r>
          </a:p>
          <a:p>
            <a:endParaRPr lang="en-GB" dirty="0"/>
          </a:p>
        </p:txBody>
      </p:sp>
      <p:sp>
        <p:nvSpPr>
          <p:cNvPr id="2" name="Content Placeholder 9">
            <a:extLst>
              <a:ext uri="{FF2B5EF4-FFF2-40B4-BE49-F238E27FC236}">
                <a16:creationId xmlns:a16="http://schemas.microsoft.com/office/drawing/2014/main" id="{90929639-B844-3AE2-E6EB-BE40E2AC236C}"/>
              </a:ext>
            </a:extLst>
          </p:cNvPr>
          <p:cNvSpPr txBox="1">
            <a:spLocks/>
          </p:cNvSpPr>
          <p:nvPr/>
        </p:nvSpPr>
        <p:spPr>
          <a:xfrm>
            <a:off x="5640511" y="197333"/>
            <a:ext cx="6133673" cy="6463333"/>
          </a:xfrm>
          <a:prstGeom prst="rect">
            <a:avLst/>
          </a:prstGeom>
        </p:spPr>
        <p:txBody>
          <a:bodyPr/>
          <a:lst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sz="2400" kern="1200">
                <a:solidFill>
                  <a:schemeClr val="tx1"/>
                </a:solidFill>
                <a:latin typeface="+mn-lt"/>
                <a:ea typeface="+mn-ea"/>
                <a:cs typeface="+mn-cs"/>
              </a:defRPr>
            </a:lvl1pPr>
            <a:lvl2pPr marL="460800" marR="0" indent="-228600" algn="l" defTabSz="914400" rtl="0" eaLnBrk="1" fontAlgn="auto" latinLnBrk="0" hangingPunct="1">
              <a:lnSpc>
                <a:spcPct val="100000"/>
              </a:lnSpc>
              <a:spcBef>
                <a:spcPts val="0"/>
              </a:spcBef>
              <a:spcAft>
                <a:spcPts val="800"/>
              </a:spcAft>
              <a:buClrTx/>
              <a:buSzPct val="100000"/>
              <a:buFont typeface="Arial" panose="020B0604020202020204" pitchFamily="34" charset="0"/>
              <a:buChar char="•"/>
              <a:tabLst/>
              <a:defRPr lang="en-US" sz="2400" kern="1200" dirty="0">
                <a:solidFill>
                  <a:schemeClr val="tx1"/>
                </a:solidFill>
                <a:latin typeface="+mn-lt"/>
                <a:ea typeface="+mn-ea"/>
                <a:cs typeface="+mn-cs"/>
              </a:defRPr>
            </a:lvl2pPr>
            <a:lvl3pPr marL="691200" indent="-228600" algn="l" defTabSz="914400" rtl="0" eaLnBrk="1" latinLnBrk="0" hangingPunct="1">
              <a:lnSpc>
                <a:spcPct val="100000"/>
              </a:lnSpc>
              <a:spcBef>
                <a:spcPts val="0"/>
              </a:spcBef>
              <a:spcAft>
                <a:spcPts val="800"/>
              </a:spcAft>
              <a:buClrTx/>
              <a:buSzPct val="100000"/>
              <a:buFont typeface="Arial" panose="020B0604020202020204" pitchFamily="34" charset="0"/>
              <a:buChar char="•"/>
              <a:defRPr sz="2000" kern="1200">
                <a:solidFill>
                  <a:schemeClr val="tx1"/>
                </a:solidFill>
                <a:latin typeface="+mn-lt"/>
                <a:ea typeface="+mn-ea"/>
                <a:cs typeface="+mn-cs"/>
              </a:defRPr>
            </a:lvl3pPr>
            <a:lvl4pPr marL="921600" indent="-228600" algn="l" defTabSz="914400" rtl="0" eaLnBrk="1" latinLnBrk="0" hangingPunct="1">
              <a:lnSpc>
                <a:spcPct val="100000"/>
              </a:lnSpc>
              <a:spcBef>
                <a:spcPts val="0"/>
              </a:spcBef>
              <a:spcAft>
                <a:spcPts val="800"/>
              </a:spcAft>
              <a:buClrTx/>
              <a:buSzPct val="100000"/>
              <a:buFont typeface="Arial" panose="020B0604020202020204" pitchFamily="34" charset="0"/>
              <a:buChar char="•"/>
              <a:defRPr lang="en-US" sz="2000" kern="1200" dirty="0" smtClean="0">
                <a:solidFill>
                  <a:schemeClr val="tx1"/>
                </a:solidFill>
                <a:latin typeface="+mn-lt"/>
                <a:ea typeface="+mn-ea"/>
                <a:cs typeface="+mn-cs"/>
              </a:defRPr>
            </a:lvl4pPr>
            <a:lvl5pPr marL="1152000" indent="-228600" algn="l" defTabSz="914400" rtl="0" eaLnBrk="1" latinLnBrk="0" hangingPunct="1">
              <a:lnSpc>
                <a:spcPct val="100000"/>
              </a:lnSpc>
              <a:spcBef>
                <a:spcPts val="0"/>
              </a:spcBef>
              <a:spcAft>
                <a:spcPts val="800"/>
              </a:spcAft>
              <a:buClrTx/>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t>Senior Scientist</a:t>
            </a:r>
            <a:r>
              <a:rPr lang="en-US" dirty="0"/>
              <a:t> – AstraZeneca, Oncology R&amp;D</a:t>
            </a:r>
          </a:p>
          <a:p>
            <a:pPr marL="0" indent="0" algn="ctr">
              <a:buNone/>
            </a:pPr>
            <a:r>
              <a:rPr lang="en-US" dirty="0"/>
              <a:t>2021-2023</a:t>
            </a:r>
          </a:p>
          <a:p>
            <a:pPr algn="ctr"/>
            <a:r>
              <a:rPr lang="en-US" dirty="0"/>
              <a:t>Research in discovery field, target identification, drug mechanisms and translational research</a:t>
            </a:r>
          </a:p>
          <a:p>
            <a:pPr marL="0" indent="0">
              <a:buNone/>
            </a:pPr>
            <a:r>
              <a:rPr lang="en-US" dirty="0"/>
              <a:t>Very wide range of responsibilities. Each ad will request specific things. Position of this type can go from quality control, to production, to drug development to research.</a:t>
            </a:r>
          </a:p>
          <a:p>
            <a:pPr marL="0" indent="0">
              <a:buNone/>
            </a:pPr>
            <a:r>
              <a:rPr lang="en-US" b="1" dirty="0"/>
              <a:t>Important is: </a:t>
            </a:r>
          </a:p>
          <a:p>
            <a:pPr marL="0" indent="0">
              <a:buNone/>
            </a:pPr>
            <a:r>
              <a:rPr lang="en-US" dirty="0"/>
              <a:t>Publications-&gt; technical skills</a:t>
            </a:r>
          </a:p>
          <a:p>
            <a:pPr marL="0" indent="0">
              <a:buNone/>
            </a:pPr>
            <a:r>
              <a:rPr lang="en-US" dirty="0"/>
              <a:t>Ability to understand and report complex data</a:t>
            </a:r>
          </a:p>
          <a:p>
            <a:pPr marL="0" indent="0">
              <a:buNone/>
            </a:pPr>
            <a:r>
              <a:rPr lang="en-US" dirty="0"/>
              <a:t>Critical thinking</a:t>
            </a:r>
          </a:p>
          <a:p>
            <a:pPr marL="0" indent="0">
              <a:buNone/>
            </a:pPr>
            <a:r>
              <a:rPr lang="en-US" dirty="0"/>
              <a:t>Ability to engage and collaborate and lead</a:t>
            </a:r>
          </a:p>
        </p:txBody>
      </p:sp>
      <p:sp>
        <p:nvSpPr>
          <p:cNvPr id="3" name="Slide Number Placeholder 3">
            <a:extLst>
              <a:ext uri="{FF2B5EF4-FFF2-40B4-BE49-F238E27FC236}">
                <a16:creationId xmlns:a16="http://schemas.microsoft.com/office/drawing/2014/main" id="{2310A5E0-107C-9FF9-1433-1C271EDBEEBF}"/>
              </a:ext>
            </a:extLst>
          </p:cNvPr>
          <p:cNvSpPr txBox="1">
            <a:spLocks/>
          </p:cNvSpPr>
          <p:nvPr/>
        </p:nvSpPr>
        <p:spPr>
          <a:xfrm>
            <a:off x="0" y="6456258"/>
            <a:ext cx="407988" cy="30914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E47D07-9D1E-4FE9-B31A-2F5863681021}" type="slidenum">
              <a:rPr lang="en-GB" sz="1050" smtClean="0">
                <a:solidFill>
                  <a:schemeClr val="bg1"/>
                </a:solidFill>
              </a:rPr>
              <a:pPr/>
              <a:t>4</a:t>
            </a:fld>
            <a:endParaRPr lang="en-GB" sz="1050" dirty="0">
              <a:solidFill>
                <a:schemeClr val="bg1"/>
              </a:solidFill>
            </a:endParaRPr>
          </a:p>
        </p:txBody>
      </p:sp>
    </p:spTree>
    <p:extLst>
      <p:ext uri="{BB962C8B-B14F-4D97-AF65-F5344CB8AC3E}">
        <p14:creationId xmlns:p14="http://schemas.microsoft.com/office/powerpoint/2010/main" val="475792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263E7859-EB5E-2AAA-04F0-04AA6DFB21A2}"/>
              </a:ext>
            </a:extLst>
          </p:cNvPr>
          <p:cNvSpPr>
            <a:spLocks noGrp="1"/>
          </p:cNvSpPr>
          <p:nvPr>
            <p:ph type="title"/>
          </p:nvPr>
        </p:nvSpPr>
        <p:spPr/>
        <p:txBody>
          <a:bodyPr/>
          <a:lstStyle/>
          <a:p>
            <a:r>
              <a:rPr lang="en-US" dirty="0"/>
              <a:t>Full Time Job</a:t>
            </a:r>
          </a:p>
        </p:txBody>
      </p:sp>
      <p:sp>
        <p:nvSpPr>
          <p:cNvPr id="2" name="Content Placeholder 9">
            <a:extLst>
              <a:ext uri="{FF2B5EF4-FFF2-40B4-BE49-F238E27FC236}">
                <a16:creationId xmlns:a16="http://schemas.microsoft.com/office/drawing/2014/main" id="{9766471E-82F6-AF1D-903B-B791FA4643AB}"/>
              </a:ext>
            </a:extLst>
          </p:cNvPr>
          <p:cNvSpPr txBox="1">
            <a:spLocks/>
          </p:cNvSpPr>
          <p:nvPr/>
        </p:nvSpPr>
        <p:spPr>
          <a:xfrm>
            <a:off x="5665343" y="197333"/>
            <a:ext cx="6277511" cy="6463333"/>
          </a:xfrm>
          <a:prstGeom prst="rect">
            <a:avLst/>
          </a:prstGeom>
        </p:spPr>
        <p:txBody>
          <a:bodyPr/>
          <a:lst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sz="2400" kern="1200">
                <a:solidFill>
                  <a:schemeClr val="tx1"/>
                </a:solidFill>
                <a:latin typeface="+mn-lt"/>
                <a:ea typeface="+mn-ea"/>
                <a:cs typeface="+mn-cs"/>
              </a:defRPr>
            </a:lvl1pPr>
            <a:lvl2pPr marL="460800" marR="0" indent="-228600" algn="l" defTabSz="914400" rtl="0" eaLnBrk="1" fontAlgn="auto" latinLnBrk="0" hangingPunct="1">
              <a:lnSpc>
                <a:spcPct val="100000"/>
              </a:lnSpc>
              <a:spcBef>
                <a:spcPts val="0"/>
              </a:spcBef>
              <a:spcAft>
                <a:spcPts val="800"/>
              </a:spcAft>
              <a:buClrTx/>
              <a:buSzPct val="100000"/>
              <a:buFont typeface="Arial" panose="020B0604020202020204" pitchFamily="34" charset="0"/>
              <a:buChar char="•"/>
              <a:tabLst/>
              <a:defRPr lang="en-US" sz="2400" kern="1200" dirty="0">
                <a:solidFill>
                  <a:schemeClr val="tx1"/>
                </a:solidFill>
                <a:latin typeface="+mn-lt"/>
                <a:ea typeface="+mn-ea"/>
                <a:cs typeface="+mn-cs"/>
              </a:defRPr>
            </a:lvl2pPr>
            <a:lvl3pPr marL="691200" indent="-228600" algn="l" defTabSz="914400" rtl="0" eaLnBrk="1" latinLnBrk="0" hangingPunct="1">
              <a:lnSpc>
                <a:spcPct val="100000"/>
              </a:lnSpc>
              <a:spcBef>
                <a:spcPts val="0"/>
              </a:spcBef>
              <a:spcAft>
                <a:spcPts val="800"/>
              </a:spcAft>
              <a:buClrTx/>
              <a:buSzPct val="100000"/>
              <a:buFont typeface="Arial" panose="020B0604020202020204" pitchFamily="34" charset="0"/>
              <a:buChar char="•"/>
              <a:defRPr sz="2000" kern="1200">
                <a:solidFill>
                  <a:schemeClr val="tx1"/>
                </a:solidFill>
                <a:latin typeface="+mn-lt"/>
                <a:ea typeface="+mn-ea"/>
                <a:cs typeface="+mn-cs"/>
              </a:defRPr>
            </a:lvl3pPr>
            <a:lvl4pPr marL="921600" indent="-228600" algn="l" defTabSz="914400" rtl="0" eaLnBrk="1" latinLnBrk="0" hangingPunct="1">
              <a:lnSpc>
                <a:spcPct val="100000"/>
              </a:lnSpc>
              <a:spcBef>
                <a:spcPts val="0"/>
              </a:spcBef>
              <a:spcAft>
                <a:spcPts val="800"/>
              </a:spcAft>
              <a:buClrTx/>
              <a:buSzPct val="100000"/>
              <a:buFont typeface="Arial" panose="020B0604020202020204" pitchFamily="34" charset="0"/>
              <a:buChar char="•"/>
              <a:defRPr lang="en-US" sz="2000" kern="1200" dirty="0" smtClean="0">
                <a:solidFill>
                  <a:schemeClr val="tx1"/>
                </a:solidFill>
                <a:latin typeface="+mn-lt"/>
                <a:ea typeface="+mn-ea"/>
                <a:cs typeface="+mn-cs"/>
              </a:defRPr>
            </a:lvl4pPr>
            <a:lvl5pPr marL="1152000" indent="-228600" algn="l" defTabSz="914400" rtl="0" eaLnBrk="1" latinLnBrk="0" hangingPunct="1">
              <a:lnSpc>
                <a:spcPct val="100000"/>
              </a:lnSpc>
              <a:spcBef>
                <a:spcPts val="0"/>
              </a:spcBef>
              <a:spcAft>
                <a:spcPts val="800"/>
              </a:spcAft>
              <a:buClrTx/>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t>Associate Director</a:t>
            </a:r>
            <a:r>
              <a:rPr lang="en-US" dirty="0"/>
              <a:t> – AstraZeneca, Oncology R&amp;D</a:t>
            </a:r>
          </a:p>
          <a:p>
            <a:pPr marL="0" indent="0" algn="ctr">
              <a:buNone/>
            </a:pPr>
            <a:r>
              <a:rPr lang="en-US" dirty="0"/>
              <a:t>2023-ongoing</a:t>
            </a:r>
          </a:p>
          <a:p>
            <a:pPr algn="ctr"/>
            <a:r>
              <a:rPr lang="en-US" dirty="0"/>
              <a:t>Manager position, Research in discovery field. Lead a research group and oversee different projects. Participate to create the “vision” for the department and influence Stakeholder decision (get money)</a:t>
            </a:r>
          </a:p>
          <a:p>
            <a:pPr marL="0" indent="0" algn="ctr">
              <a:buNone/>
            </a:pPr>
            <a:r>
              <a:rPr lang="en-US" dirty="0"/>
              <a:t>Very wide range of responsibilities. Each ad will request specific things. Position of this type can go from quality control, to production, to drug development to research, to managing facilities, security etc.</a:t>
            </a:r>
          </a:p>
          <a:p>
            <a:pPr marL="0" indent="0">
              <a:buNone/>
            </a:pPr>
            <a:r>
              <a:rPr lang="en-US" dirty="0"/>
              <a:t>Important is: </a:t>
            </a:r>
          </a:p>
          <a:p>
            <a:pPr marL="0" indent="0">
              <a:buNone/>
            </a:pPr>
            <a:r>
              <a:rPr lang="en-US" dirty="0"/>
              <a:t>Experience/Critical thinking/ Managing/ go-no go decision/ budget definition and usage/ negotiation</a:t>
            </a:r>
          </a:p>
        </p:txBody>
      </p:sp>
      <p:sp>
        <p:nvSpPr>
          <p:cNvPr id="4" name="TextBox 3">
            <a:extLst>
              <a:ext uri="{FF2B5EF4-FFF2-40B4-BE49-F238E27FC236}">
                <a16:creationId xmlns:a16="http://schemas.microsoft.com/office/drawing/2014/main" id="{B85AD574-F90D-DA36-8530-ECA1551FDC40}"/>
              </a:ext>
            </a:extLst>
          </p:cNvPr>
          <p:cNvSpPr txBox="1"/>
          <p:nvPr/>
        </p:nvSpPr>
        <p:spPr>
          <a:xfrm>
            <a:off x="10898306" y="6581134"/>
            <a:ext cx="968339" cy="253916"/>
          </a:xfrm>
          <a:prstGeom prst="rect">
            <a:avLst/>
          </a:prstGeom>
          <a:noFill/>
        </p:spPr>
        <p:txBody>
          <a:bodyPr wrap="square">
            <a:spAutoFit/>
          </a:bodyPr>
          <a:lstStyle/>
          <a:p>
            <a:r>
              <a:rPr lang="en-GB" sz="1050" dirty="0"/>
              <a:t>1/19/24</a:t>
            </a:r>
          </a:p>
        </p:txBody>
      </p:sp>
      <p:sp>
        <p:nvSpPr>
          <p:cNvPr id="7" name="Slide Number Placeholder 3">
            <a:extLst>
              <a:ext uri="{FF2B5EF4-FFF2-40B4-BE49-F238E27FC236}">
                <a16:creationId xmlns:a16="http://schemas.microsoft.com/office/drawing/2014/main" id="{E8A9C73A-453E-96C3-7058-5921D3120163}"/>
              </a:ext>
            </a:extLst>
          </p:cNvPr>
          <p:cNvSpPr txBox="1">
            <a:spLocks/>
          </p:cNvSpPr>
          <p:nvPr/>
        </p:nvSpPr>
        <p:spPr>
          <a:xfrm>
            <a:off x="0" y="6456258"/>
            <a:ext cx="407988" cy="30914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E47D07-9D1E-4FE9-B31A-2F5863681021}" type="slidenum">
              <a:rPr lang="en-GB" sz="1050" smtClean="0">
                <a:solidFill>
                  <a:schemeClr val="bg1"/>
                </a:solidFill>
              </a:rPr>
              <a:pPr/>
              <a:t>5</a:t>
            </a:fld>
            <a:endParaRPr lang="en-GB" sz="1050" dirty="0">
              <a:solidFill>
                <a:schemeClr val="bg1"/>
              </a:solidFill>
            </a:endParaRPr>
          </a:p>
        </p:txBody>
      </p:sp>
    </p:spTree>
    <p:extLst>
      <p:ext uri="{BB962C8B-B14F-4D97-AF65-F5344CB8AC3E}">
        <p14:creationId xmlns:p14="http://schemas.microsoft.com/office/powerpoint/2010/main" val="1511747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A0A0E3C2-C174-F4BC-FF8A-BA9BF53FE7B6}"/>
              </a:ext>
            </a:extLst>
          </p:cNvPr>
          <p:cNvSpPr>
            <a:spLocks noGrp="1"/>
          </p:cNvSpPr>
          <p:nvPr>
            <p:ph type="title"/>
          </p:nvPr>
        </p:nvSpPr>
        <p:spPr/>
        <p:txBody>
          <a:bodyPr/>
          <a:lstStyle/>
          <a:p>
            <a:pPr algn="ctr"/>
            <a:r>
              <a:rPr lang="en-US" dirty="0"/>
              <a:t>Suggestion</a:t>
            </a:r>
          </a:p>
        </p:txBody>
      </p:sp>
      <p:sp>
        <p:nvSpPr>
          <p:cNvPr id="10" name="Content Placeholder 9">
            <a:extLst>
              <a:ext uri="{FF2B5EF4-FFF2-40B4-BE49-F238E27FC236}">
                <a16:creationId xmlns:a16="http://schemas.microsoft.com/office/drawing/2014/main" id="{F82191C7-EA67-A4B9-5B89-D8A0A9F7156F}"/>
              </a:ext>
            </a:extLst>
          </p:cNvPr>
          <p:cNvSpPr>
            <a:spLocks noGrp="1"/>
          </p:cNvSpPr>
          <p:nvPr>
            <p:ph sz="quarter" idx="19"/>
          </p:nvPr>
        </p:nvSpPr>
        <p:spPr>
          <a:xfrm>
            <a:off x="3992047" y="856878"/>
            <a:ext cx="7953375" cy="5358987"/>
          </a:xfrm>
        </p:spPr>
        <p:txBody>
          <a:bodyPr/>
          <a:lstStyle/>
          <a:p>
            <a:r>
              <a:rPr lang="en-US" dirty="0"/>
              <a:t>Become top notch in your field, but don’t narrow down your mind</a:t>
            </a:r>
          </a:p>
          <a:p>
            <a:r>
              <a:rPr lang="en-US" dirty="0"/>
              <a:t>Use anytime where you’re not considered a worker in your favor. Half/half positions are perfect for learning and explore</a:t>
            </a:r>
          </a:p>
          <a:p>
            <a:r>
              <a:rPr lang="en-US" dirty="0"/>
              <a:t>Diversify your skills and ability</a:t>
            </a:r>
          </a:p>
          <a:p>
            <a:r>
              <a:rPr lang="en-US" dirty="0"/>
              <a:t>Earn or Learn </a:t>
            </a:r>
          </a:p>
          <a:p>
            <a:r>
              <a:rPr lang="en-US" dirty="0"/>
              <a:t>take calculated risk risks</a:t>
            </a:r>
          </a:p>
          <a:p>
            <a:r>
              <a:rPr lang="en-US" dirty="0"/>
              <a:t>Be the best advocate for yourself: Nobody is going to do it for you, especially not your mentor. For them it’s a job</a:t>
            </a:r>
          </a:p>
          <a:p>
            <a:r>
              <a:rPr lang="en-US" dirty="0"/>
              <a:t>Learn on how to sell your ability and your experience and get the maximum reward out of it</a:t>
            </a:r>
          </a:p>
          <a:p>
            <a:endParaRPr lang="en-US" dirty="0"/>
          </a:p>
        </p:txBody>
      </p:sp>
      <p:sp>
        <p:nvSpPr>
          <p:cNvPr id="6" name="Slide Number Placeholder 5">
            <a:extLst>
              <a:ext uri="{FF2B5EF4-FFF2-40B4-BE49-F238E27FC236}">
                <a16:creationId xmlns:a16="http://schemas.microsoft.com/office/drawing/2014/main" id="{D2804E55-29AE-D170-A4B5-9D8BD664F2E6}"/>
              </a:ext>
            </a:extLst>
          </p:cNvPr>
          <p:cNvSpPr>
            <a:spLocks noGrp="1"/>
          </p:cNvSpPr>
          <p:nvPr>
            <p:ph type="sldNum" sz="quarter" idx="22"/>
          </p:nvPr>
        </p:nvSpPr>
        <p:spPr/>
        <p:txBody>
          <a:bodyPr/>
          <a:lstStyle/>
          <a:p>
            <a:fld id="{F8E47D07-9D1E-4FE9-B31A-2F5863681021}" type="slidenum">
              <a:rPr lang="en-GB" smtClean="0"/>
              <a:pPr/>
              <a:t>6</a:t>
            </a:fld>
            <a:endParaRPr lang="en-GB"/>
          </a:p>
        </p:txBody>
      </p:sp>
      <p:sp>
        <p:nvSpPr>
          <p:cNvPr id="3" name="TextBox 2">
            <a:extLst>
              <a:ext uri="{FF2B5EF4-FFF2-40B4-BE49-F238E27FC236}">
                <a16:creationId xmlns:a16="http://schemas.microsoft.com/office/drawing/2014/main" id="{797587C0-F3AE-12B9-670F-7D009B4A537E}"/>
              </a:ext>
            </a:extLst>
          </p:cNvPr>
          <p:cNvSpPr txBox="1"/>
          <p:nvPr/>
        </p:nvSpPr>
        <p:spPr>
          <a:xfrm>
            <a:off x="10477072" y="6426164"/>
            <a:ext cx="1056207" cy="253916"/>
          </a:xfrm>
          <a:prstGeom prst="rect">
            <a:avLst/>
          </a:prstGeom>
          <a:noFill/>
        </p:spPr>
        <p:txBody>
          <a:bodyPr wrap="square">
            <a:spAutoFit/>
          </a:bodyPr>
          <a:lstStyle/>
          <a:p>
            <a:r>
              <a:rPr lang="en-GB" sz="1050" dirty="0"/>
              <a:t>1/19/24</a:t>
            </a:r>
          </a:p>
        </p:txBody>
      </p:sp>
    </p:spTree>
    <p:extLst>
      <p:ext uri="{BB962C8B-B14F-4D97-AF65-F5344CB8AC3E}">
        <p14:creationId xmlns:p14="http://schemas.microsoft.com/office/powerpoint/2010/main" val="3038247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448CF96-3012-611F-775F-84D6786D6DBA}"/>
              </a:ext>
            </a:extLst>
          </p:cNvPr>
          <p:cNvSpPr>
            <a:spLocks noGrp="1"/>
          </p:cNvSpPr>
          <p:nvPr>
            <p:ph type="title"/>
          </p:nvPr>
        </p:nvSpPr>
        <p:spPr/>
        <p:txBody>
          <a:bodyPr/>
          <a:lstStyle/>
          <a:p>
            <a:r>
              <a:rPr lang="en-US" dirty="0"/>
              <a:t>Questions?</a:t>
            </a:r>
          </a:p>
        </p:txBody>
      </p:sp>
      <p:sp>
        <p:nvSpPr>
          <p:cNvPr id="4" name="Slide Number Placeholder 3">
            <a:extLst>
              <a:ext uri="{FF2B5EF4-FFF2-40B4-BE49-F238E27FC236}">
                <a16:creationId xmlns:a16="http://schemas.microsoft.com/office/drawing/2014/main" id="{455F6497-31FC-9138-ECC3-84A441BB6BC9}"/>
              </a:ext>
            </a:extLst>
          </p:cNvPr>
          <p:cNvSpPr>
            <a:spLocks noGrp="1"/>
          </p:cNvSpPr>
          <p:nvPr>
            <p:ph type="sldNum" sz="quarter" idx="12"/>
          </p:nvPr>
        </p:nvSpPr>
        <p:spPr/>
        <p:txBody>
          <a:bodyPr/>
          <a:lstStyle/>
          <a:p>
            <a:fld id="{F8E47D07-9D1E-4FE9-B31A-2F5863681021}" type="slidenum">
              <a:rPr lang="en-GB" smtClean="0"/>
              <a:pPr/>
              <a:t>7</a:t>
            </a:fld>
            <a:endParaRPr lang="en-GB" dirty="0"/>
          </a:p>
        </p:txBody>
      </p:sp>
      <p:sp>
        <p:nvSpPr>
          <p:cNvPr id="2" name="Date Placeholder 1">
            <a:extLst>
              <a:ext uri="{FF2B5EF4-FFF2-40B4-BE49-F238E27FC236}">
                <a16:creationId xmlns:a16="http://schemas.microsoft.com/office/drawing/2014/main" id="{F773A9FE-492D-D0E4-867A-C572AF05690B}"/>
              </a:ext>
            </a:extLst>
          </p:cNvPr>
          <p:cNvSpPr txBox="1">
            <a:spLocks noGrp="1"/>
          </p:cNvSpPr>
          <p:nvPr>
            <p:ph type="dt" sz="half" idx="10"/>
          </p:nvPr>
        </p:nvSpPr>
        <p:spPr>
          <a:xfrm>
            <a:off x="10137775" y="6456363"/>
            <a:ext cx="1279525" cy="309562"/>
          </a:xfrm>
          <a:prstGeom prst="rect">
            <a:avLst/>
          </a:prstGeom>
          <a:noFill/>
        </p:spPr>
        <p:txBody>
          <a:bodyPr wrap="square">
            <a:spAutoFit/>
          </a:bodyPr>
          <a:lstStyle/>
          <a:p>
            <a:r>
              <a:rPr lang="en-GB" sz="1050" dirty="0"/>
              <a:t>1/19/24</a:t>
            </a:r>
          </a:p>
        </p:txBody>
      </p:sp>
      <p:sp>
        <p:nvSpPr>
          <p:cNvPr id="5" name="TextBox 4">
            <a:extLst>
              <a:ext uri="{FF2B5EF4-FFF2-40B4-BE49-F238E27FC236}">
                <a16:creationId xmlns:a16="http://schemas.microsoft.com/office/drawing/2014/main" id="{93F9F9E2-2A8D-12E6-137E-B1F7356ACC52}"/>
              </a:ext>
            </a:extLst>
          </p:cNvPr>
          <p:cNvSpPr txBox="1"/>
          <p:nvPr/>
        </p:nvSpPr>
        <p:spPr>
          <a:xfrm>
            <a:off x="543037" y="6051832"/>
            <a:ext cx="6254213" cy="667875"/>
          </a:xfrm>
          <a:prstGeom prst="rect">
            <a:avLst/>
          </a:prstGeom>
          <a:noFill/>
        </p:spPr>
        <p:txBody>
          <a:bodyPr wrap="none" rtlCol="0">
            <a:spAutoFit/>
          </a:bodyPr>
          <a:lstStyle/>
          <a:p>
            <a:pPr algn="l">
              <a:lnSpc>
                <a:spcPct val="90000"/>
              </a:lnSpc>
              <a:spcAft>
                <a:spcPts val="600"/>
              </a:spcAft>
            </a:pPr>
            <a:r>
              <a:rPr lang="en-US" dirty="0">
                <a:solidFill>
                  <a:schemeClr val="bg1"/>
                </a:solidFill>
                <a:hlinkClick r:id="rId2"/>
              </a:rPr>
              <a:t>emilio.sanseviero@astrazeneca.com</a:t>
            </a:r>
            <a:endParaRPr lang="en-US" dirty="0">
              <a:solidFill>
                <a:schemeClr val="bg1"/>
              </a:solidFill>
            </a:endParaRPr>
          </a:p>
          <a:p>
            <a:pPr algn="l">
              <a:lnSpc>
                <a:spcPct val="90000"/>
              </a:lnSpc>
              <a:spcAft>
                <a:spcPts val="600"/>
              </a:spcAft>
            </a:pPr>
            <a:r>
              <a:rPr lang="en-US" dirty="0">
                <a:solidFill>
                  <a:schemeClr val="bg1"/>
                </a:solidFill>
                <a:hlinkClick r:id="rId3"/>
              </a:rPr>
              <a:t>https://www.linkedin.com/in/emilio-sanseviero-ph-d-7713b54b/</a:t>
            </a:r>
            <a:r>
              <a:rPr lang="en-US" dirty="0">
                <a:solidFill>
                  <a:schemeClr val="bg1"/>
                </a:solidFill>
              </a:rPr>
              <a:t> </a:t>
            </a:r>
          </a:p>
        </p:txBody>
      </p:sp>
    </p:spTree>
    <p:extLst>
      <p:ext uri="{BB962C8B-B14F-4D97-AF65-F5344CB8AC3E}">
        <p14:creationId xmlns:p14="http://schemas.microsoft.com/office/powerpoint/2010/main" val="35937200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ASTRAZENECA STANDARD TEMPLATE" val="EvVFCk6W"/>
  <p:tag name="ARTICULATE_DESIGN_ID_1_ASTRAZENECA STANDARD TEMPLATE" val="kGJp0GDe"/>
  <p:tag name="ARTICULATE_DESIGN_ID_ALTERNATIVE LAYOUTS" val="Bt42LpTg"/>
  <p:tag name="ARTICULATE_DESIGN_ID_1_ALTERNATIVE LAYOUTS" val="Pu40bbUa"/>
  <p:tag name="ARTICULATE_DESIGN_ID_AGENDAS" val="ut6QGGsg"/>
  <p:tag name="ARTICULATE_DESIGN_ID_1_AGENDAS" val="zZqOLfMe"/>
  <p:tag name="ARTICULATE_DESIGN_ID_KEY MESSAGE LAYOUTS" val="EG1WQXxn"/>
  <p:tag name="ARTICULATE_DESIGN_ID_LISTS" val="M0QWvWS1"/>
  <p:tag name="ARTICULATE_DESIGN_ID_1_KEY MESSAGE LAYOUTS" val="ks627C6Q"/>
  <p:tag name="ARTICULATE_DESIGN_ID_DIAGRAMS" val="EHtI07Fq"/>
  <p:tag name="ARTICULATE_DESIGN_ID_ALTERNATIVE CONTENT LAYOUTS" val="ywJnDDcd"/>
  <p:tag name="ARTICULATE_DESIGN_ID_PERSONNEL" val="nHHLeDJ2"/>
  <p:tag name="ARTICULATE_DESIGN_ID_STAFF AND ORGANISATIONS" val="fzkdDkSo"/>
  <p:tag name="ARTICULATE_DESIGN_ID_1_ALTERNATIVE CONTENT LAYOUTS" val="iY0BipYY"/>
  <p:tag name="ARTICULATE_DESIGN_ID_1_LISTS" val="vezrIkHU"/>
  <p:tag name="ARTICULATE_DESIGN_ID_1_STAFF AND ORGANISATIONS" val="gu0rVs6s"/>
  <p:tag name="BRANDIN_CONFIG" val="CONFIG.INI"/>
  <p:tag name="BRANDIN_CHARTS" val="PROCESS CHARTS"/>
  <p:tag name="BRANDIN_RULES" val="RUN RULES"/>
  <p:tag name="ARTICULATE_DESIGN_ID_LOGO HOLDERS" val="frTQuPG5"/>
  <p:tag name="ARTICULATE_DESIGN_ID_SPEAKERS" val="lTM5UYkU"/>
  <p:tag name="ARTICULATE_DESIGN_ID_TEXT LAYOUTS" val="4lYw8SxY"/>
  <p:tag name="ARTICULATE_DESIGN_ID_KEY STATEMENTS" val="PiA9xBfC"/>
  <p:tag name="ARTICULATE_DESIGN_ID_TEXT WITH IMAGE" val="bQgCS8wS"/>
  <p:tag name="ARTICULATE_DESIGN_ID_TEXT WITH IMAGE LAYOUTS" val="4MQoe47W"/>
  <p:tag name="ARTICULATE_SLIDE_THUMBNAIL_REFRESH" val="1"/>
  <p:tag name="ARTICULATE_PROJECT_OPEN" val="0"/>
  <p:tag name="ARTICULATE_SLIDE_COUNT" val="55"/>
  <p:tag name="BRANDIN_SMARTPASTE" val="ACTIVE"/>
  <p:tag name="BRANDIN_WORKSPACE_NAME" val="AstraZeneca"/>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AstraZeneca Standard Template">
  <a:themeElements>
    <a:clrScheme name="AstraZeneca 2020">
      <a:dk1>
        <a:srgbClr val="3F4444"/>
      </a:dk1>
      <a:lt1>
        <a:srgbClr val="FFFFFF"/>
      </a:lt1>
      <a:dk2>
        <a:srgbClr val="003865"/>
      </a:dk2>
      <a:lt2>
        <a:srgbClr val="9DB0AC"/>
      </a:lt2>
      <a:accent1>
        <a:srgbClr val="830051"/>
      </a:accent1>
      <a:accent2>
        <a:srgbClr val="F0AB00"/>
      </a:accent2>
      <a:accent3>
        <a:srgbClr val="D0006F"/>
      </a:accent3>
      <a:accent4>
        <a:srgbClr val="3C1053"/>
      </a:accent4>
      <a:accent5>
        <a:srgbClr val="C4D600"/>
      </a:accent5>
      <a:accent6>
        <a:srgbClr val="68D2DF"/>
      </a:accent6>
      <a:hlink>
        <a:srgbClr val="68D2DF"/>
      </a:hlink>
      <a:folHlink>
        <a:srgbClr val="D0006F"/>
      </a:folHlink>
    </a:clrScheme>
    <a:fontScheme name="Astra Zeneca">
      <a:majorFont>
        <a:latin typeface="Calisto M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normAutofit/>
      </a:bodyPr>
      <a:lstStyle>
        <a:defPPr algn="ctr">
          <a:lnSpc>
            <a:spcPct val="90000"/>
          </a:lnSpc>
          <a:spcAft>
            <a:spcPts val="600"/>
          </a:spcAft>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lnSpc>
            <a:spcPct val="90000"/>
          </a:lnSpc>
          <a:spcAft>
            <a:spcPts val="600"/>
          </a:spcAft>
          <a:defRPr dirty="0" err="1" smtClean="0"/>
        </a:defPPr>
      </a:lstStyle>
    </a:txDef>
  </a:objectDefaults>
  <a:extraClrSchemeLst/>
  <a:custClrLst>
    <a:custClr name="White">
      <a:srgbClr val="FFFFFF"/>
    </a:custClr>
    <a:custClr name="Graphite, Lighter 60%">
      <a:srgbClr val="B2B4B4"/>
    </a:custClr>
    <a:custClr name="Platinum, Lighter 60%">
      <a:srgbClr val="D8DFDE"/>
    </a:custClr>
    <a:custClr name="Navy, Lighter 60%">
      <a:srgbClr val="99AFC1"/>
    </a:custClr>
    <a:custClr name="Mulberry, Lighter 60%">
      <a:srgbClr val="CD99B9"/>
    </a:custClr>
    <a:custClr name="Gold, Lighter 60%">
      <a:srgbClr val="F9DD99"/>
    </a:custClr>
    <a:custClr name="Magenta, Lighter 60%">
      <a:srgbClr val="EC99C5"/>
    </a:custClr>
    <a:custClr name="Purple, Lighter 60%">
      <a:srgbClr val="B19FBA"/>
    </a:custClr>
    <a:custClr name="Lime Green, Lighter 60%">
      <a:srgbClr val="E7EF99"/>
    </a:custClr>
    <a:custClr name="Light Blue, Lighter 60%">
      <a:srgbClr val="C3EDF2"/>
    </a:custClr>
    <a:custClr name="White">
      <a:srgbClr val="FFFFFF"/>
    </a:custClr>
    <a:custClr name="Graphite, Lighter 40%">
      <a:srgbClr val="8C8F8F"/>
    </a:custClr>
    <a:custClr name="Platinum, Lighter 40%">
      <a:srgbClr val="C4D0CD"/>
    </a:custClr>
    <a:custClr name="Navy, Lighter 40%">
      <a:srgbClr val="6688A3"/>
    </a:custClr>
    <a:custClr name="Mulberry, Lighter 40%">
      <a:srgbClr val="B56697"/>
    </a:custClr>
    <a:custClr name="Gold, Lighter 40%">
      <a:srgbClr val="F6CD66"/>
    </a:custClr>
    <a:custClr name="Magenta, Lighter 40%">
      <a:srgbClr val="E366A9"/>
    </a:custClr>
    <a:custClr name="Purple, Lighter 40%">
      <a:srgbClr val="8A7098"/>
    </a:custClr>
    <a:custClr name="Lime Green, Lighter 40%">
      <a:srgbClr val="DCE666"/>
    </a:custClr>
    <a:custClr name="Light Blue, Lighter 40%">
      <a:srgbClr val="A4E4EC"/>
    </a:custClr>
    <a:custClr name="White">
      <a:srgbClr val="FFFFFF"/>
    </a:custClr>
    <a:custClr name="Graphite, Darker 40%">
      <a:srgbClr val="262929"/>
    </a:custClr>
    <a:custClr name="Platinum, Darker 40%">
      <a:srgbClr val="5E6A67"/>
    </a:custClr>
    <a:custClr name="Navy, Darker 40%">
      <a:srgbClr val="00223D"/>
    </a:custClr>
    <a:custClr name="Mulberry, Darker 40%">
      <a:srgbClr val="4F0031"/>
    </a:custClr>
    <a:custClr name="Gold, Darker 40%">
      <a:srgbClr val="906700"/>
    </a:custClr>
    <a:custClr name="Magenta, Darker 40%">
      <a:srgbClr val="7D0043"/>
    </a:custClr>
    <a:custClr name="Purple, Darker 40%">
      <a:srgbClr val="240A32"/>
    </a:custClr>
    <a:custClr name="Lime Green, Darker 40%">
      <a:srgbClr val="768000"/>
    </a:custClr>
    <a:custClr name="Light Blue, Darker 40%">
      <a:srgbClr val="3E7E86"/>
    </a:custClr>
    <a:custClr name="White">
      <a:srgbClr val="FFFFFF"/>
    </a:custClr>
    <a:custClr name="Graphite, Darker 60%">
      <a:srgbClr val="191B1B"/>
    </a:custClr>
    <a:custClr name="Platinum, Darker 60%">
      <a:srgbClr val="3F4645"/>
    </a:custClr>
    <a:custClr name="Navy, Darker 60%">
      <a:srgbClr val="001628"/>
    </a:custClr>
    <a:custClr name="Mulberry, Darker 60%">
      <a:srgbClr val="340020"/>
    </a:custClr>
    <a:custClr name="Gold, Darker 60%">
      <a:srgbClr val="604400"/>
    </a:custClr>
    <a:custClr name="Magenta, Darker 60%">
      <a:srgbClr val="53002C"/>
    </a:custClr>
    <a:custClr name="Purple, Darker 60%">
      <a:srgbClr val="180621"/>
    </a:custClr>
    <a:custClr name="Lime Green, Darker 60%">
      <a:srgbClr val="4E5600"/>
    </a:custClr>
    <a:custClr name="Light Blue, Darker 60%">
      <a:srgbClr val="2A5459"/>
    </a:custClr>
  </a:custClrLst>
  <a:extLst>
    <a:ext uri="{05A4C25C-085E-4340-85A3-A5531E510DB2}">
      <thm15:themeFamily xmlns:thm15="http://schemas.microsoft.com/office/thememl/2012/main" name="blank 24.05.22 TD.potx" id="{58DBFC55-7D75-4664-BCD7-7B8C361A6685}" vid="{AD1A674E-3E18-48C8-8111-13918292A9CD}"/>
    </a:ext>
  </a:extLst>
</a:theme>
</file>

<file path=ppt/theme/theme10.xml><?xml version="1.0" encoding="utf-8"?>
<a:theme xmlns:a="http://schemas.openxmlformats.org/drawingml/2006/main" name="Office Theme">
  <a:themeElements>
    <a:clrScheme name="AstraZeneca 2020">
      <a:dk1>
        <a:srgbClr val="3F4444"/>
      </a:dk1>
      <a:lt1>
        <a:srgbClr val="FFFFFF"/>
      </a:lt1>
      <a:dk2>
        <a:srgbClr val="003865"/>
      </a:dk2>
      <a:lt2>
        <a:srgbClr val="9DB0AC"/>
      </a:lt2>
      <a:accent1>
        <a:srgbClr val="830051"/>
      </a:accent1>
      <a:accent2>
        <a:srgbClr val="F0AB00"/>
      </a:accent2>
      <a:accent3>
        <a:srgbClr val="D0006F"/>
      </a:accent3>
      <a:accent4>
        <a:srgbClr val="3C1053"/>
      </a:accent4>
      <a:accent5>
        <a:srgbClr val="C4D600"/>
      </a:accent5>
      <a:accent6>
        <a:srgbClr val="68D2DF"/>
      </a:accent6>
      <a:hlink>
        <a:srgbClr val="68D2DF"/>
      </a:hlink>
      <a:folHlink>
        <a:srgbClr val="D0006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White">
      <a:srgbClr val="FFFFFF"/>
    </a:custClr>
    <a:custClr name="Graphite, Lighter 60%">
      <a:srgbClr val="B2B4B4"/>
    </a:custClr>
    <a:custClr name="Platinum, Lighter 60%">
      <a:srgbClr val="D8DFDE"/>
    </a:custClr>
    <a:custClr name="Navy, Lighter 60%">
      <a:srgbClr val="99AFC1"/>
    </a:custClr>
    <a:custClr name="Mulberry, Lighter 60%">
      <a:srgbClr val="CD99B9"/>
    </a:custClr>
    <a:custClr name="Gold, Lighter 60%">
      <a:srgbClr val="F9DD99"/>
    </a:custClr>
    <a:custClr name="Magenta, Lighter 60%">
      <a:srgbClr val="EC99C5"/>
    </a:custClr>
    <a:custClr name="Purple, Lighter 60%">
      <a:srgbClr val="B19FBA"/>
    </a:custClr>
    <a:custClr name="Lime Green, Lighter 60%">
      <a:srgbClr val="E7EF99"/>
    </a:custClr>
    <a:custClr name="Light Blue, Lighter 60%">
      <a:srgbClr val="C3EDF2"/>
    </a:custClr>
    <a:custClr name="White">
      <a:srgbClr val="FFFFFF"/>
    </a:custClr>
    <a:custClr name="Graphite, Lighter 40%">
      <a:srgbClr val="8C8F8F"/>
    </a:custClr>
    <a:custClr name="Platinum, Lighter 40%">
      <a:srgbClr val="C4D0CD"/>
    </a:custClr>
    <a:custClr name="Navy, Lighter 40%">
      <a:srgbClr val="6688A3"/>
    </a:custClr>
    <a:custClr name="Mulberry, Lighter 40%">
      <a:srgbClr val="B56697"/>
    </a:custClr>
    <a:custClr name="Gold, Lighter 40%">
      <a:srgbClr val="F6CD66"/>
    </a:custClr>
    <a:custClr name="Magenta, Lighter 40%">
      <a:srgbClr val="E366A9"/>
    </a:custClr>
    <a:custClr name="Purple, Lighter 40%">
      <a:srgbClr val="8A7098"/>
    </a:custClr>
    <a:custClr name="Lime Green, Lighter 40%">
      <a:srgbClr val="DCE666"/>
    </a:custClr>
    <a:custClr name="Light Blue, Lighter 40%">
      <a:srgbClr val="A4E4EC"/>
    </a:custClr>
    <a:custClr name="White">
      <a:srgbClr val="FFFFFF"/>
    </a:custClr>
    <a:custClr name="Graphite, Darker 40%">
      <a:srgbClr val="262929"/>
    </a:custClr>
    <a:custClr name="Platinum, Darker 40%">
      <a:srgbClr val="5E6A67"/>
    </a:custClr>
    <a:custClr name="Navy, Darker 40%">
      <a:srgbClr val="00223D"/>
    </a:custClr>
    <a:custClr name="Mulberry, Darker 40%">
      <a:srgbClr val="4F0031"/>
    </a:custClr>
    <a:custClr name="Gold, Darker 40%">
      <a:srgbClr val="906700"/>
    </a:custClr>
    <a:custClr name="Magenta, Darker 40%">
      <a:srgbClr val="7D0043"/>
    </a:custClr>
    <a:custClr name="Purple, Darker 40%">
      <a:srgbClr val="240A32"/>
    </a:custClr>
    <a:custClr name="Lime Green, Darker 40%">
      <a:srgbClr val="768000"/>
    </a:custClr>
    <a:custClr name="Light Blue, Darker 40%">
      <a:srgbClr val="3E7E86"/>
    </a:custClr>
    <a:custClr name="White">
      <a:srgbClr val="FFFFFF"/>
    </a:custClr>
    <a:custClr name="Graphite, Darker 60%">
      <a:srgbClr val="191B1B"/>
    </a:custClr>
    <a:custClr name="Platinum, Darker 60%">
      <a:srgbClr val="3F4645"/>
    </a:custClr>
    <a:custClr name="Navy, Darker 60%">
      <a:srgbClr val="001628"/>
    </a:custClr>
    <a:custClr name="Mulberry, Darker 60%">
      <a:srgbClr val="340020"/>
    </a:custClr>
    <a:custClr name="Gold, Darker 60%">
      <a:srgbClr val="604400"/>
    </a:custClr>
    <a:custClr name="Magenta, Darker 60%">
      <a:srgbClr val="53002C"/>
    </a:custClr>
    <a:custClr name="Purple, Darker 60%">
      <a:srgbClr val="180621"/>
    </a:custClr>
    <a:custClr name="Lime Green, Darker 60%">
      <a:srgbClr val="4E5600"/>
    </a:custClr>
    <a:custClr name="Light Blue, Darker 60%">
      <a:srgbClr val="2A5459"/>
    </a:custClr>
  </a:custClr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lternative Content Layouts">
  <a:themeElements>
    <a:clrScheme name="AstraZeneca 2020">
      <a:dk1>
        <a:srgbClr val="3F4444"/>
      </a:dk1>
      <a:lt1>
        <a:srgbClr val="FFFFFF"/>
      </a:lt1>
      <a:dk2>
        <a:srgbClr val="003865"/>
      </a:dk2>
      <a:lt2>
        <a:srgbClr val="9DB0AC"/>
      </a:lt2>
      <a:accent1>
        <a:srgbClr val="830051"/>
      </a:accent1>
      <a:accent2>
        <a:srgbClr val="F0AB00"/>
      </a:accent2>
      <a:accent3>
        <a:srgbClr val="D0006F"/>
      </a:accent3>
      <a:accent4>
        <a:srgbClr val="3C1053"/>
      </a:accent4>
      <a:accent5>
        <a:srgbClr val="C4D600"/>
      </a:accent5>
      <a:accent6>
        <a:srgbClr val="68D2DF"/>
      </a:accent6>
      <a:hlink>
        <a:srgbClr val="68D2DF"/>
      </a:hlink>
      <a:folHlink>
        <a:srgbClr val="D0006F"/>
      </a:folHlink>
    </a:clrScheme>
    <a:fontScheme name="Astra Zeneca">
      <a:majorFont>
        <a:latin typeface="Calisto M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normAutofit/>
      </a:bodyPr>
      <a:lstStyle>
        <a:defPPr algn="ctr">
          <a:lnSpc>
            <a:spcPct val="90000"/>
          </a:lnSpc>
          <a:spcAft>
            <a:spcPts val="600"/>
          </a:spcAft>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lnSpc>
            <a:spcPct val="90000"/>
          </a:lnSpc>
          <a:spcAft>
            <a:spcPts val="600"/>
          </a:spcAft>
          <a:defRPr dirty="0" err="1" smtClean="0"/>
        </a:defPPr>
      </a:lstStyle>
    </a:txDef>
  </a:objectDefaults>
  <a:extraClrSchemeLst/>
  <a:custClrLst>
    <a:custClr name="White">
      <a:srgbClr val="FFFFFF"/>
    </a:custClr>
    <a:custClr name="Graphite, Lighter 60%">
      <a:srgbClr val="B2B4B4"/>
    </a:custClr>
    <a:custClr name="Platinum, Lighter 60%">
      <a:srgbClr val="D8DFDE"/>
    </a:custClr>
    <a:custClr name="Navy, Lighter 60%">
      <a:srgbClr val="99AFC1"/>
    </a:custClr>
    <a:custClr name="Mulberry, Lighter 60%">
      <a:srgbClr val="CD99B9"/>
    </a:custClr>
    <a:custClr name="Gold, Lighter 60%">
      <a:srgbClr val="F9DD99"/>
    </a:custClr>
    <a:custClr name="Magenta, Lighter 60%">
      <a:srgbClr val="EC99C5"/>
    </a:custClr>
    <a:custClr name="Purple, Lighter 60%">
      <a:srgbClr val="B19FBA"/>
    </a:custClr>
    <a:custClr name="Lime Green, Lighter 60%">
      <a:srgbClr val="E7EF99"/>
    </a:custClr>
    <a:custClr name="Light Blue, Lighter 60%">
      <a:srgbClr val="C3EDF2"/>
    </a:custClr>
    <a:custClr name="White">
      <a:srgbClr val="FFFFFF"/>
    </a:custClr>
    <a:custClr name="Graphite, Lighter 40%">
      <a:srgbClr val="8C8F8F"/>
    </a:custClr>
    <a:custClr name="Platinum, Lighter 40%">
      <a:srgbClr val="C4D0CD"/>
    </a:custClr>
    <a:custClr name="Navy, Lighter 40%">
      <a:srgbClr val="6688A3"/>
    </a:custClr>
    <a:custClr name="Mulberry, Lighter 40%">
      <a:srgbClr val="B56697"/>
    </a:custClr>
    <a:custClr name="Gold, Lighter 40%">
      <a:srgbClr val="F6CD66"/>
    </a:custClr>
    <a:custClr name="Magenta, Lighter 40%">
      <a:srgbClr val="E366A9"/>
    </a:custClr>
    <a:custClr name="Purple, Lighter 40%">
      <a:srgbClr val="8A7098"/>
    </a:custClr>
    <a:custClr name="Lime Green, Lighter 40%">
      <a:srgbClr val="DCE666"/>
    </a:custClr>
    <a:custClr name="Light Blue, Lighter 40%">
      <a:srgbClr val="A4E4EC"/>
    </a:custClr>
    <a:custClr name="White">
      <a:srgbClr val="FFFFFF"/>
    </a:custClr>
    <a:custClr name="Graphite, Darker 40%">
      <a:srgbClr val="262929"/>
    </a:custClr>
    <a:custClr name="Platinum, Darker 40%">
      <a:srgbClr val="5E6A67"/>
    </a:custClr>
    <a:custClr name="Navy, Darker 40%">
      <a:srgbClr val="00223D"/>
    </a:custClr>
    <a:custClr name="Mulberry, Darker 40%">
      <a:srgbClr val="4F0031"/>
    </a:custClr>
    <a:custClr name="Gold, Darker 40%">
      <a:srgbClr val="906700"/>
    </a:custClr>
    <a:custClr name="Magenta, Darker 40%">
      <a:srgbClr val="7D0043"/>
    </a:custClr>
    <a:custClr name="Purple, Darker 40%">
      <a:srgbClr val="240A32"/>
    </a:custClr>
    <a:custClr name="Lime Green, Darker 40%">
      <a:srgbClr val="768000"/>
    </a:custClr>
    <a:custClr name="Light Blue, Darker 40%">
      <a:srgbClr val="3E7E86"/>
    </a:custClr>
    <a:custClr name="White">
      <a:srgbClr val="FFFFFF"/>
    </a:custClr>
    <a:custClr name="Graphite, Darker 60%">
      <a:srgbClr val="191B1B"/>
    </a:custClr>
    <a:custClr name="Platinum, Darker 60%">
      <a:srgbClr val="3F4645"/>
    </a:custClr>
    <a:custClr name="Navy, Darker 60%">
      <a:srgbClr val="001628"/>
    </a:custClr>
    <a:custClr name="Mulberry, Darker 60%">
      <a:srgbClr val="340020"/>
    </a:custClr>
    <a:custClr name="Gold, Darker 60%">
      <a:srgbClr val="604400"/>
    </a:custClr>
    <a:custClr name="Magenta, Darker 60%">
      <a:srgbClr val="53002C"/>
    </a:custClr>
    <a:custClr name="Purple, Darker 60%">
      <a:srgbClr val="180621"/>
    </a:custClr>
    <a:custClr name="Lime Green, Darker 60%">
      <a:srgbClr val="4E5600"/>
    </a:custClr>
    <a:custClr name="Light Blue, Darker 60%">
      <a:srgbClr val="2A5459"/>
    </a:custClr>
  </a:custClrLst>
  <a:extLst>
    <a:ext uri="{05A4C25C-085E-4340-85A3-A5531E510DB2}">
      <thm15:themeFamily xmlns:thm15="http://schemas.microsoft.com/office/thememl/2012/main" name="blank 24.05.22 TD.potx" id="{58DBFC55-7D75-4664-BCD7-7B8C361A6685}" vid="{A8A2B839-B926-47C5-8DA5-FE68E2B7180C}"/>
    </a:ext>
  </a:extLst>
</a:theme>
</file>

<file path=ppt/theme/theme3.xml><?xml version="1.0" encoding="utf-8"?>
<a:theme xmlns:a="http://schemas.openxmlformats.org/drawingml/2006/main" name="Text with Image Layouts">
  <a:themeElements>
    <a:clrScheme name="AstraZeneca 2020">
      <a:dk1>
        <a:srgbClr val="3F4444"/>
      </a:dk1>
      <a:lt1>
        <a:srgbClr val="FFFFFF"/>
      </a:lt1>
      <a:dk2>
        <a:srgbClr val="003865"/>
      </a:dk2>
      <a:lt2>
        <a:srgbClr val="9DB0AC"/>
      </a:lt2>
      <a:accent1>
        <a:srgbClr val="830051"/>
      </a:accent1>
      <a:accent2>
        <a:srgbClr val="F0AB00"/>
      </a:accent2>
      <a:accent3>
        <a:srgbClr val="D0006F"/>
      </a:accent3>
      <a:accent4>
        <a:srgbClr val="3C1053"/>
      </a:accent4>
      <a:accent5>
        <a:srgbClr val="C4D600"/>
      </a:accent5>
      <a:accent6>
        <a:srgbClr val="68D2DF"/>
      </a:accent6>
      <a:hlink>
        <a:srgbClr val="68D2DF"/>
      </a:hlink>
      <a:folHlink>
        <a:srgbClr val="D0006F"/>
      </a:folHlink>
    </a:clrScheme>
    <a:fontScheme name="Astra Zeneca">
      <a:majorFont>
        <a:latin typeface="Calisto M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normAutofit/>
      </a:bodyPr>
      <a:lstStyle>
        <a:defPPr algn="ctr">
          <a:lnSpc>
            <a:spcPct val="90000"/>
          </a:lnSpc>
          <a:spcAft>
            <a:spcPts val="600"/>
          </a:spcAft>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lnSpc>
            <a:spcPct val="90000"/>
          </a:lnSpc>
          <a:spcAft>
            <a:spcPts val="600"/>
          </a:spcAft>
          <a:defRPr dirty="0" err="1" smtClean="0"/>
        </a:defPPr>
      </a:lstStyle>
    </a:txDef>
  </a:objectDefaults>
  <a:extraClrSchemeLst/>
  <a:custClrLst>
    <a:custClr name="White">
      <a:srgbClr val="FFFFFF"/>
    </a:custClr>
    <a:custClr name="Graphite, Lighter 60%">
      <a:srgbClr val="B2B4B4"/>
    </a:custClr>
    <a:custClr name="Platinum, Lighter 60%">
      <a:srgbClr val="D8DFDE"/>
    </a:custClr>
    <a:custClr name="Navy, Lighter 60%">
      <a:srgbClr val="99AFC1"/>
    </a:custClr>
    <a:custClr name="Mulberry, Lighter 60%">
      <a:srgbClr val="CD99B9"/>
    </a:custClr>
    <a:custClr name="Gold, Lighter 60%">
      <a:srgbClr val="F9DD99"/>
    </a:custClr>
    <a:custClr name="Magenta, Lighter 60%">
      <a:srgbClr val="EC99C5"/>
    </a:custClr>
    <a:custClr name="Purple, Lighter 60%">
      <a:srgbClr val="B19FBA"/>
    </a:custClr>
    <a:custClr name="Lime Green, Lighter 60%">
      <a:srgbClr val="E7EF99"/>
    </a:custClr>
    <a:custClr name="Light Blue, Lighter 60%">
      <a:srgbClr val="C3EDF2"/>
    </a:custClr>
    <a:custClr name="White">
      <a:srgbClr val="FFFFFF"/>
    </a:custClr>
    <a:custClr name="Graphite, Lighter 40%">
      <a:srgbClr val="8C8F8F"/>
    </a:custClr>
    <a:custClr name="Platinum, Lighter 40%">
      <a:srgbClr val="C4D0CD"/>
    </a:custClr>
    <a:custClr name="Navy, Lighter 40%">
      <a:srgbClr val="6688A3"/>
    </a:custClr>
    <a:custClr name="Mulberry, Lighter 40%">
      <a:srgbClr val="B56697"/>
    </a:custClr>
    <a:custClr name="Gold, Lighter 40%">
      <a:srgbClr val="F6CD66"/>
    </a:custClr>
    <a:custClr name="Magenta, Lighter 40%">
      <a:srgbClr val="E366A9"/>
    </a:custClr>
    <a:custClr name="Purple, Lighter 40%">
      <a:srgbClr val="8A7098"/>
    </a:custClr>
    <a:custClr name="Lime Green, Lighter 40%">
      <a:srgbClr val="DCE666"/>
    </a:custClr>
    <a:custClr name="Light Blue, Lighter 40%">
      <a:srgbClr val="A4E4EC"/>
    </a:custClr>
    <a:custClr name="White">
      <a:srgbClr val="FFFFFF"/>
    </a:custClr>
    <a:custClr name="Graphite, Darker 40%">
      <a:srgbClr val="262929"/>
    </a:custClr>
    <a:custClr name="Platinum, Darker 40%">
      <a:srgbClr val="5E6A67"/>
    </a:custClr>
    <a:custClr name="Navy, Darker 40%">
      <a:srgbClr val="00223D"/>
    </a:custClr>
    <a:custClr name="Mulberry, Darker 40%">
      <a:srgbClr val="4F0031"/>
    </a:custClr>
    <a:custClr name="Gold, Darker 40%">
      <a:srgbClr val="906700"/>
    </a:custClr>
    <a:custClr name="Magenta, Darker 40%">
      <a:srgbClr val="7D0043"/>
    </a:custClr>
    <a:custClr name="Purple, Darker 40%">
      <a:srgbClr val="240A32"/>
    </a:custClr>
    <a:custClr name="Lime Green, Darker 40%">
      <a:srgbClr val="768000"/>
    </a:custClr>
    <a:custClr name="Light Blue, Darker 40%">
      <a:srgbClr val="3E7E86"/>
    </a:custClr>
    <a:custClr name="White">
      <a:srgbClr val="FFFFFF"/>
    </a:custClr>
    <a:custClr name="Graphite, Darker 60%">
      <a:srgbClr val="191B1B"/>
    </a:custClr>
    <a:custClr name="Platinum, Darker 60%">
      <a:srgbClr val="3F4645"/>
    </a:custClr>
    <a:custClr name="Navy, Darker 60%">
      <a:srgbClr val="001628"/>
    </a:custClr>
    <a:custClr name="Mulberry, Darker 60%">
      <a:srgbClr val="340020"/>
    </a:custClr>
    <a:custClr name="Gold, Darker 60%">
      <a:srgbClr val="604400"/>
    </a:custClr>
    <a:custClr name="Magenta, Darker 60%">
      <a:srgbClr val="53002C"/>
    </a:custClr>
    <a:custClr name="Purple, Darker 60%">
      <a:srgbClr val="180621"/>
    </a:custClr>
    <a:custClr name="Lime Green, Darker 60%">
      <a:srgbClr val="4E5600"/>
    </a:custClr>
    <a:custClr name="Light Blue, Darker 60%">
      <a:srgbClr val="2A5459"/>
    </a:custClr>
  </a:custClrLst>
  <a:extLst>
    <a:ext uri="{05A4C25C-085E-4340-85A3-A5531E510DB2}">
      <thm15:themeFamily xmlns:thm15="http://schemas.microsoft.com/office/thememl/2012/main" name="blank 24.05.22 TD.potx" id="{58DBFC55-7D75-4664-BCD7-7B8C361A6685}" vid="{FF4F857E-D025-4A8C-A516-DC792C9086B8}"/>
    </a:ext>
  </a:extLst>
</a:theme>
</file>

<file path=ppt/theme/theme4.xml><?xml version="1.0" encoding="utf-8"?>
<a:theme xmlns:a="http://schemas.openxmlformats.org/drawingml/2006/main" name="Key Statements">
  <a:themeElements>
    <a:clrScheme name="AstraZeneca 2020">
      <a:dk1>
        <a:srgbClr val="3F4444"/>
      </a:dk1>
      <a:lt1>
        <a:srgbClr val="FFFFFF"/>
      </a:lt1>
      <a:dk2>
        <a:srgbClr val="003865"/>
      </a:dk2>
      <a:lt2>
        <a:srgbClr val="9DB0AC"/>
      </a:lt2>
      <a:accent1>
        <a:srgbClr val="830051"/>
      </a:accent1>
      <a:accent2>
        <a:srgbClr val="F0AB00"/>
      </a:accent2>
      <a:accent3>
        <a:srgbClr val="D0006F"/>
      </a:accent3>
      <a:accent4>
        <a:srgbClr val="3C1053"/>
      </a:accent4>
      <a:accent5>
        <a:srgbClr val="C4D600"/>
      </a:accent5>
      <a:accent6>
        <a:srgbClr val="68D2DF"/>
      </a:accent6>
      <a:hlink>
        <a:srgbClr val="68D2DF"/>
      </a:hlink>
      <a:folHlink>
        <a:srgbClr val="D0006F"/>
      </a:folHlink>
    </a:clrScheme>
    <a:fontScheme name="Astra Zeneca">
      <a:majorFont>
        <a:latin typeface="Calisto M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normAutofit/>
      </a:bodyPr>
      <a:lstStyle>
        <a:defPPr algn="ctr">
          <a:lnSpc>
            <a:spcPct val="90000"/>
          </a:lnSpc>
          <a:spcAft>
            <a:spcPts val="600"/>
          </a:spcAft>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lnSpc>
            <a:spcPct val="90000"/>
          </a:lnSpc>
          <a:spcAft>
            <a:spcPts val="600"/>
          </a:spcAft>
          <a:defRPr dirty="0" err="1" smtClean="0"/>
        </a:defPPr>
      </a:lstStyle>
    </a:txDef>
  </a:objectDefaults>
  <a:extraClrSchemeLst/>
  <a:custClrLst>
    <a:custClr name="White">
      <a:srgbClr val="FFFFFF"/>
    </a:custClr>
    <a:custClr name="Graphite, Lighter 60%">
      <a:srgbClr val="B2B4B4"/>
    </a:custClr>
    <a:custClr name="Platinum, Lighter 60%">
      <a:srgbClr val="D8DFDE"/>
    </a:custClr>
    <a:custClr name="Navy, Lighter 60%">
      <a:srgbClr val="99AFC1"/>
    </a:custClr>
    <a:custClr name="Mulberry, Lighter 60%">
      <a:srgbClr val="CD99B9"/>
    </a:custClr>
    <a:custClr name="Gold, Lighter 60%">
      <a:srgbClr val="F9DD99"/>
    </a:custClr>
    <a:custClr name="Magenta, Lighter 60%">
      <a:srgbClr val="EC99C5"/>
    </a:custClr>
    <a:custClr name="Purple, Lighter 60%">
      <a:srgbClr val="B19FBA"/>
    </a:custClr>
    <a:custClr name="Lime Green, Lighter 60%">
      <a:srgbClr val="E7EF99"/>
    </a:custClr>
    <a:custClr name="Light Blue, Lighter 60%">
      <a:srgbClr val="C3EDF2"/>
    </a:custClr>
    <a:custClr name="White">
      <a:srgbClr val="FFFFFF"/>
    </a:custClr>
    <a:custClr name="Graphite, Lighter 40%">
      <a:srgbClr val="8C8F8F"/>
    </a:custClr>
    <a:custClr name="Platinum, Lighter 40%">
      <a:srgbClr val="C4D0CD"/>
    </a:custClr>
    <a:custClr name="Navy, Lighter 40%">
      <a:srgbClr val="6688A3"/>
    </a:custClr>
    <a:custClr name="Mulberry, Lighter 40%">
      <a:srgbClr val="B56697"/>
    </a:custClr>
    <a:custClr name="Gold, Lighter 40%">
      <a:srgbClr val="F6CD66"/>
    </a:custClr>
    <a:custClr name="Magenta, Lighter 40%">
      <a:srgbClr val="E366A9"/>
    </a:custClr>
    <a:custClr name="Purple, Lighter 40%">
      <a:srgbClr val="8A7098"/>
    </a:custClr>
    <a:custClr name="Lime Green, Lighter 40%">
      <a:srgbClr val="DCE666"/>
    </a:custClr>
    <a:custClr name="Light Blue, Lighter 40%">
      <a:srgbClr val="A4E4EC"/>
    </a:custClr>
    <a:custClr name="White">
      <a:srgbClr val="FFFFFF"/>
    </a:custClr>
    <a:custClr name="Graphite, Darker 40%">
      <a:srgbClr val="262929"/>
    </a:custClr>
    <a:custClr name="Platinum, Darker 40%">
      <a:srgbClr val="5E6A67"/>
    </a:custClr>
    <a:custClr name="Navy, Darker 40%">
      <a:srgbClr val="00223D"/>
    </a:custClr>
    <a:custClr name="Mulberry, Darker 40%">
      <a:srgbClr val="4F0031"/>
    </a:custClr>
    <a:custClr name="Gold, Darker 40%">
      <a:srgbClr val="906700"/>
    </a:custClr>
    <a:custClr name="Magenta, Darker 40%">
      <a:srgbClr val="7D0043"/>
    </a:custClr>
    <a:custClr name="Purple, Darker 40%">
      <a:srgbClr val="240A32"/>
    </a:custClr>
    <a:custClr name="Lime Green, Darker 40%">
      <a:srgbClr val="768000"/>
    </a:custClr>
    <a:custClr name="Light Blue, Darker 40%">
      <a:srgbClr val="3E7E86"/>
    </a:custClr>
    <a:custClr name="White">
      <a:srgbClr val="FFFFFF"/>
    </a:custClr>
    <a:custClr name="Graphite, Darker 60%">
      <a:srgbClr val="191B1B"/>
    </a:custClr>
    <a:custClr name="Platinum, Darker 60%">
      <a:srgbClr val="3F4645"/>
    </a:custClr>
    <a:custClr name="Navy, Darker 60%">
      <a:srgbClr val="001628"/>
    </a:custClr>
    <a:custClr name="Mulberry, Darker 60%">
      <a:srgbClr val="340020"/>
    </a:custClr>
    <a:custClr name="Gold, Darker 60%">
      <a:srgbClr val="604400"/>
    </a:custClr>
    <a:custClr name="Magenta, Darker 60%">
      <a:srgbClr val="53002C"/>
    </a:custClr>
    <a:custClr name="Purple, Darker 60%">
      <a:srgbClr val="180621"/>
    </a:custClr>
    <a:custClr name="Lime Green, Darker 60%">
      <a:srgbClr val="4E5600"/>
    </a:custClr>
    <a:custClr name="Light Blue, Darker 60%">
      <a:srgbClr val="2A5459"/>
    </a:custClr>
  </a:custClrLst>
  <a:extLst>
    <a:ext uri="{05A4C25C-085E-4340-85A3-A5531E510DB2}">
      <thm15:themeFamily xmlns:thm15="http://schemas.microsoft.com/office/thememl/2012/main" name="blank 24.05.22 TD.potx" id="{58DBFC55-7D75-4664-BCD7-7B8C361A6685}" vid="{86D9450B-4865-45B4-A3C1-AC495C4B5E51}"/>
    </a:ext>
  </a:extLst>
</a:theme>
</file>

<file path=ppt/theme/theme5.xml><?xml version="1.0" encoding="utf-8"?>
<a:theme xmlns:a="http://schemas.openxmlformats.org/drawingml/2006/main" name="Lists">
  <a:themeElements>
    <a:clrScheme name="AstraZeneca 2020">
      <a:dk1>
        <a:srgbClr val="3F4444"/>
      </a:dk1>
      <a:lt1>
        <a:srgbClr val="FFFFFF"/>
      </a:lt1>
      <a:dk2>
        <a:srgbClr val="003865"/>
      </a:dk2>
      <a:lt2>
        <a:srgbClr val="9DB0AC"/>
      </a:lt2>
      <a:accent1>
        <a:srgbClr val="830051"/>
      </a:accent1>
      <a:accent2>
        <a:srgbClr val="F0AB00"/>
      </a:accent2>
      <a:accent3>
        <a:srgbClr val="D0006F"/>
      </a:accent3>
      <a:accent4>
        <a:srgbClr val="3C1053"/>
      </a:accent4>
      <a:accent5>
        <a:srgbClr val="C4D600"/>
      </a:accent5>
      <a:accent6>
        <a:srgbClr val="68D2DF"/>
      </a:accent6>
      <a:hlink>
        <a:srgbClr val="68D2DF"/>
      </a:hlink>
      <a:folHlink>
        <a:srgbClr val="D0006F"/>
      </a:folHlink>
    </a:clrScheme>
    <a:fontScheme name="Astra Zeneca">
      <a:majorFont>
        <a:latin typeface="Calisto M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normAutofit/>
      </a:bodyPr>
      <a:lstStyle>
        <a:defPPr algn="ctr">
          <a:lnSpc>
            <a:spcPct val="90000"/>
          </a:lnSpc>
          <a:spcAft>
            <a:spcPts val="600"/>
          </a:spcAft>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lnSpc>
            <a:spcPct val="90000"/>
          </a:lnSpc>
          <a:spcAft>
            <a:spcPts val="600"/>
          </a:spcAft>
          <a:defRPr dirty="0" err="1" smtClean="0"/>
        </a:defPPr>
      </a:lstStyle>
    </a:txDef>
  </a:objectDefaults>
  <a:extraClrSchemeLst/>
  <a:custClrLst>
    <a:custClr name="White">
      <a:srgbClr val="FFFFFF"/>
    </a:custClr>
    <a:custClr name="Graphite, Lighter 60%">
      <a:srgbClr val="B2B4B4"/>
    </a:custClr>
    <a:custClr name="Platinum, Lighter 60%">
      <a:srgbClr val="D8DFDE"/>
    </a:custClr>
    <a:custClr name="Navy, Lighter 60%">
      <a:srgbClr val="99AFC1"/>
    </a:custClr>
    <a:custClr name="Mulberry, Lighter 60%">
      <a:srgbClr val="CD99B9"/>
    </a:custClr>
    <a:custClr name="Gold, Lighter 60%">
      <a:srgbClr val="F9DD99"/>
    </a:custClr>
    <a:custClr name="Magenta, Lighter 60%">
      <a:srgbClr val="EC99C5"/>
    </a:custClr>
    <a:custClr name="Purple, Lighter 60%">
      <a:srgbClr val="B19FBA"/>
    </a:custClr>
    <a:custClr name="Lime Green, Lighter 60%">
      <a:srgbClr val="E7EF99"/>
    </a:custClr>
    <a:custClr name="Light Blue, Lighter 60%">
      <a:srgbClr val="C3EDF2"/>
    </a:custClr>
    <a:custClr name="White">
      <a:srgbClr val="FFFFFF"/>
    </a:custClr>
    <a:custClr name="Graphite, Lighter 40%">
      <a:srgbClr val="8C8F8F"/>
    </a:custClr>
    <a:custClr name="Platinum, Lighter 40%">
      <a:srgbClr val="C4D0CD"/>
    </a:custClr>
    <a:custClr name="Navy, Lighter 40%">
      <a:srgbClr val="6688A3"/>
    </a:custClr>
    <a:custClr name="Mulberry, Lighter 40%">
      <a:srgbClr val="B56697"/>
    </a:custClr>
    <a:custClr name="Gold, Lighter 40%">
      <a:srgbClr val="F6CD66"/>
    </a:custClr>
    <a:custClr name="Magenta, Lighter 40%">
      <a:srgbClr val="E366A9"/>
    </a:custClr>
    <a:custClr name="Purple, Lighter 40%">
      <a:srgbClr val="8A7098"/>
    </a:custClr>
    <a:custClr name="Lime Green, Lighter 40%">
      <a:srgbClr val="DCE666"/>
    </a:custClr>
    <a:custClr name="Light Blue, Lighter 40%">
      <a:srgbClr val="A4E4EC"/>
    </a:custClr>
    <a:custClr name="White">
      <a:srgbClr val="FFFFFF"/>
    </a:custClr>
    <a:custClr name="Graphite, Darker 40%">
      <a:srgbClr val="262929"/>
    </a:custClr>
    <a:custClr name="Platinum, Darker 40%">
      <a:srgbClr val="5E6A67"/>
    </a:custClr>
    <a:custClr name="Navy, Darker 40%">
      <a:srgbClr val="00223D"/>
    </a:custClr>
    <a:custClr name="Mulberry, Darker 40%">
      <a:srgbClr val="4F0031"/>
    </a:custClr>
    <a:custClr name="Gold, Darker 40%">
      <a:srgbClr val="906700"/>
    </a:custClr>
    <a:custClr name="Magenta, Darker 40%">
      <a:srgbClr val="7D0043"/>
    </a:custClr>
    <a:custClr name="Purple, Darker 40%">
      <a:srgbClr val="240A32"/>
    </a:custClr>
    <a:custClr name="Lime Green, Darker 40%">
      <a:srgbClr val="768000"/>
    </a:custClr>
    <a:custClr name="Light Blue, Darker 40%">
      <a:srgbClr val="3E7E86"/>
    </a:custClr>
    <a:custClr name="White">
      <a:srgbClr val="FFFFFF"/>
    </a:custClr>
    <a:custClr name="Graphite, Darker 60%">
      <a:srgbClr val="191B1B"/>
    </a:custClr>
    <a:custClr name="Platinum, Darker 60%">
      <a:srgbClr val="3F4645"/>
    </a:custClr>
    <a:custClr name="Navy, Darker 60%">
      <a:srgbClr val="001628"/>
    </a:custClr>
    <a:custClr name="Mulberry, Darker 60%">
      <a:srgbClr val="340020"/>
    </a:custClr>
    <a:custClr name="Gold, Darker 60%">
      <a:srgbClr val="604400"/>
    </a:custClr>
    <a:custClr name="Magenta, Darker 60%">
      <a:srgbClr val="53002C"/>
    </a:custClr>
    <a:custClr name="Purple, Darker 60%">
      <a:srgbClr val="180621"/>
    </a:custClr>
    <a:custClr name="Lime Green, Darker 60%">
      <a:srgbClr val="4E5600"/>
    </a:custClr>
    <a:custClr name="Light Blue, Darker 60%">
      <a:srgbClr val="2A5459"/>
    </a:custClr>
  </a:custClrLst>
  <a:extLst>
    <a:ext uri="{05A4C25C-085E-4340-85A3-A5531E510DB2}">
      <thm15:themeFamily xmlns:thm15="http://schemas.microsoft.com/office/thememl/2012/main" name="blank 24.05.22 TD.potx" id="{58DBFC55-7D75-4664-BCD7-7B8C361A6685}" vid="{DC6603E1-665B-4720-813E-777E4753678A}"/>
    </a:ext>
  </a:extLst>
</a:theme>
</file>

<file path=ppt/theme/theme6.xml><?xml version="1.0" encoding="utf-8"?>
<a:theme xmlns:a="http://schemas.openxmlformats.org/drawingml/2006/main" name="Agendas">
  <a:themeElements>
    <a:clrScheme name="AstraZeneca 2020">
      <a:dk1>
        <a:srgbClr val="3F4444"/>
      </a:dk1>
      <a:lt1>
        <a:srgbClr val="FFFFFF"/>
      </a:lt1>
      <a:dk2>
        <a:srgbClr val="003865"/>
      </a:dk2>
      <a:lt2>
        <a:srgbClr val="9DB0AC"/>
      </a:lt2>
      <a:accent1>
        <a:srgbClr val="830051"/>
      </a:accent1>
      <a:accent2>
        <a:srgbClr val="F0AB00"/>
      </a:accent2>
      <a:accent3>
        <a:srgbClr val="D0006F"/>
      </a:accent3>
      <a:accent4>
        <a:srgbClr val="3C1053"/>
      </a:accent4>
      <a:accent5>
        <a:srgbClr val="C4D600"/>
      </a:accent5>
      <a:accent6>
        <a:srgbClr val="68D2DF"/>
      </a:accent6>
      <a:hlink>
        <a:srgbClr val="68D2DF"/>
      </a:hlink>
      <a:folHlink>
        <a:srgbClr val="D0006F"/>
      </a:folHlink>
    </a:clrScheme>
    <a:fontScheme name="Astra Zeneca">
      <a:majorFont>
        <a:latin typeface="Calisto M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normAutofit/>
      </a:bodyPr>
      <a:lstStyle>
        <a:defPPr algn="ctr">
          <a:lnSpc>
            <a:spcPct val="90000"/>
          </a:lnSpc>
          <a:spcAft>
            <a:spcPts val="600"/>
          </a:spcAft>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lnSpc>
            <a:spcPct val="90000"/>
          </a:lnSpc>
          <a:spcAft>
            <a:spcPts val="600"/>
          </a:spcAft>
          <a:defRPr dirty="0" err="1" smtClean="0"/>
        </a:defPPr>
      </a:lstStyle>
    </a:txDef>
  </a:objectDefaults>
  <a:extraClrSchemeLst/>
  <a:custClrLst>
    <a:custClr name="White">
      <a:srgbClr val="FFFFFF"/>
    </a:custClr>
    <a:custClr name="Graphite, Lighter 60%">
      <a:srgbClr val="B2B4B4"/>
    </a:custClr>
    <a:custClr name="Platinum, Lighter 60%">
      <a:srgbClr val="D8DFDE"/>
    </a:custClr>
    <a:custClr name="Navy, Lighter 60%">
      <a:srgbClr val="99AFC1"/>
    </a:custClr>
    <a:custClr name="Mulberry, Lighter 60%">
      <a:srgbClr val="CD99B9"/>
    </a:custClr>
    <a:custClr name="Gold, Lighter 60%">
      <a:srgbClr val="F9DD99"/>
    </a:custClr>
    <a:custClr name="Magenta, Lighter 60%">
      <a:srgbClr val="EC99C5"/>
    </a:custClr>
    <a:custClr name="Purple, Lighter 60%">
      <a:srgbClr val="B19FBA"/>
    </a:custClr>
    <a:custClr name="Lime Green, Lighter 60%">
      <a:srgbClr val="E7EF99"/>
    </a:custClr>
    <a:custClr name="Light Blue, Lighter 60%">
      <a:srgbClr val="C3EDF2"/>
    </a:custClr>
    <a:custClr name="White">
      <a:srgbClr val="FFFFFF"/>
    </a:custClr>
    <a:custClr name="Graphite, Lighter 40%">
      <a:srgbClr val="8C8F8F"/>
    </a:custClr>
    <a:custClr name="Platinum, Lighter 40%">
      <a:srgbClr val="C4D0CD"/>
    </a:custClr>
    <a:custClr name="Navy, Lighter 40%">
      <a:srgbClr val="6688A3"/>
    </a:custClr>
    <a:custClr name="Mulberry, Lighter 40%">
      <a:srgbClr val="B56697"/>
    </a:custClr>
    <a:custClr name="Gold, Lighter 40%">
      <a:srgbClr val="F6CD66"/>
    </a:custClr>
    <a:custClr name="Magenta, Lighter 40%">
      <a:srgbClr val="E366A9"/>
    </a:custClr>
    <a:custClr name="Purple, Lighter 40%">
      <a:srgbClr val="8A7098"/>
    </a:custClr>
    <a:custClr name="Lime Green, Lighter 40%">
      <a:srgbClr val="DCE666"/>
    </a:custClr>
    <a:custClr name="Light Blue, Lighter 40%">
      <a:srgbClr val="A4E4EC"/>
    </a:custClr>
    <a:custClr name="White">
      <a:srgbClr val="FFFFFF"/>
    </a:custClr>
    <a:custClr name="Graphite, Darker 40%">
      <a:srgbClr val="262929"/>
    </a:custClr>
    <a:custClr name="Platinum, Darker 40%">
      <a:srgbClr val="5E6A67"/>
    </a:custClr>
    <a:custClr name="Navy, Darker 40%">
      <a:srgbClr val="00223D"/>
    </a:custClr>
    <a:custClr name="Mulberry, Darker 40%">
      <a:srgbClr val="4F0031"/>
    </a:custClr>
    <a:custClr name="Gold, Darker 40%">
      <a:srgbClr val="906700"/>
    </a:custClr>
    <a:custClr name="Magenta, Darker 40%">
      <a:srgbClr val="7D0043"/>
    </a:custClr>
    <a:custClr name="Purple, Darker 40%">
      <a:srgbClr val="240A32"/>
    </a:custClr>
    <a:custClr name="Lime Green, Darker 40%">
      <a:srgbClr val="768000"/>
    </a:custClr>
    <a:custClr name="Light Blue, Darker 40%">
      <a:srgbClr val="3E7E86"/>
    </a:custClr>
    <a:custClr name="White">
      <a:srgbClr val="FFFFFF"/>
    </a:custClr>
    <a:custClr name="Graphite, Darker 60%">
      <a:srgbClr val="191B1B"/>
    </a:custClr>
    <a:custClr name="Platinum, Darker 60%">
      <a:srgbClr val="3F4645"/>
    </a:custClr>
    <a:custClr name="Navy, Darker 60%">
      <a:srgbClr val="001628"/>
    </a:custClr>
    <a:custClr name="Mulberry, Darker 60%">
      <a:srgbClr val="340020"/>
    </a:custClr>
    <a:custClr name="Gold, Darker 60%">
      <a:srgbClr val="604400"/>
    </a:custClr>
    <a:custClr name="Magenta, Darker 60%">
      <a:srgbClr val="53002C"/>
    </a:custClr>
    <a:custClr name="Purple, Darker 60%">
      <a:srgbClr val="180621"/>
    </a:custClr>
    <a:custClr name="Lime Green, Darker 60%">
      <a:srgbClr val="4E5600"/>
    </a:custClr>
    <a:custClr name="Light Blue, Darker 60%">
      <a:srgbClr val="2A5459"/>
    </a:custClr>
  </a:custClrLst>
  <a:extLst>
    <a:ext uri="{05A4C25C-085E-4340-85A3-A5531E510DB2}">
      <thm15:themeFamily xmlns:thm15="http://schemas.microsoft.com/office/thememl/2012/main" name="blank 24.05.22 TD.potx" id="{58DBFC55-7D75-4664-BCD7-7B8C361A6685}" vid="{7C967E50-2B4F-49AB-B60F-A552999DBF81}"/>
    </a:ext>
  </a:extLst>
</a:theme>
</file>

<file path=ppt/theme/theme7.xml><?xml version="1.0" encoding="utf-8"?>
<a:theme xmlns:a="http://schemas.openxmlformats.org/drawingml/2006/main" name="Speakers">
  <a:themeElements>
    <a:clrScheme name="AstraZeneca 2020">
      <a:dk1>
        <a:srgbClr val="3F4444"/>
      </a:dk1>
      <a:lt1>
        <a:srgbClr val="FFFFFF"/>
      </a:lt1>
      <a:dk2>
        <a:srgbClr val="003865"/>
      </a:dk2>
      <a:lt2>
        <a:srgbClr val="9DB0AC"/>
      </a:lt2>
      <a:accent1>
        <a:srgbClr val="830051"/>
      </a:accent1>
      <a:accent2>
        <a:srgbClr val="F0AB00"/>
      </a:accent2>
      <a:accent3>
        <a:srgbClr val="D0006F"/>
      </a:accent3>
      <a:accent4>
        <a:srgbClr val="3C1053"/>
      </a:accent4>
      <a:accent5>
        <a:srgbClr val="C4D600"/>
      </a:accent5>
      <a:accent6>
        <a:srgbClr val="68D2DF"/>
      </a:accent6>
      <a:hlink>
        <a:srgbClr val="68D2DF"/>
      </a:hlink>
      <a:folHlink>
        <a:srgbClr val="D0006F"/>
      </a:folHlink>
    </a:clrScheme>
    <a:fontScheme name="Astra Zeneca">
      <a:majorFont>
        <a:latin typeface="Calisto M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normAutofit/>
      </a:bodyPr>
      <a:lstStyle>
        <a:defPPr algn="ctr">
          <a:lnSpc>
            <a:spcPct val="90000"/>
          </a:lnSpc>
          <a:spcAft>
            <a:spcPts val="600"/>
          </a:spcAft>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lnSpc>
            <a:spcPct val="90000"/>
          </a:lnSpc>
          <a:spcAft>
            <a:spcPts val="600"/>
          </a:spcAft>
          <a:defRPr dirty="0" err="1" smtClean="0"/>
        </a:defPPr>
      </a:lstStyle>
    </a:txDef>
  </a:objectDefaults>
  <a:extraClrSchemeLst/>
  <a:custClrLst>
    <a:custClr name="White">
      <a:srgbClr val="FFFFFF"/>
    </a:custClr>
    <a:custClr name="Graphite, Lighter 60%">
      <a:srgbClr val="B2B4B4"/>
    </a:custClr>
    <a:custClr name="Platinum, Lighter 60%">
      <a:srgbClr val="D8DFDE"/>
    </a:custClr>
    <a:custClr name="Navy, Lighter 60%">
      <a:srgbClr val="99AFC1"/>
    </a:custClr>
    <a:custClr name="Mulberry, Lighter 60%">
      <a:srgbClr val="CD99B9"/>
    </a:custClr>
    <a:custClr name="Gold, Lighter 60%">
      <a:srgbClr val="F9DD99"/>
    </a:custClr>
    <a:custClr name="Magenta, Lighter 60%">
      <a:srgbClr val="EC99C5"/>
    </a:custClr>
    <a:custClr name="Purple, Lighter 60%">
      <a:srgbClr val="B19FBA"/>
    </a:custClr>
    <a:custClr name="Lime Green, Lighter 60%">
      <a:srgbClr val="E7EF99"/>
    </a:custClr>
    <a:custClr name="Light Blue, Lighter 60%">
      <a:srgbClr val="C3EDF2"/>
    </a:custClr>
    <a:custClr name="White">
      <a:srgbClr val="FFFFFF"/>
    </a:custClr>
    <a:custClr name="Graphite, Lighter 40%">
      <a:srgbClr val="8C8F8F"/>
    </a:custClr>
    <a:custClr name="Platinum, Lighter 40%">
      <a:srgbClr val="C4D0CD"/>
    </a:custClr>
    <a:custClr name="Navy, Lighter 40%">
      <a:srgbClr val="6688A3"/>
    </a:custClr>
    <a:custClr name="Mulberry, Lighter 40%">
      <a:srgbClr val="B56697"/>
    </a:custClr>
    <a:custClr name="Gold, Lighter 40%">
      <a:srgbClr val="F6CD66"/>
    </a:custClr>
    <a:custClr name="Magenta, Lighter 40%">
      <a:srgbClr val="E366A9"/>
    </a:custClr>
    <a:custClr name="Purple, Lighter 40%">
      <a:srgbClr val="8A7098"/>
    </a:custClr>
    <a:custClr name="Lime Green, Lighter 40%">
      <a:srgbClr val="DCE666"/>
    </a:custClr>
    <a:custClr name="Light Blue, Lighter 40%">
      <a:srgbClr val="A4E4EC"/>
    </a:custClr>
    <a:custClr name="White">
      <a:srgbClr val="FFFFFF"/>
    </a:custClr>
    <a:custClr name="Graphite, Darker 40%">
      <a:srgbClr val="262929"/>
    </a:custClr>
    <a:custClr name="Platinum, Darker 40%">
      <a:srgbClr val="5E6A67"/>
    </a:custClr>
    <a:custClr name="Navy, Darker 40%">
      <a:srgbClr val="00223D"/>
    </a:custClr>
    <a:custClr name="Mulberry, Darker 40%">
      <a:srgbClr val="4F0031"/>
    </a:custClr>
    <a:custClr name="Gold, Darker 40%">
      <a:srgbClr val="906700"/>
    </a:custClr>
    <a:custClr name="Magenta, Darker 40%">
      <a:srgbClr val="7D0043"/>
    </a:custClr>
    <a:custClr name="Purple, Darker 40%">
      <a:srgbClr val="240A32"/>
    </a:custClr>
    <a:custClr name="Lime Green, Darker 40%">
      <a:srgbClr val="768000"/>
    </a:custClr>
    <a:custClr name="Light Blue, Darker 40%">
      <a:srgbClr val="3E7E86"/>
    </a:custClr>
    <a:custClr name="White">
      <a:srgbClr val="FFFFFF"/>
    </a:custClr>
    <a:custClr name="Graphite, Darker 60%">
      <a:srgbClr val="191B1B"/>
    </a:custClr>
    <a:custClr name="Platinum, Darker 60%">
      <a:srgbClr val="3F4645"/>
    </a:custClr>
    <a:custClr name="Navy, Darker 60%">
      <a:srgbClr val="001628"/>
    </a:custClr>
    <a:custClr name="Mulberry, Darker 60%">
      <a:srgbClr val="340020"/>
    </a:custClr>
    <a:custClr name="Gold, Darker 60%">
      <a:srgbClr val="604400"/>
    </a:custClr>
    <a:custClr name="Magenta, Darker 60%">
      <a:srgbClr val="53002C"/>
    </a:custClr>
    <a:custClr name="Purple, Darker 60%">
      <a:srgbClr val="180621"/>
    </a:custClr>
    <a:custClr name="Lime Green, Darker 60%">
      <a:srgbClr val="4E5600"/>
    </a:custClr>
    <a:custClr name="Light Blue, Darker 60%">
      <a:srgbClr val="2A5459"/>
    </a:custClr>
  </a:custClrLst>
  <a:extLst>
    <a:ext uri="{05A4C25C-085E-4340-85A3-A5531E510DB2}">
      <thm15:themeFamily xmlns:thm15="http://schemas.microsoft.com/office/thememl/2012/main" name="blank 24.05.22 TD.potx" id="{58DBFC55-7D75-4664-BCD7-7B8C361A6685}" vid="{ADD585AD-C703-46E6-A6AA-37E180751FB5}"/>
    </a:ext>
  </a:extLst>
</a:theme>
</file>

<file path=ppt/theme/theme8.xml><?xml version="1.0" encoding="utf-8"?>
<a:theme xmlns:a="http://schemas.openxmlformats.org/drawingml/2006/main" name="Logo Holders">
  <a:themeElements>
    <a:clrScheme name="AstraZeneca 2020">
      <a:dk1>
        <a:srgbClr val="3F4444"/>
      </a:dk1>
      <a:lt1>
        <a:srgbClr val="FFFFFF"/>
      </a:lt1>
      <a:dk2>
        <a:srgbClr val="003865"/>
      </a:dk2>
      <a:lt2>
        <a:srgbClr val="9DB0AC"/>
      </a:lt2>
      <a:accent1>
        <a:srgbClr val="830051"/>
      </a:accent1>
      <a:accent2>
        <a:srgbClr val="F0AB00"/>
      </a:accent2>
      <a:accent3>
        <a:srgbClr val="D0006F"/>
      </a:accent3>
      <a:accent4>
        <a:srgbClr val="3C1053"/>
      </a:accent4>
      <a:accent5>
        <a:srgbClr val="C4D600"/>
      </a:accent5>
      <a:accent6>
        <a:srgbClr val="68D2DF"/>
      </a:accent6>
      <a:hlink>
        <a:srgbClr val="68D2DF"/>
      </a:hlink>
      <a:folHlink>
        <a:srgbClr val="D0006F"/>
      </a:folHlink>
    </a:clrScheme>
    <a:fontScheme name="Astra Zeneca">
      <a:majorFont>
        <a:latin typeface="Calisto M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normAutofit/>
      </a:bodyPr>
      <a:lstStyle>
        <a:defPPr algn="ctr">
          <a:lnSpc>
            <a:spcPct val="90000"/>
          </a:lnSpc>
          <a:spcAft>
            <a:spcPts val="600"/>
          </a:spcAft>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lnSpc>
            <a:spcPct val="90000"/>
          </a:lnSpc>
          <a:spcAft>
            <a:spcPts val="600"/>
          </a:spcAft>
          <a:defRPr dirty="0" err="1" smtClean="0"/>
        </a:defPPr>
      </a:lstStyle>
    </a:txDef>
  </a:objectDefaults>
  <a:extraClrSchemeLst/>
  <a:custClrLst>
    <a:custClr name="White">
      <a:srgbClr val="FFFFFF"/>
    </a:custClr>
    <a:custClr name="Graphite, Lighter 60%">
      <a:srgbClr val="B2B4B4"/>
    </a:custClr>
    <a:custClr name="Platinum, Lighter 60%">
      <a:srgbClr val="D8DFDE"/>
    </a:custClr>
    <a:custClr name="Navy, Lighter 60%">
      <a:srgbClr val="99AFC1"/>
    </a:custClr>
    <a:custClr name="Mulberry, Lighter 60%">
      <a:srgbClr val="CD99B9"/>
    </a:custClr>
    <a:custClr name="Gold, Lighter 60%">
      <a:srgbClr val="F9DD99"/>
    </a:custClr>
    <a:custClr name="Magenta, Lighter 60%">
      <a:srgbClr val="EC99C5"/>
    </a:custClr>
    <a:custClr name="Purple, Lighter 60%">
      <a:srgbClr val="B19FBA"/>
    </a:custClr>
    <a:custClr name="Lime Green, Lighter 60%">
      <a:srgbClr val="E7EF99"/>
    </a:custClr>
    <a:custClr name="Light Blue, Lighter 60%">
      <a:srgbClr val="C3EDF2"/>
    </a:custClr>
    <a:custClr name="White">
      <a:srgbClr val="FFFFFF"/>
    </a:custClr>
    <a:custClr name="Graphite, Lighter 40%">
      <a:srgbClr val="8C8F8F"/>
    </a:custClr>
    <a:custClr name="Platinum, Lighter 40%">
      <a:srgbClr val="C4D0CD"/>
    </a:custClr>
    <a:custClr name="Navy, Lighter 40%">
      <a:srgbClr val="6688A3"/>
    </a:custClr>
    <a:custClr name="Mulberry, Lighter 40%">
      <a:srgbClr val="B56697"/>
    </a:custClr>
    <a:custClr name="Gold, Lighter 40%">
      <a:srgbClr val="F6CD66"/>
    </a:custClr>
    <a:custClr name="Magenta, Lighter 40%">
      <a:srgbClr val="E366A9"/>
    </a:custClr>
    <a:custClr name="Purple, Lighter 40%">
      <a:srgbClr val="8A7098"/>
    </a:custClr>
    <a:custClr name="Lime Green, Lighter 40%">
      <a:srgbClr val="DCE666"/>
    </a:custClr>
    <a:custClr name="Light Blue, Lighter 40%">
      <a:srgbClr val="A4E4EC"/>
    </a:custClr>
    <a:custClr name="White">
      <a:srgbClr val="FFFFFF"/>
    </a:custClr>
    <a:custClr name="Graphite, Darker 40%">
      <a:srgbClr val="262929"/>
    </a:custClr>
    <a:custClr name="Platinum, Darker 40%">
      <a:srgbClr val="5E6A67"/>
    </a:custClr>
    <a:custClr name="Navy, Darker 40%">
      <a:srgbClr val="00223D"/>
    </a:custClr>
    <a:custClr name="Mulberry, Darker 40%">
      <a:srgbClr val="4F0031"/>
    </a:custClr>
    <a:custClr name="Gold, Darker 40%">
      <a:srgbClr val="906700"/>
    </a:custClr>
    <a:custClr name="Magenta, Darker 40%">
      <a:srgbClr val="7D0043"/>
    </a:custClr>
    <a:custClr name="Purple, Darker 40%">
      <a:srgbClr val="240A32"/>
    </a:custClr>
    <a:custClr name="Lime Green, Darker 40%">
      <a:srgbClr val="768000"/>
    </a:custClr>
    <a:custClr name="Light Blue, Darker 40%">
      <a:srgbClr val="3E7E86"/>
    </a:custClr>
    <a:custClr name="White">
      <a:srgbClr val="FFFFFF"/>
    </a:custClr>
    <a:custClr name="Graphite, Darker 60%">
      <a:srgbClr val="191B1B"/>
    </a:custClr>
    <a:custClr name="Platinum, Darker 60%">
      <a:srgbClr val="3F4645"/>
    </a:custClr>
    <a:custClr name="Navy, Darker 60%">
      <a:srgbClr val="001628"/>
    </a:custClr>
    <a:custClr name="Mulberry, Darker 60%">
      <a:srgbClr val="340020"/>
    </a:custClr>
    <a:custClr name="Gold, Darker 60%">
      <a:srgbClr val="604400"/>
    </a:custClr>
    <a:custClr name="Magenta, Darker 60%">
      <a:srgbClr val="53002C"/>
    </a:custClr>
    <a:custClr name="Purple, Darker 60%">
      <a:srgbClr val="180621"/>
    </a:custClr>
    <a:custClr name="Lime Green, Darker 60%">
      <a:srgbClr val="4E5600"/>
    </a:custClr>
    <a:custClr name="Light Blue, Darker 60%">
      <a:srgbClr val="2A5459"/>
    </a:custClr>
  </a:custClrLst>
  <a:extLst>
    <a:ext uri="{05A4C25C-085E-4340-85A3-A5531E510DB2}">
      <thm15:themeFamily xmlns:thm15="http://schemas.microsoft.com/office/thememl/2012/main" name="blank 24.05.22 TD.potx" id="{58DBFC55-7D75-4664-BCD7-7B8C361A6685}" vid="{A0D3E82B-71DD-4FC0-AED6-A039D92FEFB4}"/>
    </a:ext>
  </a:extLst>
</a:theme>
</file>

<file path=ppt/theme/theme9.xml><?xml version="1.0" encoding="utf-8"?>
<a:theme xmlns:a="http://schemas.openxmlformats.org/drawingml/2006/main" name="Office Theme">
  <a:themeElements>
    <a:clrScheme name="AstraZeneca 2020">
      <a:dk1>
        <a:srgbClr val="3F4444"/>
      </a:dk1>
      <a:lt1>
        <a:srgbClr val="FFFFFF"/>
      </a:lt1>
      <a:dk2>
        <a:srgbClr val="003865"/>
      </a:dk2>
      <a:lt2>
        <a:srgbClr val="9DB0AC"/>
      </a:lt2>
      <a:accent1>
        <a:srgbClr val="830051"/>
      </a:accent1>
      <a:accent2>
        <a:srgbClr val="F0AB00"/>
      </a:accent2>
      <a:accent3>
        <a:srgbClr val="D0006F"/>
      </a:accent3>
      <a:accent4>
        <a:srgbClr val="3C1053"/>
      </a:accent4>
      <a:accent5>
        <a:srgbClr val="C4D600"/>
      </a:accent5>
      <a:accent6>
        <a:srgbClr val="68D2DF"/>
      </a:accent6>
      <a:hlink>
        <a:srgbClr val="68D2DF"/>
      </a:hlink>
      <a:folHlink>
        <a:srgbClr val="D0006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White">
      <a:srgbClr val="FFFFFF"/>
    </a:custClr>
    <a:custClr name="Graphite, Lighter 60%">
      <a:srgbClr val="B2B4B4"/>
    </a:custClr>
    <a:custClr name="Platinum, Lighter 60%">
      <a:srgbClr val="D8DFDE"/>
    </a:custClr>
    <a:custClr name="Navy, Lighter 60%">
      <a:srgbClr val="99AFC1"/>
    </a:custClr>
    <a:custClr name="Mulberry, Lighter 60%">
      <a:srgbClr val="CD99B9"/>
    </a:custClr>
    <a:custClr name="Gold, Lighter 60%">
      <a:srgbClr val="F9DD99"/>
    </a:custClr>
    <a:custClr name="Magenta, Lighter 60%">
      <a:srgbClr val="EC99C5"/>
    </a:custClr>
    <a:custClr name="Purple, Lighter 60%">
      <a:srgbClr val="B19FBA"/>
    </a:custClr>
    <a:custClr name="Lime Green, Lighter 60%">
      <a:srgbClr val="E7EF99"/>
    </a:custClr>
    <a:custClr name="Light Blue, Lighter 60%">
      <a:srgbClr val="C3EDF2"/>
    </a:custClr>
    <a:custClr name="White">
      <a:srgbClr val="FFFFFF"/>
    </a:custClr>
    <a:custClr name="Graphite, Lighter 40%">
      <a:srgbClr val="8C8F8F"/>
    </a:custClr>
    <a:custClr name="Platinum, Lighter 40%">
      <a:srgbClr val="C4D0CD"/>
    </a:custClr>
    <a:custClr name="Navy, Lighter 40%">
      <a:srgbClr val="6688A3"/>
    </a:custClr>
    <a:custClr name="Mulberry, Lighter 40%">
      <a:srgbClr val="B56697"/>
    </a:custClr>
    <a:custClr name="Gold, Lighter 40%">
      <a:srgbClr val="F6CD66"/>
    </a:custClr>
    <a:custClr name="Magenta, Lighter 40%">
      <a:srgbClr val="E366A9"/>
    </a:custClr>
    <a:custClr name="Purple, Lighter 40%">
      <a:srgbClr val="8A7098"/>
    </a:custClr>
    <a:custClr name="Lime Green, Lighter 40%">
      <a:srgbClr val="DCE666"/>
    </a:custClr>
    <a:custClr name="Light Blue, Lighter 40%">
      <a:srgbClr val="A4E4EC"/>
    </a:custClr>
    <a:custClr name="White">
      <a:srgbClr val="FFFFFF"/>
    </a:custClr>
    <a:custClr name="Graphite, Darker 40%">
      <a:srgbClr val="262929"/>
    </a:custClr>
    <a:custClr name="Platinum, Darker 40%">
      <a:srgbClr val="5E6A67"/>
    </a:custClr>
    <a:custClr name="Navy, Darker 40%">
      <a:srgbClr val="00223D"/>
    </a:custClr>
    <a:custClr name="Mulberry, Darker 40%">
      <a:srgbClr val="4F0031"/>
    </a:custClr>
    <a:custClr name="Gold, Darker 40%">
      <a:srgbClr val="906700"/>
    </a:custClr>
    <a:custClr name="Magenta, Darker 40%">
      <a:srgbClr val="7D0043"/>
    </a:custClr>
    <a:custClr name="Purple, Darker 40%">
      <a:srgbClr val="240A32"/>
    </a:custClr>
    <a:custClr name="Lime Green, Darker 40%">
      <a:srgbClr val="768000"/>
    </a:custClr>
    <a:custClr name="Light Blue, Darker 40%">
      <a:srgbClr val="3E7E86"/>
    </a:custClr>
    <a:custClr name="White">
      <a:srgbClr val="FFFFFF"/>
    </a:custClr>
    <a:custClr name="Graphite, Darker 60%">
      <a:srgbClr val="191B1B"/>
    </a:custClr>
    <a:custClr name="Platinum, Darker 60%">
      <a:srgbClr val="3F4645"/>
    </a:custClr>
    <a:custClr name="Navy, Darker 60%">
      <a:srgbClr val="001628"/>
    </a:custClr>
    <a:custClr name="Mulberry, Darker 60%">
      <a:srgbClr val="340020"/>
    </a:custClr>
    <a:custClr name="Gold, Darker 60%">
      <a:srgbClr val="604400"/>
    </a:custClr>
    <a:custClr name="Magenta, Darker 60%">
      <a:srgbClr val="53002C"/>
    </a:custClr>
    <a:custClr name="Purple, Darker 60%">
      <a:srgbClr val="180621"/>
    </a:custClr>
    <a:custClr name="Lime Green, Darker 60%">
      <a:srgbClr val="4E5600"/>
    </a:custClr>
    <a:custClr name="Light Blue, Darker 60%">
      <a:srgbClr val="2A5459"/>
    </a:custClr>
  </a:custClr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BrandIn lastLayout="1"/>
</file>

<file path=customXml/item10.xml><?xml version="1.0" encoding="utf-8"?>
<BrandIn lastLayout="1"/>
</file>

<file path=customXml/item11.xml><?xml version="1.0" encoding="utf-8"?>
<BrandIn lastLayout="1"/>
</file>

<file path=customXml/item12.xml><?xml version="1.0" encoding="utf-8"?>
<BrandIn lastLayout="1"/>
</file>

<file path=customXml/item2.xml><?xml version="1.0" encoding="utf-8"?>
<BrandIn lastLayout="1"/>
</file>

<file path=customXml/item3.xml><?xml version="1.0" encoding="utf-8"?>
<ct:contentTypeSchema xmlns:ct="http://schemas.microsoft.com/office/2006/metadata/contentType" xmlns:ma="http://schemas.microsoft.com/office/2006/metadata/properties/metaAttributes" ct:_="" ma:_="" ma:contentTypeName="Document" ma:contentTypeID="0x010100EC99DB2226E9054EAA931B5CD736B336" ma:contentTypeVersion="16" ma:contentTypeDescription="Create a new document." ma:contentTypeScope="" ma:versionID="a537e1f2e56204b41a6b6aac0143137b">
  <xsd:schema xmlns:xsd="http://www.w3.org/2001/XMLSchema" xmlns:xs="http://www.w3.org/2001/XMLSchema" xmlns:p="http://schemas.microsoft.com/office/2006/metadata/properties" xmlns:ns2="0c9131b5-4f7a-4fc7-9a57-73dee8b9041c" xmlns:ns3="a5bf85ab-5b89-45d5-812d-d881043611a5" targetNamespace="http://schemas.microsoft.com/office/2006/metadata/properties" ma:root="true" ma:fieldsID="5c72eae6c28d3701aaa6ae81f9139337" ns2:_="" ns3:_="">
    <xsd:import namespace="0c9131b5-4f7a-4fc7-9a57-73dee8b9041c"/>
    <xsd:import namespace="a5bf85ab-5b89-45d5-812d-d881043611a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9131b5-4f7a-4fc7-9a57-73dee8b904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f367377-cea2-4f59-9866-8491a8f07ab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5bf85ab-5b89-45d5-812d-d881043611a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018993d-1d16-43cf-b63c-2f328976747f}" ma:internalName="TaxCatchAll" ma:showField="CatchAllData" ma:web="a5bf85ab-5b89-45d5-812d-d881043611a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0c9131b5-4f7a-4fc7-9a57-73dee8b9041c">
      <Terms xmlns="http://schemas.microsoft.com/office/infopath/2007/PartnerControls"/>
    </lcf76f155ced4ddcb4097134ff3c332f>
    <TaxCatchAll xmlns="a5bf85ab-5b89-45d5-812d-d881043611a5" xsi:nil="true"/>
  </documentManagement>
</p:properties>
</file>

<file path=customXml/item5.xml><?xml version="1.0" encoding="utf-8"?>
<BrandIn lastLayout="1"/>
</file>

<file path=customXml/item6.xml><?xml version="1.0" encoding="utf-8"?>
<BrandIn lastLayout="1"/>
</file>

<file path=customXml/item7.xml><?xml version="1.0" encoding="utf-8"?>
<BrandIn lastLayout="1"/>
</file>

<file path=customXml/item8.xml><?xml version="1.0" encoding="utf-8"?>
<BrandIn lastLayout="1"/>
</file>

<file path=customXml/item9.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D07F71-FAE4-4758-BC0B-60609551B1CC}">
  <ds:schemaRefs/>
</ds:datastoreItem>
</file>

<file path=customXml/itemProps10.xml><?xml version="1.0" encoding="utf-8"?>
<ds:datastoreItem xmlns:ds="http://schemas.openxmlformats.org/officeDocument/2006/customXml" ds:itemID="{3DB22CCA-FF5C-41A5-90F8-AC554C621565}">
  <ds:schemaRefs/>
</ds:datastoreItem>
</file>

<file path=customXml/itemProps11.xml><?xml version="1.0" encoding="utf-8"?>
<ds:datastoreItem xmlns:ds="http://schemas.openxmlformats.org/officeDocument/2006/customXml" ds:itemID="{60BB04B5-40D2-4FDA-9336-7994D079CE4F}">
  <ds:schemaRefs/>
</ds:datastoreItem>
</file>

<file path=customXml/itemProps12.xml><?xml version="1.0" encoding="utf-8"?>
<ds:datastoreItem xmlns:ds="http://schemas.openxmlformats.org/officeDocument/2006/customXml" ds:itemID="{CE231AE7-799C-476B-948C-13293BA93F71}">
  <ds:schemaRefs/>
</ds:datastoreItem>
</file>

<file path=customXml/itemProps2.xml><?xml version="1.0" encoding="utf-8"?>
<ds:datastoreItem xmlns:ds="http://schemas.openxmlformats.org/officeDocument/2006/customXml" ds:itemID="{D8B9FEFC-EE17-4515-A8D9-AD44478F0ED6}">
  <ds:schemaRefs/>
</ds:datastoreItem>
</file>

<file path=customXml/itemProps3.xml><?xml version="1.0" encoding="utf-8"?>
<ds:datastoreItem xmlns:ds="http://schemas.openxmlformats.org/officeDocument/2006/customXml" ds:itemID="{35A613A1-DBAE-4F68-A61A-09083C135D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9131b5-4f7a-4fc7-9a57-73dee8b9041c"/>
    <ds:schemaRef ds:uri="a5bf85ab-5b89-45d5-812d-d881043611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AD41FD2-E42A-4705-AA0D-85221307178A}">
  <ds:schemaRefs>
    <ds:schemaRef ds:uri="http://www.w3.org/XML/1998/namespace"/>
    <ds:schemaRef ds:uri="http://purl.org/dc/terms/"/>
    <ds:schemaRef ds:uri="http://schemas.openxmlformats.org/package/2006/metadata/core-properties"/>
    <ds:schemaRef ds:uri="http://purl.org/dc/elements/1.1/"/>
    <ds:schemaRef ds:uri="http://schemas.microsoft.com/office/infopath/2007/PartnerControls"/>
    <ds:schemaRef ds:uri="a5bf85ab-5b89-45d5-812d-d881043611a5"/>
    <ds:schemaRef ds:uri="http://schemas.microsoft.com/office/2006/documentManagement/types"/>
    <ds:schemaRef ds:uri="0c9131b5-4f7a-4fc7-9a57-73dee8b9041c"/>
    <ds:schemaRef ds:uri="http://schemas.microsoft.com/office/2006/metadata/properties"/>
    <ds:schemaRef ds:uri="http://purl.org/dc/dcmitype/"/>
  </ds:schemaRefs>
</ds:datastoreItem>
</file>

<file path=customXml/itemProps5.xml><?xml version="1.0" encoding="utf-8"?>
<ds:datastoreItem xmlns:ds="http://schemas.openxmlformats.org/officeDocument/2006/customXml" ds:itemID="{8B6B0787-9734-4296-B5D3-EC4759041B1D}">
  <ds:schemaRefs/>
</ds:datastoreItem>
</file>

<file path=customXml/itemProps6.xml><?xml version="1.0" encoding="utf-8"?>
<ds:datastoreItem xmlns:ds="http://schemas.openxmlformats.org/officeDocument/2006/customXml" ds:itemID="{F6414CD9-7AB0-4F44-807F-DF912C5E1A13}">
  <ds:schemaRefs/>
</ds:datastoreItem>
</file>

<file path=customXml/itemProps7.xml><?xml version="1.0" encoding="utf-8"?>
<ds:datastoreItem xmlns:ds="http://schemas.openxmlformats.org/officeDocument/2006/customXml" ds:itemID="{A9377F0E-6DE4-47A6-94F7-B5269FE2FCE0}">
  <ds:schemaRefs/>
</ds:datastoreItem>
</file>

<file path=customXml/itemProps8.xml><?xml version="1.0" encoding="utf-8"?>
<ds:datastoreItem xmlns:ds="http://schemas.openxmlformats.org/officeDocument/2006/customXml" ds:itemID="{65C99F1C-FB57-46A7-9B3A-75339810ED4F}">
  <ds:schemaRefs/>
</ds:datastoreItem>
</file>

<file path=customXml/itemProps9.xml><?xml version="1.0" encoding="utf-8"?>
<ds:datastoreItem xmlns:ds="http://schemas.openxmlformats.org/officeDocument/2006/customXml" ds:itemID="{39C02748-3634-4A24-AAB5-5A1F224A40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295</TotalTime>
  <Words>643</Words>
  <Application>Microsoft Office PowerPoint</Application>
  <PresentationFormat>Widescreen</PresentationFormat>
  <Paragraphs>59</Paragraphs>
  <Slides>7</Slides>
  <Notes>0</Notes>
  <HiddenSlides>0</HiddenSlides>
  <MMClips>0</MMClips>
  <ScaleCrop>false</ScaleCrop>
  <HeadingPairs>
    <vt:vector size="6" baseType="variant">
      <vt:variant>
        <vt:lpstr>Caratteri utilizzati</vt:lpstr>
      </vt:variant>
      <vt:variant>
        <vt:i4>3</vt:i4>
      </vt:variant>
      <vt:variant>
        <vt:lpstr>Tema</vt:lpstr>
      </vt:variant>
      <vt:variant>
        <vt:i4>8</vt:i4>
      </vt:variant>
      <vt:variant>
        <vt:lpstr>Titoli diapositive</vt:lpstr>
      </vt:variant>
      <vt:variant>
        <vt:i4>7</vt:i4>
      </vt:variant>
    </vt:vector>
  </HeadingPairs>
  <TitlesOfParts>
    <vt:vector size="18" baseType="lpstr">
      <vt:lpstr>Arial</vt:lpstr>
      <vt:lpstr>Calibri</vt:lpstr>
      <vt:lpstr>Calisto MT</vt:lpstr>
      <vt:lpstr>AstraZeneca Standard Template</vt:lpstr>
      <vt:lpstr>Alternative Content Layouts</vt:lpstr>
      <vt:lpstr>Text with Image Layouts</vt:lpstr>
      <vt:lpstr>Key Statements</vt:lpstr>
      <vt:lpstr>Lists</vt:lpstr>
      <vt:lpstr>Agendas</vt:lpstr>
      <vt:lpstr>Speakers</vt:lpstr>
      <vt:lpstr>Logo Holders</vt:lpstr>
      <vt:lpstr>Biotecnologie Mediche Jan 19th 2024</vt:lpstr>
      <vt:lpstr>Education</vt:lpstr>
      <vt:lpstr>Training</vt:lpstr>
      <vt:lpstr>Full Time Job</vt:lpstr>
      <vt:lpstr>Full Time Job</vt:lpstr>
      <vt:lpstr>Suggestion</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Biotecnologie Mediche Jan 19th 2024</dc:title>
  <dc:subject/>
  <dc:creator>Sanseviero, Emilio</dc:creator>
  <cp:keywords/>
  <dc:description/>
  <cp:lastModifiedBy>D'Angelo  Gargano  Oriana </cp:lastModifiedBy>
  <cp:revision>1</cp:revision>
  <dcterms:created xsi:type="dcterms:W3CDTF">2024-01-18T15:57:00Z</dcterms:created>
  <dcterms:modified xsi:type="dcterms:W3CDTF">2024-01-19T14:12:49Z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0x010100EC99DB2226E9054EAA931B5CD736B336</vt:lpwstr>
  </property>
  <property fmtid="{D5CDD505-2E9C-101B-9397-08002B2CF9AE}" pid="3" name="Version">
    <vt:lpwstr>AstraZeneca Template 24.05.2022</vt:lpwstr>
  </property>
  <property fmtid="{D5CDD505-2E9C-101B-9397-08002B2CF9AE}" pid="4" name="ArticulateGUID">
    <vt:lpwstr>3147F588-80EE-4A79-8B90-D2BF272EDFE6</vt:lpwstr>
  </property>
  <property fmtid="{D5CDD505-2E9C-101B-9397-08002B2CF9AE}" pid="5" name="ArticulatePath">
    <vt:lpwstr>https://brightcarbon.sharepoint.com/sites/Intranet/Projects/ABCD/AstraZeneca/ASTR 3935 - AstraZeneca Template Build Project/Corporate Templates Design/BrightCarbon Template-Build/ASTR 3935 - Template &amp; Model Slides 13</vt:lpwstr>
  </property>
</Properties>
</file>