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69" r:id="rId3"/>
    <p:sldId id="257" r:id="rId4"/>
    <p:sldId id="258" r:id="rId5"/>
    <p:sldId id="259" r:id="rId6"/>
    <p:sldId id="260" r:id="rId7"/>
    <p:sldId id="268" r:id="rId8"/>
    <p:sldId id="261" r:id="rId9"/>
    <p:sldId id="262" r:id="rId10"/>
    <p:sldId id="263" r:id="rId11"/>
    <p:sldId id="267" r:id="rId12"/>
    <p:sldId id="265" r:id="rId13"/>
    <p:sldId id="266"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43" y="2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AB4B5-A6CF-4187-B7CB-A75CA04F20D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9CFDF50-FEA3-4BF1-9421-A0657A221628}">
      <dgm:prSet/>
      <dgm:spPr/>
      <dgm:t>
        <a:bodyPr/>
        <a:lstStyle/>
        <a:p>
          <a:r>
            <a:rPr lang="it-IT"/>
            <a:t>Headquarters: Geneva</a:t>
          </a:r>
          <a:endParaRPr lang="en-US"/>
        </a:p>
      </dgm:t>
    </dgm:pt>
    <dgm:pt modelId="{94127724-FE46-41CE-B1D7-053C7FFD57BD}" type="parTrans" cxnId="{E38D5772-00E1-4B5F-9076-145F2863F79D}">
      <dgm:prSet/>
      <dgm:spPr/>
      <dgm:t>
        <a:bodyPr/>
        <a:lstStyle/>
        <a:p>
          <a:endParaRPr lang="en-US"/>
        </a:p>
      </dgm:t>
    </dgm:pt>
    <dgm:pt modelId="{94252865-7033-4542-BD49-E09CA71CD6B2}" type="sibTrans" cxnId="{E38D5772-00E1-4B5F-9076-145F2863F79D}">
      <dgm:prSet/>
      <dgm:spPr/>
      <dgm:t>
        <a:bodyPr/>
        <a:lstStyle/>
        <a:p>
          <a:endParaRPr lang="en-US"/>
        </a:p>
      </dgm:t>
    </dgm:pt>
    <dgm:pt modelId="{BF80C196-8A2D-4812-913B-24B0BAD67686}">
      <dgm:prSet/>
      <dgm:spPr/>
      <dgm:t>
        <a:bodyPr/>
        <a:lstStyle/>
        <a:p>
          <a:r>
            <a:rPr lang="it-IT"/>
            <a:t>Member States: 164</a:t>
          </a:r>
          <a:endParaRPr lang="en-US"/>
        </a:p>
      </dgm:t>
    </dgm:pt>
    <dgm:pt modelId="{103DF840-24EB-4C3D-9B0F-BF901B04827E}" type="parTrans" cxnId="{C8C9CAA4-B907-46F5-A4D7-C932E7E6DC15}">
      <dgm:prSet/>
      <dgm:spPr/>
      <dgm:t>
        <a:bodyPr/>
        <a:lstStyle/>
        <a:p>
          <a:endParaRPr lang="en-US"/>
        </a:p>
      </dgm:t>
    </dgm:pt>
    <dgm:pt modelId="{B323E475-2B75-4D15-B4B2-39C7EE654381}" type="sibTrans" cxnId="{C8C9CAA4-B907-46F5-A4D7-C932E7E6DC15}">
      <dgm:prSet/>
      <dgm:spPr/>
      <dgm:t>
        <a:bodyPr/>
        <a:lstStyle/>
        <a:p>
          <a:endParaRPr lang="en-US"/>
        </a:p>
      </dgm:t>
    </dgm:pt>
    <dgm:pt modelId="{6D9BC9AB-72E5-4D45-A7EC-202859415FAA}">
      <dgm:prSet/>
      <dgm:spPr/>
      <dgm:t>
        <a:bodyPr/>
        <a:lstStyle/>
        <a:p>
          <a:r>
            <a:rPr lang="it-IT"/>
            <a:t>Foundation: Marrakesh agreements, 1994</a:t>
          </a:r>
          <a:endParaRPr lang="en-US"/>
        </a:p>
      </dgm:t>
    </dgm:pt>
    <dgm:pt modelId="{9E786E2E-75EF-4114-92B1-97FCD4552659}" type="parTrans" cxnId="{CA350B70-AF1F-4CB3-8A14-51826B73819F}">
      <dgm:prSet/>
      <dgm:spPr/>
      <dgm:t>
        <a:bodyPr/>
        <a:lstStyle/>
        <a:p>
          <a:endParaRPr lang="en-US"/>
        </a:p>
      </dgm:t>
    </dgm:pt>
    <dgm:pt modelId="{A30DDF20-A1BF-4D01-BADE-9AC7ACC2CC36}" type="sibTrans" cxnId="{CA350B70-AF1F-4CB3-8A14-51826B73819F}">
      <dgm:prSet/>
      <dgm:spPr/>
      <dgm:t>
        <a:bodyPr/>
        <a:lstStyle/>
        <a:p>
          <a:endParaRPr lang="en-US"/>
        </a:p>
      </dgm:t>
    </dgm:pt>
    <dgm:pt modelId="{2236B85F-24D8-4D9D-B267-1DE8FCC0A035}">
      <dgm:prSet/>
      <dgm:spPr/>
      <dgm:t>
        <a:bodyPr/>
        <a:lstStyle/>
        <a:p>
          <a:r>
            <a:rPr lang="it-IT"/>
            <a:t>Successor to GATT (General Agreement on Tariffs and Trade), 1948, adopted when the ITO (International Trade Organization) failed</a:t>
          </a:r>
          <a:endParaRPr lang="en-US"/>
        </a:p>
      </dgm:t>
    </dgm:pt>
    <dgm:pt modelId="{33526B63-B7D0-4BDF-B3B9-228533465CFE}" type="parTrans" cxnId="{D220BB9E-F575-42FD-BEE1-D3AED8E514F5}">
      <dgm:prSet/>
      <dgm:spPr/>
      <dgm:t>
        <a:bodyPr/>
        <a:lstStyle/>
        <a:p>
          <a:endParaRPr lang="en-US"/>
        </a:p>
      </dgm:t>
    </dgm:pt>
    <dgm:pt modelId="{A6EA71F7-406A-4B29-8C36-8014119D806D}" type="sibTrans" cxnId="{D220BB9E-F575-42FD-BEE1-D3AED8E514F5}">
      <dgm:prSet/>
      <dgm:spPr/>
      <dgm:t>
        <a:bodyPr/>
        <a:lstStyle/>
        <a:p>
          <a:endParaRPr lang="en-US"/>
        </a:p>
      </dgm:t>
    </dgm:pt>
    <dgm:pt modelId="{B993A006-73D9-4C7E-ACB2-BC29292F6979}">
      <dgm:prSet/>
      <dgm:spPr/>
      <dgm:t>
        <a:bodyPr/>
        <a:lstStyle/>
        <a:p>
          <a:r>
            <a:rPr lang="it-IT"/>
            <a:t>GATT rounds: Trade negotiations with reciprocal offers of trade access to markets and tariffs reduction</a:t>
          </a:r>
          <a:endParaRPr lang="en-US"/>
        </a:p>
      </dgm:t>
    </dgm:pt>
    <dgm:pt modelId="{B513F217-47A3-48FA-9F4F-262CECA4B2C7}" type="parTrans" cxnId="{BC1F6884-6AB7-43BC-A8C8-E8CCDF59BBB1}">
      <dgm:prSet/>
      <dgm:spPr/>
      <dgm:t>
        <a:bodyPr/>
        <a:lstStyle/>
        <a:p>
          <a:endParaRPr lang="en-US"/>
        </a:p>
      </dgm:t>
    </dgm:pt>
    <dgm:pt modelId="{A3C5AF81-BA4E-45B0-8565-CA9E7E74C672}" type="sibTrans" cxnId="{BC1F6884-6AB7-43BC-A8C8-E8CCDF59BBB1}">
      <dgm:prSet/>
      <dgm:spPr/>
      <dgm:t>
        <a:bodyPr/>
        <a:lstStyle/>
        <a:p>
          <a:endParaRPr lang="en-US"/>
        </a:p>
      </dgm:t>
    </dgm:pt>
    <dgm:pt modelId="{511642CD-0739-490D-8661-1652BFF0FB81}">
      <dgm:prSet/>
      <dgm:spPr/>
      <dgm:t>
        <a:bodyPr/>
        <a:lstStyle/>
        <a:p>
          <a:r>
            <a:rPr lang="it-IT"/>
            <a:t>Kennedy Round – 1960s</a:t>
          </a:r>
          <a:endParaRPr lang="en-US"/>
        </a:p>
      </dgm:t>
    </dgm:pt>
    <dgm:pt modelId="{2DE0237F-EC51-41C9-A46A-374DDA055C5E}" type="parTrans" cxnId="{04875824-147D-4A60-B6C3-046AA5885D1C}">
      <dgm:prSet/>
      <dgm:spPr/>
      <dgm:t>
        <a:bodyPr/>
        <a:lstStyle/>
        <a:p>
          <a:endParaRPr lang="en-US"/>
        </a:p>
      </dgm:t>
    </dgm:pt>
    <dgm:pt modelId="{FF713115-09C1-43F4-80D1-009D3B2C07DE}" type="sibTrans" cxnId="{04875824-147D-4A60-B6C3-046AA5885D1C}">
      <dgm:prSet/>
      <dgm:spPr/>
      <dgm:t>
        <a:bodyPr/>
        <a:lstStyle/>
        <a:p>
          <a:endParaRPr lang="en-US"/>
        </a:p>
      </dgm:t>
    </dgm:pt>
    <dgm:pt modelId="{BAF19752-75E3-4EE3-BD50-618962FACB1C}">
      <dgm:prSet/>
      <dgm:spPr/>
      <dgm:t>
        <a:bodyPr/>
        <a:lstStyle/>
        <a:p>
          <a:r>
            <a:rPr lang="it-IT"/>
            <a:t>Tokyo Round – 1970s</a:t>
          </a:r>
          <a:endParaRPr lang="en-US"/>
        </a:p>
      </dgm:t>
    </dgm:pt>
    <dgm:pt modelId="{3A0328F1-33EA-4440-9FFD-1A3E2B027E9C}" type="parTrans" cxnId="{C0D844DC-8015-49D5-963B-97D4336E2B50}">
      <dgm:prSet/>
      <dgm:spPr/>
      <dgm:t>
        <a:bodyPr/>
        <a:lstStyle/>
        <a:p>
          <a:endParaRPr lang="en-US"/>
        </a:p>
      </dgm:t>
    </dgm:pt>
    <dgm:pt modelId="{A4C58C96-40EF-41E5-90B1-C450991B3244}" type="sibTrans" cxnId="{C0D844DC-8015-49D5-963B-97D4336E2B50}">
      <dgm:prSet/>
      <dgm:spPr/>
      <dgm:t>
        <a:bodyPr/>
        <a:lstStyle/>
        <a:p>
          <a:endParaRPr lang="en-US"/>
        </a:p>
      </dgm:t>
    </dgm:pt>
    <dgm:pt modelId="{53DE515B-1A96-47B4-B968-6AF486C080D1}">
      <dgm:prSet/>
      <dgm:spPr/>
      <dgm:t>
        <a:bodyPr/>
        <a:lstStyle/>
        <a:p>
          <a:r>
            <a:rPr lang="it-IT"/>
            <a:t>Uruguay Round – 1986/1994</a:t>
          </a:r>
          <a:endParaRPr lang="en-US"/>
        </a:p>
      </dgm:t>
    </dgm:pt>
    <dgm:pt modelId="{7C6FF6E6-1B09-41D3-A056-2BAE5D232C86}" type="parTrans" cxnId="{F8B5BF7E-B78A-4115-86C3-B3C1CCECCA67}">
      <dgm:prSet/>
      <dgm:spPr/>
      <dgm:t>
        <a:bodyPr/>
        <a:lstStyle/>
        <a:p>
          <a:endParaRPr lang="en-US"/>
        </a:p>
      </dgm:t>
    </dgm:pt>
    <dgm:pt modelId="{CDD54389-F9B8-4D62-B9A3-D582366CC38B}" type="sibTrans" cxnId="{F8B5BF7E-B78A-4115-86C3-B3C1CCECCA67}">
      <dgm:prSet/>
      <dgm:spPr/>
      <dgm:t>
        <a:bodyPr/>
        <a:lstStyle/>
        <a:p>
          <a:endParaRPr lang="en-US"/>
        </a:p>
      </dgm:t>
    </dgm:pt>
    <dgm:pt modelId="{E030F4CF-F911-4308-B2C5-7B8E350BFC5C}" type="pres">
      <dgm:prSet presAssocID="{C0FAB4B5-A6CF-4187-B7CB-A75CA04F20DB}" presName="diagram" presStyleCnt="0">
        <dgm:presLayoutVars>
          <dgm:dir/>
          <dgm:resizeHandles val="exact"/>
        </dgm:presLayoutVars>
      </dgm:prSet>
      <dgm:spPr/>
    </dgm:pt>
    <dgm:pt modelId="{51F9A0AC-7CFF-4324-8926-77BEBD039653}" type="pres">
      <dgm:prSet presAssocID="{99CFDF50-FEA3-4BF1-9421-A0657A221628}" presName="node" presStyleLbl="node1" presStyleIdx="0" presStyleCnt="8">
        <dgm:presLayoutVars>
          <dgm:bulletEnabled val="1"/>
        </dgm:presLayoutVars>
      </dgm:prSet>
      <dgm:spPr/>
    </dgm:pt>
    <dgm:pt modelId="{529BF3D0-23C5-415F-BAC2-3DEB4A151F7D}" type="pres">
      <dgm:prSet presAssocID="{94252865-7033-4542-BD49-E09CA71CD6B2}" presName="sibTrans" presStyleCnt="0"/>
      <dgm:spPr/>
    </dgm:pt>
    <dgm:pt modelId="{3EFCBFE1-4525-4250-B84D-C5AC70CF47D0}" type="pres">
      <dgm:prSet presAssocID="{BF80C196-8A2D-4812-913B-24B0BAD67686}" presName="node" presStyleLbl="node1" presStyleIdx="1" presStyleCnt="8">
        <dgm:presLayoutVars>
          <dgm:bulletEnabled val="1"/>
        </dgm:presLayoutVars>
      </dgm:prSet>
      <dgm:spPr/>
    </dgm:pt>
    <dgm:pt modelId="{5DF2B228-65FD-4566-A86A-E872DA0EF4D2}" type="pres">
      <dgm:prSet presAssocID="{B323E475-2B75-4D15-B4B2-39C7EE654381}" presName="sibTrans" presStyleCnt="0"/>
      <dgm:spPr/>
    </dgm:pt>
    <dgm:pt modelId="{AB5E1D72-6A8B-4619-B9FD-E41D4F6ED6E8}" type="pres">
      <dgm:prSet presAssocID="{6D9BC9AB-72E5-4D45-A7EC-202859415FAA}" presName="node" presStyleLbl="node1" presStyleIdx="2" presStyleCnt="8">
        <dgm:presLayoutVars>
          <dgm:bulletEnabled val="1"/>
        </dgm:presLayoutVars>
      </dgm:prSet>
      <dgm:spPr/>
    </dgm:pt>
    <dgm:pt modelId="{007C38DC-E7A3-4B71-974C-C6C124511DB0}" type="pres">
      <dgm:prSet presAssocID="{A30DDF20-A1BF-4D01-BADE-9AC7ACC2CC36}" presName="sibTrans" presStyleCnt="0"/>
      <dgm:spPr/>
    </dgm:pt>
    <dgm:pt modelId="{9CC9D849-AE9E-4B31-9602-0B814BBD9FC2}" type="pres">
      <dgm:prSet presAssocID="{2236B85F-24D8-4D9D-B267-1DE8FCC0A035}" presName="node" presStyleLbl="node1" presStyleIdx="3" presStyleCnt="8">
        <dgm:presLayoutVars>
          <dgm:bulletEnabled val="1"/>
        </dgm:presLayoutVars>
      </dgm:prSet>
      <dgm:spPr/>
    </dgm:pt>
    <dgm:pt modelId="{71A3C461-35F4-4A0E-9870-C0A7B4A89FA4}" type="pres">
      <dgm:prSet presAssocID="{A6EA71F7-406A-4B29-8C36-8014119D806D}" presName="sibTrans" presStyleCnt="0"/>
      <dgm:spPr/>
    </dgm:pt>
    <dgm:pt modelId="{490F0CED-92A6-405E-A83D-83CB6AC5B9FF}" type="pres">
      <dgm:prSet presAssocID="{B993A006-73D9-4C7E-ACB2-BC29292F6979}" presName="node" presStyleLbl="node1" presStyleIdx="4" presStyleCnt="8">
        <dgm:presLayoutVars>
          <dgm:bulletEnabled val="1"/>
        </dgm:presLayoutVars>
      </dgm:prSet>
      <dgm:spPr/>
    </dgm:pt>
    <dgm:pt modelId="{2BDF7647-8C9F-4CFF-AFC6-6F9A300E1198}" type="pres">
      <dgm:prSet presAssocID="{A3C5AF81-BA4E-45B0-8565-CA9E7E74C672}" presName="sibTrans" presStyleCnt="0"/>
      <dgm:spPr/>
    </dgm:pt>
    <dgm:pt modelId="{093ED9C9-18A9-4389-8E34-4D9E628B1FB0}" type="pres">
      <dgm:prSet presAssocID="{511642CD-0739-490D-8661-1652BFF0FB81}" presName="node" presStyleLbl="node1" presStyleIdx="5" presStyleCnt="8">
        <dgm:presLayoutVars>
          <dgm:bulletEnabled val="1"/>
        </dgm:presLayoutVars>
      </dgm:prSet>
      <dgm:spPr/>
    </dgm:pt>
    <dgm:pt modelId="{09B57EEB-8AF8-48D0-A37B-14A7EB9AB553}" type="pres">
      <dgm:prSet presAssocID="{FF713115-09C1-43F4-80D1-009D3B2C07DE}" presName="sibTrans" presStyleCnt="0"/>
      <dgm:spPr/>
    </dgm:pt>
    <dgm:pt modelId="{22F431AE-BAB4-4C8C-B79B-7194BAEBE18E}" type="pres">
      <dgm:prSet presAssocID="{BAF19752-75E3-4EE3-BD50-618962FACB1C}" presName="node" presStyleLbl="node1" presStyleIdx="6" presStyleCnt="8">
        <dgm:presLayoutVars>
          <dgm:bulletEnabled val="1"/>
        </dgm:presLayoutVars>
      </dgm:prSet>
      <dgm:spPr/>
    </dgm:pt>
    <dgm:pt modelId="{F1B494A3-57A0-4D90-9A54-E2903885A537}" type="pres">
      <dgm:prSet presAssocID="{A4C58C96-40EF-41E5-90B1-C450991B3244}" presName="sibTrans" presStyleCnt="0"/>
      <dgm:spPr/>
    </dgm:pt>
    <dgm:pt modelId="{AFEC93E1-C9BA-477E-9550-0E6C23817D26}" type="pres">
      <dgm:prSet presAssocID="{53DE515B-1A96-47B4-B968-6AF486C080D1}" presName="node" presStyleLbl="node1" presStyleIdx="7" presStyleCnt="8">
        <dgm:presLayoutVars>
          <dgm:bulletEnabled val="1"/>
        </dgm:presLayoutVars>
      </dgm:prSet>
      <dgm:spPr/>
    </dgm:pt>
  </dgm:ptLst>
  <dgm:cxnLst>
    <dgm:cxn modelId="{60E9180E-B459-459B-B520-38526A42BF65}" type="presOf" srcId="{2236B85F-24D8-4D9D-B267-1DE8FCC0A035}" destId="{9CC9D849-AE9E-4B31-9602-0B814BBD9FC2}" srcOrd="0" destOrd="0" presId="urn:microsoft.com/office/officeart/2005/8/layout/default"/>
    <dgm:cxn modelId="{04875824-147D-4A60-B6C3-046AA5885D1C}" srcId="{C0FAB4B5-A6CF-4187-B7CB-A75CA04F20DB}" destId="{511642CD-0739-490D-8661-1652BFF0FB81}" srcOrd="5" destOrd="0" parTransId="{2DE0237F-EC51-41C9-A46A-374DDA055C5E}" sibTransId="{FF713115-09C1-43F4-80D1-009D3B2C07DE}"/>
    <dgm:cxn modelId="{632E513A-721F-48FE-A1A4-C55F328DC5B5}" type="presOf" srcId="{53DE515B-1A96-47B4-B968-6AF486C080D1}" destId="{AFEC93E1-C9BA-477E-9550-0E6C23817D26}" srcOrd="0" destOrd="0" presId="urn:microsoft.com/office/officeart/2005/8/layout/default"/>
    <dgm:cxn modelId="{03CC8C49-88DB-42CE-B376-CDC21965FC1F}" type="presOf" srcId="{C0FAB4B5-A6CF-4187-B7CB-A75CA04F20DB}" destId="{E030F4CF-F911-4308-B2C5-7B8E350BFC5C}" srcOrd="0" destOrd="0" presId="urn:microsoft.com/office/officeart/2005/8/layout/default"/>
    <dgm:cxn modelId="{80E80F6F-522A-455D-82F6-C1075FCA447B}" type="presOf" srcId="{B993A006-73D9-4C7E-ACB2-BC29292F6979}" destId="{490F0CED-92A6-405E-A83D-83CB6AC5B9FF}" srcOrd="0" destOrd="0" presId="urn:microsoft.com/office/officeart/2005/8/layout/default"/>
    <dgm:cxn modelId="{CA350B70-AF1F-4CB3-8A14-51826B73819F}" srcId="{C0FAB4B5-A6CF-4187-B7CB-A75CA04F20DB}" destId="{6D9BC9AB-72E5-4D45-A7EC-202859415FAA}" srcOrd="2" destOrd="0" parTransId="{9E786E2E-75EF-4114-92B1-97FCD4552659}" sibTransId="{A30DDF20-A1BF-4D01-BADE-9AC7ACC2CC36}"/>
    <dgm:cxn modelId="{E38D5772-00E1-4B5F-9076-145F2863F79D}" srcId="{C0FAB4B5-A6CF-4187-B7CB-A75CA04F20DB}" destId="{99CFDF50-FEA3-4BF1-9421-A0657A221628}" srcOrd="0" destOrd="0" parTransId="{94127724-FE46-41CE-B1D7-053C7FFD57BD}" sibTransId="{94252865-7033-4542-BD49-E09CA71CD6B2}"/>
    <dgm:cxn modelId="{BDA6F056-D11F-47F7-9E05-5B4C0FB75A3B}" type="presOf" srcId="{99CFDF50-FEA3-4BF1-9421-A0657A221628}" destId="{51F9A0AC-7CFF-4324-8926-77BEBD039653}" srcOrd="0" destOrd="0" presId="urn:microsoft.com/office/officeart/2005/8/layout/default"/>
    <dgm:cxn modelId="{F8B5BF7E-B78A-4115-86C3-B3C1CCECCA67}" srcId="{C0FAB4B5-A6CF-4187-B7CB-A75CA04F20DB}" destId="{53DE515B-1A96-47B4-B968-6AF486C080D1}" srcOrd="7" destOrd="0" parTransId="{7C6FF6E6-1B09-41D3-A056-2BAE5D232C86}" sibTransId="{CDD54389-F9B8-4D62-B9A3-D582366CC38B}"/>
    <dgm:cxn modelId="{BC1F6884-6AB7-43BC-A8C8-E8CCDF59BBB1}" srcId="{C0FAB4B5-A6CF-4187-B7CB-A75CA04F20DB}" destId="{B993A006-73D9-4C7E-ACB2-BC29292F6979}" srcOrd="4" destOrd="0" parTransId="{B513F217-47A3-48FA-9F4F-262CECA4B2C7}" sibTransId="{A3C5AF81-BA4E-45B0-8565-CA9E7E74C672}"/>
    <dgm:cxn modelId="{0A87048D-825D-44A3-953A-307B16940607}" type="presOf" srcId="{BF80C196-8A2D-4812-913B-24B0BAD67686}" destId="{3EFCBFE1-4525-4250-B84D-C5AC70CF47D0}" srcOrd="0" destOrd="0" presId="urn:microsoft.com/office/officeart/2005/8/layout/default"/>
    <dgm:cxn modelId="{D220BB9E-F575-42FD-BEE1-D3AED8E514F5}" srcId="{C0FAB4B5-A6CF-4187-B7CB-A75CA04F20DB}" destId="{2236B85F-24D8-4D9D-B267-1DE8FCC0A035}" srcOrd="3" destOrd="0" parTransId="{33526B63-B7D0-4BDF-B3B9-228533465CFE}" sibTransId="{A6EA71F7-406A-4B29-8C36-8014119D806D}"/>
    <dgm:cxn modelId="{C8C9CAA4-B907-46F5-A4D7-C932E7E6DC15}" srcId="{C0FAB4B5-A6CF-4187-B7CB-A75CA04F20DB}" destId="{BF80C196-8A2D-4812-913B-24B0BAD67686}" srcOrd="1" destOrd="0" parTransId="{103DF840-24EB-4C3D-9B0F-BF901B04827E}" sibTransId="{B323E475-2B75-4D15-B4B2-39C7EE654381}"/>
    <dgm:cxn modelId="{25BF35AE-766C-4AA4-835F-38DC0998594B}" type="presOf" srcId="{511642CD-0739-490D-8661-1652BFF0FB81}" destId="{093ED9C9-18A9-4389-8E34-4D9E628B1FB0}" srcOrd="0" destOrd="0" presId="urn:microsoft.com/office/officeart/2005/8/layout/default"/>
    <dgm:cxn modelId="{4FF0D1BC-0C42-4FD0-B837-F03954ECD85B}" type="presOf" srcId="{BAF19752-75E3-4EE3-BD50-618962FACB1C}" destId="{22F431AE-BAB4-4C8C-B79B-7194BAEBE18E}" srcOrd="0" destOrd="0" presId="urn:microsoft.com/office/officeart/2005/8/layout/default"/>
    <dgm:cxn modelId="{C0D844DC-8015-49D5-963B-97D4336E2B50}" srcId="{C0FAB4B5-A6CF-4187-B7CB-A75CA04F20DB}" destId="{BAF19752-75E3-4EE3-BD50-618962FACB1C}" srcOrd="6" destOrd="0" parTransId="{3A0328F1-33EA-4440-9FFD-1A3E2B027E9C}" sibTransId="{A4C58C96-40EF-41E5-90B1-C450991B3244}"/>
    <dgm:cxn modelId="{0E57C0F4-D34F-4044-A0CF-3F19F4F4B88D}" type="presOf" srcId="{6D9BC9AB-72E5-4D45-A7EC-202859415FAA}" destId="{AB5E1D72-6A8B-4619-B9FD-E41D4F6ED6E8}" srcOrd="0" destOrd="0" presId="urn:microsoft.com/office/officeart/2005/8/layout/default"/>
    <dgm:cxn modelId="{13BB5191-6264-49AD-A137-043E9F84F480}" type="presParOf" srcId="{E030F4CF-F911-4308-B2C5-7B8E350BFC5C}" destId="{51F9A0AC-7CFF-4324-8926-77BEBD039653}" srcOrd="0" destOrd="0" presId="urn:microsoft.com/office/officeart/2005/8/layout/default"/>
    <dgm:cxn modelId="{7768E29D-A5BC-4518-8F00-1BFAA3BB7430}" type="presParOf" srcId="{E030F4CF-F911-4308-B2C5-7B8E350BFC5C}" destId="{529BF3D0-23C5-415F-BAC2-3DEB4A151F7D}" srcOrd="1" destOrd="0" presId="urn:microsoft.com/office/officeart/2005/8/layout/default"/>
    <dgm:cxn modelId="{9DE6CD20-FE6A-411A-989B-B0F28C9A518D}" type="presParOf" srcId="{E030F4CF-F911-4308-B2C5-7B8E350BFC5C}" destId="{3EFCBFE1-4525-4250-B84D-C5AC70CF47D0}" srcOrd="2" destOrd="0" presId="urn:microsoft.com/office/officeart/2005/8/layout/default"/>
    <dgm:cxn modelId="{347C7D59-434E-4BCE-ABB7-66143922BA30}" type="presParOf" srcId="{E030F4CF-F911-4308-B2C5-7B8E350BFC5C}" destId="{5DF2B228-65FD-4566-A86A-E872DA0EF4D2}" srcOrd="3" destOrd="0" presId="urn:microsoft.com/office/officeart/2005/8/layout/default"/>
    <dgm:cxn modelId="{27DC2F8A-D705-4D7D-BCED-0D8DC1424F6B}" type="presParOf" srcId="{E030F4CF-F911-4308-B2C5-7B8E350BFC5C}" destId="{AB5E1D72-6A8B-4619-B9FD-E41D4F6ED6E8}" srcOrd="4" destOrd="0" presId="urn:microsoft.com/office/officeart/2005/8/layout/default"/>
    <dgm:cxn modelId="{26FFD150-356C-493A-83C8-827080F7251D}" type="presParOf" srcId="{E030F4CF-F911-4308-B2C5-7B8E350BFC5C}" destId="{007C38DC-E7A3-4B71-974C-C6C124511DB0}" srcOrd="5" destOrd="0" presId="urn:microsoft.com/office/officeart/2005/8/layout/default"/>
    <dgm:cxn modelId="{D0E138F7-8E64-4C0C-92D0-4D35CA28FFAB}" type="presParOf" srcId="{E030F4CF-F911-4308-B2C5-7B8E350BFC5C}" destId="{9CC9D849-AE9E-4B31-9602-0B814BBD9FC2}" srcOrd="6" destOrd="0" presId="urn:microsoft.com/office/officeart/2005/8/layout/default"/>
    <dgm:cxn modelId="{244C3470-79D7-4743-880E-B458FAD8EB87}" type="presParOf" srcId="{E030F4CF-F911-4308-B2C5-7B8E350BFC5C}" destId="{71A3C461-35F4-4A0E-9870-C0A7B4A89FA4}" srcOrd="7" destOrd="0" presId="urn:microsoft.com/office/officeart/2005/8/layout/default"/>
    <dgm:cxn modelId="{D48485D1-03D6-439D-9678-F4D86A944546}" type="presParOf" srcId="{E030F4CF-F911-4308-B2C5-7B8E350BFC5C}" destId="{490F0CED-92A6-405E-A83D-83CB6AC5B9FF}" srcOrd="8" destOrd="0" presId="urn:microsoft.com/office/officeart/2005/8/layout/default"/>
    <dgm:cxn modelId="{E48B0577-2FB6-423A-9174-77DE611C7024}" type="presParOf" srcId="{E030F4CF-F911-4308-B2C5-7B8E350BFC5C}" destId="{2BDF7647-8C9F-4CFF-AFC6-6F9A300E1198}" srcOrd="9" destOrd="0" presId="urn:microsoft.com/office/officeart/2005/8/layout/default"/>
    <dgm:cxn modelId="{CD0FAE73-71CA-4FFB-AC2D-FFFEB3CDC1CB}" type="presParOf" srcId="{E030F4CF-F911-4308-B2C5-7B8E350BFC5C}" destId="{093ED9C9-18A9-4389-8E34-4D9E628B1FB0}" srcOrd="10" destOrd="0" presId="urn:microsoft.com/office/officeart/2005/8/layout/default"/>
    <dgm:cxn modelId="{F1E93DE5-3F60-4ABE-877F-DBADC7CAE05E}" type="presParOf" srcId="{E030F4CF-F911-4308-B2C5-7B8E350BFC5C}" destId="{09B57EEB-8AF8-48D0-A37B-14A7EB9AB553}" srcOrd="11" destOrd="0" presId="urn:microsoft.com/office/officeart/2005/8/layout/default"/>
    <dgm:cxn modelId="{1BE66A69-F165-4BE5-AFB9-06CC173D21D8}" type="presParOf" srcId="{E030F4CF-F911-4308-B2C5-7B8E350BFC5C}" destId="{22F431AE-BAB4-4C8C-B79B-7194BAEBE18E}" srcOrd="12" destOrd="0" presId="urn:microsoft.com/office/officeart/2005/8/layout/default"/>
    <dgm:cxn modelId="{487677A5-DC27-4501-BB06-B28EAF545369}" type="presParOf" srcId="{E030F4CF-F911-4308-B2C5-7B8E350BFC5C}" destId="{F1B494A3-57A0-4D90-9A54-E2903885A537}" srcOrd="13" destOrd="0" presId="urn:microsoft.com/office/officeart/2005/8/layout/default"/>
    <dgm:cxn modelId="{17E5D788-A996-4C46-967B-127B12E3F628}" type="presParOf" srcId="{E030F4CF-F911-4308-B2C5-7B8E350BFC5C}" destId="{AFEC93E1-C9BA-477E-9550-0E6C23817D2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7E7E7F-FE96-48FB-87EA-4733A5F7740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E70C3BD-B407-4C90-9D7D-2EC21C2D757A}">
      <dgm:prSet/>
      <dgm:spPr/>
      <dgm:t>
        <a:bodyPr/>
        <a:lstStyle/>
        <a:p>
          <a:r>
            <a:rPr lang="it-IT"/>
            <a:t>Facilitator of negotiations – consensus</a:t>
          </a:r>
          <a:endParaRPr lang="en-US"/>
        </a:p>
      </dgm:t>
    </dgm:pt>
    <dgm:pt modelId="{7C8D926C-89D0-4A15-A471-9527321B5DF3}" type="parTrans" cxnId="{702ACE38-2EDE-4449-AF28-93633ABCCC8C}">
      <dgm:prSet/>
      <dgm:spPr/>
      <dgm:t>
        <a:bodyPr/>
        <a:lstStyle/>
        <a:p>
          <a:endParaRPr lang="en-US"/>
        </a:p>
      </dgm:t>
    </dgm:pt>
    <dgm:pt modelId="{2B16AE2B-6996-46D9-ADB1-19F0582200DA}" type="sibTrans" cxnId="{702ACE38-2EDE-4449-AF28-93633ABCCC8C}">
      <dgm:prSet/>
      <dgm:spPr/>
      <dgm:t>
        <a:bodyPr/>
        <a:lstStyle/>
        <a:p>
          <a:endParaRPr lang="en-US"/>
        </a:p>
      </dgm:t>
    </dgm:pt>
    <dgm:pt modelId="{43A621C5-A51C-4593-BC94-BDD66FB64193}">
      <dgm:prSet/>
      <dgm:spPr/>
      <dgm:t>
        <a:bodyPr/>
        <a:lstStyle/>
        <a:p>
          <a:r>
            <a:rPr lang="it-IT"/>
            <a:t>Arbiter of disputes</a:t>
          </a:r>
          <a:endParaRPr lang="en-US"/>
        </a:p>
      </dgm:t>
    </dgm:pt>
    <dgm:pt modelId="{54CA07BE-4119-4113-AC68-B36895FE3B9D}" type="parTrans" cxnId="{3BD12362-665B-416D-B2D3-0C00E81CD7FD}">
      <dgm:prSet/>
      <dgm:spPr/>
      <dgm:t>
        <a:bodyPr/>
        <a:lstStyle/>
        <a:p>
          <a:endParaRPr lang="en-US"/>
        </a:p>
      </dgm:t>
    </dgm:pt>
    <dgm:pt modelId="{5F79C07F-C583-4E01-AFA3-7F2C9205E06B}" type="sibTrans" cxnId="{3BD12362-665B-416D-B2D3-0C00E81CD7FD}">
      <dgm:prSet/>
      <dgm:spPr/>
      <dgm:t>
        <a:bodyPr/>
        <a:lstStyle/>
        <a:p>
          <a:endParaRPr lang="en-US"/>
        </a:p>
      </dgm:t>
    </dgm:pt>
    <dgm:pt modelId="{41594AB2-16AD-42E9-932E-2B8EB12DD3FA}" type="pres">
      <dgm:prSet presAssocID="{587E7E7F-FE96-48FB-87EA-4733A5F77402}" presName="linear" presStyleCnt="0">
        <dgm:presLayoutVars>
          <dgm:animLvl val="lvl"/>
          <dgm:resizeHandles val="exact"/>
        </dgm:presLayoutVars>
      </dgm:prSet>
      <dgm:spPr/>
    </dgm:pt>
    <dgm:pt modelId="{B2553388-A02A-458A-B174-2256CF6DE878}" type="pres">
      <dgm:prSet presAssocID="{8E70C3BD-B407-4C90-9D7D-2EC21C2D757A}" presName="parentText" presStyleLbl="node1" presStyleIdx="0" presStyleCnt="2">
        <dgm:presLayoutVars>
          <dgm:chMax val="0"/>
          <dgm:bulletEnabled val="1"/>
        </dgm:presLayoutVars>
      </dgm:prSet>
      <dgm:spPr/>
    </dgm:pt>
    <dgm:pt modelId="{92ED0E0F-ADBD-420B-AD3A-E25D184E5347}" type="pres">
      <dgm:prSet presAssocID="{2B16AE2B-6996-46D9-ADB1-19F0582200DA}" presName="spacer" presStyleCnt="0"/>
      <dgm:spPr/>
    </dgm:pt>
    <dgm:pt modelId="{8E070D2D-FE76-4244-A913-1473CAC8277A}" type="pres">
      <dgm:prSet presAssocID="{43A621C5-A51C-4593-BC94-BDD66FB64193}" presName="parentText" presStyleLbl="node1" presStyleIdx="1" presStyleCnt="2">
        <dgm:presLayoutVars>
          <dgm:chMax val="0"/>
          <dgm:bulletEnabled val="1"/>
        </dgm:presLayoutVars>
      </dgm:prSet>
      <dgm:spPr/>
    </dgm:pt>
  </dgm:ptLst>
  <dgm:cxnLst>
    <dgm:cxn modelId="{702ACE38-2EDE-4449-AF28-93633ABCCC8C}" srcId="{587E7E7F-FE96-48FB-87EA-4733A5F77402}" destId="{8E70C3BD-B407-4C90-9D7D-2EC21C2D757A}" srcOrd="0" destOrd="0" parTransId="{7C8D926C-89D0-4A15-A471-9527321B5DF3}" sibTransId="{2B16AE2B-6996-46D9-ADB1-19F0582200DA}"/>
    <dgm:cxn modelId="{F2D13E60-F1DE-433C-97F8-58A042181B03}" type="presOf" srcId="{8E70C3BD-B407-4C90-9D7D-2EC21C2D757A}" destId="{B2553388-A02A-458A-B174-2256CF6DE878}" srcOrd="0" destOrd="0" presId="urn:microsoft.com/office/officeart/2005/8/layout/vList2"/>
    <dgm:cxn modelId="{3BD12362-665B-416D-B2D3-0C00E81CD7FD}" srcId="{587E7E7F-FE96-48FB-87EA-4733A5F77402}" destId="{43A621C5-A51C-4593-BC94-BDD66FB64193}" srcOrd="1" destOrd="0" parTransId="{54CA07BE-4119-4113-AC68-B36895FE3B9D}" sibTransId="{5F79C07F-C583-4E01-AFA3-7F2C9205E06B}"/>
    <dgm:cxn modelId="{62541BF2-A3B1-4F57-96A3-A6DF6A81802A}" type="presOf" srcId="{43A621C5-A51C-4593-BC94-BDD66FB64193}" destId="{8E070D2D-FE76-4244-A913-1473CAC8277A}" srcOrd="0" destOrd="0" presId="urn:microsoft.com/office/officeart/2005/8/layout/vList2"/>
    <dgm:cxn modelId="{B54EC2F9-4EB9-46B4-B4E1-9002BA561F3D}" type="presOf" srcId="{587E7E7F-FE96-48FB-87EA-4733A5F77402}" destId="{41594AB2-16AD-42E9-932E-2B8EB12DD3FA}" srcOrd="0" destOrd="0" presId="urn:microsoft.com/office/officeart/2005/8/layout/vList2"/>
    <dgm:cxn modelId="{E21A5103-4BFA-47A0-9482-92491326BFA6}" type="presParOf" srcId="{41594AB2-16AD-42E9-932E-2B8EB12DD3FA}" destId="{B2553388-A02A-458A-B174-2256CF6DE878}" srcOrd="0" destOrd="0" presId="urn:microsoft.com/office/officeart/2005/8/layout/vList2"/>
    <dgm:cxn modelId="{04567B55-73A7-4B3A-97F4-3A91A3AF6A1B}" type="presParOf" srcId="{41594AB2-16AD-42E9-932E-2B8EB12DD3FA}" destId="{92ED0E0F-ADBD-420B-AD3A-E25D184E5347}" srcOrd="1" destOrd="0" presId="urn:microsoft.com/office/officeart/2005/8/layout/vList2"/>
    <dgm:cxn modelId="{B7F5E014-D2DA-4BA3-B733-A319ABB8D16D}" type="presParOf" srcId="{41594AB2-16AD-42E9-932E-2B8EB12DD3FA}" destId="{8E070D2D-FE76-4244-A913-1473CAC8277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DA66D4-9419-46AA-9982-D2DAC5A6560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293DE42-8340-47FA-811D-E3421E7DE26A}">
      <dgm:prSet/>
      <dgm:spPr/>
      <dgm:t>
        <a:bodyPr/>
        <a:lstStyle/>
        <a:p>
          <a:r>
            <a:rPr lang="it-IT"/>
            <a:t>Rules based and non-discriminatory</a:t>
          </a:r>
          <a:endParaRPr lang="en-US"/>
        </a:p>
      </dgm:t>
    </dgm:pt>
    <dgm:pt modelId="{B36188A9-04FC-4C78-B0F1-78C33320DC97}" type="parTrans" cxnId="{A547DAA2-7358-4772-AEAD-52F3BEFA5697}">
      <dgm:prSet/>
      <dgm:spPr/>
      <dgm:t>
        <a:bodyPr/>
        <a:lstStyle/>
        <a:p>
          <a:endParaRPr lang="en-US"/>
        </a:p>
      </dgm:t>
    </dgm:pt>
    <dgm:pt modelId="{4FD8BD54-3928-4400-9AD8-F6A4FD774373}" type="sibTrans" cxnId="{A547DAA2-7358-4772-AEAD-52F3BEFA5697}">
      <dgm:prSet/>
      <dgm:spPr/>
      <dgm:t>
        <a:bodyPr/>
        <a:lstStyle/>
        <a:p>
          <a:endParaRPr lang="en-US"/>
        </a:p>
      </dgm:t>
    </dgm:pt>
    <dgm:pt modelId="{C791793E-F223-48DE-AD9D-785420D88D1F}">
      <dgm:prSet/>
      <dgm:spPr/>
      <dgm:t>
        <a:bodyPr/>
        <a:lstStyle/>
        <a:p>
          <a:r>
            <a:rPr lang="it-IT"/>
            <a:t>Transparency – schedule of commitments- trade policy review</a:t>
          </a:r>
          <a:endParaRPr lang="en-US"/>
        </a:p>
      </dgm:t>
    </dgm:pt>
    <dgm:pt modelId="{4C4578F2-5B5B-48E6-B9C5-C793782BE5D3}" type="parTrans" cxnId="{C4ED0897-60FD-4E6C-8D4F-92BB6F90D6E9}">
      <dgm:prSet/>
      <dgm:spPr/>
      <dgm:t>
        <a:bodyPr/>
        <a:lstStyle/>
        <a:p>
          <a:endParaRPr lang="en-US"/>
        </a:p>
      </dgm:t>
    </dgm:pt>
    <dgm:pt modelId="{B9B473AC-5485-4BD5-8BF9-0646A0D2B541}" type="sibTrans" cxnId="{C4ED0897-60FD-4E6C-8D4F-92BB6F90D6E9}">
      <dgm:prSet/>
      <dgm:spPr/>
      <dgm:t>
        <a:bodyPr/>
        <a:lstStyle/>
        <a:p>
          <a:endParaRPr lang="en-US"/>
        </a:p>
      </dgm:t>
    </dgm:pt>
    <dgm:pt modelId="{2646EA08-0082-4AC6-A69E-F523FB7FAC93}">
      <dgm:prSet/>
      <dgm:spPr/>
      <dgm:t>
        <a:bodyPr/>
        <a:lstStyle/>
        <a:p>
          <a:r>
            <a:rPr lang="it-IT"/>
            <a:t>Most-favored nation on multilateral basis</a:t>
          </a:r>
          <a:endParaRPr lang="en-US"/>
        </a:p>
      </dgm:t>
    </dgm:pt>
    <dgm:pt modelId="{86DC2220-6708-451C-AFD7-BFBC41B31FF2}" type="parTrans" cxnId="{01D158FB-7A0A-4356-9F1F-5A40308DAC34}">
      <dgm:prSet/>
      <dgm:spPr/>
      <dgm:t>
        <a:bodyPr/>
        <a:lstStyle/>
        <a:p>
          <a:endParaRPr lang="en-US"/>
        </a:p>
      </dgm:t>
    </dgm:pt>
    <dgm:pt modelId="{AB6E0E88-E022-4707-B6DE-5FFEEBC80F6E}" type="sibTrans" cxnId="{01D158FB-7A0A-4356-9F1F-5A40308DAC34}">
      <dgm:prSet/>
      <dgm:spPr/>
      <dgm:t>
        <a:bodyPr/>
        <a:lstStyle/>
        <a:p>
          <a:endParaRPr lang="en-US"/>
        </a:p>
      </dgm:t>
    </dgm:pt>
    <dgm:pt modelId="{F71D9A9F-395C-435E-A6C8-8A37200647C8}">
      <dgm:prSet/>
      <dgm:spPr/>
      <dgm:t>
        <a:bodyPr/>
        <a:lstStyle/>
        <a:p>
          <a:r>
            <a:rPr lang="it-IT"/>
            <a:t>National treatment = Imported and locally-produced goods should be treated equally, after the foreign goods have entered the market</a:t>
          </a:r>
          <a:endParaRPr lang="en-US"/>
        </a:p>
      </dgm:t>
    </dgm:pt>
    <dgm:pt modelId="{B12570F5-09ED-4A27-BE3C-E3B4A2B4E0C7}" type="parTrans" cxnId="{600FA4C9-8B65-440D-91B7-7326BE417054}">
      <dgm:prSet/>
      <dgm:spPr/>
      <dgm:t>
        <a:bodyPr/>
        <a:lstStyle/>
        <a:p>
          <a:endParaRPr lang="en-US"/>
        </a:p>
      </dgm:t>
    </dgm:pt>
    <dgm:pt modelId="{A7709A48-81B2-43D5-BB59-484F7B2E5C8B}" type="sibTrans" cxnId="{600FA4C9-8B65-440D-91B7-7326BE417054}">
      <dgm:prSet/>
      <dgm:spPr/>
      <dgm:t>
        <a:bodyPr/>
        <a:lstStyle/>
        <a:p>
          <a:endParaRPr lang="en-US"/>
        </a:p>
      </dgm:t>
    </dgm:pt>
    <dgm:pt modelId="{786CF42F-8105-4AFC-81D1-54072D979F31}">
      <dgm:prSet/>
      <dgm:spPr/>
      <dgm:t>
        <a:bodyPr/>
        <a:lstStyle/>
        <a:p>
          <a:r>
            <a:rPr lang="it-IT"/>
            <a:t>Reciprocal concessions</a:t>
          </a:r>
          <a:endParaRPr lang="en-US"/>
        </a:p>
      </dgm:t>
    </dgm:pt>
    <dgm:pt modelId="{D68BDAD5-D3AA-4686-81A8-B6F40695EB2E}" type="parTrans" cxnId="{43BCFA08-AFA4-4C83-BC64-5E8A15FA9C6C}">
      <dgm:prSet/>
      <dgm:spPr/>
      <dgm:t>
        <a:bodyPr/>
        <a:lstStyle/>
        <a:p>
          <a:endParaRPr lang="en-US"/>
        </a:p>
      </dgm:t>
    </dgm:pt>
    <dgm:pt modelId="{3717B308-AC70-4C00-9D0B-BF395796813D}" type="sibTrans" cxnId="{43BCFA08-AFA4-4C83-BC64-5E8A15FA9C6C}">
      <dgm:prSet/>
      <dgm:spPr/>
      <dgm:t>
        <a:bodyPr/>
        <a:lstStyle/>
        <a:p>
          <a:endParaRPr lang="en-US"/>
        </a:p>
      </dgm:t>
    </dgm:pt>
    <dgm:pt modelId="{8E02FA66-5008-495C-99EF-1137F961F518}">
      <dgm:prSet/>
      <dgm:spPr/>
      <dgm:t>
        <a:bodyPr/>
        <a:lstStyle/>
        <a:p>
          <a:r>
            <a:rPr lang="it-IT"/>
            <a:t>Binding commitments</a:t>
          </a:r>
          <a:endParaRPr lang="en-US"/>
        </a:p>
      </dgm:t>
    </dgm:pt>
    <dgm:pt modelId="{90130284-8022-4247-A9A3-958CE3D31F77}" type="parTrans" cxnId="{12F0E720-47F7-4427-8C9C-52922828B591}">
      <dgm:prSet/>
      <dgm:spPr/>
      <dgm:t>
        <a:bodyPr/>
        <a:lstStyle/>
        <a:p>
          <a:endParaRPr lang="en-US"/>
        </a:p>
      </dgm:t>
    </dgm:pt>
    <dgm:pt modelId="{8E365706-428C-44DC-8C76-41E60F31DAFA}" type="sibTrans" cxnId="{12F0E720-47F7-4427-8C9C-52922828B591}">
      <dgm:prSet/>
      <dgm:spPr/>
      <dgm:t>
        <a:bodyPr/>
        <a:lstStyle/>
        <a:p>
          <a:endParaRPr lang="en-US"/>
        </a:p>
      </dgm:t>
    </dgm:pt>
    <dgm:pt modelId="{2A5AABFD-8C21-4A63-9A98-8D7E36D151A3}">
      <dgm:prSet/>
      <dgm:spPr/>
      <dgm:t>
        <a:bodyPr/>
        <a:lstStyle/>
        <a:p>
          <a:r>
            <a:rPr lang="it-IT"/>
            <a:t>Exceptions (free trade agreements, customs unions, developing countries)</a:t>
          </a:r>
          <a:endParaRPr lang="en-US"/>
        </a:p>
      </dgm:t>
    </dgm:pt>
    <dgm:pt modelId="{C4DF1BA3-609D-4840-90C1-550DF5DE7F13}" type="parTrans" cxnId="{A91E10E9-464C-40F0-8EB5-9F3C4BDD0385}">
      <dgm:prSet/>
      <dgm:spPr/>
      <dgm:t>
        <a:bodyPr/>
        <a:lstStyle/>
        <a:p>
          <a:endParaRPr lang="en-US"/>
        </a:p>
      </dgm:t>
    </dgm:pt>
    <dgm:pt modelId="{5B14729A-4B80-4D50-A0D2-C53CBFF66032}" type="sibTrans" cxnId="{A91E10E9-464C-40F0-8EB5-9F3C4BDD0385}">
      <dgm:prSet/>
      <dgm:spPr/>
      <dgm:t>
        <a:bodyPr/>
        <a:lstStyle/>
        <a:p>
          <a:endParaRPr lang="en-US"/>
        </a:p>
      </dgm:t>
    </dgm:pt>
    <dgm:pt modelId="{3B4D8ADC-A183-43BC-9099-BE0332F336DA}" type="pres">
      <dgm:prSet presAssocID="{A5DA66D4-9419-46AA-9982-D2DAC5A6560B}" presName="diagram" presStyleCnt="0">
        <dgm:presLayoutVars>
          <dgm:dir/>
          <dgm:resizeHandles val="exact"/>
        </dgm:presLayoutVars>
      </dgm:prSet>
      <dgm:spPr/>
    </dgm:pt>
    <dgm:pt modelId="{7DBCB79A-7050-4C35-BEE1-3204530CF46F}" type="pres">
      <dgm:prSet presAssocID="{2293DE42-8340-47FA-811D-E3421E7DE26A}" presName="node" presStyleLbl="node1" presStyleIdx="0" presStyleCnt="7">
        <dgm:presLayoutVars>
          <dgm:bulletEnabled val="1"/>
        </dgm:presLayoutVars>
      </dgm:prSet>
      <dgm:spPr/>
    </dgm:pt>
    <dgm:pt modelId="{93BD99F2-1602-462A-BB30-A3D41DCFD0B2}" type="pres">
      <dgm:prSet presAssocID="{4FD8BD54-3928-4400-9AD8-F6A4FD774373}" presName="sibTrans" presStyleCnt="0"/>
      <dgm:spPr/>
    </dgm:pt>
    <dgm:pt modelId="{141E48E6-EBA8-4B67-BA52-65E778A8BCA7}" type="pres">
      <dgm:prSet presAssocID="{C791793E-F223-48DE-AD9D-785420D88D1F}" presName="node" presStyleLbl="node1" presStyleIdx="1" presStyleCnt="7">
        <dgm:presLayoutVars>
          <dgm:bulletEnabled val="1"/>
        </dgm:presLayoutVars>
      </dgm:prSet>
      <dgm:spPr/>
    </dgm:pt>
    <dgm:pt modelId="{5B942D8F-28DD-45BC-8420-7A4E49C79339}" type="pres">
      <dgm:prSet presAssocID="{B9B473AC-5485-4BD5-8BF9-0646A0D2B541}" presName="sibTrans" presStyleCnt="0"/>
      <dgm:spPr/>
    </dgm:pt>
    <dgm:pt modelId="{F8224214-CC5A-434B-ABFA-E357ADA58710}" type="pres">
      <dgm:prSet presAssocID="{2646EA08-0082-4AC6-A69E-F523FB7FAC93}" presName="node" presStyleLbl="node1" presStyleIdx="2" presStyleCnt="7">
        <dgm:presLayoutVars>
          <dgm:bulletEnabled val="1"/>
        </dgm:presLayoutVars>
      </dgm:prSet>
      <dgm:spPr/>
    </dgm:pt>
    <dgm:pt modelId="{94455F6B-3D75-4445-877C-EDA34E9087FF}" type="pres">
      <dgm:prSet presAssocID="{AB6E0E88-E022-4707-B6DE-5FFEEBC80F6E}" presName="sibTrans" presStyleCnt="0"/>
      <dgm:spPr/>
    </dgm:pt>
    <dgm:pt modelId="{41B84523-972B-4AE3-9CA4-3B9B64A773AC}" type="pres">
      <dgm:prSet presAssocID="{F71D9A9F-395C-435E-A6C8-8A37200647C8}" presName="node" presStyleLbl="node1" presStyleIdx="3" presStyleCnt="7">
        <dgm:presLayoutVars>
          <dgm:bulletEnabled val="1"/>
        </dgm:presLayoutVars>
      </dgm:prSet>
      <dgm:spPr/>
    </dgm:pt>
    <dgm:pt modelId="{6D0CA6CF-FB59-496F-8FC5-43CBA974DAF9}" type="pres">
      <dgm:prSet presAssocID="{A7709A48-81B2-43D5-BB59-484F7B2E5C8B}" presName="sibTrans" presStyleCnt="0"/>
      <dgm:spPr/>
    </dgm:pt>
    <dgm:pt modelId="{C2308224-D98B-45B8-870D-299E0BF8CFDE}" type="pres">
      <dgm:prSet presAssocID="{786CF42F-8105-4AFC-81D1-54072D979F31}" presName="node" presStyleLbl="node1" presStyleIdx="4" presStyleCnt="7">
        <dgm:presLayoutVars>
          <dgm:bulletEnabled val="1"/>
        </dgm:presLayoutVars>
      </dgm:prSet>
      <dgm:spPr/>
    </dgm:pt>
    <dgm:pt modelId="{685F7C35-A956-4908-9DD1-726DDBE540A4}" type="pres">
      <dgm:prSet presAssocID="{3717B308-AC70-4C00-9D0B-BF395796813D}" presName="sibTrans" presStyleCnt="0"/>
      <dgm:spPr/>
    </dgm:pt>
    <dgm:pt modelId="{5F35B445-BDDC-4BEA-9A30-E6080ADEFA9C}" type="pres">
      <dgm:prSet presAssocID="{8E02FA66-5008-495C-99EF-1137F961F518}" presName="node" presStyleLbl="node1" presStyleIdx="5" presStyleCnt="7">
        <dgm:presLayoutVars>
          <dgm:bulletEnabled val="1"/>
        </dgm:presLayoutVars>
      </dgm:prSet>
      <dgm:spPr/>
    </dgm:pt>
    <dgm:pt modelId="{B0EB8ADE-5DDA-4E82-BAA2-6E3ECA4407ED}" type="pres">
      <dgm:prSet presAssocID="{8E365706-428C-44DC-8C76-41E60F31DAFA}" presName="sibTrans" presStyleCnt="0"/>
      <dgm:spPr/>
    </dgm:pt>
    <dgm:pt modelId="{061EFA0B-D992-45B4-B8AF-CC01D4840055}" type="pres">
      <dgm:prSet presAssocID="{2A5AABFD-8C21-4A63-9A98-8D7E36D151A3}" presName="node" presStyleLbl="node1" presStyleIdx="6" presStyleCnt="7">
        <dgm:presLayoutVars>
          <dgm:bulletEnabled val="1"/>
        </dgm:presLayoutVars>
      </dgm:prSet>
      <dgm:spPr/>
    </dgm:pt>
  </dgm:ptLst>
  <dgm:cxnLst>
    <dgm:cxn modelId="{43BCFA08-AFA4-4C83-BC64-5E8A15FA9C6C}" srcId="{A5DA66D4-9419-46AA-9982-D2DAC5A6560B}" destId="{786CF42F-8105-4AFC-81D1-54072D979F31}" srcOrd="4" destOrd="0" parTransId="{D68BDAD5-D3AA-4686-81A8-B6F40695EB2E}" sibTransId="{3717B308-AC70-4C00-9D0B-BF395796813D}"/>
    <dgm:cxn modelId="{E47B0413-BD40-468B-B751-96BD8AED4365}" type="presOf" srcId="{C791793E-F223-48DE-AD9D-785420D88D1F}" destId="{141E48E6-EBA8-4B67-BA52-65E778A8BCA7}" srcOrd="0" destOrd="0" presId="urn:microsoft.com/office/officeart/2005/8/layout/default"/>
    <dgm:cxn modelId="{12F0E720-47F7-4427-8C9C-52922828B591}" srcId="{A5DA66D4-9419-46AA-9982-D2DAC5A6560B}" destId="{8E02FA66-5008-495C-99EF-1137F961F518}" srcOrd="5" destOrd="0" parTransId="{90130284-8022-4247-A9A3-958CE3D31F77}" sibTransId="{8E365706-428C-44DC-8C76-41E60F31DAFA}"/>
    <dgm:cxn modelId="{DCA55026-D49E-403D-837D-65E961C22AEE}" type="presOf" srcId="{A5DA66D4-9419-46AA-9982-D2DAC5A6560B}" destId="{3B4D8ADC-A183-43BC-9099-BE0332F336DA}" srcOrd="0" destOrd="0" presId="urn:microsoft.com/office/officeart/2005/8/layout/default"/>
    <dgm:cxn modelId="{1258CE62-79B4-4B70-83E2-CF7FA7F9A46D}" type="presOf" srcId="{F71D9A9F-395C-435E-A6C8-8A37200647C8}" destId="{41B84523-972B-4AE3-9CA4-3B9B64A773AC}" srcOrd="0" destOrd="0" presId="urn:microsoft.com/office/officeart/2005/8/layout/default"/>
    <dgm:cxn modelId="{CF00276B-DE4A-4D46-954A-7E0B2013BBA0}" type="presOf" srcId="{2646EA08-0082-4AC6-A69E-F523FB7FAC93}" destId="{F8224214-CC5A-434B-ABFA-E357ADA58710}" srcOrd="0" destOrd="0" presId="urn:microsoft.com/office/officeart/2005/8/layout/default"/>
    <dgm:cxn modelId="{E323676E-9156-4465-9A0B-49E201926509}" type="presOf" srcId="{2293DE42-8340-47FA-811D-E3421E7DE26A}" destId="{7DBCB79A-7050-4C35-BEE1-3204530CF46F}" srcOrd="0" destOrd="0" presId="urn:microsoft.com/office/officeart/2005/8/layout/default"/>
    <dgm:cxn modelId="{C4ED0897-60FD-4E6C-8D4F-92BB6F90D6E9}" srcId="{A5DA66D4-9419-46AA-9982-D2DAC5A6560B}" destId="{C791793E-F223-48DE-AD9D-785420D88D1F}" srcOrd="1" destOrd="0" parTransId="{4C4578F2-5B5B-48E6-B9C5-C793782BE5D3}" sibTransId="{B9B473AC-5485-4BD5-8BF9-0646A0D2B541}"/>
    <dgm:cxn modelId="{A547DAA2-7358-4772-AEAD-52F3BEFA5697}" srcId="{A5DA66D4-9419-46AA-9982-D2DAC5A6560B}" destId="{2293DE42-8340-47FA-811D-E3421E7DE26A}" srcOrd="0" destOrd="0" parTransId="{B36188A9-04FC-4C78-B0F1-78C33320DC97}" sibTransId="{4FD8BD54-3928-4400-9AD8-F6A4FD774373}"/>
    <dgm:cxn modelId="{600FA4C9-8B65-440D-91B7-7326BE417054}" srcId="{A5DA66D4-9419-46AA-9982-D2DAC5A6560B}" destId="{F71D9A9F-395C-435E-A6C8-8A37200647C8}" srcOrd="3" destOrd="0" parTransId="{B12570F5-09ED-4A27-BE3C-E3B4A2B4E0C7}" sibTransId="{A7709A48-81B2-43D5-BB59-484F7B2E5C8B}"/>
    <dgm:cxn modelId="{6226AACF-94EA-4075-978E-50667A9A63CE}" type="presOf" srcId="{2A5AABFD-8C21-4A63-9A98-8D7E36D151A3}" destId="{061EFA0B-D992-45B4-B8AF-CC01D4840055}" srcOrd="0" destOrd="0" presId="urn:microsoft.com/office/officeart/2005/8/layout/default"/>
    <dgm:cxn modelId="{DD4504D3-FFB7-4B6F-97BA-B7616D21AFCD}" type="presOf" srcId="{8E02FA66-5008-495C-99EF-1137F961F518}" destId="{5F35B445-BDDC-4BEA-9A30-E6080ADEFA9C}" srcOrd="0" destOrd="0" presId="urn:microsoft.com/office/officeart/2005/8/layout/default"/>
    <dgm:cxn modelId="{1B8495E3-9775-4DA2-A7C1-4D15E36FB3B6}" type="presOf" srcId="{786CF42F-8105-4AFC-81D1-54072D979F31}" destId="{C2308224-D98B-45B8-870D-299E0BF8CFDE}" srcOrd="0" destOrd="0" presId="urn:microsoft.com/office/officeart/2005/8/layout/default"/>
    <dgm:cxn modelId="{A91E10E9-464C-40F0-8EB5-9F3C4BDD0385}" srcId="{A5DA66D4-9419-46AA-9982-D2DAC5A6560B}" destId="{2A5AABFD-8C21-4A63-9A98-8D7E36D151A3}" srcOrd="6" destOrd="0" parTransId="{C4DF1BA3-609D-4840-90C1-550DF5DE7F13}" sibTransId="{5B14729A-4B80-4D50-A0D2-C53CBFF66032}"/>
    <dgm:cxn modelId="{01D158FB-7A0A-4356-9F1F-5A40308DAC34}" srcId="{A5DA66D4-9419-46AA-9982-D2DAC5A6560B}" destId="{2646EA08-0082-4AC6-A69E-F523FB7FAC93}" srcOrd="2" destOrd="0" parTransId="{86DC2220-6708-451C-AFD7-BFBC41B31FF2}" sibTransId="{AB6E0E88-E022-4707-B6DE-5FFEEBC80F6E}"/>
    <dgm:cxn modelId="{6430ACB0-2F2C-4002-82F3-29E41C2845F3}" type="presParOf" srcId="{3B4D8ADC-A183-43BC-9099-BE0332F336DA}" destId="{7DBCB79A-7050-4C35-BEE1-3204530CF46F}" srcOrd="0" destOrd="0" presId="urn:microsoft.com/office/officeart/2005/8/layout/default"/>
    <dgm:cxn modelId="{53714668-2A17-49CA-B077-2BF5FFAE560D}" type="presParOf" srcId="{3B4D8ADC-A183-43BC-9099-BE0332F336DA}" destId="{93BD99F2-1602-462A-BB30-A3D41DCFD0B2}" srcOrd="1" destOrd="0" presId="urn:microsoft.com/office/officeart/2005/8/layout/default"/>
    <dgm:cxn modelId="{3E59C330-A5A8-4AC0-A8FB-2FC2F4575864}" type="presParOf" srcId="{3B4D8ADC-A183-43BC-9099-BE0332F336DA}" destId="{141E48E6-EBA8-4B67-BA52-65E778A8BCA7}" srcOrd="2" destOrd="0" presId="urn:microsoft.com/office/officeart/2005/8/layout/default"/>
    <dgm:cxn modelId="{4D7C8DA1-06C0-4A45-9092-71A4E5983E2B}" type="presParOf" srcId="{3B4D8ADC-A183-43BC-9099-BE0332F336DA}" destId="{5B942D8F-28DD-45BC-8420-7A4E49C79339}" srcOrd="3" destOrd="0" presId="urn:microsoft.com/office/officeart/2005/8/layout/default"/>
    <dgm:cxn modelId="{96CF67E8-F678-4068-AFC4-79D3086F6655}" type="presParOf" srcId="{3B4D8ADC-A183-43BC-9099-BE0332F336DA}" destId="{F8224214-CC5A-434B-ABFA-E357ADA58710}" srcOrd="4" destOrd="0" presId="urn:microsoft.com/office/officeart/2005/8/layout/default"/>
    <dgm:cxn modelId="{857C0E87-0A08-4894-BAD7-45C23C8E51F3}" type="presParOf" srcId="{3B4D8ADC-A183-43BC-9099-BE0332F336DA}" destId="{94455F6B-3D75-4445-877C-EDA34E9087FF}" srcOrd="5" destOrd="0" presId="urn:microsoft.com/office/officeart/2005/8/layout/default"/>
    <dgm:cxn modelId="{3303FE9E-4616-416B-B794-275513358DCE}" type="presParOf" srcId="{3B4D8ADC-A183-43BC-9099-BE0332F336DA}" destId="{41B84523-972B-4AE3-9CA4-3B9B64A773AC}" srcOrd="6" destOrd="0" presId="urn:microsoft.com/office/officeart/2005/8/layout/default"/>
    <dgm:cxn modelId="{99DD17E7-B504-4C1F-948B-848A69D6632F}" type="presParOf" srcId="{3B4D8ADC-A183-43BC-9099-BE0332F336DA}" destId="{6D0CA6CF-FB59-496F-8FC5-43CBA974DAF9}" srcOrd="7" destOrd="0" presId="urn:microsoft.com/office/officeart/2005/8/layout/default"/>
    <dgm:cxn modelId="{1E81E01F-E23F-4CDE-A8D8-6DE42F6A74B6}" type="presParOf" srcId="{3B4D8ADC-A183-43BC-9099-BE0332F336DA}" destId="{C2308224-D98B-45B8-870D-299E0BF8CFDE}" srcOrd="8" destOrd="0" presId="urn:microsoft.com/office/officeart/2005/8/layout/default"/>
    <dgm:cxn modelId="{FB861C86-CC3D-48E9-9629-3566EDD1FAFF}" type="presParOf" srcId="{3B4D8ADC-A183-43BC-9099-BE0332F336DA}" destId="{685F7C35-A956-4908-9DD1-726DDBE540A4}" srcOrd="9" destOrd="0" presId="urn:microsoft.com/office/officeart/2005/8/layout/default"/>
    <dgm:cxn modelId="{7419993B-38FB-470A-9B88-BF18A4F1BCDD}" type="presParOf" srcId="{3B4D8ADC-A183-43BC-9099-BE0332F336DA}" destId="{5F35B445-BDDC-4BEA-9A30-E6080ADEFA9C}" srcOrd="10" destOrd="0" presId="urn:microsoft.com/office/officeart/2005/8/layout/default"/>
    <dgm:cxn modelId="{1BDAD71F-42F6-49AC-BBA1-5C664D86CCCE}" type="presParOf" srcId="{3B4D8ADC-A183-43BC-9099-BE0332F336DA}" destId="{B0EB8ADE-5DDA-4E82-BAA2-6E3ECA4407ED}" srcOrd="11" destOrd="0" presId="urn:microsoft.com/office/officeart/2005/8/layout/default"/>
    <dgm:cxn modelId="{3957E891-4A1E-4275-8D2B-2DBCAF8F14DB}" type="presParOf" srcId="{3B4D8ADC-A183-43BC-9099-BE0332F336DA}" destId="{061EFA0B-D992-45B4-B8AF-CC01D484005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EB2C4-4324-40BB-B344-1C3DD92F181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D4E19BA-0420-42D2-A928-735A47B52650}">
      <dgm:prSet/>
      <dgm:spPr/>
      <dgm:t>
        <a:bodyPr/>
        <a:lstStyle/>
        <a:p>
          <a:pPr>
            <a:defRPr cap="all"/>
          </a:pPr>
          <a:r>
            <a:rPr lang="it-IT"/>
            <a:t>Government vs government (no standing for private companies or entities other than governments)</a:t>
          </a:r>
          <a:endParaRPr lang="en-US"/>
        </a:p>
      </dgm:t>
    </dgm:pt>
    <dgm:pt modelId="{557BF0CF-71DB-4D19-AD3D-ECC2DE0C2A67}" type="parTrans" cxnId="{686A2C03-A68F-4F46-A873-992705DB8600}">
      <dgm:prSet/>
      <dgm:spPr/>
      <dgm:t>
        <a:bodyPr/>
        <a:lstStyle/>
        <a:p>
          <a:endParaRPr lang="en-US"/>
        </a:p>
      </dgm:t>
    </dgm:pt>
    <dgm:pt modelId="{CA183707-668B-4265-9E99-2B16FAAA4F19}" type="sibTrans" cxnId="{686A2C03-A68F-4F46-A873-992705DB8600}">
      <dgm:prSet/>
      <dgm:spPr/>
      <dgm:t>
        <a:bodyPr/>
        <a:lstStyle/>
        <a:p>
          <a:endParaRPr lang="en-US"/>
        </a:p>
      </dgm:t>
    </dgm:pt>
    <dgm:pt modelId="{012F2877-361B-48CE-B993-3947B84E2B55}">
      <dgm:prSet/>
      <dgm:spPr/>
      <dgm:t>
        <a:bodyPr/>
        <a:lstStyle/>
        <a:p>
          <a:pPr>
            <a:defRPr cap="all"/>
          </a:pPr>
          <a:r>
            <a:rPr lang="it-IT"/>
            <a:t>Complaints: negotiations + panel of experts</a:t>
          </a:r>
          <a:endParaRPr lang="en-US"/>
        </a:p>
      </dgm:t>
    </dgm:pt>
    <dgm:pt modelId="{7DDABDC2-0C00-4EF0-90FF-588BCAAFE77B}" type="parTrans" cxnId="{799C7F00-3112-4E60-8F80-C31158254E18}">
      <dgm:prSet/>
      <dgm:spPr/>
      <dgm:t>
        <a:bodyPr/>
        <a:lstStyle/>
        <a:p>
          <a:endParaRPr lang="en-US"/>
        </a:p>
      </dgm:t>
    </dgm:pt>
    <dgm:pt modelId="{F689361C-DAD0-47F6-AF39-61406E6D663D}" type="sibTrans" cxnId="{799C7F00-3112-4E60-8F80-C31158254E18}">
      <dgm:prSet/>
      <dgm:spPr/>
      <dgm:t>
        <a:bodyPr/>
        <a:lstStyle/>
        <a:p>
          <a:endParaRPr lang="en-US"/>
        </a:p>
      </dgm:t>
    </dgm:pt>
    <dgm:pt modelId="{03BC751E-C32F-4666-A4F4-1719CA5806C3}">
      <dgm:prSet/>
      <dgm:spPr/>
      <dgm:t>
        <a:bodyPr/>
        <a:lstStyle/>
        <a:p>
          <a:pPr>
            <a:defRPr cap="all"/>
          </a:pPr>
          <a:r>
            <a:rPr lang="it-IT"/>
            <a:t>Appellate Body: it is a permanent body. It can be considered the supreme court of international trade</a:t>
          </a:r>
          <a:endParaRPr lang="en-US"/>
        </a:p>
      </dgm:t>
    </dgm:pt>
    <dgm:pt modelId="{2F07C766-9497-4AE1-B77A-A23E6F282621}" type="parTrans" cxnId="{6C4CF0DB-0423-4A0E-8D99-E299C135CA8D}">
      <dgm:prSet/>
      <dgm:spPr/>
      <dgm:t>
        <a:bodyPr/>
        <a:lstStyle/>
        <a:p>
          <a:endParaRPr lang="en-US"/>
        </a:p>
      </dgm:t>
    </dgm:pt>
    <dgm:pt modelId="{08F5AAD6-0094-44C2-ACF7-CBC2A81E04E3}" type="sibTrans" cxnId="{6C4CF0DB-0423-4A0E-8D99-E299C135CA8D}">
      <dgm:prSet/>
      <dgm:spPr/>
      <dgm:t>
        <a:bodyPr/>
        <a:lstStyle/>
        <a:p>
          <a:endParaRPr lang="en-US"/>
        </a:p>
      </dgm:t>
    </dgm:pt>
    <dgm:pt modelId="{0F6F169C-4FC9-4E3F-850B-3B499BCCED48}" type="pres">
      <dgm:prSet presAssocID="{CA7EB2C4-4324-40BB-B344-1C3DD92F181D}" presName="root" presStyleCnt="0">
        <dgm:presLayoutVars>
          <dgm:dir/>
          <dgm:resizeHandles val="exact"/>
        </dgm:presLayoutVars>
      </dgm:prSet>
      <dgm:spPr/>
    </dgm:pt>
    <dgm:pt modelId="{23293609-E842-4168-A224-404528567174}" type="pres">
      <dgm:prSet presAssocID="{4D4E19BA-0420-42D2-A928-735A47B52650}" presName="compNode" presStyleCnt="0"/>
      <dgm:spPr/>
    </dgm:pt>
    <dgm:pt modelId="{E96989CA-02F9-4F41-8C2D-3D4424547FC8}" type="pres">
      <dgm:prSet presAssocID="{4D4E19BA-0420-42D2-A928-735A47B52650}" presName="iconBgRect" presStyleLbl="bgShp" presStyleIdx="0" presStyleCnt="3"/>
      <dgm:spPr>
        <a:prstGeom prst="round2DiagRect">
          <a:avLst>
            <a:gd name="adj1" fmla="val 29727"/>
            <a:gd name="adj2" fmla="val 0"/>
          </a:avLst>
        </a:prstGeom>
      </dgm:spPr>
    </dgm:pt>
    <dgm:pt modelId="{29119236-9AE9-4BE8-8F6E-4B45B539FB1B}" type="pres">
      <dgm:prSet presAssocID="{4D4E19BA-0420-42D2-A928-735A47B526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ca"/>
        </a:ext>
      </dgm:extLst>
    </dgm:pt>
    <dgm:pt modelId="{EC7B6A72-94F9-488C-B29B-7B6C9CF28736}" type="pres">
      <dgm:prSet presAssocID="{4D4E19BA-0420-42D2-A928-735A47B52650}" presName="spaceRect" presStyleCnt="0"/>
      <dgm:spPr/>
    </dgm:pt>
    <dgm:pt modelId="{56EFD32A-238F-4A39-884C-88C53CE663E2}" type="pres">
      <dgm:prSet presAssocID="{4D4E19BA-0420-42D2-A928-735A47B52650}" presName="textRect" presStyleLbl="revTx" presStyleIdx="0" presStyleCnt="3">
        <dgm:presLayoutVars>
          <dgm:chMax val="1"/>
          <dgm:chPref val="1"/>
        </dgm:presLayoutVars>
      </dgm:prSet>
      <dgm:spPr/>
    </dgm:pt>
    <dgm:pt modelId="{770C1FD7-6079-44F3-AC06-00536BD701C7}" type="pres">
      <dgm:prSet presAssocID="{CA183707-668B-4265-9E99-2B16FAAA4F19}" presName="sibTrans" presStyleCnt="0"/>
      <dgm:spPr/>
    </dgm:pt>
    <dgm:pt modelId="{B166AB15-38EF-41EB-91E5-882874F3903A}" type="pres">
      <dgm:prSet presAssocID="{012F2877-361B-48CE-B993-3947B84E2B55}" presName="compNode" presStyleCnt="0"/>
      <dgm:spPr/>
    </dgm:pt>
    <dgm:pt modelId="{816697C7-6D8B-402A-A76E-364842C9E8FB}" type="pres">
      <dgm:prSet presAssocID="{012F2877-361B-48CE-B993-3947B84E2B55}" presName="iconBgRect" presStyleLbl="bgShp" presStyleIdx="1" presStyleCnt="3"/>
      <dgm:spPr>
        <a:prstGeom prst="round2DiagRect">
          <a:avLst>
            <a:gd name="adj1" fmla="val 29727"/>
            <a:gd name="adj2" fmla="val 0"/>
          </a:avLst>
        </a:prstGeom>
      </dgm:spPr>
    </dgm:pt>
    <dgm:pt modelId="{8398A3A3-6DCD-4AD1-9D58-1223BCFA8299}" type="pres">
      <dgm:prSet presAssocID="{012F2877-361B-48CE-B993-3947B84E2B5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unione"/>
        </a:ext>
      </dgm:extLst>
    </dgm:pt>
    <dgm:pt modelId="{49478569-8C5C-4352-8961-2B7E6DF9ED3F}" type="pres">
      <dgm:prSet presAssocID="{012F2877-361B-48CE-B993-3947B84E2B55}" presName="spaceRect" presStyleCnt="0"/>
      <dgm:spPr/>
    </dgm:pt>
    <dgm:pt modelId="{6D454079-29B0-47BD-95DA-9E405B895133}" type="pres">
      <dgm:prSet presAssocID="{012F2877-361B-48CE-B993-3947B84E2B55}" presName="textRect" presStyleLbl="revTx" presStyleIdx="1" presStyleCnt="3">
        <dgm:presLayoutVars>
          <dgm:chMax val="1"/>
          <dgm:chPref val="1"/>
        </dgm:presLayoutVars>
      </dgm:prSet>
      <dgm:spPr/>
    </dgm:pt>
    <dgm:pt modelId="{00DE51AF-6EEA-45C6-9173-46A306D4E1A3}" type="pres">
      <dgm:prSet presAssocID="{F689361C-DAD0-47F6-AF39-61406E6D663D}" presName="sibTrans" presStyleCnt="0"/>
      <dgm:spPr/>
    </dgm:pt>
    <dgm:pt modelId="{C28F5D96-85AA-405D-8C19-C9625616C4EE}" type="pres">
      <dgm:prSet presAssocID="{03BC751E-C32F-4666-A4F4-1719CA5806C3}" presName="compNode" presStyleCnt="0"/>
      <dgm:spPr/>
    </dgm:pt>
    <dgm:pt modelId="{8B507234-F079-4BAA-A80D-1F4452E3FAEF}" type="pres">
      <dgm:prSet presAssocID="{03BC751E-C32F-4666-A4F4-1719CA5806C3}" presName="iconBgRect" presStyleLbl="bgShp" presStyleIdx="2" presStyleCnt="3"/>
      <dgm:spPr>
        <a:prstGeom prst="round2DiagRect">
          <a:avLst>
            <a:gd name="adj1" fmla="val 29727"/>
            <a:gd name="adj2" fmla="val 0"/>
          </a:avLst>
        </a:prstGeom>
      </dgm:spPr>
    </dgm:pt>
    <dgm:pt modelId="{748DE734-3897-48A5-8883-73419A9CCC15}" type="pres">
      <dgm:prSet presAssocID="{03BC751E-C32F-4666-A4F4-1719CA5806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iudice"/>
        </a:ext>
      </dgm:extLst>
    </dgm:pt>
    <dgm:pt modelId="{A563EEF9-864D-485B-B5AA-13094648B460}" type="pres">
      <dgm:prSet presAssocID="{03BC751E-C32F-4666-A4F4-1719CA5806C3}" presName="spaceRect" presStyleCnt="0"/>
      <dgm:spPr/>
    </dgm:pt>
    <dgm:pt modelId="{533C72B8-9298-4EC4-8D1A-06320EAD83A6}" type="pres">
      <dgm:prSet presAssocID="{03BC751E-C32F-4666-A4F4-1719CA5806C3}" presName="textRect" presStyleLbl="revTx" presStyleIdx="2" presStyleCnt="3">
        <dgm:presLayoutVars>
          <dgm:chMax val="1"/>
          <dgm:chPref val="1"/>
        </dgm:presLayoutVars>
      </dgm:prSet>
      <dgm:spPr/>
    </dgm:pt>
  </dgm:ptLst>
  <dgm:cxnLst>
    <dgm:cxn modelId="{799C7F00-3112-4E60-8F80-C31158254E18}" srcId="{CA7EB2C4-4324-40BB-B344-1C3DD92F181D}" destId="{012F2877-361B-48CE-B993-3947B84E2B55}" srcOrd="1" destOrd="0" parTransId="{7DDABDC2-0C00-4EF0-90FF-588BCAAFE77B}" sibTransId="{F689361C-DAD0-47F6-AF39-61406E6D663D}"/>
    <dgm:cxn modelId="{686A2C03-A68F-4F46-A873-992705DB8600}" srcId="{CA7EB2C4-4324-40BB-B344-1C3DD92F181D}" destId="{4D4E19BA-0420-42D2-A928-735A47B52650}" srcOrd="0" destOrd="0" parTransId="{557BF0CF-71DB-4D19-AD3D-ECC2DE0C2A67}" sibTransId="{CA183707-668B-4265-9E99-2B16FAAA4F19}"/>
    <dgm:cxn modelId="{6A93441B-1987-411B-A14E-30998438B949}" type="presOf" srcId="{012F2877-361B-48CE-B993-3947B84E2B55}" destId="{6D454079-29B0-47BD-95DA-9E405B895133}" srcOrd="0" destOrd="0" presId="urn:microsoft.com/office/officeart/2018/5/layout/IconLeafLabelList"/>
    <dgm:cxn modelId="{9E939D42-FB6A-47B0-BE46-2BBF1D1BF91E}" type="presOf" srcId="{CA7EB2C4-4324-40BB-B344-1C3DD92F181D}" destId="{0F6F169C-4FC9-4E3F-850B-3B499BCCED48}" srcOrd="0" destOrd="0" presId="urn:microsoft.com/office/officeart/2018/5/layout/IconLeafLabelList"/>
    <dgm:cxn modelId="{649CD350-6C3C-40AC-9ED6-31D69FB8EE07}" type="presOf" srcId="{03BC751E-C32F-4666-A4F4-1719CA5806C3}" destId="{533C72B8-9298-4EC4-8D1A-06320EAD83A6}" srcOrd="0" destOrd="0" presId="urn:microsoft.com/office/officeart/2018/5/layout/IconLeafLabelList"/>
    <dgm:cxn modelId="{184BA9A8-9184-432B-8971-AA2AD720FBCC}" type="presOf" srcId="{4D4E19BA-0420-42D2-A928-735A47B52650}" destId="{56EFD32A-238F-4A39-884C-88C53CE663E2}" srcOrd="0" destOrd="0" presId="urn:microsoft.com/office/officeart/2018/5/layout/IconLeafLabelList"/>
    <dgm:cxn modelId="{6C4CF0DB-0423-4A0E-8D99-E299C135CA8D}" srcId="{CA7EB2C4-4324-40BB-B344-1C3DD92F181D}" destId="{03BC751E-C32F-4666-A4F4-1719CA5806C3}" srcOrd="2" destOrd="0" parTransId="{2F07C766-9497-4AE1-B77A-A23E6F282621}" sibTransId="{08F5AAD6-0094-44C2-ACF7-CBC2A81E04E3}"/>
    <dgm:cxn modelId="{8DEF165D-5975-4745-922D-67B331742940}" type="presParOf" srcId="{0F6F169C-4FC9-4E3F-850B-3B499BCCED48}" destId="{23293609-E842-4168-A224-404528567174}" srcOrd="0" destOrd="0" presId="urn:microsoft.com/office/officeart/2018/5/layout/IconLeafLabelList"/>
    <dgm:cxn modelId="{8D9B57DB-781C-47DB-B511-36ADEDB0A009}" type="presParOf" srcId="{23293609-E842-4168-A224-404528567174}" destId="{E96989CA-02F9-4F41-8C2D-3D4424547FC8}" srcOrd="0" destOrd="0" presId="urn:microsoft.com/office/officeart/2018/5/layout/IconLeafLabelList"/>
    <dgm:cxn modelId="{B0650329-9314-4244-B73B-133A9244CEEE}" type="presParOf" srcId="{23293609-E842-4168-A224-404528567174}" destId="{29119236-9AE9-4BE8-8F6E-4B45B539FB1B}" srcOrd="1" destOrd="0" presId="urn:microsoft.com/office/officeart/2018/5/layout/IconLeafLabelList"/>
    <dgm:cxn modelId="{891EC64A-B045-458E-9F6D-A74CDF290B8D}" type="presParOf" srcId="{23293609-E842-4168-A224-404528567174}" destId="{EC7B6A72-94F9-488C-B29B-7B6C9CF28736}" srcOrd="2" destOrd="0" presId="urn:microsoft.com/office/officeart/2018/5/layout/IconLeafLabelList"/>
    <dgm:cxn modelId="{2062D2D3-3F9E-4C14-A08D-E76668F671B2}" type="presParOf" srcId="{23293609-E842-4168-A224-404528567174}" destId="{56EFD32A-238F-4A39-884C-88C53CE663E2}" srcOrd="3" destOrd="0" presId="urn:microsoft.com/office/officeart/2018/5/layout/IconLeafLabelList"/>
    <dgm:cxn modelId="{D914F11A-57B3-40B2-80A7-BFCCB989A30C}" type="presParOf" srcId="{0F6F169C-4FC9-4E3F-850B-3B499BCCED48}" destId="{770C1FD7-6079-44F3-AC06-00536BD701C7}" srcOrd="1" destOrd="0" presId="urn:microsoft.com/office/officeart/2018/5/layout/IconLeafLabelList"/>
    <dgm:cxn modelId="{A0F94E8D-7CEA-4A45-92A1-F7D5A1ACCFFC}" type="presParOf" srcId="{0F6F169C-4FC9-4E3F-850B-3B499BCCED48}" destId="{B166AB15-38EF-41EB-91E5-882874F3903A}" srcOrd="2" destOrd="0" presId="urn:microsoft.com/office/officeart/2018/5/layout/IconLeafLabelList"/>
    <dgm:cxn modelId="{04DDE15A-22A4-419C-9039-2237FED489F3}" type="presParOf" srcId="{B166AB15-38EF-41EB-91E5-882874F3903A}" destId="{816697C7-6D8B-402A-A76E-364842C9E8FB}" srcOrd="0" destOrd="0" presId="urn:microsoft.com/office/officeart/2018/5/layout/IconLeafLabelList"/>
    <dgm:cxn modelId="{A9369F48-BBCE-4E83-982A-199BC0740B5F}" type="presParOf" srcId="{B166AB15-38EF-41EB-91E5-882874F3903A}" destId="{8398A3A3-6DCD-4AD1-9D58-1223BCFA8299}" srcOrd="1" destOrd="0" presId="urn:microsoft.com/office/officeart/2018/5/layout/IconLeafLabelList"/>
    <dgm:cxn modelId="{555614A5-FCBB-4433-A36C-56374DC198AB}" type="presParOf" srcId="{B166AB15-38EF-41EB-91E5-882874F3903A}" destId="{49478569-8C5C-4352-8961-2B7E6DF9ED3F}" srcOrd="2" destOrd="0" presId="urn:microsoft.com/office/officeart/2018/5/layout/IconLeafLabelList"/>
    <dgm:cxn modelId="{E0E78C9C-A9BF-4270-B4E4-39398B8D3714}" type="presParOf" srcId="{B166AB15-38EF-41EB-91E5-882874F3903A}" destId="{6D454079-29B0-47BD-95DA-9E405B895133}" srcOrd="3" destOrd="0" presId="urn:microsoft.com/office/officeart/2018/5/layout/IconLeafLabelList"/>
    <dgm:cxn modelId="{EE33B705-49E6-454A-B139-A0AE0816274D}" type="presParOf" srcId="{0F6F169C-4FC9-4E3F-850B-3B499BCCED48}" destId="{00DE51AF-6EEA-45C6-9173-46A306D4E1A3}" srcOrd="3" destOrd="0" presId="urn:microsoft.com/office/officeart/2018/5/layout/IconLeafLabelList"/>
    <dgm:cxn modelId="{BAA2000D-7493-4810-B919-CAC2F178E9AF}" type="presParOf" srcId="{0F6F169C-4FC9-4E3F-850B-3B499BCCED48}" destId="{C28F5D96-85AA-405D-8C19-C9625616C4EE}" srcOrd="4" destOrd="0" presId="urn:microsoft.com/office/officeart/2018/5/layout/IconLeafLabelList"/>
    <dgm:cxn modelId="{F185B293-D517-4727-840E-8B175A79CD43}" type="presParOf" srcId="{C28F5D96-85AA-405D-8C19-C9625616C4EE}" destId="{8B507234-F079-4BAA-A80D-1F4452E3FAEF}" srcOrd="0" destOrd="0" presId="urn:microsoft.com/office/officeart/2018/5/layout/IconLeafLabelList"/>
    <dgm:cxn modelId="{276E2899-4918-4F78-B9B5-A508C528C789}" type="presParOf" srcId="{C28F5D96-85AA-405D-8C19-C9625616C4EE}" destId="{748DE734-3897-48A5-8883-73419A9CCC15}" srcOrd="1" destOrd="0" presId="urn:microsoft.com/office/officeart/2018/5/layout/IconLeafLabelList"/>
    <dgm:cxn modelId="{921C1208-7FEA-4DB0-B034-CC9D5C14BDD3}" type="presParOf" srcId="{C28F5D96-85AA-405D-8C19-C9625616C4EE}" destId="{A563EEF9-864D-485B-B5AA-13094648B460}" srcOrd="2" destOrd="0" presId="urn:microsoft.com/office/officeart/2018/5/layout/IconLeafLabelList"/>
    <dgm:cxn modelId="{9AFA440C-8934-488C-886A-AF2B2955045E}" type="presParOf" srcId="{C28F5D96-85AA-405D-8C19-C9625616C4EE}" destId="{533C72B8-9298-4EC4-8D1A-06320EAD83A6}"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0CEC51-4A96-4EE2-91C6-3485A6A63901}" type="doc">
      <dgm:prSet loTypeId="urn:microsoft.com/office/officeart/2005/8/layout/vProcess5" loCatId="process" qsTypeId="urn:microsoft.com/office/officeart/2005/8/quickstyle/simple4" qsCatId="simple" csTypeId="urn:microsoft.com/office/officeart/2005/8/colors/colorful5" csCatId="colorful"/>
      <dgm:spPr/>
      <dgm:t>
        <a:bodyPr/>
        <a:lstStyle/>
        <a:p>
          <a:endParaRPr lang="en-US"/>
        </a:p>
      </dgm:t>
    </dgm:pt>
    <dgm:pt modelId="{DBD5314A-6BF0-4ECD-95D4-D07AC9EB217E}">
      <dgm:prSet/>
      <dgm:spPr/>
      <dgm:t>
        <a:bodyPr/>
        <a:lstStyle/>
        <a:p>
          <a:r>
            <a:rPr lang="it-IT"/>
            <a:t>Compliance (no compensation for past adverse effects of unlawful trade policies)</a:t>
          </a:r>
          <a:endParaRPr lang="en-US"/>
        </a:p>
      </dgm:t>
    </dgm:pt>
    <dgm:pt modelId="{6385E169-6068-4884-9163-9EBE93924F39}" type="parTrans" cxnId="{CA1BB1D7-45A2-45D6-9B6D-445BF6656626}">
      <dgm:prSet/>
      <dgm:spPr/>
      <dgm:t>
        <a:bodyPr/>
        <a:lstStyle/>
        <a:p>
          <a:endParaRPr lang="en-US"/>
        </a:p>
      </dgm:t>
    </dgm:pt>
    <dgm:pt modelId="{62CE41BF-D441-4788-B10F-5935553F1341}" type="sibTrans" cxnId="{CA1BB1D7-45A2-45D6-9B6D-445BF6656626}">
      <dgm:prSet/>
      <dgm:spPr/>
      <dgm:t>
        <a:bodyPr/>
        <a:lstStyle/>
        <a:p>
          <a:endParaRPr lang="en-US"/>
        </a:p>
      </dgm:t>
    </dgm:pt>
    <dgm:pt modelId="{F0E1CB6C-2EB1-4D2A-9DC3-F7FE4F18A6FF}">
      <dgm:prSet/>
      <dgm:spPr/>
      <dgm:t>
        <a:bodyPr/>
        <a:lstStyle/>
        <a:p>
          <a:r>
            <a:rPr lang="it-IT"/>
            <a:t>Retaliation (equivalent to violation, if the State doesn’t comply)</a:t>
          </a:r>
          <a:endParaRPr lang="en-US"/>
        </a:p>
      </dgm:t>
    </dgm:pt>
    <dgm:pt modelId="{9BAE3B2F-D2BE-455E-9843-A3BD32E21045}" type="parTrans" cxnId="{9293CD92-CB8E-44D9-B404-2A5E16FF683F}">
      <dgm:prSet/>
      <dgm:spPr/>
      <dgm:t>
        <a:bodyPr/>
        <a:lstStyle/>
        <a:p>
          <a:endParaRPr lang="en-US"/>
        </a:p>
      </dgm:t>
    </dgm:pt>
    <dgm:pt modelId="{B2EF8EE6-92C1-4F9D-A027-D624712F5B91}" type="sibTrans" cxnId="{9293CD92-CB8E-44D9-B404-2A5E16FF683F}">
      <dgm:prSet/>
      <dgm:spPr/>
      <dgm:t>
        <a:bodyPr/>
        <a:lstStyle/>
        <a:p>
          <a:endParaRPr lang="en-US"/>
        </a:p>
      </dgm:t>
    </dgm:pt>
    <dgm:pt modelId="{1FAC76DF-11C1-4DF2-A5F1-320E0605759A}">
      <dgm:prSet/>
      <dgm:spPr/>
      <dgm:t>
        <a:bodyPr/>
        <a:lstStyle/>
        <a:p>
          <a:r>
            <a:rPr lang="it-IT"/>
            <a:t>Compensation (the State doesn’t change the trade policy but offers other trade advantages as compensation</a:t>
          </a:r>
          <a:endParaRPr lang="en-US"/>
        </a:p>
      </dgm:t>
    </dgm:pt>
    <dgm:pt modelId="{CAC3E7B3-9EB9-4E00-A403-0C5AD6A86375}" type="parTrans" cxnId="{2E858043-36C7-4C67-81E5-FBC723085761}">
      <dgm:prSet/>
      <dgm:spPr/>
      <dgm:t>
        <a:bodyPr/>
        <a:lstStyle/>
        <a:p>
          <a:endParaRPr lang="en-US"/>
        </a:p>
      </dgm:t>
    </dgm:pt>
    <dgm:pt modelId="{DB355255-82F5-4056-84E2-C4BE6FA0A5BA}" type="sibTrans" cxnId="{2E858043-36C7-4C67-81E5-FBC723085761}">
      <dgm:prSet/>
      <dgm:spPr/>
      <dgm:t>
        <a:bodyPr/>
        <a:lstStyle/>
        <a:p>
          <a:endParaRPr lang="en-US"/>
        </a:p>
      </dgm:t>
    </dgm:pt>
    <dgm:pt modelId="{F3285A9E-F464-462D-80A6-4132DF287BD0}" type="pres">
      <dgm:prSet presAssocID="{B10CEC51-4A96-4EE2-91C6-3485A6A63901}" presName="outerComposite" presStyleCnt="0">
        <dgm:presLayoutVars>
          <dgm:chMax val="5"/>
          <dgm:dir/>
          <dgm:resizeHandles val="exact"/>
        </dgm:presLayoutVars>
      </dgm:prSet>
      <dgm:spPr/>
    </dgm:pt>
    <dgm:pt modelId="{49C4A173-77DD-4B8C-A672-7BCBE1999BD5}" type="pres">
      <dgm:prSet presAssocID="{B10CEC51-4A96-4EE2-91C6-3485A6A63901}" presName="dummyMaxCanvas" presStyleCnt="0">
        <dgm:presLayoutVars/>
      </dgm:prSet>
      <dgm:spPr/>
    </dgm:pt>
    <dgm:pt modelId="{E1BB7284-AF0F-4344-9E9B-8FD0EABBAD12}" type="pres">
      <dgm:prSet presAssocID="{B10CEC51-4A96-4EE2-91C6-3485A6A63901}" presName="ThreeNodes_1" presStyleLbl="node1" presStyleIdx="0" presStyleCnt="3">
        <dgm:presLayoutVars>
          <dgm:bulletEnabled val="1"/>
        </dgm:presLayoutVars>
      </dgm:prSet>
      <dgm:spPr/>
    </dgm:pt>
    <dgm:pt modelId="{105D30F3-8139-420D-AFFA-356EB82F28C7}" type="pres">
      <dgm:prSet presAssocID="{B10CEC51-4A96-4EE2-91C6-3485A6A63901}" presName="ThreeNodes_2" presStyleLbl="node1" presStyleIdx="1" presStyleCnt="3">
        <dgm:presLayoutVars>
          <dgm:bulletEnabled val="1"/>
        </dgm:presLayoutVars>
      </dgm:prSet>
      <dgm:spPr/>
    </dgm:pt>
    <dgm:pt modelId="{3E4B8509-9576-4A48-B5F3-BB3078E653A8}" type="pres">
      <dgm:prSet presAssocID="{B10CEC51-4A96-4EE2-91C6-3485A6A63901}" presName="ThreeNodes_3" presStyleLbl="node1" presStyleIdx="2" presStyleCnt="3">
        <dgm:presLayoutVars>
          <dgm:bulletEnabled val="1"/>
        </dgm:presLayoutVars>
      </dgm:prSet>
      <dgm:spPr/>
    </dgm:pt>
    <dgm:pt modelId="{BEA40211-6CE4-4EA2-9514-0E2653034EAD}" type="pres">
      <dgm:prSet presAssocID="{B10CEC51-4A96-4EE2-91C6-3485A6A63901}" presName="ThreeConn_1-2" presStyleLbl="fgAccFollowNode1" presStyleIdx="0" presStyleCnt="2">
        <dgm:presLayoutVars>
          <dgm:bulletEnabled val="1"/>
        </dgm:presLayoutVars>
      </dgm:prSet>
      <dgm:spPr/>
    </dgm:pt>
    <dgm:pt modelId="{0A72F9C4-4B15-4C94-BB2D-700CA6057A21}" type="pres">
      <dgm:prSet presAssocID="{B10CEC51-4A96-4EE2-91C6-3485A6A63901}" presName="ThreeConn_2-3" presStyleLbl="fgAccFollowNode1" presStyleIdx="1" presStyleCnt="2">
        <dgm:presLayoutVars>
          <dgm:bulletEnabled val="1"/>
        </dgm:presLayoutVars>
      </dgm:prSet>
      <dgm:spPr/>
    </dgm:pt>
    <dgm:pt modelId="{CE20E4D0-A187-4296-A222-7E29762A15F5}" type="pres">
      <dgm:prSet presAssocID="{B10CEC51-4A96-4EE2-91C6-3485A6A63901}" presName="ThreeNodes_1_text" presStyleLbl="node1" presStyleIdx="2" presStyleCnt="3">
        <dgm:presLayoutVars>
          <dgm:bulletEnabled val="1"/>
        </dgm:presLayoutVars>
      </dgm:prSet>
      <dgm:spPr/>
    </dgm:pt>
    <dgm:pt modelId="{596A26A4-0AE9-4DC0-998D-334794762E6C}" type="pres">
      <dgm:prSet presAssocID="{B10CEC51-4A96-4EE2-91C6-3485A6A63901}" presName="ThreeNodes_2_text" presStyleLbl="node1" presStyleIdx="2" presStyleCnt="3">
        <dgm:presLayoutVars>
          <dgm:bulletEnabled val="1"/>
        </dgm:presLayoutVars>
      </dgm:prSet>
      <dgm:spPr/>
    </dgm:pt>
    <dgm:pt modelId="{9B826E9B-29B3-43C5-B53A-2B0F51F81A45}" type="pres">
      <dgm:prSet presAssocID="{B10CEC51-4A96-4EE2-91C6-3485A6A63901}" presName="ThreeNodes_3_text" presStyleLbl="node1" presStyleIdx="2" presStyleCnt="3">
        <dgm:presLayoutVars>
          <dgm:bulletEnabled val="1"/>
        </dgm:presLayoutVars>
      </dgm:prSet>
      <dgm:spPr/>
    </dgm:pt>
  </dgm:ptLst>
  <dgm:cxnLst>
    <dgm:cxn modelId="{C1FB9108-03E1-484D-8CC6-28BC44ED7B1D}" type="presOf" srcId="{B10CEC51-4A96-4EE2-91C6-3485A6A63901}" destId="{F3285A9E-F464-462D-80A6-4132DF287BD0}" srcOrd="0" destOrd="0" presId="urn:microsoft.com/office/officeart/2005/8/layout/vProcess5"/>
    <dgm:cxn modelId="{A983951E-1045-4960-A7C5-B832F569FD9F}" type="presOf" srcId="{B2EF8EE6-92C1-4F9D-A027-D624712F5B91}" destId="{0A72F9C4-4B15-4C94-BB2D-700CA6057A21}" srcOrd="0" destOrd="0" presId="urn:microsoft.com/office/officeart/2005/8/layout/vProcess5"/>
    <dgm:cxn modelId="{1689F442-5B77-41CB-885E-141B99146B25}" type="presOf" srcId="{62CE41BF-D441-4788-B10F-5935553F1341}" destId="{BEA40211-6CE4-4EA2-9514-0E2653034EAD}" srcOrd="0" destOrd="0" presId="urn:microsoft.com/office/officeart/2005/8/layout/vProcess5"/>
    <dgm:cxn modelId="{2E858043-36C7-4C67-81E5-FBC723085761}" srcId="{B10CEC51-4A96-4EE2-91C6-3485A6A63901}" destId="{1FAC76DF-11C1-4DF2-A5F1-320E0605759A}" srcOrd="2" destOrd="0" parTransId="{CAC3E7B3-9EB9-4E00-A403-0C5AD6A86375}" sibTransId="{DB355255-82F5-4056-84E2-C4BE6FA0A5BA}"/>
    <dgm:cxn modelId="{4764C867-ADC1-41C6-BD21-F506238B55D2}" type="presOf" srcId="{DBD5314A-6BF0-4ECD-95D4-D07AC9EB217E}" destId="{CE20E4D0-A187-4296-A222-7E29762A15F5}" srcOrd="1" destOrd="0" presId="urn:microsoft.com/office/officeart/2005/8/layout/vProcess5"/>
    <dgm:cxn modelId="{1442744B-3E32-4D50-8D29-936616EEA80C}" type="presOf" srcId="{1FAC76DF-11C1-4DF2-A5F1-320E0605759A}" destId="{9B826E9B-29B3-43C5-B53A-2B0F51F81A45}" srcOrd="1" destOrd="0" presId="urn:microsoft.com/office/officeart/2005/8/layout/vProcess5"/>
    <dgm:cxn modelId="{2F156076-A4A1-4D45-9C25-5E5E7A9F05C6}" type="presOf" srcId="{1FAC76DF-11C1-4DF2-A5F1-320E0605759A}" destId="{3E4B8509-9576-4A48-B5F3-BB3078E653A8}" srcOrd="0" destOrd="0" presId="urn:microsoft.com/office/officeart/2005/8/layout/vProcess5"/>
    <dgm:cxn modelId="{9293CD92-CB8E-44D9-B404-2A5E16FF683F}" srcId="{B10CEC51-4A96-4EE2-91C6-3485A6A63901}" destId="{F0E1CB6C-2EB1-4D2A-9DC3-F7FE4F18A6FF}" srcOrd="1" destOrd="0" parTransId="{9BAE3B2F-D2BE-455E-9843-A3BD32E21045}" sibTransId="{B2EF8EE6-92C1-4F9D-A027-D624712F5B91}"/>
    <dgm:cxn modelId="{28DBD4AD-FA76-4F78-BA54-82DA90F6A795}" type="presOf" srcId="{DBD5314A-6BF0-4ECD-95D4-D07AC9EB217E}" destId="{E1BB7284-AF0F-4344-9E9B-8FD0EABBAD12}" srcOrd="0" destOrd="0" presId="urn:microsoft.com/office/officeart/2005/8/layout/vProcess5"/>
    <dgm:cxn modelId="{CA1BB1D7-45A2-45D6-9B6D-445BF6656626}" srcId="{B10CEC51-4A96-4EE2-91C6-3485A6A63901}" destId="{DBD5314A-6BF0-4ECD-95D4-D07AC9EB217E}" srcOrd="0" destOrd="0" parTransId="{6385E169-6068-4884-9163-9EBE93924F39}" sibTransId="{62CE41BF-D441-4788-B10F-5935553F1341}"/>
    <dgm:cxn modelId="{522D7CE6-6DD2-4E44-B0C7-5F22D37DC268}" type="presOf" srcId="{F0E1CB6C-2EB1-4D2A-9DC3-F7FE4F18A6FF}" destId="{105D30F3-8139-420D-AFFA-356EB82F28C7}" srcOrd="0" destOrd="0" presId="urn:microsoft.com/office/officeart/2005/8/layout/vProcess5"/>
    <dgm:cxn modelId="{EC7B47F1-111D-4573-9456-CE6A141D7911}" type="presOf" srcId="{F0E1CB6C-2EB1-4D2A-9DC3-F7FE4F18A6FF}" destId="{596A26A4-0AE9-4DC0-998D-334794762E6C}" srcOrd="1" destOrd="0" presId="urn:microsoft.com/office/officeart/2005/8/layout/vProcess5"/>
    <dgm:cxn modelId="{0FF27ECF-2E9F-419B-B4C1-AE9E3D36A059}" type="presParOf" srcId="{F3285A9E-F464-462D-80A6-4132DF287BD0}" destId="{49C4A173-77DD-4B8C-A672-7BCBE1999BD5}" srcOrd="0" destOrd="0" presId="urn:microsoft.com/office/officeart/2005/8/layout/vProcess5"/>
    <dgm:cxn modelId="{9C2EDE92-94A6-4D79-8F5E-BDF50A28E2FE}" type="presParOf" srcId="{F3285A9E-F464-462D-80A6-4132DF287BD0}" destId="{E1BB7284-AF0F-4344-9E9B-8FD0EABBAD12}" srcOrd="1" destOrd="0" presId="urn:microsoft.com/office/officeart/2005/8/layout/vProcess5"/>
    <dgm:cxn modelId="{6FA03151-5DCE-4DE9-8418-DC7C82129598}" type="presParOf" srcId="{F3285A9E-F464-462D-80A6-4132DF287BD0}" destId="{105D30F3-8139-420D-AFFA-356EB82F28C7}" srcOrd="2" destOrd="0" presId="urn:microsoft.com/office/officeart/2005/8/layout/vProcess5"/>
    <dgm:cxn modelId="{DD2547F1-5AB7-47E7-9698-DF8F033B6C08}" type="presParOf" srcId="{F3285A9E-F464-462D-80A6-4132DF287BD0}" destId="{3E4B8509-9576-4A48-B5F3-BB3078E653A8}" srcOrd="3" destOrd="0" presId="urn:microsoft.com/office/officeart/2005/8/layout/vProcess5"/>
    <dgm:cxn modelId="{2CECFDBC-5AB6-46E2-8209-4B63D06937A3}" type="presParOf" srcId="{F3285A9E-F464-462D-80A6-4132DF287BD0}" destId="{BEA40211-6CE4-4EA2-9514-0E2653034EAD}" srcOrd="4" destOrd="0" presId="urn:microsoft.com/office/officeart/2005/8/layout/vProcess5"/>
    <dgm:cxn modelId="{2A3BFCE5-95CE-466F-BA68-A6A6E6033953}" type="presParOf" srcId="{F3285A9E-F464-462D-80A6-4132DF287BD0}" destId="{0A72F9C4-4B15-4C94-BB2D-700CA6057A21}" srcOrd="5" destOrd="0" presId="urn:microsoft.com/office/officeart/2005/8/layout/vProcess5"/>
    <dgm:cxn modelId="{C179A486-8AEE-4793-8363-6999E38B818D}" type="presParOf" srcId="{F3285A9E-F464-462D-80A6-4132DF287BD0}" destId="{CE20E4D0-A187-4296-A222-7E29762A15F5}" srcOrd="6" destOrd="0" presId="urn:microsoft.com/office/officeart/2005/8/layout/vProcess5"/>
    <dgm:cxn modelId="{EFD267C6-9351-4CC8-853A-F0A093A17B74}" type="presParOf" srcId="{F3285A9E-F464-462D-80A6-4132DF287BD0}" destId="{596A26A4-0AE9-4DC0-998D-334794762E6C}" srcOrd="7" destOrd="0" presId="urn:microsoft.com/office/officeart/2005/8/layout/vProcess5"/>
    <dgm:cxn modelId="{933D1C24-34AC-40AB-8141-B1A0E0990C7E}" type="presParOf" srcId="{F3285A9E-F464-462D-80A6-4132DF287BD0}" destId="{9B826E9B-29B3-43C5-B53A-2B0F51F81A4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83DDEE-76CC-4E9B-B17A-3AA1511CF543}"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D676D5BE-9664-4851-A602-BFDEA57F6202}">
      <dgm:prSet/>
      <dgm:spPr/>
      <dgm:t>
        <a:bodyPr/>
        <a:lstStyle/>
        <a:p>
          <a:r>
            <a:rPr lang="it-IT"/>
            <a:t>Agreement on Technical Barriers to Trade (products regulations)</a:t>
          </a:r>
          <a:endParaRPr lang="en-US"/>
        </a:p>
      </dgm:t>
    </dgm:pt>
    <dgm:pt modelId="{298B9023-FCE8-45DC-9D89-4D4F689D21C0}" type="parTrans" cxnId="{AFE8BB30-9BBA-48F9-B979-6F1384F3908B}">
      <dgm:prSet/>
      <dgm:spPr/>
      <dgm:t>
        <a:bodyPr/>
        <a:lstStyle/>
        <a:p>
          <a:endParaRPr lang="en-US"/>
        </a:p>
      </dgm:t>
    </dgm:pt>
    <dgm:pt modelId="{8328CDFC-0C7B-4CEA-8DB2-23A84C843D3B}" type="sibTrans" cxnId="{AFE8BB30-9BBA-48F9-B979-6F1384F3908B}">
      <dgm:prSet/>
      <dgm:spPr/>
      <dgm:t>
        <a:bodyPr/>
        <a:lstStyle/>
        <a:p>
          <a:endParaRPr lang="en-US"/>
        </a:p>
      </dgm:t>
    </dgm:pt>
    <dgm:pt modelId="{5AA63D20-CDAA-4ED5-A1F2-F83424B6AEFE}">
      <dgm:prSet/>
      <dgm:spPr/>
      <dgm:t>
        <a:bodyPr/>
        <a:lstStyle/>
        <a:p>
          <a:r>
            <a:rPr lang="it-IT"/>
            <a:t>Agreement on Sanitary and Phytosanitary Measures (food safety and animal and plant health)</a:t>
          </a:r>
          <a:endParaRPr lang="en-US"/>
        </a:p>
      </dgm:t>
    </dgm:pt>
    <dgm:pt modelId="{58F831F7-145D-4C44-92B4-19BC187E58B1}" type="parTrans" cxnId="{2F47AA22-23BB-423B-AC42-CACAA26990FE}">
      <dgm:prSet/>
      <dgm:spPr/>
      <dgm:t>
        <a:bodyPr/>
        <a:lstStyle/>
        <a:p>
          <a:endParaRPr lang="en-US"/>
        </a:p>
      </dgm:t>
    </dgm:pt>
    <dgm:pt modelId="{807B7CFB-48EE-4F38-BFB1-DC894396074E}" type="sibTrans" cxnId="{2F47AA22-23BB-423B-AC42-CACAA26990FE}">
      <dgm:prSet/>
      <dgm:spPr/>
      <dgm:t>
        <a:bodyPr/>
        <a:lstStyle/>
        <a:p>
          <a:endParaRPr lang="en-US"/>
        </a:p>
      </dgm:t>
    </dgm:pt>
    <dgm:pt modelId="{09124FD9-85A3-4B44-9D28-44CD3F3BD86B}">
      <dgm:prSet/>
      <dgm:spPr/>
      <dgm:t>
        <a:bodyPr/>
        <a:lstStyle/>
        <a:p>
          <a:r>
            <a:rPr lang="it-IT"/>
            <a:t>GATT article XX on general exceptions</a:t>
          </a:r>
          <a:endParaRPr lang="en-US"/>
        </a:p>
      </dgm:t>
    </dgm:pt>
    <dgm:pt modelId="{80E861CF-E9B8-439B-9C79-F4350E4CAE61}" type="parTrans" cxnId="{C58C93A5-93C0-4386-A82C-3FF6A1CFE73F}">
      <dgm:prSet/>
      <dgm:spPr/>
      <dgm:t>
        <a:bodyPr/>
        <a:lstStyle/>
        <a:p>
          <a:endParaRPr lang="en-US"/>
        </a:p>
      </dgm:t>
    </dgm:pt>
    <dgm:pt modelId="{974FF6F2-48E0-462E-8EE5-F55050FD50C3}" type="sibTrans" cxnId="{C58C93A5-93C0-4386-A82C-3FF6A1CFE73F}">
      <dgm:prSet/>
      <dgm:spPr/>
      <dgm:t>
        <a:bodyPr/>
        <a:lstStyle/>
        <a:p>
          <a:endParaRPr lang="en-US"/>
        </a:p>
      </dgm:t>
    </dgm:pt>
    <dgm:pt modelId="{BA24812C-EBC6-45A5-A2F4-F35610946E6B}" type="pres">
      <dgm:prSet presAssocID="{0083DDEE-76CC-4E9B-B17A-3AA1511CF543}" presName="outerComposite" presStyleCnt="0">
        <dgm:presLayoutVars>
          <dgm:chMax val="5"/>
          <dgm:dir/>
          <dgm:resizeHandles val="exact"/>
        </dgm:presLayoutVars>
      </dgm:prSet>
      <dgm:spPr/>
    </dgm:pt>
    <dgm:pt modelId="{EF13D08F-68CE-4951-921B-5288C5374F92}" type="pres">
      <dgm:prSet presAssocID="{0083DDEE-76CC-4E9B-B17A-3AA1511CF543}" presName="dummyMaxCanvas" presStyleCnt="0">
        <dgm:presLayoutVars/>
      </dgm:prSet>
      <dgm:spPr/>
    </dgm:pt>
    <dgm:pt modelId="{BB3B9138-BA33-4630-BE53-2883B34B429F}" type="pres">
      <dgm:prSet presAssocID="{0083DDEE-76CC-4E9B-B17A-3AA1511CF543}" presName="ThreeNodes_1" presStyleLbl="node1" presStyleIdx="0" presStyleCnt="3">
        <dgm:presLayoutVars>
          <dgm:bulletEnabled val="1"/>
        </dgm:presLayoutVars>
      </dgm:prSet>
      <dgm:spPr/>
    </dgm:pt>
    <dgm:pt modelId="{7512C640-83C5-4D60-9397-B9A578F24A33}" type="pres">
      <dgm:prSet presAssocID="{0083DDEE-76CC-4E9B-B17A-3AA1511CF543}" presName="ThreeNodes_2" presStyleLbl="node1" presStyleIdx="1" presStyleCnt="3">
        <dgm:presLayoutVars>
          <dgm:bulletEnabled val="1"/>
        </dgm:presLayoutVars>
      </dgm:prSet>
      <dgm:spPr/>
    </dgm:pt>
    <dgm:pt modelId="{030C4665-B5E3-4128-86EB-149E30A6E115}" type="pres">
      <dgm:prSet presAssocID="{0083DDEE-76CC-4E9B-B17A-3AA1511CF543}" presName="ThreeNodes_3" presStyleLbl="node1" presStyleIdx="2" presStyleCnt="3">
        <dgm:presLayoutVars>
          <dgm:bulletEnabled val="1"/>
        </dgm:presLayoutVars>
      </dgm:prSet>
      <dgm:spPr/>
    </dgm:pt>
    <dgm:pt modelId="{9BD29647-F2E2-43EF-AE4E-052C40A88C3F}" type="pres">
      <dgm:prSet presAssocID="{0083DDEE-76CC-4E9B-B17A-3AA1511CF543}" presName="ThreeConn_1-2" presStyleLbl="fgAccFollowNode1" presStyleIdx="0" presStyleCnt="2">
        <dgm:presLayoutVars>
          <dgm:bulletEnabled val="1"/>
        </dgm:presLayoutVars>
      </dgm:prSet>
      <dgm:spPr/>
    </dgm:pt>
    <dgm:pt modelId="{FC609F05-D651-4FD4-94F1-F33D2C7580D5}" type="pres">
      <dgm:prSet presAssocID="{0083DDEE-76CC-4E9B-B17A-3AA1511CF543}" presName="ThreeConn_2-3" presStyleLbl="fgAccFollowNode1" presStyleIdx="1" presStyleCnt="2">
        <dgm:presLayoutVars>
          <dgm:bulletEnabled val="1"/>
        </dgm:presLayoutVars>
      </dgm:prSet>
      <dgm:spPr/>
    </dgm:pt>
    <dgm:pt modelId="{127BCB2C-38D6-41BF-A955-B5BA0E8E6BA0}" type="pres">
      <dgm:prSet presAssocID="{0083DDEE-76CC-4E9B-B17A-3AA1511CF543}" presName="ThreeNodes_1_text" presStyleLbl="node1" presStyleIdx="2" presStyleCnt="3">
        <dgm:presLayoutVars>
          <dgm:bulletEnabled val="1"/>
        </dgm:presLayoutVars>
      </dgm:prSet>
      <dgm:spPr/>
    </dgm:pt>
    <dgm:pt modelId="{6807ACFB-F1E7-4186-9BA8-9AD566E1B6C2}" type="pres">
      <dgm:prSet presAssocID="{0083DDEE-76CC-4E9B-B17A-3AA1511CF543}" presName="ThreeNodes_2_text" presStyleLbl="node1" presStyleIdx="2" presStyleCnt="3">
        <dgm:presLayoutVars>
          <dgm:bulletEnabled val="1"/>
        </dgm:presLayoutVars>
      </dgm:prSet>
      <dgm:spPr/>
    </dgm:pt>
    <dgm:pt modelId="{E8AB25F6-51D4-4C1F-B3FE-6F04BD2D9A23}" type="pres">
      <dgm:prSet presAssocID="{0083DDEE-76CC-4E9B-B17A-3AA1511CF543}" presName="ThreeNodes_3_text" presStyleLbl="node1" presStyleIdx="2" presStyleCnt="3">
        <dgm:presLayoutVars>
          <dgm:bulletEnabled val="1"/>
        </dgm:presLayoutVars>
      </dgm:prSet>
      <dgm:spPr/>
    </dgm:pt>
  </dgm:ptLst>
  <dgm:cxnLst>
    <dgm:cxn modelId="{5B0DFF1C-3A99-4429-AB32-7D66974E208C}" type="presOf" srcId="{D676D5BE-9664-4851-A602-BFDEA57F6202}" destId="{127BCB2C-38D6-41BF-A955-B5BA0E8E6BA0}" srcOrd="1" destOrd="0" presId="urn:microsoft.com/office/officeart/2005/8/layout/vProcess5"/>
    <dgm:cxn modelId="{2F47AA22-23BB-423B-AC42-CACAA26990FE}" srcId="{0083DDEE-76CC-4E9B-B17A-3AA1511CF543}" destId="{5AA63D20-CDAA-4ED5-A1F2-F83424B6AEFE}" srcOrd="1" destOrd="0" parTransId="{58F831F7-145D-4C44-92B4-19BC187E58B1}" sibTransId="{807B7CFB-48EE-4F38-BFB1-DC894396074E}"/>
    <dgm:cxn modelId="{AFE8BB30-9BBA-48F9-B979-6F1384F3908B}" srcId="{0083DDEE-76CC-4E9B-B17A-3AA1511CF543}" destId="{D676D5BE-9664-4851-A602-BFDEA57F6202}" srcOrd="0" destOrd="0" parTransId="{298B9023-FCE8-45DC-9D89-4D4F689D21C0}" sibTransId="{8328CDFC-0C7B-4CEA-8DB2-23A84C843D3B}"/>
    <dgm:cxn modelId="{6603FD31-166B-4A51-BBEE-3EFF484FD9E2}" type="presOf" srcId="{5AA63D20-CDAA-4ED5-A1F2-F83424B6AEFE}" destId="{6807ACFB-F1E7-4186-9BA8-9AD566E1B6C2}" srcOrd="1" destOrd="0" presId="urn:microsoft.com/office/officeart/2005/8/layout/vProcess5"/>
    <dgm:cxn modelId="{53888A33-FE4F-42D2-9B2A-7038F8535908}" type="presOf" srcId="{8328CDFC-0C7B-4CEA-8DB2-23A84C843D3B}" destId="{9BD29647-F2E2-43EF-AE4E-052C40A88C3F}" srcOrd="0" destOrd="0" presId="urn:microsoft.com/office/officeart/2005/8/layout/vProcess5"/>
    <dgm:cxn modelId="{5C501E41-AE0A-4F48-8690-6C9A726A94ED}" type="presOf" srcId="{5AA63D20-CDAA-4ED5-A1F2-F83424B6AEFE}" destId="{7512C640-83C5-4D60-9397-B9A578F24A33}" srcOrd="0" destOrd="0" presId="urn:microsoft.com/office/officeart/2005/8/layout/vProcess5"/>
    <dgm:cxn modelId="{F306DF70-FAF3-4675-BF23-74981F1D9345}" type="presOf" srcId="{D676D5BE-9664-4851-A602-BFDEA57F6202}" destId="{BB3B9138-BA33-4630-BE53-2883B34B429F}" srcOrd="0" destOrd="0" presId="urn:microsoft.com/office/officeart/2005/8/layout/vProcess5"/>
    <dgm:cxn modelId="{E7BA6A71-D40F-4AB5-9086-F5A7326E497C}" type="presOf" srcId="{09124FD9-85A3-4B44-9D28-44CD3F3BD86B}" destId="{030C4665-B5E3-4128-86EB-149E30A6E115}" srcOrd="0" destOrd="0" presId="urn:microsoft.com/office/officeart/2005/8/layout/vProcess5"/>
    <dgm:cxn modelId="{3CBDCB51-E6D4-4F18-A884-74B6F540D984}" type="presOf" srcId="{807B7CFB-48EE-4F38-BFB1-DC894396074E}" destId="{FC609F05-D651-4FD4-94F1-F33D2C7580D5}" srcOrd="0" destOrd="0" presId="urn:microsoft.com/office/officeart/2005/8/layout/vProcess5"/>
    <dgm:cxn modelId="{DE51F598-0824-4803-92CA-6D99E870EF88}" type="presOf" srcId="{09124FD9-85A3-4B44-9D28-44CD3F3BD86B}" destId="{E8AB25F6-51D4-4C1F-B3FE-6F04BD2D9A23}" srcOrd="1" destOrd="0" presId="urn:microsoft.com/office/officeart/2005/8/layout/vProcess5"/>
    <dgm:cxn modelId="{C58C93A5-93C0-4386-A82C-3FF6A1CFE73F}" srcId="{0083DDEE-76CC-4E9B-B17A-3AA1511CF543}" destId="{09124FD9-85A3-4B44-9D28-44CD3F3BD86B}" srcOrd="2" destOrd="0" parTransId="{80E861CF-E9B8-439B-9C79-F4350E4CAE61}" sibTransId="{974FF6F2-48E0-462E-8EE5-F55050FD50C3}"/>
    <dgm:cxn modelId="{FB1938F9-9DDB-4762-A351-7522DA10548C}" type="presOf" srcId="{0083DDEE-76CC-4E9B-B17A-3AA1511CF543}" destId="{BA24812C-EBC6-45A5-A2F4-F35610946E6B}" srcOrd="0" destOrd="0" presId="urn:microsoft.com/office/officeart/2005/8/layout/vProcess5"/>
    <dgm:cxn modelId="{E9419E3A-E62A-44A7-9DD8-9C066A90D317}" type="presParOf" srcId="{BA24812C-EBC6-45A5-A2F4-F35610946E6B}" destId="{EF13D08F-68CE-4951-921B-5288C5374F92}" srcOrd="0" destOrd="0" presId="urn:microsoft.com/office/officeart/2005/8/layout/vProcess5"/>
    <dgm:cxn modelId="{2BD9C683-57BE-4842-91A6-4223DE9093F9}" type="presParOf" srcId="{BA24812C-EBC6-45A5-A2F4-F35610946E6B}" destId="{BB3B9138-BA33-4630-BE53-2883B34B429F}" srcOrd="1" destOrd="0" presId="urn:microsoft.com/office/officeart/2005/8/layout/vProcess5"/>
    <dgm:cxn modelId="{049FD926-5A7A-4D96-865B-2A85BBFB7399}" type="presParOf" srcId="{BA24812C-EBC6-45A5-A2F4-F35610946E6B}" destId="{7512C640-83C5-4D60-9397-B9A578F24A33}" srcOrd="2" destOrd="0" presId="urn:microsoft.com/office/officeart/2005/8/layout/vProcess5"/>
    <dgm:cxn modelId="{8AEBB39E-1177-486E-9D4C-17BDE8F5B7B6}" type="presParOf" srcId="{BA24812C-EBC6-45A5-A2F4-F35610946E6B}" destId="{030C4665-B5E3-4128-86EB-149E30A6E115}" srcOrd="3" destOrd="0" presId="urn:microsoft.com/office/officeart/2005/8/layout/vProcess5"/>
    <dgm:cxn modelId="{DE6A251F-9AEC-426B-873F-28A61550FB48}" type="presParOf" srcId="{BA24812C-EBC6-45A5-A2F4-F35610946E6B}" destId="{9BD29647-F2E2-43EF-AE4E-052C40A88C3F}" srcOrd="4" destOrd="0" presId="urn:microsoft.com/office/officeart/2005/8/layout/vProcess5"/>
    <dgm:cxn modelId="{E7FF40CB-A2D0-4F30-B824-1500B2880ABA}" type="presParOf" srcId="{BA24812C-EBC6-45A5-A2F4-F35610946E6B}" destId="{FC609F05-D651-4FD4-94F1-F33D2C7580D5}" srcOrd="5" destOrd="0" presId="urn:microsoft.com/office/officeart/2005/8/layout/vProcess5"/>
    <dgm:cxn modelId="{514D312A-B86B-4802-8443-66760D2B6CF7}" type="presParOf" srcId="{BA24812C-EBC6-45A5-A2F4-F35610946E6B}" destId="{127BCB2C-38D6-41BF-A955-B5BA0E8E6BA0}" srcOrd="6" destOrd="0" presId="urn:microsoft.com/office/officeart/2005/8/layout/vProcess5"/>
    <dgm:cxn modelId="{D1C7CEC1-6667-4BE3-9939-F204729CC3F9}" type="presParOf" srcId="{BA24812C-EBC6-45A5-A2F4-F35610946E6B}" destId="{6807ACFB-F1E7-4186-9BA8-9AD566E1B6C2}" srcOrd="7" destOrd="0" presId="urn:microsoft.com/office/officeart/2005/8/layout/vProcess5"/>
    <dgm:cxn modelId="{D8606519-E17D-4854-A717-4CEE7BA91B92}" type="presParOf" srcId="{BA24812C-EBC6-45A5-A2F4-F35610946E6B}" destId="{E8AB25F6-51D4-4C1F-B3FE-6F04BD2D9A23}"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95F97E-A419-4021-940F-87A25736283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BA8F9BE-C709-4C37-9379-E3862A3F70D9}">
      <dgm:prSet/>
      <dgm:spPr/>
      <dgm:t>
        <a:bodyPr/>
        <a:lstStyle/>
        <a:p>
          <a:r>
            <a:rPr lang="en-US"/>
            <a:t>“Subject to the requirement that such measures are not applied in a manner which would constitute a means of arbitrary or unjustifiable discrimination between countries where the same conditions prevail, or a disguised restriction on international trade, nothing in this Agreement [the GATT] shall be construed to prevent the adoption or enforcement by any contracting party of measures: ...</a:t>
          </a:r>
        </a:p>
      </dgm:t>
    </dgm:pt>
    <dgm:pt modelId="{4D228B9C-A001-4D2B-99CD-91673BDF477F}" type="parTrans" cxnId="{A8A2B54F-4ED7-44AA-93C3-C592957D1D6C}">
      <dgm:prSet/>
      <dgm:spPr/>
      <dgm:t>
        <a:bodyPr/>
        <a:lstStyle/>
        <a:p>
          <a:endParaRPr lang="en-US"/>
        </a:p>
      </dgm:t>
    </dgm:pt>
    <dgm:pt modelId="{87CE89D9-C532-4D33-A92C-298EA78C4D67}" type="sibTrans" cxnId="{A8A2B54F-4ED7-44AA-93C3-C592957D1D6C}">
      <dgm:prSet/>
      <dgm:spPr/>
      <dgm:t>
        <a:bodyPr/>
        <a:lstStyle/>
        <a:p>
          <a:endParaRPr lang="en-US"/>
        </a:p>
      </dgm:t>
    </dgm:pt>
    <dgm:pt modelId="{F300783A-EAB1-4610-AED8-E167BF28F8AE}">
      <dgm:prSet/>
      <dgm:spPr/>
      <dgm:t>
        <a:bodyPr/>
        <a:lstStyle/>
        <a:p>
          <a:r>
            <a:rPr lang="en-US"/>
            <a:t>(b) necessary to protect human, animal or plant life or health;...</a:t>
          </a:r>
        </a:p>
      </dgm:t>
    </dgm:pt>
    <dgm:pt modelId="{F1FC2F42-972E-46E6-9DAF-DA402EB0C48F}" type="parTrans" cxnId="{BFD36603-A2D0-4AFB-9298-A8AA6AB38618}">
      <dgm:prSet/>
      <dgm:spPr/>
      <dgm:t>
        <a:bodyPr/>
        <a:lstStyle/>
        <a:p>
          <a:endParaRPr lang="en-US"/>
        </a:p>
      </dgm:t>
    </dgm:pt>
    <dgm:pt modelId="{20AD3693-F03F-46A2-A1E9-84203A6AEAAD}" type="sibTrans" cxnId="{BFD36603-A2D0-4AFB-9298-A8AA6AB38618}">
      <dgm:prSet/>
      <dgm:spPr/>
      <dgm:t>
        <a:bodyPr/>
        <a:lstStyle/>
        <a:p>
          <a:endParaRPr lang="en-US"/>
        </a:p>
      </dgm:t>
    </dgm:pt>
    <dgm:pt modelId="{D1E87CEB-82A5-4E3F-8410-94E07DC70CEB}">
      <dgm:prSet/>
      <dgm:spPr/>
      <dgm:t>
        <a:bodyPr/>
        <a:lstStyle/>
        <a:p>
          <a:r>
            <a:rPr lang="en-US"/>
            <a:t>(g) relating to the conservation of exhaustible natural resources if such measures are made effective in conjunction with restrictions on domestic production or consumption. ...”</a:t>
          </a:r>
        </a:p>
      </dgm:t>
    </dgm:pt>
    <dgm:pt modelId="{CB8E619C-8D63-41FE-AD47-0155C56AD02B}" type="parTrans" cxnId="{CA55F88C-6E5C-4052-AA53-E7AC1599708B}">
      <dgm:prSet/>
      <dgm:spPr/>
      <dgm:t>
        <a:bodyPr/>
        <a:lstStyle/>
        <a:p>
          <a:endParaRPr lang="en-US"/>
        </a:p>
      </dgm:t>
    </dgm:pt>
    <dgm:pt modelId="{B3274E48-1AAF-47DB-8286-18913DAF854C}" type="sibTrans" cxnId="{CA55F88C-6E5C-4052-AA53-E7AC1599708B}">
      <dgm:prSet/>
      <dgm:spPr/>
      <dgm:t>
        <a:bodyPr/>
        <a:lstStyle/>
        <a:p>
          <a:endParaRPr lang="en-US"/>
        </a:p>
      </dgm:t>
    </dgm:pt>
    <dgm:pt modelId="{70699693-001C-4F62-ACFD-ABD7F6D2F72F}" type="pres">
      <dgm:prSet presAssocID="{8095F97E-A419-4021-940F-87A257362832}" presName="root" presStyleCnt="0">
        <dgm:presLayoutVars>
          <dgm:dir/>
          <dgm:resizeHandles val="exact"/>
        </dgm:presLayoutVars>
      </dgm:prSet>
      <dgm:spPr/>
    </dgm:pt>
    <dgm:pt modelId="{68A34418-A0FD-4F5E-95D3-A6C7F6D04B19}" type="pres">
      <dgm:prSet presAssocID="{ABA8F9BE-C709-4C37-9379-E3862A3F70D9}" presName="compNode" presStyleCnt="0"/>
      <dgm:spPr/>
    </dgm:pt>
    <dgm:pt modelId="{4079D707-72C3-4705-870A-4FC4287D01B6}" type="pres">
      <dgm:prSet presAssocID="{ABA8F9BE-C709-4C37-9379-E3862A3F70D9}" presName="bgRect" presStyleLbl="bgShp" presStyleIdx="0" presStyleCnt="3"/>
      <dgm:spPr/>
    </dgm:pt>
    <dgm:pt modelId="{39F3C312-0A16-4031-8303-8BC63C5EEBDE}" type="pres">
      <dgm:prSet presAssocID="{ABA8F9BE-C709-4C37-9379-E3862A3F70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telletto"/>
        </a:ext>
      </dgm:extLst>
    </dgm:pt>
    <dgm:pt modelId="{24E666EF-62D9-4E7D-8E7C-A19CC72137FC}" type="pres">
      <dgm:prSet presAssocID="{ABA8F9BE-C709-4C37-9379-E3862A3F70D9}" presName="spaceRect" presStyleCnt="0"/>
      <dgm:spPr/>
    </dgm:pt>
    <dgm:pt modelId="{98095C49-E2D1-422E-B2C6-90B1CB55892E}" type="pres">
      <dgm:prSet presAssocID="{ABA8F9BE-C709-4C37-9379-E3862A3F70D9}" presName="parTx" presStyleLbl="revTx" presStyleIdx="0" presStyleCnt="3">
        <dgm:presLayoutVars>
          <dgm:chMax val="0"/>
          <dgm:chPref val="0"/>
        </dgm:presLayoutVars>
      </dgm:prSet>
      <dgm:spPr/>
    </dgm:pt>
    <dgm:pt modelId="{364F8B2A-56B3-4BB0-85A5-46609ACAED36}" type="pres">
      <dgm:prSet presAssocID="{87CE89D9-C532-4D33-A92C-298EA78C4D67}" presName="sibTrans" presStyleCnt="0"/>
      <dgm:spPr/>
    </dgm:pt>
    <dgm:pt modelId="{934D8EC4-F4E4-429A-AAAB-93B3BCDD44B8}" type="pres">
      <dgm:prSet presAssocID="{F300783A-EAB1-4610-AED8-E167BF28F8AE}" presName="compNode" presStyleCnt="0"/>
      <dgm:spPr/>
    </dgm:pt>
    <dgm:pt modelId="{43CC60B2-4F77-4351-B341-8E3703B2347C}" type="pres">
      <dgm:prSet presAssocID="{F300783A-EAB1-4610-AED8-E167BF28F8AE}" presName="bgRect" presStyleLbl="bgShp" presStyleIdx="1" presStyleCnt="3"/>
      <dgm:spPr/>
    </dgm:pt>
    <dgm:pt modelId="{918B7D9B-5234-479A-B466-1113A1F02F5B}" type="pres">
      <dgm:prSet presAssocID="{F300783A-EAB1-4610-AED8-E167BF28F8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anta"/>
        </a:ext>
      </dgm:extLst>
    </dgm:pt>
    <dgm:pt modelId="{35DA0499-DCAB-4152-BB71-EA18EE525A54}" type="pres">
      <dgm:prSet presAssocID="{F300783A-EAB1-4610-AED8-E167BF28F8AE}" presName="spaceRect" presStyleCnt="0"/>
      <dgm:spPr/>
    </dgm:pt>
    <dgm:pt modelId="{6111AD44-4551-4D9F-B91F-9E7F5075D0BE}" type="pres">
      <dgm:prSet presAssocID="{F300783A-EAB1-4610-AED8-E167BF28F8AE}" presName="parTx" presStyleLbl="revTx" presStyleIdx="1" presStyleCnt="3">
        <dgm:presLayoutVars>
          <dgm:chMax val="0"/>
          <dgm:chPref val="0"/>
        </dgm:presLayoutVars>
      </dgm:prSet>
      <dgm:spPr/>
    </dgm:pt>
    <dgm:pt modelId="{D4D4B2DB-83CD-49C3-B2CC-9E340D7F30EB}" type="pres">
      <dgm:prSet presAssocID="{20AD3693-F03F-46A2-A1E9-84203A6AEAAD}" presName="sibTrans" presStyleCnt="0"/>
      <dgm:spPr/>
    </dgm:pt>
    <dgm:pt modelId="{7FCB6D34-EB4C-4252-8930-4FE70AAA4BF3}" type="pres">
      <dgm:prSet presAssocID="{D1E87CEB-82A5-4E3F-8410-94E07DC70CEB}" presName="compNode" presStyleCnt="0"/>
      <dgm:spPr/>
    </dgm:pt>
    <dgm:pt modelId="{AFC77887-9750-4829-8089-A1810600CFEC}" type="pres">
      <dgm:prSet presAssocID="{D1E87CEB-82A5-4E3F-8410-94E07DC70CEB}" presName="bgRect" presStyleLbl="bgShp" presStyleIdx="2" presStyleCnt="3"/>
      <dgm:spPr/>
    </dgm:pt>
    <dgm:pt modelId="{CDCDC2C6-C35F-4D9A-ABD7-A2872F4FA609}" type="pres">
      <dgm:prSet presAssocID="{D1E87CEB-82A5-4E3F-8410-94E07DC70C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FF18FC71-6D74-4BDD-9F14-3833720ED53B}" type="pres">
      <dgm:prSet presAssocID="{D1E87CEB-82A5-4E3F-8410-94E07DC70CEB}" presName="spaceRect" presStyleCnt="0"/>
      <dgm:spPr/>
    </dgm:pt>
    <dgm:pt modelId="{8D9869E1-B4DF-4E65-9D99-75E1E360C416}" type="pres">
      <dgm:prSet presAssocID="{D1E87CEB-82A5-4E3F-8410-94E07DC70CEB}" presName="parTx" presStyleLbl="revTx" presStyleIdx="2" presStyleCnt="3">
        <dgm:presLayoutVars>
          <dgm:chMax val="0"/>
          <dgm:chPref val="0"/>
        </dgm:presLayoutVars>
      </dgm:prSet>
      <dgm:spPr/>
    </dgm:pt>
  </dgm:ptLst>
  <dgm:cxnLst>
    <dgm:cxn modelId="{BFD36603-A2D0-4AFB-9298-A8AA6AB38618}" srcId="{8095F97E-A419-4021-940F-87A257362832}" destId="{F300783A-EAB1-4610-AED8-E167BF28F8AE}" srcOrd="1" destOrd="0" parTransId="{F1FC2F42-972E-46E6-9DAF-DA402EB0C48F}" sibTransId="{20AD3693-F03F-46A2-A1E9-84203A6AEAAD}"/>
    <dgm:cxn modelId="{97E0ED42-1BC1-4112-97DC-E7D10D50D0A4}" type="presOf" srcId="{ABA8F9BE-C709-4C37-9379-E3862A3F70D9}" destId="{98095C49-E2D1-422E-B2C6-90B1CB55892E}" srcOrd="0" destOrd="0" presId="urn:microsoft.com/office/officeart/2018/2/layout/IconVerticalSolidList"/>
    <dgm:cxn modelId="{66547A44-549F-4A3F-AB08-A065512BA13A}" type="presOf" srcId="{D1E87CEB-82A5-4E3F-8410-94E07DC70CEB}" destId="{8D9869E1-B4DF-4E65-9D99-75E1E360C416}" srcOrd="0" destOrd="0" presId="urn:microsoft.com/office/officeart/2018/2/layout/IconVerticalSolidList"/>
    <dgm:cxn modelId="{A8A2B54F-4ED7-44AA-93C3-C592957D1D6C}" srcId="{8095F97E-A419-4021-940F-87A257362832}" destId="{ABA8F9BE-C709-4C37-9379-E3862A3F70D9}" srcOrd="0" destOrd="0" parTransId="{4D228B9C-A001-4D2B-99CD-91673BDF477F}" sibTransId="{87CE89D9-C532-4D33-A92C-298EA78C4D67}"/>
    <dgm:cxn modelId="{FD61ED53-0363-426F-97BD-0822F74C5172}" type="presOf" srcId="{8095F97E-A419-4021-940F-87A257362832}" destId="{70699693-001C-4F62-ACFD-ABD7F6D2F72F}" srcOrd="0" destOrd="0" presId="urn:microsoft.com/office/officeart/2018/2/layout/IconVerticalSolidList"/>
    <dgm:cxn modelId="{37F92B86-C28B-4C50-9893-6924C9091041}" type="presOf" srcId="{F300783A-EAB1-4610-AED8-E167BF28F8AE}" destId="{6111AD44-4551-4D9F-B91F-9E7F5075D0BE}" srcOrd="0" destOrd="0" presId="urn:microsoft.com/office/officeart/2018/2/layout/IconVerticalSolidList"/>
    <dgm:cxn modelId="{CA55F88C-6E5C-4052-AA53-E7AC1599708B}" srcId="{8095F97E-A419-4021-940F-87A257362832}" destId="{D1E87CEB-82A5-4E3F-8410-94E07DC70CEB}" srcOrd="2" destOrd="0" parTransId="{CB8E619C-8D63-41FE-AD47-0155C56AD02B}" sibTransId="{B3274E48-1AAF-47DB-8286-18913DAF854C}"/>
    <dgm:cxn modelId="{79BF4996-B3A1-4D49-BE0E-9294752B70F3}" type="presParOf" srcId="{70699693-001C-4F62-ACFD-ABD7F6D2F72F}" destId="{68A34418-A0FD-4F5E-95D3-A6C7F6D04B19}" srcOrd="0" destOrd="0" presId="urn:microsoft.com/office/officeart/2018/2/layout/IconVerticalSolidList"/>
    <dgm:cxn modelId="{7DFC3742-75A3-4CA1-8A93-BDF659301C6F}" type="presParOf" srcId="{68A34418-A0FD-4F5E-95D3-A6C7F6D04B19}" destId="{4079D707-72C3-4705-870A-4FC4287D01B6}" srcOrd="0" destOrd="0" presId="urn:microsoft.com/office/officeart/2018/2/layout/IconVerticalSolidList"/>
    <dgm:cxn modelId="{FB611626-533A-4388-A7FA-164877AA91FD}" type="presParOf" srcId="{68A34418-A0FD-4F5E-95D3-A6C7F6D04B19}" destId="{39F3C312-0A16-4031-8303-8BC63C5EEBDE}" srcOrd="1" destOrd="0" presId="urn:microsoft.com/office/officeart/2018/2/layout/IconVerticalSolidList"/>
    <dgm:cxn modelId="{89A639BD-F180-453C-A86A-95352DC34004}" type="presParOf" srcId="{68A34418-A0FD-4F5E-95D3-A6C7F6D04B19}" destId="{24E666EF-62D9-4E7D-8E7C-A19CC72137FC}" srcOrd="2" destOrd="0" presId="urn:microsoft.com/office/officeart/2018/2/layout/IconVerticalSolidList"/>
    <dgm:cxn modelId="{2ED55F74-AEDA-4270-B779-182AD21D6576}" type="presParOf" srcId="{68A34418-A0FD-4F5E-95D3-A6C7F6D04B19}" destId="{98095C49-E2D1-422E-B2C6-90B1CB55892E}" srcOrd="3" destOrd="0" presId="urn:microsoft.com/office/officeart/2018/2/layout/IconVerticalSolidList"/>
    <dgm:cxn modelId="{85C55A27-3CCC-4961-AB38-9FC5FBB248A3}" type="presParOf" srcId="{70699693-001C-4F62-ACFD-ABD7F6D2F72F}" destId="{364F8B2A-56B3-4BB0-85A5-46609ACAED36}" srcOrd="1" destOrd="0" presId="urn:microsoft.com/office/officeart/2018/2/layout/IconVerticalSolidList"/>
    <dgm:cxn modelId="{D5B6B247-5EE3-4AD5-BFC2-EF00EFBA539C}" type="presParOf" srcId="{70699693-001C-4F62-ACFD-ABD7F6D2F72F}" destId="{934D8EC4-F4E4-429A-AAAB-93B3BCDD44B8}" srcOrd="2" destOrd="0" presId="urn:microsoft.com/office/officeart/2018/2/layout/IconVerticalSolidList"/>
    <dgm:cxn modelId="{133B95A0-3E62-4EA5-BFCD-D28230B859BC}" type="presParOf" srcId="{934D8EC4-F4E4-429A-AAAB-93B3BCDD44B8}" destId="{43CC60B2-4F77-4351-B341-8E3703B2347C}" srcOrd="0" destOrd="0" presId="urn:microsoft.com/office/officeart/2018/2/layout/IconVerticalSolidList"/>
    <dgm:cxn modelId="{F6071F6A-2C95-403F-9BE0-0BA242C0F9B8}" type="presParOf" srcId="{934D8EC4-F4E4-429A-AAAB-93B3BCDD44B8}" destId="{918B7D9B-5234-479A-B466-1113A1F02F5B}" srcOrd="1" destOrd="0" presId="urn:microsoft.com/office/officeart/2018/2/layout/IconVerticalSolidList"/>
    <dgm:cxn modelId="{5D9D2DDF-B000-4431-BA0E-555501E6C2EE}" type="presParOf" srcId="{934D8EC4-F4E4-429A-AAAB-93B3BCDD44B8}" destId="{35DA0499-DCAB-4152-BB71-EA18EE525A54}" srcOrd="2" destOrd="0" presId="urn:microsoft.com/office/officeart/2018/2/layout/IconVerticalSolidList"/>
    <dgm:cxn modelId="{E1921D3F-FF05-4621-9F52-1697E6CFCB69}" type="presParOf" srcId="{934D8EC4-F4E4-429A-AAAB-93B3BCDD44B8}" destId="{6111AD44-4551-4D9F-B91F-9E7F5075D0BE}" srcOrd="3" destOrd="0" presId="urn:microsoft.com/office/officeart/2018/2/layout/IconVerticalSolidList"/>
    <dgm:cxn modelId="{95FD5FE6-3960-4AA0-B8C6-E3E4CD72CD3E}" type="presParOf" srcId="{70699693-001C-4F62-ACFD-ABD7F6D2F72F}" destId="{D4D4B2DB-83CD-49C3-B2CC-9E340D7F30EB}" srcOrd="3" destOrd="0" presId="urn:microsoft.com/office/officeart/2018/2/layout/IconVerticalSolidList"/>
    <dgm:cxn modelId="{56CC5D1D-1F04-4BE8-9002-769DA577A924}" type="presParOf" srcId="{70699693-001C-4F62-ACFD-ABD7F6D2F72F}" destId="{7FCB6D34-EB4C-4252-8930-4FE70AAA4BF3}" srcOrd="4" destOrd="0" presId="urn:microsoft.com/office/officeart/2018/2/layout/IconVerticalSolidList"/>
    <dgm:cxn modelId="{6E30C3EF-BE9D-4B39-88DE-9AAB9E2B4501}" type="presParOf" srcId="{7FCB6D34-EB4C-4252-8930-4FE70AAA4BF3}" destId="{AFC77887-9750-4829-8089-A1810600CFEC}" srcOrd="0" destOrd="0" presId="urn:microsoft.com/office/officeart/2018/2/layout/IconVerticalSolidList"/>
    <dgm:cxn modelId="{76505960-3E6D-4284-9948-835CD3AC95B5}" type="presParOf" srcId="{7FCB6D34-EB4C-4252-8930-4FE70AAA4BF3}" destId="{CDCDC2C6-C35F-4D9A-ABD7-A2872F4FA609}" srcOrd="1" destOrd="0" presId="urn:microsoft.com/office/officeart/2018/2/layout/IconVerticalSolidList"/>
    <dgm:cxn modelId="{CF9EAFC2-7893-4B08-91B1-B234E0F70381}" type="presParOf" srcId="{7FCB6D34-EB4C-4252-8930-4FE70AAA4BF3}" destId="{FF18FC71-6D74-4BDD-9F14-3833720ED53B}" srcOrd="2" destOrd="0" presId="urn:microsoft.com/office/officeart/2018/2/layout/IconVerticalSolidList"/>
    <dgm:cxn modelId="{172FC045-63D6-42F5-8C0F-452B50C347E5}" type="presParOf" srcId="{7FCB6D34-EB4C-4252-8930-4FE70AAA4BF3}" destId="{8D9869E1-B4DF-4E65-9D99-75E1E360C4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5BBDBA-ABB4-410F-86C6-A53604A5FB8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D66958C-B9BB-473A-A5F9-EDFFFC72EA3A}">
      <dgm:prSet/>
      <dgm:spPr/>
      <dgm:t>
        <a:bodyPr/>
        <a:lstStyle/>
        <a:p>
          <a:r>
            <a:rPr lang="en-US"/>
            <a:t>GATT Article XX on General Exceptions consists of two cumulative requirements. For a GATT-inconsistent environmental measure to be justified under Article XX, a member must perform a two-tier analysis proving: </a:t>
          </a:r>
        </a:p>
      </dgm:t>
    </dgm:pt>
    <dgm:pt modelId="{2AED008B-C917-402B-BD01-53D09F2266FD}" type="parTrans" cxnId="{215D338C-A600-4307-9B75-5331E15A5486}">
      <dgm:prSet/>
      <dgm:spPr/>
      <dgm:t>
        <a:bodyPr/>
        <a:lstStyle/>
        <a:p>
          <a:endParaRPr lang="en-US"/>
        </a:p>
      </dgm:t>
    </dgm:pt>
    <dgm:pt modelId="{7CBACF48-8321-4B8A-ABE8-B638DA9D651C}" type="sibTrans" cxnId="{215D338C-A600-4307-9B75-5331E15A5486}">
      <dgm:prSet/>
      <dgm:spPr/>
      <dgm:t>
        <a:bodyPr/>
        <a:lstStyle/>
        <a:p>
          <a:endParaRPr lang="en-US"/>
        </a:p>
      </dgm:t>
    </dgm:pt>
    <dgm:pt modelId="{0D82DE9E-26C3-4825-A2FE-9890E5054D17}">
      <dgm:prSet/>
      <dgm:spPr/>
      <dgm:t>
        <a:bodyPr/>
        <a:lstStyle/>
        <a:p>
          <a:r>
            <a:rPr lang="en-US"/>
            <a:t>first, that its measure falls under at least one of the exceptions (e.g. paragraphs (b) to (g), two of the ten exceptions under Article XX) and, then, </a:t>
          </a:r>
        </a:p>
      </dgm:t>
    </dgm:pt>
    <dgm:pt modelId="{1203DFF1-B2BE-4643-9D07-2DB718CB6881}" type="parTrans" cxnId="{4D106AEE-DEB1-4DB5-9CBC-1C6AD9362F12}">
      <dgm:prSet/>
      <dgm:spPr/>
      <dgm:t>
        <a:bodyPr/>
        <a:lstStyle/>
        <a:p>
          <a:endParaRPr lang="en-US"/>
        </a:p>
      </dgm:t>
    </dgm:pt>
    <dgm:pt modelId="{EB48CBD9-7A0B-44E9-ADC0-5B49C578D896}" type="sibTrans" cxnId="{4D106AEE-DEB1-4DB5-9CBC-1C6AD9362F12}">
      <dgm:prSet/>
      <dgm:spPr/>
      <dgm:t>
        <a:bodyPr/>
        <a:lstStyle/>
        <a:p>
          <a:endParaRPr lang="en-US"/>
        </a:p>
      </dgm:t>
    </dgm:pt>
    <dgm:pt modelId="{6A54850A-E31F-4892-8995-502DD3ACFD84}">
      <dgm:prSet/>
      <dgm:spPr/>
      <dgm:t>
        <a:bodyPr/>
        <a:lstStyle/>
        <a:p>
          <a:r>
            <a:rPr lang="en-US"/>
            <a:t>that the measure satisfies the requirements of the introductory paragraph (the “chapeau” of Article XX), i.e. that it is not applied in a manner which would constitute “a means of arbitrary or unjustifiable discrimination between countries where the same conditions prevail”, and is not “a disguised restriction on international trade”.</a:t>
          </a:r>
        </a:p>
      </dgm:t>
    </dgm:pt>
    <dgm:pt modelId="{7EDC4D68-3631-4E8D-ADF0-C2493A30C9A6}" type="parTrans" cxnId="{66C76391-9D30-49DA-BE92-BB456EDDCB5C}">
      <dgm:prSet/>
      <dgm:spPr/>
      <dgm:t>
        <a:bodyPr/>
        <a:lstStyle/>
        <a:p>
          <a:endParaRPr lang="en-US"/>
        </a:p>
      </dgm:t>
    </dgm:pt>
    <dgm:pt modelId="{05A03C54-2934-467E-B1C2-58ECB8A933D4}" type="sibTrans" cxnId="{66C76391-9D30-49DA-BE92-BB456EDDCB5C}">
      <dgm:prSet/>
      <dgm:spPr/>
      <dgm:t>
        <a:bodyPr/>
        <a:lstStyle/>
        <a:p>
          <a:endParaRPr lang="en-US"/>
        </a:p>
      </dgm:t>
    </dgm:pt>
    <dgm:pt modelId="{05CD736A-829F-401B-92F1-C5F17155B6E2}" type="pres">
      <dgm:prSet presAssocID="{AE5BBDBA-ABB4-410F-86C6-A53604A5FB8C}" presName="root" presStyleCnt="0">
        <dgm:presLayoutVars>
          <dgm:dir/>
          <dgm:resizeHandles val="exact"/>
        </dgm:presLayoutVars>
      </dgm:prSet>
      <dgm:spPr/>
    </dgm:pt>
    <dgm:pt modelId="{725B4AA3-2BB4-4A71-B770-0461A6AB5DEF}" type="pres">
      <dgm:prSet presAssocID="{FD66958C-B9BB-473A-A5F9-EDFFFC72EA3A}" presName="compNode" presStyleCnt="0"/>
      <dgm:spPr/>
    </dgm:pt>
    <dgm:pt modelId="{EAB4A8FC-70B4-4F95-8437-86BB58227C68}" type="pres">
      <dgm:prSet presAssocID="{FD66958C-B9BB-473A-A5F9-EDFFFC72EA3A}" presName="bgRect" presStyleLbl="bgShp" presStyleIdx="0" presStyleCnt="3"/>
      <dgm:spPr/>
    </dgm:pt>
    <dgm:pt modelId="{E573F1DF-211E-4929-B50B-7566F245EFA3}" type="pres">
      <dgm:prSet presAssocID="{FD66958C-B9BB-473A-A5F9-EDFFFC72EA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gno di spunta"/>
        </a:ext>
      </dgm:extLst>
    </dgm:pt>
    <dgm:pt modelId="{E9CF6740-8BA5-4374-AD54-571A672EC74C}" type="pres">
      <dgm:prSet presAssocID="{FD66958C-B9BB-473A-A5F9-EDFFFC72EA3A}" presName="spaceRect" presStyleCnt="0"/>
      <dgm:spPr/>
    </dgm:pt>
    <dgm:pt modelId="{2CB012FA-AB60-4B2B-BDFD-03B05F62075F}" type="pres">
      <dgm:prSet presAssocID="{FD66958C-B9BB-473A-A5F9-EDFFFC72EA3A}" presName="parTx" presStyleLbl="revTx" presStyleIdx="0" presStyleCnt="3">
        <dgm:presLayoutVars>
          <dgm:chMax val="0"/>
          <dgm:chPref val="0"/>
        </dgm:presLayoutVars>
      </dgm:prSet>
      <dgm:spPr/>
    </dgm:pt>
    <dgm:pt modelId="{4ED2C3E9-DEF8-4A59-8E72-4F61F6057DBD}" type="pres">
      <dgm:prSet presAssocID="{7CBACF48-8321-4B8A-ABE8-B638DA9D651C}" presName="sibTrans" presStyleCnt="0"/>
      <dgm:spPr/>
    </dgm:pt>
    <dgm:pt modelId="{774455EF-D46D-496F-B12E-6F85BD469F8D}" type="pres">
      <dgm:prSet presAssocID="{0D82DE9E-26C3-4825-A2FE-9890E5054D17}" presName="compNode" presStyleCnt="0"/>
      <dgm:spPr/>
    </dgm:pt>
    <dgm:pt modelId="{F8EAF22B-DA6F-43A6-8EFE-3E82ACF1ADCB}" type="pres">
      <dgm:prSet presAssocID="{0D82DE9E-26C3-4825-A2FE-9890E5054D17}" presName="bgRect" presStyleLbl="bgShp" presStyleIdx="1" presStyleCnt="3"/>
      <dgm:spPr/>
    </dgm:pt>
    <dgm:pt modelId="{78D90172-0387-49BA-AB69-E93279C8B7AC}" type="pres">
      <dgm:prSet presAssocID="{0D82DE9E-26C3-4825-A2FE-9890E5054D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d Bump"/>
        </a:ext>
      </dgm:extLst>
    </dgm:pt>
    <dgm:pt modelId="{38369331-3C5A-4C76-82E7-D14E96F7314D}" type="pres">
      <dgm:prSet presAssocID="{0D82DE9E-26C3-4825-A2FE-9890E5054D17}" presName="spaceRect" presStyleCnt="0"/>
      <dgm:spPr/>
    </dgm:pt>
    <dgm:pt modelId="{0B3BE484-DF8F-4A1C-913C-B5049FA658B3}" type="pres">
      <dgm:prSet presAssocID="{0D82DE9E-26C3-4825-A2FE-9890E5054D17}" presName="parTx" presStyleLbl="revTx" presStyleIdx="1" presStyleCnt="3">
        <dgm:presLayoutVars>
          <dgm:chMax val="0"/>
          <dgm:chPref val="0"/>
        </dgm:presLayoutVars>
      </dgm:prSet>
      <dgm:spPr/>
    </dgm:pt>
    <dgm:pt modelId="{FE873FE3-4373-4684-86F5-AE3F5F88E368}" type="pres">
      <dgm:prSet presAssocID="{EB48CBD9-7A0B-44E9-ADC0-5B49C578D896}" presName="sibTrans" presStyleCnt="0"/>
      <dgm:spPr/>
    </dgm:pt>
    <dgm:pt modelId="{5DA29388-25A8-4585-95DF-E57D87F59D10}" type="pres">
      <dgm:prSet presAssocID="{6A54850A-E31F-4892-8995-502DD3ACFD84}" presName="compNode" presStyleCnt="0"/>
      <dgm:spPr/>
    </dgm:pt>
    <dgm:pt modelId="{EE50DDE2-3C6A-4867-AC0D-A597F9E24A9A}" type="pres">
      <dgm:prSet presAssocID="{6A54850A-E31F-4892-8995-502DD3ACFD84}" presName="bgRect" presStyleLbl="bgShp" presStyleIdx="2" presStyleCnt="3"/>
      <dgm:spPr/>
    </dgm:pt>
    <dgm:pt modelId="{FEA44978-F7BB-4AB2-BB6F-35BDE334146B}" type="pres">
      <dgm:prSet presAssocID="{6A54850A-E31F-4892-8995-502DD3ACFD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d Quotation Mark"/>
        </a:ext>
      </dgm:extLst>
    </dgm:pt>
    <dgm:pt modelId="{3F60F3D6-B562-4C3C-B83C-DCCC8F3779F3}" type="pres">
      <dgm:prSet presAssocID="{6A54850A-E31F-4892-8995-502DD3ACFD84}" presName="spaceRect" presStyleCnt="0"/>
      <dgm:spPr/>
    </dgm:pt>
    <dgm:pt modelId="{54BB63EC-543D-44E1-87FC-CB58196A17BC}" type="pres">
      <dgm:prSet presAssocID="{6A54850A-E31F-4892-8995-502DD3ACFD84}" presName="parTx" presStyleLbl="revTx" presStyleIdx="2" presStyleCnt="3">
        <dgm:presLayoutVars>
          <dgm:chMax val="0"/>
          <dgm:chPref val="0"/>
        </dgm:presLayoutVars>
      </dgm:prSet>
      <dgm:spPr/>
    </dgm:pt>
  </dgm:ptLst>
  <dgm:cxnLst>
    <dgm:cxn modelId="{A8F20568-6081-420B-8A3F-683637671103}" type="presOf" srcId="{FD66958C-B9BB-473A-A5F9-EDFFFC72EA3A}" destId="{2CB012FA-AB60-4B2B-BDFD-03B05F62075F}" srcOrd="0" destOrd="0" presId="urn:microsoft.com/office/officeart/2018/2/layout/IconVerticalSolidList"/>
    <dgm:cxn modelId="{78E0427A-886F-4F5D-B2E8-166FD683EBAA}" type="presOf" srcId="{AE5BBDBA-ABB4-410F-86C6-A53604A5FB8C}" destId="{05CD736A-829F-401B-92F1-C5F17155B6E2}" srcOrd="0" destOrd="0" presId="urn:microsoft.com/office/officeart/2018/2/layout/IconVerticalSolidList"/>
    <dgm:cxn modelId="{4CD55E87-0AD1-4FDB-AD3B-965C4497976E}" type="presOf" srcId="{0D82DE9E-26C3-4825-A2FE-9890E5054D17}" destId="{0B3BE484-DF8F-4A1C-913C-B5049FA658B3}" srcOrd="0" destOrd="0" presId="urn:microsoft.com/office/officeart/2018/2/layout/IconVerticalSolidList"/>
    <dgm:cxn modelId="{215D338C-A600-4307-9B75-5331E15A5486}" srcId="{AE5BBDBA-ABB4-410F-86C6-A53604A5FB8C}" destId="{FD66958C-B9BB-473A-A5F9-EDFFFC72EA3A}" srcOrd="0" destOrd="0" parTransId="{2AED008B-C917-402B-BD01-53D09F2266FD}" sibTransId="{7CBACF48-8321-4B8A-ABE8-B638DA9D651C}"/>
    <dgm:cxn modelId="{66C76391-9D30-49DA-BE92-BB456EDDCB5C}" srcId="{AE5BBDBA-ABB4-410F-86C6-A53604A5FB8C}" destId="{6A54850A-E31F-4892-8995-502DD3ACFD84}" srcOrd="2" destOrd="0" parTransId="{7EDC4D68-3631-4E8D-ADF0-C2493A30C9A6}" sibTransId="{05A03C54-2934-467E-B1C2-58ECB8A933D4}"/>
    <dgm:cxn modelId="{F2A2DC92-9857-4580-AFAA-280776B0AC01}" type="presOf" srcId="{6A54850A-E31F-4892-8995-502DD3ACFD84}" destId="{54BB63EC-543D-44E1-87FC-CB58196A17BC}" srcOrd="0" destOrd="0" presId="urn:microsoft.com/office/officeart/2018/2/layout/IconVerticalSolidList"/>
    <dgm:cxn modelId="{4D106AEE-DEB1-4DB5-9CBC-1C6AD9362F12}" srcId="{AE5BBDBA-ABB4-410F-86C6-A53604A5FB8C}" destId="{0D82DE9E-26C3-4825-A2FE-9890E5054D17}" srcOrd="1" destOrd="0" parTransId="{1203DFF1-B2BE-4643-9D07-2DB718CB6881}" sibTransId="{EB48CBD9-7A0B-44E9-ADC0-5B49C578D896}"/>
    <dgm:cxn modelId="{BCD57B55-D39F-46E6-B504-E184CAA3226C}" type="presParOf" srcId="{05CD736A-829F-401B-92F1-C5F17155B6E2}" destId="{725B4AA3-2BB4-4A71-B770-0461A6AB5DEF}" srcOrd="0" destOrd="0" presId="urn:microsoft.com/office/officeart/2018/2/layout/IconVerticalSolidList"/>
    <dgm:cxn modelId="{E69A387F-0280-47C0-B04F-AEA777FBAC01}" type="presParOf" srcId="{725B4AA3-2BB4-4A71-B770-0461A6AB5DEF}" destId="{EAB4A8FC-70B4-4F95-8437-86BB58227C68}" srcOrd="0" destOrd="0" presId="urn:microsoft.com/office/officeart/2018/2/layout/IconVerticalSolidList"/>
    <dgm:cxn modelId="{1AFA6611-647C-49E4-96A2-716725521921}" type="presParOf" srcId="{725B4AA3-2BB4-4A71-B770-0461A6AB5DEF}" destId="{E573F1DF-211E-4929-B50B-7566F245EFA3}" srcOrd="1" destOrd="0" presId="urn:microsoft.com/office/officeart/2018/2/layout/IconVerticalSolidList"/>
    <dgm:cxn modelId="{22CCD92A-E26A-4BA5-96DE-A47C55A9B2B1}" type="presParOf" srcId="{725B4AA3-2BB4-4A71-B770-0461A6AB5DEF}" destId="{E9CF6740-8BA5-4374-AD54-571A672EC74C}" srcOrd="2" destOrd="0" presId="urn:microsoft.com/office/officeart/2018/2/layout/IconVerticalSolidList"/>
    <dgm:cxn modelId="{C68C332E-5FD2-44E1-963C-215BF6F9043F}" type="presParOf" srcId="{725B4AA3-2BB4-4A71-B770-0461A6AB5DEF}" destId="{2CB012FA-AB60-4B2B-BDFD-03B05F62075F}" srcOrd="3" destOrd="0" presId="urn:microsoft.com/office/officeart/2018/2/layout/IconVerticalSolidList"/>
    <dgm:cxn modelId="{3EC5477A-17BA-49A2-91C8-23481A86A6F1}" type="presParOf" srcId="{05CD736A-829F-401B-92F1-C5F17155B6E2}" destId="{4ED2C3E9-DEF8-4A59-8E72-4F61F6057DBD}" srcOrd="1" destOrd="0" presId="urn:microsoft.com/office/officeart/2018/2/layout/IconVerticalSolidList"/>
    <dgm:cxn modelId="{B8275981-50F7-4738-82AA-26CE924CCE00}" type="presParOf" srcId="{05CD736A-829F-401B-92F1-C5F17155B6E2}" destId="{774455EF-D46D-496F-B12E-6F85BD469F8D}" srcOrd="2" destOrd="0" presId="urn:microsoft.com/office/officeart/2018/2/layout/IconVerticalSolidList"/>
    <dgm:cxn modelId="{97761290-2B95-4BDD-9519-08A318D0EC17}" type="presParOf" srcId="{774455EF-D46D-496F-B12E-6F85BD469F8D}" destId="{F8EAF22B-DA6F-43A6-8EFE-3E82ACF1ADCB}" srcOrd="0" destOrd="0" presId="urn:microsoft.com/office/officeart/2018/2/layout/IconVerticalSolidList"/>
    <dgm:cxn modelId="{B2659FCC-5694-4907-96E7-4D9C61533898}" type="presParOf" srcId="{774455EF-D46D-496F-B12E-6F85BD469F8D}" destId="{78D90172-0387-49BA-AB69-E93279C8B7AC}" srcOrd="1" destOrd="0" presId="urn:microsoft.com/office/officeart/2018/2/layout/IconVerticalSolidList"/>
    <dgm:cxn modelId="{D7BB5D48-2C8F-48F6-811F-E4CCB6B7354A}" type="presParOf" srcId="{774455EF-D46D-496F-B12E-6F85BD469F8D}" destId="{38369331-3C5A-4C76-82E7-D14E96F7314D}" srcOrd="2" destOrd="0" presId="urn:microsoft.com/office/officeart/2018/2/layout/IconVerticalSolidList"/>
    <dgm:cxn modelId="{B536BC8F-C54A-427E-A2CD-C0DD038A5E98}" type="presParOf" srcId="{774455EF-D46D-496F-B12E-6F85BD469F8D}" destId="{0B3BE484-DF8F-4A1C-913C-B5049FA658B3}" srcOrd="3" destOrd="0" presId="urn:microsoft.com/office/officeart/2018/2/layout/IconVerticalSolidList"/>
    <dgm:cxn modelId="{D813339E-330C-424D-B6F4-1E03A6E649D6}" type="presParOf" srcId="{05CD736A-829F-401B-92F1-C5F17155B6E2}" destId="{FE873FE3-4373-4684-86F5-AE3F5F88E368}" srcOrd="3" destOrd="0" presId="urn:microsoft.com/office/officeart/2018/2/layout/IconVerticalSolidList"/>
    <dgm:cxn modelId="{2DAF553F-C6A7-4172-A412-F9B7C92CDEF3}" type="presParOf" srcId="{05CD736A-829F-401B-92F1-C5F17155B6E2}" destId="{5DA29388-25A8-4585-95DF-E57D87F59D10}" srcOrd="4" destOrd="0" presId="urn:microsoft.com/office/officeart/2018/2/layout/IconVerticalSolidList"/>
    <dgm:cxn modelId="{9C26AEB8-F391-4FEE-8675-37D26443DF7C}" type="presParOf" srcId="{5DA29388-25A8-4585-95DF-E57D87F59D10}" destId="{EE50DDE2-3C6A-4867-AC0D-A597F9E24A9A}" srcOrd="0" destOrd="0" presId="urn:microsoft.com/office/officeart/2018/2/layout/IconVerticalSolidList"/>
    <dgm:cxn modelId="{F8A82BB8-1F09-49B7-94FA-B93F88327D94}" type="presParOf" srcId="{5DA29388-25A8-4585-95DF-E57D87F59D10}" destId="{FEA44978-F7BB-4AB2-BB6F-35BDE334146B}" srcOrd="1" destOrd="0" presId="urn:microsoft.com/office/officeart/2018/2/layout/IconVerticalSolidList"/>
    <dgm:cxn modelId="{6DDD1794-976A-4986-93E2-E0714B09AAE1}" type="presParOf" srcId="{5DA29388-25A8-4585-95DF-E57D87F59D10}" destId="{3F60F3D6-B562-4C3C-B83C-DCCC8F3779F3}" srcOrd="2" destOrd="0" presId="urn:microsoft.com/office/officeart/2018/2/layout/IconVerticalSolidList"/>
    <dgm:cxn modelId="{6262BF91-984F-4042-9385-FE3319DC69DF}" type="presParOf" srcId="{5DA29388-25A8-4585-95DF-E57D87F59D10}" destId="{54BB63EC-543D-44E1-87FC-CB58196A17B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95FC42-0C99-467E-86D4-BACB943A1464}"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730914B0-3BEF-4512-8938-8C3751F1170A}">
      <dgm:prSet/>
      <dgm:spPr/>
      <dgm:t>
        <a:bodyPr/>
        <a:lstStyle/>
        <a:p>
          <a:r>
            <a:rPr lang="it-IT"/>
            <a:t>Special and differential treatment</a:t>
          </a:r>
          <a:endParaRPr lang="en-US"/>
        </a:p>
      </dgm:t>
    </dgm:pt>
    <dgm:pt modelId="{6CAF07FA-341E-429C-8EA3-F09DE06CE4FC}" type="parTrans" cxnId="{C04BA122-9DF1-423E-9732-F8FFECAE235C}">
      <dgm:prSet/>
      <dgm:spPr/>
      <dgm:t>
        <a:bodyPr/>
        <a:lstStyle/>
        <a:p>
          <a:endParaRPr lang="en-US"/>
        </a:p>
      </dgm:t>
    </dgm:pt>
    <dgm:pt modelId="{D69A4FED-8FE8-4EF8-BCDF-835BA2DE568E}" type="sibTrans" cxnId="{C04BA122-9DF1-423E-9732-F8FFECAE235C}">
      <dgm:prSet/>
      <dgm:spPr/>
      <dgm:t>
        <a:bodyPr/>
        <a:lstStyle/>
        <a:p>
          <a:endParaRPr lang="en-US"/>
        </a:p>
      </dgm:t>
    </dgm:pt>
    <dgm:pt modelId="{49C69F97-3982-4048-84F6-F89C8544A350}">
      <dgm:prSet/>
      <dgm:spPr/>
      <dgm:t>
        <a:bodyPr/>
        <a:lstStyle/>
        <a:p>
          <a:r>
            <a:rPr lang="it-IT"/>
            <a:t>Part. IV GATT: non-recirpocal preferential treatment for developing countries</a:t>
          </a:r>
          <a:endParaRPr lang="en-US"/>
        </a:p>
      </dgm:t>
    </dgm:pt>
    <dgm:pt modelId="{6D736E06-F78F-4CD1-BD9E-7B46F661D58A}" type="parTrans" cxnId="{C390B773-D9DA-47D1-BD89-A73AC6147A89}">
      <dgm:prSet/>
      <dgm:spPr/>
      <dgm:t>
        <a:bodyPr/>
        <a:lstStyle/>
        <a:p>
          <a:endParaRPr lang="en-US"/>
        </a:p>
      </dgm:t>
    </dgm:pt>
    <dgm:pt modelId="{A386E260-302D-4C8C-A0D4-31136EA5679E}" type="sibTrans" cxnId="{C390B773-D9DA-47D1-BD89-A73AC6147A89}">
      <dgm:prSet/>
      <dgm:spPr/>
      <dgm:t>
        <a:bodyPr/>
        <a:lstStyle/>
        <a:p>
          <a:endParaRPr lang="en-US"/>
        </a:p>
      </dgm:t>
    </dgm:pt>
    <dgm:pt modelId="{79C69AA6-E890-44C1-AA24-A646EF6E6278}">
      <dgm:prSet/>
      <dgm:spPr/>
      <dgm:t>
        <a:bodyPr/>
        <a:lstStyle/>
        <a:p>
          <a:r>
            <a:rPr lang="it-IT"/>
            <a:t>Enabling clause 1979: WTO legal basis for the Generalized System of Preferences (GSP)</a:t>
          </a:r>
          <a:endParaRPr lang="en-US"/>
        </a:p>
      </dgm:t>
    </dgm:pt>
    <dgm:pt modelId="{E35285A5-4573-43C7-8FF5-5AF66E01AA8E}" type="parTrans" cxnId="{F58EC965-F51B-46BC-A400-255A3173347D}">
      <dgm:prSet/>
      <dgm:spPr/>
      <dgm:t>
        <a:bodyPr/>
        <a:lstStyle/>
        <a:p>
          <a:endParaRPr lang="en-US"/>
        </a:p>
      </dgm:t>
    </dgm:pt>
    <dgm:pt modelId="{C10D42BF-E7FF-40E9-A23F-301E76BE7ED9}" type="sibTrans" cxnId="{F58EC965-F51B-46BC-A400-255A3173347D}">
      <dgm:prSet/>
      <dgm:spPr/>
      <dgm:t>
        <a:bodyPr/>
        <a:lstStyle/>
        <a:p>
          <a:endParaRPr lang="en-US"/>
        </a:p>
      </dgm:t>
    </dgm:pt>
    <dgm:pt modelId="{98BDD00F-E989-4584-B9A7-F7F187BB7C82}">
      <dgm:prSet/>
      <dgm:spPr/>
      <dgm:t>
        <a:bodyPr/>
        <a:lstStyle/>
        <a:p>
          <a:r>
            <a:rPr lang="it-IT"/>
            <a:t>Conditions: generalized and non-discriminatory</a:t>
          </a:r>
          <a:endParaRPr lang="en-US"/>
        </a:p>
      </dgm:t>
    </dgm:pt>
    <dgm:pt modelId="{91FFB680-4639-4A55-BE74-6AE8F588CA4E}" type="parTrans" cxnId="{9485C95A-82F3-40D5-B150-DAC5AC6EC56F}">
      <dgm:prSet/>
      <dgm:spPr/>
      <dgm:t>
        <a:bodyPr/>
        <a:lstStyle/>
        <a:p>
          <a:endParaRPr lang="en-US"/>
        </a:p>
      </dgm:t>
    </dgm:pt>
    <dgm:pt modelId="{DA5405B8-65EE-46E2-A7F9-55CFFCEB4E7B}" type="sibTrans" cxnId="{9485C95A-82F3-40D5-B150-DAC5AC6EC56F}">
      <dgm:prSet/>
      <dgm:spPr/>
      <dgm:t>
        <a:bodyPr/>
        <a:lstStyle/>
        <a:p>
          <a:endParaRPr lang="en-US"/>
        </a:p>
      </dgm:t>
    </dgm:pt>
    <dgm:pt modelId="{8883F642-0901-424E-B12C-E8EFD8C08085}" type="pres">
      <dgm:prSet presAssocID="{C295FC42-0C99-467E-86D4-BACB943A1464}" presName="outerComposite" presStyleCnt="0">
        <dgm:presLayoutVars>
          <dgm:chMax val="5"/>
          <dgm:dir/>
          <dgm:resizeHandles val="exact"/>
        </dgm:presLayoutVars>
      </dgm:prSet>
      <dgm:spPr/>
    </dgm:pt>
    <dgm:pt modelId="{F6E9E129-0550-4CD2-86FD-FDD2AF7AA6D4}" type="pres">
      <dgm:prSet presAssocID="{C295FC42-0C99-467E-86D4-BACB943A1464}" presName="dummyMaxCanvas" presStyleCnt="0">
        <dgm:presLayoutVars/>
      </dgm:prSet>
      <dgm:spPr/>
    </dgm:pt>
    <dgm:pt modelId="{378C01A8-980A-4C20-901C-AB3D42C052D9}" type="pres">
      <dgm:prSet presAssocID="{C295FC42-0C99-467E-86D4-BACB943A1464}" presName="FourNodes_1" presStyleLbl="node1" presStyleIdx="0" presStyleCnt="4">
        <dgm:presLayoutVars>
          <dgm:bulletEnabled val="1"/>
        </dgm:presLayoutVars>
      </dgm:prSet>
      <dgm:spPr/>
    </dgm:pt>
    <dgm:pt modelId="{45CF3AA3-ED96-4D63-AD77-B14679BE3FF5}" type="pres">
      <dgm:prSet presAssocID="{C295FC42-0C99-467E-86D4-BACB943A1464}" presName="FourNodes_2" presStyleLbl="node1" presStyleIdx="1" presStyleCnt="4">
        <dgm:presLayoutVars>
          <dgm:bulletEnabled val="1"/>
        </dgm:presLayoutVars>
      </dgm:prSet>
      <dgm:spPr/>
    </dgm:pt>
    <dgm:pt modelId="{150AD694-94B4-49CF-8256-1BA752C3650B}" type="pres">
      <dgm:prSet presAssocID="{C295FC42-0C99-467E-86D4-BACB943A1464}" presName="FourNodes_3" presStyleLbl="node1" presStyleIdx="2" presStyleCnt="4">
        <dgm:presLayoutVars>
          <dgm:bulletEnabled val="1"/>
        </dgm:presLayoutVars>
      </dgm:prSet>
      <dgm:spPr/>
    </dgm:pt>
    <dgm:pt modelId="{1E80D7AB-0AD4-4934-9016-9E26CEC1C26B}" type="pres">
      <dgm:prSet presAssocID="{C295FC42-0C99-467E-86D4-BACB943A1464}" presName="FourNodes_4" presStyleLbl="node1" presStyleIdx="3" presStyleCnt="4">
        <dgm:presLayoutVars>
          <dgm:bulletEnabled val="1"/>
        </dgm:presLayoutVars>
      </dgm:prSet>
      <dgm:spPr/>
    </dgm:pt>
    <dgm:pt modelId="{2ED1BC3C-E828-4485-8658-31ECA0FA87CF}" type="pres">
      <dgm:prSet presAssocID="{C295FC42-0C99-467E-86D4-BACB943A1464}" presName="FourConn_1-2" presStyleLbl="fgAccFollowNode1" presStyleIdx="0" presStyleCnt="3">
        <dgm:presLayoutVars>
          <dgm:bulletEnabled val="1"/>
        </dgm:presLayoutVars>
      </dgm:prSet>
      <dgm:spPr/>
    </dgm:pt>
    <dgm:pt modelId="{50F700C1-DB3B-4DB0-A3D4-2C3DEA583B40}" type="pres">
      <dgm:prSet presAssocID="{C295FC42-0C99-467E-86D4-BACB943A1464}" presName="FourConn_2-3" presStyleLbl="fgAccFollowNode1" presStyleIdx="1" presStyleCnt="3">
        <dgm:presLayoutVars>
          <dgm:bulletEnabled val="1"/>
        </dgm:presLayoutVars>
      </dgm:prSet>
      <dgm:spPr/>
    </dgm:pt>
    <dgm:pt modelId="{FC324A48-A73A-4D25-AAA8-3204D18F3824}" type="pres">
      <dgm:prSet presAssocID="{C295FC42-0C99-467E-86D4-BACB943A1464}" presName="FourConn_3-4" presStyleLbl="fgAccFollowNode1" presStyleIdx="2" presStyleCnt="3">
        <dgm:presLayoutVars>
          <dgm:bulletEnabled val="1"/>
        </dgm:presLayoutVars>
      </dgm:prSet>
      <dgm:spPr/>
    </dgm:pt>
    <dgm:pt modelId="{60CABBA0-3DAB-4B15-9E20-0C5236306D44}" type="pres">
      <dgm:prSet presAssocID="{C295FC42-0C99-467E-86D4-BACB943A1464}" presName="FourNodes_1_text" presStyleLbl="node1" presStyleIdx="3" presStyleCnt="4">
        <dgm:presLayoutVars>
          <dgm:bulletEnabled val="1"/>
        </dgm:presLayoutVars>
      </dgm:prSet>
      <dgm:spPr/>
    </dgm:pt>
    <dgm:pt modelId="{769EE25D-FCFE-409B-BF12-2F6D312F427B}" type="pres">
      <dgm:prSet presAssocID="{C295FC42-0C99-467E-86D4-BACB943A1464}" presName="FourNodes_2_text" presStyleLbl="node1" presStyleIdx="3" presStyleCnt="4">
        <dgm:presLayoutVars>
          <dgm:bulletEnabled val="1"/>
        </dgm:presLayoutVars>
      </dgm:prSet>
      <dgm:spPr/>
    </dgm:pt>
    <dgm:pt modelId="{FAEDBC55-4797-47E4-A77A-9ED6708DF80E}" type="pres">
      <dgm:prSet presAssocID="{C295FC42-0C99-467E-86D4-BACB943A1464}" presName="FourNodes_3_text" presStyleLbl="node1" presStyleIdx="3" presStyleCnt="4">
        <dgm:presLayoutVars>
          <dgm:bulletEnabled val="1"/>
        </dgm:presLayoutVars>
      </dgm:prSet>
      <dgm:spPr/>
    </dgm:pt>
    <dgm:pt modelId="{6212BD05-F969-4862-A7EE-173CB68E5096}" type="pres">
      <dgm:prSet presAssocID="{C295FC42-0C99-467E-86D4-BACB943A1464}" presName="FourNodes_4_text" presStyleLbl="node1" presStyleIdx="3" presStyleCnt="4">
        <dgm:presLayoutVars>
          <dgm:bulletEnabled val="1"/>
        </dgm:presLayoutVars>
      </dgm:prSet>
      <dgm:spPr/>
    </dgm:pt>
  </dgm:ptLst>
  <dgm:cxnLst>
    <dgm:cxn modelId="{C04BA122-9DF1-423E-9732-F8FFECAE235C}" srcId="{C295FC42-0C99-467E-86D4-BACB943A1464}" destId="{730914B0-3BEF-4512-8938-8C3751F1170A}" srcOrd="0" destOrd="0" parTransId="{6CAF07FA-341E-429C-8EA3-F09DE06CE4FC}" sibTransId="{D69A4FED-8FE8-4EF8-BCDF-835BA2DE568E}"/>
    <dgm:cxn modelId="{AE656B43-6B52-460D-B9F2-CA9C05E8E38E}" type="presOf" srcId="{79C69AA6-E890-44C1-AA24-A646EF6E6278}" destId="{FAEDBC55-4797-47E4-A77A-9ED6708DF80E}" srcOrd="1" destOrd="0" presId="urn:microsoft.com/office/officeart/2005/8/layout/vProcess5"/>
    <dgm:cxn modelId="{F58EC965-F51B-46BC-A400-255A3173347D}" srcId="{C295FC42-0C99-467E-86D4-BACB943A1464}" destId="{79C69AA6-E890-44C1-AA24-A646EF6E6278}" srcOrd="2" destOrd="0" parTransId="{E35285A5-4573-43C7-8FF5-5AF66E01AA8E}" sibTransId="{C10D42BF-E7FF-40E9-A23F-301E76BE7ED9}"/>
    <dgm:cxn modelId="{58021D4A-B1D7-428A-8836-87812E460878}" type="presOf" srcId="{49C69F97-3982-4048-84F6-F89C8544A350}" destId="{769EE25D-FCFE-409B-BF12-2F6D312F427B}" srcOrd="1" destOrd="0" presId="urn:microsoft.com/office/officeart/2005/8/layout/vProcess5"/>
    <dgm:cxn modelId="{C390B773-D9DA-47D1-BD89-A73AC6147A89}" srcId="{C295FC42-0C99-467E-86D4-BACB943A1464}" destId="{49C69F97-3982-4048-84F6-F89C8544A350}" srcOrd="1" destOrd="0" parTransId="{6D736E06-F78F-4CD1-BD9E-7B46F661D58A}" sibTransId="{A386E260-302D-4C8C-A0D4-31136EA5679E}"/>
    <dgm:cxn modelId="{4F5D4078-1660-4390-B9C3-7CAE6D1FC9E0}" type="presOf" srcId="{C295FC42-0C99-467E-86D4-BACB943A1464}" destId="{8883F642-0901-424E-B12C-E8EFD8C08085}" srcOrd="0" destOrd="0" presId="urn:microsoft.com/office/officeart/2005/8/layout/vProcess5"/>
    <dgm:cxn modelId="{9485C95A-82F3-40D5-B150-DAC5AC6EC56F}" srcId="{C295FC42-0C99-467E-86D4-BACB943A1464}" destId="{98BDD00F-E989-4584-B9A7-F7F187BB7C82}" srcOrd="3" destOrd="0" parTransId="{91FFB680-4639-4A55-BE74-6AE8F588CA4E}" sibTransId="{DA5405B8-65EE-46E2-A7F9-55CFFCEB4E7B}"/>
    <dgm:cxn modelId="{7DD621A3-CD88-4194-AA3E-8236DDAE2A8A}" type="presOf" srcId="{C10D42BF-E7FF-40E9-A23F-301E76BE7ED9}" destId="{FC324A48-A73A-4D25-AAA8-3204D18F3824}" srcOrd="0" destOrd="0" presId="urn:microsoft.com/office/officeart/2005/8/layout/vProcess5"/>
    <dgm:cxn modelId="{1CD2E9A3-EA3A-494E-8212-FD037D23BC2C}" type="presOf" srcId="{79C69AA6-E890-44C1-AA24-A646EF6E6278}" destId="{150AD694-94B4-49CF-8256-1BA752C3650B}" srcOrd="0" destOrd="0" presId="urn:microsoft.com/office/officeart/2005/8/layout/vProcess5"/>
    <dgm:cxn modelId="{61CCF9A5-4A48-4F24-BAB3-F7C9C74637FC}" type="presOf" srcId="{D69A4FED-8FE8-4EF8-BCDF-835BA2DE568E}" destId="{2ED1BC3C-E828-4485-8658-31ECA0FA87CF}" srcOrd="0" destOrd="0" presId="urn:microsoft.com/office/officeart/2005/8/layout/vProcess5"/>
    <dgm:cxn modelId="{18ED5AA8-5B01-47E9-B13C-D270C9A33B35}" type="presOf" srcId="{730914B0-3BEF-4512-8938-8C3751F1170A}" destId="{60CABBA0-3DAB-4B15-9E20-0C5236306D44}" srcOrd="1" destOrd="0" presId="urn:microsoft.com/office/officeart/2005/8/layout/vProcess5"/>
    <dgm:cxn modelId="{B38BF8C9-EE50-4A7B-9D09-4C004AB2E543}" type="presOf" srcId="{98BDD00F-E989-4584-B9A7-F7F187BB7C82}" destId="{6212BD05-F969-4862-A7EE-173CB68E5096}" srcOrd="1" destOrd="0" presId="urn:microsoft.com/office/officeart/2005/8/layout/vProcess5"/>
    <dgm:cxn modelId="{D3855CDC-C1B6-4D20-9EDD-53CFF3A4D704}" type="presOf" srcId="{49C69F97-3982-4048-84F6-F89C8544A350}" destId="{45CF3AA3-ED96-4D63-AD77-B14679BE3FF5}" srcOrd="0" destOrd="0" presId="urn:microsoft.com/office/officeart/2005/8/layout/vProcess5"/>
    <dgm:cxn modelId="{437419DF-200C-40AC-B4FF-852E6265767B}" type="presOf" srcId="{730914B0-3BEF-4512-8938-8C3751F1170A}" destId="{378C01A8-980A-4C20-901C-AB3D42C052D9}" srcOrd="0" destOrd="0" presId="urn:microsoft.com/office/officeart/2005/8/layout/vProcess5"/>
    <dgm:cxn modelId="{396903E0-26D1-45AE-8C7F-9A8C21863445}" type="presOf" srcId="{98BDD00F-E989-4584-B9A7-F7F187BB7C82}" destId="{1E80D7AB-0AD4-4934-9016-9E26CEC1C26B}" srcOrd="0" destOrd="0" presId="urn:microsoft.com/office/officeart/2005/8/layout/vProcess5"/>
    <dgm:cxn modelId="{FE8646FD-905A-4FAD-8D72-43B9E793CF90}" type="presOf" srcId="{A386E260-302D-4C8C-A0D4-31136EA5679E}" destId="{50F700C1-DB3B-4DB0-A3D4-2C3DEA583B40}" srcOrd="0" destOrd="0" presId="urn:microsoft.com/office/officeart/2005/8/layout/vProcess5"/>
    <dgm:cxn modelId="{3184733E-79BE-4032-AAE0-959AD10D13E8}" type="presParOf" srcId="{8883F642-0901-424E-B12C-E8EFD8C08085}" destId="{F6E9E129-0550-4CD2-86FD-FDD2AF7AA6D4}" srcOrd="0" destOrd="0" presId="urn:microsoft.com/office/officeart/2005/8/layout/vProcess5"/>
    <dgm:cxn modelId="{D35E04C6-C6DF-4143-B0EA-21636B7C8580}" type="presParOf" srcId="{8883F642-0901-424E-B12C-E8EFD8C08085}" destId="{378C01A8-980A-4C20-901C-AB3D42C052D9}" srcOrd="1" destOrd="0" presId="urn:microsoft.com/office/officeart/2005/8/layout/vProcess5"/>
    <dgm:cxn modelId="{01B4D5AA-EA82-4180-A3A7-6A4C9ABB083D}" type="presParOf" srcId="{8883F642-0901-424E-B12C-E8EFD8C08085}" destId="{45CF3AA3-ED96-4D63-AD77-B14679BE3FF5}" srcOrd="2" destOrd="0" presId="urn:microsoft.com/office/officeart/2005/8/layout/vProcess5"/>
    <dgm:cxn modelId="{B8B021B1-4766-43A2-BD18-83005B981318}" type="presParOf" srcId="{8883F642-0901-424E-B12C-E8EFD8C08085}" destId="{150AD694-94B4-49CF-8256-1BA752C3650B}" srcOrd="3" destOrd="0" presId="urn:microsoft.com/office/officeart/2005/8/layout/vProcess5"/>
    <dgm:cxn modelId="{CB179579-6D27-4492-9FF9-9E2BBC6DC0B5}" type="presParOf" srcId="{8883F642-0901-424E-B12C-E8EFD8C08085}" destId="{1E80D7AB-0AD4-4934-9016-9E26CEC1C26B}" srcOrd="4" destOrd="0" presId="urn:microsoft.com/office/officeart/2005/8/layout/vProcess5"/>
    <dgm:cxn modelId="{6ABA4A7C-9A8C-4C6F-B193-781A29BB072A}" type="presParOf" srcId="{8883F642-0901-424E-B12C-E8EFD8C08085}" destId="{2ED1BC3C-E828-4485-8658-31ECA0FA87CF}" srcOrd="5" destOrd="0" presId="urn:microsoft.com/office/officeart/2005/8/layout/vProcess5"/>
    <dgm:cxn modelId="{9C0EDE95-CA5D-46E0-9DD6-1178C7E7796C}" type="presParOf" srcId="{8883F642-0901-424E-B12C-E8EFD8C08085}" destId="{50F700C1-DB3B-4DB0-A3D4-2C3DEA583B40}" srcOrd="6" destOrd="0" presId="urn:microsoft.com/office/officeart/2005/8/layout/vProcess5"/>
    <dgm:cxn modelId="{5E29F0BE-411A-415D-8CEA-A535DBD1A5C2}" type="presParOf" srcId="{8883F642-0901-424E-B12C-E8EFD8C08085}" destId="{FC324A48-A73A-4D25-AAA8-3204D18F3824}" srcOrd="7" destOrd="0" presId="urn:microsoft.com/office/officeart/2005/8/layout/vProcess5"/>
    <dgm:cxn modelId="{4FD4133A-8B3D-4841-9F54-1AAEA83390BF}" type="presParOf" srcId="{8883F642-0901-424E-B12C-E8EFD8C08085}" destId="{60CABBA0-3DAB-4B15-9E20-0C5236306D44}" srcOrd="8" destOrd="0" presId="urn:microsoft.com/office/officeart/2005/8/layout/vProcess5"/>
    <dgm:cxn modelId="{5D8C2211-382C-4A75-A839-15DE0A159612}" type="presParOf" srcId="{8883F642-0901-424E-B12C-E8EFD8C08085}" destId="{769EE25D-FCFE-409B-BF12-2F6D312F427B}" srcOrd="9" destOrd="0" presId="urn:microsoft.com/office/officeart/2005/8/layout/vProcess5"/>
    <dgm:cxn modelId="{96729D80-FE19-411C-B42A-B886B35A5F5C}" type="presParOf" srcId="{8883F642-0901-424E-B12C-E8EFD8C08085}" destId="{FAEDBC55-4797-47E4-A77A-9ED6708DF80E}" srcOrd="10" destOrd="0" presId="urn:microsoft.com/office/officeart/2005/8/layout/vProcess5"/>
    <dgm:cxn modelId="{EF8C81D2-F763-4661-8A75-EF3A803FEAA5}" type="presParOf" srcId="{8883F642-0901-424E-B12C-E8EFD8C08085}" destId="{6212BD05-F969-4862-A7EE-173CB68E509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9A0AC-7CFF-4324-8926-77BEBD039653}">
      <dsp:nvSpPr>
        <dsp:cNvPr id="0" name=""/>
        <dsp:cNvSpPr/>
      </dsp:nvSpPr>
      <dsp:spPr>
        <a:xfrm>
          <a:off x="3033" y="465445"/>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Headquarters: Geneva</a:t>
          </a:r>
          <a:endParaRPr lang="en-US" sz="1600" kern="1200"/>
        </a:p>
      </dsp:txBody>
      <dsp:txXfrm>
        <a:off x="3033" y="465445"/>
        <a:ext cx="2406420" cy="1443852"/>
      </dsp:txXfrm>
    </dsp:sp>
    <dsp:sp modelId="{3EFCBFE1-4525-4250-B84D-C5AC70CF47D0}">
      <dsp:nvSpPr>
        <dsp:cNvPr id="0" name=""/>
        <dsp:cNvSpPr/>
      </dsp:nvSpPr>
      <dsp:spPr>
        <a:xfrm>
          <a:off x="2650095" y="465445"/>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Member States: 164</a:t>
          </a:r>
          <a:endParaRPr lang="en-US" sz="1600" kern="1200"/>
        </a:p>
      </dsp:txBody>
      <dsp:txXfrm>
        <a:off x="2650095" y="465445"/>
        <a:ext cx="2406420" cy="1443852"/>
      </dsp:txXfrm>
    </dsp:sp>
    <dsp:sp modelId="{AB5E1D72-6A8B-4619-B9FD-E41D4F6ED6E8}">
      <dsp:nvSpPr>
        <dsp:cNvPr id="0" name=""/>
        <dsp:cNvSpPr/>
      </dsp:nvSpPr>
      <dsp:spPr>
        <a:xfrm>
          <a:off x="5297158" y="465445"/>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Foundation: Marrakesh agreements, 1994</a:t>
          </a:r>
          <a:endParaRPr lang="en-US" sz="1600" kern="1200"/>
        </a:p>
      </dsp:txBody>
      <dsp:txXfrm>
        <a:off x="5297158" y="465445"/>
        <a:ext cx="2406420" cy="1443852"/>
      </dsp:txXfrm>
    </dsp:sp>
    <dsp:sp modelId="{9CC9D849-AE9E-4B31-9602-0B814BBD9FC2}">
      <dsp:nvSpPr>
        <dsp:cNvPr id="0" name=""/>
        <dsp:cNvSpPr/>
      </dsp:nvSpPr>
      <dsp:spPr>
        <a:xfrm>
          <a:off x="7944221" y="465445"/>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Successor to GATT (General Agreement on Tariffs and Trade), 1948, adopted when the ITO (International Trade Organization) failed</a:t>
          </a:r>
          <a:endParaRPr lang="en-US" sz="1600" kern="1200"/>
        </a:p>
      </dsp:txBody>
      <dsp:txXfrm>
        <a:off x="7944221" y="465445"/>
        <a:ext cx="2406420" cy="1443852"/>
      </dsp:txXfrm>
    </dsp:sp>
    <dsp:sp modelId="{490F0CED-92A6-405E-A83D-83CB6AC5B9FF}">
      <dsp:nvSpPr>
        <dsp:cNvPr id="0" name=""/>
        <dsp:cNvSpPr/>
      </dsp:nvSpPr>
      <dsp:spPr>
        <a:xfrm>
          <a:off x="3033" y="2149939"/>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GATT rounds: Trade negotiations with reciprocal offers of trade access to markets and tariffs reduction</a:t>
          </a:r>
          <a:endParaRPr lang="en-US" sz="1600" kern="1200"/>
        </a:p>
      </dsp:txBody>
      <dsp:txXfrm>
        <a:off x="3033" y="2149939"/>
        <a:ext cx="2406420" cy="1443852"/>
      </dsp:txXfrm>
    </dsp:sp>
    <dsp:sp modelId="{093ED9C9-18A9-4389-8E34-4D9E628B1FB0}">
      <dsp:nvSpPr>
        <dsp:cNvPr id="0" name=""/>
        <dsp:cNvSpPr/>
      </dsp:nvSpPr>
      <dsp:spPr>
        <a:xfrm>
          <a:off x="2650095" y="2149939"/>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Kennedy Round – 1960s</a:t>
          </a:r>
          <a:endParaRPr lang="en-US" sz="1600" kern="1200"/>
        </a:p>
      </dsp:txBody>
      <dsp:txXfrm>
        <a:off x="2650095" y="2149939"/>
        <a:ext cx="2406420" cy="1443852"/>
      </dsp:txXfrm>
    </dsp:sp>
    <dsp:sp modelId="{22F431AE-BAB4-4C8C-B79B-7194BAEBE18E}">
      <dsp:nvSpPr>
        <dsp:cNvPr id="0" name=""/>
        <dsp:cNvSpPr/>
      </dsp:nvSpPr>
      <dsp:spPr>
        <a:xfrm>
          <a:off x="5297158" y="2149939"/>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Tokyo Round – 1970s</a:t>
          </a:r>
          <a:endParaRPr lang="en-US" sz="1600" kern="1200"/>
        </a:p>
      </dsp:txBody>
      <dsp:txXfrm>
        <a:off x="5297158" y="2149939"/>
        <a:ext cx="2406420" cy="1443852"/>
      </dsp:txXfrm>
    </dsp:sp>
    <dsp:sp modelId="{AFEC93E1-C9BA-477E-9550-0E6C23817D26}">
      <dsp:nvSpPr>
        <dsp:cNvPr id="0" name=""/>
        <dsp:cNvSpPr/>
      </dsp:nvSpPr>
      <dsp:spPr>
        <a:xfrm>
          <a:off x="7944221" y="2149939"/>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Uruguay Round – 1986/1994</a:t>
          </a:r>
          <a:endParaRPr lang="en-US" sz="1600" kern="1200"/>
        </a:p>
      </dsp:txBody>
      <dsp:txXfrm>
        <a:off x="7944221" y="2149939"/>
        <a:ext cx="2406420" cy="1443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53388-A02A-458A-B174-2256CF6DE878}">
      <dsp:nvSpPr>
        <dsp:cNvPr id="0" name=""/>
        <dsp:cNvSpPr/>
      </dsp:nvSpPr>
      <dsp:spPr>
        <a:xfrm>
          <a:off x="0" y="15723"/>
          <a:ext cx="6266011" cy="236924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it-IT" sz="4500" kern="1200"/>
            <a:t>Facilitator of negotiations – consensus</a:t>
          </a:r>
          <a:endParaRPr lang="en-US" sz="4500" kern="1200"/>
        </a:p>
      </dsp:txBody>
      <dsp:txXfrm>
        <a:off x="115657" y="131380"/>
        <a:ext cx="6034697" cy="2137935"/>
      </dsp:txXfrm>
    </dsp:sp>
    <dsp:sp modelId="{8E070D2D-FE76-4244-A913-1473CAC8277A}">
      <dsp:nvSpPr>
        <dsp:cNvPr id="0" name=""/>
        <dsp:cNvSpPr/>
      </dsp:nvSpPr>
      <dsp:spPr>
        <a:xfrm>
          <a:off x="0" y="2514573"/>
          <a:ext cx="6266011" cy="2369249"/>
        </a:xfrm>
        <a:prstGeom prst="roundRect">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it-IT" sz="4500" kern="1200"/>
            <a:t>Arbiter of disputes</a:t>
          </a:r>
          <a:endParaRPr lang="en-US" sz="4500" kern="1200"/>
        </a:p>
      </dsp:txBody>
      <dsp:txXfrm>
        <a:off x="115657" y="2630230"/>
        <a:ext cx="6034697" cy="2137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CB79A-7050-4C35-BEE1-3204530CF46F}">
      <dsp:nvSpPr>
        <dsp:cNvPr id="0" name=""/>
        <dsp:cNvSpPr/>
      </dsp:nvSpPr>
      <dsp:spPr>
        <a:xfrm>
          <a:off x="3033" y="465445"/>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Rules based and non-discriminatory</a:t>
          </a:r>
          <a:endParaRPr lang="en-US" sz="1600" kern="1200"/>
        </a:p>
      </dsp:txBody>
      <dsp:txXfrm>
        <a:off x="3033" y="465445"/>
        <a:ext cx="2406420" cy="1443852"/>
      </dsp:txXfrm>
    </dsp:sp>
    <dsp:sp modelId="{141E48E6-EBA8-4B67-BA52-65E778A8BCA7}">
      <dsp:nvSpPr>
        <dsp:cNvPr id="0" name=""/>
        <dsp:cNvSpPr/>
      </dsp:nvSpPr>
      <dsp:spPr>
        <a:xfrm>
          <a:off x="2650095" y="465445"/>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Transparency – schedule of commitments- trade policy review</a:t>
          </a:r>
          <a:endParaRPr lang="en-US" sz="1600" kern="1200"/>
        </a:p>
      </dsp:txBody>
      <dsp:txXfrm>
        <a:off x="2650095" y="465445"/>
        <a:ext cx="2406420" cy="1443852"/>
      </dsp:txXfrm>
    </dsp:sp>
    <dsp:sp modelId="{F8224214-CC5A-434B-ABFA-E357ADA58710}">
      <dsp:nvSpPr>
        <dsp:cNvPr id="0" name=""/>
        <dsp:cNvSpPr/>
      </dsp:nvSpPr>
      <dsp:spPr>
        <a:xfrm>
          <a:off x="5297158" y="465445"/>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Most-favored nation on multilateral basis</a:t>
          </a:r>
          <a:endParaRPr lang="en-US" sz="1600" kern="1200"/>
        </a:p>
      </dsp:txBody>
      <dsp:txXfrm>
        <a:off x="5297158" y="465445"/>
        <a:ext cx="2406420" cy="1443852"/>
      </dsp:txXfrm>
    </dsp:sp>
    <dsp:sp modelId="{41B84523-972B-4AE3-9CA4-3B9B64A773AC}">
      <dsp:nvSpPr>
        <dsp:cNvPr id="0" name=""/>
        <dsp:cNvSpPr/>
      </dsp:nvSpPr>
      <dsp:spPr>
        <a:xfrm>
          <a:off x="7944221" y="465445"/>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National treatment = Imported and locally-produced goods should be treated equally, after the foreign goods have entered the market</a:t>
          </a:r>
          <a:endParaRPr lang="en-US" sz="1600" kern="1200"/>
        </a:p>
      </dsp:txBody>
      <dsp:txXfrm>
        <a:off x="7944221" y="465445"/>
        <a:ext cx="2406420" cy="1443852"/>
      </dsp:txXfrm>
    </dsp:sp>
    <dsp:sp modelId="{C2308224-D98B-45B8-870D-299E0BF8CFDE}">
      <dsp:nvSpPr>
        <dsp:cNvPr id="0" name=""/>
        <dsp:cNvSpPr/>
      </dsp:nvSpPr>
      <dsp:spPr>
        <a:xfrm>
          <a:off x="1326564" y="2149939"/>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Reciprocal concessions</a:t>
          </a:r>
          <a:endParaRPr lang="en-US" sz="1600" kern="1200"/>
        </a:p>
      </dsp:txBody>
      <dsp:txXfrm>
        <a:off x="1326564" y="2149939"/>
        <a:ext cx="2406420" cy="1443852"/>
      </dsp:txXfrm>
    </dsp:sp>
    <dsp:sp modelId="{5F35B445-BDDC-4BEA-9A30-E6080ADEFA9C}">
      <dsp:nvSpPr>
        <dsp:cNvPr id="0" name=""/>
        <dsp:cNvSpPr/>
      </dsp:nvSpPr>
      <dsp:spPr>
        <a:xfrm>
          <a:off x="3973627" y="2149939"/>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Binding commitments</a:t>
          </a:r>
          <a:endParaRPr lang="en-US" sz="1600" kern="1200"/>
        </a:p>
      </dsp:txBody>
      <dsp:txXfrm>
        <a:off x="3973627" y="2149939"/>
        <a:ext cx="2406420" cy="1443852"/>
      </dsp:txXfrm>
    </dsp:sp>
    <dsp:sp modelId="{061EFA0B-D992-45B4-B8AF-CC01D4840055}">
      <dsp:nvSpPr>
        <dsp:cNvPr id="0" name=""/>
        <dsp:cNvSpPr/>
      </dsp:nvSpPr>
      <dsp:spPr>
        <a:xfrm>
          <a:off x="6620689" y="2149939"/>
          <a:ext cx="2406420" cy="14438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Exceptions (free trade agreements, customs unions, developing countries)</a:t>
          </a:r>
          <a:endParaRPr lang="en-US" sz="1600" kern="1200"/>
        </a:p>
      </dsp:txBody>
      <dsp:txXfrm>
        <a:off x="6620689" y="2149939"/>
        <a:ext cx="2406420" cy="1443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989CA-02F9-4F41-8C2D-3D4424547FC8}">
      <dsp:nvSpPr>
        <dsp:cNvPr id="0" name=""/>
        <dsp:cNvSpPr/>
      </dsp:nvSpPr>
      <dsp:spPr>
        <a:xfrm>
          <a:off x="681337" y="374184"/>
          <a:ext cx="1852875" cy="1852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19236-9AE9-4BE8-8F6E-4B45B539FB1B}">
      <dsp:nvSpPr>
        <dsp:cNvPr id="0" name=""/>
        <dsp:cNvSpPr/>
      </dsp:nvSpPr>
      <dsp:spPr>
        <a:xfrm>
          <a:off x="1076212" y="769059"/>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EFD32A-238F-4A39-884C-88C53CE663E2}">
      <dsp:nvSpPr>
        <dsp:cNvPr id="0" name=""/>
        <dsp:cNvSpPr/>
      </dsp:nvSpPr>
      <dsp:spPr>
        <a:xfrm>
          <a:off x="89024" y="280418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it-IT" sz="1300" kern="1200"/>
            <a:t>Government vs government (no standing for private companies or entities other than governments)</a:t>
          </a:r>
          <a:endParaRPr lang="en-US" sz="1300" kern="1200"/>
        </a:p>
      </dsp:txBody>
      <dsp:txXfrm>
        <a:off x="89024" y="2804184"/>
        <a:ext cx="3037500" cy="720000"/>
      </dsp:txXfrm>
    </dsp:sp>
    <dsp:sp modelId="{816697C7-6D8B-402A-A76E-364842C9E8FB}">
      <dsp:nvSpPr>
        <dsp:cNvPr id="0" name=""/>
        <dsp:cNvSpPr/>
      </dsp:nvSpPr>
      <dsp:spPr>
        <a:xfrm>
          <a:off x="4250400" y="374184"/>
          <a:ext cx="1852875" cy="1852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8A3A3-6DCD-4AD1-9D58-1223BCFA8299}">
      <dsp:nvSpPr>
        <dsp:cNvPr id="0" name=""/>
        <dsp:cNvSpPr/>
      </dsp:nvSpPr>
      <dsp:spPr>
        <a:xfrm>
          <a:off x="4645275" y="769059"/>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454079-29B0-47BD-95DA-9E405B895133}">
      <dsp:nvSpPr>
        <dsp:cNvPr id="0" name=""/>
        <dsp:cNvSpPr/>
      </dsp:nvSpPr>
      <dsp:spPr>
        <a:xfrm>
          <a:off x="3658087" y="280418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it-IT" sz="1300" kern="1200"/>
            <a:t>Complaints: negotiations + panel of experts</a:t>
          </a:r>
          <a:endParaRPr lang="en-US" sz="1300" kern="1200"/>
        </a:p>
      </dsp:txBody>
      <dsp:txXfrm>
        <a:off x="3658087" y="2804184"/>
        <a:ext cx="3037500" cy="720000"/>
      </dsp:txXfrm>
    </dsp:sp>
    <dsp:sp modelId="{8B507234-F079-4BAA-A80D-1F4452E3FAEF}">
      <dsp:nvSpPr>
        <dsp:cNvPr id="0" name=""/>
        <dsp:cNvSpPr/>
      </dsp:nvSpPr>
      <dsp:spPr>
        <a:xfrm>
          <a:off x="7819462" y="374184"/>
          <a:ext cx="1852875" cy="1852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DE734-3897-48A5-8883-73419A9CCC15}">
      <dsp:nvSpPr>
        <dsp:cNvPr id="0" name=""/>
        <dsp:cNvSpPr/>
      </dsp:nvSpPr>
      <dsp:spPr>
        <a:xfrm>
          <a:off x="8214337" y="769059"/>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3C72B8-9298-4EC4-8D1A-06320EAD83A6}">
      <dsp:nvSpPr>
        <dsp:cNvPr id="0" name=""/>
        <dsp:cNvSpPr/>
      </dsp:nvSpPr>
      <dsp:spPr>
        <a:xfrm>
          <a:off x="7227150" y="280418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it-IT" sz="1300" kern="1200"/>
            <a:t>Appellate Body: it is a permanent body. It can be considered the supreme court of international trade</a:t>
          </a:r>
          <a:endParaRPr lang="en-US" sz="1300" kern="1200"/>
        </a:p>
      </dsp:txBody>
      <dsp:txXfrm>
        <a:off x="7227150" y="2804184"/>
        <a:ext cx="30375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B7284-AF0F-4344-9E9B-8FD0EABBAD12}">
      <dsp:nvSpPr>
        <dsp:cNvPr id="0" name=""/>
        <dsp:cNvSpPr/>
      </dsp:nvSpPr>
      <dsp:spPr>
        <a:xfrm>
          <a:off x="0" y="0"/>
          <a:ext cx="8800623" cy="1169510"/>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Compliance (no compensation for past adverse effects of unlawful trade policies)</a:t>
          </a:r>
          <a:endParaRPr lang="en-US" sz="2300" kern="1200"/>
        </a:p>
      </dsp:txBody>
      <dsp:txXfrm>
        <a:off x="34254" y="34254"/>
        <a:ext cx="7538630" cy="1101002"/>
      </dsp:txXfrm>
    </dsp:sp>
    <dsp:sp modelId="{105D30F3-8139-420D-AFFA-356EB82F28C7}">
      <dsp:nvSpPr>
        <dsp:cNvPr id="0" name=""/>
        <dsp:cNvSpPr/>
      </dsp:nvSpPr>
      <dsp:spPr>
        <a:xfrm>
          <a:off x="776525" y="1364429"/>
          <a:ext cx="8800623" cy="1169510"/>
        </a:xfrm>
        <a:prstGeom prst="roundRect">
          <a:avLst>
            <a:gd name="adj" fmla="val 10000"/>
          </a:avLst>
        </a:prstGeom>
        <a:gradFill rotWithShape="0">
          <a:gsLst>
            <a:gs pos="0">
              <a:schemeClr val="accent5">
                <a:hueOff val="801524"/>
                <a:satOff val="-9438"/>
                <a:lumOff val="6274"/>
                <a:alphaOff val="0"/>
                <a:tint val="96000"/>
                <a:lumMod val="104000"/>
              </a:schemeClr>
            </a:gs>
            <a:gs pos="100000">
              <a:schemeClr val="accent5">
                <a:hueOff val="801524"/>
                <a:satOff val="-9438"/>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Retaliation (equivalent to violation, if the State doesn’t comply)</a:t>
          </a:r>
          <a:endParaRPr lang="en-US" sz="2300" kern="1200"/>
        </a:p>
      </dsp:txBody>
      <dsp:txXfrm>
        <a:off x="810779" y="1398683"/>
        <a:ext cx="7195408" cy="1101002"/>
      </dsp:txXfrm>
    </dsp:sp>
    <dsp:sp modelId="{3E4B8509-9576-4A48-B5F3-BB3078E653A8}">
      <dsp:nvSpPr>
        <dsp:cNvPr id="0" name=""/>
        <dsp:cNvSpPr/>
      </dsp:nvSpPr>
      <dsp:spPr>
        <a:xfrm>
          <a:off x="1553051" y="2728858"/>
          <a:ext cx="8800623" cy="1169510"/>
        </a:xfrm>
        <a:prstGeom prst="roundRect">
          <a:avLst>
            <a:gd name="adj" fmla="val 10000"/>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Compensation (the State doesn’t change the trade policy but offers other trade advantages as compensation</a:t>
          </a:r>
          <a:endParaRPr lang="en-US" sz="2300" kern="1200"/>
        </a:p>
      </dsp:txBody>
      <dsp:txXfrm>
        <a:off x="1587305" y="2763112"/>
        <a:ext cx="7195408" cy="1101002"/>
      </dsp:txXfrm>
    </dsp:sp>
    <dsp:sp modelId="{BEA40211-6CE4-4EA2-9514-0E2653034EAD}">
      <dsp:nvSpPr>
        <dsp:cNvPr id="0" name=""/>
        <dsp:cNvSpPr/>
      </dsp:nvSpPr>
      <dsp:spPr>
        <a:xfrm>
          <a:off x="8040441" y="886878"/>
          <a:ext cx="760181" cy="760181"/>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11482" y="886878"/>
        <a:ext cx="418099" cy="572036"/>
      </dsp:txXfrm>
    </dsp:sp>
    <dsp:sp modelId="{0A72F9C4-4B15-4C94-BB2D-700CA6057A21}">
      <dsp:nvSpPr>
        <dsp:cNvPr id="0" name=""/>
        <dsp:cNvSpPr/>
      </dsp:nvSpPr>
      <dsp:spPr>
        <a:xfrm>
          <a:off x="8816967" y="2243511"/>
          <a:ext cx="760181" cy="760181"/>
        </a:xfrm>
        <a:prstGeom prst="downArrow">
          <a:avLst>
            <a:gd name="adj1" fmla="val 55000"/>
            <a:gd name="adj2" fmla="val 45000"/>
          </a:avLst>
        </a:prstGeom>
        <a:solidFill>
          <a:schemeClr val="accent5">
            <a:tint val="40000"/>
            <a:alpha val="90000"/>
            <a:hueOff val="1763242"/>
            <a:satOff val="-5313"/>
            <a:lumOff val="2034"/>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88008" y="2243511"/>
        <a:ext cx="418099" cy="5720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9138-BA33-4630-BE53-2883B34B429F}">
      <dsp:nvSpPr>
        <dsp:cNvPr id="0" name=""/>
        <dsp:cNvSpPr/>
      </dsp:nvSpPr>
      <dsp:spPr>
        <a:xfrm>
          <a:off x="0" y="0"/>
          <a:ext cx="8800623" cy="116951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Agreement on Technical Barriers to Trade (products regulations)</a:t>
          </a:r>
          <a:endParaRPr lang="en-US" sz="2500" kern="1200"/>
        </a:p>
      </dsp:txBody>
      <dsp:txXfrm>
        <a:off x="34254" y="34254"/>
        <a:ext cx="7538630" cy="1101002"/>
      </dsp:txXfrm>
    </dsp:sp>
    <dsp:sp modelId="{7512C640-83C5-4D60-9397-B9A578F24A33}">
      <dsp:nvSpPr>
        <dsp:cNvPr id="0" name=""/>
        <dsp:cNvSpPr/>
      </dsp:nvSpPr>
      <dsp:spPr>
        <a:xfrm>
          <a:off x="776525" y="1364429"/>
          <a:ext cx="8800623" cy="1169510"/>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Agreement on Sanitary and Phytosanitary Measures (food safety and animal and plant health)</a:t>
          </a:r>
          <a:endParaRPr lang="en-US" sz="2500" kern="1200"/>
        </a:p>
      </dsp:txBody>
      <dsp:txXfrm>
        <a:off x="810779" y="1398683"/>
        <a:ext cx="7195408" cy="1101002"/>
      </dsp:txXfrm>
    </dsp:sp>
    <dsp:sp modelId="{030C4665-B5E3-4128-86EB-149E30A6E115}">
      <dsp:nvSpPr>
        <dsp:cNvPr id="0" name=""/>
        <dsp:cNvSpPr/>
      </dsp:nvSpPr>
      <dsp:spPr>
        <a:xfrm>
          <a:off x="1553051" y="2728858"/>
          <a:ext cx="8800623" cy="1169510"/>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GATT article XX on general exceptions</a:t>
          </a:r>
          <a:endParaRPr lang="en-US" sz="2500" kern="1200"/>
        </a:p>
      </dsp:txBody>
      <dsp:txXfrm>
        <a:off x="1587305" y="2763112"/>
        <a:ext cx="7195408" cy="1101002"/>
      </dsp:txXfrm>
    </dsp:sp>
    <dsp:sp modelId="{9BD29647-F2E2-43EF-AE4E-052C40A88C3F}">
      <dsp:nvSpPr>
        <dsp:cNvPr id="0" name=""/>
        <dsp:cNvSpPr/>
      </dsp:nvSpPr>
      <dsp:spPr>
        <a:xfrm>
          <a:off x="8040441" y="886878"/>
          <a:ext cx="760181" cy="760181"/>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11482" y="886878"/>
        <a:ext cx="418099" cy="572036"/>
      </dsp:txXfrm>
    </dsp:sp>
    <dsp:sp modelId="{FC609F05-D651-4FD4-94F1-F33D2C7580D5}">
      <dsp:nvSpPr>
        <dsp:cNvPr id="0" name=""/>
        <dsp:cNvSpPr/>
      </dsp:nvSpPr>
      <dsp:spPr>
        <a:xfrm>
          <a:off x="8816967" y="2243511"/>
          <a:ext cx="760181" cy="760181"/>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88008" y="2243511"/>
        <a:ext cx="418099" cy="5720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9D707-72C3-4705-870A-4FC4287D01B6}">
      <dsp:nvSpPr>
        <dsp:cNvPr id="0" name=""/>
        <dsp:cNvSpPr/>
      </dsp:nvSpPr>
      <dsp:spPr>
        <a:xfrm>
          <a:off x="0" y="495"/>
          <a:ext cx="10353675" cy="115949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3C312-0A16-4031-8303-8BC63C5EEBDE}">
      <dsp:nvSpPr>
        <dsp:cNvPr id="0" name=""/>
        <dsp:cNvSpPr/>
      </dsp:nvSpPr>
      <dsp:spPr>
        <a:xfrm>
          <a:off x="350748" y="261382"/>
          <a:ext cx="637724" cy="6377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8095C49-E2D1-422E-B2C6-90B1CB55892E}">
      <dsp:nvSpPr>
        <dsp:cNvPr id="0" name=""/>
        <dsp:cNvSpPr/>
      </dsp:nvSpPr>
      <dsp:spPr>
        <a:xfrm>
          <a:off x="1339221" y="495"/>
          <a:ext cx="9014453" cy="115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14" tIns="122714" rIns="122714" bIns="122714" numCol="1" spcCol="1270" anchor="ctr" anchorCtr="0">
          <a:noAutofit/>
        </a:bodyPr>
        <a:lstStyle/>
        <a:p>
          <a:pPr marL="0" lvl="0" indent="0" algn="l" defTabSz="711200">
            <a:lnSpc>
              <a:spcPct val="90000"/>
            </a:lnSpc>
            <a:spcBef>
              <a:spcPct val="0"/>
            </a:spcBef>
            <a:spcAft>
              <a:spcPct val="35000"/>
            </a:spcAft>
            <a:buNone/>
          </a:pPr>
          <a:r>
            <a:rPr lang="en-US" sz="1600" kern="1200"/>
            <a:t>“Subject to the requirement that such measures are not applied in a manner which would constitute a means of arbitrary or unjustifiable discrimination between countries where the same conditions prevail, or a disguised restriction on international trade, nothing in this Agreement [the GATT] shall be construed to prevent the adoption or enforcement by any contracting party of measures: ...</a:t>
          </a:r>
        </a:p>
      </dsp:txBody>
      <dsp:txXfrm>
        <a:off x="1339221" y="495"/>
        <a:ext cx="9014453" cy="1159498"/>
      </dsp:txXfrm>
    </dsp:sp>
    <dsp:sp modelId="{43CC60B2-4F77-4351-B341-8E3703B2347C}">
      <dsp:nvSpPr>
        <dsp:cNvPr id="0" name=""/>
        <dsp:cNvSpPr/>
      </dsp:nvSpPr>
      <dsp:spPr>
        <a:xfrm>
          <a:off x="0" y="1449869"/>
          <a:ext cx="10353675" cy="115949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B7D9B-5234-479A-B466-1113A1F02F5B}">
      <dsp:nvSpPr>
        <dsp:cNvPr id="0" name=""/>
        <dsp:cNvSpPr/>
      </dsp:nvSpPr>
      <dsp:spPr>
        <a:xfrm>
          <a:off x="350748" y="1710756"/>
          <a:ext cx="637724" cy="6377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11AD44-4551-4D9F-B91F-9E7F5075D0BE}">
      <dsp:nvSpPr>
        <dsp:cNvPr id="0" name=""/>
        <dsp:cNvSpPr/>
      </dsp:nvSpPr>
      <dsp:spPr>
        <a:xfrm>
          <a:off x="1339221" y="1449869"/>
          <a:ext cx="9014453" cy="115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14" tIns="122714" rIns="122714" bIns="122714" numCol="1" spcCol="1270" anchor="ctr" anchorCtr="0">
          <a:noAutofit/>
        </a:bodyPr>
        <a:lstStyle/>
        <a:p>
          <a:pPr marL="0" lvl="0" indent="0" algn="l" defTabSz="711200">
            <a:lnSpc>
              <a:spcPct val="90000"/>
            </a:lnSpc>
            <a:spcBef>
              <a:spcPct val="0"/>
            </a:spcBef>
            <a:spcAft>
              <a:spcPct val="35000"/>
            </a:spcAft>
            <a:buNone/>
          </a:pPr>
          <a:r>
            <a:rPr lang="en-US" sz="1600" kern="1200"/>
            <a:t>(b) necessary to protect human, animal or plant life or health;...</a:t>
          </a:r>
        </a:p>
      </dsp:txBody>
      <dsp:txXfrm>
        <a:off x="1339221" y="1449869"/>
        <a:ext cx="9014453" cy="1159498"/>
      </dsp:txXfrm>
    </dsp:sp>
    <dsp:sp modelId="{AFC77887-9750-4829-8089-A1810600CFEC}">
      <dsp:nvSpPr>
        <dsp:cNvPr id="0" name=""/>
        <dsp:cNvSpPr/>
      </dsp:nvSpPr>
      <dsp:spPr>
        <a:xfrm>
          <a:off x="0" y="2899242"/>
          <a:ext cx="10353675" cy="115949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DC2C6-C35F-4D9A-ABD7-A2872F4FA609}">
      <dsp:nvSpPr>
        <dsp:cNvPr id="0" name=""/>
        <dsp:cNvSpPr/>
      </dsp:nvSpPr>
      <dsp:spPr>
        <a:xfrm>
          <a:off x="350748" y="3160129"/>
          <a:ext cx="637724" cy="6377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9869E1-B4DF-4E65-9D99-75E1E360C416}">
      <dsp:nvSpPr>
        <dsp:cNvPr id="0" name=""/>
        <dsp:cNvSpPr/>
      </dsp:nvSpPr>
      <dsp:spPr>
        <a:xfrm>
          <a:off x="1339221" y="2899242"/>
          <a:ext cx="9014453" cy="115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14" tIns="122714" rIns="122714" bIns="122714" numCol="1" spcCol="1270" anchor="ctr" anchorCtr="0">
          <a:noAutofit/>
        </a:bodyPr>
        <a:lstStyle/>
        <a:p>
          <a:pPr marL="0" lvl="0" indent="0" algn="l" defTabSz="711200">
            <a:lnSpc>
              <a:spcPct val="90000"/>
            </a:lnSpc>
            <a:spcBef>
              <a:spcPct val="0"/>
            </a:spcBef>
            <a:spcAft>
              <a:spcPct val="35000"/>
            </a:spcAft>
            <a:buNone/>
          </a:pPr>
          <a:r>
            <a:rPr lang="en-US" sz="1600" kern="1200"/>
            <a:t>(g) relating to the conservation of exhaustible natural resources if such measures are made effective in conjunction with restrictions on domestic production or consumption. ...”</a:t>
          </a:r>
        </a:p>
      </dsp:txBody>
      <dsp:txXfrm>
        <a:off x="1339221" y="2899242"/>
        <a:ext cx="9014453" cy="11594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4A8FC-70B4-4F95-8437-86BB58227C68}">
      <dsp:nvSpPr>
        <dsp:cNvPr id="0" name=""/>
        <dsp:cNvSpPr/>
      </dsp:nvSpPr>
      <dsp:spPr>
        <a:xfrm>
          <a:off x="0" y="495"/>
          <a:ext cx="10353675" cy="115949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73F1DF-211E-4929-B50B-7566F245EFA3}">
      <dsp:nvSpPr>
        <dsp:cNvPr id="0" name=""/>
        <dsp:cNvSpPr/>
      </dsp:nvSpPr>
      <dsp:spPr>
        <a:xfrm>
          <a:off x="350748" y="261382"/>
          <a:ext cx="637724" cy="6377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B012FA-AB60-4B2B-BDFD-03B05F62075F}">
      <dsp:nvSpPr>
        <dsp:cNvPr id="0" name=""/>
        <dsp:cNvSpPr/>
      </dsp:nvSpPr>
      <dsp:spPr>
        <a:xfrm>
          <a:off x="1339221" y="495"/>
          <a:ext cx="9014453" cy="115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14" tIns="122714" rIns="122714" bIns="122714" numCol="1" spcCol="1270" anchor="ctr" anchorCtr="0">
          <a:noAutofit/>
        </a:bodyPr>
        <a:lstStyle/>
        <a:p>
          <a:pPr marL="0" lvl="0" indent="0" algn="l" defTabSz="755650">
            <a:lnSpc>
              <a:spcPct val="90000"/>
            </a:lnSpc>
            <a:spcBef>
              <a:spcPct val="0"/>
            </a:spcBef>
            <a:spcAft>
              <a:spcPct val="35000"/>
            </a:spcAft>
            <a:buNone/>
          </a:pPr>
          <a:r>
            <a:rPr lang="en-US" sz="1700" kern="1200"/>
            <a:t>GATT Article XX on General Exceptions consists of two cumulative requirements. For a GATT-inconsistent environmental measure to be justified under Article XX, a member must perform a two-tier analysis proving: </a:t>
          </a:r>
        </a:p>
      </dsp:txBody>
      <dsp:txXfrm>
        <a:off x="1339221" y="495"/>
        <a:ext cx="9014453" cy="1159498"/>
      </dsp:txXfrm>
    </dsp:sp>
    <dsp:sp modelId="{F8EAF22B-DA6F-43A6-8EFE-3E82ACF1ADCB}">
      <dsp:nvSpPr>
        <dsp:cNvPr id="0" name=""/>
        <dsp:cNvSpPr/>
      </dsp:nvSpPr>
      <dsp:spPr>
        <a:xfrm>
          <a:off x="0" y="1449869"/>
          <a:ext cx="10353675" cy="115949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D90172-0387-49BA-AB69-E93279C8B7AC}">
      <dsp:nvSpPr>
        <dsp:cNvPr id="0" name=""/>
        <dsp:cNvSpPr/>
      </dsp:nvSpPr>
      <dsp:spPr>
        <a:xfrm>
          <a:off x="350748" y="1710756"/>
          <a:ext cx="637724" cy="6377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B3BE484-DF8F-4A1C-913C-B5049FA658B3}">
      <dsp:nvSpPr>
        <dsp:cNvPr id="0" name=""/>
        <dsp:cNvSpPr/>
      </dsp:nvSpPr>
      <dsp:spPr>
        <a:xfrm>
          <a:off x="1339221" y="1449869"/>
          <a:ext cx="9014453" cy="115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14" tIns="122714" rIns="122714" bIns="122714" numCol="1" spcCol="1270" anchor="ctr" anchorCtr="0">
          <a:noAutofit/>
        </a:bodyPr>
        <a:lstStyle/>
        <a:p>
          <a:pPr marL="0" lvl="0" indent="0" algn="l" defTabSz="755650">
            <a:lnSpc>
              <a:spcPct val="90000"/>
            </a:lnSpc>
            <a:spcBef>
              <a:spcPct val="0"/>
            </a:spcBef>
            <a:spcAft>
              <a:spcPct val="35000"/>
            </a:spcAft>
            <a:buNone/>
          </a:pPr>
          <a:r>
            <a:rPr lang="en-US" sz="1700" kern="1200"/>
            <a:t>first, that its measure falls under at least one of the exceptions (e.g. paragraphs (b) to (g), two of the ten exceptions under Article XX) and, then, </a:t>
          </a:r>
        </a:p>
      </dsp:txBody>
      <dsp:txXfrm>
        <a:off x="1339221" y="1449869"/>
        <a:ext cx="9014453" cy="1159498"/>
      </dsp:txXfrm>
    </dsp:sp>
    <dsp:sp modelId="{EE50DDE2-3C6A-4867-AC0D-A597F9E24A9A}">
      <dsp:nvSpPr>
        <dsp:cNvPr id="0" name=""/>
        <dsp:cNvSpPr/>
      </dsp:nvSpPr>
      <dsp:spPr>
        <a:xfrm>
          <a:off x="0" y="2899242"/>
          <a:ext cx="10353675" cy="115949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44978-F7BB-4AB2-BB6F-35BDE334146B}">
      <dsp:nvSpPr>
        <dsp:cNvPr id="0" name=""/>
        <dsp:cNvSpPr/>
      </dsp:nvSpPr>
      <dsp:spPr>
        <a:xfrm>
          <a:off x="350748" y="3160129"/>
          <a:ext cx="637724" cy="6377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BB63EC-543D-44E1-87FC-CB58196A17BC}">
      <dsp:nvSpPr>
        <dsp:cNvPr id="0" name=""/>
        <dsp:cNvSpPr/>
      </dsp:nvSpPr>
      <dsp:spPr>
        <a:xfrm>
          <a:off x="1339221" y="2899242"/>
          <a:ext cx="9014453" cy="115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14" tIns="122714" rIns="122714" bIns="122714" numCol="1" spcCol="1270" anchor="ctr" anchorCtr="0">
          <a:noAutofit/>
        </a:bodyPr>
        <a:lstStyle/>
        <a:p>
          <a:pPr marL="0" lvl="0" indent="0" algn="l" defTabSz="755650">
            <a:lnSpc>
              <a:spcPct val="90000"/>
            </a:lnSpc>
            <a:spcBef>
              <a:spcPct val="0"/>
            </a:spcBef>
            <a:spcAft>
              <a:spcPct val="35000"/>
            </a:spcAft>
            <a:buNone/>
          </a:pPr>
          <a:r>
            <a:rPr lang="en-US" sz="1700" kern="1200"/>
            <a:t>that the measure satisfies the requirements of the introductory paragraph (the “chapeau” of Article XX), i.e. that it is not applied in a manner which would constitute “a means of arbitrary or unjustifiable discrimination between countries where the same conditions prevail”, and is not “a disguised restriction on international trade”.</a:t>
          </a:r>
        </a:p>
      </dsp:txBody>
      <dsp:txXfrm>
        <a:off x="1339221" y="2899242"/>
        <a:ext cx="9014453" cy="11594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C01A8-980A-4C20-901C-AB3D42C052D9}">
      <dsp:nvSpPr>
        <dsp:cNvPr id="0" name=""/>
        <dsp:cNvSpPr/>
      </dsp:nvSpPr>
      <dsp:spPr>
        <a:xfrm>
          <a:off x="0" y="0"/>
          <a:ext cx="8282940" cy="893032"/>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a:t>Special and differential treatment</a:t>
          </a:r>
          <a:endParaRPr lang="en-US" sz="2400" kern="1200"/>
        </a:p>
      </dsp:txBody>
      <dsp:txXfrm>
        <a:off x="26156" y="26156"/>
        <a:ext cx="7243827" cy="840720"/>
      </dsp:txXfrm>
    </dsp:sp>
    <dsp:sp modelId="{45CF3AA3-ED96-4D63-AD77-B14679BE3FF5}">
      <dsp:nvSpPr>
        <dsp:cNvPr id="0" name=""/>
        <dsp:cNvSpPr/>
      </dsp:nvSpPr>
      <dsp:spPr>
        <a:xfrm>
          <a:off x="693696" y="1055401"/>
          <a:ext cx="8282940" cy="89303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a:t>Part. IV GATT: non-recirpocal preferential treatment for developing countries</a:t>
          </a:r>
          <a:endParaRPr lang="en-US" sz="2400" kern="1200"/>
        </a:p>
      </dsp:txBody>
      <dsp:txXfrm>
        <a:off x="719852" y="1081557"/>
        <a:ext cx="6956460" cy="840720"/>
      </dsp:txXfrm>
    </dsp:sp>
    <dsp:sp modelId="{150AD694-94B4-49CF-8256-1BA752C3650B}">
      <dsp:nvSpPr>
        <dsp:cNvPr id="0" name=""/>
        <dsp:cNvSpPr/>
      </dsp:nvSpPr>
      <dsp:spPr>
        <a:xfrm>
          <a:off x="1377038" y="2110803"/>
          <a:ext cx="8282940" cy="893032"/>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a:t>Enabling clause 1979: WTO legal basis for the Generalized System of Preferences (GSP)</a:t>
          </a:r>
          <a:endParaRPr lang="en-US" sz="2400" kern="1200"/>
        </a:p>
      </dsp:txBody>
      <dsp:txXfrm>
        <a:off x="1403194" y="2136959"/>
        <a:ext cx="6966814" cy="840720"/>
      </dsp:txXfrm>
    </dsp:sp>
    <dsp:sp modelId="{1E80D7AB-0AD4-4934-9016-9E26CEC1C26B}">
      <dsp:nvSpPr>
        <dsp:cNvPr id="0" name=""/>
        <dsp:cNvSpPr/>
      </dsp:nvSpPr>
      <dsp:spPr>
        <a:xfrm>
          <a:off x="2070734" y="3166204"/>
          <a:ext cx="8282940" cy="893032"/>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it-IT" sz="2400" kern="1200"/>
            <a:t>Conditions: generalized and non-discriminatory</a:t>
          </a:r>
          <a:endParaRPr lang="en-US" sz="2400" kern="1200"/>
        </a:p>
      </dsp:txBody>
      <dsp:txXfrm>
        <a:off x="2096890" y="3192360"/>
        <a:ext cx="6956460" cy="840720"/>
      </dsp:txXfrm>
    </dsp:sp>
    <dsp:sp modelId="{2ED1BC3C-E828-4485-8658-31ECA0FA87CF}">
      <dsp:nvSpPr>
        <dsp:cNvPr id="0" name=""/>
        <dsp:cNvSpPr/>
      </dsp:nvSpPr>
      <dsp:spPr>
        <a:xfrm>
          <a:off x="7702469" y="683981"/>
          <a:ext cx="580470" cy="580470"/>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833075" y="683981"/>
        <a:ext cx="319258" cy="436804"/>
      </dsp:txXfrm>
    </dsp:sp>
    <dsp:sp modelId="{50F700C1-DB3B-4DB0-A3D4-2C3DEA583B40}">
      <dsp:nvSpPr>
        <dsp:cNvPr id="0" name=""/>
        <dsp:cNvSpPr/>
      </dsp:nvSpPr>
      <dsp:spPr>
        <a:xfrm>
          <a:off x="8396165" y="1739383"/>
          <a:ext cx="580470" cy="580470"/>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526771" y="1739383"/>
        <a:ext cx="319258" cy="436804"/>
      </dsp:txXfrm>
    </dsp:sp>
    <dsp:sp modelId="{FC324A48-A73A-4D25-AAA8-3204D18F3824}">
      <dsp:nvSpPr>
        <dsp:cNvPr id="0" name=""/>
        <dsp:cNvSpPr/>
      </dsp:nvSpPr>
      <dsp:spPr>
        <a:xfrm>
          <a:off x="9079507" y="2794784"/>
          <a:ext cx="580470" cy="580470"/>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210113" y="2794784"/>
        <a:ext cx="319258" cy="4368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E273059-EA62-4EB5-B616-69D25609A6DE}" type="datetimeFigureOut">
              <a:rPr lang="it-IT" smtClean="0"/>
              <a:t>03/11/2023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416466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273059-EA62-4EB5-B616-69D25609A6DE}" type="datetimeFigureOut">
              <a:rPr lang="it-IT" smtClean="0"/>
              <a:t>03/11/2023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275582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273059-EA62-4EB5-B616-69D25609A6DE}" type="datetimeFigureOut">
              <a:rPr lang="it-IT" smtClean="0"/>
              <a:t>03/11/2023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4250230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273059-EA62-4EB5-B616-69D25609A6DE}" type="datetimeFigureOut">
              <a:rPr lang="it-IT" smtClean="0"/>
              <a:t>03/11/2023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DF779C-B267-4A1B-98D8-2B3542155DDF}" type="slidenum">
              <a:rPr lang="it-IT" smtClean="0"/>
              <a:t>‹N›</a:t>
            </a:fld>
            <a:endParaRPr lang="it-IT"/>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92417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273059-EA62-4EB5-B616-69D25609A6DE}" type="datetimeFigureOut">
              <a:rPr lang="it-IT" smtClean="0"/>
              <a:t>03/11/2023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1866163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3E273059-EA62-4EB5-B616-69D25609A6DE}" type="datetimeFigureOut">
              <a:rPr lang="it-IT" smtClean="0"/>
              <a:t>03/11/2023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1586528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3E273059-EA62-4EB5-B616-69D25609A6DE}" type="datetimeFigureOut">
              <a:rPr lang="it-IT" smtClean="0"/>
              <a:t>03/11/2023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2535147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E273059-EA62-4EB5-B616-69D25609A6DE}" type="datetimeFigureOut">
              <a:rPr lang="it-IT" smtClean="0"/>
              <a:t>03/11/2023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3752762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E273059-EA62-4EB5-B616-69D25609A6DE}" type="datetimeFigureOut">
              <a:rPr lang="it-IT" smtClean="0"/>
              <a:t>03/11/2023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185549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E273059-EA62-4EB5-B616-69D25609A6DE}" type="datetimeFigureOut">
              <a:rPr lang="it-IT" smtClean="0"/>
              <a:t>03/11/2023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8259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E273059-EA62-4EB5-B616-69D25609A6DE}" type="datetimeFigureOut">
              <a:rPr lang="it-IT" smtClean="0"/>
              <a:t>03/11/2023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311213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E273059-EA62-4EB5-B616-69D25609A6DE}" type="datetimeFigureOut">
              <a:rPr lang="it-IT" smtClean="0"/>
              <a:t>03/11/2023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247994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E273059-EA62-4EB5-B616-69D25609A6DE}" type="datetimeFigureOut">
              <a:rPr lang="it-IT" smtClean="0"/>
              <a:t>03/11/2023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368685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E273059-EA62-4EB5-B616-69D25609A6DE}" type="datetimeFigureOut">
              <a:rPr lang="it-IT" smtClean="0"/>
              <a:t>03/11/2023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94667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73059-EA62-4EB5-B616-69D25609A6DE}" type="datetimeFigureOut">
              <a:rPr lang="it-IT" smtClean="0"/>
              <a:t>03/11/2023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41355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273059-EA62-4EB5-B616-69D25609A6DE}" type="datetimeFigureOut">
              <a:rPr lang="it-IT" smtClean="0"/>
              <a:t>03/11/2023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350269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273059-EA62-4EB5-B616-69D25609A6DE}" type="datetimeFigureOut">
              <a:rPr lang="it-IT" smtClean="0"/>
              <a:t>03/11/2023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DF779C-B267-4A1B-98D8-2B3542155DDF}" type="slidenum">
              <a:rPr lang="it-IT" smtClean="0"/>
              <a:t>‹N›</a:t>
            </a:fld>
            <a:endParaRPr lang="it-IT"/>
          </a:p>
        </p:txBody>
      </p:sp>
    </p:spTree>
    <p:extLst>
      <p:ext uri="{BB962C8B-B14F-4D97-AF65-F5344CB8AC3E}">
        <p14:creationId xmlns:p14="http://schemas.microsoft.com/office/powerpoint/2010/main" val="176014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E273059-EA62-4EB5-B616-69D25609A6DE}" type="datetimeFigureOut">
              <a:rPr lang="it-IT" smtClean="0"/>
              <a:t>03/11/2023</a:t>
            </a:fld>
            <a:endParaRPr lang="it-IT"/>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it-I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5DF779C-B267-4A1B-98D8-2B3542155DDF}" type="slidenum">
              <a:rPr lang="it-IT" smtClean="0"/>
              <a:t>‹N›</a:t>
            </a:fld>
            <a:endParaRPr lang="it-IT"/>
          </a:p>
        </p:txBody>
      </p:sp>
    </p:spTree>
    <p:extLst>
      <p:ext uri="{BB962C8B-B14F-4D97-AF65-F5344CB8AC3E}">
        <p14:creationId xmlns:p14="http://schemas.microsoft.com/office/powerpoint/2010/main" val="361823327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it/imgres?imgurl=http%3A%2F%2Fwww.bhutannewsnetwork.com%2Fwp-content%2Fuploads%2F2014%2F02%2FWTO.png&amp;imgrefurl=http%3A%2F%2Fwww.bhutannewsnetwork.com%2F2014%2F02%2Fbhutans-wto-dilemma%2F&amp;docid=VAJ33p7TEeqt5M&amp;tbnid=gaSEwoxVLEGkcM%3A&amp;vet=10ahUKEwiYjoDOi-_lAhUQbVAKHRAqBT4QMwhXKAkwCQ..i&amp;w=500&amp;h=424&amp;bih=473&amp;biw=1097&amp;q=wto&amp;ved=0ahUKEwiYjoDOi-_lAhUQbVAKHRAqBT4QMwhXKAkwCQ&amp;iact=mrc&amp;uact=8"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51514" y="947607"/>
            <a:ext cx="4389427" cy="4962786"/>
          </a:xfrm>
        </p:spPr>
        <p:txBody>
          <a:bodyPr anchor="ctr">
            <a:normAutofit/>
          </a:bodyPr>
          <a:lstStyle/>
          <a:p>
            <a:r>
              <a:rPr lang="it-IT" dirty="0" err="1"/>
              <a:t>Trade</a:t>
            </a:r>
            <a:r>
              <a:rPr lang="it-IT" dirty="0"/>
              <a:t> - WTO</a:t>
            </a:r>
          </a:p>
        </p:txBody>
      </p:sp>
      <p:sp>
        <p:nvSpPr>
          <p:cNvPr id="3" name="Sottotitolo 2"/>
          <p:cNvSpPr>
            <a:spLocks noGrp="1"/>
          </p:cNvSpPr>
          <p:nvPr>
            <p:ph type="subTitle" idx="1"/>
          </p:nvPr>
        </p:nvSpPr>
        <p:spPr>
          <a:xfrm>
            <a:off x="7229345" y="947607"/>
            <a:ext cx="4152655" cy="4962785"/>
          </a:xfrm>
          <a:effectLst/>
        </p:spPr>
        <p:txBody>
          <a:bodyPr anchor="ctr">
            <a:normAutofit/>
          </a:bodyPr>
          <a:lstStyle/>
          <a:p>
            <a:endParaRPr lang="it-IT" sz="2800"/>
          </a:p>
        </p:txBody>
      </p:sp>
    </p:spTree>
    <p:extLst>
      <p:ext uri="{BB962C8B-B14F-4D97-AF65-F5344CB8AC3E}">
        <p14:creationId xmlns:p14="http://schemas.microsoft.com/office/powerpoint/2010/main" val="1404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95916" y="1078264"/>
            <a:ext cx="3422930" cy="4701473"/>
          </a:xfrm>
        </p:spPr>
        <p:txBody>
          <a:bodyPr>
            <a:normAutofit/>
          </a:bodyPr>
          <a:lstStyle/>
          <a:p>
            <a:pPr algn="r"/>
            <a:r>
              <a:rPr lang="it-IT" sz="4400">
                <a:solidFill>
                  <a:srgbClr val="FFFFFF"/>
                </a:solidFill>
              </a:rPr>
              <a:t>WTO – preferential trade agreements (PTAs)</a:t>
            </a:r>
          </a:p>
        </p:txBody>
      </p:sp>
      <p:sp>
        <p:nvSpPr>
          <p:cNvPr id="3" name="Segnaposto contenuto 2"/>
          <p:cNvSpPr>
            <a:spLocks noGrp="1"/>
          </p:cNvSpPr>
          <p:nvPr>
            <p:ph idx="1"/>
          </p:nvPr>
        </p:nvSpPr>
        <p:spPr>
          <a:xfrm>
            <a:off x="5114167" y="1078263"/>
            <a:ext cx="6117578" cy="4701474"/>
          </a:xfrm>
          <a:effectLst/>
        </p:spPr>
        <p:txBody>
          <a:bodyPr anchor="ctr">
            <a:normAutofit/>
          </a:bodyPr>
          <a:lstStyle/>
          <a:p>
            <a:endParaRPr lang="it-IT"/>
          </a:p>
          <a:p>
            <a:endParaRPr lang="it-IT"/>
          </a:p>
          <a:p>
            <a:r>
              <a:rPr lang="it-IT"/>
              <a:t>Exceptions to MFN – art. XXIV GATT</a:t>
            </a:r>
          </a:p>
          <a:p>
            <a:pPr marL="514350" indent="-514350">
              <a:buFont typeface="+mj-lt"/>
              <a:buAutoNum type="arabicPeriod"/>
            </a:pPr>
            <a:r>
              <a:rPr lang="it-IT"/>
              <a:t> Free trade agreement: eliminates restrictions among members. Maintans customs duties towards non-members. Problem of the rules of origin and transhipment.</a:t>
            </a:r>
          </a:p>
          <a:p>
            <a:pPr marL="514350" indent="-514350">
              <a:buFont typeface="+mj-lt"/>
              <a:buAutoNum type="arabicPeriod"/>
            </a:pPr>
            <a:r>
              <a:rPr lang="it-IT"/>
              <a:t>Customs union: FTA + common tariff towards non-members.</a:t>
            </a:r>
          </a:p>
          <a:p>
            <a:pPr marL="0" indent="0">
              <a:buNone/>
            </a:pPr>
            <a:endParaRPr lang="it-IT"/>
          </a:p>
          <a:p>
            <a:endParaRPr lang="it-IT" dirty="0"/>
          </a:p>
        </p:txBody>
      </p:sp>
    </p:spTree>
    <p:extLst>
      <p:ext uri="{BB962C8B-B14F-4D97-AF65-F5344CB8AC3E}">
        <p14:creationId xmlns:p14="http://schemas.microsoft.com/office/powerpoint/2010/main" val="14031395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0"/>
            <a:ext cx="10353762" cy="970450"/>
          </a:xfrm>
        </p:spPr>
        <p:txBody>
          <a:bodyPr>
            <a:normAutofit/>
          </a:bodyPr>
          <a:lstStyle/>
          <a:p>
            <a:r>
              <a:rPr lang="it-IT" dirty="0"/>
              <a:t>WTO and </a:t>
            </a:r>
            <a:r>
              <a:rPr lang="it-IT" dirty="0" err="1"/>
              <a:t>environment</a:t>
            </a:r>
            <a:endParaRPr lang="it-IT" dirty="0"/>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Segnaposto contenuto 2">
            <a:extLst>
              <a:ext uri="{FF2B5EF4-FFF2-40B4-BE49-F238E27FC236}">
                <a16:creationId xmlns:a16="http://schemas.microsoft.com/office/drawing/2014/main" id="{58525895-EBE8-83E4-842B-24A0827E72EE}"/>
              </a:ext>
            </a:extLst>
          </p:cNvPr>
          <p:cNvGraphicFramePr>
            <a:graphicFrameLocks noGrp="1"/>
          </p:cNvGraphicFramePr>
          <p:nvPr>
            <p:ph idx="1"/>
            <p:extLst>
              <p:ext uri="{D42A27DB-BD31-4B8C-83A1-F6EECF244321}">
                <p14:modId xmlns:p14="http://schemas.microsoft.com/office/powerpoint/2010/main" val="3726118597"/>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7483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0"/>
            <a:ext cx="10353762" cy="970450"/>
          </a:xfrm>
        </p:spPr>
        <p:txBody>
          <a:bodyPr>
            <a:normAutofit/>
          </a:bodyPr>
          <a:lstStyle/>
          <a:p>
            <a:r>
              <a:rPr lang="it-IT"/>
              <a:t>WTO and environment – article XX GATT</a:t>
            </a:r>
            <a:endParaRPr lang="it-IT" dirty="0"/>
          </a:p>
        </p:txBody>
      </p:sp>
      <p:graphicFrame>
        <p:nvGraphicFramePr>
          <p:cNvPr id="5" name="Segnaposto contenuto 2">
            <a:extLst>
              <a:ext uri="{FF2B5EF4-FFF2-40B4-BE49-F238E27FC236}">
                <a16:creationId xmlns:a16="http://schemas.microsoft.com/office/drawing/2014/main" id="{02C98708-24AD-96B3-165A-3FB92B1678F7}"/>
              </a:ext>
            </a:extLst>
          </p:cNvPr>
          <p:cNvGraphicFramePr>
            <a:graphicFrameLocks noGrp="1"/>
          </p:cNvGraphicFramePr>
          <p:nvPr>
            <p:ph idx="1"/>
            <p:extLst>
              <p:ext uri="{D42A27DB-BD31-4B8C-83A1-F6EECF244321}">
                <p14:modId xmlns:p14="http://schemas.microsoft.com/office/powerpoint/2010/main" val="3626721461"/>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488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0"/>
            <a:ext cx="10353762" cy="970450"/>
          </a:xfrm>
        </p:spPr>
        <p:txBody>
          <a:bodyPr>
            <a:normAutofit/>
          </a:bodyPr>
          <a:lstStyle/>
          <a:p>
            <a:r>
              <a:rPr lang="it-IT" dirty="0"/>
              <a:t>WTO and </a:t>
            </a:r>
            <a:r>
              <a:rPr lang="it-IT" dirty="0" err="1"/>
              <a:t>environment</a:t>
            </a:r>
            <a:r>
              <a:rPr lang="it-IT" dirty="0"/>
              <a:t> – </a:t>
            </a:r>
            <a:r>
              <a:rPr lang="it-IT" dirty="0" err="1"/>
              <a:t>article</a:t>
            </a:r>
            <a:r>
              <a:rPr lang="it-IT" dirty="0"/>
              <a:t> XX GATT</a:t>
            </a:r>
          </a:p>
        </p:txBody>
      </p:sp>
      <p:graphicFrame>
        <p:nvGraphicFramePr>
          <p:cNvPr id="5" name="Segnaposto contenuto 2">
            <a:extLst>
              <a:ext uri="{FF2B5EF4-FFF2-40B4-BE49-F238E27FC236}">
                <a16:creationId xmlns:a16="http://schemas.microsoft.com/office/drawing/2014/main" id="{50CA329F-7BE1-48B3-C5BB-B6742D7F7AAD}"/>
              </a:ext>
            </a:extLst>
          </p:cNvPr>
          <p:cNvGraphicFramePr>
            <a:graphicFrameLocks noGrp="1"/>
          </p:cNvGraphicFramePr>
          <p:nvPr>
            <p:ph idx="1"/>
            <p:extLst>
              <p:ext uri="{D42A27DB-BD31-4B8C-83A1-F6EECF244321}">
                <p14:modId xmlns:p14="http://schemas.microsoft.com/office/powerpoint/2010/main" val="4119432090"/>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48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0"/>
            <a:ext cx="10353762" cy="970450"/>
          </a:xfrm>
        </p:spPr>
        <p:txBody>
          <a:bodyPr>
            <a:normAutofit/>
          </a:bodyPr>
          <a:lstStyle/>
          <a:p>
            <a:r>
              <a:rPr lang="it-IT" dirty="0"/>
              <a:t>WTO and </a:t>
            </a:r>
            <a:r>
              <a:rPr lang="it-IT" dirty="0" err="1"/>
              <a:t>developing</a:t>
            </a:r>
            <a:r>
              <a:rPr lang="it-IT" dirty="0"/>
              <a:t> </a:t>
            </a:r>
            <a:r>
              <a:rPr lang="it-IT" dirty="0" err="1"/>
              <a:t>countries</a:t>
            </a:r>
            <a:endParaRPr lang="it-IT" dirty="0"/>
          </a:p>
        </p:txBody>
      </p:sp>
      <p:graphicFrame>
        <p:nvGraphicFramePr>
          <p:cNvPr id="5" name="Segnaposto contenuto 2">
            <a:extLst>
              <a:ext uri="{FF2B5EF4-FFF2-40B4-BE49-F238E27FC236}">
                <a16:creationId xmlns:a16="http://schemas.microsoft.com/office/drawing/2014/main" id="{1B18B6B6-C76E-E2E0-FCDC-CCB358E4C562}"/>
              </a:ext>
            </a:extLst>
          </p:cNvPr>
          <p:cNvGraphicFramePr>
            <a:graphicFrameLocks noGrp="1"/>
          </p:cNvGraphicFramePr>
          <p:nvPr>
            <p:ph idx="1"/>
            <p:extLst>
              <p:ext uri="{D42A27DB-BD31-4B8C-83A1-F6EECF244321}">
                <p14:modId xmlns:p14="http://schemas.microsoft.com/office/powerpoint/2010/main" val="269388235"/>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670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5">
            <a:extLst>
              <a:ext uri="{FF2B5EF4-FFF2-40B4-BE49-F238E27FC236}">
                <a16:creationId xmlns:a16="http://schemas.microsoft.com/office/drawing/2014/main" id="{8E482A67-6CD8-49D7-9F85-52ECF9915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7D30F0B-0C14-4EB6-981C-A02216A6B61A}"/>
              </a:ext>
            </a:extLst>
          </p:cNvPr>
          <p:cNvSpPr>
            <a:spLocks noGrp="1"/>
          </p:cNvSpPr>
          <p:nvPr>
            <p:ph type="ctrTitle"/>
          </p:nvPr>
        </p:nvSpPr>
        <p:spPr>
          <a:xfrm>
            <a:off x="8094617" y="965196"/>
            <a:ext cx="3137262" cy="2633146"/>
          </a:xfrm>
        </p:spPr>
        <p:txBody>
          <a:bodyPr>
            <a:normAutofit/>
          </a:bodyPr>
          <a:lstStyle/>
          <a:p>
            <a:r>
              <a:rPr lang="it-IT" sz="4000">
                <a:solidFill>
                  <a:srgbClr val="DADADA"/>
                </a:solidFill>
              </a:rPr>
              <a:t>World trade organization</a:t>
            </a:r>
          </a:p>
        </p:txBody>
      </p:sp>
      <p:sp>
        <p:nvSpPr>
          <p:cNvPr id="3" name="Sottotitolo 2">
            <a:extLst>
              <a:ext uri="{FF2B5EF4-FFF2-40B4-BE49-F238E27FC236}">
                <a16:creationId xmlns:a16="http://schemas.microsoft.com/office/drawing/2014/main" id="{5C1154D7-8247-4F69-A852-8B62325F35B6}"/>
              </a:ext>
            </a:extLst>
          </p:cNvPr>
          <p:cNvSpPr>
            <a:spLocks noGrp="1"/>
          </p:cNvSpPr>
          <p:nvPr>
            <p:ph type="subTitle" idx="1"/>
          </p:nvPr>
        </p:nvSpPr>
        <p:spPr>
          <a:xfrm>
            <a:off x="8094617" y="3598339"/>
            <a:ext cx="3137262" cy="1675335"/>
          </a:xfrm>
        </p:spPr>
        <p:txBody>
          <a:bodyPr>
            <a:normAutofit/>
          </a:bodyPr>
          <a:lstStyle/>
          <a:p>
            <a:endParaRPr lang="it-IT" sz="1600">
              <a:ln>
                <a:solidFill>
                  <a:srgbClr val="404040">
                    <a:alpha val="9804"/>
                  </a:srgbClr>
                </a:solidFill>
              </a:ln>
              <a:solidFill>
                <a:srgbClr val="F30E03"/>
              </a:solidFill>
            </a:endParaRPr>
          </a:p>
        </p:txBody>
      </p:sp>
      <p:sp>
        <p:nvSpPr>
          <p:cNvPr id="2057" name="Rectangle 2057">
            <a:extLst>
              <a:ext uri="{FF2B5EF4-FFF2-40B4-BE49-F238E27FC236}">
                <a16:creationId xmlns:a16="http://schemas.microsoft.com/office/drawing/2014/main" id="{418F941B-B7E9-44F2-9A2C-5D35ACF9A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bg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Risultati immagini per wto">
            <a:hlinkClick r:id="rId2"/>
            <a:extLst>
              <a:ext uri="{FF2B5EF4-FFF2-40B4-BE49-F238E27FC236}">
                <a16:creationId xmlns:a16="http://schemas.microsoft.com/office/drawing/2014/main" id="{43045B6F-BB3C-4AC8-B166-90658FF088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1078" y="1438360"/>
            <a:ext cx="4520853" cy="383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44928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WTO</a:t>
            </a:r>
            <a:endParaRPr lang="it-IT" dirty="0"/>
          </a:p>
        </p:txBody>
      </p:sp>
      <p:graphicFrame>
        <p:nvGraphicFramePr>
          <p:cNvPr id="5" name="Segnaposto contenuto 2">
            <a:extLst>
              <a:ext uri="{FF2B5EF4-FFF2-40B4-BE49-F238E27FC236}">
                <a16:creationId xmlns:a16="http://schemas.microsoft.com/office/drawing/2014/main" id="{DFEF62DA-27CD-604D-5570-925E08A0BCE7}"/>
              </a:ext>
            </a:extLst>
          </p:cNvPr>
          <p:cNvGraphicFramePr>
            <a:graphicFrameLocks noGrp="1"/>
          </p:cNvGraphicFramePr>
          <p:nvPr>
            <p:ph idx="1"/>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424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146160" y="609600"/>
            <a:ext cx="5978072" cy="970450"/>
          </a:xfrm>
        </p:spPr>
        <p:txBody>
          <a:bodyPr>
            <a:normAutofit/>
          </a:bodyPr>
          <a:lstStyle/>
          <a:p>
            <a:pPr>
              <a:lnSpc>
                <a:spcPct val="90000"/>
              </a:lnSpc>
            </a:pPr>
            <a:r>
              <a:rPr lang="it-IT" sz="3400"/>
              <a:t>WTO – Uruguay Round </a:t>
            </a:r>
            <a:r>
              <a:rPr lang="it-IT" sz="3400" err="1"/>
              <a:t>results</a:t>
            </a:r>
            <a:endParaRPr lang="it-IT" sz="3400"/>
          </a:p>
        </p:txBody>
      </p:sp>
      <p:pic>
        <p:nvPicPr>
          <p:cNvPr id="5" name="Picture 4" descr="Outdoor warehouse">
            <a:extLst>
              <a:ext uri="{FF2B5EF4-FFF2-40B4-BE49-F238E27FC236}">
                <a16:creationId xmlns:a16="http://schemas.microsoft.com/office/drawing/2014/main" id="{70824007-88ED-F5C4-4AE4-FA74FF42A043}"/>
              </a:ext>
            </a:extLst>
          </p:cNvPr>
          <p:cNvPicPr>
            <a:picLocks noChangeAspect="1"/>
          </p:cNvPicPr>
          <p:nvPr/>
        </p:nvPicPr>
        <p:blipFill rotWithShape="1">
          <a:blip r:embed="rId3"/>
          <a:srcRect l="22263" r="33407"/>
          <a:stretch/>
        </p:blipFill>
        <p:spPr>
          <a:xfrm>
            <a:off x="-10649" y="1"/>
            <a:ext cx="4571649" cy="6858000"/>
          </a:xfrm>
          <a:prstGeom prst="rect">
            <a:avLst/>
          </a:prstGeom>
        </p:spPr>
      </p:pic>
      <p:sp>
        <p:nvSpPr>
          <p:cNvPr id="3" name="Segnaposto contenuto 2"/>
          <p:cNvSpPr>
            <a:spLocks noGrp="1"/>
          </p:cNvSpPr>
          <p:nvPr>
            <p:ph idx="1"/>
          </p:nvPr>
        </p:nvSpPr>
        <p:spPr>
          <a:xfrm>
            <a:off x="5146160" y="1828801"/>
            <a:ext cx="5978072" cy="3866048"/>
          </a:xfrm>
        </p:spPr>
        <p:txBody>
          <a:bodyPr anchor="ctr">
            <a:normAutofit/>
          </a:bodyPr>
          <a:lstStyle/>
          <a:p>
            <a:pPr>
              <a:lnSpc>
                <a:spcPct val="90000"/>
              </a:lnSpc>
              <a:buClr>
                <a:srgbClr val="F2BF61"/>
              </a:buClr>
            </a:pPr>
            <a:r>
              <a:rPr lang="it-IT" sz="1700"/>
              <a:t>Marrakesh Agreements: single undertaking, while GATT was pick and choose</a:t>
            </a:r>
          </a:p>
          <a:p>
            <a:pPr marL="514350" indent="-514350">
              <a:lnSpc>
                <a:spcPct val="90000"/>
              </a:lnSpc>
              <a:buClr>
                <a:srgbClr val="F2BF61"/>
              </a:buClr>
              <a:buFont typeface="+mj-lt"/>
              <a:buAutoNum type="arabicPeriod"/>
            </a:pPr>
            <a:r>
              <a:rPr lang="it-IT" sz="1700"/>
              <a:t>Phase out textile/clothing quotas</a:t>
            </a:r>
          </a:p>
          <a:p>
            <a:pPr marL="514350" indent="-514350">
              <a:lnSpc>
                <a:spcPct val="90000"/>
              </a:lnSpc>
              <a:buClr>
                <a:srgbClr val="F2BF61"/>
              </a:buClr>
              <a:buFont typeface="+mj-lt"/>
              <a:buAutoNum type="arabicPeriod"/>
            </a:pPr>
            <a:r>
              <a:rPr lang="it-IT" sz="1700"/>
              <a:t>Limits on agriculture protection (liberalization of agricultural trade). For the EU, reform of CAP and subsidies to agriculture.</a:t>
            </a:r>
          </a:p>
          <a:p>
            <a:pPr marL="514350" indent="-514350">
              <a:lnSpc>
                <a:spcPct val="90000"/>
              </a:lnSpc>
              <a:buClr>
                <a:srgbClr val="F2BF61"/>
              </a:buClr>
              <a:buFont typeface="+mj-lt"/>
              <a:buAutoNum type="arabicPeriod"/>
            </a:pPr>
            <a:r>
              <a:rPr lang="it-IT" sz="1700"/>
              <a:t>GATS – General Agreement on Trade in Services</a:t>
            </a:r>
          </a:p>
          <a:p>
            <a:pPr marL="514350" indent="-514350">
              <a:lnSpc>
                <a:spcPct val="90000"/>
              </a:lnSpc>
              <a:buClr>
                <a:srgbClr val="F2BF61"/>
              </a:buClr>
              <a:buFont typeface="+mj-lt"/>
              <a:buAutoNum type="arabicPeriod"/>
            </a:pPr>
            <a:r>
              <a:rPr lang="it-IT" sz="1700"/>
              <a:t>TRIPs – Trade Related Aspects of Intellectual Property Rights</a:t>
            </a:r>
          </a:p>
          <a:p>
            <a:pPr marL="514350" indent="-514350">
              <a:lnSpc>
                <a:spcPct val="90000"/>
              </a:lnSpc>
              <a:buClr>
                <a:srgbClr val="F2BF61"/>
              </a:buClr>
              <a:buFont typeface="+mj-lt"/>
              <a:buAutoNum type="arabicPeriod"/>
            </a:pPr>
            <a:r>
              <a:rPr lang="it-IT" sz="1700"/>
              <a:t>WTO establishment – GATT was not an organization</a:t>
            </a:r>
          </a:p>
          <a:p>
            <a:pPr marL="514350" indent="-514350">
              <a:lnSpc>
                <a:spcPct val="90000"/>
              </a:lnSpc>
              <a:buClr>
                <a:srgbClr val="F2BF61"/>
              </a:buClr>
              <a:buFont typeface="+mj-lt"/>
              <a:buAutoNum type="arabicPeriod"/>
            </a:pPr>
            <a:r>
              <a:rPr lang="it-IT" sz="1700"/>
              <a:t>Reform of dispute settlement procedures</a:t>
            </a:r>
          </a:p>
          <a:p>
            <a:pPr marL="0" indent="0">
              <a:lnSpc>
                <a:spcPct val="90000"/>
              </a:lnSpc>
              <a:buClr>
                <a:srgbClr val="F2BF61"/>
              </a:buClr>
              <a:buNone/>
            </a:pPr>
            <a:endParaRPr lang="it-IT" sz="1700"/>
          </a:p>
        </p:txBody>
      </p:sp>
      <p:pic>
        <p:nvPicPr>
          <p:cNvPr id="9" name="Picture 8">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p14="http://schemas.microsoft.com/office/powerpoint/2010/main" val="4274241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33743" y="609599"/>
            <a:ext cx="3413156" cy="5273675"/>
          </a:xfrm>
        </p:spPr>
        <p:txBody>
          <a:bodyPr>
            <a:normAutofit/>
          </a:bodyPr>
          <a:lstStyle/>
          <a:p>
            <a:r>
              <a:rPr lang="it-IT" dirty="0"/>
              <a:t>WTO - </a:t>
            </a:r>
            <a:r>
              <a:rPr lang="it-IT" dirty="0" err="1"/>
              <a:t>Role</a:t>
            </a:r>
            <a:endParaRPr lang="it-IT" dirty="0"/>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Segnaposto contenuto 2">
            <a:extLst>
              <a:ext uri="{FF2B5EF4-FFF2-40B4-BE49-F238E27FC236}">
                <a16:creationId xmlns:a16="http://schemas.microsoft.com/office/drawing/2014/main" id="{5C6F06FD-7FFC-7D27-D986-8849F012FFA7}"/>
              </a:ext>
            </a:extLst>
          </p:cNvPr>
          <p:cNvGraphicFramePr>
            <a:graphicFrameLocks noGrp="1"/>
          </p:cNvGraphicFramePr>
          <p:nvPr>
            <p:ph idx="1"/>
            <p:extLst>
              <p:ext uri="{D42A27DB-BD31-4B8C-83A1-F6EECF244321}">
                <p14:modId xmlns:p14="http://schemas.microsoft.com/office/powerpoint/2010/main" val="493306123"/>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424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27417"/>
            <a:ext cx="10515600" cy="1325563"/>
          </a:xfrm>
        </p:spPr>
        <p:txBody>
          <a:bodyPr/>
          <a:lstStyle/>
          <a:p>
            <a:r>
              <a:rPr lang="it-IT"/>
              <a:t>GATT/WTO Principles</a:t>
            </a:r>
            <a:endParaRPr lang="it-IT" dirty="0"/>
          </a:p>
        </p:txBody>
      </p:sp>
      <p:graphicFrame>
        <p:nvGraphicFramePr>
          <p:cNvPr id="5" name="Segnaposto contenuto 2">
            <a:extLst>
              <a:ext uri="{FF2B5EF4-FFF2-40B4-BE49-F238E27FC236}">
                <a16:creationId xmlns:a16="http://schemas.microsoft.com/office/drawing/2014/main" id="{EE180C0C-99D7-7C5B-1AE0-713F387FC2C3}"/>
              </a:ext>
            </a:extLst>
          </p:cNvPr>
          <p:cNvGraphicFramePr>
            <a:graphicFrameLocks noGrp="1"/>
          </p:cNvGraphicFramePr>
          <p:nvPr>
            <p:ph idx="1"/>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57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900506" y="1118808"/>
            <a:ext cx="4671467" cy="4747683"/>
          </a:xfrm>
        </p:spPr>
        <p:txBody>
          <a:bodyPr anchor="ctr">
            <a:normAutofit/>
          </a:bodyPr>
          <a:lstStyle/>
          <a:p>
            <a:pPr algn="l"/>
            <a:r>
              <a:rPr lang="it-IT" sz="4800"/>
              <a:t>Most-favored-nation treatment</a:t>
            </a:r>
          </a:p>
        </p:txBody>
      </p:sp>
      <p:sp>
        <p:nvSpPr>
          <p:cNvPr id="3" name="Segnaposto contenuto 2"/>
          <p:cNvSpPr>
            <a:spLocks noGrp="1"/>
          </p:cNvSpPr>
          <p:nvPr>
            <p:ph idx="1"/>
          </p:nvPr>
        </p:nvSpPr>
        <p:spPr>
          <a:xfrm>
            <a:off x="6498769" y="1118809"/>
            <a:ext cx="5049763" cy="4747681"/>
          </a:xfrm>
          <a:effectLst/>
        </p:spPr>
        <p:txBody>
          <a:bodyPr anchor="ctr">
            <a:normAutofit/>
          </a:bodyPr>
          <a:lstStyle/>
          <a:p>
            <a:endParaRPr lang="it-IT">
              <a:solidFill>
                <a:schemeClr val="tx1"/>
              </a:solidFill>
            </a:endParaRPr>
          </a:p>
          <a:p>
            <a:r>
              <a:rPr lang="it-IT">
                <a:solidFill>
                  <a:schemeClr val="tx1"/>
                </a:solidFill>
              </a:rPr>
              <a:t>Most-favored-nation treatment = non-discrimination</a:t>
            </a:r>
          </a:p>
          <a:p>
            <a:pPr marL="0" indent="0">
              <a:buNone/>
            </a:pPr>
            <a:r>
              <a:rPr lang="it-IT">
                <a:solidFill>
                  <a:schemeClr val="tx1"/>
                </a:solidFill>
              </a:rPr>
              <a:t>If a country improves the benefits that it gives to one trading partner, it has to extend the same «best» treatment to all the other WTO members, so that they all are «most-favored»</a:t>
            </a:r>
          </a:p>
        </p:txBody>
      </p:sp>
    </p:spTree>
    <p:extLst>
      <p:ext uri="{BB962C8B-B14F-4D97-AF65-F5344CB8AC3E}">
        <p14:creationId xmlns:p14="http://schemas.microsoft.com/office/powerpoint/2010/main" val="341469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0"/>
            <a:ext cx="10353762" cy="970450"/>
          </a:xfrm>
        </p:spPr>
        <p:txBody>
          <a:bodyPr>
            <a:normAutofit/>
          </a:bodyPr>
          <a:lstStyle/>
          <a:p>
            <a:r>
              <a:rPr lang="it-IT"/>
              <a:t>WTO – Dispute settlement</a:t>
            </a:r>
            <a:endParaRPr lang="it-IT" dirty="0"/>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Segnaposto contenuto 2">
            <a:extLst>
              <a:ext uri="{FF2B5EF4-FFF2-40B4-BE49-F238E27FC236}">
                <a16:creationId xmlns:a16="http://schemas.microsoft.com/office/drawing/2014/main" id="{389EEC36-A8E8-E17A-36A9-1767F5BA073F}"/>
              </a:ext>
            </a:extLst>
          </p:cNvPr>
          <p:cNvGraphicFramePr>
            <a:graphicFrameLocks noGrp="1"/>
          </p:cNvGraphicFramePr>
          <p:nvPr>
            <p:ph idx="1"/>
            <p:extLst>
              <p:ext uri="{D42A27DB-BD31-4B8C-83A1-F6EECF244321}">
                <p14:modId xmlns:p14="http://schemas.microsoft.com/office/powerpoint/2010/main" val="1744314103"/>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679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0"/>
            <a:ext cx="10353762" cy="970450"/>
          </a:xfrm>
        </p:spPr>
        <p:txBody>
          <a:bodyPr>
            <a:normAutofit/>
          </a:bodyPr>
          <a:lstStyle/>
          <a:p>
            <a:r>
              <a:rPr lang="it-IT" dirty="0"/>
              <a:t>WTO – Dispute </a:t>
            </a:r>
            <a:r>
              <a:rPr lang="it-IT" dirty="0" err="1"/>
              <a:t>settlement</a:t>
            </a:r>
            <a:r>
              <a:rPr lang="it-IT" dirty="0"/>
              <a:t> – </a:t>
            </a:r>
            <a:r>
              <a:rPr lang="it-IT" dirty="0" err="1"/>
              <a:t>options</a:t>
            </a:r>
            <a:r>
              <a:rPr lang="it-IT" dirty="0"/>
              <a:t> </a:t>
            </a:r>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Segnaposto contenuto 2">
            <a:extLst>
              <a:ext uri="{FF2B5EF4-FFF2-40B4-BE49-F238E27FC236}">
                <a16:creationId xmlns:a16="http://schemas.microsoft.com/office/drawing/2014/main" id="{FB22CCA5-1D32-B0C7-F20F-4DD4B6FB603F}"/>
              </a:ext>
            </a:extLst>
          </p:cNvPr>
          <p:cNvGraphicFramePr>
            <a:graphicFrameLocks noGrp="1"/>
          </p:cNvGraphicFramePr>
          <p:nvPr>
            <p:ph idx="1"/>
            <p:extLst>
              <p:ext uri="{D42A27DB-BD31-4B8C-83A1-F6EECF244321}">
                <p14:modId xmlns:p14="http://schemas.microsoft.com/office/powerpoint/2010/main" val="386429967"/>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67962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Arde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e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TM04033929[[fn=Ardesia]]</Template>
  <TotalTime>302</TotalTime>
  <Words>731</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14</vt:i4>
      </vt:variant>
    </vt:vector>
  </HeadingPairs>
  <TitlesOfParts>
    <vt:vector size="17" baseType="lpstr">
      <vt:lpstr>Calisto MT</vt:lpstr>
      <vt:lpstr>Wingdings 2</vt:lpstr>
      <vt:lpstr>Ardesia</vt:lpstr>
      <vt:lpstr>Trade - WTO</vt:lpstr>
      <vt:lpstr>World trade organization</vt:lpstr>
      <vt:lpstr>WTO</vt:lpstr>
      <vt:lpstr>WTO – Uruguay Round results</vt:lpstr>
      <vt:lpstr>WTO - Role</vt:lpstr>
      <vt:lpstr>GATT/WTO Principles</vt:lpstr>
      <vt:lpstr>Most-favored-nation treatment</vt:lpstr>
      <vt:lpstr>WTO – Dispute settlement</vt:lpstr>
      <vt:lpstr>WTO – Dispute settlement – options </vt:lpstr>
      <vt:lpstr>WTO – preferential trade agreements (PTAs)</vt:lpstr>
      <vt:lpstr>WTO and environment</vt:lpstr>
      <vt:lpstr>WTO and environment – article XX GATT</vt:lpstr>
      <vt:lpstr>WTO and environment – article XX GATT</vt:lpstr>
      <vt:lpstr>WTO and developing countries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Alessandra Mignolli</dc:creator>
  <cp:lastModifiedBy>Alessandra Mignolli</cp:lastModifiedBy>
  <cp:revision>16</cp:revision>
  <dcterms:created xsi:type="dcterms:W3CDTF">2016-11-25T10:23:29Z</dcterms:created>
  <dcterms:modified xsi:type="dcterms:W3CDTF">2023-11-03T10:52:35Z</dcterms:modified>
</cp:coreProperties>
</file>