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319" r:id="rId2"/>
    <p:sldId id="310" r:id="rId3"/>
    <p:sldId id="312" r:id="rId4"/>
    <p:sldId id="313" r:id="rId5"/>
    <p:sldId id="291" r:id="rId6"/>
    <p:sldId id="290" r:id="rId7"/>
    <p:sldId id="288" r:id="rId8"/>
    <p:sldId id="326" r:id="rId9"/>
    <p:sldId id="294" r:id="rId10"/>
    <p:sldId id="269" r:id="rId11"/>
    <p:sldId id="309" r:id="rId12"/>
    <p:sldId id="311" r:id="rId13"/>
    <p:sldId id="318" r:id="rId14"/>
    <p:sldId id="327" r:id="rId15"/>
    <p:sldId id="328" r:id="rId16"/>
    <p:sldId id="325" r:id="rId17"/>
    <p:sldId id="323" r:id="rId18"/>
    <p:sldId id="324" r:id="rId19"/>
    <p:sldId id="322" r:id="rId20"/>
    <p:sldId id="303" r:id="rId21"/>
    <p:sldId id="283" r:id="rId22"/>
    <p:sldId id="306" r:id="rId23"/>
    <p:sldId id="301" r:id="rId24"/>
    <p:sldId id="302" r:id="rId25"/>
    <p:sldId id="296" r:id="rId26"/>
    <p:sldId id="285" r:id="rId27"/>
    <p:sldId id="1557" r:id="rId28"/>
    <p:sldId id="305" r:id="rId29"/>
    <p:sldId id="307" r:id="rId30"/>
    <p:sldId id="308" r:id="rId31"/>
    <p:sldId id="297" r:id="rId32"/>
    <p:sldId id="320" r:id="rId33"/>
    <p:sldId id="321" r:id="rId34"/>
    <p:sldId id="329" r:id="rId35"/>
    <p:sldId id="330" r:id="rId36"/>
    <p:sldId id="331" r:id="rId37"/>
    <p:sldId id="332" r:id="rId38"/>
    <p:sldId id="333" r:id="rId39"/>
    <p:sldId id="1548" r:id="rId40"/>
    <p:sldId id="1549" r:id="rId41"/>
    <p:sldId id="1550" r:id="rId42"/>
    <p:sldId id="1551" r:id="rId43"/>
    <p:sldId id="1552" r:id="rId44"/>
    <p:sldId id="1553" r:id="rId45"/>
    <p:sldId id="1554" r:id="rId46"/>
    <p:sldId id="1555" r:id="rId47"/>
    <p:sldId id="337" r:id="rId48"/>
    <p:sldId id="1556" r:id="rId49"/>
    <p:sldId id="340" r:id="rId50"/>
    <p:sldId id="341" r:id="rId51"/>
    <p:sldId id="1547" r:id="rId52"/>
    <p:sldId id="1546" r:id="rId53"/>
    <p:sldId id="338" r:id="rId54"/>
    <p:sldId id="339" r:id="rId55"/>
    <p:sldId id="336" r:id="rId56"/>
    <p:sldId id="334" r:id="rId57"/>
    <p:sldId id="335" r:id="rId5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07" autoAdjust="0"/>
    <p:restoredTop sz="95588"/>
  </p:normalViewPr>
  <p:slideViewPr>
    <p:cSldViewPr>
      <p:cViewPr varScale="1">
        <p:scale>
          <a:sx n="124" d="100"/>
          <a:sy n="124" d="100"/>
        </p:scale>
        <p:origin x="15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57:06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5:00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751 62 6541,'0'-23'649,"0"4"1392,0 0-786,-70 31 1,-28 27-1077,32 6 1,-2 3-143,3-18 0,-6-2 1,10 4-38,3 19 0,20-4-112,32-21 157,4 8-22,37 16 0,15 2 89,20 12-1731,-2-11 1,11 0 1655,-15-23 1,3-4-1,-8-2-193,27 17-1009,-7-12 1,-28 4 1478,-82-3 0,-44 5 0,-22 2 0,2-2 0,23-8-314,18-2 0,0-1-63,-19 3 0,-26 9 0,-1 0 0,24-4 0,47-10-114,81-11 1,51-10-1,-17-1 1,-22 3 0,21 0-1,0 0 1,0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40.0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131 0 6955,'13'6'3411,"-3"-1"-2275,-10-5-1259,0 0 0,-2 3 123,-2 6 409,-7 8-23,-4 13-156,-5 12-112,-6 11-118,1 13-421,1 12-383,15-26 0,3 3-818,0-2 1,3 1 1621,1 7 0,1-4 0,1 5 0,0-18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20.6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0 489 6182,'67'-10'78,"0"1"1,7 0-2573,-6 3 0,19-1 3174,-9-2 0,19-4 0,9-1 0,4-1 1,-6 2-1,-13 1-239,-11 3 1,-9 2 0,1 0 0,11-3-414,-8 1 0,9-1 0,6-1 0,4-1 0,1 0 0,-2 0 1,-4 0-1,-7 1 229,14-2 0,-4 0 0,-4 1 0,-5 0 0,-6 2-205,8-2 0,-8 1 1,10-1-332,-10-1 0,13-2 0,4-2 0,-1 1 0,-9 1 0,-16 3 279,6-2 0,-6 2 395,17-3 0,8-1 0,-19 7-440,-12 13-45,-23 2-1578,7 8-3040,-7-9 4708,-4 0 0,-5-5 0,-18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25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3914 0 7706,'-24'6'-246,"-2"5"246,11 0-45,-7 17 90,9-14 179,-4 13-67,-3-9-180,3-1 46,-8 6-46,-24 42 46,26-36-1,-25 35 23,35-50 897,-37 28-942,24-19-3392,-33 32 3414,32-25 1,3 1-23,2-5 201,-8 11-111,14-16-45,-13 13-2291,10-11 2291,-17 15 2223,7-7-2268,-5 9 0,2 0 0,9-11 22,-17 28-22,27-42 516,-19 19-359,13-14-90,-18 13 1,17-19-23,-2 1 3369,-20 22-3414,6-2 135,-34 32 22,33-29-1797,-11 8 1999,-14 16-359,23-19 33,-8 6 1,1 1 11,10-10-2753,-23 22 3157,16-28-404,9-6-45,-6 1 0,17-7 1246,-14 16-1246,5-2-781,-12 16 781,21-25 3016,-11 13-2993,6-4-1,-8 4-22,9-6-22,5-9 22,-19 31 22,18-28 1,-21 34 469,16-29-177,-5 1 931,4-5-1246,-2 0-22,-2 7-3348,3-5 3415,-22 26 112,22-27-67,-10 6 89,-18 7-179,27-21 0,-19 12-22,39-24-46,-5 7 68,7-5 68,-6 8-23,1-2 67,-32 11 3302,9 0-3414,-25 5-3392,23-9 3392,2-1-67,-1 4 67,14-5-45,1 1 68,12-8-1,3-4 45,-45 36-67,28-25 3392,-34 27-3369,30-26-23,14-12 0,-7 4 22,14-10-22,-45 24 0,20-11-22,-34 21 44,34-15-67,-6 6 45,1 3 23,4-5-46,6-5 46,-10 8-1,14-15 0,-18 16 225,-10 1-654,23-15 407,-21 16 22,18-11-22,-10 9 0,4-4 0,-3 4 0,-6 1 0,21-16 23,-16 11 157,26-20 249,10-4-429,-2 1-1009,8-6 1009,-2-6 0,1 5 0,-2-4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26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3075 9 10218,'9'-5'-247,"-3"1"90,-6 4-22,0 0 134,-6 5 740,-14 15 45,-41 26-673,22-10-67,-20 12-22,42-28 66,-16 37 1,-3 8-22,1-4 141,-4-2 1,-9 10-1,6-13 150,-5-1-191,5-11 0,0-3-11,10-11 1,4-4-46,-15 24-67,12-19 23,-13 21-12,0 1 0,-2-1 11,-4 3 45,2 1 1,-2 0 425,-16 2-1954,18-18 1,-1 1 1460,9-9 0,0 0-1146,-14 13 1,1 2 1145,16-9 0,5-1 0,-21 23 22,1 7-1539,27-36 1663,-17 10 0,-4 0-11,-6 6 679,3-4 1,1-2-793,5-8 23,4-3 2223,-9 7-2313,7-1-22,-4 10 67,2 22 3149,-10-5-3149,9-3 22,-12-17-22,20-21-22,-39 34-23,33-22 78,-13 15 1,2 2-11,21-17-1,-32 28-22,32-34 422,-17 8-399,7-5-23,-5-1 22,22-13 23,11-8-45,-2 0 0,2 0 0,-41 18-112,-27 20-202,1 0-269,12-2-1165,49-25 1748,79-17 0,-108 7 0,33-9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27.9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2087 48 4426,'-15'-27'3878,"4"6"-2358,10 21-1790,0 0 834,-3 0 42,-51 51-562,21-17 128,-3 4 0,-1 3-127,-1 7-45,2 2 494,8-1 1,0 2-406,-15 26-260,-6 6 0,-1-1 216,-1-3-23,13-24 1,-2-3 22,-13 6-34,9-11 0,-2 2-1613,8-8 0,0 2 1624,-13 16 1,5-3 21,5-5 24,8-5 200,14-27-465,-7 4 309,-14 13 0,-7 5-90,12-8 1,-2 2-34,-26 25 0,4 0 316,5 0-349,8 0 200,21-21-88,1-8 3179,-20 14-3201,-21 3-35,25-19 0,-1 0-11,-26 18 45,6-7 1199,0-11-1222,-15 15 1,9-10-68,9 5-448,55-36 493,69-15 0,-48 9 0,50-12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32.8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80 9926,'-16'4'1906,"4"-2"-1682,9-4-246,3-1-68,-1 2-359,1 1-447,36 18 1243,25-12 1,7-4-676,23 12 328,-15-11 0,-1-6 135,12-5-102,-2 3 1,6 1-421,-19 2 1,4-1 400,10 0 1,10 0 0,-6 1-1480,3 1 0,-5 0 1442,11 0 1,-6-1 44,-32 2 1,-8 0-1190,3 0 1301,-2 3 1,-2 0-90,-7-1 56,11 1 0,0 0-33,-14-2 88,7-1 333,-11 0-512,17-1 2063,-10 1-1996,3-2 1925,18 2-1969,-22 0 67,4 0-44,-23 0-23,-12 0-45,-9 0 67,19 0-22,-1 0 0,19 0-2622,-6 0 2644,0 0 45,17 0-22,-3 0-2291,-10 0 2268,-9 0 68,7-8-112,38-1-1,-13-1 2292,14 2-2247,-41 8-151,5 0 129,5 0 3339,25-8-3339,-4 0 0,1-2-22,26-3-598,-23 3 1,-5 2 619,-17 6-90,15-1 90,-33 3 199,8 0-132,-30 0-67,-1 0 0,3 0 0,7 0 0,48 0 0,-28 0 1289,32 0-1311,-49 0 22,-2 0 0,-10 0 561,-3 0-113,-38 3-448,0 4 112,-62 18-135,37 4 1,1 4-1697,9-10 1,1 1 1718,-3 10 0,6-1-1105,7 1 1194,16-11-21,5-5-45,11-12-23,4-6-853,1 0 763,8 0 3227,36 0-3059,17 0 1,6 0-146,26 0 982,-22 0 1,-5 0-960,-18 0-1027,28 0 0,22 0 0,-13 0 1093,-35 0 1,2 0-518,20 0 1,17 0 0,-1 0 0,-21 0 494,-1 0-419,5 0 0,8 0 452,-4 0 1,-3 0-45,-12 0 0,-1 0 1,11 0 1,-8 0 9,-24 0 448,33 0-347,-21 0 0,0 0-33,19 0 88,18 0 1532,-84 0-1935,6 0 247,-4 0 2691,3 0-2691,0 0 2069,1 0-2002,-5 0 115,-2 0 87,-2 0-179,-3 0-90,-11 2 45,-9 7 22,-62 37-67,40-21 22,-34 22 1,45-32-46,-8 1 1,6 1-45,-1 2-23,22-1-1300,20 20 1547,16-19 0,30 10-3459,13-26 3369,10-7 224,24-13-66,-29 2-1,9-8-67,-33 8-113,23 1 12,-17 7 0,6 1-22,24-3 0,7 0-42,-21 3 1,4-1-1,-1 1 988,-2-1 1,1 0-1,-3 1-958,19-3 1,-7 1-3183,18 0 3249,1 4-243,-50 4 176,32-2-2054,-4 2 2054,12 0 261,-16 0-81,-17 0 2004,-44 0-2295,-9 0 230,11 0 218,38 15-269,-28-12 3459,24 12-3549,-46-15-180,0 0 270,-3 0-180,-58 10 113,-20 14-79,15-2 0,0 2-3381,-13 5 3302,24 2-156,54-30-91,1-1 696,39 9 22,-3-4-44,37 8-2358,-7-7 2435,6 0 1,9 0 876,4-3 1,6-1-1128,2 0 1,8 0 0,3-5-620,-13-5 0,4-3 0,0-2 0,-6 1 530,1 3 0,-4 1 0,3-2 37,-6-2 0,5-3 1,-4 1-1,-12 3-155,-4 3 0,-9 3 177,1 1 1,-8 0 1991,-6 3-1924,-11 1-90,-18 0-67,25 0 0,-15 0 3234,0 3-3189,-7-1 1038,-2 0-882,-14 0-178,4-2-1,1-3 0,-4 2-44,0-1-628,-5 2-1413,0 0 23,4-1 2040,0-25 0,0 19 0,-1-18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35.1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8471 1 6249,'-4'22'1839,"3"-3"-1032,5-16 471,-1 0-1637,-3 1 561,0 3 246,-33 23 1,-13 5-382,7-6-22,-12 7 0,-4-4 739,-3-19-133,-6-1-483,1-3 0,-2 0-146,-8 3-22,12-3 0,1 1-22,-3 5 22,11-3 0,0 4 22,14-3 270,-32-1-23,12-3-191,10-3 1,-7 2-79,-33 5 0,-2 1-1696,33-4 0,-2-2 1718,-11 2 0,-6 0 1,12-2-23,-9-1-1123,21-5 0,-1 0 1145,-30 5-100,13-1 78,1 0 0,31-3 0,1-1 45,-41-1-45,26-1 11,3 0 1,-5 0 212,1 0 0,2 0 33,-25 0-223,-6 1 0,5 0-34,30 0 11,-3 1 0,-8-1 1156,-16 0 1,-3 0-1146,5 1 1,-5 0 104,-18-1 0,-12 1 1,12-1 1579,17 2 0,6-1-1696,-15 0 1,13 0-12,33 1-23,0 1 23,18-1 23,-35 8 44,34-9-67,-52 10 33,9-3 1,-6 0-1730,7 1 0,-7 0 1711,-12 2 0,-9 1 0,9-2-4,19-2 0,1-1 236,-26 1 0,-5-2 33,-5-5 0,6-3-235,39 1 0,-1 0-23,-38 0 1,7-1-46,30-2 23,12 0 23,-21 0-23,-1 2 0,-3 0 1707,23 1 0,-6 0-1640,-18 0 0,-18 0 1,0 0-1,15 0-67,15 0 0,2 0 0,-22 0 0,-11 0 0,14 0 45,-15 0-45,18 0 0,-1 0-1309,9-3 1,-1 0 1308,-9 1-1266,0-1 0,0 0 1266,4 3 11,-8 1 0,-4 0 0,32 0 0,-2 0-11,-26 1 0,-11-1 0,10 0-847,17 1 1,3-1 846,-6 1 0,-5 1 0,7-1 0,5 1 0,6 1 580,2-1 0,2 0-558,-32 2 2269,54-4-2223,-35 1-68,45-1 0,-21 1 45,13-1-45,9 0 3392,2-1-3460,11 0-313,4 0-4933,4 0 5314,26-18 0,-19 13 0,17-13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35.8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9680,'14'21'-112,"8"-2"-5549,11-4 6020,15-4 33,3-7 0,5-3 492,-6 1 0,4-1-795,16-1 1,10 0 0,-1 0-552,-8-1 0,-2 1 0,4 1 469,17 0 0,3 1 1,-4 0-8,-18 0 0,-4 0 0,-2 0-759,27 3 1,-7 0 747,-25-1 0,1-1 283,5-1 1,6 0 0,-3-3-217,12-7 0,0-3-175,-3 3 0,5-1 0,-11-2 7,24-15 1713,-13 3-1534,-61 23-381,45 0-560,-16 0 0,3 0 1044,2 0 1,0 0-171,5 0 0,-7 0 0,-8 0 0,-16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36.7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8469,'32'4'1099,"4"-1"-674,31-4 1,8-1 22,13 4-212,-1-1 0,1 1-12,-38 0 0,2-1 50,13 0 1,14 0 0,2-1 0,-4 1-163,-2-1 0,-3 0 0,10 0-613,-6-1 1,13 1-1,5-1 1,0 0-1,-6 1 1,-11-1 515,6 0 0,-10 1 0,3-1-587,4-1 1,5 1 0,-2 0-1,-13-1 561,-8 1 0,-3-1 11,10-1 0,8 0 0,-5 0-537,7-1 1,2 1 648,14-1 0,10 1 0,-9 1-151,-12-1 1,0 2 77,-11 2 0,9 0 1,-1 2-1,-10-2 184,4 1 0,-3-1 23,-1 1 1,3 1 0,-13-1-112,-1-1-68,-1-1-45,25 0 896,-24 0-874,34 0-1204,-44 0 1182,25 0 778,-39-1-800,8-11 0,-44 8 0,-3-8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42.4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1 367 8536,'18'-5'-224,"1"2"179,-12 2 359,13 1-67,13-12-203,8 2-55,19-7 0,1 0-11,-9 4-68,45-6-90,-84 19 539,-7 13-426,-1-7 537,70 11 764,-8-23-1234,29 7 45,-10-12-68,-14 14 1,3 2-34,-17-2 0,1 0 44,20 1 1,-6 1 1043,-18 4-651,-42-6-695,-7 9-179,73 34-3011,-33-27 3537,7 4 1,1-3-2213,-6-19 2269,-13-1 605,-9-9 112,-14-2-1099,16-11 203,-4 8 2066,20 2-2325,9 7 1,0 1 504,-4-3 3728,40-7-2450,-77-3-718,-5 2-986,13 3-179,46 7-3146,10 5 3617,10-4 874,-17-12-629,-48 5-738,17-5 223,2 16 180,8 2 22,16 2 112,5-2 337,-26-1-382,40-22-66,-45 13 3436,27-13-3460,-1 18-89,12 13 224,-13-7 1,-4 7 133,-24-20-3480,11-17 3256,4 2-44,40-11 67,-28 26-664,18 16 1,0 7 595,-13 5 57,-6 1 0,-9 1 33,-32-5 46,-7-5 3963,-8-7-3559,5-1-472,3-2-45,33 0-22,0 1-113,20 2-2525,19 1 2839,8 0 248,-18-2 716,-10-6-783,-43-4-405,27-6 68,-11 4 22,24 2-46,-4 8 46,-11 0 68,-3 1-46,-23 0 46,-14 0 156,0-1 3168,-2 0-3415,3 0-201,-3 0-90,14 16 336,-2-6 1,17 14-1585,20-16 1,7-6 1584,20-6-683,-12-10 1,11-6 0,-14 2 637,3-7-101,-9-4 0,-4 5-371,-21 23 136,40 11 290,-21-3-111,8 10-404,-50-8 2986,-7 2-2336,0-1-201,10 5 403,45 1-471,19-5 437,-10-10 0,0-5 371,7-8-629,16-10-21,-57 5 21,4 7-156,7 2-1,4 1 1,3 0 179,13-1 22,-12 1 1,-1-1-46,5-1-2245,-25 6 1528,64-1 583,-43 4 67,10 0 1,3 0 89,4 0 1031,-3 0-403,-35 0-449,-28 0 2090,-5 0-2426,3 0-381,7 0-45,26-1-247,40-9 4312,-30 6-3459,22-2-114,-56 14 249,14 3-136,9 4-370,27-8 1,6-3 325,-3 2 78,0-6 0,-8-2 2320,-36-3-2622,-7-1 179,-3 2-136,23 3 114,-13 3 111,18 5-44,-13 6 156,17-1-66,-8-3 22,13-5-3438,10-17 3304,-24 5-114,27-6 113,-34 10 68,55 28-23,-26-12 11,-7 4 0,1-1 12,16-6 22,-3-5 0,0-4 112,7-11 1561,-17 9 0,-7-4-1718,-20-10-1478,25 0 1186,-17 8-2990,32-5 3192,-23 10-22,34-2 224,-17 4 23,8 0-23,-30 1-22,-8 5-46,-2-1-21,10 4-191,23 6 0,5 0 122,-4 0 35,4 2 0,-4-2 685,-26-5-427,30 2 3279,-1-6-3503,17 1-46,-28-6 1,-2-1-135,6 1-45,25-2-67,-46 2-3212,-5 0 3458,-5 0 23,-6 0 0,-3 0 381,15 0-2470,-3 0 2179,21 0 0,28 0-68,-11-1-22,-13-3 0,0 0-45,14-1 52,-7 12 1,14 4 0,-7-3 1159,-9-9 1,1 0-1026,5 8 0,6 3 0,-11-8 688,15-28-1346,-19 14 3886,-3 6-3348,34 13-22,-25-9 0,0-3 22,29-8 1,0-15-1,-58 2-223,-11 8-1,0 4 134,-1 11-21,53 10 66,-23-5-1673,2 3 0,1-2 1719,3-8-2247,-6 2 2246,-18-2-335,-8 3 313,-6 8-983,15 2 916,43-1 0,13-2 11,-25-8 0,1-1 63,4 2 0,7-1 1,-10-3 261,-9-7 0,-10 0-359,1-2 23,-27 7 44,34 16 68,-18-3-53,21-2 1,18-1 0,-9-1 7,12-6 0,15-1 0,2-1-90,0-8 933,-25 5-776,17 13 998,-18 3 1,3 1-1144,-12-1 0,3-1 100,34-1 0,0-5 34,-28-9 0,-6-2 79,23-6-270,-2-3 3277,-40 19-3142,4 6-56,2-2 0,3-1 56,25 1-1556,-17-4 1,-1-2 1914,-1-1-516,-17-2 269,-1 22-90,39 4-269,-16-7 1,7-2-124,18-1 1,1-3-856,-9-6 1,-2-3 1213,-3 0 0,-7-3 11,12-7 2515,0-10-2067,-30 6-224,0 0-156,8 10-90,2 4 22,18 6 44,-6 4 1,2 1-45,-27-3 0,0-1 0,35 4 0,0-1 0,-32-6 0,1-1 7,11 0 1,7 0 0,-7 0 3,-12 0 0,-1 0 1718,36 0 1,-8 0-1595,-32 0-2468,42 0 2333,-29 3-1269,1 3 1,12 1 1283,1-2 0,7-1 0,-5 1-4,3 3 0,1-1 4,9-3 0,8-2 0,-13-3-15,-30-4 0,1 1 44,23 7 1,15 5 0,5-3-5,-22-8 1,4-3-1,4-1 1,2 0 0,2 2-51,-2 4 0,5 1 0,1 2 0,1 0 0,-2-1 0,-3-2 23,4-1 1,-2-1-1,-1-1 1,-3 0-1,-1 3 583,9 0 1,0 1-1,-6 1 1,-12 4-821,4 8 0,-8 3-1373,12-2 1,10 0 1596,-4-6 0,15 0 0,-1-2 0,-15 1 0,-7 0 0,-2-1 0,14-1 0,1-1 0,0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45.2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513 51 8289,'0'-20'1435,"0"5"-1435,0 4-201,0 7 223,0 4 1749,0 0-1793,0 7-23,-2 5 45,-2 9 45,-11 26-45,6-20 22,-7 14-44,11-31 44,-9 28 0,0 12 1,-2 4-23,-7 23 0,2-9 0,1-2 426,-6-4-314,5-9-22,1-6-1,12-18-66,2 25-1,3 13 45,-1 25-3459,0-19 3437,-4-7-585,-3-18 562,4-16-2021,-4 18 2234,7 10 1,0 3-214,-3 17-132,0 3 1,-1 5 120,-3-28 1,0-4 32,2-5 1,2 1 258,-5 18 0,2-1-498,6 20 218,0 6 66,4 4-44,0-25 184,0-4-185,0-14 967,-8 0 0,-2 3-876,-1 25-542,-1-7 1,1 1 429,6-25 0,2-5 2296,0 17-2319,0-12 68,-10 4-2289,3-25 2243,-8 32 23,8-23 67,5-6 2583,1 4-2763,4-19 68,5-9 135,-4-8 3391,5-3-4176,-6 2-2803,4 3-1905,-3-2 5358,16-4 0,-14 0 0,10-4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41.8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 0 6915,'11'9'191,"-2"-2"-51,-9-7 2364,0 0-1564,15 6 80,-11-4-202,10 4-309,-14-6-346,0 1-163,0 1-560,0 3 291,0 2 134,0 6 51,0 3 78,0 5-33,0-1-50,0-2-12,0-4 95,0-4-83,-1-1 49,-2 2 40,-1 4 129,-3 4 0,-1 6-3415,0 5 3314,-3 6-78,0 21 89,4 10 0,1 1 17,4-2 12,2-24 39,0-1 21,0-9 3376,-2-5-3380,0-4 111,-3-7-67,1 1 78,-3 7-173,3-1-34,-1 10-28,3 0-11,1 4-33,1 4-146,0 13 16,1-16-162,3 3-1355,7-16 1680,-2-11 0,0-2 0,-5-9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46.3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112 516 5913,'-37'12'1793,"17"-6"-1366,-4 2 156,19-8 111,-1 0-88,0-3 66,-2 0-739,5 0-628,1 0 516,80-7 313,-24-11-56,6 4 1,3-6 291,-12-14 0,-6-8 235,-8-9 1,-3-1-2078,-3 10 1,-5 0 1874,-5-43-165,-21 49-238,0 14-651,0 4 383,0 16 111,0 5 134,0 0 46,-1 0 3120,1 0-3121,-2 32-2730,2-10 2753,0 31-2035,-2 7 2079,-7-12 1,-1 4-1,1-2 1,0-1-68,-2 2 1,0-4-1323,0 9 1480,10-20 1594,1-15-1796,0 2 2104,6-15-2059,5 5-636,-26 14 1,42-36 0,-21 3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47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1 294 1941,'6'-34'0,"0"3"2479,-6 4-2075,0 4 2116,-4-23-1936,3 16 200,-3-12 68,4 17 560,0 7-1143,0 6-807,0 7 516,32 80-1505,-16-36 1538,5 11 0,1 5 482,10 22-246,0-15-124,9-3 0,2-2-2391,-1-3 2268,27 17-1495,-48-45 1585,10 3 1786,-16-14-711,5-86-2058,-15-6 1,-1-5 566,5 19 1,5 1-348,5-16 1,17 14 672,49 44 0,6 19 0,-14-7 0,-5 1 0,0-1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48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6541,'0'0'0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56.0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3172 2731,'12'-16'2421,"-3"3"-30,-9 10-2010,0 0 416,0 1-774,0 1 721,0-1-520,0 2 1425,0-4-1627,14 0-3279,27-14 3392,27-12-158,-25 11 1,5-6 477,8-16 1,5-9 0,-5 5-434,-10 10 1,0 1-31,8-14 1,5-6 0,-7 10-706,21-5 736,2 1-68,-5 17 45,-22 11 45,5-8 0,0-3-284,6-12 272,-7 6 1,-4-1 325,-14-5-1804,-6 7 1534,7-11-89,-10 13 326,24-15-303,-20 23-113,36-10 90,-31 19 2223,36-22-2123,-23-4 1,1-5 181,-3 7 1,2-2-261,16-18 1,2 0-46,-13 17 1,-3 6 673,20-10-696,-4 9-2364,14 6 2454,-33 9-90,38-26 67,-43 3 180,14-18 0,6-5-191,-14 24 0,0 1-11,19-24 0,0 5-813,-22 33 0,-3 7 880,18-5 1040,12-1-1040,-25 8 157,1-15 1,-2-5 21,-10 0-179,0-1 1,-2-1-68,-6 4-68,19-18 46,13 6 0,-3 2-1395,5 14 1394,-24 18 68,17-3 45,-4-7-239,2-3 193,-8-6-21,-9 0-46,0-3 248,16-26-247,-19 26-23,10-13-247,-19 34-1076,5 3-5738,20-10 7106,-16 11 0,2-2 0,-26 11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57.4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63 2026 4942,'-11'-10'2041,"0"1"-568,3 2-1384,2 1 853,-6 2-919,8 2 578,-5 2-242,9-1 1306,-1-1-1508,1-1-246,10-3 268,51-16 0,14-5 370,6-2-527,-19 8 1,10-5-1,-3-3 45,11-19 1,-3-3 44,1 3 0,-1-3-1775,1-7 1,0-2 1677,-23 17 0,1 0 0,-7 6-60,27-18 22,-19 15 1,-3 5 45,-6 10-12,-1 8 0,1 0 79,3-8-23,35-14 46,-52 8-2001,-1-5 2404,0-3-158,11-16-376,-10 14-27,10-7 2215,3 11-2193,0 15 1,4-6 347,12-36 0,0-4-213,-10 32 0,-1-2 1006,-8-15 1,0-9 0,-10 13-1119,-2 12 22,25-30-201,-1 30 288,-29 17-20,22-16 135,-15-23-246,-15 26-157,11-24-113,-23 45-941,5 6 920,-2 2-1997,13-9 2310,-4-5 0,-6 6 0,-5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59.8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404 200 6608,'10'-71'4551,"-5"31"-3475,9-18-784,-11 41-314,0 9 111,-3 3 23,0 4-358,0 1 224,-8 14 246,-14 22-23,-19 30-1875,11-20 1,-1 3 1684,-3 5 0,-1 3-1145,-8 24 0,1 0 1156,13-24 1,3 1-57,-8 26 1,6-4-371,9-6-1782,10-19 0,2-3 2186,6-8 0,1 2 0,0-34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01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333 0 9523,'-41'3'-45,"4"6"202,-19 33 179,5 7-303,10 15 1,4 4-56,0 4-378,16-12 0,9-4-25,15-23 43,10-7 606,8-14 319,37-13-174,2-69 1,-2-18-302,7 13-98,-24 8 0,0-12 0,-30 20 299,-80 18-717,15 88 929,-25-22-481,52 21 0,17 4-852,50 6 202,36-24-210,-4-20 1,14-5 0,-4-9 1038,3-13 1,-2-10 29,-9 6 0,2-2 0,-15-7 811,-20-13 0,-17 0 729,-24 0-1435,-30 7-336,-40 87 22,22-22-90,0 48-89,42-50-225,13 1-283,4-7 754,5 2 68,10-2-180,9-5 90,-6-4 44,10-4 2,-1-21 177,16-46-223,-12 11 22,-2-32 696,-31 22-719,-9 30-66,-8-4 0,-7 30 22,-17 0 0,0 12 619,-6 1-663,15 10-180,9 32 224,13-16 44,4 31-88,4-24 44,2-1-617,9 7 78,-7-25 472,6 1 269,-5-26-3112,26-25 3022,23-35-180,-20 19 1,-1-2 0,26-34-942,-15 22 359,-37 42 672,-3 9 382,-10 13-359,-1-6 3302,0 3-3347,2-4 23,18 48-135,0-4 1188,36-62 0,4-22-1053,-22-5-192,-11-25 1,-19 3 78,-40 31 90,10 72 0,14-11 0,48 16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05.2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0 215 10016,'53'2'381,"0"0"0,29-1-404,-23-2 1,7-1 89,21-1 0,-3 0 225,-2-2-124,-9 2 0,-7 1 102,-32-1-3660,6-2 3681,15 1 122,3-1 0,8 0-413,9 1 0,11 1 84,3 0 0,16 0 0,1 1 0,-15-1 140,2 1 0,-5-1-763,14 2 1,8-1 0,-37-2 582,-52 0 1776,30-3-1888,20 3 80,-19 3 0,1 2-36,23 3 24,-12 3-1480,-47-4 3363,16 0-1726,-2-13 732,10-6 1,13-4-2736,24 1 0,13 1 1,-8 1-5,-12-1 0,-1 3 1850,8 5 0,7 3 0,-27 10 0,-37 12 0,-21 5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07.6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59 7976,'-8'0'2623,"1"-4"-2197,-3-6-1054,4 4 561,1-3 67,5 10 650,0-1 3072,0 2-4216,3-2 472,0 0 134,0 0-829,5 0-131,-7-15 0,5 12 0,-6-12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0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62 92 7236,'-1'-17'2444,"-3"0"-2108,-1 5-157,-2 0-314,1 1 180,2 5-45,2 1 68,2 5 896,-5-2-628,1 0-111,-5-3-113,5 4-471,-2-1 45,4 2 112,-1 0 22,3 3-268,0 15 448,0-10 0,0 11 0,0-15-22,3 38-449,6-21-1715,4 27 1738,17-38 807,-11-4 358,13-27 2220,-23-21-2713,2 10-515,-10-4 179,-6 54 179,0-4 1424,-6 17-1021,7-18-492,0-2-2377,4-11 1551,2-20 0,-1 13 0,1-12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57.7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3835 360 7414,'1'6'5086,"0"-1"-4885,-1-5-201,0-17-61,0 13 10,0-13 51,0 17 1781,0 0-1126,-3 0-100,3 0 196,-2 0-561,0 0-134,2 0-56,-2 0-5,-1 0-191,-3 0-68,-2 0 85,-2 0 129,-5 0 50,-4 0 0,-5 0 5,-9-1 23,-7-1-22,-14 0-6,-11-1 6,-14 0 44,-6 2-50,-6 0-67,0 1-245,3 0 71,2 0 89,29 0 1,0 1 151,-27-1 53,19 1 0,1-1 82,-6 0-45,-20-3-29,24-2 1,-8-4-56,-3 0-4,18 4 1,-1 0-36,-29-1 13,32 2 0,2 2-3446,-12 0 3332,7 0-12,9 1-20,-31-5 318,31 3-29,2-4 0,-1-1-22,-3-2-51,-22-4-50,11 4 0,-4 3-2267,-5 3 2261,1 2 800,22 2 0,0 0-917,-22 0-146,-18 0 196,35 0 68,6 0 5,2 0 128,5-5 85,0-5 3110,-1-6-3233,-2-6 747,-3-2-764,-4-1-73,-22-9-118,18 13 223,-14-5-144,29 18-68,4 3-234,4 3 55,3 2-268,2 2 178,2 3 180,3 3 196,0 5 163,9-5-1,0 0-162,10-7-33,1 2-119,1-3-340,0 2-253,0 0-1121,-2 9 724,-2 2 1142,-1 12 0,3-12 0,0 1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10.4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11451,'0'14'-2041,"7"-3"2221,21-8-180,15-20 0,-19 12 0,4-13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15.4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1 319 7281,'1'-19'313,"2"4"-335,-2 9-23,2 4-45,0 0 180,-1 2 986,-1 0-538,-1 0-493,19 0 359,-9 0-23,13 0 1009,-2 0-1256,23 0-78,27-8 0,7 0-511,16 4 455,-13-4 0,-6 0-68,-23 8 674,25 0-382,-40-1-22,19 1-67,32-8-1672,-21 5 1570,0-1 1,2 1-79,27 2-2664,3 1 2720,-15 0 0,-1 0 246,13 0-235,-20 0 1,-7 0-1734,-30 0 2362,23-3-651,-21-2 741,35-2-763,2-1 496,-5 6 0,13-1 0,-7 1-474,-14-1 0,0 0 14,12 2 1,8-1 0,-15 0-1943,1-6 2690,19-11 1481,-45 6-2176,16-9-2130,-39 10 2033,47 4 0,32 3 1,-16 1 51,-7-4 199,8 3 0,15 1 1,-40 2-133,-56 2 2292,-3 0-2000,5 0-449,12-3 23,3 2-22,31-5 67,-29 6 0,16-1 158,-31 1-405,-5 0-6121,-4-12 6368,-15-4 0,10 1 0,-9 2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17.0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1 381 7146,'4'-23'2914,"2"-6"-2914,-4 17 0,1-2-22,-3 12 247,0 2 223,6-1-179,2 1 45,12-4-113,20-3-1566,41-5 1387,-10 3-44,25 1 33,-29 8 0,-3 0 79,8 0 123,-9 0 0,-2-1 191,-14-1-270,15-6 1,4-2-113,10 1 23,-12-1 0,9 0-353,-5 7 0,3 2 0,-7 1 297,-14-2 0,0 1 18,17 0 0,7 1 1,-13 1 37,2-1-2123,24 1 2348,-31-3 776,38-11-1058,-24 6 1,1-1 22,-21 1 1,1 0 369,33 2 0,-2 1-358,3 4-46,-2 0 23,-9 0 68,2 0 88,-23-1 495,42-16-719,-30 6 820,-14-1 0,3 2-819,38 2 67,-25 6 0,11 0 0,-9 2 0,-11 1 0,-1 2 0,41-2 0,-11 3 0,-42 5 23,-17-5 291,-8 0-314,21-3-2887,40-9 2898,-11 2 1,3-1-24,-17 1 1,-2 0 22,5 0 1,-8 2-12,-23 4 224,-12 0 817,-9 0-996,-6 0-1793,16-6-4755,27-12 6503,-2-1 0,2 0 0,-29 10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19.6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1749 27 9747,'-17'-15'538,"3"4"-560,13 10-46,0 1-649,-5 0 695,-3 0 22,-6 3 22,-5 7-22,1 2 269,-15 12-90,11-10 23,-21 7-3684,-7 10 3504,5-4-22,-11 19 45,18-14 11,1 0 1,-3-1 212,-6 0 22,-26 18 247,13-20-560,28-13 22,-21 20 134,7 16-89,22-28 3392,-22 21-3348,13-30-619,-13 5 508,6-1 22,-3 7-67,12 2-570,4 6 637,-2 0 67,1-1-22,1-14 22,-18 5 614,2-7-658,-10 6-3195,-7 11 3172,-9 20-45,13-9 423,4 5-535,26-25-1368,-17-5-627,3-2 1585,-16-3 0,31-9 0,4-2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0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120 278 9096,'-19'-15'180,"1"2"-23,10 5-157,1 4 0,-4-1 627,3 3-357,2 2-158,-5 0-247,-9 19-347,10 49 0,8 11 1402,9-22 55,26 2 0,13-17-661,14-66-236,-3-10 1,1-5-68,-13 8 0,-3 2 12,23-16-1,8-3-3347,-50 33 3370,-6 1-1102,-31-83 945,-28 64 0,-8 3 89,18-24 1,-5 8-23,-36 30 1,-2 27-663,30 29 1,8 10 123,3-11 0,7 3 583,11 27 0,12-4 0,11-23 0,19 2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1.5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495 69 8513,'-26'-3'-44,"-1"0"21,7 3-5660,-3 0 5683,-14 17 1409,15-5-1319,-15 26 1151,0 19-1084,7-12-247,27 20 0,21-14 796,45-79 1,12-17-662,4 42 201,-34-41 1,-1-22 0,-22 8-1,-43-5-358,-69 23 3527,37 49-3415,-6 8 0,-6 8-393,2 11 1,4 5-1166,15-1 0,5 2 1558,-8 4 0,13-2 0,30 2 0,9-23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2.1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340 22 6496,'-27'-5'807,"2"-1"-202,18 1 516,0 1-246,-13 3-875,0 11 0,-35 18-336,-8 29 201,18-9-45,5 26-245,41-24 313,9-4 246,16 0 180,3-30 358,3 0-223,-11-12-23,-5-4-270,7-15-312,9-25-467,2-3 488,-3-17 158,-12 13-270,-58 4 269,-15 16-403,1 41 0,-1 12-1234,-5 10-267,13 47 1054,66-52 0,-14-12 0,14-12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3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346 151 10576,'-24'-19'673,"-1"1"-449,4 9-3694,1 2 3403,1 1 829,-7 4-796,-23 35 1,-4 14-79,-5 18-337,24 13 1,18 0 1157,42-16-597,36-24 0,15-23-468,7-57 1,-2-19 444,-16 34 1,-12-9-419,-25-25 0,-11-16 0,-17 16 374,-33 12 814,-11-7 0,-8 21-938,-10 82 0,3 25-615,-2-8 190,5 12 0,10 3-393,26-18 897,0-5 0,12-30 0,-3-4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3.8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172 413 9859,'15'-13'1681,"-6"1"-1748,-19 12-90,-9-2-1214,-42 35 1079,24-4 90,-20 32-22,45-13-3430,84 17 4147,-14-35-22,19-23 0,6-18 33,-22-27 1,-6-10-23,-3 8 1,-6-6-450,-6-20 1,-14-8-1043,-22 3 0,-8 3 606,0-25 347,-2 32 0,-13 18 67,-35 61 0,-10 23-1008,16-12 1,1 5 286,-6 13 0,-3 9 0,9-6 710,-11 25 0,27-2 0,35-65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4.5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472 0 0,'-30'16'0,"2"2"3593,-26 36-3413,24-23-91,-34 39-66,6-1 1363,18-19-1386,-12 31 314,38-31 725,3-11-995,6-4-44,5-23-22,0-3 2944,6-1-2676,12-4-145,55-28 0,13-11-79,-12 5-1628,23-8 0,-17-9 1740,-69-9 90,-16 20-269,-68 19 1,-17 15-385,12 13 429,-7 5 0,7 7-2126,43 10 2126,-9 15-314,25-23 1229,-5 9-2462,26-24 1547,11-2 0,-8-2 0,8-3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58.6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1138 5 10752,'16'6'-364,"-4"-1"168,-12-5 941,0 0 459,-2 0 56,0 0-470,-4 0-269,-1 0-196,-7-2-135,-2-1-145,-7-1-40,-4 0-5,-4 2-44,-6 1-18,-2 1-84,-4 5-38,-2 5-7,0 5-3402,3 4 3503,4 0 90,6-3 90,2-2-40,3-2-50,-6-2-45,-8 5-129,-23 7 1,-5 3 100,-20 6 39,14-4 1,0 1-342,-15 9-101,34-12 2999,5 4-2993,38-17 470,10-3 190,10-2-5,8-2 213,32 2-247,-5-3 23,21 1-45,-17-1-40,3 2-49,-3 2-15,10 8 0,4 1-19,9 3 27,-8-1 1,-2-2-34,-3-4 67,-6-4-61,-9-5 44,-10 0-50,-12-3-174,-6 3-542,-6 2-523,10 9 1239,18 11 0,-15-9 0,9 2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5.7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9 6877,'-4'19'-1143,"2"-4"2263,25-10-851,-9-5-269,22-5-89,11-5-974,34-5 0,-29 7 0,10-2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5.9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18 6159,'24'-10'0,"-4"3"0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6.0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 0,'33'-5'0,"-7"1"0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6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0,'70'-6'0,"1"-1"0,-1 0 0,5 2 0,-1 2 0,-9-1 2001,32-5-2046,-11 12 23,-53-1 669,-13 2-647,0-2 0,-3-1 0,-3-1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6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39 5900,'13'-22'1167,"2"5"-1167,50 25 0,-42-6 0,32 6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6.6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38 3544,'0'-26'-2511,"48"14"3079,-12 17 1,18 5 0,-30-7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6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145 1 0,'-61'2'0,"-23"2"0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6.9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7146,'5'0'2892,"8"0"-2892,48 0 0,-96 0 0,21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7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9590,'31'-14'-785,"4"4"617,16 11 0,5 3 145,9-2 34,-8 0 1,5 1-12,4-3 0,-7 0 0,-11 0 0,47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7.8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43 6144,'-5'-24'-1906,"52"5"3567,-24 21-2110,44 1-2948,-36 2 3397,6-3 0,-15 0 0,-2-2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08.9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6899,'4'6'0,"-1"-1"0,-3-5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8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66 950,'86'-35'31,"-35"22"0,-3 2 1,6 5-1,-2 6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8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 8239,'24'-27'-51,"14"6"1,-17 17-1,5 3 1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9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36 10218,'0'-15'1614,"-1"2"-1681,0 9-3095,0 1 2108,38 6-21,46 0-1621,-16-1 0,3-1 2886,-6 1 1,1-1-340,6-2 0,-4-1 149,8 1 0,-48-1 0,-35 2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9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11787,'45'-3'-1206,"3"0"1,-24 1 0,-2 1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9.6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98 11003,'-24'-36'784,"15"12"-2107,25 1 1323,64 12 0,-40 11 0,28-3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9.8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86 13424,'13'-41'941,"3"22"-3160,19-7-1951,2 26 2754,4 0 1,-17 0 0,-7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29.9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53 27 10980,'-30'-27'117,"11"30"1,16 1 0,5 19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30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56 12302,'16'-17'427,"7"3"-3637,44 1 1349,-12 8 1022,29-2 839,-25 7 0,-28 0 0,-4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30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65 13401,'36'-17'-538,"16"2"-2556,9 9 0,6 2 3094,-10 0 0,0 0 0,4-1 0,-5 1 0,0-2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31.0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9 905,'59'-5'0,"-12"2"0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10.5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87 1 12225,'-29'15'359,"7"-3"-124,22-12 1607,0 0-1842,1 3 6,-1-1 0,1 5 50,-1-4-56,0 0-152,0 0-38,0 0 50,0 0 84,0-1 56,0 3 0,0 2 0,0 4 0,0 3-6,0-1-33,0 2 6,3-3 33,-1-2-6,3-2-123,-1-5-425,2 1 274,1-4 280,1 1 28,2-1 61,-1-4 29,1-6 1428,2-35-711,-7 20-779,0-16-56,-6 35-34,0 5-1087,1 1 780,-2 0-1,0 0 275,-2 1 67,1 4-90,1 1-38,0 3-52,1-3 7,1-1 111,0-4 370,0 1-302,0-7 5,0-1-5,0-5 33,0 3-6,0 1 68,0 4 157,0 2-303,-3 1-67,2 0 0,-4 1 106,-1 7 1,-1 7-1,-1 8-50,0 6 56,0-2 6,2-4-6,1-6 302,4-8 96,-1-5 16,2-3 421,0-1-695,0-6-140,0-3 6,0-6-6,2-1 5,-2 1 1,1 1 5,-1 5-5,0 1-1,0 5-5,0-1 0,0 3 0,0-3-11,0 0 11,0-4-56,0 0-5,0-3-46,0 1-5,0 1 44,0 2-55,0 2-62,0 2-761,0 2 823,0 5-56,0 1 83,0 3 96,0-2 0,1-4 157,0 0-493,1-2-3304,-14 0 3640,-2-2 0,-1 2 0,3-1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31.2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 2899,'62'-8'-217,"-38"1"1,22 7-1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31.3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 0,'20'-8'0,"-4"1"0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31.4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5913,'0'0'0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31.6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88 4246,'77'-17'-1211,"2"-3"0,-2-3 1717,-13-5 0,-86 28 1,-43 25-1,-1-1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31.7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56 3124,'55'-27'-781,"-22"11"0,10 3 0,-33 13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32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27 6451,'24'-10'-717,"2"1"717,-3 6 0,-9 1 0,-4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32.2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83 3012,'7'-34'-3012,"45"7"3181,-11 12 1,13 9-1,-25 6 1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32.4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 9971,'21'-4'-4192,"16"1"4192,-13 2 0,4 1 0,-18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32.6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6438,'12'-13'-1424,"-2"4"0,14 25 0,-11-7 1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41.4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8424,'0'0'0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12.4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9 12247,'-3'-5'-593,"1"1"839,2 4 247,-2 0 202,1 0 934,-2 0-1987,7 0 212,8 0 102,13 4-119,16 2 158,15 3-1,11 1 0,6-2 6,1 0 0,-6-2 0,-11 0 0,-11 0 6,-15-1 50,-9-1-56,-9-1-22,-4-1 22,5-1 5,8 0 1,15-1 33,16 1-33,15-1 27,11 2-22,3-1-11,-3 0 12,-7 2-12,-8 1 39,-14-1-34,-10 0 1,-13-1 5,-9-2-5,-6 1-6,-3-1 0,4 0 5,25 0-38,0 0-202,23 0 111,-7 0 57,3 0 62,0 0-1,-3 0 0,-7 0 1,1 0 38,-21 0 68,-2 0-101,-18 0-73,1 0 68,2 0-74,9 0-273,7 0-119,26 0 337,-8 0 27,12 0 57,-21 0 50,-8 0 0,-9 0 610,-7 0-307,-7 0-214,-3 0-89,-1 0-106,2 0 106,4 0 6,2 0-1,5 0-5,2 0 6,1 2-6,-2-1 5,-4 1 35,-4 0 4,-3-2-5477,-2 2 5433,-8-2 0,5 0 0,-5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42.3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 63 5598,'0'-35'516,"-1"8"-1633,-13 30 1162,3 8 1116,-25 20-1497,24-15-837,-9 7 1173,21-20 0,0 0 0,0-2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43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34 112 8245,'-10'-41'5695,"1"13"-5539,0-2-200,5 20-3992,3 7 4036,34 24 0,-24-14 0,24 15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45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22 139 6765,'0'-29'807,"0"11"-1233,0 9 470,0 7 1862,0 1-739,0-1-450,0-3 404,-6-13-650,0 1-1816,-1-7 1367,5 14-22,13 6 90,21 4 111,17 0-88,-12 0 88,-5 0 225,-27 0-448,15 0 66,32 2-44,-1-1 0,2 2 68,28 0-91,13 2 91,-58-4 425,11-1-3728,-23 0 3370,11 0-124,13 0 0,7 1 11,2 2 1,4 1-1,20-1 1,3 0-1158,-10 1 1,1 1 1145,18 0 1,-3-1-396,-25 1 1,-3 0 361,16 0 0,-8 0 1211,-15 6-1100,-40-6-22,-8-1-44,-3 0 2544,3-1-2545,13 9 1558,15 1-1580,2 1-2256,5 0 2256,-13-5 22,19 5-22,-15 0-2291,14 0 2314,-13 0-1,13-4 1,7-2 21,2 1 1,3 0-34,11 2 1,0 0 1122,-11-3 0,-4-1-1134,30 4 134,-19-3 114,4-2-159,-22-4-44,1 0 340,36 2 1,7 2-408,-2 2-55,12 1 0,-6 2 99,-47-2 1,-6 0-1,-23-5 68,21 0 33,24 1 1,11 2-124,0 2 0,3 3-8,-11-4 1,3 1-1,-6 1 19,0 1 1,-8 1 10,7 3 605,-6-8-604,18 1-23,11 0 0,5 0-366,-34-1 1,-2 0 365,23 1 0,-12 0 0,-39-3 383,-9-2-428,-6-1 67,5 0 23,11 1-2268,50 7 2223,-27-2 0,1 0 1134,2 1 0,1 0-1123,-2 0 0,-1 2-147,44 11 181,-52-12-22,13 5-23,-50-15 22,11 1 23,18 2 44,62 6-89,-10 0 0,-28-3 0,6 1 22,33 8 1,-6 0 888,-9-4-855,-3 3 0,-16-4 101,-53-10 202,-4 0-270,10 0-2629,7 0 2540,28 0-15,25 0 0,23 1 0,-12-1 83,-33 1 1,0 0 35,36-1 1,13 1 0,-30 0-105,-42 0-314,4-2-3733,15-5 4047,44 3 0,-33-2 0,12 5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4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7818,'56'5'270,"4"-1"-225,-5-4-45,28 0 336,-10 0 78,-14 0 1,3 0-404,-3-1 0,5 2-34,4 2 1,6 1 0,-6 1 33,-9-3 1,-2 1-24,19 4 1,-16 0-11,-43-3 44,-9-2 23,55 11 0,17 4-3460,-2-3 3415,12 3 0,-5 0 0,-35-8 0,-22-2 23,14 4-23,-11-4-23,38 7 113,19 0-90,-33-5-2291,24 4 3054,-16-4 1573,-1-3-2105,18 4 1,21 4 0,-13-4-221,-33-5 0,0 0-19,21 3 1,10 2 0,-8-1 52,-11 3 0,-10-3 1030,5-1-929,-4 4 0,-4-2 11,-24-8-90,-3-2-67,16 0-830,21 0 0,5 0 852,20 0-11,-12 0 1,-2 0-57,1 0 202,19 0 202,-51 0 201,18 0-447,18 0-113,-21 0-237,-4 0 0,8 0 282,23 1 0,-4 0-68,3 0 34,-5 1 1,-4 1 10,-25 4 45,-3-1-11,44 7 0,13 1-45,-38-6 1,3 0 32,10 1 1,7 1 0,-6-1 358,-2-2 1,-3-1-303,15 0 0,-3 0-90,-27-2 1,-1 1-1,14 0 0,-3 0 898,8 4-909,-2 2 11,-25-2 1,-2 0 77,3 0-89,14 3 0,-17-9 0,2-1-913,-1 1 1,3 2 900,40 6 1,1 0 11,-37-3 0,-6-1 1848,32 10-1646,-43-12 1179,-2-5-1403,17 1 0,4-1-46,10 0 90,-16 0 1,-6 0-90,-19 2 179,-10 1 3325,-7-1-3415,-1 0 1,-1-2-23,5 0-90,26 0 45,-18 3-829,19 1 358,-35 0-134,1 3 67,-8-7 583,-8 11 0,6-9 0,-6 5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52.0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59 3852,'-9'-15'112,"1"2"1555,6 9-2161,1 1 211,1 0 306,0 1 449,0 1 2106,0 1-624,0-1-1147,0-2-740,0-2 606,0 2 22,0 0 112,0 2-851,0 1-2916,0-2 2915,2 4 45,2-2 23,-1 3 291,1-3-90,-4 1 807,1-1 68,-1 2-965,0-2 23,0 1-314,0 1 113,0-2 66,0 1-717,0 1-1301,0 2 516,0 6 1480,17 14 0,-12-11 0,12 5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12.4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35 7146,'0'-19'-875,"0"4"-540,-15 16 0,12 0 0,-12 2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14.7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333 428 9388,'-62'-7'201,"1"0"1,4 2 0,12-3 314,24-4-270,-15-7-268,13 6-112,-4-1-135,26 14-763,1 0 2871,0 6-1525,0-4-225,0 4-134,0-6-1277,5 2 1344,11 2 359,9 5-179,-7-2 45,-2-1 67,-16-4-113,0-2-358,7 0 213,46 3 0,12 0-11,-13-1-56,17 1 0,-5 0 33,-35-3 382,-3 2-68,-15-2-44,-2 1-562,-9 1 91,0-2 291,0 1-291,2-1 313,1 0-134,1 0 337,-1 0-270,0 0 1,-3 0-180,1 0 89,30 0 46,0 0-23,58 0 0,-34 0 0,-1 0 22,27 0-22,3 0 90,-68 0-68,4-1-44,14-7 22,38 0 0,8 1 22,4-4-33,-1 4 0,-2 1-3359,-16 3 3392,-23 1 23,1-2 22,4 0-67,-10-2 45,56-7-90,-16 3 90,15 0-45,-34 6 0,-19 1 0,-23 3 3347,18-4-3391,-1 2 88,27-4-66,-8 2 0,7 0 44,31-3 0,3 0-1696,-19 1 1,3 1 1680,-5 0 1,4 1 0,-14 0-8,-5 1-23,18 0 23,-60 3 0,5-1 23,11 0-23,35-5-45,-9 2-229,19 1 0,2 1 297,-7 0 1537,5 2 1,3-1-1539,15-4-22,-27 1 0,2 0 0,-11-1 0,-1-1-1468,-1 1 1,4 0 1467,34-2 0,-3 0-22,1 2 326,-7 0 0,-7 1-304,-33 4-44,5-1-2292,6-1 2347,-5 0 0,6-1-792,3-1 1,6 0 780,4-1 0,7-2 0,-7 2 713,-2 1 0,-3 0-713,13-3 0,-7 2-1517,-7 5 1517,-7 0 0,0 0 339,10-2 0,0 0-339,-2 1-8,12 0 1,19-1 0,-14 1-16,8 1 30,-23 0 1,10 0 0,-1 0-8,19 0 0,-5 0 11,-27 0 0,0 0-376,31 0 0,-12 0 657,-40 0 138,15 0 0,2 0-384,3 0-403,1 0 0,0 0 357,5 0 337,25 0-405,-33 0 954,9 0-796,-40 0 112,-10 0 386,-5 0-678,6 0 68,10 0 10,51 0 1,12 0 2562,5 0-2551,-26 0 0,9 0 0,-12 0 1075,8 0 2006,-13 0-2633,-39-8-112,-29-1-380,3-1-203,-3 2 90,4 8-134,0 0 403,0-1-23,0 0 337,0 0-1031,4 0 223,7-2-4063,14-2 2091,11-2 1942,6-10 0,-16 10 0,-8-6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58.7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172 27 9096,'-12'-14'90,"4"2"-180,6 12-44,0 0-90,-7 9 22,1 2-89,-3 10 22,-3 19 269,7-16 0,-7 16 22,8-20 68,-9 34-90,8-22 0,-5 26 22,9-29-3436,-1 15 3414,-2 8 0,1 0 22,-6 8-22,6-28 0,-3 0-67,6-19-91,2-6-267,29 7 223,-16-6 3459,23 5-3190,-6-2 404,-15-6-89,12 3-225,-14-8-202,10-11-2269,-1 4 2000,7-10-595,-7 5 437,-3 0 225,-1 2 179,-2 1 292,-1-5 1189,-2-7-852,-5-2-337,-3-2 1831,-5 9-2257,0 0 471,0 7-784,3-4-248,4-2 789,1 1-26,2-6 67,-2 7 1055,-1-13-696,-4 6-359,1-4-269,-4 7-246,0 7 381,0-1 224,-1-47 67,-1 33-135,-1-36 91,-19 33-315,9 15-67,-15-6-1143,4 16 1390,14 3 112,-10 0 22,14 0 45,-7 0 23,-1 0 45,-6 0-68,2 0-90,-1 0-1008,-11 9 516,11 13 358,-10 46 201,16-25-67,5 16-66,3-33-91,4-11 46,-2 32-91,5-10-66,4 21-628,31 21 291,-10-37 628,21 16-45,-26-51 1278,-4-3-942,-4-4-448,-2 0-112,6-4-336,23-7-157,22-9 829,5-11 0,1-4 113,8-8-113,-22 8 0,-11-4-3460,-33-17 3595,-42-32-336,4 21-46,-29-11-66,20 49-1033,-27 3 1234,33 13 1,-21-3 22,36 4 3257,-8-3-3437,1 2 0,-9 4-325,-15 33 0,0 12-34,9 5 23,-6 6 0,7 4 381,33 16 0,3-29 0,0-5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59.4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6137,'0'0'0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59.6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6115,'0'0'0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25.6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4 9016,'-2'-2'-499,"-1"0"47,3 2 0,0 0 1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5:59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 6765,'-5'24'-1031,"1"16"1031,4-20 0,0 10 0,0-18 0,0 0 0,0-1 0,0-3 0,0-3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00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5846,'0'0'0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00.2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5958,'0'0'0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00.6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111 21 4525,'-18'-12'762,"0"3"-147,-17 22-660,20-3 45,-9 83 0,24-67 0,4 53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00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116 69 0,'-2'-33'0,"-3"7"1530,-7 17-543,-27 31-2355,18 26 404,-11 10 917,28 9 1,4-42 0,0-6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01.0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1 121 0,'2'-67'0,"-1"14"0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01.2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5913,'0'0'0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01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141 12 6854,'-22'-6'-471,"0"1"-4568,2 14 5264,9-7 1777,0 7-882,6-9-331,1 0-991,-5 0-399,-8 16 1,10-12-1,-6 12 1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04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369 1 5846,'-39'33'-56,"0"1"0,-12 17 56,-2 7 0,-1 3 0,-3 8 0,6-5 0,27-37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05.1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416 0 5164,'-64'30'16,"-1"0"1,0-1 0,-22 37 0,-1 7 0,42-43 0,71-82-1,-3 23 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26.4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31 8724,'-2'-2'2302,"-1"0"381,3 2-2291,9 6 62,-7-10-28,6 5-197,-8-11-223,0 6-6,0 2-1271,0 2 1075,-2 0 140,0 0 56,-1 0-34,1 0-56,2 0 6,-3 0 84,2 6-11,-2 4 11,-2 10-117,1 6-180,-6 5-118,4 3-112,-1-3-44,4-4-157,0-6 191,3-10 453,3-5 84,4-5 436,4-4 197,5-8-17,-3-8-178,1-7-130,-2-5 0,-4 1 50,-1 1 191,-4-4-196,-2 10-353,-1 3-342,-4 10 73,2 8 269,-3 1 51,4 1 178,-2 0-44,3 0-146,-3 0-39,1 0-257,-2 7-875,1 11-2576,0 6 3708,8 5 0,-4-14 0,4-5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05.5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1529 1 6316,'-44'21'830,"7"-2"-808,-14 8-22,8 1-23,-22 32 1,-2 7 45,1 0-23,-1 3 0,3-2 22,25-24 393,-26-2 0,-15 4-408,13-7 1,-5 3 0,0 3-91,-8 12 1,0 6-1,2-5 83,10-15 0,3-2 0,10 0 22,10 10 1,9-3-23,-20 12 0,39-42 0,-32 33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06.8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3900 1 0,'-57'7'53,"7"1"2411,-1-1-2509,12 4 1409,11 6-1364,-7 9 168,-20 12 0,-22 15 1,-5 2-1,15-9-101,16-10 0,0 0 153,-14 7 1,-14 9 0,2 0-1,17-6-220,20-5 0,9-3 45,-14 18 1651,7-5 0,-1 4-1674,2 0 1,-2 2-1585,-16 12 1,-2 1 1785,11-11 0,-1-2-67,-6 0 0,3-8-2178,5-12 2110,1 2 1,-1 1-113,-4 8 23,-3 10 0,-4 9 11,4 5 1,2 2-12,4-3 0,-1 0 78,-8 11 1,1-4 724,12-23 1,4-8-737,-14 10-67,-12 2 0,-15 0-12,30-17 1,-1 2 1404,0 0 1,-2 3-1394,-12 17 0,4 1-1196,18-13 0,3-3 1252,4-8 0,1-2-1804,-26 23 1703,-25-19 23,11-5 420,16-8 1,-1 1-443,-16 13-1197,2 1 1185,24-10 0,2 0 56,-9 9 1380,-7 6-1402,22-20 44,14-13 2458,-23 14-2502,10-3-917,-1 3 0,0 2 266,0 4-762,-21 18 1435,54-44 0,5-5 0,3-6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08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4703 42 8312,'-25'-16'2040,"3"2"-2062,16 8-158,2 2-134,2 3-44,-1 1-3938,-8 0 4419,-36 34 0,-11 14-1061,-14-3 1162,-6 13 0,2-2-224,14-17 0,1-3-45,31-13 11,-4 13 1,-4 7 44,-4 12 1,-6 4 32,-2-8 1,-7 2 0,4-3 0,-5 11 0,0-7 22,-6-9 0,-7-4 30,3-5 0,-5 0 1,9-3 815,14-5 0,1 1-913,-14 5 0,-6 4 0,11 5-45,14 16 0,11-2 45,-8 5 1598,10-6 0,3-5-1531,10-23-226,-40 25 248,19-24-66,-35 24-1509,18-10 0,2 0 1464,-1 10 22,2-4 0,5 0 344,22-5-344,4 1 179,-18 6-134,7-12-34,-26 9 0,-6 1-33,7-1 263,2-4 0,1 3-330,7 20 2756,1 11-2667,11-15 22,6-5 1,10-30 44,-37 24-67,10-6 0,-3-5 0,-8 6-15,3 2 0,-3 5 0,4-5-1565,-2 1 1,1-1 1579,3-1 0,-2 2 0,10-10 44,4-4 360,5-6-112,-14 6-259,5-4 1,-2 1-392,-22 13 358,25-18 0,-1 0-40,-6 3 1,4-2 39,-8 2 1455,9-4 0,0 0-1455,-12 1-380,-5 8 1,-4 5 401,23-15 0,-1 2 206,-29 20 1,2 2-274,-3 13-134,24-13 22,6 7 173,38-35-16,3 4 68,-2 3-136,4-14 703,-3 9-949,4-21-93,0 0-1790,0-3 1396,11-21 1,-9 16 0,9-16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10.0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3281 24 8177,'-35'-12'651,"10"5"-472,-19 3-157,14 4 45,-21 7-45,-6 35 1,-12 17-12,10-17 0,-8 4 1,-1 2-1,4 1-34,-4 13 1,4 2 0,-2 2-378,3-10 0,-5 3 1,5-2-1,12-6 332,12-1 1,8-4 33,2-1 1,3-4-2956,-8 10 2989,-1-10 90,-19 2 0,9-15 90,-20 2-195,15 11 0,-6 13 0,5-1 48,-2 4 1,0 1 327,1-4 0,-3 4 0,3-4-92,0 5 0,-2-4 154,-24 6 0,-1-4-468,23-13 1,1 0-39,2-2 1,-3 4 0,10-6-299,-3 13-258,16-10 0,0 0 348,-8 16 313,-10 14-1816,15-28 1816,4-10-423,-23 14 289,-4 5 0,6-11-22,2 2 178,-12 17 46,33-33 2290,-20 23-2268,29-33-201,-31 23 3324,7-6-3549,-22 18-90,19-19 404,-7 5 0,20-14 0,59-44 0,-8 7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11.2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2435 0 7751,'-25'14'382,"-1"3"-6065,6 3 5683,-9 15 22,-10 18 750,2 0 0,-6 10-346,-2 1 0,-5 6 0,0-3-555,-13 11 1,-1-2 128,17-16 0,0 2 0,3-12 0,-28 3 0,21-11 697,-17 23 0,-2 4-686,34-33 0,1-1-11,-29 33 0,-1-4 986,-6-11-919,25-24 1264,-29 5-1173,26-19 93,-5-2 1,-4 3-163,6 0 1,0 2-90,-9 1 0,-1 4 830,-6 14 1,8 1-808,10-3 22,-27 24 89,14-20 1,1-2-3179,-7 6 3044,-6 1 0,2-1-2138,17-7 1892,-9 18-667,36-26-1912,11 10 2565,62-54 0,16-13 0,-20 19 1,10-16-1,0-1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11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2925 1 8760,'-28'-1'-627,"-3"19"66,-10 29 0,-1 8 449,-8 6 145,2 1 1,-1-5 56,5-23 672,-26-1 90,-16 2-1142,-5 4 402,40-14 0,-1 6-34,-18 24 1,-5 12-74,23-17 1,-3 7 0,0 0 0,1-2 1,-7 6 1,1-3-1,-1 2 8,-5 12 0,-2 2 0,-1-7 396,4-20 0,0-5 0,6-4-400,7-2 1,0 1-27,-14 4 0,-9 4 0,6 3-1648,-3 20 0,8 1 1517,8-13 0,2 1 45,-5 13 0,5-2-2279,-5 9 2380,5-19 0,-2-7 0,4-21 0,11-13-44,-41 28 673,38-15 1,-2 5-630,-7 10 0,3 1 0,-13 11 0,29-11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12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1511 92 6541,'22'-36'649,"-4"8"-402,-7 11 471,-4 11-157,-4 2-91,-2 4 472,-1 0-920,-9 6-22,-10 16 0,-21 22-3392,-21 30 3399,20-25 1,-5 8 0,-1 2-8,-6 7 0,-3 2 0,-4 4-579,-2 1 1,-6 5 0,0-1-1,7-7 601,6-7 1,5-5 0,-1-1 51,-6 3 1,-1-2 0,10-16-30,2-21-112,-15 1-225,13-9 113,-7 3 2335,9 1-2392,-13 10 1,-2 1 280,0 0-34,6-1 0,7-4 3291,32-15-3302,68-20 0,-96 24 0,30-8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13.6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1199 18 7773,'-24'-9'1055,"-1"1"-607,-3 9-44,-9 10 66,-17 11-269,-8 23 1,-13 18 0,6-5-213,9-11 0,-1 3 16,0 3 1,-10 8 0,0 2-1,7-7-957,11-7 0,5-4 0,3-3 918,-9 6 1,5-3-191,1 1 0,14-15-315,30-29-1613,-17 12 2152,-9 5 0,3-2 0,3-1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16.3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1 334 6541,'41'-17'1547,"39"3"-1542,-10 7 1,19-1 0,4 0-1,-10 2-2860,10-2 0,1 2 2871,-14 2 1,9 1 0,-1-1 0,-11-2 308,6-4 0,-13-1-190,11 3-293,-5-5 0,10 0 188,-20 9 0,2 2 0,2 0 209,3-1 1,2 0 0,1 0-285,6 1 0,1 1 1,-1-1-208,-3-2 0,-1-1 0,-12 0 453,24-4 102,-21-2 1,18-4-1,2 0 1,-13 3-304,0 3 0,-1-1 22,-3 0 0,10-2 1,1 0-1,-5 3-418,0 6 0,-3 2 0,-1 1 224,0-1 0,0-1 0,-4 1 172,21 0 0,-7 0 44,-17-1 1,-6-1 128,29-6 0,-83 7 0,34 1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17.3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1 287 9096,'5'-24'1749,"5"3"-1783,54 4 1,23 6 134,-7 0 0,14 0-92,-10 2 0,16-2 0,6-1 0,-2 1 0,-14 2 6,-6 1 0,-8 1 0,10-1 145,-5 0 1,14-1 0,5-2-1,-2 1 1,-8 1 0,-15 1-486,9 0 0,-5 1 330,-5-1 1,9 0 0,0 0 0,-10 2-18,11 3 1,-7 1-12,0 0 1,4 2-60,-12 0 0,4 2 0,-6 1 48,-3 1 1,1 1-663,7-2 1,6 0 0,-7 1 684,-17 1 0,2-2-782,15-4 1,11-4 0,3 1 12,-5 1 1,4 1 0,0 0 0,-5-1 584,0-2 1,-5 0 0,2 0-574,20 2 0,2 0 1,-23 3 229,-25 2 538,-27 2 0,-12-1 0,-11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30.0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6915,'10'4'4391,"-2"0"-3337,-8-4-505,0 0-684,6 0 74,-1 0 49,7 0 12,-2 0 12,-1 0 27,-1 0-28,-2 1 39,-2-1-10,-3 2 88,0-2 281,1 0-409,-1 0-78,2 0 27,1 0 46,0 0-1,3 0-5,-1 0 0,3 0 11,-1 0 0,0 0 0,-1 0 11,-1 0-5,1 0-6,-3 0 0,3 0 0,-4 0 11,2 0 22,0 0-27,3 0 0,2 0-6,2 0 0,2 0 0,0 0 11,4 2-11,0 0 17,-1 3-6,7-2 22,-10 1-27,4-3 0,-11 0 33,-2-1-34,-2 0 12,-2 0 1266,0 2-1037,-1-1-240,2 2 27,-4-2-33,1 2-101,-1-3-95,0 2-201,2-1-5154,-2 0 5551,-2-6 0,2 4 0,-2-4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18.2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1 321 9298,'0'-19'112,"4"3"-269,6 14 202,46 1 0,24-1 0,17-4 470,-6-7 1,7-4 0,-2 2-1911,-12 5 1,-2 3-1,0-4 1439,5-6 1,-1-3 0,-6 4-738,1 5 0,-4 4 704,14 1 0,1 3-119,2-2 1,-1 3 96,-1 4 0,-5 1 22,-25-1 0,-4 1-11,-4 2 0,4-1-315,5 0 0,6-2 1,8-3 459,9-7 1,10-5-1,0-1 1,-6 3 326,-4 5 0,-4 3 0,9-1-457,-12-3 0,13-1 0,5-2 0,-3 1 0,-10 2 0,-17 3-4,-5 4 0,-2 1-11,27-4 0,21-1 0,-2 0 0,-29 1 0,-11-1 0,11-5 0,-1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19.0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1 375 9456,'26'-38'1232,"-5"9"-1232,-9 13 0,-5 9 23,-4 4-1,-2 1-67,1 2 90,9-1 426,84-4-224,-1-4-203,-9 1 1,5-1 0,-18 1 0,5-3-865,-6 1 0,10-2 0,0 0 0,-8 2 820,10-1 0,1 0-506,-11 2 1,8-1 0,2 0-1,-7 2 610,-5 3 1,-4 2 0,1 0-566,5-1 1,1 0-1,8-1 479,1 0 0,10-1 0,4-1 0,-3 1 0,-12 0-11,-4 0 1,-9 0-1,6-1 9,10 0 1,9-1 0,-2 0 0,-12 1-17,4 1 0,-9 1 792,-8 0 1,1 1-838,14 2 0,-2 2-426,-25-1 0,-1 2 471,22 2 0,-4 2 0,0-3 0,12 5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21.7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707 169 8581,'-7'-31'762,"2"-9"-649,5 20 21,0-4 269,0 18 607,0-2-495,0 0-134,0-4-45,0 5-133,0-2-943,0 6 582,-1 12 136,-10 58 96,-7 1 1,-6 15 0,2-5-53,1 2 1,-1 1 29,-3 2 1,-4 7-1,0-8 127,-2-3 0,1-8-123,11-14 1,1 0-1708,-6 17 0,4-2 1718,9 12 45,8-37 359,0-20 269,-31-63-853,17-37 1,3-9 112,-20-5 0,20 2 0,11 14-157,10 56-582,5 19 806,-4 3 3347,7 7-3571,48 28 179,-13 14 1,7 17 0,-4-6 33,-4-14 0,-2 2-42,7 14 1,1 8 0,-20-14 142,-30-7 426,-20-15-380,-19-9-3528,-35-14 3369,-3-19 1,-16-7 0,9-2-912,17 0 1,1-1 843,-17 1 1,-9-2 0,28-8-1458,36-26 1525,29 25-45,62 7 0,19 11 45,-10 6-848,9 4 1,-1-6 85,-20-15 178,-15 2 1719,4-12-1607,-31 11 91,-2 5 1800,8 4-1464,-7 15 0,6-2-90,1 15 157,-8-8 2377,43 40 0,9-15-2085,-11-87-1595,5 22 1,-8-9 999,-39-23 1,-15-10-202,3-13 0,-14 15 347,-34 42-22,-16 13 145,28 60 1,4 15-56,-22-10 324,40 26 1,9-4-572,-3-48 269,49-13 0,43-8 0,7-5 0,-23-1 0,4-4 0,0-1 0,0 1 0,0 0 0,0-1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22.4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190 180 12550,'13'-19'515,"-2"0"-425,-11-2 0,1-9-651,-1-9 247,2 12-67,-12 4 448,4 21 606,-69 5-673,40 3-3661,-50 17 3257,80 62-22,16-16-588,21-3 0,15-5 1607,17-25 1,4-9-547,-21 0 0,-2-3-753,11-7 0,-12-13 317,-34-15 1,-6 9 0,-4-9-1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23.4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160 59 8200,'9'-23'-427,"2"-1"517,-3 15 1794,-1 6-1189,-7 25-157,-2 18-314,-7 26-30,-5 19 1,-5 22-1,2-12-194,5-26 0,1 0-837,-1 3 0,-2 13 1,2-4-1,3-20 1240,2-3 113,5-12 762,-3-33-830,-13-38-470,9 14-493,-9-36 402,15 27 271,2-17-46,4 6-23,3-6 3752,4-5-3909,-3 19-134,-1 1-89,-6 22 852,0 0-1795,12 0 1346,2 0-89,26 1 470,21-31 0,4-5-1457,0 19 404,1-21 0,-2 8-1615,-20 38-4701,16 11 6876,15 12 0,-31-11 0,-6-4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24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39 10621,'0'-21'606,"0"5"-898,0 14-246,0 2 404,1 17 358,11 16 269,2 9-22,10 12-23,1-9-649,22 25 1,4 4 245,2 3 0,1-4 0,-1-3-768,-2-13 1260,-2-8-559,-6-11-112,-3-9 111,-18-20-448,5 3-2107,-14-7-554,0 1 3132,-24-18 0,9 9 0,-9-8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25.2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1 221 7594,'24'0'-22,"-2"0"-135,-8 0-68,0 0-267,13 21 1927,-14-15 2937,7 8-4059,-19-19-851,-1-10-314,0 9 179,-1 0 606,-2 6 90,0 0 44,-5 15-45,4-5 561,-11 73-493,10-37 22,-4 49-224,7-44-3549,6-6 3840,43 0 427,-14-24-2403,34-5 2346,-31-55 0,-5-12-549,0 3-12,-4-11 1,-5 0-56,-18 7-785,-1-34 763,-1 40-136,-2-24 270,-12 39 180,-23-7-181,5 9-66,-11 1 1595,-3 17-1685,20 5 3504,-17 2-3437,25 7-157,-8 50 180,13-18-45,-3 41-45,17-34-68,12 11 248,3-11-158,7-3-22,-10-22 224,-4-9-90,-5-2 23,3 1-22,9 14-46,0-7-44,7 11 112,11-1 717,2-1-650,-3-2-90,-1-4-3391,-12-3 3414,12 5 224,41 23-224,0-9 100,-1-7 1,12-7-146,-16-22 0,2-9 0,-4 4 0,-1 10 0,-4-2 0,10-20 0,-1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31.6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128 2798 9096,'-2'-23'90,"-3"2"-5773,-2 14 5683,-2 0 1432,-12 2-1006,11 2 964,-11 0 471,2-13-935,6 3-1351,-5-32 222,16 8 361,20-30-1,18-9-68,-14 14 1,3-19-1,2-11 1,-4-2 0,-7 7-113,-10-7 1,-10 1-1,1 0 1,7-5-427,9 17 0,6-4 0,2-2 0,2 0 0,-2 1 0,-3 3 507,-5-9 0,-4-1 1,0 2-1,1 7 0,7 12-24,21-14 0,6 4 223,-9 4 1,5-13 0,-3 4 0,-9 18-2044,3-14 1562,-8 2 0,-5 21 1114,-16 57-957,0 3 2058,3-6-8426,-1 3 6435,-2-3 0,0 3 0,-2 2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33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698 66 7751,'-2'-25'337,"-7"5"-427,-2 8 45,-15 6 180,12 4 844,-56 17 0,-37 16 0,18-1-5320,10 6 4273,-8-9 1,-17 4 0,32 6 366,50 30-434,18-28 90,12 23-2313,15-36 2291,3-3-540,30 7 652,-19-13 44,25 6-66,25 23-1,-43-19-22,32 24 1601,-59-25-771,-24-3-270,-17-1-268,-29-3-45,-38 4-247,-3-3-112,15-2-203,20-5 2037,44-9-6184,5 3 5215,6-5 0,2 4 0,2-6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34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319 285 7841,'-7'-39'426,"15"-27"179,3 17 404,10-15-560,-8 35 111,-7 6 23,-2 9-919,-18 22 291,-40 75 22,26-17 1,0 12 0,1-2-2115,-9 16 0,3 2 2249,9-8 0,3 5 0,6-9-604,8-14 1,4-4 681,0 0 1,-1 2 44,-5 23 1,0 4-214,-2-6 1,1 3-1,3-8 1,1 4-1,-1-9-559,-1-11 0,2-6 548,3 7 1,2-19 1791,1-41-1780,0-1 2484,4 0-2821,-1-1-2597,6-3 3404,35-43 0,9-21-447,-1-7-355,10-7 0,-2-4 287,-34 34 0,-4 0-102,4-11 1,-3 3-57,-1-1-201,-1-5 246,-21 58 1866,0 2-1866,-13 27 157,-8 51 1,2 12-113,2-2 1685,1 9 1,16-12-1865,35-54-2450,23-15 3526,-1-21 0,2-8-538,12-10-135,-18 4 0,-5-10 57,-23-28 0,-11-6-308,3-8-18,-7 2 1,-3 1-382,-7 7-112,0-12 673,-9 26-224,-18 6 89,-25 27 90,-2 22 3234,-19 30-3952,42 23-2040,26 26 2758,51-8 0,-51-57 0,-6-28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5:01.0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318 0 8625,'-65'25'1962,"22"27"1,1 10-4446,6-20 0,3 4 2808,-4 27 1,8 14 472,14 2 0,7 10 1,5-8-822,5-13 1,1-1-352,-8 8 0,-2 5 1,15-31-2759,25-41 3132,-5-90 0,-10 27 0,-5-4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30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2795,'8'7'0,"-1"-1"0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35.0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659 1 8760,'-38'9'-90,"1"49"1,4 23 346,6 4 1,2 6 18,3-17 1,0 4 0,2-3 81,4 18 1,-1 0 59,-4-15 1,-4 3 0,2-6-2478,1 0 1,-1 0 2073,-3 1 0,-3 6 0,3-9-709,3-14 1,3-6 715,1-1 1,1-2-23,-10 33-45,10-22 1952,-2-25-1907,6-30 0,1-5 2268,-6-41-2358,15 14-179,-6-57 2360,18-8-2808,14 0 0,4 1 201,-6 0 224,0 23 1,9 16-763,25 50 1390,-26 1-22,39-1-156,-44 6 312,50 17-66,-27-12-1753,14-4 1,5-12 1594,-12-20 1,-3-9-157,2 2 0,-2-3-12,1-9 0,-7-9-179,-11-27 1,-9 0-326,4 1 224,-11 3 0,-10 7-246,-21 32 313,-9 1 68,-24 18-2269,-10 24 2459,17 39 1,6 16-80,3-5 1,15 5 1222,40 29 0,19-5-1528,-16-35 1,8-11 327,36-8 1,12-24-2467,10-40 0,-8-17 2399,-40 19 0,-2-2 0,29-11 0,-13 3 0,-42 13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39.7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361 330 6698,'37'-70'2578,"-15"24"-1816,21-36-179,-30 41 23,-3 10 582,-7 0-1368,-2 17-290,-1-1-360,-11 30 762,-2-2 1,-8 11 180,-1-2-136,12-12 0,-1 2 1,11-10 67,-1 7-45,-2-3 0,-3 6 0,2-7 135,-1 0-68,5-4-89,-2-1-158,0 3 135,-7 18 56,-17 60 0,-5 24 4,15-42 0,0 0 1,-3 9 46,-2 7 1,-4 12 0,0 4 0,0-3 0,4-11-235,1 0 0,3-9 0,0 3 172,-6 19 0,0 2 0,5-18 67,6-4-56,9-21 0,1-3-78,-1 1-45,3 18 90,0-61 313,0-6 426,-2-24-649,1-10 44,-3-28-449,4-16 0,3-20 0,-1 5 292,1 1 0,-1-2-51,0 11 1,1-12 0,-1 2 0,0 16-241,2 11 0,-2 10 66,1-35 91,-3 85 112,0 4 134,0 0-179,0 2 67,0 17 45,-1 49-1143,0 29 1132,0-46 0,1 0-1089,3 36 1100,4-48 1232,8-14-693,7-17-450,20-27-717,43-33 337,-19 9 22,16-8-2404,-49 39 2180,-17 5 2454,-7 6-1243,-9 1-212,0 3-461,5 10-22,14 33-158,15 20 382,5-11 2197,58-66-2086,-54-21-448,-2-17 1,-8-10-371,-22 8 1,-10-1-460,-10-44 560,-24 50 0,-7 9 3818,-2 10-3459,-40 25 68,41 25-136,1 8-21,-2 10-225,16 39 0,21 2 1031,50-23-475,27-75 0,23-33 0,-11 2-209,-23 18 1,-3-8-146,7-21 0,12-19 0,-11 4 0,-32 28-1480,-33 34-180,-1 7 1817,3 4 1704,4-2-1502,-1-1-23,3-1-67,-6-1-247,4 2-134,2 2 1808,24 1-1741,-4 9 67,17 3 1750,7 11-1436,-41-2-292,-22 30 1,-11 6-45,-10 5 101,-4-5 0,6-3 11,25-16 22,3-8-22,1-11-45,0 7-157,0-10 68,48 14-1160,-4-16 1451,50 8-1568,-33-21 0,1-8 1545,0-7 1,0-6-630,10-5 1,-3-12 225,-5-38 0,-12-7-731,-22 39 0,-6 0 641,4-23 0,-14 11-977,-22 40 1583,-20 10 470,-57 16-72,25 8-758,-28 20-678,55 11 858,13 16 1,9 7 310,8-17 0,17-4 257,33-5 1,22-4-1,-3-13-3169,-9-16 1,3-11 2533,44-10 0,-12-14 0,-50-17 0,-42 20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42.5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1 684 10285,'1'-17'2332,"0"4"-1794,-1 8-448,0 2-741,0 1 562,0 1-293,8 1 1862,61-17-651,-7-27-560,-11-10 1,-6-6-315,-2-26-1626,-30 30 1,-6 6 1670,-7 22 45,0 22-22,-3 40-1,3-12 68,-3 22-90,3-20 157,39 39-269,-17-30-3437,29 26 3503,-30-46 293,-9-6 1009,-5-4-1346,-6-1-44,-7-2-1,-34 19 1,-7 13-2247,6 22 2257,-7-7 1,6 2-11,29 13 1909,30-8-1820,1-34 494,19-2 358,17-14-718,5-17 1,14-9 0,-7 2-236,-9 8 0,-1-2 56,14-7 1,7-5 0,-14 4-91,-1-5 180,-15 3-247,-13-19-37,-24 2 373,-14-2-89,-30 5-157,4 26 90,-13-1 45,12 12-3,-10 9-131,-14 75 111,22-31-1005,13 1 1,6 3 1116,12 18-89,2-33 3690,26 6-3668,-3-45 67,24-8 218,13-5-330,-29 5 137,12 2-3,-36 4 23,0 0 606,59-30-629,8-23-67,-24 21 1,0-3-1191,-3-12 1,-7 0 875,-1-6 225,-10 1-270,-38 32 382,-3 15 180,-19 2 2178,16-1-2336,-13-9-89,-4-5 3413,2-1-3570,-12 2-314,-16 32 448,8 15 0,11 26 0,-3 20 1,7-10-1,-5 19 22,8-23 1,0 9 0,29-14 29,66-23 1,41-19-1,-5-8 127,-11-8 1,3-3-955,-15 8 0,9 4 0,-2-2 0,-12-10 876,6-19 0,-21-9-760,-22-9 704,-5-9-1916,1-42 1692,-6 36 0,2-2-140,0-2 1,2 1 150,6 0 1,4 0-58,5 3 1,1 1 191,-9 5 0,-3 0 221,4 3 0,-11 0-53,-39-40 1963,-18 61-2097,-39-4-980,15 70 0,3 18 1024,-9 10 786,23-9 0,-2 12 0,8-5-753,11-9 1,4-2 67,-8 20 1,-2 8-404,6-9 1,0 5-1,2-2 257,-2 13 0,3 1-500,2-10 1,-1 5 0,5-8 690,5-3 0,4-8-79,3 22 1249,1-25-1227,0-26-66,0-8 1950,2-7-3487,2-63 1514,-1-7 247,-1-7 0,-1-1-538,-1 3 1175,-4-20 1,-4-4-930,-8 4-712,3-2 0,0-5-353,1 9 0,1 9-1277,-2 5 2409,5-14 417,8 73-13,0 0 22,55-1-268,8 3-102,-5-1 1,6 2 1114,-6 1 1,5 5-895,12 11 0,9 8 0,-9-3 1487,-14-8 0,-1 1-1054,18 9 0,8 2 1,-17-10-688,-8-19-68,32-7-111,-39-19-5331,18-4 2483,-33 13 2263,5 5 1,-39 10 0,-5 3-1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43.6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27 6229,'-2'-8'920,"1"3"-696,1 2 560,0 0 628,0 3 718,0-2-2019,1 2-1008,29-1-134,55 1-2546,14-2 3577,-31 2 0,-4-1 0,-4 1 0,-17-1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46.1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291 325 7482,'-16'-29'-179,"-1"6"-965,-27 18 2041,14 3-112,-6 2-157,23 0 672,13 0 359,0 0-1636,-2 0-337,-1 0 180,1-2 66,-2 2 68,4-1 0,-2 1 493,0 0 135,0-2-382,-7 2-290,5-1-853,-18 2 785,16 1 67,-7-1 740,13 1 269,0-2-627,-1 0-315,0 0 583,0 0-559,1-3-338,0 2-134,0-1-1413,0 2 1906,0 0 606,0 32-539,-1-1-44,0 32 45,0-10-45,5 22 616,58-86 0,9-16-683,-33 21 14,6-47 0,3-31 1,-19 12 6,-36 3-44,0-6 0,-11 11 0,-32 41-44,15 7 21,-23 2-336,-13 46 269,50 31 1,12 26-1,-2-9-1167,-12-22 1,3 1 1226,12 25 0,9 11 1,10-23-353,24-28 921,36-14-338,-26-17-111,27-16-135,-35-13-2470,0-6 2336,33-17 157,-27 15-409,21-25 240,-53 1 1,-11-5-1090,-9-17 1055,-23 15 1,-15-6 0,3 16 112,-12 14 101,-8 2 0,8 19 33,41 59 879,3 22 0,8 9-587,14-18 0,3-1-348,-9 13 0,6-6 2561,37 2-2279,0-56-3925,-2-99 2364,-10 43 1313,-19-22 0,-8 1 0,-7 31 0,0 3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47.8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1 474 12347,'17'-24'583,"3"-11"-448,5-20-90,1-9 22,-6-5-67,-4 4 23,-10 6 22,-3-4-472,-3 34-581,2 19 1030,1 29 90,23 61-90,-6-43-89,19 28-90,-9-47 45,0-5 942,20-5-561,-21-7-23,13-12-44,-29-5-112,-6-5 246,-4-2-739,-3 13 111,-5 5 382,-4 14-90,-5 6 67,-11 8 23,-33 17-135,11-6 0,-31 26-23,56-11 1,8 3-22,-6 19-124,27-6 0,17-6-408,61-11 1137,-17-7-847,1-70 1,-5-19 307,-27 1-101,2-11 1,-5-7-438,-18 11 1,-6 4 291,3-2 67,2-28 359,-15 68 1445,-6 3-1534,-16 3 1473,8 3-1676,-15 0-201,17 24 314,4 7 22,1 22 22,11 3-3123,29 30 3326,-9-33-500,15 8 813,-22-46 583,21-36-1099,-13-3-380,30-38-427,-23 19 606,-8 7 112,-7 20 67,-7 9 268,7-29-133,-3 5-180,1-39-784,-12 8 3594,-2 17-2878,-1 4 1037,0 38-1013,-9 3 134,6 2 89,-8 1 68,7 0-538,-5 0 291,0 5-45,-12 33 292,10 22 0,3 6 112,-8 5-382,5-9 1,12-9-3325,22-35 3907,50-1-694,-8-4-34,-15-6 1,0-2-595,11-5-651,4-13 1047,-5-37 1,-19 14-1,-60 85 1,3-28-1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48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342 85 7281,'-8'-40'3116,"1"15"-3228,1 6-45,-17 29 179,2 17-44,-22 25-553,7 20 851,17 4 1,4 20 0,3-4-1173,4-25 1,4-2 0,1 5 1186,2 12 1,1 10-1,3-2 1,0-13-214,4 0 1,4-10-12,5-8 0,-1-12 90,-11-22 471,-1-13-381,-3-5-763,-3-7 855,-3 0-316,-1 0 22,-6-1 134,-24-47 3168,13 17-3437,-2-13 1,2-5-808,0-27 717,4 12-21,10 6 111,10 37 1189,0-10-584,-2 17-336,2-9-179,-1 22-89,1 0-68,0 1-762,0 2 740,14 8 1322,71-1-739,-18 1-337,7-11 0,4-10-67,-21-9 0,-5-2 0,26-3 0,-18-13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56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192 75 366,'0'-36'2534,"0"7"43,0 20-3990,0 11 2777,0 16-1431,0 37 201,0 21 486,0-19 1,1 3-554,-1 5 1,2 7 1137,2 12 0,2 9 1,1-2-1177,1-13 1,0-3 0,1-1 971,-2 1 1,0-1 0,-1-9-980,7 27-44,-22-114 22,-9-13 0,0-8-2178,5-14 0,2-4 1931,-1-11 91,4 9 0,2 2 314,5 11 649,1-2-829,0 28-46,0 0-716,0 24 581,0 7 214,27 74 1,10 21 10,-12-25 0,-2-11 1,5 10-1,-3-11 1711,6 6-1711,-13-32 413,6 21-524,-13-6 246,-6-15 44,-6 5-89,-17-31-2801,-38-12 2756,-26-18 351,29 5 0,0-2-441,-27-19-2106,21 0 1276,42 21 719,8 4 89,16 13 23,4 3-427,8 4-223,4-2 1580,43-25 0,7-12-863,-3-2-45,0-1 0,0 0 2295,4-7-2429,-48 26 66,26-4 91,-41 15 354,-4 0-983,-4 0 696,-2 5 67,2 9 112,16 50-224,10-6 325,21-17 0,8-9-101,17-9-135,-15-24 1,-3-11 67,-2-25 313,-19-10-560,-18-3-22,-44-26-224,-39 3 291,30 37 0,-4 2-90,-17 4 0,1 7-156,4 7 66,-8 5 46,38 16 67,4 7-91,-1 16 158,9-5-44,-1 3 44,10-13-23,-2 16 1,2-9-113,8 26 68,50 16 112,-24-21-45,34 16 157,-34-41-112,-17-8 89,8-3 135,-8-5-3526,42 0 3145,24-4 0,2 3-416,-5-2 460,-43 3 292,-2 0 315,-19 0 1075,1 0-1233,-10 0-437,22-42 0,4-16 33,0 6 265,3-14 0,-2-3-915,-14-16 45,-11 12 1284,-2 7-1216,-7 50 560,2 21 22,6 29 45,5-6 224,10 17 1,3 4-202,6 7-68,-1 5 1,-1 1 66,-1-4-44,-6 4 2486,-10-20-2397,-13-9 363,-18-5-497,7-6 23,-7-5-853,18-13 1256,32-27-336,-5-1 269,9-15 0,0-5-315,-2-10-3480,14-30 3189,-25 23-90,-6 10 293,3-13-180,-10 34-113,-3 3 91,-6 21-293,-1 6 1974,0 0 1711,0 6-3325,0 7 291,0 15 44,12 22 1,5 5-3549,7 15 3403,-4-9 1,9-4 190,17-24 0,1-14-2265,-8-12 2063,34-20 0,-68-15 0,-5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56.4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243 52 0,'-62'-20'0,"-1"-1"0,5 11 0,14 14 0,36 32 0,1-2 0,13-4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57.2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0 146 10195,'5'-14'830,"7"-19"-673,-5 9-269,4-4-180,-8 18-89,-3 10 426,2 0 0,-2 0-180,4 0 471,28 85-280,-15-36 0,1 4-1696,6 16 1,3 3 1908,12 9 0,1-10-90,3-13 942,0-20 1,1-16-248,4-61-785,-6-37-22,-26 14 1,-9-6-1203,-13-1 1,-6-1 1112,5 7 0,-3 4 22,-13-20-651,12 39-447,11 30 3366,0 12-2245,7 4-137,30 29 473,-2-4 1360,9 13 1,6 6-1451,0 1 0,5 1-761,3-5 0,6 0 0,-3-3 537,3 5 0,-1-6-23,9-5 1,-8-12 156,-17-21-2138,-16-12 1959,-12-43 0,-9 31 0,-7-28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31.0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 13261,'57'27'-157,"0"1"1,-5-4-1,-15-2-56,-33-5 213,-2-4 0,-2-2 140,0-4-33,0-2-51,0-3-56,0-1 0,2-1 39,-1 0-34,2 1 40,-3 0-45,2 2 6,-1-1-6,-1 0-39,1-2 33,1 4 0,-1-1-89,2 2-123,-1 3-68,2 1-22,-1 1 16,2 1-77,0 0 33,0 0 129,1-2 95,-1 0 112,0-3 173,1-2 527,-3-1 1003,-1-2-930,-2-1-678,-5 0 84,-4 0-83,-8 0-85,-6 0-6,-2 1 79,-4 2-84,3 1 68,2 1-63,9-3 62,3 1-5,6-3 11,4 1 61,-1-1 45,2 0-89,-3 0-90,-2 0 0,0 0-50,-4 0-18,2 0-189,-3 1-96,3 3 23,-1 2-622,-1 7 487,4-4 84,1 3-236,4-7 617,2-1 0,-1-2 0,2-1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7:16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1 242 9388,'0'-8'942,"0"2"-942,0 2 112,0 0-90,0 3 942,0 0-1614,1 1 785,7-1 22,6 0-68,9-1 1,64 0-45,-42-1 22,5 0 0,5-1 23,40-7-90,-26 2 0,-11 3 0,3 2 22,27 3-44,-26 1 44,5 0 23,-51 0 23,55 0-46,4-9-1741,15 4 1,7 1 1740,-27 0 1,-1 1-52,12 0 0,-4 2-17,14 5 114,-19-3-23,0 0 0,11-2-38,-10 1 1,5 0-1,2-1 202,2-2 1,2-1-1,4-1-181,0-1 0,7-1 0,-2-1 0,-12 0 825,4-2 0,-5-1-839,-3 2 1,3-1 0,-16 4 8,-7 3 694,8 2-754,-39-3-120,65-10 157,-43 7-1330,11 0 0,4 2 1375,12 5 22,-22 0 22,-11 0 68,-42 0-2286,9 0 2397,4-8 1,-1 6 0,-2-6-1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00:06.1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1122 8760,'-1'-16'-1659,"-3"5"426,-6 11 4685,-6 23-2801,4-15-696,-11 7-448,17-17 89,-7-6 1234,22 8-225,-2 0 0,76-6 1,19-2-696,-34 4 67,33-4 1,-8 2 0,-57 6 89,11 0-11,30-17 1,7-2-3449,10 10 3324,-7 0 1,16-3-1,-18 6 46,-4 12-102,1 1 1,11-4 183,-14-11 0,4-5 0,-9 2-1154,-10 6 1,0 0 1085,8-5 1,9-4-1,8 1-374,-5 7 0,10 1 0,4 0 0,-7 2 0,-14-1 393,5-1 0,1-1 281,0 1 1,17-1-1,7 0 1,-6 0-1,-17 2-270,3 0 1,-3 1-119,0 3 1,10 0 0,3 1 0,-9 0-393,-7-1 0,-6 1 0,5-1 488,-1 1 0,5 0 0,0 0 0,-7-3 11,27-7 1,-9-1 21,-28 6 1,8 0-30,1-3 1,19-1-1,5-1 1,-3 1-1,-14 2 501,-13 1 1,-10 2 0,11-1-518,5-1 1,15-1 0,6-1 0,0 0 0,-9 1 0,-15 0 11,10-1 0,-7 1 0,11-1 0,8 0 0,-16 2-23,11 0 68,-13-2 0,9-2 688,-16 2 1,3-1 0,0 1-757,-7-1 1,-1-1 0,12 1-472,7 2 0,18-1 0,8 0 0,0 1 0,-8 0 1,-17 1 552,-11 0 1,-11 1 0,11 0-116,2 0 0,10-1 0,8 1 0,4-1 0,2 1 0,-1 0 65,-2 1 1,3 1 0,3 0-1,1 0 1,-2 0 0,-4-1 0,-4 1 278,3-1 1,-7 0-1,-1 1 1,4-2-1,12 0-284,-25 1 0,8-1 0,6-1 0,4 1 0,3-1 0,1 0 0,-1 0 1,-3 1-1,-4-1 0,-6 1 0,-8 1-168,26-1 0,-11 1 1,-5 1-1,0-1 1,2-1 110,-7-2 1,2 0 0,1-2-1,-2 1 1,-3 1 0,-5 1-10,4 2 0,-5 1 0,-2 1 1,4-3 49,14-2 1,4-2 0,-1 0 0,-6 0 123,-2 0 0,-5 1 1,9-2-113,-15 2 0,9-1 0,5-1 0,0 0 0,-7 1 0,-12 1-305,-1 0 1,-11 2-1,12-1 267,4 0 1,13 0 0,8 0-1,-1 0 1,-5 0 0,-14 1-54,0 1 0,-11 0 1,9 0 157,8-2 0,13 0 1,3 0-1,-4 0 1,-11 0 38,-6 1 1,-8 1-1,6-2-33,13 0 0,10-2 0,-1-1 0,-7 2-81,-11 2 1,-6 0 0,10-2-5,-6 1 1,12-2 0,6-1 0,-1 1 0,-6-1 0,-12 3 601,1-1 1,-11 2 0,6-1-642,5-2 1,6-1-1,5 0 1,5 2 237,-5 2 0,8 1 1,5 0-1,-2 1 1,-5 1-1,-11-1-187,10 0 0,-12 1 0,16-1 86,-19 1 0,13-1 0,9 0 0,4 0 0,-1 0 1,-4 0-1,-11 0 0,-15 1-56,5-1 0,-14 2 0,9-2 18,1 1 1,10-1-1,6 0 1,1 0-1,-6 0 1,-10 0-34,8 0 0,-9 1 0,12-1-12,-9 2 0,11-1 0,8 0 0,4 0 1,-2 1-1,-6 0 0,-10 0 330,8 0 0,-10 1 0,-2 1 0,4-1-339,17 0 1,4 0-1,-3 0 1,-11 0 72,16 0 1,-17 0-2764,3 0 2763,-8 1 1,3 2-732,-24 0 0,-1 1 742,23 1 1,-7 1-1314,-16 2 1190,-28-3-119,-24-5 164,81-23 0,-60 17 0,57-18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00:27.8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33 4457,'0'-18'0,"0"3"0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00:28.8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14119,'-5'80'0,"0"1"0,0-1 0,0-5 0,1-3 0,1-11-5660,5 6 5693,5-1 1,0 3-551,-3-13 1,0 3 538,1 7 1,1 7-1,-2-8 539,-2-11 1,-1-5-540,-1 13 0,0-6-22,0-12-11,6 15 0,3 6 56,6 30 733,-7-20 1,1 11-1,-1-11-745,-2-22 1,0-3 1272,-2 23 1,-2 0-1105,1 23-180,3-34 0,-3-12 1,4 8 10,16 28 1,2-2-34,-6-2 123,5 6 1,-4-2 190,-17-13-563,0-11 316,-3 9 819,-7 6-998,9 2 0,4 3 224,-1-27 0,0-2-68,-1 21 1,5-13 45,5-38-1334,-14-22 1559,0-1-315,50-103 0,-38 77 0,13-26 0,0 1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00:29.7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216 133 5378,'-48'-25'1524,"10"4"-83,-13 3-881,24 3-560,4 5 5222,9-3-5199,9 9-736,-2-9 1475,5 8 325,2-2-772,0 6-181,0 1-179,22 35 67,12 12 1,12 13-1,-3-3-44,-3 0 0,-1 3-31,11 13 1,4 9 0,-11-15 141,-7 1 34,-6 14 1,-1 2-79,4 2-45,-3-4 0,0-4 44,-3-18 562,-7-19-584,-18-38-178,-1-3-8095,28-25 8251,-4-9 0,9 2 0,-16 5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00:30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437 161 0,'-31'-63'1936,"7"11"573,13 48-2554,7 1 1431,0 0-1408,4 3 4536,-2-26-4536,0 19 2876,-9 5-1733,-11 68-1009,1 24 0,1 11-146,6-21 1,2 3 47,5 7 1,1 7 0,4-14 30,3-28 0,2-5 22,4 18 1,0-9 22,-6-31-23,-1 9-89,0-26-1,0 2 23,0-11-112,0 3 157,0-1-90,0 6 336,-20 68-291,16-54 0,-16 51 157,20-75 1704,0 0-1793,-1 0-180,-4 0-736,-89 1 0,68-1 0,-66 2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00:37.3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78 919 5979,'-44'-29'2040,"18"-38"0,18-18-1037,24 20 1,12-3 0,-5 0-1049,-14-27 0,0 1 67,29-3 1,-9 24-404,-34 55 984,3 17-603,-3 1 298,5 0-791,0 0 381,12 51 962,8 4-817,-3-6 1,4 4 11,11 5 0,2-1-202,9 29 135,3-13 44,-34-38 45,-9-28 1,8 18-68,-2-14-68,18 12 666,-16-19-105,9-6 1,-13-77-461,-5 13 1,0-7 67,2-11 0,0 0-90,-3 11 0,0 8-415,5 1-21,1 62 335,32 94 179,-17-31 1,0 4-1775,6 5 1,-1 1 1684,-6-6 0,0-3 56,2-11 0,2-6 728,7 2-2918,33-61 2067,-21-50 0,-6-20 67,-11 13 0,-1-3-239,0 11 0,2-2 0,-6 7-74,-4-27 1667,-5 31-2385,-10 12 942,-3 52 178,0 9 1027,14 35 0,5 7-1071,-2-3-686,4 5 0,1-2 685,1-15-1660,-5 4 1661,9 9-1,-4-6 517,27-15-449,-18-37 246,31-77-335,-44 25-1,7-39-1263,-26 60 1309,-3 2 477,5-60 0,1-6-567,-5 40-460,4-25 0,2 26 594,4 108 0,3 33 1033,2-36 1,4 3-1042,5 10 1,3 7-1,0-15 771,12-1-516,10-6 3145,-32-93-3415,-3 16-3436,11-41 3437,-9 31-22,-3-3-46,-5-10 0,-4-29-224,-2 13-84,12-32 353,-9 62 3283,9-3-3395,-12 34-179,0 4-650,0 1 650,0 195 269,0-129-45,-1 3 0,1 13 0,1-21 45,1-27 89,8 50 269,-2-4-358,3 4 306,-7-32 344,2-47-314,-3-4-381,29-47 0,-24 35 0,20-35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00:38.8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63 292 4706,'3'-8'1144,"0"1"-9,-3 7-193,0 0-21,0-1 155,0-4-599,0 2-432,-3-7-184,-25-7 229,18 9 22,-17-7 45,66 4 0,57 1 0,28 1 0,3 0 0,-25 1-1281,-19 0 1,-10 2 0,12-2 1123,-8 1 0,12-2 0,8 0 0,3-1 0,-3 1 0,-7 1 0,-13 1-741,12-1 0,-13 2 0,3 1 735,0-1 0,4 1 1,-1-1-1,-9 1-297,14-1 1,-4-1 316,-3 5 1,2 0 0,-40-7 591,-47-3-606,9 9 0,-39-5 0,36 8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00:42.4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1343 6630,'56'-40'1099,"-13"10"0,-1 1-1099,1-3-112,12-7 492,-50 35 383,-5 4 89,0 0 2466,2-5-2937,-2 4-202,1-4-133,-1 5-854,0 0 651,15-7 1727,-10 4-1368,9-4-68,-12 6 1144,-2 1-1255,-3-2-1,2 1 113,-5-9-247,-7-2-270,-17-10 472,-49-3-180,40 10-1684,-23 2 967,62 13-35,3 0 752,5 6 22,5 2 360,7 14-314,-7-7 37,31 24 0,21 15 0,-8-7-38,5 6-149,-5 2 0,9 11 0,-22-12 1658,-30-13-1329,-90 9 1,-16-5-2234,56-15 2883,45 2-348,41-39 1,20-20-154,5 1 1,8-8-1,-16-2-306,-2-39-247,-43 16 1,-12 2-180,-17 9 89,6 4 428,-6 26 133,7 15 964,0-19-1098,0 16-292,0-12-403,0 16 548,4 40 1,4 25 123,0-7 1,9 1 279,27 12 1,7-5-213,6 16-46,38-84 23,-65-23 23,19-58-225,-21 29-1662,-6 6 0,-2-3 1506,4-24-382,-13 39-45,1 36 808,-12 32-124,30 42 0,13 4-1360,6-23 1528,-7 7 1,4-22-158,15-97 1,-6-39 942,-21 31 1,-2-12-1101,0 3 1,7-17-1,1-6 1,-1 2-1,-6 13 127,-4 7 1,-4 8 0,0-7 203,2-18 0,1-13 0,-1 6 1,-7 23-960,1-5 539,-16 20 1,-4 25 394,-1 91 1,-3 63 0,2 2 721,5-43 0,1 0 0,2 2 0,-3 3-876,-1-1 1,-1 4 0,-1 1 0,1-1 0,2-6 139,5 28 0,3-6 0,-1-21 336,4-5 23,-6-100-650,-6-17-113,-25-44 0,-7-3 113,16 35-192,-19-6 1,12 14-11,41 42 493,34 2-135,8 22 1,3 11 33,-14 4 0,-3 10 71,-1 14 0,0 11 0,-10-2-71,-10 0 0,-12 0 146,-12 24 0,-19-11-3482,-35-28 3280,-3-27 0,-12-8-1145,-7-9 0,-9-7 1,7 1 942,6 2 0,2-2-170,-55-3 0,45-4-1287,112 0 1118,8 0 0,13-2 1207,12-4 1,15-4 0,3-2 0,-10 1-476,20-2 0,-6-11-423,-4-20 0,-1-14 1,-26 2-554,-37-24 146,-25 4 0,-8 8 366,0 36 93,-9-1 68,25 39 1256,13 5 955,-2-3-1583,12 3 1842,-8-4-2425,14 7 22,-4 6-89,30 35 731,-26 7 1,0 15 0,-3-8-306,25 19-225,-54 20 0,-27-18-493,-31-79 347,-8 4 1,4-2 2260,26-7-2048,114 52-1210,-32-57 0,2-3-2310,1 26 1,-7-7 2537,-2-60 0,-67 27 0,-5 4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00:42.8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24 13267,'22'-11'-1084,"-6"9"0,-13-9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32.6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6809,'10'3'1881,"-1"0"-1101,-9-3-579,0 0-78,4 0 113,-3 0 100,3 0 257,-3 0 1749,0 0-2527,1 0-6,0 0 79,4 0-128,2 0-29,4 0 16,1 0 40,-1 1 107,0 0 100,-1 1 1,-1 0 5,-2-2 28,-3 2 45,-1-2 33,-2 0 90,0 0 135,3 0-258,4 0-40,7 0-27,5 0 11,7 0-17,5 0-146,18 0 141,-13 0-29,9 0-5,-24 0 39,-7 1 0,-5-1 409,-7 1 72,-2-1-190,1 0-397,3 0 100,8 0-94,21 0 55,-3 0-11,14 2 56,-15-2 11,-3 1-5,-6-1-1,-7 0 29,-6 0 201,-5 0 196,-2 0 258,-2 0-958,0 2-156,0-1-2275,0 1 2537,3-2 163,4 0 140,5 0-39,3 0 0,2 0 45,-4 0 61,-2 0 73,-4 0 0,-3 0-78,-3 0-101,0 0-101,2 0-45,1 0 39,4 0-251,5 0-63,3 0 113,1 0 123,1 0 84,-3 0 5,-5 0 590,-4 0-338,-5 0-795,-14 0-576,-7 0-993,-12 0 2107,-3 0 0,17 0 0,4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09.7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1 731 7706,'30'-2'112,"54"1"-201,-29 1 66,37 0 1,-51 3-1,-9 0 91,-3 3 224,-14-3-113,5 0 22,1-3-201,9 0 45,13 0-22,6 0-46,8-2-22,9-1 113,2 0-91,22-2 23,-31 1 0,9 1 23,-41 2-46,-10 1 46,-7 0-46,13 0 90,23-1-44,45-6-1574,-4 0 1551,-35 1 0,-1-1 22,21 1-22,-1-1 0,-8 4 202,18 1 179,-23 1-448,11 1 156,-15-4 34,16-6 1,9-1 618,-9 4 0,3-1-742,20-3 0,-1 1-1190,-26 5 1,-3 3 1189,-6 2 0,-4 0-538,20 0 538,15 0-2388,-44 0 2365,-3 0-131,38-1 243,11-5-89,-21 2 0,5-1-22,-2 0 0,4-1 22,-4 1 0,4-1 0,-7 1 0,-13 1 0,-2 0-267,22 0 0,-15-1 267,-46 1 182,21-4-137,22-8-68,4 3 68,6-4-45,-22 10-1089,13-2 1067,-15 4 1609,13-1-1609,-23 2 177,-3 0-177,-6 1 201,1-1-89,10-1 1881,1 1-1926,16 1-1173,-2 1 1,3 0 1172,18 1-68,-14 0 1,-1 0-341,7 1 363,-5 0 1026,-11 0 1,6 0-1005,27 0 1,2 0-34,-17 0 0,0 0-1003,21 0 0,-6 0 1014,-1 0-12,-27 0 1,3 0-12,-4 0 1,-1 0 477,47 0-499,-29 0 88,-26 0-44,-4 0-44,13-2 44,18-7 22,-4 0 0,2 0 2202,19-7-2224,-15 6 0,-1 0 45,20-3 2602,-17 3-2692,7-4-22,-14 3 123,-11 1 0,2-1-101,37-4 67,-26 6 1,1 3-23,-6 3 0,-4 2 0,23-1 89,-13 0 1,-5-3-67,-16-3 22,29-5-113,-22 1 136,5 2-91,5 2-3114,5 2 3137,3 2-23,3 0 23,-1 1 0,0 1-45,-5 1 90,-14-1 0,0-1-67,14-1 44,-24-1 1,5 0-35,18 0 1,3 0-889,-8 1 0,1 0 889,23-1 0,1 1 22,-22 2 0,1 0 0,29 1 0,-2 0-22,-36 1 0,-1-1 44,35 1 1,-6 0-169,-12 0 149,-9-1 1,3 0 18,-15-3 1,2 0-34,17 2 0,0-1 0,-20-2 0,-1 2 1076,12 1 0,-1 2-1053,35-1-23,-33 1 0,-3 0-45,18 0 22,-7 0 34,-9 0 1,-1 0-35,7 0 45,-2 0 1,3 0 44,15-3-2156,3 1 2089,6-3 317,-2 3-250,0-1-87,-7 3 20,-1 0 90,4 0-90,4 0 45,3 0-34,-43 0 0,-3 0-33,12 0-1,22 0 23,-11 5 0,-21 2 0,-1 1 2450,24 3-2473,15 5 68,-28-11 22,34-2 2779,-16-2-2880,-25-1 1,2 0 66,2 1 1,-1 1-12,29 1-56,-27-1 1,1 0 145,31 3-112,-30-4 0,2-1-34,-1-1 1,1 0 66,19-2 1,-4-1-56,12-1 78,-5 0 0,-2 1-124,2 0-1594,1 1 0,0-1 1684,-6 0-45,-28 1 1,-2 1 45,13-1-57,-3 0 0,-1-2 79,9 0-12,5-1 1,-1-1 56,-7 1-68,30-4-11,-13 5 1,-1 1 11,2-1 22,8 2 0,-11 1 134,-50 2-1614,28-11 1435,-45-5 0,5 3 0,-10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50.1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1089 14253,'28'-17'-695,"43"-23"516,-1 5-2685,-6-2 0,5-10 2752,-13 0 0,-1-6 0,-3 1 112,4-5 0,-3 0 637,13-13 0,-18 6-1399,-46 24 1577,-25 35-860,-18 11 45,-11 13-101,2 19 0,1 8-79,-8 34 146,15-27 1,6 2 33,19 22-45,11-18 2684,4-7-2907,3-5 66,36-14 762,34-23-528,3-40 1,3-13 0,-21 16 1,-2-6 40,-5-11 1,1-9 0,-8 3-30,-11 3 0,-5 2-90,23-41-22,-18 27 242,-19 33-399,-6 12 291,-2 3-1301,-4 8 874,-3 9 786,-20 41-382,7 9 1,0 6-157,2-8 0,0 1-23,0 6 1,6-6 807,17-11 1232,21-45-1793,6-13 24,15-16-1280,2-18 0,2-5 314,5 3 1054,-2-10 1,-4 1 313,-14 14 583,5-40-1121,-27 48-425,0-11-540,-18 45-560,6 11 3723,7-16-1055,-5 0-1031,4-11-179,-12 2-202,0 9 112,-6 4 112,-3 2-22,-8 2-1234,-29 68 1279,26-33 369,-6 26 1,1 4 78,14-4-381,-3-17 0,-1 8-1064,5 29 0,2 15 1,0-11 1029,1-23 0,0 1-11,0 27 0,1 11 0,3-21-631,6-19 541,-2-9-22,1-31 269,-2-10 448,-5-1-470,-6-3 290,-20 0-313,2-4-1098,-34-57-135,36 13 561,-9-47 448,32 29 1999,50-27-2044,-18 40 1183,39-16-936,-27 43 22,18-15 247,5-15 156,-1-5-257,-4-6 0,-3-1-679,0 6 421,-5 4 0,0 7 0,-6 20 0,3 3-2407,12-12 2497,3-12-295,-25 15 1,-1-7 305,5-37 0,-7-3-953,6-3 516,-28 14 0,-19 17 448,-63 66 18,6 14-287,-9 31 3162,44 14-2871,18-23-67,-3 17-2493,0-13 1821,6-6 1322,29-8-90,40-54 1,11-19-314,13-11-213,-8-7 0,-10-6-2235,-32-13 2134,-18 13 1898,-3 8-1920,-7 15 22,13-47 22,-11 39 427,7-32 67,-15 56 2614,0 7-4139,-1 4 762,0 21 628,0 16 409,0-6-678,0 2-68,0-27 1189,2-2-672,-2 0-1615,1 0 1054,-1 2 23,0 0-23,0 1 201,0-2-111,0-1-583,0 12 425,0 0 136,0 12-46,0 3 337,0-6 45,0-4 448,0-9 605,0-8-1435,0-8-44,0-1 67,-1-9-1525,-7 8 1458,3 2 22,-5 12 44,5 0 1,2 3 22,0-3-22,3-1 67,0-1 404,0-2-1525,0 2 1032,4 6-1,2 6-22,6 10-68,14 42 23,-9-21 68,11 30-46,-15-38 23,3 4 0,-1-4 45,2 2 1,5 19-69,-4-9-112,-4 18 1,-2 1 201,-2-16-11,0 2 0,-9-8 214,-15-34-3102,-42 4 2967,-1-7-941,-32 3 44,32-10-403,14-2-1616,21-2 2781,26-12 0,-1 8 0,10-7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0:42.4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30 6720,'12'-16'2264,"-3"3"-2331,-9 13 718,0 0-472,-2 0-67,2 0 1032,-1 0-2849,1 3 1548,0 0-583,0 5 427,0-4 985,0 2 539,0-5-1166,0-1 112,0 2-157,0-1-605,0-1 717,0 1-785,0 10 179,0-5 114,0 10 155,0-9 68,0-1 157,0-3 3252,0-2-6055,0-1 2601,0 2 247,0-2 2421,0 2-1614,-2-2-560,2 0 3430,-1 0-3655,-3-6 67,2 2-111,-4-3-68,4 4 22,1 2-133,1 1 110,-1 0 1,0 0-22,0 0 90,0 0-68,0 0 538,0 0-560,1-1-23,0 0 113,0 0-6032,16 1 6009,32 8 0,-21-6 0,18 6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58.4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1 354 7953,'0'-20'-919,"1"5"784,2 15 46,7 0 1972,28-9-1860,-9 4-46,42-9 0,-5 8-78,-7 3 1,4 1 167,-10 0 0,-3 1 225,40 1-270,-36 0 68,-3 0-135,6 0 11,-4 0 1,6 0-46,5 1 1,-1 0 56,30 0 156,-29 0 0,-5 0-156,-16 0-23,57-5-280,-5 4 0,2-1 336,-39-1 0,0 1-56,42 1 1,-11 0 156,-49-3 157,-2-2-90,-16-2-89,-1-3-224,28-7 88,-14 8-245,37-2-203,-13 11 517,-16 0 45,2 0 784,-26 0-830,0-3-22,9-2-90,52 0 0,10-1 23,-17-1 392,27 1 0,-9 2 460,-63 3-180,1-1-381,-29 2-358,1 0 0,2 0-270,38-4-358,15 4 560,12-4 23,-5 4 134,-19 0 134,-24 0 203,5 0-292,60-2-56,1 0 0,7-1-12,-12 1 1,-1 1 56,16-2 0,-15 1 728,-38 3-268,-26 0-270,10 0-3616,42-16 3370,10 5 56,-26 0 0,2 0-891,6 4 1,1 2 934,0 1 1,-1 2 123,30-2 134,-26 3 135,-49-1-1403,47-13 0,22-3 158,11 7 0,3 1 382,1-8 0,-4 1 506,-9 10 0,-22 4 0,-48 3 0,-15 2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59.4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74 7841,'-5'-29'1569,"1"7"-1008,3 8-897,-1 8 291,-1 3 1458,1 3-1257,0 0-672,0 0 337,1 98 202,1-25 10,1 4 1,1 12-724,-1-7 0,0 6 0,0-9 645,0-11 0,1-1 45,-2 8 0,1 6 0,-1-15 68,0-4 178,4 16 1,1 3-435,-2 11 244,1-7 0,1-1-101,-5-2 123,0-31 1,0-1 2131,-4 23-2188,-2 26 158,0-49-113,1-5 135,5-16 406,1-14-541,0-4-716,0-3-2424,-5-7 3073,-9 0 0,6 0 0,-4-1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00.1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30 106 8805,'-13'-20'2377,"1"-1"-1794,10 14-270,-1 1-1232,6 29 1054,5 8 66,15 60-1265,-2-33 1,2 0 1074,-4-8 1,0-2 10,4 2 1,0-7-45,0-11 1344,-2-7-605,-11-12-245,-2-4-248,-5-9-247,0 0 23,29-1 67,-1-6 68,46-17 55,-27-26 1,-3-8 928,-11 20 1,-6-5-1217,-7-21 0,-7-12 0,-6 14 97,-11 1-314,-18-37-134,15 97 402,4 4-491,-1 30 66,1-22-68,0 22-312,6-33 851,19-8 0,11-2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01.3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1 115 9119,'21'-5'-494,"2"1"382,63 17 190,-36-10 1,4-2 78,38 1 0,13-4-39,-28-6 0,8-5 0,0-1 0,-7 2-89,-8 2 1,-5 1 0,8-1-44,7 1 1,11-2 0,4 0-1,-7 3 1,-16 4-709,-1 5 1,-4 4 721,10-2 0,8 1 0,-11 4 186,-16 8 1,-5 1-165,1-2 0,2-1-1462,15-2 0,0-2 1440,-17-2 0,5-5-379,8-11 1,13-6-1,0-2 1,-10 4 355,-3 4 1,0-1 184,22-7 1,11-4 0,-15 6-230,14 11-1042,-32 15 1,14 7-1,2 2 1,-12-5 1108,0-4 0,-2 1 0,19 10 0,8 5 0,-27-9 0,-38-11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6:58.6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36 256 7863,'-19'4'695,"3"-2"-672,16-2 2196,0 0-2264,1 0 23,5 0 0,4 0-68,5 0 472,16-1-91,-6-5 942,47-28-1255,-36 17 22,30-19-45,-31 27-45,59-5 90,-31 3-12,-12 3 1,-2 0-101,1-3 247,-26 9 112,-4 20-3393,-6 34 3169,33 25-91,10-9-1066,-18-34 0,11-12 1298,17-24 1,13-15-1,-8-2-483,-11 3 0,-1-4 334,13-6 0,6-5 0,-15-1 74,-1-23 113,-16 5 1280,-18 26-1460,19 28-22,-17 10 45,20 14 22,-9-19 45,2-7 45,28-11-45,-10-13-45,0 2 977,-18-7-1066,8 9-68,15 9 1,7 4 22,22-5 100,-17 9 1,-7 5-12,-19 9-22,1 6 3998,-14-6-3931,7-5-45,-2-5-44,12-9-292,13 3 0,1 0 292,2-1 10,-9 2 1,-10 5-11,-34 6-23,-8 0 291,-4 2-200,2-4-1,9-2 44,9 1-134,29 4 1,4 3-23,0 7 33,0-4 0,-4 4 146,-16 16-44,-18-19-24,4 4 1,-10-21 89,41-13 1,10-7-359,7-5 168,4 1 0,-3-2 34,-14-2-3438,-16 9 3213,-13 10 180,-19 5 134,-5 4 158,-9 0-46,0 0 0,44 24-22,-4-8-135,20 3 1,14-2-540,-7-14 0,6-6 1,-3 0 460,17-3 0,1-3 33,-14-1 1,3-4 0,-11-2 22,-15-4 0,-7-2-1844,34-16 2405,-40 18-382,-11 5-179,-27 15 229,9 5-229,55 36 2559,23-13-2447,-23-16 0,9-1 1,-6-4-91,-11-4 1,-3-5 1729,24-5 0,-15-5-1640,-45 2-292,12 6 158,-3 3 22,29 7 67,6 4-67,-10-1 0,5 1 11,12-4 1,0 0-1,-13 0 0,-2-2 11,4-2 1,-9-2 111,-25 0-67,-4 0-44,-9 0-46,36 0 46,17 0-1411,-2-2 0,18-2 1,6 0-1,-9-2 1388,-7-3 0,-4-1 0,3 0 0,24 3 0,5 1 0,-15-3 0,12-16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00.2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0 174 10755,'10'-22'472,"6"1"-226,21 5-179,-1 1 46,35-18-91,-23 14-202,27-10 113,-44 19 22,2 1 202,-30 9 202,-3 0-336,0 0 44,10 12 90,15 22-113,-3-8-88,12 13 336,-22-30 425,0-4-269,-7-3-156,-3-2-68,-1-3-157,-1 2-157,0-1-66,0 2-293,0 0 831,-2 0-338,0-1-112,-4-6-2487,4-7 2555,0-17 0,2 15 0,0-6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03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383 1 0,'-95'15'0,"-1"1"0,41-7 0,5-2 0,-37 10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33.2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7039,'12'8'4547,"-2"-2"-4037,-10-6-432,0 0-72,9 0-6,-4 0 39,9 1-39,-7 0 0,1 3 0,0 0 90,0 1 34,0-1-80,2-1 24,2 2-7,2 1-27,4 2-23,3 3-5,2 1 5,1 2-11,-1 1 5,-1 0 7,-3 0 49,-3-1-61,-4-2 0,-2-3 17,-5-2 84,-2-3-202,-2 1 28,-1 1 73,0 4 73,-5 6-6,-11 16-50,1-5 33,-7 8 79,7-12 286,5-11 251,1-3-123,4-7-263,-12-2-280,2 0-78,-10-4-325,6 3-387,1-2-639,6 3-794,5 3 2223,3 2 0,4-1 0,0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04.0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322 26 7190,'-56'-10'-246,"0"0"0,-43 5-24,34 10 270,26 12 0,33-7 0,6-2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04.2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6451,'18'3'0,"-4"0"0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06.1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1119 6966,'32'4'-851,"-6"-6"627,20-10 112,-7-4 67,24-6 45,1 4 224,5-1 538,-18 7-672,-22 5-68,-4 2 0,-1 1 23,11-3-90,59-10 23,-28 6 11,-14 2 0,3 2-3381,29-2 3459,-4-1 22,-2 0-935,-18 2 868,-25 3 12,18 1 0,9 0-79,2-2 0,2-1 11,17-2 1,5 1-690,-20 0 1,3 0-1,-7 1 701,-5-1 0,-2 1 1016,15 0 0,-2 0-949,26 1 935,-33 3-912,3 2-24,-31 1 1,-1 0-22,1 0-23,7 0-68,4 0 113,10 0-45,4 0-1451,32 0 1451,-7 0 0,2-1 11,-33 1 1,2 0-5,18-1 1,11 1-1,-14-1-7,11 1-45,-9 0 1,2 0-24,17 0-893,-42 0 1,1 0 915,0 0 0,1 0 355,15 0 0,0 0-287,31 0 460,-43 0 0,-1 0-214,30-1 0,15 1-258,-44-1 0,10-1-90,5-3 1,15-2 0,0 0 0,-12 1 100,3 1 1,-2 1 380,21-4 1,10-3-1,-15 2-156,-32 3 0,-6 1-169,4-1 0,4-1-63,6-1 0,6-2 0,-1 0-71,17-2 0,1-1-706,-14 2 0,3 1 0,1 0 754,-2 3 1,1 1-1,-7 0 30,3-3 1,-3 2-23,8 3 0,-3 1 33,-24-3 1,1 0 33,41-3 1,5-2 1041,-27 4 1,0 0-1118,-4 0 1,3 0 0,-6 2-1030,-11 1 0,2 2 992,25 0 0,12 0 0,-6 0 0,-1 1 1,1 0 83,-15 1 0,8-1 0,0 0 0,-10 1-5,9-1 0,-6 0-1,14-2 1,0 0-23,-9-1 0,1-1-56,-10 1 0,4 0 1,-5-1-726,6 1 0,-1-1 748,10 1 0,-2 0 22,-19 0 0,2-1 67,11-1 1,8-1 0,-6 0-35,-1 1 1,1-1 483,8 0 0,8-2 0,-10 2-551,-14 1 1,-2 1-429,28-1 0,1-1 439,-19 2 1,0 1 33,18 1 0,-2 0 0,-27 2 1,1 0 25,6 0 0,6 1 1,-2-1 673,16-1 1,5-1-752,-11-1 1,12-2 0,0 1 0,-11 0 3,13 0 0,-4-1 21,-4 0 0,6-2 1,-7 2 2,12 3 1,-11 0 33,-35 2 1,5-1-7,21-1 1,20-1 0,1 0 0,-17 0 5,-11 0 1,-1-1-316,-2 1 0,11 0 0,-1-1 0,-12 0 315,-4-3 1,-3 1 146,-1 1 1,5 0 0,2 1-163,6 0 1,2 0-1,8 0-12,-10 1 1,7-1 0,3 0-1,-2 0 1,-7 1-4,10 0 1,-7 0 0,3 0-192,-7-1 1,5 0 0,-4 1-1,-14 0 244,32-4 579,-30 5 1,9 0 0,-4 0-625,6 2 0,4-1 74,11 0 0,11 1 0,-6-1-44,-27 0 0,-5 0 0,4 0-30,22-2 0,5 0 0,3-2-163,-20 0 1,1-1-1,1 0 1,-2 0-361,15-1 0,-2 0 0,0-1 383,8-2 1,-1 0 0,-14 2-1,-27 2 1,-9 2 0,30-6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12.7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625 119 6383,'0'-15'247,"-10"4"-202,-4 10 157,-17 1 22,11 0 202,-1 0 1323,15 0 1255,5 0-2354,1 0-672,0-1-135,0-1 135,0 1 627,-4-15-605,-10 8-157,-1-10 247,-16 11-180,12 4 135,0-1 45,9 4 67,-16-9-135,-15 1-89,-48-1 0,33 4-68,-20 19-336,53 20 225,3-6 43,17 11 114,24-17 448,24 12-337,-11-5-44,7 7-3662,-26-11 3819,-7 0-90,-3-4 67,-5-5-112,2-7 0,7 7 22,1 0 1,13 14 22,1 6-90,-9-10 22,-1 2 1,-14-22 22,0 0 314,-19 5-158,-31 8-89,2-2 1,-3 0-45,-23 7-23,-3-1-23,60-19-2287,11-3 1414,14 1 2853,8-1-3751,32 1 946,-8-1 0,-20-1 0,-25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13.6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245 16 7684,'-6'-2'1345,"-1"-1"-1233,2 1-22,1 0-90,3 2 314,-6 0 22,2 0-67,-12 0 180,2-3-561,3 2-112,3-1-225,9 2 471,0 0 23,0 1 90,0 5 874,-46 62-1031,26-28 33,-10 11 0,1 3-33,13 5-68,5-12-68,7-12 91,4-31 382,9-1 1029,76-48-1253,-33 15-24,9-9 0,-1-7 179,-4-27-3526,-15 19 3460,-15 2-135,-24 43-23,-2 4-493,0 5-425,0 0 1232,-4 98-381,3-61-34,1 20 1,7-6 3649,11-32-3279,18-12-292,27-51 0,1-12 0,-16 30 0,6-27 0,-1 1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15.0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237 53 7976,'0'-26'3519,"0"9"-3249,0 9-136,0 6-246,-1 2 90,0 0 67,0 0-696,0 0 225,-2 3 583,-3 16 45,-3 16-57,4 29 1,0 31 0,2 4 0,-1-18-169,0-23 1,0-1 78,1 22 0,2 18 0,-3-6 0,-5-31 908,-12-33-941,8-8-23,-10 1 22,20-13 23,0-3 292,3-3 111,-26-72-381,9 13-807,-12-23 807,19 41 46,27 39-113,35 0-113,-5 5-44,20 13-179,-20 34 426,-19-2 0,0 2-113,13 21 157,-15-23 1,-4-8 157,-13-24-539,1 0 382,-19-7 44,-19 10-22,-20-3 0,-6-2-90,-31 7 23,-7-5 0,11-14-1772,57-27-3094,84 13 4776,-7-4 0,6 1 0,16 9 0,-8 4 0,-18-2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15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301 131 0,'0'-58'2584,"0"15"-254,0 22-2711,0 13 1391,0 8-1324,0 0 180,0 8 593,-1 36 1,-2 17-770,0 7 1,-1 10 454,1-4 1,0 12 0,0 0-1,0-8-134,-2 22 1,1-4 734,2-9 0,-1 3 0,2-17-701,1-1 336,0-12 381,0-34-1434,-4-56-23,-2 2-852,-19-56 358,-7 22 1,-4 0 4311,-8-25-2686,1 8 1,6 7-326,21 35 179,-3-21 493,19 43-245,6 1-494,14 2 336,59 5-202,4 6-11,-19 1 0,3 0-56,-13 0 1,-1 0-80,-1 0 1,-2 0 11,37 0-23,-18 0-22,-2 0 0,-68 0 0,-7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16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0 132 8536,'0'-33'3139,"0"-8"-2713,0 19-22,0-5-1570,0 18 1031,0 13-3100,0 16 3661,2 51 0,5 10-2342,18-7 1916,2 4 0,5-11 0,2-44 0,10-20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16.4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59 3192,'0'-35'-247,"0"11"880,23 33 0,-17-7 0,18 19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18.1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124 1033 8828,'-8'48'313,"1"-10"-313,23 17-22,-2-27 650,36 0-225,-20-21-134,9-62 0,-6-20-672,-11 15-1529,0-30 1,-9 4 1685,-27 43-2023,-28 3 2157,-4 40 67,-20 24 22,15 21-21,4 22-737,25-16 0,3 1 736,-5 20 1450,8 13-1495,15-58 2471,4-9-1910,7-16 403,48-21-740,20-18-97,-24 7 1,7-6-1,-4 0 8,3-6 0,0-5 127,5-8 0,5-8 0,-9 3-105,-9 2 0,-5-2-30,-5 7 1,1-3-1,-5-3-125,-4-12 0,-5-3 0,-4 6 88,-2 9 0,-3 2 56,5-26 0,-9 13 56,-16 43-1054,0 17 830,-3 20 3273,-5 23-3049,-7 30-22,-8 23-90,6-14 0,-4 7 224,-6 14 0,-2 1-157,6-17 1,0 1-24,2-9 1,0 3 0,4-13-112,0 1 45,-1 28 675,22-68-452,14 0 23,-2-3-134,3-5 224,11-8-561,-5-20-335,26-10 111,-6-12 157,-3 3-179,-14 9-426,-14 13 919,-8 20 246,-10 10 45,0 44-246,2-22 0,18 22 269,11-38 269,45-7-370,-23-27 0,0-10-90,-4-6 1,-5-8-505,3-34 0,-13-6 89,-14-22 449,-20 36 0,-12 10-337,-32 24 113,-11 38 44,-8 21 23,25 15-3077,-15-4 2583,33-20-1071,-11 1 1520,27 2 68,51 50 201,-21-40 224,31 33 135,-32-60-22,-5-4 201,20-3 2167,-1-1-2839,29-1 924,-11-3 0,1 0-1014,35 0-11,-30-3 0,1 5-2313,1 11 1,-3 5 1134,11 5 668,-12 4 1,-8 1-1,-24-6 1,2-1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34.5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6826,'12'6'4615,"-3"0"-4615,-9-6-818,0 0 667,6 0 151,-1 0 73,7 0 386,-4 0-157,2 0-94,-5 0 4,1 0-4,-5 0-124,1 0-84,2 0 67,6 0-67,6 0 67,12 0-33,9 0 5,13 0-6,7 1-33,5-1 6,0 3 45,-4-3-45,-8 1 27,-8-1 186,3 0-40,-21 0-78,3 0-12,-4 0-89,1 0 6,18 0-1,2 0-5,5 0-95,0 0 56,-2 0 11,-6 0 28,-7 0 6,-9 0-6,-7 0 207,-6 0 28,-7 0-112,0 0-72,-2 0-91,20-2-10,-4 0-62,15-1-353,-7 2 336,-13 1 129,0 0 6,-14 0 1237,0 0-1965,-2 0-2084,-1 0 2806,-5 0 0,4 0 0,-1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19.0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310 36 2149,'1'-20'2062,"0"4"-33,-2 16-1984,-29 46 67,-1 13 167,2-5 1,-2 10-295,9-4 0,1 6 0,1 5-363,-1 21 0,1 7 0,2-5 557,3-22 0,1-4 0,2 2-74,0 7 0,3 1 0,3-13 1854,6 4-1713,8-7-178,-1-3-24,9-10 225,0-2-650,11-7 1220,0-7-480,14-17-90,2-34 89,10-37 1,0-10-471,0-6-1178,-6 0 1,-9 4 1333,-29 28-1053,-5 15 449,-4 16 941,0 10-202,0 2-45,0 3 1550,0-7-1505,1 0 3348,0 0-4111,0 25-2493,-1 2 3278,21 41 1,9 5 23,6-16-1537,17 6 0,5-18 1312,-5-62 0,4 6 0,-41-13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19.1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1 231 3909,'11'-63'623,"-1"0"0,-6-34 1,6 90-1,-7 7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24.0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6451,'0'0'0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24.4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 9568,'-33'86'22,"-1"0"0,4-5 1,3-9-23,7-4 22,1 0 1,1 0 111,2 3-101,1-11 1,3-1 213,10-2-1787,19 23 1,6 4 1595,-8-33 0,2-1 57,15 39 1,6-7-1413,17-24 1299,10-29 0,-22-12 0,-101-28 0,5-19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25.1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0 7190,'-12'15'-297,"-2"1"0,10-8 0,-1 0 1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26.2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145 1 10643,'-80'29'449,"16"-5"-337,64-24-381,0 2 269,0 3 0,0 4-22,0 1 22,0 6-46,0-1 24,0-2-23,0-2 112,0-4 1,0 19-68,0-3 0,5 31 68,9 16-91,-2-16 23,3 11 179,-12-23-44,-2-20-113,-1 12 23,0-19-23,0 4 68,6 29-68,-1-12 23,2 23 0,-2-8-23,-4 0-22,1-9 0,-2-8-3392,0-19 3392,0 16 0,2-4 0,-1 32 46,2-21-1,-1 15 22,-1-9-67,-1-14 22,0 0-22,0-14 45,-6 9-67,-1 10 22,-4 13 179,1 6 3258,6-21-3393,-3-5-3368,-2-19 3301,2 1 1,-1 6-90,4 1-740,2 4 852,1 11 0,1-17 0,0 3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43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0 825 9433,'1'8'45,"0"-1"22,0-5 538,-1-1-492,1-1-517,1 0 292,13 1 224,-1 2-67,10 1 111,3 5-88,-14-6-1,3 4 23,-15-7-68,27 0-22,-7 0 0,25 0-22,16 0 22,-32 0 67,17 0 0,-43 0-44,-4 0-23,0 0-23,4 0-44,2 0 112,8 0-45,46 0 0,-9 0 22,20 0-44,-22 0 67,-29 0 0,-1 0 67,-6 0-90,16 0-44,34 0-1,22-2 46,-4 2-23,-20-1 134,-15-5-89,-30 4-45,11-6 0,-17 3 0,5-1-23,46-6-21,-28 7-3371,29-4 3415,-44 9 0,0 0 45,-5 0 157,6 0-90,47-11 0,11-2-44,-9 7-214,9-6 1,-7 1 190,-38 11-45,-19-2 0,6-1-45,4 0 3259,40-6-3214,-15 3 11,2 2 1,1 0-35,-3-2 46,13 3-2902,-35-2 2879,27-8 22,-28 7-1497,18-7 1452,-30 11-929,34-8 952,-10 4-1479,60-10 1468,-42 12 0,0 0 78,37-3 650,-38 5 0,-6 0-717,-8-2 90,-4 1 1136,-19 0-1204,-1 1-44,-15 1 44,5-1 1068,40-5-1068,-3 2 3348,38-3-3415,17 1 90,-2-4-45,-5 5 0,-27-3 605,-46 8-582,-6-2-113,-1 3 45,14-3 23,2 3 22,21-1 22,-11 1 1,6-2-1,-19 2 0,-8-1-44,16-3 22,-5 0 0,30-3-11,33 4 0,4 1 11,-12-1 0,11 2 0,-9 1 0,-53 0-2816,-13 0 2883,-7 0-112,-4 0 90,6 0-112,66-7 44,-3 3 34,-4 0 1,-2 0 10,-6 1 23,-5 1-45,-54 2-554,13-2 509,44-9 23,-10 3-2269,30-3 2291,16 8 0,-38 3 0,34 0 0,-51 0 23,9 0-23,34-4 0,7-1 0,0 3 1134,1-4 0,-2 1-1134,-22 4 11,-21-2 0,2 0 3381,24-1-3403,-16 2 0,4-1 11,-1 0 0,-2 0 381,38 0-292,1-3-111,-54 4 22,48-3-11,-23 3 0,1-1 22,-11 1 0,-3-1 22,3 0 1,-15 1 124,-38 2-46,34-5-67,31 0-60,-3 2 0,15 1 0,-8-1-1659,-11 1 1,-1 0 1658,5 0 0,5 1 0,-15 1 82,-7 0-22,-7-3-45,-6 1-23,0-2-874,45 0 1,10 1 919,1 1-23,-23 1 0,12-1 0,-6-1 414,8-4 1,-8-1-426,-25 5 0,2 0 1257,47-5 0,-6 0-1246,-30 7-110,0 1 0,-2 0 110,-8 0 2525,9-1-2525,12-1 0,-14 1 22,30-1-11,-12 1 1,-3 1-12,-10 0 0,-3-1 0,3-2 11,-9-5 0,-3-1 160,-7 4 1,3 0-183,36-5 0,5 2 11,-14 5 0,-7 2-343,26-1 343,-4 2 22,-32 0 0,5-4-22,20-1 0,-17-2-22,14 0 22,-35 3-23,11 2-21,-7 2 66,-14 0-22,14 0 22,28 0-11,-6-6 1,2-1-12,-22 4 0,1 0 0,24-6 0,2-1 0,-17 5 0,-4 2 320,28-3-309,-10 3 0,4 2-11,-13 1 0,-4 0 24,31 0-24,-37-1 0,-6 1 0,-20-1 0,18-2 0,9-2 0,1 4 0,2 1 0,5-4 0,5 1 7,-6 2 1,4 1-1,-8 0 38,29-3-68,-25 2 1,-1-1-3303,9-5 3325,-9 1-22,1 1 22,9 1-749,-16 3 0,12 2 1,-4-1 759,9 0 0,0 0-4,-9 0 1,3 0 0,-6 0-8,-8 0 0,-8 0-23,15 0 23,-10-2 0,6 2 0,1 0 0,2-1 0,-7 1 0,-1 0 2425,8 0-2357,0 0-1341,11-8 1251,-21 3 22,10-7-34,9 8 0,0 2 34,-3-3 11,-1 3 0,-3 2 214,-23 0-6301,-23-12 6076,1-11 0,-21 7 0,0-4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45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106 59 7348,'3'-20'1031,"-1"4"-897,2 6-22,-1 4 68,-1 3 134,-1 2 695,-1 1 1233,0-1-2062,0 0-965,0 0 650,-2 2 112,-4 10 1,-6 6 269,-15 35-90,-5 22-247,7-17-224,8 5 651,45-51-203,-9-1 0,19-7-111,-18-3 44,0-10-560,13-10-381,29-16 851,-29 11 23,16 2 0,-44 20-23,-1 3 23,1-1-22,-4 1-112,1 0-539,-1 0 539,0 0 223,4 5 23,16 7-44,-11-3 246,21 3-225,-22-10-156,9-1-135,-4-1-89,5-6-202,13-8 493,8-9 112,0 2 157,-13 6-695,-16 9 426,-12 6 90,-1 2-23,1 11 45,5 12-269,13 2 695,40-3-403,-12-14-91,26-17-21,-35-5-1,17-32 23,-28 24-449,7-13-470,-26 46 1143,7 8-247,5 6 24,62-5-46,-34-15 0,23-4 0,-51-5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46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6720,'-2'29'-232,"-1"-13"0,5-2 1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47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215 91 6383,'11'-21'2512,"-1"1"-203,-8 3-1614,-1 5-448,0-2-651,-1 10-313,3 1-45,-1 12 1053,1 53 146,-2 25 0,-1 8-381,0-32 0,0 1 0,0 36 1,-1-11 55,-2-36 179,-6 5-201,4-28 22,-4 4-23,3-26 24,-1 0-1,-16 20-90,8-9-44,-9 14-23,14-18 45,5-7 314,3-2-180,2-4-380,-3-2-673,-3-14-203,-12-23-985,-5-18 1120,0-1-111,3 4 493,12 22 448,4 2 964,3-19-494,1 17 136,0-16 2241,-11 6-2398,9 22-404,-9-7-381,11 24 560,29 1 0,52 0 0,9 0-45,-28 0 1,1 0 111,24 0 203,12-3-427,-37 1-758,-28 6 0,-23-4 0,-31 7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35.2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14 6932,'-1'-7'3394,"0"0"-3321,1 7-162,0 0 89,6 4 308,1-1 61,8 3 34,-1-1-117,2-2-101,-4 1-28,2-3-23,-4 2-84,2-2-10,1 3-35,3 1 52,2 5-12,8 1-40,3 4 40,5 0-34,-3 1 28,0-1-33,-5-3 0,-3-1-1,-7-4 34,-4-1 68,-5-3 503,-4 1 12,-2-4 722,-1 1-1165,-5 2-207,1-3-34,-6 4 1,2-1-79,-5 2-56,-1 3-39,-4 3 128,-6 6 68,5-3 33,-3 1 6,5-5-5,-10 1-29,3-2-162,-9 4-224,1 0-196,12-2-695,1 2-710,21-9-1474,17 0 3495,14-4 0,-11 0 0,0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48.2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0 191 8670,'0'-9'68,"8"3"22,8 3-1,36 7-89,30 8 0,-23-6 314,3 5-89,-57-15-113,-2-9-112,-1-23-45,-2 0-247,-5-10 292,-6 10 381,0 18-448,-3 2-90,-16 41 179,12 2 46,-16 28 290,18 27-380,8-33 22,2 16 22,6-46 68,6-5 493,19-5-337,4-3-88,15-5-91,-10-1-44,10 0-1,-6-1 23,3-11 22,-13-1 314,4-34-314,-15 13-112,7-22 0,-11 14-874,12-13 628,-10 27-1,11-5 46,-15 42-3348,3 9 3661,-6 2 1,1-2 66,-6-9-44,-1-8 22,1 1 0,3-2 515,47 0-604,-10-2-23,37-1-471,-22 1 23,-29 0 3661,-3 2-2788,-26 0 91,-7 1 67,-24 12-538,10-4-45,-13 5 0,26-9-22,5-3-202,1 6 313,-4 17 113,0 0-1,0 14-66,0-11-23,5 4-247,-1-9 135,9 0 68,17-10 358,22-6-1659,16-12 0,7-7 667,-13-5 1,-1-2 0,4 6-1,-5-2 1,-3-15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49.1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260 72 9096,'-6'-14'337,"1"5"-23,3 2-23,1 4-66,0-1 88,1-2-44,0-1 202,0-1 651,0 1-1302,0 4-268,-1 0-46,0 3 629,-6 56-1,1-2-89,-1-4 0,-1 10 201,-4 15 1,-2 10 0,2-10-1030,4-19 1,-1 0 797,-2 14 0,-2 7 0,4-18 52,8-20-2829,-1-6 2852,2-15-45,0-3 179,0-14 68,0 2-248,0-3 1160,-1 1-1137,1-1 3146,-5-1-3482,1-10-539,-6-27 293,-3-23-1011,-1-3 1548,-1 1-89,1 27-23,3 7 67,1 8 23,1 6-874,2-4 291,2-3 493,1-5-2878,3-3 4246,1-25-897,0 27 610,0-16-1462,1 38 202,27 5 269,6 1 134,18 1 1,9-1-1236,8 1 1,3-1 1145,3 1 0,0-1-45,1-1 0,-3-2 2268,20-3-2985,-16-3-2400,-18 0 3117,-25 0 0,-16 6 0,-14-1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49.6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9119,'0'-13'2108,"0"1"-135,0 12-1368,0-2-1255,1 77 740,7-31-3370,5 53 3190,7-56-2511,1-13-942,17-11 3543,-14-9 0,3-5 0,-17-3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49.9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51 12213,'0'-28'202,"0"8"-247,0 18-112,0 2-605,0 0-1121,1 0 739,14 0 296,33 0 0,-23 0 0,18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51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229 565 6204,'-10'-21'606,"3"5"-360,1-1 158,3 9-23,0 2 740,-3 3-785,2 2 225,-2 0-135,1 1-269,-1 0-471,-46 18 202,29 2-23,-43 36-111,50-3 67,0 0 335,52-8 248,-8-30-1,46-21-44,-31-55-673,-9 12 0,-17-25 90,-21 43-246,-11-1 582,6 15-224,-8 3 44,0 15 0,-30 38 91,14-12 22,-19 33-449,65 12 606,9-42 180,42 17-114,8-69-77,-12-9 0,4-9 21,1-12 1,0-5-135,1 0 1,-2-3-23,1-15 1,-8-2-57,-19 15 0,-5 2-953,-6 14 0,-2 3 370,4-19 426,-28 87 336,-1-1-89,0 11-45,-1-19 265,-40 35-130,12-17-3006,-32 38 2871,26-22-236,6 6 191,9 1-45,8 17-22,7-22 67,3 6 884,4-26-526,11-2 2800,-5-14-2597,54-8-193,-5-30-951,31-2-90,-33-3 248,-26 14 66,-22 10 314,-7 3 157,0 0 269,0 53-291,0-22-68,0 40 1682,96-88-1614,-67-6-68,23-8 1,-5-9-45,-43-46-1526,-30 7 1123,-53 83 357,33-20 1,5 51 0,10 13 403,31-8 942,58 37-617,20-52 1,9-6-3166,-30 8 1,-1-6 37,34-18 0,-17-14 1899,-52-5 0,-13 17 0,-8 1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7:52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351 0 9253,'-26'60'382,"-6"12"-2025,3 0 0,0 4 2002,6-17 0,-1 0 322,-8 19 1,0 1-503,8-17 1,2-1 89,3-1 0,2-2 354,-10 33-533,14-11 22,12-55-5269,12 5 4835,-1-18 1,3-3-1,-6-9 1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03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1 292 9456,'35'-5'-561,"13"1"583,23 4-28,-2-3 1,23-4-1,4 0 1,-11 0 16,13-2 0,1-2 22,-7 1 1,13-3 0,-3 0 0,-22 0 100,-25 2 0,-10-1 2,25-16-182,-32 10-88,31-3-46,9 2-392,-8 7 1,4 3-57,-8 4 1,1 1 413,13-5 1,-3 1 135,-20 2 0,-6 0 78,16-7 0,-47 7 0,-15 4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04.6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0 416 9320,'17'-13'68,"75"-7"-5683,-17 13 5603,-7-1 1,11-1 48,8-3 1,10-1-1,-5-1 462,-22 2 1,-3-1 0,3 0-493,23-3 1,6-2-1,-1-1-7,3-1 0,0-1 0,-13 3 474,-24 4 1,0 3-475,28-3 0,12 0 0,-21 4 45,-16 4-146,12-9 1,-7-3-1492,-36 1 1592,34-19 0,-54 27 0,-4 4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06.6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0 283 6131,'38'-12'0,"6"-1"619,5-2-709,34-4 1,8 5 66,-3 1 23,-14 9 90,-3-1 44,-29 1 1,23-7-23,-28-1-45,29-8 0,10 0-213,-20 10 1,2 2-57,36-10 0,-1 4-101,-32 11 0,-6 3 393,25 1-79,-8-6 0,3-4-167,-21 2 1,0-1 155,30-3 0,-3 0 0,-6-3 0,-27 10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07.2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1 331 6137,'95'-7'89,"1"0"1,0 3-2920,-24-3 0,-3 0 3211,-2 7-336,14 0-573,-31 0 1,0 0 527,49-3 418,-27-2 1,1-2-419,-19 0 0,-1 0-432,17-2 0,-2 1 432,24-5 0,-39 7 502,-7 3 1,8 1-492,18 1 1,6 0-12,3-1 0,5-1 7,-7 1 1,5-1-1,-8 0 1008,-11-1 1,-4-1-871,16-1 1,-3-1-124,-25-1 1,1 1-12,40-2 0,6 1-893,-6 0 1,3 0 866,-9 1 0,5-1 1,-8 2 14,-10 1 0,-5-1 1042,6-2 1,-6-2-998,4-4 44,-11 1 1,6 0-79,4 4 0,6 0-11,-6 1 0,6-1 0,-1 2-172,-4 4 1,0 2-1,-2-1-481,19 0 0,-3-1 653,-5 3 0,-12 0 0,-17 0 0,-16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36.4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8 6955,'-13'-4'151,"2"1"297,11 3-68,0 0-77,6 0 307,-4 0 102,4 0 151,-6 0 1495,0 0-2470,2 0 95,5 0 17,4 0 90,4 0 106,2 0-12,0 0-21,0 0 16,4 0-129,-6 0-44,3 0 5,-5 0 45,4 0-50,4 0-6,9 0 11,5 0-11,7 0 11,3 0-5,15 0-1,-18 0 1,5 0-6,-28 0 6,-4 0 10,-8 0-10,-1 0-6,0 0 0,11 0 6,2 0-6,8 1 0,-3 2 5,2 0 1,-4 0-6,-1 0 5,-6 0 1,-3 0 72,-5-2 12,-3 0-17,-3-1-73,1 0-62,0 0 51,5 0-45,4 1-325,5 1-190,3 2-281,9 1 427,-10 1-29,3-1-89,-16-1 156,-1-1 225,-4-1 162,-11-1 0,8-1 0,-7 0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08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0 495 7348,'39'-23'224,"22"-2"-224,-12 13 0,23 0 269,14 2-1249,-27 2 1,2 0 1124,-11 2 1,1 0 347,13-3 1,2 1-461,-2 5 1,0 0-34,-10 0 0,2 1-321,21 0 0,0 1 332,-23-2 0,2 0-833,15 0 1,8-1 0,-5 0 821,-3-1 0,-1 1 0,1-1 0,6 1 0,-10-1-633,27-4 633,-11-1-832,-16-1 877,-15 1 271,-2 1-316,-12 2 1850,12 1-1828,39-1 1,9 0-68,-46 5 0,1-1 960,13-1 0,9-1 0,-5 1-949,8-1 0,-10 0 57,4 0 44,-14 1 0,-6 1 23,-24 3 67,58-3-113,-21 1 1001,-11-1 1,7 0-1024,38 1 1,-3 0-23,-4-2-23,-1 3 1,-11 0 0,-51 1 247,13 0-136,53-4-67,-41-1 1,7-1-16,12 0 1,10 1-1,-8-2-18,-11-1 0,-2 1 11,22 0 0,-8 3 22,-24 0 113,0 1 66,1-3-201,8-2 23,3-2-23,9 0-3370,3-3 3370,-14 2 0,1 0-1622,23-5 1555,3-2 111,-56 12-44,-20 4 0,-9 2 0,8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23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610 16 9814,'-13'-9'-179,"-2"3"224,-3 6 22,1 0 0,4 0 471,-1 0-314,4 0-22,-14 0-202,8 0 0,-11 2-45,4 4 0,-1 8-22,-4 4 0,8-1-45,7-4-45,6-7 179,7 0 23,-10 42-134,7-26-181,-6 32-806,9-34 1211,81 21-158,-52-19-3391,59 13 3302,-78-28-180,-4 3 113,-5 13 358,-1-6 449,-17 10-583,-38-8-23,-10-1 0,-30 2-163,25-2 1,5 0-107,3-1 2726,-29 13-3286,92-24 930,45-7 0,47-13 0,14-8 0,-18-1-257,0-17 0,0-2-79,1 18 0,16 4 0,-4 0 0,-23-6 482,-22-14 0,-22 9 89,-27 27-156,-28 13-67,-27 22-157,7 11-3004,1 3 2913,20-2-89,24-11 247,18-11-23,1-2-22,7-9-492,17-7-315,-14-3 807,28-8 0,-40 5 0,0-5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23.2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 0 7101,'-60'47'-269,"32"-25"-292,93 26 561,-1-43 0,-6-3 0,-3-3 0,-17-4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24.1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591 9 0,'-18'-4'0,"3"1"2288,14 1-2333,-1 2 1122,2 0-875,-2 2 740,-13 41-651,-7 3-893,3 0 0,-3 4 904,-2-3 0,-2 0-201,-3 6 1,-2 0 930,-2 3 0,-1 0-954,0-2 1,0 3-12,0 1 1,-2 4-1,4-6-79,4-8 1,2-2-34,-11 22 0,8-10-156,21-39 246,9-10-180,9-19 3303,4-7-3415,9-16-223,17-28 189,-3-8 1,4-11-1315,3-6 0,0-1 1639,-4 1 1,-2 4-916,-9 17 1,-5 12 758,-12 23-1010,-5 15 696,5 10 246,-5 6 23,11 12 247,0 8-68,-3 2 1918,3 6-2052,-6-6 2236,1 4-1990,10 17 1,4-2 392,20-25 0,4-7-393,-2-8-22,43-34-22,-69-17 1878,-2-4-2405,1 3 0,0 1 302,2-5-538,13-22 673,-25 64 0,-8 7 0,1 5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24.9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0 7594,'39'52'1951,"-18"-37"-1570,-2 39-403,-73-5-1,31-21 34,-12 12 1,3 0-304,21-6-134,2 8 381,14-28 360,5-3 133,28-8-314,23-7-112,-10-4-1949,36-18 1455,-60 14-3233,22-7 3525,-33 19 427,7 7 179,-10-2 134,3 5 449,-12-7-426,2-2-560,4-1 66,6 0-156,12 0-964,22-7-270,24-28 1256,-21 7 113,-4-21 3279,-45 21-3482,-21 5 315,-9 0 44,-19 5-22,-4 1 201,-14-2-851,6 11 201,12 11-290,16 26 222,26 0 69,0 5 111,3-13 606,5-3 1144,32 12-1145,1-10 24,32 5-248,-22-16 1,12-6-247,24-9 0,24-7 0,-15 1 0,-53 9 0,-91 19 0,-29 2 0,11-8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25.6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642 9 8670,'-10'-5'-537,"-1"1"514,0 14-1722,-9 37 0,-6 28 0,3-7 2025,3-17 1,-1 3-343,-3 11 0,-5 14 0,-1 0 0,2-10 454,-8 7 1,1-7 213,1 2 0,-1 0-494,-2 0 0,2-4 0,11-14 0,2-3-256,-15 31 121,9-17 2074,23-48-2073,2-9 3357,1-2-2886,2-4-718,0-9 89,0-7 113,-6-35-45,-3-13 0,-1-6 328,-2-27-496,2 1 0,3 7-863,5 40 1053,8-21-3212,17 61 3302,6 0 224,19-5 68,4 4-1978,37 0 1809,-28 8 1,2 1-91,-11 4 1,1 1-102,4 2 1,-5 3-829,5 14 896,14 3 0,-35-13 0,5-1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25.9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198 0 9320,'-18'0'943,"2"0"-1168,15 0-44,-8 2 381,-5 14 157,-13 14-628,-13 32 0,0 9 179,7 10 180,52-19 0,12-9 0,-3-25 0,29-30 0,0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26.1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61 1353,'29'-34'-1353,"-9"7"1371,-13 30 1,-7-2-1,0 3 1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27.7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88 628 10711,'-6'-21'292,"2"5"-674,-4 15 270,-5 16 90,-3 6-1,-2 19 1,5-1-135,7 6 22,2-15 584,5-7 44,1-15 269,5-8-201,15-6-471,3-5-45,32-27-157,-15 0-225,14-15 135,-19 13-3436,-12 7 3234,-11 11-695,-16 10 1122,-94 35-158,48 7-100,-8 1 0,11 4-80,42 5 338,31-3-23,29-29 52,16-32 1,20-20-1,-7-2 49,-9-3 0,-1-9 5,-3 2 0,10-8 1,-3-3-1,-16 7 253,-12-5 0,-12 2-411,1-7 1,-10 12 28,-20 31-425,-7 16-1010,-10 22 1861,-16 30 1,-4 7-247,-1-5-11,-4 9 0,-2-3 212,-1-18-212,-1 4 0,-4 6-68,-6 9 1,0 3-68,0 1 1,1 0-420,3 1 0,7-4 341,0 11-2227,18-4 2653,14-24 22,14-9-44,12-20-1,25-27-291,33-26-68,-18 4-44,6-10-224,-50 33-1167,-11 10 2340,-4 5-1174,-5 6 1614,0 6-1367,0 1 3460,3 6-3303,3 3 90,3 2-68,17 16-22,-6-6-156,11 6 44,-12-12 201,0-7 1227,44-30-957,-30-9-269,34-29-90,-43-2-45,-5-3-45,-5-1-425,-7-3-45,-4 27-494,-3 6 740,-11 25 134,-34 35 1,-11 16-3219,-13 7 3219,11-3 0,6-3-135,17-9 552,31-22 76,16-13-22,14 3 133,30-1-2200,28-2 1887,2-1 1,9 0-136,-28-2 1,1 1 0,4-1-46,2 2 1,5-1 0,0 1 0,-7-1-68,27 2 1,-6-1-3565,5 2 0,-18 0 3587,-40-2 0,-13 0 0,-27-3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28.8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42 7437,'-2'-16'224,"1"2"740,1 10 1548,0 0-3521,0 2 1009,22 1 0,-17 1 0,18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37.3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 7011,'1'4'5107,"0"-1"-3784,-1-3-1323,4 0-56,-3 0 56,4 0 5,-5 0-83,1 0 72,3 0 6,-1 0-11,5-2 5,-1 1 1,2-2-29,1 1-16,0-1 44,2 1-39,0 1-162,0 1-84,-3 0 123,1 0-34,-2 0 79,-1 0 89,-1 0 34,0 0 129,-2 0 79,0 0 60,-2 0 40,1-1-168,-1 0-100,-1-2-304,0 1-453,1 1-3165,6 1 3882,-1 0 0,1 0 0,-4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29.1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54 1916,'1'-22'2579,"3"5"-100,5 9-2523,5 2 44,23 7 0,-22-3 0,14 6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29.3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7751,'29'18'-22,"5"-3"-1394,39-22 1,-42 5 0,23-4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29.7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65 9433,'18'-26'90,"3"5"-5728,4 11 4270,30 5 1611,-6 3-243,17 7 0,-37-4 0,-9 4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30.0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7976,'26'-6'-113,"1"0"-5576,3 6 5689,11 0 0,-16 0 0,0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30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7393,'29'0'-359,"3"0"0,-19 0 0,1 0 1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30.5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5891,'43'2'-79,"-1"0"1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30.6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 6496,'-17'0'112,"5"0"-112,8 0 0,3 0 0,0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30.7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6249,'0'0'0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31.6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71 7617,'3'-24'941,"0"3"-111,-3 16 919,0-5-1861,0 8-404,0-5-897,0 7 1413,24-1 0,-19 1 0,19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31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30 8469,'-10'-15'1076,"4"6"-1996,1 4-739,64 19 1659,-13-8 0,21 9 0,-36-12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38.1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4 10181,'0'6'3657,"1"-2"-2520,-1-4-1081,0-6 56,1 5 34,-1-5-57,1 6-716,-1 0 129,5 0 318,3 0 35,10 1-1,5 3 79,6 0 67,1 3 50,-2-2-44,-4 0 39,-6-1-40,-5-2 79,-6 0-11,-3 0 202,-3-2-275,-1 2-40,3 0-38,0 1 33,5 5-100,2 1-57,5 5 28,3 3-10,8 10 178,-7-6 6,3 4 0,-12-13 0,-1-3 0,-5-3 258,-2-4 1130,-2-1-1735,0 1-112,-1 0 319,-2 4 140,-2 2 6,-3 2-6,-2 2 0,-3-1-56,-2 2 56,-6 0 0,-8 2 67,-9 2-45,-8-1 12,-5-1-17,0-2-17,5-2 0,11-3-224,8-1-4195,14 1 4419,6-5 0,7 2 0,0-5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32.1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27 8518,'11'-11'-516,"2"2"516,-3 6 0,-2 2 0,-2-1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32.8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224 54 8312,'4'-19'4148,"0"-3"-4193,-4 18-224,1-4-179,-1 8-337,0 0-3123,0 12 4211,-16 68 0,-10 31-826,6-31 1,-1 2-1,0 2 545,1 4 1,0 1-1,1-3-551,-2-7 1,1-3 0,6-16 685,9-9-323,3 1-1292,-1-6-154,3-9 1612,-3-9 0,3-20 0,-1-3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37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 6698,'1'-5'-98,"1"2"1,-2 3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37.8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5980,'0'0'0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39.4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1 407 7393,'92'-12'-1122,"-2"5"1033,10 2 178,-2 5 46,-60 0 179,13 0-202,23-10-953,-16 6 796,-5-2 0,1 1 132,18 4-491,-1 1 1,0 2-2715,0 1 3118,-10-1 0,-8 0 0,-32 0 874,-2-2-102,18 0-963,42-9 1,10-1 56,10 5 55,-1-6 0,-6 2-10,-33 9 66,-8 0 46,-2 0 134,-20 0 157,-1 0 179,-15 0-358,29 0-158,-3-1 12,11 0 0,3 0-34,14 0 34,8 0 0,0 0 11,-5 3 1035,-16-2 0,-5 1-1035,-16 1 648,-7-1-133,-11-1-380,15 0-158,-4-5-56,31-3 1,5 0-56,4-2 66,-3 2 1,0 1-2976,-1 6 3066,-18 1 983,-6 0-805,-23-3 127,43-21-395,-12 10 55,2 0 1,3 0-101,27 2-101,-14 5 1,0 1 167,8-1-2224,22-1 2314,-75 8 3232,-6-1-3277,0-4-112,11-2 67,15-6-67,34 0 0,10 0-34,-29 5 1,2 1-65,15-1 1,10 0 0,-8 3 197,-3 2 1,-8 2 751,33-2 22,-33 1-402,-60-1-47,-2 0-492,20-5 89,8 2 46,27-5 3346,6 5-3504,32 0 112,-11 3 90,-7 2 0,-34 1 270,-29 0 357,7-2-649,8-2-91,28-1 113,15-2-1418,4 5 0,4 1 1305,-22-1 1,-2 1-520,17 3 0,-8 1 946,-18-1-179,-32 3-2221,-32-5 1533,2 0 0,-6 0 0,12 0 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0.6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51 7885,'6'-19'1705,"-1"4"-1235,-5 8-335,0 2-135,0 2-90,0 2-425,33 1 537,-13 0 46,28 3-68,-9 0-785,-5 0 785,33 0 0,-42-3 0,13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1.0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8716,'51'5'-561,"12"-1"-538,7-4-316,14 0 0,-36 0 0,-8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1.3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 9 7863,'-19'-5'113,"4"1"-248,12 4-224,2 0-291,31 6 404,29 3-605,-5-4 1,1 0 0,13 3-1,-1-5 1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1.5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9231,'11'3'-1413,"8"0"527,31-3 1,8 0 885,23 0 0,-25 0 0,-5 0 0,-9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2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62 6720,'10'0'1457,"29"3"-1009,45-4-471,-10-5 1,15-3 0,-5 2-460,10 1 0,3 0 482,-18 0 0,11-2 0,-4 1 0,-16 2 0,27 1 0,-42 4 0,1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19.9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47 9862,'-17'-5'1814,"4"1"-1147,13 4 369,0 0-728,-8-10-28,3 7 62,-6-10-180,5 9-95,2 0-67,0 1-229,3 2-723,0 1 952,3 10 89,1 3 62,2 15 29,1 3-18,0 10-44,2 3-46,6 8-72,5 2 0,6 3 12,8 0 66,2-2-33,3-3-45,-1-4 0,-4-8 28,-4-4-23,-7-10-5,-1 0-123,-10-11-1249,2 3 1372,-2-11 0,-4 0 0,1-5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2.8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62 8984,'50'-5'-268,"7"0"-394,10 0 1,5-1-1269,22-1 1874,-17 2 0,0-1-614,-21 0 0,-8 0 0,-1 2 0,12-2 1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3.1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8581,'8'-23'2959,"-1"6"-1927,-7 14-404,0 3-494,1-1-403,7 1-460,48 0 0,14 0-1445,12 0 1608,-14 0 1,11 0 0,-13 0 0,-4 0-1,17 0 1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3.3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33 9231,'42'-9'-1312,"19"3"1,6 2 1311,23-3 0,-28 3 0,-7 1 0,-14 3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3.6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0,'67'0'0,"-14"0"0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3.8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30 2093,'70'-9'0,"0"1"0,-13 2 0,-1-1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59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686 83 9456,'0'-17'2510,"0"-5"-2286,0 10-112,0-2-134,-4 8-135,-3 4 135,0 1 111,0 1 136,6 0-113,1 0 135,0-1-91,-4-1-111,-7-1-134,3 1 44,-4 1-112,0 1 179,-9 0 23,-69 30-67,31-10-12,-2 13 1,4 5-12,14-7 45,-13 29-45,17 6 45,4-16-22,-9 32 22,23-48 0,2 8-23,6-1-112,6 11 1,2 6 156,-5 31-11,6-33 0,2-4 102,2 1-90,-1-37-1,-4 3-44,-6 12 44,3-5-224,6 24 0,4 2 247,3-12-45,9 38-45,-5-66 359,52 21-3661,18-6 2629,-13-12 1,11 0 0,-4-3-1122,1-1 1,-1-4 1838,30-5 0,-11-3 0,-33-1 0,-21-6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00.6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51 9029,'0'-28'1031,"1"6"-739,12 22-180,-5 0-89,8 0 44,-7 0-45,3 0-89,22 8 112,-6 3-45,23 12 145,18 10 1,3 3-11,4 5-135,-5-6 0,-6-3 0,-23-8 112,38 30-112,-37-22 22,1-1 1,-3-1-68,-16-6-583,-6 5 740,-10-2 315,-6 18-181,-27 42-179,7-20-45,2-18 1,0-2-23,0 7 134,-6 19-3526,6-28 3595,-14 13-820,-20-14 819,-28-7 0,-12 0-1108,21-7 1,-2-1 905,2-5 0,-4 0 0,11-3-494,-13 8-1210,31 4 1704,55 2 0,-9-9 0,9-6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02.1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24 321 8805,'-1'-20'1458,"-3"2"-1145,-2 13-89,-2 1-21,6 0-316,0 2 1,7-3 269,-1 4-89,2-2-1,-4 3 0,0 0-45,-2 0-44,18 0-23,-4 0-22,17 0 67,4 2 157,22 43-23,-15-12-89,0 22 112,8 25-90,-34-42 247,28 24-67,-40-44-135,-1-18-112,-3 0 0,2 0 605,-1 0-538,-1-3 1,1-4 21,-1-5-21,0-7-68,0-16-90,6-16 67,0 2 1,6-2-3415,6 16 3370,-3 12 89,12-6 90,18-54-112,-14 38-11,-8-1 0,-1 2-459,0 14 178,-12 13 3527,1 4-3302,-11 13 67,2 5-2041,15 19-1232,4-7 3273,16 9 0,-18-20 0,0-4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03.1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 0 8716,'-1'24'268,"0"9"-111,4 11 158,-4 47-203,-7-28 0,-2 0-90,7-8 0,0-2-44,-8 4 0,5-1-3767,30 39 3789,-4-49 0,8 23 0,-15-61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08.1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62 7841,'41'-3'0,"14"-5"-23,24 0 46,15-5-5706,4 1 5683,-8 1 1409,-12 7-2664,0 1 1255,-33 3 0,-6 0 0,-30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5:01.6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3 969 6675,'-1'42'0,"0"-15"6166,7-18-5785,1-21 90,15-37-404,16-31-22,-3 8-11,-5 6 0,-1-9-259,-7-20 1,-3 3 22,-5 20 0,4 32-752,19 101 1,-1 35 1065,-13-19-67,-12-5 0,0 24 0,5-9 0,9-41 807,63-83-808,-38 2-10,9-8 0,2-16-147,-24-1 1,-7-9 0,-3-2-199,-6-4 0,-3-2 0,0 2 0,5 7 1,0 3-1,-7 3 0,-14-4 0,-1-1 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20.6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474 31 8942,'12'7'3496,"-3"-1"-2633,-9-6 957,0 0-1479,1-17-111,0 12-230,0-14-5,-1 18-757,0 0 577,-3 8 185,-2 8 61,-6 15-55,-6 12 44,-8 13 113,-7 11 10,-10 12 7,-5 6-119,20-41 1,1-1-43,-1 1 1,1-1-14,-22 36 28,5-7-34,10-9-79,-1 8-386,16-22-1702,-3 13 2167,15-29 0,1-8 0,3-12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08.8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80 8110,'64'0'0,"3"-4"0,16-2 0,-10-1 0,-21 3 0,0-1 0,20-3 0,9-1 0,-16 1 45,-11-3-1144,6 5 1,2 2 1098,21-1 0,-29 4 0,-4 0 0,-9 1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14.1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5958,'0'0'0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14.7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200 1 8312,'-24'59'-527,"0"0"0,-5 35-5246,72-85 5751,2-5 1479,-5-2-1367,-5-2 112,-7 0 873,-12-8 102,-6 2-908,-8-7-112,-2 4-45,0-35 3294,0 23-3249,-3-29 449,-21 32-405,10 3 46,-17 3-111,-47 8-136,45 9 23,-61 16-90,66 18-1,4-9-133,11 5-136,21-20-511,80-1 0,-58-5 0,56-4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15.6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134 15 7998,'-14'15'-90,"2"-3"67,-3 16-268,-1 24 134,8-29 202,-1 18 67,9-38 0,16-3-134,0 3-1256,61-3 1211,-35 3 67,32-8 336,-47-11 583,-14-14-784,-9-3-247,-21-4-23,-9 9 651,-35-1 179,-20 14-695,17 14-90,1 21-134,48 14 224,15 28 0,-1-33 0,7 11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16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66 9141,'22'-15'-224,"-1"3"179,-11 9-2687,2 0 2754,-3 2 970,-3-1-813,-3 2 1762,-3 0-1963,-3 0-113,1 0 46,-6 12 21,4 30-492,49 9 627,-20-6 1504,38-27-1302,-34-48-179,-10-28-292,-4 14-537,-9-5 514,-31 40 225,6 2 45,-18 7 291,-1 4 606,-4-3-1570,13 5-1749,37 15 2377,38-1 0,-1 3 0,-7-10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17.0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57 130 7863,'-12'-9'2287,"0"-1"-2287,9 6-22,1 0-538,2 4 515,-2 0 67,1 0 247,-1 0 67,-2 0-358,1 8 22,-4 22-314,2 41 180,2-15 44,10 14 964,52-65-583,-29-16 203,37-25-203,-51-9-246,1-3 68,-4-41-204,-5 47-671,-19-23 807,-7 61 90,-18 1 313,-19 6-605,29 7 45,-13 8 45,36 11-1256,3 9 475,24 19 0,-18-28 0,18 5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19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3098 10755,'0'-10'875,"0"-1"-471,0 5-337,-1-3-45,0 3-22,0 1-45,1 5 314,0 0-22,-5-2-179,2 2 88,-4-1-88,6 1-248,-1-2-66,2 2-315,0-3 808,0 3 717,0-1-897,0-1-67,0 2-22,0-3-203,0 3 315,0-3 0,0 2 134,0-5-89,0-5 66,0-7-3368,2-9 3257,3-5-1830,4-4 1673,7-3-577,27 0 0,19-6 0,-2 4 543,-2-1 0,7-2 15,-7 6 1,10-5 0,6-5 0,4-2 0,1-3-73,-4 1 0,4-5 0,4-3 1,1-2-1,-2 1 0,-3 2 1,-4 4 175,2-2 0,-5 4 0,-3 1 0,2-2 0,4-4-9,-4 2 1,7-5 0,2-3-1,0 0 1,-6 3 0,-8 4-1,-13 8 103,13-20 0,-15 3 256,-12 7 0,-2-3 0,-3 5-368,-2 4 0,-1 2-23,12-24 1,1 5-90,20 1-101,6 16 0,12-2 11,-19 15 0,2-1 0,2 1 514,-2 2 1,1 1-1,5-5-357,4-6 0,7-6 1,-3 1-1,-15 10 267,-9 10 0,-14 0-222,5-54 0,-74 90 0,-29 14 0,0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21.0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377 201 7976,'-6'-24'2017,"2"7"-537,3 1-875,-1 8-89,2-2 90,-3 3-920,-24 3 246,17 2-21,-19 2 66,26 0-21,-4 0-1,-3 0 45,-12 2 0,-8 8 0,-14 7 45,-4 7-157,-15 11-225,29-10-448,0 9-134,41-11 695,23 5 448,27 3-397,6-15 1,15-2-1,-5-2 240,-5 0 0,2-1-97,18 0 0,10-1 1,-21-2 343,-16-3-23,-16 5-313,-98-1-1421,-29 10 1,-5 3 1453,37-10 0,1 2-22,-36 8 0,8 0-638,30-3 649,18-8 453,12-3-453,11-5-135,3-2-66,3-1 791,0 0-1285,4 0 1439,4 0-509,34-18 1,12-8-169,10-5-67,6-4 0,2-3 11,-23 12 0,-3 0-1707,4-1 0,2-6 1188,4-7 0,4-6 0,-7 2 508,-5 0 0,-3 2 0,17-13 0,-11 5 0,-33 19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21.5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389 1 0,'-37'64'766,"-1"0"1,32-9-163,-30 22 0,-20 21 0,13-9-537,26-25 0,5 2-7,-5 16 0,-1 11 0,2-10-49,4-15 0,1-2-26,-2 6 0,0 5 1,5-16 1515,8-16-1008,0-15 949,0-16-1599,0-14 2802,-7-23-2958,1-20-181,-5-22 522,6-14 1,3-7-7,0 32 1,1-2-1001,0-11 0,1-7 1,0 7 977,0 10 0,0 6-381,0-32-327,10 36 484,35 64 224,0-6 22,1 1 1,6-3-412,12-7 1,0-4 377,-14 0 0,1-2 293,22-5 1,-8-2-1,-26 1 1,2-1-1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23.7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0 601 11832,'10'1'-179,"0"-4"201,4-8 68,2-2 67,35-8-135,-12 7-22,29-7 45,-21 9 0,2 0-426,41-18 67,-35 10 179,23-15 180,-51 13 224,-14 10-292,-13 2-21,-26 10 44,-16 13-23,-2-1-66,3 13-1,19-6-156,0 8 133,5 6 113,2 3-45,4 3 45,7-6-45,1-2 23,1-6-68,2-3-313,4-6 313,9-7 158,14-3-1473,37-17 0,9-8 1450,1-6-90,1 1 0,-7-4 90,-30-7-919,-17 0 381,-13 17 67,-10 2 202,-31 23 112,16 1 3391,-13 5-3413,24 2 44,6-3 583,29 13-336,-13-15-22,23 8-1,-18-17 91,-3-1-180,-1-3-1,14-22 315,25-41 89,-20 18-89,11-18-695,-43 52-808,-6 6 516,-10 2 158,-9 6 223,-36 3 427,28-2-1,-17 1-403,41 1 291,-21 47-45,10-20-246,-22 55 247,26-63 626,36 9-481,22-46 1,8-13-35,32 0-67,-22-4 1,-5-3 269,-3-6 155,5-21-289,-13 13-248,-9 2-135,-16 24-44,-16 18 22,2 5 225,4 0 447,-7 1-402,3 2 44,-9 3 0,-2 4-22,-2 18-404,13 17 628,11-9-46,20-2 2,35-29-1,0-26-112,-1 0-90,-22-20-45,-26 6 91,-1-16-181,-10 8-784,-1 7 45,-26 32 941,-30 80-201,14-26 67,-10 37-246,34-60 896,5-13-180,4-6-110,6-6-69,43-44-381,-25 17-493,35-44 381,-46 42-560,0-1 269,-12 21 89,-3 4 516,-3 3 23,6 10-23,4-2 68,9 10 21,4-5-66,8-1-135,6-5-291,24-2 358,0-25 280,-14-12 1,-4-5 55,1-11-1456,20 4 1120,-45 81-179,11 11 89,-7 8 2198,14-29-1502,-12-38-606,18-32-67,-25-10-404,2-12-66,-8 30 21,-6 8-986,-7 4 1502,-14 13-22,-9 3 45,-11 7-1,-7 0-425,-41 3 68,47 36 132,-22-3 159,72 27 269,9-19 694,40 9-179,3-27-2391,-11-12 1,1-5 663,25-19-2465,8-11 3331,-30-8 0,-27 12 0,-10 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21.7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72 60 10545,'-5'-12'1389,"1"2"-1036,4 10 235,0 0-409,-21-9 56,15 5 124,-15-8-68,19 9-56,0-1-72,1 2-79,-2 0-79,3 2 1,-2-2-6,0 2-527,1 0-66,0 2 526,4 10 67,9 10 179,7 20-90,11 11-83,3 10 50,1-1-22,-4-2-1820,-5-8 1898,-6-7 62,2 10-118,-9-16 28,4 9 6,-9-16-34,0-1 22,0 0 1825,6 13-1892,-2-9 34,9 24-45,-8-27 5,4 7-5,-8-20 0,-2-6 6,-3-3-6,0-4 0,0-2-392,1 1-381,4-3 773,9 1 0,-8-3 0,4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24.1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548 17 8760,'-4'-17'224,"-16"39"-224,-3 29-34,3-4 1,-3 8 63,0 3 0,-1 6 0,-1 5 127,-1 4 0,-1 7 0,0 2 0,2-2-51,4-3 0,0-1 1,2 0-1,-1-1-91,-7 18 0,1-2 0,6-10-15,10-10 0,6-19 0,4-34 606,0-9-1548,-2-26 292,-6-12-426,-6-25 228,-26-36 0,22 48 0,-12-17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24.3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0 148 0,'87'-21'355,"0"-1"0,0 1 0,3-10 122,-19 17 1,19 0 0,-2 2 0,-25 4-1935,-17 3 1457,28 7 0,-57-1 0,-1 3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25.3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1122 9343,'52'20'1782,"0"0"1,-23-17-1794,32 3 0,-6-12-1021,-47-54-1636,-33 1 2646,-7 13 44,-33 15-1435,106 103-223,54-92-71,-2 28 0,9-13 1897,-36-31 1,2-21-1,-2-6 1,-7 6-72,-7 8 1,-5 2 0,-2-5 59,9-20 0,-4-6 0,-12 8 124,-19 17 0,-9 1 11,-2-25 0,-2 2-135,2-6 45,-5 17 1,-5 24-741,-10 76 865,-24 13 1,-25 20 0,-11 10 0,2 0-1,15-10-372,16-6 1,8-6 0,-8 7-221,-17 9 1,-17 9 0,-3 3 0,13-4 0,26-11 331,28 5 1,22-12 3588,33 0-3376,19-36 1,9-19-270,-16-27 1,-2-21-371,-4-11 1,3-17 0,-1-2 0,-9 11-1211,-5 9 0,-4 1 1487,2-21 0,1-7 1,-12 41 121,-16 76 521,-8 41-330,-13-19 1,10 3 4,56 14 0,14-7-2494,-35-27 1,4-9 2235,54-6 0,0-20 0,-30-24 0,-20-12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25.5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6474,'0'0'0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26.1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169 383 0,'42'-75'466,"0"1"0,-13 19 0,-3 1 1091,10-24 1,-12 31-2164,-39 109 1,-16 44 1206,7-36 1,-3 4-1,0 4-573,4-7 0,1 4 0,0 0 0,0-3 61,-8 14 1,1-4 0,7-14 0,9 6 426,7-19 0,4 0-516,10 6 314,5 13 919,59-131-1301,-40 4-190,1-5 1,-5-6-348,-22-31 235,-10 46 0,-8-3-27,-11-10 1,-8-6 0,2 9-366,-15-23-1,-3 5 1,6 21 516,31 54 425,6 2 1742,12 0-1249,4 0 1055,67-3-1312,-22 2 0,4-1-292,9 0 0,4 1-1257,23 1 0,-4 4 1156,-40 1 0,-4 3 1023,10 1 0,-5 5-5194,2 27 3582,-29-16 0,-6 2 0,-21-22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26.4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70 35 8805,'7'-20'2040,"-2"6"-2186,-30 55 1,-6 27-214,23 14 493,-7-11 1,12-3-695,67-5 560,5-57 0,1-10 0,1 6 0,20-15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26.6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72 389,'55'-40'0,"-10"9"0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40.8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128 3434 8513,'-12'-3'740,"-5"-4"-1165,12 2 716,-5-1 158,15 3 873,-5 3-1367,0-1 987,0 1-427,0-3-111,0 2-359,0-2 179,-6-3-224,4 4-67,-5-2 0,7 4-68,0-3 270,0 3 22,0-3 0,0 3 358,-9-10-380,3 4-382,-8-7 113,9 9 111,1 2 23,4 0 135,0-1 134,0-19-157,-1 7 90,-2-14 89,-11-1-291,9 17-22,-7-9 22,12 22-45,0-33 67,0-14 34,8-16 0,5-6-101,6-23 11,11 11 1,21-13-499,-10 38 1,13-7 0,7-5 0,4-3 0,1 1 0,-4 3-1,-7 5 509,9-13 1,-8 9 0,1-5-1,9-15 39,-19 23 1,6-10 0,6-8 0,2-6 0,3-3 0,1-3 0,-1 0 0,-1 2 0,-4 3 0,-5 6 0,-6 8-1,-7 9-410,11-23 0,-12 15 1,-3 2-1,5-11 397,-2 3 0,7-13 1,2-6-1,-1 1 0,-5 8 1,-10 13-1,-13 20-294,-12-11-2154,3 38 1280,42 27 694,-6 2 22,35 0-2375,-10 0 2824,-29 3 0,1-2 0,-37 1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41.7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 5734,'-2'1'0,"1"1"0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43.2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186 0 8805,'-27'92'49,"-1"-1"0,1 1 1,3-4-1,2-1 1,8 2 174,10 3 0,7 1 0,0-8 112,-1-5 1,2-8 66,3 0 1,0-20 336,-5-41-157,-2-11-852,-2-62 291,1 16 45,-1-5 1,2-2 67,6-19-113,0 2-1143,5-13 1188,-6 45 381,-1-5 136,-1 24-540,-1 6-21,0-15-23,0 12-157,-2 5-45,0 4-112,0 3-650,0 4 762,0 27 179,0-14 1,0 21 269,0 8-292,0-23 90,0 19 1973,0-34-1637,0-1 0,0-3-292,0 0 2,0-1 21,0-2-45,0-2-22,0-1-494,2 0 315,19 2 100,37 2 0,9 2 12,-4 2-696,11 3 1,-14 5 919,-50 1-45,-10 10 22,-33 8-1616,-10 17 1393,6-4 88,2 2-21,23-25-1,4-4 180,-9-1-68,-22 1-179,-55 0 68,35-6 1324,-16-2-3477,69-5 2175,54 20 538,17-23 0,20-11 0,-9 3-382,-18 9 1,1-4-15,22-11 0,8-9 0,-25-12-154,-39-20 1,-15-4-101,10-24 0,-11 17 0,-3 2-45,-1 2 89,0 8 1,7 12 44,-2 19-2466,-10 14 2556,0 9-89,-12 18-3483,-2 34 3528,0 12 111,0 3 45,5-1 90,4-11-314,8 0 202,7-15 268,13-11 69,43-32-539,-18-34 0,-11 12 0,-27 67 0,-24-26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22.6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606 26 12141,'-13'-15'712,"2"4"-707,11 11 113,0 0-6,0 3 17,-2 1 324,-4 6 152,-6 8-168,-7 9-224,-5 11-157,-7 10-6,-3 9-11,-4 8-28,-1 5-11,-3 5-76,11-21 1,-1 0-31,-17 28 44,17-31 1,0-1-3662,-26 28 2738,14-16-534,6-7 1330,21-19 0,16-25 0,1-2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43.5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 6832,'-46'5'-202,"24"3"46,42 42-584,17-6 740,2 2 0,-15-20 0,-9-5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44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1 903 7303,'0'23'538,"60"3"0,19-5-381,-10-5 145,30-6 1,-1-14 572,-33-36 537,-21-12-1591,-30 22 134,-38 20-67,-9 43 0,-2 12 112,1-11 11,1 10 1,-2 1 10,-12 2-157,24-21-22,-15 19 0,35-28-89,11 37 201,6-21-67,12 21 381,3-34 672,54-29-784,-34-8-67,41-26-45,-50 0-45,12-17-897,-8 8 112,-10 11-201,-13 17 112,-21 24 1748,0 0-1076,0 15 90,0 5-45,0 19 426,4 1-381,4-3 1973,88-33-1151,-44-54-632,-1 26 1,-4-4-191,-23-54-1379,-50 35 0,-14 9 617,-12 23 626,-39-17 181,52 62 90,23-6 1008,16-20-224,4-4-471,11-5-112,38-33 1,33-30-1,6-9 1,-17 13-169,-16 10 0,0-2 120,1 4 0,14-9 1,2-4-1,-7 1 1,-19 6 316,-13-21 0,-16 11-583,9 0-1457,-11-23 1805,-33 139 0,-8 23-258,4-19-101,-2 23 0,-11 16 235,-6-28 1,-12 5-1,-1 0 1,7-4-180,11-4 0,4-2 1,-4 4-29,-12 9 0,-7 8 0,2-4 1,13-12-131,0 28 540,42-53 179,32-34-292,12-13 0,5-5-1029,33-12 838,-26 3 1,-2-8-908,-20-5 0,-8-6 874,17-44 0,-23 73 0,-30 25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45.7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213 48 4728,'0'-15'1301,"0"7"624,0-2 1393,-4-5-4169,-13 21 514,-18 49 1,-8 38-1,11-9-1165,22-28 0,2 2 1502,-16 30 0,-6 10 0,21-24 0,41-31 0,0-38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9:46.3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421 12 11989,'-13'-6'605,"-45"0"-649,26 6-91,-29 0-179,20 44 202,17 3-561,27 16 0,10 2 741,9-1-24,12-18 1,3-8-134,-4-19-1,-15-8 830,-49 25-762,2-4 22,-31 24 268,15 4-290,12-15-785,-10 1-1435,6-21 2242,1-4 0,14-9 0,6-5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0:08.6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24 151 8278,'0'-28'2264,"0"3"-1434,-9 0-47,5 11-1096,-5-3 363,8 14 219,1 2-7,0 0 478,0 0-345,0 0-395,0 0 23,0-1-1,0 1 1189,0 0-1211,0 0 358,0 0-88,0 0 200,0 0-21,0 1 134,0-2-628,0 1 45,1 1 45,-1-2-45,1 1 0,-1 1 314,0-2-314,0 1 0,0-1-68,0 1 46,0-1 44,0 2-22,2 0 0,-2 0 224,2 0-224,-2-1 23,0 1-46,0-2-21,0 1 44,0 1 0,0-1 0,0-1 0,0 2-90,0-1 68,1 1 44,-1-2 0,1 2-2757,-1-1-605,6 1 3340,17 0 0,-12 0 0,11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0:10.9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0 230 10711,'10'-13'2982,"-2"5"-2623,-8-8 66,0 6-66,0 2-314,0 2-45,0 5 45,0 1-90,4-1 0,-1 0 90,16 0-45,23 1 23,-7 0-1,16 0 0,-10 0 113,39 0-135,-27-1-3370,30-5 3370,-43-2-22,-4 0 22,6 2 0,8 4 0,2 1 22,12-4-11,-3 3 1,-1-2-12,-4-2-2269,-4-1 2292,-10 0-23,0-1 44,-18 2-21,13 2-23,-17 2 2291,16 2-2291,-4 0 44,57-1-21,-43 0-23,34-2 22,-55-2-22,0 2 3392,-2-1-3392,5 1 0,3 0 0,9-1 23,9-2 0,4-1-23,32-6 0,-27 5 0,-4 0 0,0-1 44,-30 5-88,-17 4 66,27 0-22,3 0-695,31 0-5477,-10 0 6172,-10 0 0,-20 0 0,-15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0:14.3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1046 86 9007,'2'-20'1278,"-4"1"-493,-25 9-516,10 3-90,-16-1 135,21 3 112,6 1-224,4-1 380,2 2 674,0 1 45,0 1-1346,-2 0-22,-7 1-23,-48 14 90,24-3-22,-37 12 66,13 11-44,-28 16 0,15-6-67,-9 12 22,52-18 90,-5 2 45,-22 22-23,17-26-89,-15 8 22,16-14-45,-4 11 0,8-8 45,1 5-22,18-18 22,3-1 0,-5 11 156,-9 12 46,-8 17-224,6-17-113,5-3-89,18-14 291,1-6 23,2 17-23,0-9-44,0-2 21,0 5-133,0-3-90,11 12 201,-2-12 0,11 2 135,4-1 22,9 17-179,-11-11 135,9 33-90,-20-41-45,8 23-90,1-21 68,3 0 22,49 32 134,-13-4-156,13 2 44,-31-14-22,-25-25-3133,3 7 3155,5 3 23,8 15-112,4-7-23,4-1 202,-8-11-224,-13-13 382,-25 29-158,-3-23 202,-27 34-292,16-36 0,-14 9-22,8-13 45,-49 25 2130,22-12-2164,8-3 1,-2 0 213,-40 16-181,46-20 1,-16 5 0,56-23 224,-2 0-292,-1 0 46,-5 0 134,-12 0-135,10 0 958,-5 0-958,15 0 91,1 0-90,-1 0 44,0 0-874,0 0 739,10-1 180,4-2 269,35-11-291,-25 7-23,14-5-22,-34 11-180,-2 1 68,3 0 67,4 0 90,13 0-90,22 0 45,-10-1-23,15 0-67,-34 0-246,-2 1 291,-6 0 112,19 14-67,-3-5 0,13 12 22,-13-9-45,3 4-134,-13-7-22,1 1-68,-13 0 673,0 23-336,0-7-23,0 22-90,0-28-22,0 4 0,-17 34 23,5-30-1,-11 35 23,10-45 44,2 15-89,3-17 135,-56 51-68,21-21-67,-23 11-22,34-19-1,22-16 23,-4 19 0,1-6-22,-4 31-770,4 7 792,3-7 23,3 7-46,6-37 23,1-6-3182,0 3 3003,1 4 55,11 2 236,20 18-44,17 8-68,-6-17 487,-3 1-487,-21-36 134,17 19-134,-16-16 0,11 17 224,12 12-224,-19-18-11,30 8 0,7-4 101,-15-15 3361,47 10-3361,-50-26-1,-13 3 25,-5-2-69,-13 4-22,-10-4-1,2 2 180,6-1 829,13-1-829,-11 1 515,6-2-672,-18 0-22,0 0-23,13-24 0,-9 18 0,9-18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7.7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642 651 8312,'-15'-2'2264,"-13"0"-2152,11-1-1165,-1-6 1523,30 1 136,7-22-427,-3 8-156,-2-17-91,-22-9 136,-33-24-1,12 14-22,-19-9-3392,31 42 3369,6 3-22,0-2 112,3 4 0,-3-5-67,-2 5-2425,-4 1 2648,-60-33 2113,37 24-2493,-38-17 89,56 37-89,3 5 23,-4 3-338,-9 0-536,-8 0 963,1 0 0,14 0 0,9 0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8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0 545 7326,'4'-24'515,"2"0"-335,4 0 324,23-26 0,5-5-235,12-16-202,-3 4 1,1-1 89,-15 21 0,-4 5-785,14-12-470,12 36 1098,-6 70 0,-19-9 0,2 11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8.8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51 212 55,'-15'-13'1368,"1"4"-1099,9 6-202,-3 3 2332,2-2-3430,3 2 1098,48 0 202,53-10 48,-44 4 0,3-1-317,14-4 0,-1-2-722,-20 2 1,-1-2 1079,22-8 1,-3-1-516,1-2 265,16-9-108,-79 25 0,-6 5 0,0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41.4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7481,'1'5'336,"0"0"-6,-1-5-291,11 3 34,-5 0 493,11 4 39,-8-3-123,2 1-118,-1-2-146,1 3-50,1-3-89,2 3-74,6 0-5,6 3-526,10 2-499,10 1-247,25 3 1272,5-1 0,-21-6 0,-16-2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9.3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74 448 7572,'-1'-17'1256,"-1"-2"492,-1-41-1097,1 19-203,1-44-157,-13-12-358,5 52 157,-12-30-381,13 69-3006,1 4 3297,4 23 0,2-16 0,-1 16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49.7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10 430 1461,'-5'-26'2602,"1"5"-29,4 18-2618,14-12 1257,8 2-1168,18-16 725,7-3-163,17-28-337,-15-21 1399,-8 14-3349,-24 5-1503,-17 48 3184,-2 7 0,1 7 0,-2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50.3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357 370 0,'-32'-18'1411,"3"1"-1030,5 7 45,5 0 3341,2-27-2130,5-24-1368,-9 14 0,-1 0-202,-3-18 994,-22 12-1846,12 49-3363,7 27 4311,0-1 1,14 7 0,10-13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18:50.8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33 263 2657,'-16'-23'2803,"3"3"-342,10 7-2439,2 1-111,2-14 1316,29-6-1159,0-6 262,17 10 0,5 5-2639,2 2 1955,22-4 1,-59 24-1,-9 1 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0:17.0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 24 4416,'-16'-8'1548,"3"3"526,13 2-1806,0 1 1085,0 2 1517,0-1-1899,0 1 710,0-2-905,0 1-8466,-16 1 6842,-1-2 0,-2 2 0,6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0:18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71 42 3194,'-28'3'3946,"3"-3"-847,16-2-1574,2-3 1200,6 1-2478,1 0 590,0 2-904,0 0 2087,0 1-3858,0 0 1838,57-9 0,-42 7 0,42-7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0:20.1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44 15487,'-18'2'268,"3"-1"-290,15-1-314,0 0 314,-1 0-1,1 0 3924,-2 0-3744,2-1-45,0 1-67,0-2-135,-1 2 68,1 0 112,-2 0-180,1 0 90,1 0-516,-2 0 494,2-1-270,-2-1 292,-26-16 0,18 12 0,-17-11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0:34.7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92 3906,'-19'0'1457,"4"-2"1348,7-1-2648,5 0 883,1-2-1264,2 0 224,49-28 0,-37 23 0,36-21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0:37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8379,'0'0'0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0:38.6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36 8513,'-18'-19'-415,"4"4"0,14 14 1,0 1-1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41.8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9268,'15'6'504,"-2"-2"-504,-13-4-11,0 0-269,64-2-140,-33 1-46,51-1 175,-50 2 157,-4 0 94,-5 0 40,-7 0 84,-5 0-84,-5 0-196,1 0-408,0 0 604,3 2 0,-3-1 0,-1 1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1:05.5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68 77 10150,'-17'-20'1660,"2"1"-853,-2 7-718,9 5-89,-3 1 1279,11 4-742,0 1-627,0-1-290,0 1 402,0 1-44,0-2 22,0 1 44,0-1 24,3 1-46,2 1-22,5 0 0,10 0-3347,42 0 3392,-2 0-194,36 6 0,2 1 171,-25-4 11,3 5 1,-16 0-79,-53-6-67,-5 2 112,0 2 0,2-1 112,9 4-112,-4-3 3267,7-1-2997,-2-3 355,-8-1-513,3 2-90,-9-1 202,0 0 605,0-2 427,0 0-2489,-1 0-4282,-3 0 5515,-4 0 0,3 0 0,0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1:06.5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0 171 9904,'8'-18'1255,"3"1"-6601,10 9 5502,0 2 1388,-2 3-1454,-3 2 89,2 1 1062,31-1-1129,20-5-2246,14-3 2896,-7-9 1,-3-2-247,-15 3 2379,34-15-2379,-87 29-157,-5 3-1547,0 0-1794,4 0-449,3-1 3431,4-3 0,-3 1 0,-3-1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1:10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27 6003,'-10'-8'-45,"3"3"-67,0 4 448,4 1 336,3 0 1481,0 0-942,-2 0-987,1 0-202,-1 0-67,2 0-67,0 0-605,22 0 2017,76 5-963,-21-3-259,-10 2 0,2-1-11,-16-2 1,-4 0-1,28 0-22,21-1-3369,-4 0 3368,-7-9-21,-6 6-23,-30-8 852,-39 9-583,-5 1-157,-7 1-112,0 0-740,1-2 432,13 2 308,-8-1 0,7 1 0,-12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1:11.1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1 101 9680,'40'-18'156,"34"1"-178,-34 15-23,28-3 90,-30 1 0,14-7 67,0-2-112,-6 0 247,-11 1 111,-26 9-447,-4 0-46,-5 3 135,39 19 0,-29-15 0,29 15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8:21:11.7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40 7594,'2'-3'1413,"2"0"-1570,2 3 179,45 0 1,20 0 55,-18 0 1,4-1-65,16-3 1,9-1 0,-10 0 30,-18 4 0,-5-2 179,42-10-156,-87 11-68,-67 3 0,-23 1 0,48-3 0,-36 2 0,-1 1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9:41.2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2009 9388,'25'13'740,"-6"-1"-225,-10-12-313,-5 3-112,-1-3-90,0 1-22,-1 1 44,3-1 113,20 6-46,69-1 46,-23-1 33,-11-3 0,1-1 482,25-1-358,-25 0-113,24 3-89,-44 0-45,8 2-23,-10 0 45,30 2 113,17-2-180,4 1 22,-1-5 113,-24-1 313,-2 0-22,23 0-336,-25 0 44,13 0-112,-31 0 113,0 0-113,-1-1 24,2-1 43,3-2-66,0 1-1,15-4 1,11-2-1,-15 1 0,7-3-22,-43 3 68,2 1-24,1-4-21,-5 4 22,11-4-68,-7 4 1,30-5 22,-23 6 0,20-2 0,-17 5 22,-14 3 135,21-5 0,41-13-157,-22 7 0,-10 0 0,0 0 0,0 7 22,0-2-44,-4 3 44,11 1-22,-18 1 0,5 1 23,-22 0-23,-3-1 23,0 0-1,0-1-22,4-1 90,21-7-90,-4 2 22,17-4-44,-12 5 44,-2 4-44,-2 0 22,14 3 44,15 0-3436,-10 0 3392,0-3-122,-28 0 122,1-4 22,19-3-44,9 2 0,16 0 22,2 6 22,-18 2 3332,-5 0-3354,-17 0 205,16-2-182,2-4-23,-2 0-23,-6-5 46,-17 5-1150,47-8 1127,-23 6 0,34-3 0,-37 7 0,20 2 23,-7 1-3049,0-2 3048,-19 2-22,-20-4 112,2 2-45,1-1-67,10-2 0,-4 0 716,8-1-694,21-3-22,-14 3 23,32-5-46,-41 5 46,4 0 3436,-18 1-3437,-13 3 68,7-3-113,1-2 68,44-13-67,3-5 44,12 1 1,-23 2-23,-24 13 0,-3-1 68,-9 3-46,-4 2 135,-5-1 134,-6 1-134,-1 1-112,-1-1-68,3 1-22,14-7 23,18-7 0,17-5 89,21-9-67,-32 13 45,0-1-23,-36 14 23,3 0-90,0-5-22,21-9 44,20-9 23,4 0 11,-12 9 1,0 2-12,8-3 22,17-5-22,-32 13 0,-9 2 113,0-5 21,5-5-156,-5 0-1,9-4 1,-9 8 0,3 2 22,16-4 0,-15 6 22,17-9 23,-27 10 0,2-2 44,-9-1-89,-5 5 45,4-6-45,-4 2-22,2-3-46,2-1 46,13-9-23,5 1 68,0 2 21,11-11 1,-24 19-22,10-13-1,-15 13 23,-2 1 0,-2-3-68,3-2 23,-6 2-67,4-3 45,-1 6-46,4 0 68,18-7 0,-7 4 45,9-3-22,-15 5-1,-3 2 0,-4-1 23,3-5 22,-8 6 45,5-10-156,7 1-1,-8 5 45,11-4-23,-5 8 23,-4 2 23,13-7-1,-11 9 1,4-4 21,-11 4-21,5-6-1,-7 4-44,4-3-45,-1 1-1,6 2 24,0-3 21,-1 7 23,-6 3 23,-4 4 44,2-1-22,-3-1 22,0 0-45,-4-1 1,1 0-23,2-2 0,2 2-23,-1 1 23,0 1-45,0 0-44,-4 1 44,2 1 45,-4 1 67,1 0 0,-1-3-44,2 1-23,-1-3 0,2-1 0,0-3-23,-1 2-66,-1 2 44,-1 4-583,0 1 651,1 0-23,0 2 0,0 0 0,0 1 0,0-2-23,0-1 23,0 0 0,4 4 23,-1 1-46,4 4 46,-4 0-46,6 6 1,-7-7 22,3 4-23,-6-10 23,2-1 0,-1 1 0,2-1 23,0 2-23,0 1 0,0 1-23,4 7 23,-3-4-22,1 4-23,-2-7 45,0 0 0,4 1 0,0 1 0,2 0 67,9 10-67,-7-8 0,6 9 0,-11-11 0,0 1 0,0 0 0,2 7 23,-1-5-46,1 4 23,1-5 0,4 3 23,6 2-23,-1-1-23,0 0 1,-4 6 44,-2-8-22,0 8 23,-1-10-23,-1 0 0,20 22 0,-14-18 0,13 15 0,-17-21-23,-2 2 46,8 7-1,-2 0-3436,7 2 3391,1-2 23,1 0 0,6-2 23,16 7-1,2-2-44,1 3 22,-16-8 0,-19-5 22,-12-6 1,-2-1-46,-1-1 3415,1-1-3414,1 0 44,2 3-22,2 0 0,7 6 0,-1-3 0,5 4 0,0 0 0,-2 4 0,3-1-22,-2 2 22,2-4 0,2 3 22,52 5 0,35 4 1,-15-2-1081,1 6 1058,-26-11 0,17 2 0,-2 0 0,-20-3 0,1 6-23,-1-1-434,2 2 435,-9-4 44,12 0 1,4 0-46,25 6 23,-17-7 0,0 1 23,9 2-46,-1 1 23,-3 1-2890,-8 0 2890,-4 0 23,-7-1 611,23 6-634,9-2 7,-25-5 1,12 3-1,-9-2 160,-13-6 1,0 0-161,23 8 0,10 3 1,-17-5-8,-10-5 0,20 3 0,3 1 0,2-3 0,-29-6 0,-1-1 3414,19 5-3425,-22-5 0,1 0 11,-8 0 0,2 0-11,23 5 0,7 2 18,-18-6 0,4 1 1,1 0-16,4 2 1,1-1 0,7 1 7,5-1 0,8 1 0,0-1 0,-9 0 0,-11-2 0,-8 0 0,5 0 0,26 1 0,4-1 0,-20-2-23,-11-1 34,-17-4 1,0-1-35,29 4-1673,-14-3 0,11 2 1703,3 1 1,9 2 0,-5-1-20,9-1 1,-3 0 18,-17 0 1,1 0 0,-9-1-8,-15-4 0,-4-1 0,7 0 0,1-1-12,1 1 1,-2 0 11,-1-1 0,-3 0-45,23 0 68,0 0-12,-3 1 0,4 2 0,-12 0 1,1 1-12,13 0 0,-1 0-12,-22 1 1,-4-1 34,43 1-23,-29-1 3414,21-1-3324,-45-2-90,-10-1-23,-20 0 23,-3 0-22,6 0-1,4 0 46,9 0-23,-4 0 0,1 0 0,-1-1-157,-7-2-1009,-8-2 1166,-17-9 0,5 9 0,-10-5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9:53.3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263 198 8895,'-22'24'201,"-2"11"-201,-4 16-5615,-1 10 5615,-1 5 22,0-2 285,1-4-307,3-5 1015,4-6-1060,9-16 45,5-10 0,7-17 2912,1-6-2531,0 0 1158,5-14-1583,5-12 111,10-23 22,4-16-89,-6 10 0,1-2-44,12-33-1,-3 19 0,3 0-11,-1 22 0,0 5 34,22-29-248,14 25 225,-49 41 23,12 2 44,-25 5-22,0 0 0,-2 0 23,-1 0-180,-1 0-22,1 1 67,0 9 134,0 8 90,-1 15-45,0 17 135,0 13-124,0-7 1,0 3-35,0 31-1695,0-18 0,0-1 1651,2 20 46,0-24 21,1-27 0,-1-38 224,-2-2-627,0 1-471,-6-2-920,-22-14 4783,0 1-3145,-21-14 111,12 0-44,0-6 178,5-5-3189,5 1 3370,10 4-181,6 7-21,7 8-404,3 7 291,9 6 68,5 6 0,14 6-68,6 2 247,5 1 3998,22-4-4043,7-3-180,1-2-268,3-4-1749,-13-3 1125,11-9 0,-30 6 0,-4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9:55.0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239 280 6608,'0'-26'2062,"0"5"-1837,0 12-158,0 5-404,0 2 113,0 2 202,0 9 22,-10 45 134,-3 3-78,0-9 0,-2 3 57,-12 32 21,-5 3 90,4-9-134,1-9 22,4-14 46,5-15 2644,1-11-2331,8-15-494,3-17 180,6-23-134,0-55 33,1 24 0,0-4-90,1-1 0,1 1 23,0-4 0,2 4-79,3-21-66,4 14-46,-1 9-224,11 0 381,-3 21 45,9-3 0,-5 24-23,0 3-133,-2 8 44,13 3 156,-2 2-44,14 7-3436,20 22 3233,2 23 136,-1 9-1026,-18 9 981,-26-17-690,-8-4 668,-6-7 111,-5-7-178,-4-7 201,-19-3 493,-22-3-426,-7-4 2599,-37-2-2621,33-9 0,-15-3 1425,17-2-1604,20 0 903,5 0-1957,21 0 1098,9 0 45,4 0 135,7 2-23,5 2 0,3 3-67,-1 5 23,2 0 66,-1 1 136,18 21-158,-13-10-45,17 18 23,-17-12 0,5-1 0,14 17 0,-10-14-23,1 5 45,-19-20-134,-12-6-67,-3-3-1,-5-5 247,-11 2 135,-21-2-45,-24 4-112,-23 1 167,3-4 1,-2-1-78,-11 2-113,23-3 0,8-1 0,28-1-1771,16-5 1704,51-19 0,-27 13 0,32-11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00.7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7011,'-8'11'1435,"1"-2"-1211,2-9-178,2 0-69,2 0-89,0 0 0,0 0-157,0 0 269,1 6-651,0 9-783,0 2 1434,0 6 0,0-14 0,0-2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03.1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98 309 5913,'-28'2'-179,"3"1"201,12 0 404,1 1-45,3-2-45,4-1 180,2-1 90,2 0-338,0 0-88,6 0 156,2 0-179,7 0-112,2 0 89,8 0 158,72 0-292,-35 0 22,0 0 1,-1 0 22,3 0 0,25 0-45,-28 0 56,-3 0 0,0 0 11,-1 0-3459,27-1 3481,-38-1-89,-1-1 45,-3 0-67,0 2 22,2-1 22,-3 2-44,2 0 44,0 0-22,-3 0 0,1 0 0,-3 0 0,1 0 23,16 0-23,-9 0 0,16 0 22,-15 0 23,4 0-45,-4 0 3392,16 0-3437,-20 0 90,10 2-23,-20-1-22,0 2 45,15 0-23,-9-1 23,17-1 0,-10-1 0,15 0-45,-4 0 0,-5 0 68,-13 0-113,-14 0 90,3 0-45,5 0 67,6 0 45,12 3-90,8-1 23,-7-1 0,2 1 22,29-1-34,-25-1 1,-1 0 11,18 0-1663,-12 0 1,-1 0 1640,13 0-64,-11 1 1,11 0 0,-9 0 85,23 2-45,-7 0 0,0 0-45,7 3 78,-8-4 1,2 0-23,-31 0 0,-1-1-22,26 0 0,-4 0 33,-15-1 23,-13 0-90,4 0 45,-13 1 45,7-1 0,8 5 0,1 1 0,7-4-34,-1 3 0,-1-1-33,-8-4 22,-2 0 0,13 0 3343,0 0-3332,-9 1 0,1-1-11,23 1 260,19 1-238,-29 1-89,6-1 100,-16 0 1,6-1-34,28-1 0,1 0 0,-23 0 0,-1 0 0,15 0 0,-7 0 23,-19 0 21,30 0-44,-14 0 45,30 0-68,-41 0 1,0 0 90,34 0-80,-15 0 1,-2 0 11,9 0 23,14 0-1,-7 0 158,-20 0-135,11-3 44,-1-3-44,-32 1-56,-1 0 0,2 1 11,9 0 22,23 0-22,1 0 0,-20 3 0,-10-1 0,-1 0 0,9 1 22,20-2-22,-26 0-22,4 0 22,29 0 11,-39 1 0,6 0 4,28 0 0,14 1 0,-9 0-15,-15 0 0,0-1 0,16 1 0,10 0 0,-18 0 0,3-1 0,-16-1 0,5 0 0,-11 1 0,-1-1 11,2 1 1,0 0-24,-2 0 1,2 0 22,30-2 1,-2 1-1,-32 0 0,0 0-26,14 1 0,8-1 0,-9 1 15,-18 1 0,-2-1 22,39 1 1,1 0-301,-34 0 0,-2 0 278,17 0 0,3-1-1615,3 0 0,-3 0 1637,-18 0 0,3-1-382,4 1 1,6-1-1,-5 0 349,-5 0 0,-2 1-1,19-3 1,-2 1 33,-22 2 1,-3 0-23,1-1 0,-1 0 11,-3-1 1,4 1 44,43-1 0,3 0-56,-34 2 0,0-1 7,2 2 0,5-1 1,-6 1-19,-4 1 0,-4-1-861,2 1 1,0 0 859,-2-1 1,5-1 65,32 0 0,3-1 2,-26-1 0,-2 1 56,16-1 1,-5 0 133,10-2-201,-31 2 0,-1 2-45,19-2 0,3 2 0,0 0 22,-1 2 882,-26 0 0,1 0-904,21 0 23,1 0 1090,3 0-1113,2 0 0,-3 0-22,-1-1 44,-3-2-973,-19-1 0,0-1 996,30-4-193,-13 1 0,1-1 125,10-3 34,-32 6 1,2 0-1,-5 1 0,2 1-11,21 1 0,1 0 11,-13 0 1,-1 0 1088,12 2 0,-1-2-898,-10-5 0,-6 0-135,0 2 2999,24-13-4277,-64 13-2045,8-3 3256,8-3 0,-10 7 0,-5-2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42.0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0 7498,'1'5'3450,"0"-1"-1820,-1-4-1938,-2 0-560,1 0 772,8 0 96,8 0 62,12 0-6,5 2-17,2-2 12,3 1-51,-3-1-6,-3 0-5,-1 1-168,0 1-549,4 1-521,17 0 1249,28 4 0,-33-3 0,8 1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04.3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1 999 10330,'56'-25'1771,"14"-7"-4265,-3-2 0,4-4 2651,-16 7 0,2-2-60,3-6 0,4-6 1,-4 1 537,3-12 0,-5-1-624,-1-1 0,-4 0 0,-12 5 1,-7-4-192,-10-11 1,-6 2 112,2-8 22,-9 18 0,-3 9-179,-7 29-807,-5 9 828,-10 9 1264,-13 0-1151,-17 0 135,-35 6-203,-2 23 24,0 8 3323,18 27-3313,39-13 1,7 5 56,-5 33 190,20 4 1,8 0 309,15-5-108,25-6 0,9-11-56,-1-37-123,-4-6 0,1-7-124,-6-21-964,4-12 942,15-12 0,-32 7 0,6-4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05.3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0 121 7415,'0'-19'1457,"0"2"-919,0 14-44,0-1 335,0 3-335,0-1 178,0-1-224,0-5-425,0 2 22,0-5-90,0 6-23,0 1-44,0 3 68,0-1-270,0 2 269,0 3 292,3 29-68,0-5-90,3 29-21,1-16 67,2 1-46,7 4-21,4-13-1,-3-6 202,2-17 426,-5-8-3325,23-21 2922,24-56-337,-9 12-74,-18 7 0,-5 3 119,-11 16-90,-3 1-1098,-25 84 1211,4-20-46,-9 56 46,12-49 44,7 20-45,4-27-22,10 13-22,-2-22 3318,4-1-3228,0-9 354,5-4-107,29-2-204,8-32-155,-1 3-68,-9-29 21,-28 13-65,-5 3 156,-11 0-135,-3 15-178,-5 6-226,0 14 607,0 5 403,0 0-382,0 1-246,0 3 202,0 22 403,12 28-245,26 32-91,14-7-45,-14-39 0,9-7-67,44-10 0,0-10 0,-14 6 0,-7-14 0,0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07.9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201 36 6383,'0'-14'-112,"-1"3"0,-2 8-44,-4 3 133,3-1 23,-2 1-22,6 0-45,0 0 2129,0-3-1726,0 3-425,0-3 156,-18 6-45,2 4 1,-16 2-23,6 11-67,10-4-45,3 0-23,11-5 90,2-5 68,0 7 22,0-2 22,0 1-45,0 0-22,0-8 23,0 3-46,2-3 23,3 1 0,8 1 45,2 0 179,19 2-179,-4-4 67,2 2 68,-12-6 133,-9 0 68,-6-4-179,-1-3 22,-4-14-313,0-5-202,-7 0 313,0 7 45,-1 13 23,3 6 179,5 0 314,0 0-471,-7-2-157,1 2-45,-10-1 45,1 1-89,-13 10 67,10 1 22,-4 10-112,16-3-135,3-3 292,3-3 23,8-3 201,2-3-90,8-1 113,4-4 0,1-1-158,-4 0-22,-5 0 181,-7-1-159,1-14-22,3 0-67,2-15 45,-2-6-807,-13 4 829,-6 7-89,-16 12-1,-4 13 1,-4 2-135,-14 26 90,13-1 22,-9 39-135,27-30-44,3 17 291,11-37 68,5 2 67,2-17 179,6-1 45,2 0-224,4-3-90,3-8-23,0-4 23,7-23-22,-8 9-22,2-14-3438,-14 23 3393,-3 2-382,-5 14 45,0 2 0,0 2-426,0 11-1525,10 1 2265,6 12 0,-3-12 0,1 0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40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68 7101,'26'-1'0,"-3"0"-5795,-3 1 5638,-5 0-22,1 0 1454,-5 0-1321,-3 0 996,-2 0-480,-1 0 943,-4-20-830,1 12 3212,-2-16-3346,0 19-248,0 0-201,0 3-44,0 1 335,0 1-89,-2 8 67,-2 9-67,-2 17-179,-2 14 66,2 7 1,2 4-45,2 14-45,1-22 291,10 19 23,5-23-224,4-1 22,-3-2-23,-6-13-111,-2 14 156,-3-10-67,1 9-223,-3-15-1212,4 0-1726,5-2 3094,8-10 0,-8-6 0,1-10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02.3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8513,'0'-4'1323,"0"2"-964,0-1-291,0 3-2513,0 0 2445,5-8 0,-4 6 0,4-6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04.5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36 9836,'-3'-20'-67,"0"4"22,3 16 494,0 0-203,0 2 135,0 10-3414,0 9 3257,0 16 23,0 6-224,0 0 66,0-3-66,0-8 22,0-5 89,4-5-112,3-2-1815,17 17 336,-3-1 1457,8 18 0,-17-28 0,-3-3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08.0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708 62 5958,'24'-8'-45,"-2"0"90,-3 1 22,-7 2 179,-5 1-43,-5 0 21,-8-1 112,-7-2 23,-12 1 358,-9 1-269,-8 3-290,-4 2-46,-3 9-79,2 13 1,0 5-57,-7 11 23,13-6 0,5 0-179,17-1-135,14-1 516,21-16 89,18 1-268,21-15 134,9-4-157,3-8-1072,4-7 1116,-29 0 24,-4 2-1,-29 8 22,-3 2-21,-2 2 156,-2 1-179,1 3-90,-3 1 1095,-3 0-1050,-7 0 90,-7 0-46,-5 0-21,-2 1-1,5 2-156,3 5 134,7 28 0,3-14-45,5 18-314,1-25 314,21-7 202,8-3-67,30-15-45,7-7 11,16-15 0,4-3-56,-39 15 0,-1 1-56,28-11 0,-10 5-79,-35 13-358,-25 12 381,-12 5 336,-16 7-67,-19 7-45,-19 7 135,-8-1 335,6-3-492,6-2-180,29-8 427,49-3-382,17-7 112,43-1-156,-14-2 178,4-6-66,-14-1-46,-14-6 91,-14 7 66,-17 0 45,-4 5-89,-7 1-269,-28 1 156,-1 2 90,-33 8-22,6 6 90,-23 9-1299,16-9 1590,7-2-23,29-12-88,21-32-450,4 8-448,-12-26-359,-9 16 292,-22 1 426,-26 13 0,-10 5 235,27 4 0,-2 1 606,-39 0 1,0 5-573,40 7 0,5 4 67,-42 9-157,22 10-22,23-1-606,23 18 763,36-20 67,42-4 0,19-8-56,-7-12 0,3-5-101,18 2 0,-4-2-181,-26-4 0,-9 0 226,-9 0 314,-20 4-538,-10 3-45,-8 1-135,-1 1 605,-13 22-246,3-7 425,-9 17-425,8-15-224,5 1 112,4-7 313,14 1-66,10-7 22,12-3-112,3-1 89,8-1-22,-17-1 45,0-2 23,-23-1-785,-2 0 21,-3 2-1007,0 2 1591,12 0 0,-9 0 0,9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10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357 148 8267,'-13'-14'471,"2"5"-471,6 3-22,3 5-113,1 1-22,1 0 291,0-1 1,0-4 0,0-1-1,0-1 472,-1-7-427,-2 9-157,-5-4 180,-6 6-135,-11 3 337,-63-3-337,36 3 0,-38 0-44,67 0-23,8 0-90,11 0-739,3 0 717,13 1 291,19 1 45,28 0-3459,26-1 3392,14-1-987,-1-8 853,-9-2 111,-1-11-44,-37 7 178,-6 1-604,-49 10 471,-21 1-90,-26 2-1,2 7 1,-5 2-45,4 0 0,2 4 42,-1 12 0,6 2-20,1 3 68,43 5-90,18-28 224,1 0-224,-8-3 0,0 0-44,-6-3 3377,4 0-3266,17 0 0,7-1-67,-1 0 65,-6 0-65,-17 0-605,-5 0 336,-17 5 605,-16 7-201,-24 10-236,3 7 0,1 2-672,-1 1 594,1 21 425,86-45-89,29-3 191,17-17 0,5-5-396,-36 9 1,-2-3 192,30-8 1,-5-5 1155,-16-10-987,-33 17-180,-1-3 0,-26 20-448,-7 0-628,-39 34 381,28-20 651,45 29 0,13-36-46,48 1-21,-56-8 734,-16 0-645,-9 0-561,-12 0 158,-7 0 291,-36 0 179,8 0-202,-23 0 135,19 0-66,4 0-114,3 5-425,19-3 628,105 3-68,-44-10 22,20-1 1,-3-3 67,-34-4 45,-8-7-157,-14 8-494,-22-3-3122,-13 6 3683,-28-1-6,-11 9 164,-3 1-2579,7 8 582,44-4 1727,32 5 0,12-6 0,8-3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34.2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74 197 8379,'8'-26'1435,"-1"5"-1211,-7 10 45,0 2-1560,0-2 1493,0 1 389,0 2-76,0-1 1,-3-6-135,-2-6-269,0 5 23,0 0 21,2 10 91,0 1 1485,-1-2-1687,2 5-23,-1-2-44,2 4-68,-1 0-89,-1 0-202,-1 0-90,1 0 90,-5 41 448,1 7 90,-3 44 45,2-2-180,2 0 90,4-8 112,0 12-112,7-34-89,3 9 67,6-35-45,-2-6 22,3 0 0,-8-10 0,4 2-134,-9-11-781,2-2 0,-5-6 0,1-2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36.9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68 62 8805,'-8'-26'1458,"1"2"-1436,6 19 0,-1 0-66,2 5-24,0-1-134,-1 1 113,1 0 156,-1 0-67,-1 0-157,2 0 67,-4 0 113,2 7 111,-2 14 90,1 20 68,-1 17-135,-1 17-135,-1 8 1,-1 3 21,4-29 1,1 0 134,-2 38-133,2-9 44,2-35-68,0-30 45,0-8 0,0-3-22,0-1 45,0-3 89,0 19-157,4-9 158,8 33-270,-1-27-1479,9 14-1749,-3-25 3318,-2-2 0,-5-8 0,-4-1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42.4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8836,'10'7'1390,"-1"-1"-1978,-9-6 274,18 2 157,0 0-762,23 3 68,3-2 117,5 1 370,6-3 364,-2 1 656,15-2-253,-23 0 1692,6 0-813,-37 0-655,-3 0-391,-11 0-141,0-2-510,-2 2-1735,1-1 1040,-1 1-82,7 0 441,9 2 684,10 2 67,12 2 213,6 1 285,4-4 135,3-1 207,-1-2-90,-6 0-329,-6 0 346,-10 0 359,-10 0-1126,-8-1-650,-11 0-2257,-13-2 2907,-10 1 0,8 1 0,2 1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54.7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133 507 8289,'-8'2'-112,"1"-1"45,5-1 0,0 0 67,0 0 0,-1 4 0,0 3-67,2 12 44,-1-5 23,2 4-45,-5-5 90,0-1-22,-6 4 44,-1 0 23,0-1-46,-15 14-88,16-15 21,-7 7 23,16-19 90,2-3-23,2-11 45,2-6-45,3-11-44,3-3 66,-2-2-111,-3-2 67,-1 2-1,-2 3 24,0 5-23,0 5 179,-1 5-67,-1 8-426,0 3 0,0 5 157,0 0 44,0 18-3324,0 0 3504,0 18 113,-13 17-225,10-21-269,-10 9 112,13-31 246,0-6-21,5 0 3413,3 1-3481,5-1-45,32 7-156,-21-6 89,21 3 291,6-29-134,-20-3 112,24-22-135,-27 3 292,11-31 0,-19 34-112,6-13-225,-24 44-223,-2 8-248,0 6 584,-20 50 45,7-19 156,-19 56-89,22-67 157,6 8-292,15-44-22,11-7-23,4-13 1,3-5-23,0-3-135,-3 0-66,6-11 178,-11 14-44,-2 6-23,-14 18 22,-5 12-649,0 0 627,-1 12 315,-13 29-91,-2 18-268,-1 2-203,4-12 113,12-33 157,1-8 358,0-7-89,7-1-45,14-15-67,14-15-23,19-28 23,-9 3-90,0-4 45,-14 4 67,-13 20 44,-1-1-133,-13 26-90,-2 6-68,8-2 158,2 0-1,25-15 23,-13 7-426,9-5 112,-24 14 291,-3 11-89,-9 12 224,-6 12 45,-4 9-247,-9 16-67,10-27 269,2 5 201,41-45-268,17-18-45,9-6-45,2-11 0,-21 13-45,20-11 45,-16 13-67,11-6-23,-24 17-426,-15 9 247,-3 4 292,-13 7 134,-5 1-135,-3 0 0,-8 0 158,-9 11-90,7 0-90,-4 11 22,8 1-179,8-2 157,0-5-44,6-6 66,2-10 45,2 0-22,6 2-337,7-1-829,11 4 273,6-3 0,-28 0 0,-8-2 1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35.6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42 7303,'0'-19'582,"0"4"-582,0 10 23,0 4 22,0-1-113,0 2 24,-1 0 44,1 0-23,-2 0 46,1 0 224,1 0 134,-2 0 157,1 0-112,1 0-336,-2 0-135,2 6-23,0 8 46,0 14-46,-2 15 483,-11 18 0,-4 5-302,-2 15-80,-1-12 1,-1-3 78,3-8 45,1-12 22,7-13-90,3-8 24,3-11-68,1-1 0,1-1 44,2 4-21,-1 3-46,-1 5 45,1 1-22,-1 0 45,2 0-46,0-1 46,0 8-1076,0-7-1907,0 5 2893,-2-19 0,1-3 0,-2-8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38.4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5846,'49'13'-56,"1"1"0,35 12 56,-70-17 0,7 4 0,13 5 0,-13-8 515,7 3 135,-23-13 852,-4 3-605,-2-3-135,0 2-380,0-1-225,0-1 179,0 1-560,0 3 89,0 5 337,0 10 45,0 11 89,0 27-549,-5-7 437,-1 16 0,-5-15-67,0-1-90,0 5 91,-1-1-1698,-1 20 1473,6-21 134,1 8-22,6-33 358,0-7-224,0-6-67,0-7 23,0-3 1775,0-5-2403,0 0-355,-11-10 0,9 7 0,-9-7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56.9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124 128 7751,'-10'24'538,"-4"10"-6064,-14 17 5616,3 8-45,2-4 1431,7-7-1857,9-6-602,24-23 1163,17-10 111,27-31 46,11-16-91,2-17-112,-27 8 1,5-9-1,-8 7 337,18-17-258,-4-1 1,-13 11 1628,-40 46-2246,-3 7-22,-16 23 964,-45 58-582,21-20 1717,4-12 1,5-3-1876,17-8 67,7-18 90,5 1 45,0-14-22,0 0-68,1-4-224,20 0-201,4 0 425,22 0 1,0-7 111,5-6 68,-4-7-68,-5-1 157,-14 5-224,-20 8 337,-18 10 22,-39 33-292,7-3 1,-16 24 89,28-19-426,8-1 852,38-19-381,10-12-1820,25-24 1,6-9 1685,5-7-1,-12 6 1,-4 1-1,-15 6-448,-11 9-23,-11 6 203,-8 12 470,-26 41-134,0-1-68,-1 8 1,-1 1-158,3-3 90,2 8 180,35-48 291,31-14-337,1-11-22,38-22-67,-36 2 90,30-26-135,-51 36-201,9-4-270,-35 25 3661,-21 32-3010,5-6-135,-12 20-90,13-18 68,9-10-45,4-7 246,10 3 0,3-6-21,15 3-46,2-7-112,19-1-68,-11 0-111,10-5-1,2-13 180,-12-2 23,6-8 89,-22 10 381,-12 9-224,-3 4-314,-6 5 225,-11 0-23,-23 26-157,-6 19-45,0 24-292,48 0 495,24-29-46,33-28-45,-2-32 78,-10-13 1,-2-5 56,7-10-135,-15 11 1,-7 1 402,-19 10 91,-9 10-539,-5 9-313,-3 4-337,-7 7 785,-8 13-90,-34 48-223,26-33-1,-16 27 224,48-58 45,7 1-45,26-2-380,-8 0-719,12-5-1390,-23-5 2422,-8-6 0,-8 6 0,-7 1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01.4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50 7661,'1'-16'292,"1"4"-404,-6 11 156,-3 1-21,-3 0 45,1-1-23,0 0 111,6 0 46,0 0-23,3 0-291,0 0 112,-2 1 90,-4 0-157,-3-1 111,-4-1-21,1-1-23,1 1 0,4 1-381,4 1 381,2-1 22,1-1 68,0 1 89,0-1 2018,0 2-2219,0 5 22,10 29 112,-2 0-134,9 24 66,-5-11-21,-2-1-68,0-1 23,-1-5-1,-4-4 46,2-2-1,-7-3 23,3-3 44,-2 2-66,2 0 179,3 21-157,2-9 11,-1 9 0,0 2-78,2 3 89,3 32-45,-6-54-44,0-8 67,0-7-45,-3-8 156,-1-3-66,-2-7-22,0 1-23,0-2-763,0 1-1502,0 5 2220,0 0 0,0 0 0,0-2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33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0 242 8513,'26'-8'0,"0"2"-5705,-7 6 5705,3 0 1454,7 0-1364,22 0 791,-8 0-656,11-3-91,-20 0-111,-10-2 22,-6 1-45,-7 2 3212,6 1-3212,-8 2 0,6 2 23,-8 2 66,2-1-21,10 1-24,1-4 1,7 0 134,9-1-89,4 0-112,-3 0 22,-3 0 22,-16 0-22,0 0 23,5 2-23,-6-1 23,6 4-23,-5-2 112,37 0-68,-19-2 158,27-1-112,-32 0-113,-1 0 23,-5 0 0,-2 0-22,-2 0 22,-2 0 0,2 0 22,12 0 1,12 5-1,1-2-22,5 3 45,-14-5-23,2-1 1,4 0-1,16 0 90,-15 0 23,11-3-90,-19 0-23,1-2 23,16 1-90,-15 3 23,11-1 44,-18 2-22,2 0 45,2 0 0,13 0 0,0 0 44,-2-1 472,28-11-606,-11 6 45,14-6 45,-12 11-90,-25 1 90,0 0-23,-5 0-44,0 0 67,11-1-23,-4-1 1,-3-1 89,-10-1-68,-13-1 24,2-2-68,4 1-23,24-4-44,-5 5 67,22-1 22,11 5 0,-24 3 1,1 0 22,45 0 22,-8 2 68,-40-2 44,-20-2 45,35-8-224,-26 4-22,29-4 22,-33 7-22,0 1-3303,65 0 3347,-54 0 1,46 0 21,-77 0-21,-1 0-23,-5 0-23,5 0-21,13 0 21,3 0 1,31 6 66,-5-1 1,3-1-22,26 4 1819,-28-4 0,-6-2-1685,-13-2-202,-17 0 22,1 0 1,26 0 0,-3 0 44,22 0-44,-11 0 22,-4 0 0,-4 0 0,1 0 22,-18 2 0,-3-2-22,-16 1 0,-5-1 0,1 0 23,10 0-46,3 0 23,11 0 0,4 0-3369,56 2 3369,-41-2 67,46 1 0,-67-1 68,4 0-1,-2-1-134,-5-5-22,10 0-57,22 1 1,6 2 100,28 12 45,-4-6 1,-1 1 21,-9 11-21,-4-10 3391,2-42-3481,-35 20-408,37-28 408,-45 33-198,6 4 198,3 5-1,2 1 1,4 2 134,17 0 113,16-14-270,-17 4-987,1-11-1725,-40 9 2857,0 2 1,-11 5 0,-2 1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44.3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33 7460,'-18'-5'740,"2"1"-740,16 1-67,-2 1 179,1 1 739,-3-2-379,4 2 1388,-3-4-1478,3 4-114,0-1-88,0 2 0,0-1-203,0 1-426,0-2 449,10 2 112,10 0 0,17 0-22,11 0 68,30 0-69,9-1-66,-21 1-1,-13-2 23,-47 2-90,-2 0-180,-2 0 91,-1 0 134,3 0 67,4 3 113,12 7-135,-5-3-23,3 6 1,-12-9-113,-3-1-314,-3 0 494,0-1-158,-4 1 24,3-1-1,-4 0 90,4 1-45,-2 0-45,-9 9 0,2 0 45,-11 8 45,2-2 44,-41 24-89,21-11 23,-39 28 22,38-23 33,-3-4 0,1-2-145,10-2 67,-25 11-3392,54-34 3370,0 0-202,2-2-382,3-1 1189,28-1 381,57-1-919,-27 0-22,29 0-1,-64 0 68,54 0-45,-39 0 3437,43 0-3415,-52 0-67,-11 0 45,0 0-45,-16 0 67,-3 0-605,-1 0-2198,0 2-1367,0 3 4103,-8 0 0,6 1 0,-6-3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48.4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36 11540,'16'0'0,"4"0"45,23-3-45,-3-1-45,18-4 45,-7 2-22,-2 2-1,3 2 46,13 2-1,-27 0-22,9-1 0,-34 1 0,0-3-22,7 3 22,-8-2-23,8 2 23,-13 0 23,11 0-1,-6 0-22,10 0 67,-8 0-67,1 0 158,-3-1-91,-4 1-516,-12-2 517,-2 2-46,-7 0 45,2 6 158,-45 33-147,9-4 1,-3 2-68,0 0 0,-1 1 11,-7 5 1,2-1 22,-21 20-45,25-18-45,-1 2 45,28-21 0,7-6-224,8 6 224,4-14 22,5 2 23,1-13 112,0 0-157,1 0 45,6 0 22,18-2-45,0 2 45,17-3-67,-7 3-3347,23-1 3347,-8-1 0,16 1 23,-12-2 21,1-4-44,1 1 45,-3-5 46,0 0 88,-25 4 45,-4 0 3572,-23 6-3617,-1 1-179,0-1 45,0-1-45,0 0 22,6-3 0,9-4-66,-1 3-831,12-1 875,17 7 0,-22 0 0,16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9:44.8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83 8021,'-1'-26'1838,"-1"4"-1479,2 13-68,-2 0-291,1 4 0,-2 0-22,3 5 111,0 0 23,0-1 135,0 0 1165,0 0-1412,0 0 68,0 0-449,0 0 313,0 14 68,0 7 0,0 17 68,0 8-68,0 16 22,0-16 0,0 7 90,-4-15-44,2-15-46,-5 7-22,4-16 22,-3 4 23,2 1-45,-1 4-67,2 16 449,2-18-270,1 8 44,0-25 24,0-2 44,0-1-157,0-6-134,0-31 112,7-27-23,6-11-11,1 21 1,1 2 77,8-7-66,1-10 44,-17 40 23,-3 5-113,-3 14 23,0-1 23,-1 11-404,0-2 336,0 13 45,0 9 67,0 14-22,0 9-23,0 1 1,-5-2 44,-2-3-45,-10 16-22,8-20 45,-2 15-67,9-25 67,1 0-45,0 0 22,1 9 45,0-10 90,0 1-89,0-16 89,0-7 583,0-2-427,0-15-268,0-9-67,0-20 44,0-6-44,0-25 22,0 13-23,0 4 23,0 28-89,0 20 44,0 6 0,0 1 112,0 1 23,0 2-1,0-1 158,0-1-135,0 1-112,0-2-22,0 3-943,0-1 719,0 25 246,0-6 67,0 25-67,0-14 45,0 4 22,7 14-22,1-11 0,5 9-23,3-10 1,-5-14 22,0 1 0,-2-16 0,-5-2 112,1-1 156,-5-3-626,1 2-1346,-1-9-2018,0-9 3677,0-11 0,0 8 0,0 2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9:46.5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1 271 10195,'30'-3'605,"3"0"-380,7 2 44,1-1-90,-5-2-22,-1 2 23,-6-2-24,2 4-44,3-2-89,4 2-1,9 0 45,6 0-3391,10 0 3346,8 0-22,2-1 22,1 1-22,-11-2-22,-13 2 22,-17 0 22,-16 0 91,-8 0 66,-6 0-22,-2 0 4311,-1 0-4468,0-2-291,0-4-135,0-6-2466,-25-20 2017,4 12 718,-23-12 247,12 19-46,-1 2 69,6 1-23,3 1 22,7 2 0,1-1 45,6 1 67,0 1 785,-2-13-695,4 10-135,-2-8-67,3 11 0,1 1-67,0 1 22,3 1 1,0 1-24,2 0 1,-2 1-45,1-1-45,1 1-1053,1 0 1121,12 18 111,4-3-22,15 13 134,25-2 1,11 1-179,3-1-46,-8-3 0,-24-7 68,-8-2-68,-4 0 1,-3-1 22,1 0-1,6 0-21,7 2-23,8-1 89,18 6-44,-20-10-22,4 4-1,-29-11 68,-8 1 112,-5-1 291,-4-1 874,-1-1-1075,0 2-90,0-2-404,-13 1 180,2-1-23,-17 0 0,-1 0 22,-9 2 46,-8 6 22,-24 12 0,19 0-23,-11 4 46,30-11 111,-24-1-157,21-7 1,-21 0 44,25-5-67,1 0 0,6 0-919,5 0-1189,10 0 2108,13 0 0,-2 0 0,8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46.0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213 84 10550,'8'0'3036,"-1"0"-2285,-7 0 212,0 0-963,-5-18-28,4 14-45,-4-14-17,5 18-341,0 0 297,-2 0-34,1 3 117,-2 4 51,1 7 0,-2 6 12,0 6-12,-3 7 0,-1 8 0,-3 6-185,-3 7-28,-5 5 17,-3-1 62,-2-1-6,0-7 61,2-8 79,4-8 0,2-10 0,7-8 527,4-8-91,4-4-206,1-8-320,0-21 40,0-1-23,1-21 12,2 5 49,0-2-38,2 2-12,-1 4 6,0 6 45,2-5-112,0-5 117,1 7 6,4-2 0,-2 16 6,8-7 0,-6 9-1,5-5 1,-9 12-1,-2 3-5,-2 4 12,-2 2-7,0 1 34,-1 1-33,2-1 0,-2-3-1,0-1 6,1-3-11,0 2 12,2 0-7,1 2 1,-1 0-6,2 0-6,0 2 1,1-2-29,1 2-28,-1 0-117,1 2 17,3 1 55,2 0 51,4 0 45,5 4-28,7 2 39,2 4 0,3 0 0,-1 2 0,0-4-6,-6 2 6,-3-1 90,-7-1 229,-5 3-44,-2 3-236,-5 1-39,2 2 0,-5-1-56,0-1-56,-1-1 61,0 0 51,0-6 68,0-2 94,0-4 1222,0-2-1283,-3 0-101,-5 0-79,-8 0 46,-5 0 33,-5 0 0,-4 0 0,1 0 5,2 0 34,6 0-39,6 0 0,4 0-73,7 0-84,2-2 101,2 2 51,0-2 10,0 0-341,0 1 0,3-1 123,3 2 101,2 0 107,3 0 5,1 4-6,1 2 1,2 3 5,0 3-12,0 1 7,0 0-6,-2 1 5,-1-1 6,-2 2 0,0 0-84,5 8-314,-5-6-72,5 5-213,-6-8 173,0-3 22,-2-1 91,1-3-12,-1-1 174,3-1 308,-2-4 151,-2 2 268,-3-2-27,-3 1 62,0-1-17,0 2-258,0-1-168,-4 2 28,-4 3-34,-16 6-11,3-3-27,-7 4-29,10-9 67,4-1 331,1-3 420,-2-1-616,5-1-124,-7-3-72,5-1 22,-7-2-39,-1 1-5,-17 2 10,10 3 6,-17 0-11,24 1-184,1 0-466,14 0-476,4 0-196,1 0 1322,5 0 0,-4 0 0,4 0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9:47.9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1146 36 8379,'-12'-3'874,"3"0"-694,9 0-90,0 0-180,0-1 45,0-1 0,0 1 247,0-1 538,0 2-718,0 2-224,0-1 157,0 2 203,-1 0 627,-1 0-293,-1 0-155,0 0-68,1 0-135,-3 0-89,-1 0-67,0 0 22,-1 0-23,-4 0 46,2 0-1,-6 0 0,4 2 46,-11-1-23,1 1-22,-39 7-1,8 0 23,-27 11-45,14-3 0,5 2 67,-34 6-45,53-15-22,-20 6 90,52-16-45,-5 3-23,-11 1-22,-6 4 23,-7 3 66,-17 1 46,8 0-91,6-3-21,18-5-1,20-1 46,1-3-1,0 2 224,-10-2-246,-20 4 337,-33 7-337,24-4-90,-6 3 22,45-10-852,2 0-1389,6 0 246,12 0-471,14-3 2489,16-8 0,-19 6 0,-3-5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9:48.7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473 62 7146,'0'-23'1479,"-3"3"-1254,-4 13 44,-6 1-90,-4 5 158,0-2 1053,-3 3-1323,7-2-22,-10 2-90,7 8 45,1-3 45,1 6-23,8-5 549,-57 23 1,-20 8-493,29-18 0,9 9 152,19 36 1,11 18 0,5-13-165,-3-3-22,50-14 0,25 5 0,-7-21-45,-4-36 22,10 0-22,-20 0 0,-11 1-224,1 5-180,-10-2-1883,18 1 2287,17-11 0,-18 4 0,4-6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53.4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6182,'0'0'0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54.5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50 7123,'-10'-17'1032,"2"2"-1032,3 6-67,3 3-785,1 3 202,1 3 134,0 0 516,13 8 0,-10-6 0,10 6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57.2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39 7998,'-18'-4'314,"4"2"-1,14 2 114,0-2 918,0-5-1166,0 3-112,0-4 1,0 5-46,0 1 0,0 1-335,0 1-203,0-1 359,0 0 202,0 0 0,0 0 0,0 1 22,0-2-67,2 2 0,6 2 22,0-1-22,6 1-22,-2 0 44,4-1 23,7 1-45,-6-1 0,4 1 22,-11-1 23,4 3-22,4 2-1,-2-1 1,2 2-1,-5-4-22,14-2 68,-4 0-46,23-1 90,-11 0-67,-6 0-23,-10 0 1,-15 0-23,0 0 0,2 0 22,0 0-22,1 0 45,1 0-23,1 0-22,0 0 45,-1 0-45,4 0 0,0 0 0,4 0-22,6-2 22,-3 0-1704,5-1 157,-10 2 1547,-1 5 0,-9-3 0,-1 2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58.0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82 0,'29'-7'0,"-2"0"1889,-3 1-1889,0 0-1032,2 3 1032,1 0 1099,-2 3-1099,-3 0 2246,-3 0-2246,-3 0 0,-3 0 90,11 0 3481,-6 0-3301,13 0-2,-4-1-133,6-4-3482,-1-1 3661,16-8-292,-21 5 23,6-2-23,-24 8-22,2 2 23,6 1 66,11 0 3326,-5 0-3214,-1 0 203,-15 0 269,-4 0-135,-3 0-2153,0 0-21,6 0 1636,8 0 0,-5 0 0,4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59.5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71 60 6003,'-2'-5'403,"1"-1"-134,1 2 22,0-2 270,0 0 582,0-5-627,0 4-67,0-3-68,0 7-381,0 2-448,0 1 313,0 5-45,1 11 360,0 12 156,0 44-112,-1-9-224,-5 28-22,-3-19 89,-6 0-89,1 5 336,-1 15-314,7-24-23,-1 5-21,8-31 88,-2-6-44,2-1 90,0-7-202,0-3 45,0-7 112,0-8 246,3-4 359,-1-5 830,9-16-1323,0-10-157,12-20 201,1-9-223,7-4-68,14-23 90,-8 18 45,16-14-90,-8 23-1662,16-6 0,5 0 1684,-26 23 1,0 1 44,27-22 1,-5 4-202,-16 19-449,-18 15-1009,-14 13 1637,-2 12 0,-7-3 0,3 6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2:00.1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36 9859,'0'-18'-90,"2"2"68,4 16-1,3-1-4385,3 1 4296,1 0 972,1 6-793,2 8-112,1 8 157,1 8 22,5 3 169,17 17 0,3 2-191,4-6 1662,-1 3 1,1-6-1461,5-23-247,-20-9-22,5 0 22,-25-7-22,-5-1-23,-4-1-111,-2-1-1,1 1 90,1-1 45,3 5 0,4 1-897,15 12-2108,-6-8 2960,3 3 0,-14-12 0,-8-2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2:03.5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18 201 6383,'0'-23'965,"0"5"-6401,0 10 5525,-1 3 1387,0 2-1386,-1 0 859,1 0-747,0 1 1031,1 0-650,0-1 3235,0 1-3482,0-1-89,0 3 67,0-1-359,-1 1-22,0 0-180,-1 0-44,0 0-315,-1 2 584,2 9-23,-1 9-45,2 12 135,0 7 404,9 50-337,1-30 67,9 36-112,0-40 0,-1 3-45,-6-9 1,-1 2 157,4 34-135,-8-27 0,-1-1 22,-2 25-22,-4-8 11,-2-20 0,0-2-11,0 2-23,-3 24 135,4-29-3437,1-5 3348,0 25-1804,5-10 1759,3 0-1,5 1-22,14 30 90,-15-42-46,10 16 203,-19-26-90,0-10 2510,-2 64-2555,2-28-89,0 17 2639,4-36-2617,2-23 67,-1-8-135,-2-3 46,-3-1 21,-3-4-44,0 0 90,0-2 157,0-2-45,2-1 111,3-1 24,5-9-136,16-35-133,-2-3 21,8-26 23,-11 6-67,-8 23-23,-5-7-2905,9-35 2860,-3 23-251,8-10 1,3-6 273,-1 16 0,-1 0 101,4-14 0,-1 2-90,-5 17 1,-4 2 122,2-41-112,-14 51 1,-4-7-46,2 0 23,0 10 0,7-44-22,1 6 22,1-3 45,1 11 67,-4 30-45,0 8 90,-3 0 2545,-3 13-2702,-1 1 796,-2 11-773,2 2 44,-2-8-44,0 4-23,0-12 45,0 3-45,-2-17 22,0-2-22,0 0 0,-2 9 22,2 15-44,0 3-45,0 4 0,0 3-1,1 3-44,-1 3 89,2 0 46,0-1-23,0 0 134,0 0-179,-1 1-268,-1 0 178,1 0 68,-1 0-426,2 0 493,6 0 22,8 0-22,15 5 45,17 5-23,2-1 1,5 4-1,25-4-3392,-12-4 3393,30 0-23,-21-5-209,-21 0 0,3 0 231,-3-2 1,-1 0-12,0 2 0,-2-1-22,2-2 0,-2 1 11,27 2 0,0-2 22,-3 2-22,-18 0 22,5 0-11,-10-1 1,6-2-1,6-5 1,1-3 1586,-1 3 0,4-2-1598,8-4 0,7-4 0,-12 2-22,26-2 33,-10 2 0,-4 2-33,-26 10 680,-2 1-635,23-1 44,3-1-112,15-3 90,-27 0-45,-16 0 0,-22 1-45,-10 4 45,1-1-22,-4 2 22,16 0-23,14 1 46,0 0-1,18 1-22,-29 0-1278,-3 0-1928,-27 0 3206,-38 1 0,16 0 0,-16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2:07.5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325 71 6451,'-10'-12'23,"2"2"-91,8 7 248,0 1 290,0-2 651,0 1-785,0 2 2579,0 1-2825,-1 0-1,-2 0-66,-3 0-225,-16 12 157,4 1 45,-13 16-22,-4 19-23,-8 14 45,0 0 0,2-2-22,11-14-23,13-17-224,1 11 179,16-17 359,25 3-179,0-11 201,61-12-246,-36-13 33,9-21 1,-4-9-56,-18-6-12,-5 1 0,-5-2-100,-17-4 21,-3-3-201,-1-15 0,-4 19 44,1 7-88,-3 27-1055,0 15 1323,-5 1 68,-6 1-1,-9 10-44,-11 7 66,-18 21 1,-2 11-247,17 3 1,1 1 234,-14-2 1,12-1 325,52 34-191,45-81 0,12-14-145,7 7 77,-10-9 1,-14-7 258,-48-2-247,-2 6 68,-7 4-68,0 11-224,0 0 201,0 7-22,0 5 1,1 6-46,3 0-22,9 16 67,-4-19 23,5 9 90,-9-23-113,-2-1-112,1 0 292,11 0-68,29 0-90,-5-6-89,20-5-3369,-22-12 3369,4-7-56,-3-16 0,-3-3 191,0 4-181,17-33-178,-50 69 68,-2 9 447,0 0-358,0-2 3593,0 1-3481,0-2-157,0 0-67,0 1-517,-14 21 696,6-3-44,-13 21-1,3 20 67,9-19 1,-4 17-46,12-31 1,0-3-90,1 3 179,5-2 202,11-3-180,2-9 383,59-29-450,-35-5-235,18-30 0,-5-8 145,-23 1-10,-4 4 0,-6 4 10,-21 13-66,-3 9-270,-21 0 270,-6 10 134,-7 4-67,-1 8-157,9 8 156,-2-1 46,2 2 0,-3 7 22,10 2-23,-4 8-269,8 18 180,10-2-45,-3 42 650,43-25 1,5 0-315,-11 17-112,13-26 1,-1-6 380,-21-13-291,-7-2-134,-4 12 67,-5 1 201,-2 9-11,0 9 0,0 2-235,0 17 0,1-16 0,-2 1 44,-2 14-44,-5-13 45,-2-3 67,-4-21-22,2-16-225,-51-2-359,28-7-22,-35-3 270,45-11-90,6-4-539,7-13 717,10 6 91,15-9 22,35-4 33,-3 6 1,3-1 11,38-19-23,-31 17 1,-2 1 45,19-10-1,4-4-11,-23 6 0,2-5-34,0-5 1,-1-3-35,-2 3 1,-2-4 22,10-24 1,-9 3-35,-12 10 34,-11 13 1,-5 6-12,-17 19-23,-2 4-381,-7-2-66,-9 6 403,-10 2 134,-10 8-112,-14 4-90,5 10 68,0 4 112,18 4 0,9 2 785,-16 28-539,13-12 22,-11 29 57,47-14 0,12-3 57,8-4-259,5-2 0,6-9 191,21-29-158,9-14-145,-16-6 0,4-6-3004,3-10 0,-1-4 2948,-1-2 0,-4 0 0,-17 9 0,-9 2 0,-12-2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47.6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86 175 9873,'14'10'1148,"-2"-2"-717,-12-18 712,0 7-807,1-7-28,-1 9 403,3 1-442,-2 0-1031,1 0 354,-1 2 284,-1 7 63,0 9-12,-4 10-33,-4 8-90,-6 5 140,-4 1 56,1-4 0,2-7 151,4-11 50,4-7-83,5-6-23,0-4-56,2-2 23,-4 4-146,0-2-56,-3 4 67,5-4 51,0-2 923,2-1-749,0-11-46,3-3 51,1-26-107,2 7-44,2-14-6,-2 9 0,3-1 0,-1 0-34,3-10 29,-3 17-7,2-2 7,-4 19-1,-2 3 6,0 3-5,-1 0 5,-1 4 11,1-4 39,0 4-44,-2-3 11,0 4-17,-1-1-45,0-1 45,0 1-11,0 1-135,0 1 314,0 2-291,4 5 56,2 4 67,3 4 0,5 6 0,-2-1 0,4 2-6,-2-1 12,0 1 178,-2-3-38,-2 4-51,1-1-61,1 5 33,2 3-67,2 6 45,3 3-45,2 4-79,3-1-61,-1-2 79,-2-6 16,-2-5 45,-5-10 56,-3-3-6,-7-7 74,-2-1 346,-2-3 12,-1 1-342,-5 0-135,-5 1 52,-8-1-1,-7 2-45,-5-1-11,-5 0 50,-3-1-5,1-2-39,0-1 414,-12-12-241,14 1 0,-6-9 34,21 6-219,4 4-419,10 5-124,1 2-12,6 6-1757,0 21 195,0-3 2123,0 13 0,0-19 0,0-7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2:51.6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398 244 6720,'0'-9'2287,"-8"-3"-1256,-17-5-964,8 4-44,-9-1 44,21 10 45,2 4 23,0-1 336,2 1-1,-2 0-358,-9 0-112,-13 0 0,-1 0 112,-10 0 23,23 0-67,1-3-91,12-1 90,2-5-22,7-6-1883,52-34 1816,-25 24-1,36-22-44,-12 36-2724,-19 5 2769,26 1-567,-33 5 566,-3 0 1020,-10 0-1378,-7 3-269,-13 24 784,-13-3 79,-19 19 0,-5 3-168,-10 3-23,-1 0 1,1-2 3047,8-4-3002,-6 5 1015,16-19-971,-44 30-112,17-7 0,16-18 0,1-1-22,-4 16-113,14-1 46,12-11-46,2 9 23,16-7 314,21-12 67,3-5-45,24-13 45,1-9-157,11-1-45,3-8-3548,-2 0 2651,-10-6 830,-3 2 0,-28 6 0,1 2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2:52.2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413 57 4804,'0'-29'1054,"0"10"145,0 11-1041,0 8-3618,0 0 4873,-102 88-1301,44-35-481,8-6 1,-8 9 0,8-7 391,-6 16 10,79 21 124,18-75-134,15-4 0,4-9 44,12-34-22,-8 2-45,6-6 1615,-39 22-1951,3-2 1292,-34 20-1158,0 11 67,0 10 203,0 16 88,-8 10-66,-3 6-135,-9 1 113,-21 34-23,15-38 3459,-14 19-3415,18-45 113,-18 11-493,-39 19-23,15-11-269,-17 3-5141,49-33 5724,15-7 0,9-3 0,8-3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2:52.6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21 165 7056,'-9'-25'1682,"2"-3"-1368,4 10 67,2-6-179,10 14 44,6-5 1,12 4-90,8 0-3415,4 0 3594,40 5-224,-9 2-89,-18 3 0,4 1 55,7 0 1,2 0-1537,-3-1 1,-2 2 1457,37 4 0,-37-4 0,-60 4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2:53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1117 7729,'0'-15'2287,"11"-16"-1861,0 4-247,17-19 60,15-3 0,16-9 1,-6 4-173,-11 9 0,2-1-45,15-14 1,8-8-1,-9 7 11,-19 17 1,-3-1-2081,17-33 0,-2-2 2081,-21 34 0,-3 0 10,11-21 1,-7 5-101,-19 23 100,-7 16-44,-2 9-44,-2 10 66,-1 4-1188,0 0 785,0 4 381,-8 14 2873,-8 18-2828,-6 10 0,-3 5-1150,-11 28 1105,11-16 0,4-3-157,5-8 0,9-4 269,7-36 67,1-8 943,39-12-943,-11-11-67,34-17-67,-17-12-23,-13 5 0,0-2-22,16-22-56,-19 23 0,-1 0 56,10-14 2809,-16 23-3234,-3 7 21,-17 22 90,-3 9 179,0 11 494,-9 42-90,-7 2-168,-7 7 0,-4 10-49,7-6 1,1 4-1,-1-5-63,-3 1 0,1-2-12,0 25 1,8-19 67,14-54 89,0-10 202,6-4-1143,-1-3-1682,6-1 2489,-3-13 0,-2 9 0,-3-8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2:54.3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29 162 6922,'6'-9'1188,"-1"3"-874,-5 6-269,0 0 403,2 0 853,-1 0-1032,1 0-135,-1-1-179,-1 0-538,0 6 763,-4 30-135,0-2-45,-3 28-113,3-30-21,3-5 89,5-18 314,4-6 628,31-3-762,-10-8-23,31-7 179,3-27-134,-24 16 22,8-17-44,-43 6-808,-41-26 606,9 15-67,-30-5-203,-13 63 247,33 6 90,-19 24-22,41-6-180,7 7-89,5-3 291,5-3 67,5-5 90,4-12 314,4-2 89,13 4 450,42 3-585,-20-10 1,2 0-303,4 0 1,2-1 44,1-2 1,-1-1-35,35 2 23,2-2-45,2-3-90,-7-3 0,9-1-5896,-33-1 5874,-9 0 0,-37 0 0,-15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2:56.1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42 421 6339,'-21'0'135,"6"0"-158,11 0 2489,2 0 0,2 0-2039,0-1-405,0 0-201,4-1 21,6 1 438,64-3 1,16 1-348,-16-1-1493,22-1 1,-5 0 1559,-39 0 45,-4 1 22,19 0-45,5-1 1,4 0-12,-25 1 0,2 0 0,28-3 1,-2-1 55,-5-5-90,-2 0 114,16-11-91,-28 8 0,6-3 0,6-2 22,-29 10 3209,53-11-3186,-27 10 0,16-2-45,-20 4-23,-13 0-3369,-22 2 3392,31-4 23,12 1-23,17-3-573,-22 10 0,16 1 0,2 1 1,-15 0 583,-13-1 0,-1 1-208,42-1 0,14 2 1,-29 0 240,-43 1 1999,13 0-1998,-25 0 0,9-2-23,16 1 60,24-4 0,22 0 1,-11 0-72,-24 2 0,0 1-19,26-2 1,11-1 0,-16 1 2984,9 4-2955,-35 0 1299,3 0-1119,-25 0-3258,19-6 3146,13-6-183,-5-4 116,-18 1 44,-28 7 23,-13 5 0,-2 1-23,-4 2 2719,0 0-8413,-4 0 5711,-8 0 1,6 0 0,-5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3:06.2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61 9343,'-2'-12'1368,"-1"3"-987,-6 8-314,4 0-89,-1 0 22,5 1-382,1 0-223,4-6 785,5 4 133,8-5-223,10 7 471,70 0-606,-40 0 101,-4 0 0,-2 0 11,-8 0 45,42 0-45,-37 0 1,30-5-68,-53 0-762,-9-3-1458,-7 4 2220,-20 5 0,8 0 0,-10 2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3:06.6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86 5097,'25'-21'651,"-6"5"-292,-10 9 335,-6 6 1069,0-1-844,-3 2-469,1 0-427,19 0-2997,24 0 3019,14 0 67,16 0 79,-5-5 0,4-2-1200,-18 3 0,-1 0 555,13-2 0,-5-1 1,-6 2-1,-47 5 1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3:12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825 40 10330,'-16'-18'560,"2"2"-358,13 15-135,-1-1-44,2 1 649,0-1-560,-5 2-246,-55 43 425,-4 18-220,23-7 0,-10 21 0,-7 11 0,1 5 0,3-7 1,10-15-609,5-8 0,6-8 0,-4 8 523,-11 19 1,-10 17-1,1 3 1,9-13 0,20-29-793,21-21-943,4-12-605,3-15 2354,0 0 0,0-10 0,0 0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3:14.1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998 30 7841,'5'-17'247,"-2"4"-292,-3 13 3005,0 0-2983,-6 0-22,-11 0 67,-45 40 1,-28 31 0,9-6-80,20-21 1,1 3-404,-6 5 1,-10 10 0,2 1 0,13-9 470,10-4 0,9 0-78,6 9 0,1 7 0,6-5 67,4-7 0,3 0-1441,-7 28 1,8-8 1283,20-33 112,1-21 68,1-14-1,5-3 1483,6-2-855,59-19-515,-1-21-68,-14 10 1,-1-9 290,-14-16 1,-8-2-359,8-11-740,-72-23 4109,-9 74-3380,-13 1 0,-4 7-3515,-21 31 3414,1 0 89,24 28-1339,22 29 757,16-17-314,4 19-46,61-26 808,-12-29-97,20-22 0,19-10 0,-10-3 187,20-16 81,-25 4 1,9-6 0,-5-4 19,10-20 0,-8-3 1167,-21 18 1,0 1-1202,21-15 0,-3 3 1459,-7 5-1392,-19 13 0,2-4 360,-30 22 245,-4 4-223,-7 5-314,-2 1 544,-7 0-791,-4 0 414,-27 18-369,-26 51 67,14-10 0,20-12 0,6-1-45,15 1-359,5-7 225,6-12 403,32-5-44,-11-13-91,28-2 202,24-57-246,-28 17-45,-6-3 0,-3-2 0,-1-6 157,8-18-67,-20 24 45,4-10 111,-24 26 112,-2-1-133,-29-51-696,-3 27 180,-14-22 134,9 48 22,15 16 90,-1 12 45,-3 15 23,-24 56-617,13 2 0,3 3 257,8-28 1,2-2-102,-9 22 0,17-17 505,32-44 134,10-10-89,26-3-67,40-26-12,-41 4 1,1-6-1581,20-17 0,-2-3 1558,-27 13 1,-3 1-35,31-29-1756,-58 48 1734,-8 9-22,-3 2 201,-3 2-44,0 0-22,0 7 2469,-9 14-2425,-5 17 3414,-18 44-3526,14-19-403,-2 12 246,19-42 157,15-17 616,35-18 1,9-12-348,7-11-168,3 2 0,-2-5-11,-11-17 10,5-14 1,-1-3-34,-3 1-22,-5 3 0,-8 4 23,-32 22-46,-7 8 270,-38-17-68,2 17 179,-30-14-223,-29 21-382,42 23 359,-29 23-90,52 36-1099,13-4 1,4 6-964,5-3 0,4-1 1995,5-1 0,2-4 0,6 10 0,1-50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48.4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155 18 11362,'-9'-8'1188,"2"1"-813,7 7-268,0 0-51,-3-1 50,2 1 62,-3-1-22,1 1-40,-1 0-22,-1 3-78,-3 6-1,-3 9-5,-1 9 6,-3 8 33,1 6-5,0 5-29,2-1 40,3 1-45,-1-7-56,5-3-101,0-8 45,3-8-16,1-4 55,1-7 73,0-4 0,0-4-1216,0-1 1216,0-11 0,0 8 0,0-7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19.4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10599,'0'13'-135,"0"-2"90,0-1 90,0 1 0,0 4 67,0 2 45,0 5-45,0 17 1,2-6-91,3 17 90,6-10-45,6 3-1486,22 41 1419,-16-31 0,9 27 0,-24-47 90,-5-4 269,-2 10-292,-1-8 68,0 37-90,0-30-1,1 39-44,1-39 23,1 14-46,-2 5 46,1 23-23,-2-17 1530,0 4-1395,0-16-113,0-22 1,1 20-23,2-21 0,2 5 44,10 48-44,-6-29 68,7 32-23,-9-46-90,-3-8 45,2-2 45,-3-6-22,0-2-46,-2-2 46,1-2 44,3 16-22,7 18-1,-1 0 24,11 33-24,-12-51-21,5 15-23,-12-38 0,1 0 22,-4 4 135,3 6-45,-3 1-90,2 3 1,-2-8 22,2 2 22,2-3-44,0-2-46,0 0 46,-1 9 89,-1-3-90,1 10 202,-2 12-134,1-22 135,-1 12 133,2-28 225,-1-2 224,3 0-740,0-9-112,0 1-694,-1-9-1257,0 6 1996,9-8 0,-8 12 0,5-5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20.8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0 295 12774,'0'-16'201,"4"0"-5816,0-8 5704,7-11 1388,-4 4-1499,7-17 903,-9 22-858,3-2-23,-3 14 0,-2 6 3392,1 1-3415,-1 4 1,0 0 22,1 0-45,3-5 112,1 4-22,1-6 0,-3 8 22,0-2 0,-4 3 1,0-1-46,-2 1-784,0 1 717,3 0 23,1 1-23,3 4-22,4 15 67,-3 1 22,5 11 90,6 6 134,16 9-156,-7-10-45,5-3 0,-24-23 112,-2-3-179,-5-3-68,-1 1-291,-1 0-651,1 6-3384,3 31 4416,-1-5 0,1-18 0,-4-25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22.7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41 239 8984,'0'-21'1659,"0"3"-1210,0 10-158,0-2 1,0 0-180,0 0-89,0 1 21,-1 1 46,-2-1 89,-4-4-22,-1 0-22,2 1 201,-2-1-224,7 7-45,-3-2 68,4 5 45,0 1-113,0 1-112,0 1-22,-1 0-46,1 0-536,-2 0 649,2 7-68,7 2 113,2 9 45,22 17-23,6 6-45,2 2-22,16 21 0,-30-34 23,14 16-23,-22-24 112,11 1-67,-14-11 111,5 0 69,-18-12 156,1 0 247,-2 0 919,1 0-1547,-1-1 22,0-2-67,0-3 45,0 0-45,0-9 23,1 2 22,5-10-22,12-22 22,2 7 0,6-20 0,-7 21 22,-5 6 0,-7 10 23,-2 4-45,-4 6 23,0 2-23,-1 3-23,0 0 23,0 2 23,0-2-23,0-1-23,1-2 23,0-2 0,1 0 23,-2-2-23,2 3 22,-2 3-44,0 4-1,0 3-963,0 0 515,0 7 404,-5 5 179,-5 11-112,-6 6 67,-5 3 0,2 2-45,-1-1 68,2-1-23,2-4 1,-4 1-68,9-11 90,-2 1-68,11-14 1,-1 1 21,3-6-873,0 0-1144,0 3-965,0 4 2938,0-1 0,0 0 0,0-5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41.8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 6271,'7'-16'-22,"-2"5"-112,-5 9-202,0 2 336,0 0 0,0 0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0:42.3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127 0 10643,'1'94'164,"0"-1"1,2-18 0,-4-6-64,-11-16 0,-2-5 190,-7 32-179,6-24 112,3 12-156,8-39 21,4-1-22,0-14-22,0-5 22,0 0 69,0-3 110,0-3-201,0 1-112,0-4-1503,0 1-358,0 2 67,0 2 717,-10 5 1144,-6 1 0,2-3 0,1-3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03.4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10 13222,'-3'-1'2085,"-1"0"-1816,1-1-157,-3 1-112,3 0-45,0 1 1,2 0 424,1 0-357,0-1-337,0 0-1345,2 0-2466,5 1 4125,3 0 0,-2 0 0,-3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05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68 9 7326,'-5'-5'246,"2"1"-134,1 4-23,1 0 1414,0 0-1638,0 0 46,0 0 380,-5 14-44,1 3-23,-7 14 67,3-3 113,-1 16-270,4 4-134,1 2 247,4 12-1009,1-5-4177,0 7 2517,0 5 2161,0-8 1,0-27 0,0-6-1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37.8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80 104 7976,'0'-18'448,"0"2"-247,0 16 2,0-3-69,0 0-89,0-3 44,0-1 988,-4-14-674,3 11-134,-3-7 23,4 15 66,0 2-1210,0 0 852,0 4-89,0 0-135,0 13 112,0-3-225,0 19 292,0 16 23,0-5-68,0 14 180,-1-24-23,-2 3-22,-11 49-45,7-39 0,-7 39 224,5 9-156,4-40-3415,-4 45 3414,6-57 0,1-1-24,0 12-21,1-3-22,1-4 23,0-8-23,0 2 0,0-13 0,0 12 67,0-18-45,0 0 3358,0 3-3357,0 2-174,0-1 173,0 1 1,0 6-23,1-10-23,3 5 1,4-4 156,6 27-44,-6-19 255,2 17-278,-7-32 67,17 26-156,-9-22-157,17 21 313,-20-33 336,3 3-312,-7-10-1,-2 2 201,-2-4-537,0 0 134,0 1 45,0 1-22,1 1 22,1 1-45,1-1 202,-1 0-1,-1-1-156,-17-2 0,12 0 0,-11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38.7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51 7751,'0'-20'2377,"0"3"-1750,0 14-671,0 0-46,0 2 68,0 1 739,0-3-515,0 2-67,0-1-46,0 2-582,0 0 426,0 1 67,4 10 67,5 6-67,6 11 179,33 38-67,-12-16-45,14 15 68,-22-29-23,-1-5-44,-5-9-46,4 5 68,-9-12 134,29 16-3527,-23-15 3326,28 11 157,-31-19-136,-5-3 68,-4-2-44,-9-3 44,0 0-135,0 0 3393,3 1-3370,0 0 67,10 1-67,-7-1 0,5 0-22,-9 0 22,-2 0-23,0 0 135,-2-1 225,2 0-91,-1 0-425,-1 0 179,-21-12 0,16 9 0,-17-9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39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280 236 0,'-3'-56'3005,"3"19"135,-3 5-2825,3 24 1375,0-4-1578,0 7 676,0-1-788,0 4 2648,0 1-2604,0 0-44,0-2-44,4-4 111,2-4-45,3-4 561,1-4-448,-5 9-674,-1 0-133,-10 16 761,-5 10 23,-10 13 34,-18 31 0,-3 6-123,2-4-23,-3 10 0,4-4 0,22-33 89,3 15-89,9-32 67,3 1 68,2-17 44,0-2-381,0 0-1771,-6-1 1973,-4-5 0,2 4 0,-1-4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5:08.4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832 182 7101,'-67'-44'4103,"29"18"-3565,-33-22-246,38 27-62,-22-6-207,21 13 113,-29 12 0,-4 9 43,6 13-89,-1-2 0,1 11-68,15 28 1,12 7-68,-3 13 68,15-7 1,10 0-24,35 4 23,20 4 36,21-30 1,21 1 0,-7-5-38,-14-7 1,1 0-31,17 9 1,9 3-1,-18-10 8,-12-8 404,-62 20 0,-29 6-1138,-27-19 1,-27-7-1,-7-1 1,15 1 744,-2 22 0,0-2-62,-3-19 1,-17-1 0,14-4 0,45-8-3339,40-13 3389,72-13 0,24-9 0,-35 11 0,22-7 0,1-1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49.2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1 10455,'0'7'2666,"1"0"-1943,-1-7-29,0 0-643,-2-2 94,1 2-1293,-1-1 1070,6 1 78,8 1 73,10 4 67,10 2-28,5 4-40,3 0-38,1-1-34,-6 0 0,-5-1 0,-7 0 6,-7-2-6,-3 1 67,0-1-62,5 1 1,10 1 84,13 1-40,19-1-50,16-3-17,13-3-378,9-3 395,-2 0 6,-10-4-6,-17-1 750,-13-6-106,-29 7-240,-8-2-247,-21 4 232,-15-3-462,4 0-442,-9 0-465,8 2 980,4 2 0,4 1 0,1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41.1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3 254 6586,'-1'17'112,"-1"-2"-5795,2-10 5683,2-1 1364,-2 0-1319,4-2 881,1 3-387,7-1-405,-5 0 292,2-1 3571,-9-1-2562,1-2-1323,1 0-134,5 0-45,3 0 67,71-24 89,-34 10-67,3-2 1,-1-1 89,-8 2 605,3-9-425,-21 9-68,-1-9-112,-16 8 23,-5-1 67,1-1-180,-2 6 23,0 0-45,0 5 23,1-1 21,4-7-21,6-2 111,-1-2 315,1 2-987,-8 11 605,0 1-45,-3 5-447,0 18 492,0 2-67,4 26 67,6 27 0,3-12-22,4 21 67,6-14-112,-6-20 22,6 2 315,-1-17-90,-8-13-3572,2 1 3370,-5-8-45,-3-4 224,25 28-942,-20-18-559,13 18-1549,-23-20 2826,-12-2 0,7-4 0,-8-3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50.9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9 6541,'-6'-5'-247,"2"1"-313,3 4 560,1 0 0,0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51.2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5913,'0'0'0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3:20.3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180 30 6474,'-22'-11'537,"4"3"-626,13 3 21,3 4-44,2-1 180,0 2-1,-1 0 157,-4 0-202,-2 0 1,-6 0-1,-10 0-22,8 0-112,-1 0-448,13 0 268,14 4 292,-3 0 67,6 2 203,-7-2 43,-4-1-335,-1 0 426,-13 0-382,-12 0 23,-2 0-45,1-2-157,15 1-247,9-2 382,6 0 67,5 0 156,10 0-201,5 0 135,3 0-68,-13 0 91,-2 0-91,-13 0-157,-1 0 516,0 1-112,-9 1-202,-7 1 157,-17-1 135,11 0 156,0-1-515,19-1 807,5 0-942,-3 0 225,-2 0-113,-2 0 23,0 0-135,4 0 337,1 0-292,-2 0 45,0 0 0,-1 0-45,1 0-269,2 0 68,0-1-135,0 1 291,0-2-67,5 2 22,1 0 90,4 0 180,-5 0 1726,-1 0-1749,-11 0 0,3 0-89,-3 0-495,4-1 204,3 1-405,0-1 763,0-1 291,0 2 157,0-1-381,0-1-22,0 2-113,0-3-22,0 3 0,0-3-538,0 3 538,0-1 224,0-1-89,0 1 22,0-2-1,0 1-21,0 0-158,0 1-89,0 0 202,0 0-90,0-1-336,0-6-314,0 5-202,0-4-359,0 7 1211,0 0 0,0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2:12.6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162 104 6316,'-6'-2'247,"-4"1"-247,-1 1 23,-2 0 21,2 0 24,4 0 268,0 0 202,6 0 269,-1 0-67,2 0-224,-1 0-180,-1 0-89,-5 0-202,-7 0-90,-1 0 90,-3 0-45,6 0 44,4 0 113,4 0 112,3 0 90,1 0-314,10 0 22,10 0 269,64-24-291,-31 9 0,32-17-22,-57 17-1,-10 6 1,-10 5-46,-3 3 1,-4 1-718,-1 0 694,0 4 69,0 5-23,0 17 45,0-1-45,0 10 0,0-11 45,-3 1 0,-1-1 134,-12 15-156,3-11-23,-10 8 156,-4-7-88,4-8 134,-10 5-23,19-13 90,0-3-90,13-7-89,1-3-561,0 0 67,1 0 382,4 0 44,2 0 1,5 0-68,3 0 45,5 0-22,-4 0 44,2 2-22,-4 3 45,8 6 22,7 2-134,4 0 44,-6-4-21,-10-5-46,-11-1-44,-3-1-293,-24 25 607,-3-2-135,-18 24 22,-8 3-22,15-17-23,-4 5 23,20-24 179,-30 9-179,24-12-45,-22 7 0,29-13-90,6-4-605,2 1-740,6-4-1210,1 2 2645,16-2 0,-10 0 0,10 0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2:13.6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262 77 6765,'-20'0'291,"0"0"-313,15 0 89,-5 0-4251,3 0 4498,-3 0 1173,3 0 127,-1 0-448,1 0-762,-7 0-315,-1 0 1,-1 0 3324,4 0-3414,9 0-22,1 0-23,2 0-67,0-1 0,0-4 157,0-1 22,0-3 68,0 2-46,4-1 1,4-6-90,-3 6-23,3-3-44,-6 8 0,2 3 67,2-2 0,4 1-22,1 0-46,16 1-66,-3 0 112,4 0 22,-9 0-90,-9 0-134,-2 0-270,-2 13 113,-3 2 359,0 18 269,-3 25-158,-5-11-22,-3 21-22,0-39-45,-1-6 23,5-18 89,-3 2 269,-26 23-224,-15 19-135,-1 2-22,-9 14 23,36-35-68,-3 5-89,17-17 111,3-2-44,2 1 44,3 17 23,0 7-179,17 13 493,27-10 22,13-19-157,24-13-1434,-10-23-1324,-1-10 2579,-12-17 0,-26 13 0,-14 2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2:14.3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348 231 9119,'-23'4'201,"-5"10"-88,-5 17-68,-5 9 89,-3 10 1,1 1-135,1 2-23,10-6 68,9-8-90,11-10-134,6-7 605,8-11-224,3-3-45,8-7 112,5-1-23,5 0 113,33-31-336,-21 7-158,24-29 23,-33 11-23,3-5 45,1-33 46,-10 17 66,-2-21-44,-16 31 111,-5 7-111,-12 9 179,-19 1-67,-2 18 44,-13 2-268,-6 25 44,-10 46 158,-2 4-68,32-13 0,5 2 67,-6 23-134,12-9-158,11-12-1636,44-7-470,14-23 1483,38-3 0,-38-17 0,-7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3:55.9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45 353 0,'0'-21'0,"-3"5"2607,-4 1-1823,0 5 1343,-1 0-154,-2-8-1046,7 7-927,-3-12 67,62-21 0,22 0 1742,-10 6-1776,17-9 1,0 7-146,-28 29 0,-16 6 22,-17 5 0,-12 0 46,-6 0 66,-3 1 23,-1 5 22,-1 3 1,-1 12 22,-12 9-46,-10 14-21,-17 12-1,5-13 1,-2 0 1447,-16 23-1470,15-19 0,2-3 45,4-4-3437,2-1 3392,20-24-672,5-9 582,14-4-22,10-2 246,16 0-66,4-2-225,18-3 3459,-22 2-3347,11-1 45,-25 10-22,2 1 22,3 17 90,-13-11 66,1 9 1,-21-9-45,-14 6-22,-44 20-90,15-9 0,-2 0 0,-31 21-23,37-20 1,10 0-68,19-9-201,5 2-471,10-14-3722,7-2 4484,1-5 0,1 0 0,-3-3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3:56.4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295 104 6339,'0'-36'2107,"0"5"-1546,0 14 22,0 6 213,0 4-550,0 6 683,0 1-1108,-4 9 381,-22 64-46,-5 6-509,6-10 0,-2 3 375,2-10 1,1-2-12,2-1 0,1 2 100,-5 26 1,4-1-112,1 11 0,9-30 0,4-7-23,8-22-22,0-11-2955,1-8 2932,6-6 91,0-7-3566,15-2 3589,-15-4 0,7 0 0,-14 0 1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3:57.0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457 48 6586,'1'-24'3295,"1"5"-2958,-2 16-360,0 2-22,-7 2 45,-10 15 0,-34 37 0,4 2 0,14-14 0,1 2 0,-14 24 0,5 2-22,2 5 10,16-23 1,0 5-12,0 15 1,2 1 11,4-15 0,1 0-23,3 4 1,4-5-124,7-1 23,6-21 66,5-1-66,5-21 134,3-5-45,0-4-45,3-2 606,2-1-359,9-5-180,4-10 1,4-9-1006,-2-11 422,15-36 382,-27 24-22,7-23-678,-29 41 1014,-15 8-157,-25 11 67,-2 53 0,-1 11 0,-9-29 0,20 26 0,-1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7.6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1 14577,'2'10'432,"-1"-2"-724,-1-8-2626,0 0 605,-6-6 1165,4 5 509,0-5 404,24 8 229,1 1 6,21 2-111,-9 1 111,2-2 0,-16-1 0,-7-2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3:57.4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21 207 9343,'-10'-3'2085,"1"0"-1906,9 2-179,-1-1-740,1 2 808,13-1 448,11-6-135,19-5-646,16-10 265,6-4-23,-16 6 1,1-2-2108,13-7 1320,0-8 1,-48 25 0,-15 3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21.5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1066 181 6742,'5'-32'1637,"-2"6"-1435,-2 16-314,-1 2-628,0 5 292,0 2 493,0 1 178,-1 0-88,0 0 986,0 0 516,1-5-1166,0 0-180,0-3-425,0 1-136,-12 5 315,-4 0-23,-13 2 136,-18-3-24,13-2-3234,-8-2 3705,-10-18-2896,13 14 2157,-33-9-303,3 27 1,-2 9 391,-15 8 22,13-3 1,6 4-135,18 13-45,20-5 1309,46 24-816,17-26-269,39 16 248,2-28 2591,1-3-2771,-6 0-45,-11-1-157,-2 13-203,-30-9 114,0 7 1690,-26-15-1153,-1-2 359,-50 6-516,-23-2 1,-22 1 0,8-1-124,16-2 0,1-1-19,-21 3 0,-9 0 1,23-3-106,28-6-200,27 6 21,8 3-336,12 9-336,9 8-819,28 4 1,11 0 1737,21 9 0,-20-14 0,-4-4 0,-2-11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22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397 147 7393,'0'-19'695,"0"4"-606,0 11-89,0 2-89,0 1 134,0 1 268,1 0-178,1-1 112,1-2 448,0-3-785,-1 2 0,-8 1 225,-4 3-90,-21-2 268,3-2-44,0 0 135,13-3-270,12 5-134,0 0-134,1 2 22,1 0-90,-2 0 45,1 0 157,-6 6 0,3 3 0,-5 5 0,7-4 90,0-3 0,3-6-472,0-1 539,1 0-179,0 0-45,0 0 44,0 0 23,0 0 0,0 0 112,1 0-67,0 0 90,8-1 44,1-4 23,8-3 89,4-6-133,13-9-24,-11 7-112,2-3-44,-19 12-45,-5 4-68,-1 2-919,-2 1 1615,-3 0-136,-8 0-267,-3 0-24,-10-4-111,-1 0-68,-3-2-22,-4 3-23,-3 2 0,-5 8 90,-2 7-45,0 11-1109,2 38 1,7 8 1198,14-17 78,-5 15 1,16-7 302,56-33-931,-1-16 1,8-2-61,18-1 1,-5-2 0,-14 1 0,-26-9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24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967 27 1142,'0'-15'673,"-8"5"1522,-3 8-2217,-14 2 1072,-22 25-804,-19 25 238,21-7 0,-7 10 0,4-1-338,-8 10 0,0 3-64,5-4 0,-4 4 0,6-2 8,0 4 0,5-1-57,1 2 1,2 0-34,3-5 0,4 0 22,6-6 1,4-1-91,-14 35 91,16-17-46,8-20 1756,5-13-1666,3-10-22,2-3-23,2-9-89,1-3 67,1-10 490,0-5-175,1-1 225,12 0-24,34-16-516,3-5-156,20-14-69,-21-1 90,-11 7 135,-10 5 45,-10 8-112,-8 8-135,-3 3 68,-4 5 44,3-1 23,2 1 67,-2 0-68,2 0 24,-5 0-449,2 0 246,-1 1 112,3 6 225,-3 5-90,4 6 45,2 1-1,2 0 92,5-3 20,4-2-21,8-7 223,38-9-133,18-42-158,-33 11 0,-1-6-67,-10-3 0,-6-3-90,-9 0 1,-7 0-180,-7-17-202,-8 12-90,-8 9 405,-28 11 66,-1 15 68,-27 6-3416,8 17 3393,-5 7-2245,-14 22 2357,23-7-44,3 5-113,31-19-90,9-4 1,2-2 2448,3 3-2202,0 6 134,3 23 3281,2-1-3369,2 15-1,1-13-45,-1-7 0,-3-7 1234,16-12-1212,-1-8 68,21-6-90,1-3 45,31 0-135,2 0 1,3-3-427,-26-2 0,-1-2-101,28 0 1,-3-9-96,-23-16 1,-8-3 0,1 5 0,17-21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24.6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854 27 7885,'-5'-15'0,"-8"4"-67,-13 19 22,-17 18 45,-5 17 0,-3 8 101,9-4 1,-1 2-425,-17 23 1,1 2 624,17-13 1,5-1-113,2 1 1,3 0-1421,2 0 0,3 1 1353,0-2 1,2-1 89,3-3 0,0 2-12,-7 20 1,1-1-169,10-24 1,1-1-11,-5 13 0,2-4-23,4 3 0,7-21 721,3-13 333,6-18 3145,0-9-4177,0-25-66,2-18-483,5-13 0,3-6-617,6-38 673,-1 27 1,1 1 268,-3 18 1,1 3-24,15-44 158,3 10 44,0 10-66,0 12-3617,-1 9 3526,0 10-506,10-13 709,-11 13 66,8-15-66,-16 14 22,-1 1-45,-3 6 0,-2 5-68,0 8-66,5 9 0,34 6-46,-8 4 180,39 30 0,-53-20 0,3 21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25.6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71 230 6047,'-33'0'292,"9"6"-225,13 3 202,9 7 157,2 0 606,23 20-584,1-12-67,27 13-224,-5-18 44,9-2-88,21-4 134,-9-7-79,-14-16 0,-1-7-11,12-16-23,9-33-3615,-35 5 3099,-16 0-1332,-11 4 975,-7 0 470,-9 24 448,-6 5-313,-7 23 66,-6 4 68,-10 16-67,-5 8 2821,-29 48-2608,37-28 0,2 2-34,-2 2 0,4 0-89,-4 40 21,23-29 1882,9-5-1814,14-4 0,4-6 67,18-12 68,4-8 246,8-12 157,10-6-358,7-17-23,-3-23 0,1-14-213,-14-2 0,-3-5-258,12-11 1,-4-2 122,-24 12 1,-6 1-12,5-24 45,-17 35-135,-1 3-402,-12 35-472,0 3 942,3 10 134,0-4 1,4 5 44,2-6 134,5 3 24,7 5 44,32 14-90,19 6-112,16 8 23,-21-11-90,-25-5 113,-30-15-46,-8 0 403,-28-5-470,5 2 113,-25 1-226,9 8 158,-5 8-3571,-14 41 3526,19-9-191,14-4 1,5 1 190,13 3 403,25 5 113,23-40 0,10-10-505,-5 1 0,4-4-1750,25-4 0,2-7 1739,-17-5 0,-7-2 0,13-4 0,-20-5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26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425 212 6541,'-27'-28'1435,"5"3"-1032,13 13-157,4 2-111,3 4-202,2 3-23,0 2-537,0 1 424,0 14 248,-9 16-3212,-7 30 3324,-17 25-748,1-5 0,-3 5 624,8-18 1,-1 0-575,-9 26 1,2-2 607,14-30 1,3-3-211,2-3 0,2-2 188,-6 37 1830,8-9-1808,7-36 2154,4-10-1190,1-29 2116,0-5-2429,0-45-820,6-3 1,3-6-179,-1-7 0,1-2 33,7-18 1,3-3-326,7-11 0,0 1 443,-5 22 1,0 1 16,7-18 0,0 4 33,-10 34 1,-1 5 100,16-32-112,-6 20 1,8 5-23,7 18 89,0 9-44,5 13 45,-6 10-1,3 1 46,10 1-46,2 1-133,4 10-136,-4 9-44,0 62 1555,-27-25-995,-19 0 1,-9 0 66,-18-7 90,-18-10 0,-9-4-156,-19-6-158,9-10 0,-4-3-22,-33-5 0,-8-4-213,23-4 0,2-1-6856,-1 7 7024,-7 5 0,79-6 0,12 3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1:29.3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226 380 0,'-25'0'994,"2"0"1854,9 0-2848,0 0 1084,-12 11-1061,4 7 134,-11 20-90,7 8-90,5 9 23,6-3 787,8 6-674,10-25 425,7-2 4033,25-25-3988,34-34-471,1-3-45,-25 4 1,-1-9-954,3-20 1,-6-5 504,-16 17 0,-3 0 67,8-15 0,-9 3 291,-25 8 46,-16 25-46,-45 18 68,22 1-45,-25 4-157,36 6-90,1 26 247,10 0-45,3 26 45,14-13-134,3 3 134,1 11 22,6-19 135,3 2 2085,25-26-2130,1-10-67,11-8-135,-7-2-111,3-1 111,-14 5-89,8 8 22,5 23 471,-3-1-135,8 7 180,-5-19 156,25-12-347,-9-20 1,2-6-57,33-12-56,-34 4 0,-6-9-292,-24-6 1,-8-7-191,0-18 0,-2-2 403,-4 16 1,-2 0 33,-3-7 1,-4 9 302,-5 24-112,0 14-965,0 8 629,0 5 134,0 2-45,0 1-22,3 1 358,10-2 45,12 1 113,50-2-404,19 0-135,-16 2-1099,-15 7 1548,-71 11-202,-7 4-22,-16 7-135,-1 0 22,-1 3-44,-12 51-46,23-30 1,-5 38 112,25-48-157,2-2 762,28 7-314,-1-26-66,32 4-46,-7-29-90,9-14-3347,-1-10 3371,-1-16-1721,-6-12 1675,-9-7-100,-7-10-248,-18-1 1,-3 0 168,-1 4-12,-6 7 1,-4 12-34,-5 38 45,0 5 3106,0 4-3397,0 1 2623,3 0-2332,4 20 40,7 12 50,9 32 0,2 9 134,4 17-113,-4-17 1,-1 4 67,-7-12 0,-4-8-45,-2-4-134,7 28 22,-18-78 90,0-2 561,-24 0-606,-25 2 112,1 1-112,-4-1-90,36-1-1031,9 3 830,14 1 717,15 3 89,53-2-358,-24-5 0,2-3-90,-1-2 1,-1-3 89,43-15 269,-37-48-359,-26 4-134,-2-12 67,-25 29-45,-4 29 0,0 9-135,0 6-918,0 2 1008,0 6 90,0 6-22,11 35 89,-3-14-44,10 22-23,-5-26 67,3-3 359,11-3-179,-4-9-1,10-3 23,-8-12-112,2-12-67,0-10 134,8-50-3571,-10 5 3324,-13 22 1,-2-2-269,-3-29-24,-6 8-200,-26-5 335,6 32 46,-26 9 44,8 28 1,-20 45-315,11 25 157,7 11 68,22 5 224,17-36 134,1-9 740,15-4-425,1-17 3458,19-1-3480,3-12-114,42-44 0,8-18-324,-35 24 0,-1-3-12,5-3 1,4-5-1,-10 5 1,5-24-135,-43 43-270,-7 14-313,-7 7 292,0 4 403,0 5 67,0 7-89,0 21 44,0-3 1,1 13 44,2-9-67,3 3 45,8 17 22,0-15 22,7 7 1212,70-28-1122,-44-23-101,8-4 1,-3-6-12,-7-34-44,-2-10 10,-13 3 1,-2 0-12,1-6-44,8-26-583,-33 75-628,-3 15 1277,-1 13-88,0 8-68,0 7 112,0 2 22,0 25 90,5 11 0,4 1 90,20 15 112,15-28-23,5-5-66,16-17-24,-1-24-66,18-4-3498,-14-4 0,2-4 3363,25-22 0,2 17 0,-67-17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4:35.4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383 181 7863,'-10'-27'2534,"-1"4"-1839,1 10-336,0 3-449,-7 2 90,-13 4-22,-1 0 425,-17 4 225,30 0-560,-3 0-68,14 0-23,-3 0-45,-12 0 68,-6 0 68,-14 0-45,12 0 44,2 0-45,20 0-22,6 0-583,2 0 695,7 0 179,7 0-223,12 0 425,30 0-359,-7 0-21,45-4 66,-37-2 180,30-10-203,-56 7-88,3-2 44,-32 10 403,-2 1-492,0-1-113,0-1-44,0-1-135,4 0 224,6 0-1434,10 2-2938,6-4 3569,-2-6 0,-9 5 0,-8-3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5:12.9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24575,'7'99'0,"1"-1"0,-1 0 0,0 0 0,0 0 0,0 0 0,0 0 0,0 0 0,0 0 0,-2-10 0,-1-15 0,-1 0 0,1 20-583,-1-22 1,0 12 0,1 11 0,0 7 0,0 5 0,0 4 0,0 0 0,0-1 0,-1-4 0,0-7 0,0-7 0,-2-12 0,0-12 582,-2 27 0,-1-21 0,-1 17 0,1-13 0,0 15 0,-1 10 0,0 7 0,0 2 0,0-3 0,0-7 0,1-11 0,1-16 0,0 10 0,1-17 0,1 6 536,-1 13 1,0 10-1,0-3 1,0-10-537,0 9 0,0-13 1203,0 17-1203,0-12 0,0-6 0,0-23 0,0-43 0,0 46 4218,0-16-4218,-5 35 0,4-2 0,-1-8 0,0 2 0,2-17 0,0 0 0,0 17 0,0-3 0,0-1 0,0 4 0,0-20 0,0 0 0,0 20 0,0-41 0,0 32 0,0-37 0,0-5 0,0 13 0,0-3 0,0-10 0,0 3 0,0-16 0,0-1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7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18 9906,'-9'-10'-954,"2"3"0,7 7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34.0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340 907 0,'-23'-70'0,"-1"0"0,1 0 0,8 15 0,1-1 913,-5-31 1,-3-15 0,2 14 991,0 25 1,3 6-1839,8-9 1,-1 6 1229,-28-3-1633,37 63 750,-2 41 1,2 22 56,1 7-507,1-3 1,0 25 0,1 11 0,-1-2 0,1-16 72,-1-11 1,0-8-1,0 8-28,0 5 0,2 9 0,0 5 0,-2 3 0,-3 1 21,-2-2 0,-3 7 0,-1 1 0,-1-2 0,1-5 0,3-12-45,1 9 0,1-11 0,-1 9 30,-2-9 0,-2 14 0,-1 4 0,0-3 0,2-11 0,3-20 52,3-10 0,2-11 337,-1 44-68,-1-15 0,3 7-258,8 8 1,1-2-79,-8-13 0,1-3 11,7 5 1,-1-16-35,-8-39 2292,0 9-2269,4-12 45,0 24 3391,-1-22-3346,-1 13-23,-3-29-67,-17-62 0,12 44 0,-11-45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36.3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 6899,'21'-4'359,"-2"4"-135,-10 5 1929,8 9-1660,-9-8 134,12 8 383,64-8-965,-19-1-23,-4-2 0,2-1-4228,14 1 4362,-11 4 1,7 1 620,14-4 1,3-1-733,-10 2 0,5-3-607,-8-4 1,10-2-1,-2-1 1,-16 0 561,30-5 157,-10 4 0,18 0 0,-11 2-124,-19 1 1,-6 2-23,3 0 0,-1 1 1112,-2-2 0,-9 0-1100,-21 2-1,30-6 0,23-5 1,-15 3-90,4 2 96,8-2 1,19-3 0,-29 5 3407,-42 6-3415,47-1 1,4-1-68,-32 2-11,40-2 0,1 1 56,-35 6 56,1-1 0,22-1 0,2 0 0,-14 0-45,-12 2 0,1-1-62,16-2 1,16 0 0,3 0 0,-12-1 125,-15 2 0,-6 0 0,-2-2-207,27-2 1,-3 0 142,-6 5 0,-6 0-56,24-4 22,-51 0 38,18 0 0,20 0 1,-11 0-16,-24 0 0,0 0-1102,17 1 0,10-1 1,2-1 1108,10-3 1,2-2-1,-7 2-18,-1 2 0,1 0-565,12-2 1,9-2 0,-18 2 598,9 5-471,-1 1 448,-59 1 94,18-2 0,5-1-94,4 2 0,22-2 0,-3 0 2265,-39 0-2265,31 0 0,-61 0 0,1 0 78,50 0-78,-11 0-1836,43 0 1791,-21 0-801,3 0 1,2 0 845,5 0 0,-23 0 0,12 0 5,7 1 1,14 0 0,1 1 0,-16-1-204,-12 0 0,2-1 184,6 1 1,20 0-1,5 1 1,-11-1-1,-24 0-8,6-1 10,-14 1 1,0 1 79,7 9 1494,-9-4-1473,6 0 1,-4-2-1517,-22-3 1360,30 1 1584,-65-3-1473,11 0 2180,4 0-2246,-4 0-1,4 0-44,7 2-965,-5 0 1032,16 3 0,-24-4 0,-1 1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37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233 1 6165,'-27'67'-90,"0"1"1,3-2-1,3 6 93,5 9 0,3 8 0,2-8 19,4-15 1,0 0-1,-7 17 0,-1 11 1,4-6-175,7 14 0,5-12 174,-3 3 295,2-11 0,0 14 0,-1-17-272,-1-8 131,2 15 0,-1 23 0,1-15-187,-1-34 0,0 0 130,1 30 1,0 14-1,0-17-51,0 9 44,0-33 0,0-3-45,0-5 592,0 18 1,0 4-727,3 3-203,-3-7 0,2-1 270,6 0 0,-4-29 322,4 17-299,-4-29 44,0 64-45,-2-42-508,-2 2 1,1 1 485,-2 8 1563,-2-12-1003,-6 30-880,1-14 1,-1 1 364,-4 29 574,5 2 0,1-8-596,4-45 1828,1 25-3420,1-84 1011,0-78 0,1 57 0,0-53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39.0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1 131 8738,'67'-34'661,"11"16"0,29 2 1,3 2-1,-21 4-639,-26 3 1,3 3 18,7-1 0,21-1 0,10 0 1,-1 1-1,-11 1 0,-23 2-52,-17 3 0,-4 2-42,28 1 1,11 1-1,-9 3 31,-18 5 0,-7 1 66,36 7-1538,-23-4 0,5-2 1763,4-9 1,-2-4-237,-13 3 1,-1-1-12,14-3 1,-4-1-2337,11 0 2359,-28 0-45,13 0-404,33 0 404,-29-5 0,2-1 0,-19 5 0,-2 0 0,0-4 0,1-1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39.8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83 13805,'-20'5'68,"5"-1"-1,53-4 448,16 0-291,-1-1 1,6-1-181,1-2 1,7-2-1335,22-1 0,13-2 0,-11 1 1301,-22 1 1,-2 0 352,17-1 0,6 1 0,-26 2-252,-39 5-448,-5-5-4305,-58 0 1278,10-1 3363,-16 2 0,31 4 0,8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40.3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14 5168,'-31'-14'1479,"65"38"1,47 28 0,19 8 0,-14-13-589,-18-20 0,-4-7 0,5 7-905,-1 9 1,7 9 0,1 2-1,-5-5 1,-13-13-21,7-9 1,-32-11 612,-78-9-579,-30 0 0,-24 7 67,17 1 0,-6 8-149,23 5 0,-2 5 0,4-4-176,-9-4 0,6 1-71,-5 16 1,29-12 328,78-46 0,-63 40 0,18-11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41.3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1072 163 6810,'47'-36'448,"-17"14"2354,4-6-2375,-25 22-47,-5 0 563,-14 1-809,6 2 23,-8-2-157,10 4-23,-1 1 1,-13 0 22,-1 0 179,-33 0 1,-7 1 111,-1 1-190,-3-1 0,-6 2 190,9 4 1,-3 2-165,-3 3 0,-5 1 1,2 0-61,-14 1 0,0 1 15,11-2 0,-3 2 0,12-4 300,-13-3-382,18-1 67,32-7-426,30 0 404,5-3-359,40-17 0,8-5-941,-3 2-898,13-9 1,-5-2 2152,-28 9 0,-8 3 0,-19 12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41.8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1074 0 5964,'-68'29'1317,"-1"1"0,1-1 1,8-5-1,-3 5-2058,-13 11 0,-14 10 0,0 2 0,16-8 774,10-6 1,6-2 231,-28 14 1,8-2-356,20 3-67,10-1 45,24-10 135,36-14 324,28-11 1,23-6 134,20-5 0,21-4 0,6-1 0,-15 1-164,-21 4 1,-8 0 0,7-2-919,26-3 0,14-2 1,-9-1-1,-35 0-3278,-38 0 3878,-5 0 0,-26 4 0,3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43.2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1391 106 0,'-7'-60'2915,"-2"15"41,-11 65-2664,11-13 1279,-12 15-1145,21-22 760,-3 0-873,-39 14-223,-8 6 1254,-23 11 1,-17 8-1306,22-11 0,-7 2 0,-1 0 0,4-3-9,2 1 0,4-2 0,-3 0 14,-22 7 1,-4-1 0,15-10 202,-14-17 1435,2-39-1503,27 22-516,16-27 270,45 34 0,4 1 0,6 2 246,33-8-134,-14 1-45,21-2 0,6 5 0,-34 4 0,23 1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43.6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698 0 9253,'-68'7'314,"0"-1"0,1 0 0,7 9 0,1 3-277,-7-4 1,-6 2-1,12 5 97,16 9 1,10 8-90,10 12 0,5 1-112,-12 18 67,13-18 0,10 1 381,53 33 538,-1-45-1380,14-25 1,27-3 0,13-3 0,-1-2 0,-16-3 475,-12-2 0,-7-3 0,8-2-6,11 0 0,13-1 0,4-1 0,-2 0 0,-10 2-244,29 2 0,-9 1 0,-55-4 0,-52 1 1,36 3-1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8.0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10892,'1'14'1047,"0"-2"-918,-1-12 84,0 0-22,22 11-135,-2-3-56,27 9-550,23-5 550,-7-6 0,0-2 0,10 2 0,18-3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44.4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27 7331,'-8'0'1591,"9"0"-559,48-5-584,-5 1 84,27 1 1,29 1 0,8-1-1,-15 1-454,0 0 1,2 1-5,-21 0 1,12 0 0,3 0 0,-2 0 0,-11 1-38,2 0 0,-8 0 1,-4 0-38,13 0 0,-4 0-88,-3 0 0,-9 0 312,-2 0 278,-50 0-211,-11 0-135,-1 0-1052,-3 0-315,4 0 90,0 0-2408,-11 0 3529,-9 0 0,3 0 0,0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44.9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47 7863,'26'-26'5359,"-36"6"-5210,56 26 1,40 19-1,-11 1-104,3 9 11,-25 4 0,-4 2-4285,9 2 4352,30-2 1,6-3-866,-8 0 820,8-10 1,-32 1-327,-103-2 1,-26-2 247,-8 2 34,-9 4 0,-14 3-49,13-10 0,-5-1 0,11-2 492,16-2 0,2-1-492,-15 2 0,-8 1 1,22-3-255,29-2 523,117 4 1,-60-12-1,26-2 1,-1 0-1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04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447 430 7572,'9'-15'3161,"-11"-7"-3183,-4 14-68,-8-4-4229,2 10 4323,-15 42 1,-13 42-1,-6 20 1,3-2 0,9-27 151,9-23 1,1-1-161,-11 27 0,-11 27 1,0 2-1,8-24 1,21-49 474,30-87-449,-7 14-538,3-21 0,4-24 1,1-9-1,0 11 389,1 11 0,0 4 0,1-5 121,0-9 1,1-8-1,1 2 1,1 11 16,11-14 0,4 15 539,-2 22 1,7 14-988,15 22 0,-2 24 2040,-17 50 0,-6 15-1547,5-27 0,-8 2 11,-20 49 1,-30-5 156,-29-46 0,-7-13-247,-2 3-515,-17-14 0,19 12 239,84 35 0,42 19 1,-17-12-2326,-35 0 2923,37 4 0,21 14 0,-24-33 824,-39-46-1235,-10-18-1592,10-13-520,5 7 2314,3 0 179,-6 9-314,-10 3 3143,46 31-2941,-31-19-90,35 23 23,-41-25 157,22 7-23,11-7 3863,49-12-3729,-43-14-190,-28-52 1,-18-13-169,-31 12-34,6-13 1,-13 9-170,-62 51 136,49 32 45,-32 36-45,62 46-740,32-9 1099,6-17 78,64-73 0,16-27-337,-52 10 1,-1-5-501,20-8 0,8-5 0,-12 1 467,-20 3 0,-6 1-2682,31-29 3309,-12 6-940,-30 32-360,-9 7 762,-17 64 261,0-24-350,-12 72 23,4-54 1102,-10 35-1046,22-19 0,8-3 189,8-9 3438,30 39-3392,14-121 0,1-27-381,-7 8-90,2-10 0,-10-7-919,-38-13 560,-6 48 606,-4 82-112,-2 1 55,5 38 1,1 0-12,0-41 23,8 27 112,-5-61 44,0-2 226,31-21-696,-10-2-796,36-51 0,-9 23 795,-57 140 181,83-140 178,-93 117 1,-6 17 314,50-41-247,-15-22 202,11 1-113,-16-23-770,25-26 1,5-9-105,3 1 325,5-8 1,-5 1-841,-24 18 1255,-5 8-45,-22 24-89,-5 52-23,10-28 67,3 36 606,54-40-224,-32-16 268,29 4-358,0-81-336,-27 26 354,4-7 1,-3-8-1365,-14-11 1,-10 2 1054,-6-2 67,-3 1 0,-14 10-113,-54 41 23,20 11-22,-19 24-3393,38 27 3863,7 31-133,8-16 245,20 0 0,7-5-336,2-23 135,20 26 875,45-98-1122,-39 6-179,42-31 134,-58 18-987,-11 20 3774,0 4-2854,-10 19 314,0 61-202,0-28-3437,2 44 3841,13-38-2784,-2-15 2559,15 3-111,-13-19 66,3-3 561,43-47-807,-23 4 0,1 1 0,0-5-156,1-22-282,-12 5 1,-3 2 303,0 5 1976,-1-16-1909,-30 80 3369,-7 18-3235,4 20 359,5 33-336,0-16 0,4 11 201,21-28-67,-1-27 90,26 5-45,21-67-818,-27-8 0,-3-7 380,-3 9 1,-2-2-180,2-29 1,-15 28-2933,-20 56 3505,-5 51 66,-9 13-112,13 12-1177,62-62 1,14-16 543,-10-5 0,9 7 1,-8-4-1,-41-17 1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05.6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1 775 7773,'39'-2'4911,"26"-46"-4889,-40 17 46,23-39-629,-40 10 471,-13 33 23,-17-12-12,-37 66 1,4 34 257,60 28 1,10 7-12,-44-28 0,9-3-2182,58 30 1,34-26 2252,-5-74 0,13-29 0,-8 0-217,-13 8 1,0-3 301,11-4 0,7-7 0,-8-12-694,-20-9 0,-5-12 0,-6-2 0,-4 10 168,1-3 1,-2 0 103,13-21 1,3-10 0,-21 18-172,-40 3 247,-13 40-1,-22 18 46,3 34 3324,5 10-3123,18 31 0,5 28 0,2 8 0,4-13-1942,0 0 0,6 3 1863,6 8 1,6 16 0,2-3 0,2-23 78,18 13 179,25-67 1,2-21-539,-22-32-2245,37-34 2088,-13 8-122,-7 4 1,0-2 502,1-7 1007,-10 15 1,-14 8-1209,-31 26 134,-11 19 135,-8 16-135,3 35 1,3 7-1,0-7-11,2 5 0,6-6 57,17-32 1105,31 2-926,-7-14 425,53 2-493,-36-25 1,-1-7-2314,36-11 2156,-32 5 1,-6-10-1844,-11-34 1,-12-4 1618,1 8 844,-14-11 1,-11 23-50,-34 122 1,-4 35-212,23-47-308,-3 8 1,2 15 0,23-19 272,52-32 1,22-18-1066,14 0 1,6-6-1286,-34-3 0,1-1 0,-2-6 2003,35-12 0,-14-5 0,-21-1 0,-29-10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13.2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171 160 6182,'15'-29'516,"-1"-1"44,-9 6 1705,1-10-1974,-3 15-425,-2-2-1,-1 19 180,0 2 1748,0 0-2443,0 1 695,0 9-135,0 22 472,-7 46-68,-13 1 0,-3 7-292,12-22 0,-1 5 15,-7 14 1,-3 9-1,5-13 8,5 16-23,4-23 1,0 5-483,1 6 0,0-5 572,-5 11-481,3-7 1,1-3 345,-2-19 135,7 4 90,8-3 0,1 1-157,-3 18-34,2-19 1,0-3-35,-5-10 45,0 17 1,-1 16-1,1-11-2657,-1 11 2627,1-19 1,0 10 0,-1-2 112,-2 17 1,0-10-106,1-1-36,-2 21 1,4-3 147,12-38-112,-3-9-22,3-12 919,-7 56-785,-4-49-154,0 21 0,0-3 87,-1-34 2363,0 13-2251,0-36-6465,8 5 6308,-6-6 0,6 5 0,-8-7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14.9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342 38 8917,'-16'-21'2153,"3"4"-2378,13 17 1414,0 0-943,-1 0 136,0 0-854,0 0 832,-7 12-248,1 3 22,-10 46 0,-1 11-66,2-4-12,0 7 0,1 1 191,3-5 245,0 12-401,3-10 110,7 2 1,2 16-1,1-10-1030,2-23 1,0-1 828,1 22 0,0 10 0,0-11-141,0-19 0,1-6 230,-1 41 68,-1-7 112,-17 8 0,-5 1-258,10-45 1,-1 0 10,-6 25 1,-5 12-1,2-4-33,0 12 0,1-7 11,4-21 0,0 1 37,3 8 0,1 7 1,3-13 1950,2 10-1909,2-2 0,0 2-102,3 14 68,7-18 0,4 12 0,1-9-45,0-16 0,0-2 52,-1 9 0,1 5 1,1-19-9,7-21 136,-17-24 331,0-4-331,-1 0-875,-1-8 695,57-58 0,-43 44 0,43-43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19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2296 10 14477,'-82'-7'158,"18"5"-147,8 4 0,-10 2 41,-9-1 0,-9 2 1,7-2-53,7 1 0,0 0 0,-8-1 0,-8-1 0,-2 0 0,-12-1 0,-2-1 0,10-1-1249,14 1 0,1 0 1256,-17 0 1,-10 0 0,15 0 231,34 1 1,6 0-240,-1 0 0,-2-1 67,-34 2 0,0-2 482,31-2 1,1-1-393,-12 1 0,8 0-112,19-6-202,34 6 1991,0 2-5040,1 0-1767,26 0 4973,-3 0 0,8 0 0,-14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19.9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937 103 12729,'-7'-17'1166,"0"1"-875,2 9-358,-4-22 44,6 20-44,-4-16 23,7 25 514,0 0-1322,-10 0 942,-3 5 157,-19 9-1,-5 9 258,-25 9 1,-6 1-371,-15 5-111,8-7 0,0-2 21,-6-4 24,3-4-1774,14-1 0,3 1 1638,0 1-201,-24 19 67,77-29 158,3 7 156,14-9 201,34 15 1,12 3-112,16 5-135,-6 1 0,16 1 107,-2-16-1,15-2 1,1-2 0,-12-2-140,5 3 0,1-2 813,-3-1 0,14 1 1,-3-3-1,-19-9-757,-18-11 0,-14-4-2018,-6 0-1345,-32-11 3273,-56 19 0,15 3 0,1 2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21.9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80 589 0,'-17'-49'5078,"-4"11"-2326,-2 8-2618,6 16 1078,16 13-837,48 0 1,61 4-1,20 2 1,-24-2-275,-14-1 0,3-1-460,-6 1 0,17 0 0,5 1 1,-5-1-1,-17-1 448,5 0 1,-4-2 5,-15 1 1,8 0 0,-1 0 0,-8 0-74,9 0 1,-2 0 7,6 0 0,5 0 0,-17 0-30,-4 0 22,-16 0 0,-2 0 1,-6 0 447,23 0 2390,-64 0-2546,-2 0 2216,-2 0-6116,-36-9-121,5-5 3618,-33-11 201,-10-24 45,32 11 0,2-5 437,-6-11 0,4-2-369,-15-25-91,23 12 942,23 49-875,7 10-335,-4-2-202,8 12 3526,31 21-2921,-2-1-22,33 17-68,-10-6 236,12 5 0,18 5-264,-13-12 0,10 2 0,2-1 1,-8 0-152,-6-1 0,-6 0 0,4 0 0,30 6 0,4 1 0,-31-11-112,-43-13 89,-15-7-66,-3 2 111,-7-7 23,-3 0 224,-27 4-157,-9 2 0,-41 3-67,15-1 0,-11 2-30,-4 1 0,-9 2 0,3 0-75,17 0 0,2 1 1,0-1 36,-5 0 1,0-1-1,15 0-3481,2 9 3414,60-20-246,4-1-1660,8 0-963,-2 0 2959,1 0 0,-10 0 0,-1 0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24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139 0 14231,'-2'27'583,"1"64"-449,1-30-123,0-9 1,0 0 324,0 7 269,-2 11-268,-1-15-91,-4 11-2695,1 0 0,0 2 2606,-1 17-101,2-6 0,2 0 1443,12 2-1398,7-14 0,1-2-79,1 0 419,-1-18 0,-4 2 120,-18 25-427,-3-24-112,0 14 1,0 3-45,-2 4 44,1 26-2268,7-10 2268,1-38 1,1 2-84,-1 13 0,2 1 61,-1 30 22,0-2-22,0-37 112,-8 18 0,-3 4-89,0 7-12,-1-12 0,-1 2-1405,-8 21 1417,11-47 1352,-3 29-1375,10-54-23,3-2 75,-4 39 1,-3 26-1,2-11 38,2 16-31,-2-14 0,-1 13 0,2-21 8,4-22-45,3-18 2287,1-4-2309,5 6 247,-2-8-247,26-69 0,-25 35 0,19-61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8.2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13172,'14'7'661,"-3"-3"-443,-11-4-2117,0 0 1193,3 0-313,15 0-824,7 0 1843,11 0 0,-15 0 0,-5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26.2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361 165 7751,'-5'-34'449,"1"3"-136,4 6 1459,0-11-1705,0 21-67,-1-9 90,-1 24-45,-5 0 44,-1 4 315,-11 11-359,7-2 22,-5 11 539,1 20-2,-17 32-244,-2 12-271,10-34 1,0 2-12,4-10 1,2 0 10,-1 3 1,1 6-30,4 9 0,3 10 0,1 8 123,5-6 1,2 8 0,2 4 0,-1-2 0,0-5-140,-1-4 1,-1-4 0,1 0 0,1 4-17,2 21 0,1 6 0,1-3 0,-1-13-6,0-2 1,0-6 7,3-8 0,1 4 0,3 0 29,1 2 1,2 0 0,4 4-44,1-1 1,4 6 0,1-2 0,-2-10 84,6 7 0,1-4 78,-1-7 1,1 4-1,-12-8 0,-26-6 1,-3-7-158,15 24-101,-20-24 1,1-7 123,18-24-23,-5 17-22,3 3 136,0 52-473,4-48-1009,8 26-1388,2-65 2734,1-17 0,-4 6 0,-4-7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27.4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72 9477,'-15'-30'3968,"0"4"-3128,9 20-325,0 2 289,2 2-692,1 1-13,-3 1-4650,7-3 119,22 7 4432,30 3 0,-18-1 0,8 2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28.3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42 14231,'6'-18'-1076,"-3"12"0,0-11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29.1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98 4412,'-15'-46'-896,"1"3"1484,15 41 1,-3-5 0,6 7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29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50 10845,'-28'-27'0,"6"4"0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35.4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81 94 7236,'-31'-19'897,"-4"-9"-1032,20 10 135,30-4 0,-7 18 0,23 1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36.5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27 10397,'0'-15'1861,"0"3"-1121,0 12 2241,0 0-2823,-2 0-113,2 0-3050,-1 0 1,1 0-1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41.1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1108 121 0,'5'-19'0,"-2"1"2293,-8 12-2136,-1-3 1386,-4 3-1543,-6-1 135,-6 2 156,3 2 927,-4 2-904,6 1 291,-36 4 1,-8 2-449,8 1-146,-26 6 0,4 4-56,35-1 3437,-20 16-3369,13 5-720,-27 26 876,14-11-44,-11 8 44,7 11-269,31-32 45,-20 34 146,33-22 0,4-1 12,-7 6-91,5-4 1,-1 2 223,-15 27-291,18-34 944,-8 29-899,20-41 123,3 28 0,3 5-55,1-6-12,-2 4 0,4 1 213,21 5-202,-11-34 123,39 29 1,10 1-124,-7-20 0,5 5 1,3-1-3101,8-8 3526,-4-8-358,-12-8-705,27-10 1,4-6 591,0-5 56,5 2 1,9-1 66,-7-7 1,-9-1-32,6 0 9,-18 0 1,-7-3 504,-32-5-247,21-30 1216,-13 11-1597,-4-2 0,3-2 23,37-26 134,-15 11 224,2-7 68,-44 27 358,-1-29-718,-10 19-89,7-37 0,0-5 23,-6 20-704,5-34 1,-1 2 747,-9 42 0,-1-43 1752,-16 0-1819,3 46 22,-7-45 45,-11 11-44,10 34-1,-14-42-22,5 31 0,-14-28 3035,5 18-3095,-5 20 1,-15-3-1,-7 5-620,-6 15 0,-10 7 0,-1 1 0,5-3 657,-1-15 1,4-2 0,-5 13-169,-29 28 1,-6 16 0,29 1 0,40-7 0,23 37 0,0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42.3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245 80 4478,'-13'-45'5089,"2"10"-3503,10 35-1586,-1 0 207,-2 31-163,-1-2 400,-6 33-228,-2 5 1,-3 16 0,1-6-139,4-8 1,0 4 22,-1 1 0,-3 13 0,1-1 0,4-14 451,2-12 1,2-7-531,-2 15 0,-1-6 46,1-12-12,4 0 0,3 5-12,3 35 46,5-32 0,1 4 56,-2 20 0,-1-4-102,3 3 90,-6-17 1,-4-9 359,-3-30-46,6-18-492,0-39 44,-31-23 0,22 12 0,-24-3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43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318 104 6451,'-4'-47'4237,"2"25"-4304,-5-10-135,1 30 270,-16 19 55,-8 27 0,-3 9-101,-19 24-22,19-12 0,-2 14 0,7-13-1547,-1 13 1536,7-13 0,7-7 33,15-32-484,17 2 753,3-16 0,19 2-133,28-51-641,-22-10 1,-2-7-67,-5 8 0,-2-2 167,3-16 1,-7-1 2713,-10-21-978,-11 46-883,-4-5 566,-7 43-813,0 1 225,0-3-270,0 3-22,0-2-336,-2 2-247,-16 18 504,-9 23 1,2 11 66,12-2 1,3 1-12,-15 8 1,16-14-202,90-50-606,-33-42 202,0-2 1,1-5 179,5-28 380,-21 33-1705,-2-2 741,-26 41 629,-10 13 582,-12 18 247,-12 15-725,-5 17 1,-1 4 208,0 10-207,1-7 0,18-5 1395,74-16-1075,-13-24-667,37-56 1,1-20 486,-17-6-11,-9 0 0,-9 2 78,-34 27-90,-7 18 553,-5 10-1920,-2 21 1457,0 14 195,-7 19-172,-1 12 3436,-4 38-3032,4-40-360,6 11 1,3-54-45,2-11-180,0 0-358,8-9 380,-4-6 24,6-7-3551,-8-6 3058,-3 15 43,-2 0 606,-19 23 426,-10 71-582,4-43 268,8 45-6255,62-79 6031,-12-25 0,14 10 0,-32-11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8.4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11861,'3'10'1008,"-1"-2"-834,-2-8-297,0 0-404,50 0-795,-10 1-2218,39 2 3540,-26 2 0,-25-2 0,-7 1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45.4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83 0,'43'-40'1903,"-9"9"1063,-26 24-2966,-5 4-315,-2 2 1578,4 1-1240,2 0 848,7 0-916,15 0 2655,-14 0-2700,4 10 247,-24-1-90,-4 10-224,-3 23 157,7-24 1996,2 18-1592,4-33-113,2-2-201,-3-1-629,2-16 584,0 12 0,-24-6 202,1 24 67,-39 22-337,23 5-156,3-6-90,21-13 583,25-19 201,59-30 1,15-14-336,-3-3-173,-23 14 1,8-6-1,-16 6-52,-15-3-1143,-25 37 1322,-17 12-134,-6 25 90,3-17 1233,-21 42-1189,13-23-447,-9 23 1030,65-46-908,19-40 1,1-15-1043,1-7 1345,-10 7 0,-17 15 213,-71 68 0,-20 20-414,22-15-259,11 26 1,20-18 144,42-71-66,38-14 123,-34-14 1,-10-4 280,-18 6 66,-1-13 225,-67 85 0,-18 26-381,10-4 246,19 15 1,26-5 403,83-40-695,-12-40 0,2-7 0,24-3 0,-28-47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46.1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155 15 10688,'-16'-6'1234,"-2"1"-2367,-50 19 1,15-1 0,98-36 0,-62 16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47.4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716 24 6339,'23'-1'851,"-2"0"-492,-15 1 942,-4 0-987,-3 0 134,-3 0 1862,-3 0-1817,3 0-134,-3 0 268,1 0-111,-18-4-426,0 1 313,-61-2-291,47 2-67,-36 0-45,34 1-45,-38 1 90,9 1-11,12 5 0,2 2 167,-4 2-223,10 5 0,27-8 44,22-6 269,0 0-246,-1 0 22,-6 1 23,-12 4-90,5-2 0,-4 2-897,14-3 673,2-1 627,2 0-290,3-1 21,-2 0 270,10 0-427,-8 0-537,6 0 156,-13 0 1077,3-1-471,-3 0-46,4 0-604,0 1 404,13 0 66,7 1 123,32 14 1,4 3-123,-13-7 66,50 23-89,-82-28 0,8 8 135,36 11-90,-23-7 582,17 1-133,-42-18-427,-3-1-2085,-18-15-560,9 12 2578,-16-12 0,17 15 0,-3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4:49.2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36 186 12034,'-20'-11'628,"5"2"-584,15 9-88,0 0-540,13 0 786,-1 0-44,15 0 133,38 7-202,-23-5 68,33 6 392,-21-12 1,-4-2-326,-10 2 45,43-7-247,-82 10-179,7 1 202,2 0 90,44-2-90,-17-2 22,15 1-179,-33-2 135,-18 4-23,-8 1 22,-7 0-67,-34 0 68,24 0 66,-16 0 270,17-17-314,2 0-157,-22-18 112,24 17 0,0 3 0,18 13 156,0 0-133,-4-1-1,1-1 45,-3-1 46,-8-5-135,9 5-606,-5-2 224,11 6 225,0 1 268,8 14 68,3-5 45,9 12 0,2-9 156,13 10-88,0 1 21,19 3-1053,-25-8-2602,1-9 3364,-26-7 0,-1 1 0,-3-3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00.9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5756,'0'0'0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47.0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1438 9545,'-18'0'-1009,"1"0"874,9 0 158,2 0 66,5 0 4575,1 0-4238,0-8-381,1-11-112,9-18 67,22-27 0,18-21 0,2 0 0,-1 5 0,1 0 0,5-8 11,-14 19 0,3-7 0,3-4 0,-1 1 1,-2 3-1,-4 9-34,12-15 1,-4 10 0,-4 0-38,1-6 1,-4 1 0,-16 29-187,-23 39 224,-3 2-90,-1 7 22,0 0-471,0 6 472,0 9 22,-5 44 67,-13 17 0,-3 20 0,27-10 575,56-9 0,31-12 1,-6-34-969,-19-54 1,3-14 534,22 32 0,12 8 0,-20-29-20,-40-42 1,-14-30 0,-11 3 0,-10 35-11,-9 41-358,-1 11-3909,0 23 4189,-3 34 0,-4 18 280,-5 19 0,-1 13-197,4-7 1,1 12-1,-1 2 1,1-10-96,-2-13 1,0-7-1,3 3 17,-2 1 0,-1 9 1,8-10-1,16-27-417,37-35 0,2-11 0,-16 30 0,13-47 0,1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48.1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501 700 10755,'-7'-43'-22,"-1"-4"-224,2 36 156,-4 3 292,1 29 276,-31 46 0,-21 31 1,6-10-457,17-25 0,-1 2-17,-2 3 1,-9 12 0,2-2 0,9-15 16,-11 20 3566,78-138-4167,-9-13 1,3-30-1,2-13 1,1 1-1,-1 17 653,5 9 1,0 10 0,0-11-72,-10 6 1,-1-16 0,0-4 0,1 4 0,3 15 0,2 26-183,50 3 156,-27 29 34,3 11 1,6 11-35,34 34 1,-9 32 167,-51-3 1,-13 16 0,-2 4 0,8-8-146,25-1 0,8-6 0,-13 8 22,-26 2 0,-12 10 1,-3-2-1,5-12 23,9 0 0,3-6 33,7 9 1,1-3 190,-9-20 0,0-4-45,16 36 90,-33-78-3094,-40-64 1928,4 21 459,3-4 1,-10-7 145,-24-7 1,-14-5 0,8 7 324,19 10 0,-1 0-11,-16-11 0,-10-6 1,9 9 190,14 13 0,9 8-34,1 0 808,-20-8-719,64 35 24,3-1 873,75 2-672,5 0-308,-8 0 0,21 0 0,3 0 0,-14 0-208,-5 0 0,-1 0-696,20 0 1,9 0 0,-25 0-919,-29 0 883,2 0 1,-29 0-1,3 0 1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49.9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89 710 10218,'-8'81'440,"0"-1"1,0 1 0,3 19 7,-8-13 1,-4 15 0,4-26 605,7-36-405,-2-17-862,8-76 1,3-29-640,-2-1-310,0-14 1,0-3 780,0 45 0,-2 2 257,-4-9 1,1-7 399,11-3 1,5-7 0,0 6-244,-6 6 1,4 1 33,13-31 1,6 5 1546,17 6-1637,-24 49-178,3-20-360,-24 57 561,1 0 1134,-1 0-169,2 0-652,-3 0-178,2 0-830,11 11 672,4 3 68,21 14 67,3 2-90,40 25-268,-37-6 358,20 5 1323,-51-20-1143,-10-43-315,-3 5 1,-5-19-46,2 18-44,1 4 382,0 1-629,1 0-202,0 13 561,4 2 0,-1 13 22,1 0 1,-2-4-23,-1 1 23,-13 11 145,-38 1 0,-9 0-191,1 16 23,-6-14 0,2-4 269,18-3-157,24-17 1,0 1 21,21-16 202,0 0-291,0-4 22,3-2 270,-1-19-449,1 10 67,-6-13 23,0 19-360,-5-1 136,5 7 44,1 0 22,2 3 158,0 0 67,30 16 67,-2 6 68,32 21-83,-9 13 0,7 19 0,-7 1 30,-18-14 0,-4 1 0,3 1-105,18 14 1,5 2 0,-11-6 10,-16 4 1,-9-12 212,4-16-67,-12-26 68,2 3 224,-13-27-1211,0 0 740,-20-2 0,15 1 0,-14-2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57.3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24 9635,'77'-13'89,"-13"3"-11,-9 10 1,11 1 3,27-1 0,15 0 1,-11 1-460,-25 0 1,0 1 376,24-1 0,10 2 0,-23 1-67,-23 7 123,-4 8 0,2 2 239,34-1-284,-18-2 1,4-1-80,-1-6 1,0 2 67,-8 6 0,-1 2 0,-6-5 0,7 2 33,4 0 1,12 3 0,0-1 0,-13-3-23,-8-5 0,-1-1-19,28 4 1,14 1 0,-11-2 7,-11 0 0,-11-2 22,20 1-11,-10 1 0,0-1 79,17-5-90,-22 0 0,19 2 0,5 1 0,-12-2-934,-18-3 1,-6-1 0,8 2 924,7 0 0,12 2 0,4 1 0,-5-2 0,-12-1 20,17 0 1,-4-1-580,-15-3 1,7-1 0,0 1 0,-9 0 567,18 1 0,-4 0-222,-3-1 0,4 1 0,-11 0 211,-21 1 0,0 2-142,14 1 0,7 1 0,-8-1 153,-16-2 0,4 0-6,19-1 1,17 0-1,1 0 1,-19-1 5,-20-2 0,0-1 8,12-1 1,17 1 0,7-1 0,-5 1 0,-16-1-20,-1 1 0,-4 0 3,15 0 1,9-1 0,0 1 36,4-1 1,1 1 0,-9-1-30,-11 0 0,1 0 195,13 0 1,12-1 0,4 1-600,-11-2 1,6 0 0,-4-1-1,-12 1 404,1 1 0,-2-1 0,-4 0 0,12 0 0,-7-1 0,-26 2 0,-25 1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7:43:58.3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80 0,'28'-37'2564,"-10"27"-818,-9-23-1790,-9 47 1744,-9 39-1342,-3 5 1,-2 14 0,5 2 256,15 10 1,8 3-1,-5-1-488,-12-1 0,-5 0 1,7 0-46,14 2 0,7 0 0,-5-16 8,-6 7-68,-12-25 0,-2-1-2088,-1 21-2283,9-15 4349,21-13 0,-6-24 0,7-21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8.6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12180,'9'4'-1534,"-1"-1"-51,67-3 1585,-34 0 0,40 0 0,-59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1:45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9 7123,'-5'-3'583,"3"0"-426,2 1 493,3 1-650,-3 1-67,1 0 22,15 0 494,-4 0-180,8 0 202,-1 0-68,18 0-425,-1 0 89,24 3-3459,-8 4 3459,5 4-138,11 4 1,2 1 182,2-2-11,-8 0 0,-6-3 55,-24-8-44,47 16-134,-23-8 33,35 6 0,5 1 56,-47-11 1,-1-1-80,33 5 1,-2-1 34,-1-3 1789,-27-1 1,-2 1-1813,2-1 67,20 3 268,-55-6-290,35 0 22,-11-1-112,35 1 45,-17-3-3324,8 0 3368,-1 0-1729,26 0 2179,-38 0-450,20 0-44,-45 0 45,9 2-45,2 0 11,45 10 1,7 3-1485,-14-3 1533,-14-1 0,10 2 0,-17-2 29,-19 1 1206,16 4-1183,-26-8 23,38 5-107,2-8 0,22-1 0,5-1 0,-14 0-28,-1 3 0,1 0 11,5-3 0,14 0 0,1 0 1,-17 0-1,-4-1 0,-12 0-11,-14 0 0,-1 0 962,16 0 1,-5 0-985,-4-1 243,4 8 0,2 1-244,10 1 45,-10 0 1,-3 0-68,-5 0 337,35-5 0,6-3-315,-10 4 12,-3-5 0,19 0 693,-31 0 1,13 1-1,3 0 1,-4 0 0,-11-1-695,22-1 1,2 1-624,-14 0 1,17 1-1,3 1 1,-7-2 0,-22 0 634,-13-2 0,-8 0 146,31 0 0,-8 0 642,-25 0-698,44 0-67,-49 0-23,-5 0-45,42 0-1964,-19 0-2487,-7-5 1,-6-7 4495,-27-13 0,41 3 0,-89 1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1:46.5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1 183 7236,'0'-37'3542,"0"12"-3071,5-8 224,0 12 538,3-5-941,-4 8-113,-3 0-672,-1 13 493,0 22 22,0 18-134,0 36 112,7 23 45,8-13 0,4 2-12,-5-17 1,2-1-1052,9 14 1,1 3 1151,1 5 1,-3-5-113,-8-32 1,-2-2-12,6 24 0,0-3 2187,5 0-2131,-14-36-493,28-33 404,-12-43 78,0 1 0,4-5-12,-2-3 1,1-2-56,4-6 0,0-10-1553,-6-1 0,0-13 0,0 0 0,-3 13 1564,0 7 0,-1 2 0,45-170 0,-69 230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1:47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104 312 0,'23'-96'2675,"-5"14"357,-18 55-2943,1 6 1355,4-3-883,6-4 581,-5 14-1007,4-6 2103,-12 20-2462,-3 9 605,-15 39-247,0 2 225,0 31 0,-1 25 0,2-14-314,7-37 0,1-2-45,-5 27 0,0 11 0,5-20-404,8-21 292,2-24 381,13 18 269,32-15 202,38 0-516,7-11-134,9-10-1,-22-8-44,-27 1 0,7-5-2467,23-21 1,11-13 0,-12 7 2177,-27 17 0,-3-1 0,27-17 0,5-6 0,-42 14 0,-52 20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1:47.7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0 162 0,'57'-47'461,"13"22"1,19 2 0,-9 6 0,-24 7-1,0 3 1,20-4 0,-1 0 0,0 0-1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1:48.1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21 7348,'88'-2'3105,"0"-1"0,-3-13-3075,-15 22 0,12 7 0,-11-2-30,14-5 0,-3-3-1391,-10 0 1,1-3 1390,25-16 0,-40 15 0,-6-2 0,-11-13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1:49.2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0 784 6474,'54'-72'753,"-1"1"1,1-1 0,0 1 0,-1-1 0,6-7 0,0-2 0,-6 10 0,-15 19-732,-10 12 202,-20 23 112,-8 17 90,0 0-1816,0 37 1727,0 46-46,0 5-224,-1-32 1,2-5 156,0-13 1323,35-41-1480,1-34-45,12-14 1,3-4-1708,-18 16 1,-1 0 1661,9-11 1,-1 1-23,9-13-113,-28 35-110,-1 1-450,-21 26 584,0 2 291,0 8-359,0 11 224,0 13 113,0 14 381,-4 51-414,3-18 44,-1-24 0,0 2-79,1-5 0,2 0-56,4-1 1,2-3 100,-2 33 157,8-27-819,-11-118 0,-2 48 1,0-56-1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1:50.4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345 651 7258,'-50'77'1319,"1"0"0,-1 0 0,1 0 0,-9-4 0,2-6 0,23-12-736,35-2-706,16-111 0,7-36-169,-4 29 1,-1-4 216,-3 1 0,1-5 1,-4 3-16,-1-12 0,-1 6-1502,1 10 0,2 2 1345,-1 2 1,2 4 538,19-15-584,0 32 360,25-10 111,8 0-112,-5 5 224,-6 10-851,-37 33 403,-6 23 465,-14 37 0,-12 32 1,-4 8-1,4-15 534,4-9 1,-1 2-740,0-3 0,-2 14 0,-1 5 0,2-7 0,3-19 144,0 32-113,5-10 1,0-2-90,2-9-34,0-20 1,0-5 207,2-14-219,7-4 45,-1-17 784,29-26-1457,-26-18-1681,0-53 740,-55-3 583,13 27 1,-3 0 906,3 13 1,-1 1 34,-1-5 0,2 2-2,-6-15-21,4 10 45,9 15 44,10 25-44,3 2 627,16 2 1994,0 3-1881,22 3 605,26 12-886,7-4 0,4-1-414,34 8-12,-29-8 0,-11-2-11,-39-3 0,12-1 0,-28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1:53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121 0 9859,'-11'30'67,"2"14"-777,7 16 0,4 4 755,-2 11 285,-1-12 1,0 3-96,-1-8 0,-1 1-145,-3 6 0,1 0-56,1 1 0,1-3-57,-1-9 1,0-7 67,4 1-23,0 38 45,1-33 355,0 22-310,1-44 337,-1 30-180,0-22-202,-1 25 23,-1-29 67,-6 62-157,4-42 11,-1 6 0,1 2 57,3 1 21,-2 11-66,1-25 941,-3-14-897,2-14-67,1-9-44,0-2 88,1-9 203,0-2 986,7-26-1099,2-6-537,3-26-628,-5 7-4283,-20 14 5314,-12 25 0,4 6 0,0 13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1:56.7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1378 124 7729,'-11'-16'448,"1"2"-224,6 10-44,0-1-68,1 0 875,-5-3-1032,5 4 90,-5-2 156,4 5-201,2 1 23,-4-1-46,6 1-22,-3 0 382,-1 0-91,-2 0-44,-2 0-23,1 0 1,-31 0-180,-28 9 56,-4 5 0,-5 2 168,20-6 0,1 1 56,-16 4 1,2-1 392,-11-9-449,-9-5-951,2-17 0,-16-8 0,13 4 547,33 11 0,2 0 135,-28-11 1,-9-4-1,35 8-22,48 13 89,8 4 68,0-2 224,0 2-4215,0-1 3138,9 1 1611,46 0 0,-72 0 0,20 0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1:57.2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669 0 0,'-86'17'277,"0"0"1,0-1 0,0 1 0,-20 1 0,3 0 0,33 7 2236,39 21-1280,17 50-708,67-58 1,39-5 0,9-1 0,-21 4-538,-22 20 0,5-2 11,4-26 0,21-4 0,9-1 0,0-3 0,-13-3 0,-24-4 0,11 8 0,-1-6 0,0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8.9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12925,'16'5'695,"-3"-2"-874,-13-3-689,0 0-2471,170 9 2935,-115-7-8,39 3 1,-11-2 411,-68-3 0,-11 0 0,-3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1:58.8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0 207 11249,'39'-17'224,"9"4"202,45 29 74,-4-7 1,18 0 0,-10 0-2396,-24 2 0,0 0 1924,18-2 1,9 0 0,-27-5 740,-33-5-837,-6-1 22,12 1 23,11 2-45,-12 7 22,15 2 45,-11 9 67,-4-4-67,-10-4 3088,-6-3-3267,-14-4 224,-5-1 67,3 2 89,-12-4-89,1-1-672,-16-26 515,1 5 135,-15-22 22,6 14-292,-7-14 158,14 22-135,-2-7 0,13 23 224,1 0 1,-1-1 44,-25-35-202,19 29 0,-17-26 90,27 38 90,0 0 583,0-4-449,0 2-89,0-6 223,-3 3-448,2 0-201,-1 2-808,16 10 1144,4 4 142,32 23 0,21 15 0,-10-6-210,3 7 23,-5-8 0,9 7 0,-21-12-22,-31-18 0,-3-3-135,-3 4 67,-5-8-90,-1 3 68,-4-10-3369,-1 1 3963,-45 3 0,-17-4-2571,-5 2 2145,-23-2 0,0-3-189,17-9 178,-5-3-449,54 2-3475,16 7 4421,45 31 0,-23-19 1,26 20-1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1:59.9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 1 5913,'-27'0'145,"3"4"1,17-3 0,0 3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00.4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5980,'85'10'58,"-1"0"1,0 0 0,0 0 0,1 0 0,-1 0 0,-6-1 0,-10-1 0,8 1-307,5 0 0,14 2 0,1-1 0,-14-1 0,-29-3 270,-23-4 153,22 0-175,-62-2 0,6 0 0,-12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04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77 198 7460,'0'-20'-224,"0"5"314,-5 13 44,-3 1-112,-3-1 23,1 1 0,4 1 0,3 0 784,2 0 1862,-8-7-2489,1 2-180,-2-3-89,5 4-202,5 4-359,0 0 650,2 0-44,2 0-315,8 0 472,6 0 179,13 3 216,29 13 1,21 9 0,-11-5 52,10-3-591,-11 4 1,9 4 0,-21-10-61,-35-15 68,21 9 23,-19-6 22,20 8-23,-27-9-448,-17-1 583,-4-3-67,-13-2-494,2-3 404,9-6 449,-20-43-382,15 27-90,-17-29 471,7 22-403,8 16-45,-3-14 113,10 21 21,0-2-582,4 8-785,0 1 1322,2 6 449,0 0-403,98 136 224,-55-88-337,11 27 0,-4-7-22,-30-51 0,-19-12 68,3-1-46,-2-2-22,-7 6 0,5-7 0,-8 6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06.1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728 130 6832,'20'0'67,"0"0"-5615,-10 0 5660,3 0 1723,-8 0-1274,1 0 858,-6 0-903,0 0 1435,0-7-1906,0 2 3257,0-3-3324,0 4-45,0 4 1882,-4-2-1770,-3-3 134,-29-15-156,2 5-23,-6-4 90,-1 10-90,21 6 22,-22-2-22,6 0 0,-4 0 23,1 1-35,-22 0 1,-4 1 56,-14 0-56,10 1 0,5 0-147,24 2-21,20 0 381,20 0 90,0 0-270,-23 0-560,12 0 291,-14 0 337,20 0 89,5 0 1054,0 0-1233,1 0 112,-1 0 45,3 0-157,-2 0-67,4 0 45,1 0 89,35 14-67,-17-5 0,27 13 22,-16 0 23,8 3-23,-8-3 1,-2-3-1,-17-12-22,20 11 0,-9-7 0,19 10-22,-17-7 89,4-1 158,14 0 133,-26-6 158,8-2-337,-30-6-179,-4-5 45,-1 1 89,0-4-89,2 6-1165,2-1 1120,4 1 0,-2 1 0,1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07.0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24 590 6608,'3'-60'1816,"14"-4"-1547,-3 4-45,8 10 90,-10 32 1188,-5-39-896,-2 2-292,-2-12-23,-3 4-448,0 44 68,0-4 44,0 23 202,0 0 1591,-3-9-1703,0-4-45,-1-1-246,2 1-248,0 10-1299,-2 2-360,-6 1 2153,-25 14 0,20-10 0,-13 10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08.3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5913,'0'0'0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09.4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7 7393,'9'-4'1367,"-3"2"-1367,1 6-67,-4 2 3924,2 0-3477,-3 0-223,-2-5-829,0-1 627,0 8 22,0 7-66,0 5 44,0 0 22,0-6 23,0-5-44,0 1-46,0 0 224,0 32-178,-1-19 133,-3 39-470,-2-42 516,-7 23-68,4-25-67,-7 44 0,10-40 22,-2 24 23,7-41-45,-11 66 0,21-120 0,-6 32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22.4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 6316,'0'-21'874,"0"-2"-1008,0 11-157,0 1 291,0 10 0,0 1 0,0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23.7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1808 0,'17'-92'0,"-1"0"0,1 0 0,0 12 0,2-5 0,0 6 0,0 13 858,0 14 0,2 4-870,7-28 1,-3 3 11,-10 4 596,-11 7 0,-2-9-484,-1-22 1,0-2-24,2 19 1,-1 2 354,0-9 1,2 5 94,9-16-450,-8 48 3303,0-33-3527,-6 64 227,-10-4-47,7 12-45,-6-5 89,10 12-245,0 0 111,-2 0-1077,-31 18 1078,20-6 21,-22 14-44,27 36 89,5-15-22,-1 45-156,4-25-427,0 4 583,0 1 0,0-33 0,0-6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9.2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11654,'8'14'2755,"-1"-3"-2178,-7-11-1652,0 0 683,18-2-168,0 9-112,21 1-129,0 8 201,5 1 276,1-2 228,-1-3 96,-8-2-5,-6-3 5,-10-2 252,-6-3-252,-9-2 0,-3 0 0,-2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28.5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10 5734,'-2'-5'0,"1"1"0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28.9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5756,'0'0'0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12 7034,'-7'-6'0,"2"0"0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29.2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6608,'7'-7'119,"-2"2"1,-5 5-1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33.8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 6383,'20'-3'-403,"47"18"336,-26-7 67,38 14-79,-13-15 1,7-3 78,11 1 0,0 0 0,-9-1 0,-4-1 0,-11-1 0,0 0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02:35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1295 125 0,'-92'-10'0,"0"0"0,0 0 0,0 0 0,0 0 0,0 0 0,0 0 0,0 0 0,-19 0 0,-11-1 0,1 1 0,17 2 0,31 3 0,45 4 1216,58 7-902,36 16-44,0-16 21,15-2-275,-9 4 1,20 4 0,3 0 0,-17-1-17,-13-3 0,0 0 352,6 2 0,13 3 0,0 0 1,-16-2-309,-10-1 1,-14-1 770,-7 0-972,46 3 3191,-83-12-2810,-19 0 45,-31-9 0,-9-3-112,-20-2-146,5-2 0,-1-1 79,-4-2-124,-2 4 1,2 7-1178,10 19 1962,4-16 0,15 7-594,46 21-784,7-21 537,60 6 135,-16-2 0,7 1-45,26 1 0,6-1 840,8 0 1,-5-2-752,-35-3 1,-6-1-807,32-2 717,-94-7 0,10 7 0,-10-4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5:20.9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1 5779,'-27'15'-12,"5"-2"1,18-9 0,1-1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5:22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442 0 11383,'-83'15'74,"-1"-1"1,23-5 0,9 0-97,5 2 44,39-7-22,4-3 23,-1 1 0,0-1 380,-15 5-381,10-1 1,-13 4-90,8 3-1,8-4 1,-5 5 90,10 8-1,1-10 0,-2 9 46,3-11 21,4 20-66,5-13-46,9 18 158,7-20 470,44 2-426,-23-8-21,31-1 43,-25-7-223,-24 0 22,12 0 157,-9-6-90,-6-1 23,11-7 22,-17-2-44,-4-1-1,0-1 67,-8-11-179,-3 9-44,-6-6 44,-32-10 45,15 16 22,-20-11 113,13 11-135,15 10 22,-11-3-44,16 9-225,-1 3 23,1 0 134,-4 1 68,-29 24 22,22-15 44,-24 17-582,37-14 493,0-2 1,8 9 66,5-2 90,23 29-112,-10-21-22,15 21-3370,-15-27 3436,25 27-21,-15-13-23,16 21-23,-22-17 136,-7 34-46,-7-30 23,-12 22-68,-7-41 45,-15 6-44,8-13 111,-50 5 1,-10-4-359,23-7-230,-37 2 0,5-1 1,55-8-1,-19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5:24.7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15 104 10913,'-14'-4'2892,"53"-23"-8485,39 1 5548,-7-3 1342,-2 12-1320,-59 17-246,37 48 1084,-31-25-703,28 46 291,-19 4 1,1 16 0,-3-16-584,9-6 180,3 1 0,8 10 0,-8-37 0,-13-55 0,13-18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5:25.8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204 80 7818,'13'-21'2041,"-2"5"-673,-11 8-1391,0 5 1,0 1 896,8-12-986,-3 11 22,23-10 1,-15 16 89,23 9 89,8 16-44,-14-7-291,12 12 380,-36-21 494,-8 76-493,-13-40 391,-20 14 1,-7-3-437,-7-19-3415,-38 8 3414,47-32-43,-8 13-1,17-11 22,-19 23-67,9 24 616,102-27 1,19-1-2504,-24 27 1939,6-41 0,17-10 1,-7-11 171,-8-21 0,-10-6 2179,0 2-2493,16-28-477,-73 29 0,2 13 0,-4-3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9.3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0,'12'12'0,"-3"-2"0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5:26.6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0 6024,'39'75'1340,"1"0"1,-1-1 0,-30 31 0,-17 6 0,-15-36-1175,-31-46 1,-10 36 0,6-15 0,29-64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5:27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6030,'80'2'1600,"0"0"1,0 0 0,113 3 0,-193-5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5:54.709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121 74 6675,'0'-34'3072,"1"15"-1368,-2 2-1301,1 16 943,0-2-1346,0 15 22,0 11-157,0 16 90,0-10 280,0 26 1,0 2-258,0-15 111,0 24 1,0 0-67,0-27 44,0 25 46,4-15-46,-2-11-22,6 25 111,-5 1 1,-1 1-157,3 5 22,-3 0 1,-1-2 201,-1-13-202,0-14 113,0 18-135,0-9-112,5 8 134,2-7 1,0-1 89,2 2 269,-5 40 0,-4 4-3773,-9-25 3414,1 23 1,-2-3 22,0-37 123,-1 1 0,0-2-146,4-17-66,-9 36-1,11-37-45,3 1 180,0 4 3391,2-4-3054,-11 21-360,6-21-22,-14 57-68,14-62 1,-2 23 22,5-42 291,-9 32-156,4-4-247,-8 35 22,11-34 247,1 0-112,3-17-22,0 17-68,0 0-90,0 15-22,4 1 90,2-18 201,2-3 23,0-20-112,9 20-90,-8-11 45,9 14 68,-11-16-23,-1 7 22,1 34 0,1-2-67,-2-2 22,-2-23 68,3 21 89,-5-26-156,5 33 66,4 6-89,-5-36-45,5 30 45,-5-47 90,1 42-68,-3-14-56,2 15 1,2 3 56,4 12-1,-1 6-22,0-42 22,-8-5 69,0-1-2,0 8 23,-2-6-3392,-1 57 3280,0-53 0,0 49 68,0-21-45,0-33-23,0 39 22,0-39-22,0 0-22,0-3-672,-4 31 0,-1 4 785,0-12 878,-4 28 1,-1-2-970,5-38 143,-9 45-120,10-58-2077,-10 38 2077,8-44 2052,-2 15-2119,7-21-46,1 31 687,0-15-575,0 16-67,0-23 232,0 26-165,0-22 3348,0 29-3370,0-21-23,0-6-44,0-2 157,0-11-68,0-16-89,1 0 1659,2-4-1548,0 0-290,0 0-695,-2-4 941,1-65 0,-2 49 0,1-49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04.552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1 578 7953,'23'0'45,"-2"0"-22,-6 0-23,-2 0 67,4 0-22,-7 0 22,20-4-90,-17 3-44,14-4-225,-8 5-515,24-1 650,9 1 180,-5-2-23,0 1 22,1-4-44,-8 2 44,19-1-22,12-6 23,-34 7 21,25-5 24,-45 8-3393,-1 0 3426,47-2 0,9-1-101,-11 0 22,14 0 1,3-1 156,5 1-179,-44 2-45,23 0 90,-47 1-22,8 0 88,47-6 1,33-2 0,-11 1 34,-26 4 0,1 0 992,25-4 0,12-1 1,-19 1-1139,-10 4-45,-38 0 0,38-3 45,-28 4-67,20 0 112,-39 2-45,-3 0 89,36 0-66,9-8-1154,17-3 0,23-4 1,-17 2 1152,-38 4 1,-2 0-1,30-4 0,10-2 1,-34 5-1459,-49 7 1459,5-1 10,30-4 1,13-1 179,-8 3 0,7-1-183,24-2 0,11-2 0,-9 1-30,-18 3 0,-3 0 145,10-1 1,4-1 1080,-8 0 1,4-2-1,-6 2-1170,-4 2 0,3 1-26,28-3 0,13-1 0,-16 2-8,-33 5 1,-5 0 201,12 0 0,-3-2 2225,21-5-2393,-20 1 0,5 1-67,16 1 0,-1 2 22,-25 0 0,-3 1 45,4 3 0,-8 1-11,-19 0 213,47-7 0,13-3-270,-33 5 1,1 0 11,36-4 0,2 0-1685,-24 6 1,-12 1 1661,-8 2 46,13 0 22,-42-1 29,35-3 1,22-1 0,-12 0-75,-4 1 14,4-1 1,12-1 0,-30 3 434,-43 3-449,1-1 23,19-3-23,25-4 3392,-17 3-3348,7-1-646,17 3 0,28 2 0,12 0 0,-5 1 0,-21 0 602,-15 1 0,0 0-5,18-1 1,23-1-1,4 0 1,-13 1-1,-31 3-1567,-25 5 1583,15-3 1,12-1-61,33 5 0,3-1 49,-29-3 0,-2 0 0,22 3 0,-20-2 67,-57-5-45,-7-1-22,6 0 0,35 0 2655,3 0-2700,37 1 45,-35 0 2354,-1 1-2332,15 4 1,3 0-46,6 2 168,6-1 0,18 1 0,-10-2-123,-23-3 1,1 0-871,4-1 0,12 1 0,0-1 0,-12-1 848,-5-1 0,-3 0 11,33 0 0,-10 0-11,-38 0-2268,26 0 2260,-9 0 1,11 0-1,-5 0-739,-8 0 0,2 0 739,17 0 1,10 0-1,-11 0 53,-16 0 1,-7 0-1,35 0-106,5 0 106,-69 0-112,15 0 89,-8 0-22,52 0 0,-33 0-112,34 0 134,-53 0 19,14 0 0,6 0-41,41 0 491,-22 0 0,14 0 0,0 0-491,-1 0 0,1 0 0,-4 0 14,-11 0 1,-3 0 0,-2 0 1097,24 0 0,3 0-1097,0 0 0,8-1 0,-1 0-30,-13-1 0,0 0 0,3 0 9,-9 0 1,4 1-1,0 1 1,-2-2-1,-3 1 0,2-1 1,-8 0-1,-15 1 6,12-1-1134,0 2 0,-4 0 1134,-21 0-394,21 0 0,18 0 0,-12 0 394,9 0-457,-15 0 0,19 0 0,0 0 0,-23-1-125,-4-2 744,6 2 1,-1-3-163,-2-8 0,-32 7 0,0-4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11.41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9 15 7572,'-5'-7'-1502,"1"3"1502,4 0 0,0 4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14.469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1389 11182,'33'-21'448,"-4"7"-209,24-14 0,18-12 0,-8 3-116,-16 10 1,1-2-1951,22-6 0,10-6 0,-10-19 1284,-28-14 1,-8-20-1,-6-9 0,-5 4 1,-1 17 183,3-7 0,-3 0 363,0 3 1,6-22-1,-1 0 1,-12 23-1,-18 46 467,-31 55 1,-8 34-411,15 25 1,7 29 0,1 6-1,-1-13 13,-6-21 1,0-7 0,3 9-3,8 12 0,3 16 0,3 3 0,4-12 0,5-28 17,13-4-89,3 3 0,9-6-381,28-21 425,-9-11 360,30-22-157,-22-35 349,4-42 0,-3-10-753,2-1 1808,-8 2 1,-5 2-1877,-8 12 1,-19 36 45,7-6 134,-19 34-202,-3 0 1525,-2 77-1166,12 4 45,1 13-202,10-32 315,-2-61 335,20-23-538,-13 6-202,29-35-178,-9 3 358,-8 8-45,-2 5 0,-25 24 44,-6 0 46,-2 4-696,-3-1 136,0 5 380,-2 75 225,2-41 77,6 22 1,5-4-280,3-30 292,15 6-158,35-45-134,-35 12 22,30-14-22,-48 16 67,-4 3-270,4 1 248,-3 1-112,26 20 380,-18-3 831,45 57-4447,-34-45 3280,30 25 90,9-71 0,-35 12 0,16-15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16.808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1 404 10711,'75'-17'179,"-26"2"-1439,10-25 1,14-18 0,-14 10 1483,-4 5-825,15-32 1,-21 16 712,-49 57 628,0-20 39,0 17-1227,0-15 381,0 20 67,0 0 1812,22 12-1744,-3 4 1565,20 16-1532,4 11 0,3 5 325,-4-13 1,1-1-394,2 10 1,4-1-29,19-5 0,-7-9-5,-22-13-67,48 17 67,-24-30 0,-40-2 0,27-1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22.655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48 59 8200,'-18'-16'269,"3"3"-269,14 11 0,-2 1 807,0 1-448,1-2-158,-3 2-1165,24-3 1054,-3 3-23,37-1 292,15 1 291,-18 0-628,-1 0-66,-39 0 358,-18 0-337,-2 0 113,-13 0 22,1 0-45,4 0-22,6 0-67,4 0-23,4 0-112,-3 0-695,4 0 560,1 0-649,14 0 1098,0 0 179,44 0-336,-34 0 0,35 0-45,-49 0 583,9 1-717,-15 1 89,-1-1 225,-5 3-113,2-3 23,-5 2-23,-8-3-111,1 0-68,-9 0-22,7 1-1212,0 8 1055,22-5 291,10 5 157,27-9 90,21-8 0,7-2 100,-18 4 1,0 1 33,12-5 1,-7 0 291,-18 3-853,-61 7-1747,-12 0 2352,28 0-88,33 0-269,9 0-1,13 0-22,-22 0 0,-15 0 0,1 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25.762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0 9724,'61'26'358,"0"1"1,-3-2 0,-9-2 0,-13-3-23,21 7-313,-17-10-46,17 3 90,5-5 1,8 3 212,3 6 0,2 1-269,11-3 1,0 0 10,-10 4 1,-14-4 21,-28-16-66,6 6 22,-30-10 22,3 2 46,37 12-91,-31-11 23,11 42 0,-16-72 0,-11 17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37.25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172 110 6675,'-5'-6'45,"1"2"1502,4-7 1816,3 6-3408,-2-5-740,5 6 1077,21-8 470,60-16-717,-3 8-68,-11 11 1,-4 11-1794,-8 35-1038,-73 31 3041,-40-3 0,-27 11 0,4-9-176,9-14 0,0 0-984,-10 18 0,-5 10 1,29-19 1016,37-27 920,16 11-123,55-42 0,24-8-1495,14 17 1,4 2 373,-8-9 0,0-2 280,20 6 0,-22-3 0,-66-8 0,25-12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5:08.8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142 43 10195,'-30'-24'4977,"7"6"-5021,17 31 369,-1 30 0,-1 21-276,2 2 0,-1 17 1,0 8-1,1-1 0,0-10-348,1 10 0,0-6 1,0 5-280,-1 10 1,-1 11 0,1-8-1,5-27-3816,8-9 4394,-2-88 0,-2 15 0,-1-13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18.3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21 11497,'-7'-11'711,"1"2"-296,6 9-23,0 0-308,3 11-11,3 2 145,4 15 1,1 4-96,1 9-17,-1 6-72,2 6 27,2 3-49,4 2-7,6-1 34,6-1-5,6-3-28,5-4-1,0-3 34,0-4-27,8 5-12,-16-14-292,10 8-324,-22-22-6859,21 1 7475,-16-13 0,3-2 0,-18-5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37.967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1 10755,'53'0'1155,"0"1"0,35-1-1032,7 1 1,2 0-528,-1-1-314,4 0 718,-75 0 0,-13 0 0,-9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38.287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28 10643,'86'-3'36,"-1"-1"0,0 1 0,1-1 0,-35-3 0,0 1 0,26 7 0,1 0 0,0 0 0,-1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39.503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293 20 8469,'-13'-19'336,"2"20"-269,11 11 337,0 25-963,-13 18 1,-11 22 0,-4 9-1,5-4 783,5-4 0,2 0 1,0 0-1,-3 2 293,-6 7 1,-5 2 0,3-2-1,9-9 694,7 35 0,15-49-2027,17-106 0,11-50 0,0 8 849,-1 27 1,0-1-57,-1-18 1,0-9 0,-9 23-21,-14 31 20,3 5 2136,17-44-2271,-8 24-335,10-17 89,27 35 1,1 10-920,-29 8 1323,65-24 0,-95 28 0,-9-2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40.17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21 8536,'25'-16'2377,"25"12"-2142,-23 50 0,-3 15 12,31 17-79,-37-7 0,-6 0-11,3-6 494,6-10-651,-9-26 0,3 5 0,-12-29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42.253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0 334 6586,'18'-37'6322,"-3"39"-6036,0 49 0,-5 50 0,1 20 0,3-8-246,1-26 0,3 1 1,1 1-1,-1 0 0,0 0-31,-3-3 0,-1 1 0,0-1 0,1 1 0,2 0 44,4 9 1,1 8 0,2-4 0,0-15 0,-2-25 2054,17-12-2086,-12 13 0,0-20 57,6-83 0,-2-35-199,-8 7 0,-3-8 1,0 2 152,7-18 1,-1 0-1158,-9 21 1,-1-1 0,-4-1 1228,-6-3 0,-5-2 0,0 5-639,1-4 1,1-6 533,0 12 0,2-13 0,1-5 0,-1 3 0,1 10-572,-1 1 1,1 8 0,0-2 571,3-14 0,0-1 0,0 13-1258,1-10 1303,-10 81 1191,0-1-1304,1 0 849,0-2-691,0 2 2201,-1 0-2179,0-2 3347,0-4-3638,0 3 104,37 1 0,47 5 0,28 4 0,12 1 1,-5-1-1,-23-1 105,6-4 0,-11 0 0,12 1-228,-22 1 1,12 2 0,6 0 0,2 0 0,-5 0 0,-9-1 0,-15-2 186,32-3 0,-27-1 11,-25 3 15,18 7 0,19 5 0,-11-2-2208,21-1 2424,-24 1 1,11 1 0,-24-10-612,-33-17 223,-15 4-220,0-3 0,-12 15 1,6 1-1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45.50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284 130 0,'18'-30'0,"-11"0"2001,-10 25 623,-27-9-1283,2 11-1397,-37 11 0,-2 18-12,41 35 1,7 7 515,-23-20 1,14-2 459,54 31 0,35-19-450,13-69 1,16-32 0,-6 6-448,-14 22 0,-3-4 1172,13-19 0,4-10 0,-43 3-1228,-87-13-1629,-46 30 1,-10 6 1583,46-3 1,-1 2-892,-51-4 1,30 26 666,98 50 1,24 7 425,9-11 11,13 21 1,4-4-214,7-31-314,-12-2 91,-38-6 447,-32 2 191,-16 56 0,-4 9 2275,2-32-2511,1 26 1,-16-8-1391,-28-58 1,-5-13 1140,-21 22 1,19-15 0,7 1 0,20 6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48.958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0 291 10464,'29'-51'2377,"0"6"-2332,45 6 119,-2 5 1,14-4-1,-7 13-736,-17 25 0,0 3 490,12-26 0,5-7 0,-19 22-4394,-18 58 4207,-42-28 1495,-13 44-1092,-3-19 68,-24 25 0,-10-2-157,-13-17 33,-20-1 1,29-4-1222,116-18 1299,-6-17 1,8 0-527,11 0 1,-3 11 514,-6 28 1,-28 7 272,-72 11-239,-19-19 1,-17 4-1,10-4-557,27-6 0,1-6 0,-40-6 0,11-2 0,53 13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49.758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330 63 9680,'-56'-8'1311,"0"0"0,18-24-1266,68 17-404,41 29 1,-2 22-1992,-45 10 0,-19 9 2693,-25 6 1,-16 5 0,0-4 153,4 2 0,-8-2-564,-40 5 0,-14 2 0,54-13-186,88-27 1,40-10 0,-22 9 0,-53 25 0,2-3 0,65-38 0,0 0 0,0 0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50.256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27 132 4663,'60'-11'60,"0"-1"0,-50 104 0,-22-16 686,11-144 1,-4-61 0,-18 49-691,-33 94 0,4 37-392,44 16 0,21 17 1,-4-11-1,-12 14 1,20 3-1,0 0 1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51.656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0 267 6541,'6'72'1048,"0"0"0,-1 1 0,20 13 0,-2-8-902,-23-17 0,11-18 1003,59-43 0,43-33 0,-2-19 0,-45-6-2522,-72-13 1,-34-12 0,26 5 1155,74 1 0,31 5 1,-47 5 465,-83 0 0,-41 4 0,2 32-182,-3 58 1,12 36-308,34-7 1,10 10 0,10 0 272,5 12 1,22 3-1290,17-18 1,15 7 0,8-5 0,-3-12 1255,18-5 0,5-10 0,-1-2 0,4 0 0,-20-14 0,-25-17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19.1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682 34 9542,'10'2'3036,"-1"0"-2190,-9-2 862,0 0-1596,-2-17-112,1 13-179,-1-13-129,2 17 44,-2 0 96,1 0 90,-2 0 67,-2 0 11,-2 5 190,-8 10 113,-10 16-57,-15 18-117,-16 17-337,22-27 1,-2 1 260,-4 2 1,0 1-35,-2 0 1,1-1-20,1-3 0,1 0-6,-29 29-115,13-12 65,14-8-375,12-12-1361,9 3 83,10-15 1709,4 2 0,6-17 0,0-5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53.461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154 175 6877,'2'-23'471,"-1"6"-426,-4 25 1367,-34 46-941,16-18-180,-7 16 1,0 2-270,10-8 90,-3 30 706,31 5 1,14-3-214,21-16-370,13 24 1,11-28 324,-9-100 1,1-20-505,-11 41 1,-4-3 111,-5-39 0,-14-14-34,-21-5 0,-10 6-224,1 8-146,-4-17 1,-15 6 268,-21 48 1,-6 9 11,-16-18 56,11 19 0,3 5 213,15 6-875,5 3 561,7 64 0,4 40 0,4-16 0,-1-21 0,3 19 0,-1 1 0,1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54.16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39 33 7617,'-21'-15'2959,"6"2"-2532,13 10-943,2 2 1173,19 53 1,19 59 0,-2-14-636,-12-41 1,1-1-23,5 17 0,6 15 0,0-3 0,-6-22-2758,10-5 2758,-2-36 0,-32-21 0,-2-12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54.61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1 515 9401,'69'-47'53,"-1"0"0,1 0 0,0 0 0,-1 0 0,-15 10 0,-1 0 0,25-15 0,0 1 0,1-1 0,-1 1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55.67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187 25 6922,'4'-10'3968,"-1"-5"-3610,-33 46 1,-16 28-165,-3 1 1,-2 7-1,34-10 849,92-19 0,18 9-870,-78 37 1,-27 32 0,3-3 0,30-36-85,57-58 1,23-29 0,-36 25 29,-70 68 1,-43 30 0,-6-33-4028,-27-53 3459,-2 2 1,15-22 448,60-77 0,2 119 0,6-32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56.109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27 8712,'14'-17'2757,"37"8"1,9 8-7229,-8 8 4482,8-2 1,10 4-141,9 9 0,5 5 0,-45-11 0,-84-21 0,-21-6 0,21 4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7:26.961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252 131 8245,'-8'-2'4910,"2"-2"-4238,42-42-514,-23 27 88,28-30-179,31 43 23,-42 2 224,50 35 0,-68 16-236,-10 5 0,-10 4 45,-15-6 1,-14 1-124,-18 15 0,-13 7 0,5-10-11,11-19 0,0-2-243,-9 13 0,-4 7 0,26-14 343,38-17 135,19 37 202,21-37 0,7-3-314,19 16-4372,27-29 1,-2-18 3580,-36-23 1,5 9-1,-13-3 1,-46-5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7:28.058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410 67 1735,'-57'24'1547,"22"-6"-866,17 41 1,9 28-1,4-12-681,3 9-39,4-18 0,3 11 0,9-10 61,15-14 1,3-10 20,-3 4 25,31 31 1037,-44-60-1284,-7-9-1637,-68 12 0,-30-2 964,2-8 426,-10-7 0,6-9 2078,40-18-1114,45-37 224,33 13 616,19-1 1,22-13 0,4-1 0,-14 9-1357,-10 11 1,-6-6-331,6-26 0,6-23 0,-11 4 0,-27 28 1483,-42 24-1220,-19-24 0,-4 23-2376,9 100 0,9 28 2036,10-17 1,-4 2 0,11-10 0,26-45-1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7:29.365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159 83 13200,'-16'-2'3452,"3"1"-3474,13 1 156,0 0-246,-25 27 45,19-4 44,-5 41 1,2 9 89,15-7-33,5 0 0,-10 3-1637,-36-6 0,-4-14 1176,26-25 1683,3-24-4334,44-62 3397,13 8 1,20-15-1,2 0 1,-15 14-253,11-18-37,1 15 0,9-8 0,-45 14-647,-102 12 1,-6 34 238,99 83 0,-96-81 0,3-1 0,100 52 0,-1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7:29.925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183 0 9513,'-10'91'-157,"1"0"0,52-10 1091,-18-18 1,4-22-2157,17-78 0,-6-30 57,-32 13 1,-15-4 2632,-21-27 1,-17 22 616,-33 71-2085,15 39 0,7 17 0,27-12 0,8 2 0,7 7 0,0 1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7:31.11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250 80 17482,'-5'40'-112,"8"3"-2427,10 11 0,3 0 2584,1 2 1454,13 37-1343,-14-45 704,-5-14-815,5 15 23,-11-13-1,-3-17-22,-2 4 756,-48-63 1,-34-49 0,19 11-690,28 7 0,-18-11 0,-12-16 0,37 27-156,68 41 44,54 0 0,4 10 0,-46 16 0,21-4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15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 10926,'3'4'-269,"-1"-1"-45,-2-3 320,0-6-1,0 4 7,3-4 195,-2 6 386,2 0 1542,-2 0-2354,3 4-16,2 6-73,3 10 174,3 9 134,-1 7 11,1 4 101,-1 1-73,-1-1 28,0-2 23,1-3-1,13 17-33,-2-11-28,10 15-28,-4-10-274,8 32-180,-10-12-302,3 25 56,-16-18 700,0 11 0,-6-38 0,0-1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59.013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0 297 2900,'76'-54'769,"0"1"1,-1-1 0,1 0 0,-2 13 0,-3 7 0,-20 27 1873,-19 67-2632,-35-9 1,-13 1 670,-17-6 0,-2-4-593,-2 19-626,126-36 626,-25 16 1,5-1 227,15-36 1,-11 9-498,-35 47 1,-29 15 846,-38-14 1,-23 1-1,-2-3-667,-8 10 0,-1-3 0,-68 83 0,131-149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6:59.859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39 199 10688,'-39'-52'3767,"61"-14"-3711,34 41 0,10 7-347,-16-7 0,-4 13 145,3 46 0,-13 14 326,-24-1-9,-10 14 1,-5 16 0,-6-15-217,-14-10 22,-19 35 1,-7-2 156,-2-35-67,3 36 1,14 8-180,38-6 572,34-15 0,10-6-730,1-19 270,23-64 0,-7-16 0,-48 12 0,26-60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7:00.36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162 165 8401,'-53'54'2669,"23"-22"-2378,-3 45 1,-1 25-1,22-49-22,51-114 0,26-57 0,-21 57-4364,-42 141 4134,31-124 0,23-57 1,-8-6-1,-37 45-1486,-103 78 1447,87 61 0,22 28 0,-13-49 0,-51-123 0,2-40 0,50 18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7:01.481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1 10060,'16'22'2938,"16"30"-2580,-10 4 1,0 14 0,-2-1-180,0 10 0,1 4-239,17 16 1,6 7-1,-28-29 60,-43-40 0,63 35 0,-81-134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7:01.863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124 583 6854,'-62'16'381,"0"1"0,88-41 0,46-23 0,25-13 1,4-3-1,-17 7 0,-37 17 0,-35 5 1,66-15-1,0 0 0,0 1 0,1-1 0,-1 0 1,0 0-1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7:03.71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1 247 9456,'21'-71'3945,"-28"31"-3788,52 10-224,-69 79 493,48 11 0,24 15 0,-3-14-90,15 2-254,21-30 1,23-8-1,-17-27-37,-31-45 0,-10-21-143,5 9 1,2-5 0,-21 6-239,-38-24 291,-37 32 0,-20 14-11,-25 30 0,-6 18 11,10-5 0,5 14-105,17 19 1,5 13 0,23 4 216,43 19 0,20 0 101,-14-6 0,13-17-78,34-38 0,20-22 0,-12-10 302,-26-11 1,-4-6-281,36-13 0,-13 1 202,-45 4-763,-18 73 890,7 36 0,6 28 0,-3 1-247,-5-9 1,-3 1-1,-2 4-138,7-2 0,2 7 0,-8-4 0,-20-12 101,-49-6 0,-23-13 0,28-7-836,47 23 1,-94-67-1,24-17 1,155 15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05.623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0 171 5101,'74'-11'1748,"-37"-26"1,-4-1 0,5 20 0,-11-49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06.716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59 0 15083,'-16'0'560,"4"0"-492,9 0-6211,0 0 3497,-1 8 2646,-5 10 0,4-6 0,-2 3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08.366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690 62 8312,'-8'-12'4843,"2"-2"-4125,1 7-47,0 0 316,-4 5-606,-5-1-358,-2-2-46,-22-1 23,-20 3 224,-9 1 1,-4 1-292,-7 1-46,24 53 1,0 28 0,16-10 112,20 1 0,4 1 0,0 14 0,15-22 67,28-31 359,40-24 1,10-11-315,5-8-79,-1-4 1,-5-7 78,-22-19 56,-24-9 0,-6-4-78,1-2-67,2-41-1,-38 61 45,-7 5-134,-50-20 90,22 20-23,-30-11-628,30 45 605,23 28 1,6 33 22,28 23-2274,11 2 2375,-4-34 0,3-3 168,13 21-486,5 9 351,-15-37-44,-4-3-68,-2 0 113,-4 25-2553,-9-13 2575,-19 23 0,-12 0 89,-17-13-156,4-2 0,-14-4-53,-14-29 0,-11-10 1,8-3 666,19-1 1,1-1-817,-51 15 0,17 0-448,64-15-516,13 9 1076,86-7 0,51-8 0,-63-5 0,-112-3 0,-46-3 0,13-1 0,5-3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09.118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656 1 12280,'-65'51'655,"1"1"1,-1-1 0,0 0 0,1 1 0,-7 8 0,1 1 0,7 0-1,15-1-756,9 22 1,17-1 10,7-12 1,10-6-1,25 6 180,33-1 89,11-28 90,20-6-134,-24-37-35,-9-28 1,-2-8-33,-6-3-12,-3-1 0,-6 2-3381,-21 13 3661,-8-28-313,-15 18-1240,-13-25 1194,-18 25-1767,-9 2 1543,-21 1 23,32 33-34,9 74 1,14 25-327,24-3 1098,-9 9 1,6-10-6076,22-53 5303,-15-31 1,1-6 0,-7-3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15.9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506 1 11956,'0'12'2543,"0"-3"-2341,0-9-141,0 0-55,0-2-6,0 1-107,0-1 180,-7 3-73,-8 10 6,-15 13 78,-16 19-84,-11 17-869,-11 11 863,33-32 1,1 0-146,-30 37-474,9-7-294,14-8-532,13-8-2050,12-9 3501,9-9 0,5-17 0,2-8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09.665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89 189 9029,'39'-66'4753,"1"-1"1,-17 12-4810,-63 65 0,-15 21-213,8 14 0,11 9-1234,23 40 559,19-11 1,3-4 0,-4-6 0,4-19-1,1-1 1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10.701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243 96 13581,'-30'43'426,"-1"10"-1,-12 32-222,7-15 133,-8 12-56,24-31 0,4-1-212,0 13 88,9 1 1,8 3-22,25 21-135,-9-37 0,6-2 202,36 25 168,-3-54 0,3-11-281,17-6 124,5-21 0,4-14 336,-22-9 1,-5-5-427,-4 11 0,-2-5-3,-9-14 0,-3-9 0,-10 7-3423,-5-13 3325,-5 3 1,-4 1 313,-10-2 225,-5-7-517,-2 17 1,-3 1-22,-5 28 89,-15-17-44,-2 14 44,-10-10-168,-16 21 0,-5 7-12,-6 12 1146,-3 32 0,-12 21 1,20 9-2593,32 30 1,18 10 1028,-8-24 1,-1 2-1,11-6 1,14 9-1,16-18 1,38-28-1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47.51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82 14276,'15'-37'-23,"-3"17"23,27 2 0,-5 17 23,8 0 21,14 0 1,1 1-67,-1-2 22,43 0 392,-93 85 1,-17 13-3785,13-45 3466,-8 14 1,-4 15 0,-4-21 15,-9-28-45,-20 22-124,-2-3 0,0 2-167,3 22 302,81-19 0,26-11 22,-14-31 1,10-14-1352,21-9 1,20-10 0,-1-4 0,-22 1 1837,-28 2 0,-5-2 1,60-26-1,-38 12 0,-85 36 1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48.168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207 3 15329,'-21'-2'-45,"-19"44"1,-1 15-68,9-7 22,-13 13 0,18-7 46,54-34 167,58-35 0,16-11-157,-44 20 1,1 1 33,45-19 0,-10 6 22,-47 29-44,-39 18 134,-9 31 22,-24 11 46,-12 10-12,-1-44 0,-3-5-168,-9 2 0,-12-9-336,42-22-3745,1-1 763,12-3 3318,7-3 0,9-3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48.51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0 174 16495,'72'-34'-1731,"1"-1"0,-1 1 0,2 4 0,-1 3 1,-10 13 314,17 25 1,-12 3 0,-60-6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49.013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100 12 8395,'-43'-11'1741,"81"36"0,44 20 1,-14-13-2370,-18-23 306,23 22 1,18 9 0,-36-29 519,-70-75-355,-8 10 710,-33 39 0,-23 10 0,11 2-509,-10-6-89,-32 8 1,25 23-2221,97 31 1,24 8 2264,15 10 0,-13-13 0,-1-5 0,6-19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50.07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88 108 7056,'-29'82'1166,"0"-1"0,-1 1 0,90-90 0,42-38 0,-3-1 0,-46 34-1110,-87 78 0,-3-5 5,89-77 1,48-40-1,-3-14 1,-51 13 129,-86 3 0,-25 12 167,11 19-4340,7 3 3982,-12 4-485,20 60 1,0 32-1,4-10 530,-21 8-181,22-3 1,0 14 0,14-16 202,18-13-45,2-15-22,28-4-404,6-18-421,33-3 825,0-14 0,-26-1 0,-10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51.399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217 274 741,'3'-24'5717,"0"-6"-2966,-7 17-2482,-1-3 1368,-4 10-1435,4 5 1045,1-1-440,-13 2 1353,0 4-2204,-16 12-414,3 27 1,4 10 479,-1 10-22,4-4 0,5 2 0,13 14 135,17 1-68,6-17 67,16-8-1480,17-35 0,5-8 1391,2 3 309,6-1 0,-1-5-286,-15-14 156,-1-50 0,3-32 0,-8 12-179,1-2-30,-6 4 0,3-15 0,-25 16 186,-61-4-156,15 40 22,-30-30 1,-18 44-158,34 15 23,-36 14-23,40 28-616,0 46 0,11 17 706,33-28 0,3 0 0,-29 20 0,9-7 0,57-11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8:59.269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6 227 6925,'15'-24'2175,"-3"5"-1007,-12 12-674,0 0 1894,-2-10-1760,1 10-140,-2-6 745,-9 11-1044,8 2-166,-7-1 44,11 1 785,0-1-1345,62-16 560,20-9-56,-31 11 1,0 0-12,40-16-23,-51 17 1,-12 6-23,-9 5 45,-2 3 22,8 0-22,5 0 538,-7 0-516,-8 5 23,-28 9 45,-36 62-135,20-32 45,-16 41 0,37-64 157,-13 21 0,-7-4-45,-1 1 23,3-8-158,20-28-851,3-3 896,20 0 1,41 0 66,27 44 1,3 9-45,-6-21 33,-11 26 1,-29 6-1192,-75-29 0,-18-4 1158,-20 24-23,21-19 1,-1 0 111,-25 18-67,41-31-22,-8 10-90,43-33-67,0 0 112,-10-12 0,8 9 0,-7-9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01.129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451 0 16607,'-26'4'90,"-8"15"-90,-16 31 78,-14 22 1,-1 2-56,3-5-2820,-2 4 1,10-11 2796,38-43 1409,1 0-1432,15-18 210,0-1-187,13 0 45,3 0 22,16 2-52,31 2 0,22 2 0,-10-2 3377,15 0-3363,0-4 1,14 1 0,-54 4-5792,-82 10 2802,49-14 2960,-82 18 0,65-15 0,0-4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16.7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51 10965,'-9'-28'2011,"1"6"-2112,8 29 101,0 8 0,0 14 6,0 10-6,4 10 0,0 6 39,8 4-39,3 1-11,9-1-79,7-4 40,11-2-186,7-6-10,6-2 139,3-6-106,-3-3-772,12 10 313,-23-13 672,5 27 0,-35-41 0,-4 11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01.708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104 13 8581,'-50'-13'2457,"30"65"1,8 46-1,6 11 1,2-23-5002,1-25 0,2 1 2549,-2 30 1,0 24 0,1-10 0,6-46-51,3-50 1499,-3-2-1454,10 12 0,-16-29 0,0 5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02.606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475 18 11765,'0'-18'5022,"-71"56"-4798,14 25 0,-2 11-191,5-18 1,0 4 26,9 7 0,1 8 0,12-12-60,10 3 0,8-16 0,2 0-45,7 14-22,0 3 145,29-17 0,9-5 125,10-4 301,50-23 0,4-22-235,-38-32-146,1-3 1,-17-3-56,-59-9 167,-58 12 1,-9 13-394,35 22 102,-25-8 0,12 15-5376,56 47 185,35 3 427,-3-2 4546,24-12 1,-28-30 0,-8-3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03.358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250 127 13312,'-20'70'1205,"-1"-1"0,0 1 0,-23 21 0,27-23-1138,63-51 0,14-19 516,15-30-380,-19-11-125,-27-19 1,-16-9-1,-29 12 0,-8 0-67,17 1 1,-5 5-35,-42-10 68,26 54 67,-34 9-179,1 33-23,-16 28-1356,54-12 0,7 4-684,-5 20 2130,16-3 0,5-53 0,0-3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12.363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1 215 1526,'58'0'537,"-15"0"414,-26 0-660,-13 0 1692,-25 0-458,12 0-775,-15 0-548,20 0 1489,4 0 1268,-3 0-3228,19 0 269,-6 0 44,51 0 68,-22 0 337,46 0-449,-46 0 67,14 0-67,-34 0 68,14 0-68,-5 0 44,8 0 1,29 0-22,-41 0-23,29 0 0,-43 0-23,7 0 68,39-1-23,-23-2-22,27 0 23,-39-3 739,0-1-560,-9 2-157,2-2-45,-6 4 45,41-8 0,-25 5-45,40-8 22,-47 10-44,6-1 44,12 1-22,-12 0 0,22-1 22,-16 3-44,43-4 22,-34 3 0,28-3 45,-14 1-23,-28 4-44,54-5 22,-45 4 0,17-1 0,0 1 0,-24 2 22,16 0-22,-23 0 0,13 0-22,-8 0-23,72 0 146,2 0 0,3 0-68,-39 0 1,1 0-12,13 0 1,6 1-1,-12-2 45,9 0-56,4 0 1,9-1 156,2-2 0,1-2-101,1 2 1,3 0-61,-21 0 1,3-1-1,-12 1 16,27-1-12,-37 3 0,-9 0-11,-29 2 0,-6 0 45,18 0-23,18-1 90,43-1 158,-19-2-158,-15 1 0,2-1-3348,35-5 3281,-4 0-34,-31 5 1,-4 0 145,8 0-134,-12 2-23,-30 1-45,-24 1 22,90 0 46,-63 0-23,67 0 0,-85 0 0,-1 0 3392,4 0-3392,0 0 45,42 8 22,-12-5 22,18 5 674,-25-6-786,-25-2-66,-1 0 44,-7 0 90,6 0-23,-5 0 45,5 0 359,-7 0-404,0 0 1,0 0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17.466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107 227 9320,'-12'-19'1391,"-2"3"-1122,0 10 2175,-17-12-1324,18 9-1388,-9-8 200,79-17 68,-17 11 0,9-1 0,-1 0-44,-9 5-1,-1 4 22,-32 12 1,-2 3 0,-1 0 22,1 12 44,0 19 91,-2 36-113,-2-23 23,-1 10 314,-52-20-359,19-13 45,-50 25-695,175-21 717,-66-7-45,44-9 1,3-7-68,-35-2 112,-7 11-22,-17-3 67,-1 17 180,-23 37-23,-4-18-1,-18 31-133,1-35-2702,-9-4 0,2 0 2567,19-6 0,-38 21 0,69-51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18.068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195 58 7258,'14'-34'4574,"-3"11"-3789,-11 35-146,-21 28 0,-7 8-594,2 9-23,-7-2 1,-2-1 21,4-4-291,5 12 1,8 0 201,17-11 67,7 47 46,50-94 44,22-17 0,4-4-90,-1 1 1,-5-1 0,-10-1 44,-38 9 157,-15 6-90,-8 1-4102,11-4 3968,2-2 0,2-1 0,-6 3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18.57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9 53 2228,'-5'-39'5628,"1"26"-3096,7 38-2442,3 25 418,0 7 0,1 16 1,2-2-397,8 27 0,1 0-112,-8-25 0,0 2 0,1-6 390,5 9 1,0-19-346,-6-40 811,-1-4-788,-6-5-23,0-2-45,-3-2-996,5 8-2009,-4-5 3005,6 5 0,-7-10 0,1-2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19.349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284 0 11227,'-36'6'1390,"3"5"-1099,14 12 135,1 2 314,-10 31-538,10-20 66,-11 26-1855,5 20 0,3 3 1587,1 1 271,6-21 0,0 10 1,5-8-272,10 33-23,16-10 135,21-6-67,-5-55-2209,12-6 2164,-15-23-176,7-4 423,43-33 1801,-34 14-1891,18-27-408,-103-35 184,2 46 44,-2-3 1,-5 5 0,-25 25-315,12 21 688,12 7-441,19 18-874,27 34-830,9-31 1859,25 23 0,-18-49 0,9-3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19.899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130 249 8603,'1'-15'6390,"-19"17"-6166,-8 36-134,8 18 0,5 5-45,3 7-1,10-12 1,10-9 23,22-33-24,1-5 225,14-4 180,0-26-315,-19-33 1,-6-11-516,7-20 168,-20 7 0,-8 2-34,-17 6 314,-18 29 1,-6 5-68,-9 0-23,-41 9-3481,34 87 3033,42 4 1,11 8-697,1-14 1,13-1 788,48 23 0,12-15 0,-4-28 0,-12-24 0,0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24.88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5 0 14455,'-3'14'67,"1"-3"68,7-3-68,-3-5-22,2 0 22,-4-2-156,1 0 313,13 5-247,-10-4-21,9 2-91,-13-2 158,0 1 201,2 0-247,-2 0 1,1-1 44,-1 0-22,2 1 336,0 4-22,0-5 449,1 4-741,-3-4-22,0 2 90,15 24-68,-8-10-22,11 18 45,-10-18-23,8 19 158,-5-12 324,7 31 1,1 10-449,-6-15 0,-1 2 123,3 21 0,0-2 1,-1 22 335,-12-20-402,-2-31-68,1 50-45,2-45 22,3 27 1,1-38-3415,5 13 3672,-4 27 0,-2 5-280,3-1 22,-1-9 1,0 12 0,-1-17-23,-2-13 0,3-4 0,0-2 67,-3-14-2268,2 39 2380,0-22-90,1 30 1717,-2-38-1784,0-3 56,11 30 1,1 4-34,-8-16-34,8 12 0,-3-6 12,-15-43 22,3 4 0,-3-14-90,2 3 90,-2-10 3174,1 30-3197,-1-14 749,1 21-749,-1-25-44,0 4 66,0 3-21,0-4-1,0 0 1,0-10 21,0-2-21,0-4-68,0 1 45,0 0-22,0 19 22,0-9 0,0 12 0,0-14 22,0-3-22,0-1 0,0-4-22,0 1 44,0-5 0,0 4 1,0-2-23,0 3 67,0 30-45,0-25-44,0 24-826,-43-89 0,33 41 0,-34-41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17.5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421 1 11362,'1'13'1597,"-1"-2"-1093,0-11 235,0 0-582,0-5 5,0 4 40,0-5 78,0 4 6,0 0-11,0-1-63,0 2-301,0-1-125,-3 2 102,-2 4 73,-5 11 39,-6 14 0,-6 19-89,-10 13-175,-6 8 63,-6 7-416,-2-2 404,1-2 168,3-7 45,6-9 0,6-10-28,7-11-493,8-7-291,6-8-336,5-1-672,3-4 1820,1-4 0,0-4 0,0-5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28.858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10 487 10755,'-5'-18'1144,"1"3"-897,4 15 2354,0 0-2601,5-1 224,17-1-67,-1 1-90,12-1 22,-6 2-21,-4 0-68,1 0 23,-5 0-3236,46 0 3392,-21-1-89,44-2-1,-36-1 34,11-1 1,24-1-1,3 0 1,-17 1-113,-21 1 0,1 1 61,33-3 1,24-1 0,-3 1 0,-31 1 17,-21 3-12,20-2 1,19-1 83,-13-1 1,13-2 0,-2-1 0,-13 3-141,-5 1 1,-2 0-7,5-1 1,15-3 0,-7 2 0,-27 2 28,-26 4 67,31-6-68,-10-1 1,5-2-12,9-2 1,0 0-1157,-6 1 0,6-1 1196,9-2 0,14-1 0,0 0 0,-15 2-210,-13 4 0,-1 0 137,29-5 0,11-3 0,-29 6 0,-41 7 0,-12 2 164,52-5 0,36-2 0,-7 1-130,-8 5 0,0 1-12,6-5 0,8-2 1,-15 3 67,-19 5 0,-22 2 2176,-35-1-2176,9 0 22,54 0-90,0 0 3167,6 0-3189,-30 0-22,-36 0 44,16 0 615,3 0-637,7 0 22,-10 0 90,22 2-112,-20-1 45,36 1-45,-50-2 22,13 0-22,-19 0 0,-5 0 0,10 0 135,-6 2-112,3-2 21,22 4-21,-8-1 22,14 2 134,-21-2-90,-6-2-133,-11-1 44,-2 0 0,1 0 22,-3 0-44,11 0 44,-9 0-44,5 0 44,-4 0 0,2 0 1,0 0-3281,74 0 3281,-59 0-139,52 0 49,-72 0 89,6 0-22,-4 0 0,5 0-67,-7 0 3413,25 0-3302,-15 0 118,18 0-162,-27 0 45,2 0-67,-7 0-1,6 0 23,-4 0 23,3 0-23,0 0-23,1 0 46,2 0 336,4 0-337,-5 0-358,1 0 336,-33-38 0,19 29 0,-19-29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0.976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59 165 9545,'-19'0'897,"1"0"-584,15 0 1279,-3-3-1322,4 1 21,0-10-336,49-36 23,-17 19-34,10-1 0,7 4-79,35 12-1583,-28 13 0,-1 4 1695,16 2 113,-11 16 347,-95 24 0,-23 6-325,11 4-79,-12 4 1,-3 1 55,26-21 1,5-3-66,-30 36-48,11-12-177,21-11 426,53 36 380,51-44 0,13-3-561,-38 7 1,3-7-1293,18-26 0,10-14 0,-18-8-3841,-13-22 5937,-3-37 0,-45 51 0,-3 1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1.662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318 1 4761,'-63'59'1272,"-1"0"1,0 0-1,-16-7 1,33-3-937,82 8 0,26-13-268,2-38 390,23-1 1,-4-4-436,-41-8-226,-16 20 294,-22 5 259,-11 17-138,-15 18 1,-5 0-235,-6-7-3241,-31 23 1,-6-6 3262,19-40 0,-26 19 0,82-43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2.01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96 0,'85'-24'362,"1"0"0,-1 0 0,16 9 0,3 7 0,-27 11 0,-29 23 1,-2-3-1,0 0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2.573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157 105 11989,'-37'89'1352,"0"0"1,75-35 0,14-25-1398,-5-52-448,21-58 0,-32-8 459,-90 52 0,-24 4-33,21-30 0,6 24-12,0 87 1,19 25 145,48-3-56,20 12 1,15-6-80,-3-48 1,3-10 67,43 14 0,-27-9 0,-21-13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3.12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1 151 2557,'39'-47'2496,"40"39"0,23 12 0,-48-11-1567,-98-26 1,0 4-930,107 31 0,-1 6 52,-103-20 0,-44-7 0,13 9 83,7 25-90,81 48 0,35 8-293,6-37 1,13-10-1,-2 4 1,13 33 0,-1-5-1,7-30 1,0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4.313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110 232 7348,'-8'-43'4350,"1"5"67,5-25-3925,-2 31-155,3-24-106,-9 99 1,-5 48 0,3-9-165,-1 14-45,1-11 1,-1 16 0,3-14 10,8-30 1,2-7-3404,0 47 3393,0-29-898,0-17-1120,1-51-1256,2-10 3251,9-25 0,-6 17 0,4-12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4.81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579 1 2590,'-6'96'1446,"0"0"0,0 0 0,-1 0 0,-4 1 0,-1-6 1,3-52-1470,3-97 1083,-2 2 0,-10 6-1172,-44 24 45,1 18 0,-6 6 524,17 0 0,-1 7-581,-31 20 1,9 10 100,32 9 273,39 7 1,19 0-173,32-17 1,18-8-79,5 0 0,8-2 0,-5-3 0,-6-2 0,-4-3 0,5-6 0,0 1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5.60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88 52 9456,'19'-29'3206,"-4"6"-2646,-16 25-470,2-2-45,-8 7 89,-4 14-44,0-1-1,-7 21 293,2 12-46,2 1 359,6 7 0,4 2-583,9 8 146,19-13 0,11-11 55,30-26 102,-9-80 0,-11-21-370,-21 9-30,-32 6 0,-13-12 0,-7 19-172,-33 24 56,6 21 0,3 18 0,29 38 0,9 12-840,-11 19 941,42-5 0,8-8 0,-10-31 0,46 6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6.162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80 91 8043,'5'-8'4798,"-16"9"-4529,-4 8 0,-13 8 784,-2 54-672,58-23 1,13 1-292,-19-3 0,5-2-1656,36 3 0,9-14 1656,20-20 134,-26-26 1,-4-9-24,-3-14-123,-14 1 1,-13-5 11,-51-25-2319,-18 0 2375,-27 17 0,-8 6 168,-16-1-236,19 11 1,0 13-169,-5 41 90,79 33 0,24 21 0,-12-10 0,-39 5 0,50-7 0,-1 0 0,1-1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5.3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8035,'9'7'286,"-1"-2"-426,-8-5-280,0 0 285,25 1 79,-13 2 56,21 2 6,-17 1 0,2 0 33,2-2 162,2 0 427,-1-2-164,0-1 52,-3-1-129,-2 0-208,-2 0-112,2 0-67,7 0-84,6 0-313,11 0-483,9 0 224,8 0 63,6 0 593,5 0 0,-2 0 0,-11 0 0,43 0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6.912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0 325 12123,'23'-7'2130,"21"-5"-1771,-2 0 291,14 2 0,2 1-201,0 2-225,2 0 0,14 0 1,-7 1-91,-9 1 0,1 0-580,11 0 1,9 0 0,-2 0 590,15 0 1,12 0 29,-23 1 1,16 0 0,8-1-1,1 0 1,-4 0 0,-11 0-165,-8 1 0,-8 0 1,-1 0-1,9 0 62,6 0 1,9-1-1,5 0 1,-1 0-1,-7 1 1,-12 0-52,6 0 0,-11 0 1,2-1-307,17-3 1,3-1 0,-4 0 305,-17 2 1,-2 0-1,3-2-28,-6-1 1,5-1-1,-1 0 1,-7 1 5,25 1 0,-9 1-1348,-18-2 1,-5 2 1347,-3 6 0,-20 2-588,-37 0-63,3 0-9180,-8 22 9598,-19-7 0,10 9 1,-14-15-1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7.50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36 28 12258,'-19'5'1615,"3"-1"-584,46 53 0,30 11-762,23-33 112,4 17 0,1-13-224,-10-63-67,-10-38-68,-75 18 303,-29 4 1,-6 4-214,4 3-90,-13 5 0,-5 7 1,-13 26-23,16 1-695,-9 46 269,63-19-919,12 32-1480,24-26 2825,9-2 0,-21-15 0,-1-5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8.25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379 232 6877,'-20'-17'6480,"-22"-19"-5763,31 23 740,-63-15-1389,43 26-24,-34 1 1,16 9-314,-1 17 225,13-2 312,50 51 46,24-46-89,43 25-46,-10-46 11,-5-12 1,-1-7 56,12-19-147,-23 13 1,-9-6 191,-25-49-248,-33 36-21,-11-18 67,-17 33 134,-18 3 0,-5 3-246,-17 0-23,20 2 0,5 4-1544,11 12 1029,21 54-561,13-15 1121,29 16 0,7-2 0,-11-18 0,39 14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9.151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18 96 1151,'-3'-39'5762,"0"11"-1683,3 9-4482,-3 13 1744,3 2-1386,-3 14-45,3-4 113,0 10 926,0-6-881,0 4 3727,0 30-3750,-1-18-45,-1 26 0,1-23 471,-1 57-91,5-32 214,-2 31 1,1 1-461,3-23-1808,-3-4 1,1-6 1673,2-26 270,3-6-46,-4-8-179,3-5-359,-4-4 314,13 0 0,-10-1 0,9 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49.95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204 242 2952,'33'-47'1419,"1"0"1,6-7 0,-7 10 1199,-19 25-2237,10-9 798,-23 25-328,-1 3-299,-9 0-509,-2 6 1704,-13 2-1545,-20 21-2,-17 12 1,-1 4-113,-1 5-3458,9 30 3302,29-40-295,-5 27 317,30-55 404,25 7-112,4-11 157,27 7 44,6-12-79,17-1 1,3-1-235,0-1-57,-6 4 1,-11-7-2747,-42-12-3274,-42 7 2670,-2-9 3272,-23 13 0,25 4 0,9 0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50.50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4 1 17347,'-4'31'1077,"13"35"-853,7 7 0,4 4-202,-6-25 1,-1 1-12,4 19 0,2-1-936,13 10 948,-18-44 321,11 17-232,-24-43-68,2-1-8384,32 50 7558,-17-33 1,17 26 0,-26-45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52.951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516 142 8446,'5'-22'2332,"-1"-5"-1659,-4 6-158,0-3 113,1 10 942,2-3-1548,-1 10 23,1-2 560,-3 9-605,-12 4-3347,-37 37 3403,-9 14 0,-6 9-11,1 2 0,1 5-157,14-8 0,-1 3 0,7-7 44,8-12 1,8-5 44,0 23-22,26-63 113,14 9 3369,4-2-3437,21 9 90,11-8-596,21-12 0,29-8 0,4-3 0,-20 4 427,-22 4 0,-2-1-1199,47-9 0,13-3 0,-63 9 711,-95 13 0,-21-2 0,24 7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53.549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32 0 16989,'-17'40'45,"4"5"22,11 2 0,3 10 284,-1 16 0,2 12 1,2-1-218,4-11 1,3-1-1,-2 1-134,-3 6 0,-2 1 0,4-7 0,7 5 0,1-20 68,-6-38 133,-4-1-178,-1-5 44,-4-3-381,-1-8-874,0-3 1188,-8-5 0,6 4 0,-6-5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53.855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0 36 5734,'5'-20'0,"-1"4"0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54.552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80 342 16047,'-20'-90'1128,"1"0"1,0 7 0,6 22-1107,13 49-22,0 7-22,0 5-920,-4 0 605,3 44 561,0 21 1,-1 18-1,1-7-1909,1-16 0,0 2 1707,2 23 1,1 10 0,0-24 21,2-30-21,6 0 22,-8-29-22,1-3-23,-4-6-9462,19 19 9462,-15-25 0,13 22 0,-17-27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5.5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7139,'11'8'2835,"-3"-1"-3362,3-7-431,5 1-105,19 4 0,-17-2 0,2 2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55.30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56 130 3207,'4'-7'2287,"-2"1"3190,-2 3-3526,0 3-1646,-15 65 0,5 28-216,41-34 124,-23 30 0,7-9-145,42-60 89,-6-15 44,-27-5 892,24-52-1138,-23 18-45,16-46 555,-39 17 0,-9 1-443,-6 2 45,4 1 1,-9 6 223,-45 22-291,29 17-67,-26-2 22,36 30 34,-1 28 0,1 6 11,1 5-12,3 1 1,4-3-11,14-17 22,64 3 0,-46-19 0,47 2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08:19:55.953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69 6 12774,'-34'-3'3990,"5"0"-4013,23 53 1,10 14-5571,-4-5 5672,3 10 0,1-3 1201,2-29-1168,8-21 873,-3-12-660,46-1 0,14-3-2249,15 2 1968,-16-1 1,-3-1 2328,-14 0-2216,-45-1 90,1-64-673,-10 23 67,-12-52 135,-16 41 158,-12 20 0,-5 5-180,-11-3 134,-27 11 44,48 38 68,8 13 0,-2 46 0,14-48 0,0 30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13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18 227 8850,'-10'9'628,"2"-3"-337,8-6-515,0 0 247,0 1-23,0 2 0,2 2 22,-2-2 0,1 0 46,1-3 66,-2 0 494,1 0-763,1 1 113,-2 1 22,1 3-22,1 0 44,-2 2-22,3-1 22,-3-1 23,3-2 157,-3-2 111,1-1-380,0 0 22,1 0-89,0 0 112,-1 2 44,-1 0 45,1 2-67,1 1 45,1-3 0,-1 1 157,-1-3 22,-1 0-336,1 0 112,3 1 45,4 1 0,2 1-23,7 1-22,-6-2 0,1 2 0,-9-4 23,-1 2 89,-2-2 22,1 0 68,-1 0-45,2 0-90,-1 0-67,-1 0-89,4 0 111,2 0 45,12 1-44,8 0-23,2 1 22,-1 1 0,-8-3 1,-4 1-23,-3-1 45,-5 0 44,-3 0 46,-1 0-46,-1 0-66,-1 0-113,3 0 112,13 0 23,17 0-45,1 0 0,5 0 23,-1 0-23,-17 0 68,6 0-46,-22 0 112,-1 0-156,-1 0-23,5 0 68,3 0-1,4 0-44,15 0-1,-6 0 23,7 0 0,-15 0 0,-5 0 45,2 0-45,-6 0 22,2 0-22,-4 0 0,-2 0 23,6 0-23,13 0 0,-2 0-23,15 0 23,-9 0-22,5 0 0,-4 0 22,8 0 0,-12 0 22,2 0-44,-13 0 44,-4 0 0,7 0 1,-7 2-23,8-2-23,-4 1 23,1-1 23,16 0-46,-3 0-21,11 0 66,-8 0-44,0 0 22,12 6 22,-16-5-22,10 5 22,-21-5 1,-1 0 22,9-1-23,-8 0-22,8 0-67,-7 0 44,1 0 46,25 0-90,-3 0 89,22 0 0,-8 1-89,5 0 134,3 0-67,-4-1 0,2 0 23,18 0 44,17 0 90,-48-1-157,-30 0 0,5 0-23,-4 1 46,-4 0-90,5 0 134,-4 0-67,0-1 0,19-2 0,-12-1 0,12 0-157,16-3 179,-13 2 90,33-2-156,-18 1 88,7 3-21,25-2-23,-22 3 22,13-1-44,-37 3 89,1-1-67,-18 0 0,6 0-45,-11 0 23,5-1 67,66-7-68,-38 5 23,51-3-22,-58 7 67,15 0-23,-18-2 0,10 2-22,-5-5-44,-8 0 66,43-7-1056,-18 4 1101,31-2-79,-33 6 1,0 1 11,35-2-11,-17 3 0,0 0 56,9 1-45,14-1-23,-42 2 91,-9-1-24,8-2-88,-14 0 111,10-3-90,-10-1 1,10-2 67,7-2-68,35-3-21,-23 5 44,22 0 22,-34 7-22,-1 1 506,0 0 0,5-1-495,-12 0 0,1 0-45,11-1 1,1 0 10,-7-2 1,-5 0 22,8-2 0,13 0-22,-20 4-3370,15 2 3392,1 1 0,-4 0 22,-14 0 23,-26 0-22,-3 0-1,-5 0 0,-3 0-44,2 0-23,24-7 68,1 2-2292,22-8 2247,13 5 22,-19 2 470,26 4 1,3 2-494,-7 0 23,1 0 0,-2 0-112,-4 0 269,8 0-172,-14 0 0,12 0 0,-7 0 26,-11 0 1,-1 0-222,13 0 0,7 0 0,-11 0 278,17 0 842,-10 0 1,0 0-955,19 0 77,-23 0 1,-3 0-12,2 0-611,-1 0 1,2 1 610,23-1 0,-21 1 1,3 0-68,-15-1 1,-1 0 10,4 0 1,3 0 89,13 0 0,0 0-56,-19 0 0,-3 0 186,-4 0 0,-5 0-163,16 0-1,1 0 23,1 0-142,10 0 1,8 0 107,-5 0 1,6 0-12,-2 0 0,7 0 0,-6 0-12,11-1 1,-5 2 22,-1-1 1,-5 1-24,-25 0 1,-4-1 22,-1 2 1,1-1-1,18 1 0,0-1-22,-19 0 0,-1 0-12,13 0 1,-2-1 90,20 2-68,-7-2 0,16 1 0,-9-1 0,-18 2 0,2-1-6,3 0 1,12 1-1,1-1 1,-11 1-881,7 1 1,-7 0 896,3-1 0,0 1 0,10 0 1,-4-1-12,12-2 0,-34 2 0,2-1-543,2 0 0,-1 0 509,-12 0 1,0 1 791,16-1 1,5 1-703,6-1 0,0 1-67,-17 0 0,2 0 11,8 0 0,7 0 0,-7 0 0,-4 0 0,-3 1 0,22 0 0,-1 0 11,-29 0 0,-3-1 1101,0 0 0,0 1-1124,-5-1 1,5 0 0,43 0 0,1-1 0,-37 0 0,1-1-34,34 1 0,-2 0 3415,1-1-3281,-31-1 1,3-1-90,1 1 0,-1-1-144,2 0 0,-2-1 132,-2 2 1,-4-1 11,33 1 22,2 0 1,3 1-167,-39-1 1,0 0 120,37 0 1,-5-1 89,-9-1-89,-6 0-2970,-10-1 2947,26-5 158,-21 0-102,-7 1 0,6-1 22,-5 1 1,0-1-126,2 1 1,1 1 80,1 0 0,-4 1-12,30 0 68,1 2-45,-4 1 0,-19-2 0,-2-1 0,3 0-583,-20 0 0,-11 1-2757,-32 2 4129,-17 2 1,2 1 0,-6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40.7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0 130 8962,'15'-13'516,"-2"2"-561,-10 11 90,6 0-45,41-1-22,-13 0-35,12 1 1,3-1 101,5 1 0,26 0 0,4 0-67,4-2 22,-18-4 0,0 0 0,20 1-12,-38-1 1,-2 2 11,2 4 23,4 0-69,3 0 57,3 0 1,3 0 11,19 0-23,-17 0 0,-2 0-3370,9 0 3348,-2-2 89,24-3-67,-26-2 22,10-2 23,-33 4-67,-5-1 22,26 1 0,-13 1 0,24 0-45,-15 1 67,4 1-22,6-1 0,-19 2 0,1-1 0,28-1 11,-29 1 1,-2 0-35,12-1 46,-4 1-46,12 0 46,-18 1-1,35 0-44,-33 1 44,20 0 23,18 0-68,-20 0 12,-24 0 0,0 0 56,28 0 2690,0 0-2645,4 0-34,-27 1 0,0-1-213,29 1 190,-32 0 1,-1 0-78,13 0 178,30 3-201,-43-4 0,1 0 67,2 2 0,1-1 11,2-1 0,-2 0 11,35 0-44,3 0 55,-9 2 1,2 0-79,-34 0 1,1-1 55,29 2 0,-3 0 101,-1 2 343,-1-3-455,-5 1 0,-3-1 112,-4 1-112,0-2 0,2 1-135,3-1 158,1-1 44,-19 0 0,5 0-90,6 0 1,1 0-346,1 1 0,0 0 312,1-1 0,1 1 89,4 1 1,-1 0-34,-16 0 0,1 0 22,17-1 1,-1 1-12,-23-1 0,-4 0-78,51 0 112,-5 1-1608,-23-1 0,1 0 1507,-17 0 0,1 1 78,21-1 1,0 1-147,-20-1 0,-1-1 180,2 1 0,-1 0-56,0-1 0,1 0-67,21 0 0,4 0 89,0 0 0,0 1 0,-1 0 1,-1 0 182,-10 0 1,-2 1-206,-7 0 0,-2 1 3296,29-1-3285,-32 1 0,0-2-33,21-1-3079,2 0 3169,6 0-837,-13 0 0,3 0 757,-15 0 1,1 0-23,25 0 1,1-1 55,-19 1 1,-4 0-57,2-1 1,0 0 66,-2 1 1,2 0-12,18 0 1,2 0-68,2 0 0,-1 0 45,-2 0 0,-3 0 45,-6 0 0,-1 0-57,-2 0 1,-3 0 22,-14 0 1,1 0-12,18 0 0,-1 0-301,-19 0 1,0 0 266,3 0 0,1 0 79,2 0 0,1 0-56,-1 0 0,3 0 22,23 3 0,1 0-22,-25-1 0,0 1 590,16 2 0,2 1-568,-6 2 0,1 0 11,6 0 1,2 0-46,-1 0 1,0-1 22,-5-2 0,-5 0 11,-20-2 0,-2-1-33,47 1 33,-2 3 0,4-1-22,-37-2 0,1 0 252,2 1 1,4 0-1,-2-1-230,12 2 1,-3-1-12,1 0 0,0 1 1660,-2 0 0,-2-1-1627,-8 0 1,-5-1-168,19 2 201,4-2-157,-2-2 90,1 0 45,5-1-329,0 0 261,8 0 12,-48 1 0,2 0 11,-1 0 0,3 1 0,26 0 0,3 0-12,-19 1 1,3-1 26,7 0 0,7 0 0,-2 1-38,19 0 1,3 1 22,-7-1 0,5 0 0,-5 0 0,4 1 0,-4 0 11,5-2 1,-5 0-1,-25-1 0,-6 0-3252,35-1 3252,-33 0 1,-1 0 10,25 0-173,3 0 61,-1 0 90,1 1 0,-1 0-113,-1 2 435,-3 0-300,-3 0-66,-5 0 66,-7-1-22,-7-1-1165,16-1 1210,-26 0-611,14-4 678,-27 1-307,-1-5 217,5 5-67,27 1 1,6 0-2,15 2 1237,-7-1 1,2 1-1181,-28 0 1,-5 0-12,29 0 0,-31 0 0,-2 0 22,13 0 23,-3 0-45,-7 0 1665,19 0-1643,10 0-22,3 0 68,8 0 1025,-16 0-1105,-17 0 1,0 0-11,31 0 33,-32 0 0,-1 0-33,14 0 380,-3 0-336,-6 0 0,22 0-22,-25 0 68,18 0 66,-21 0 90,-4 0-224,-4-2-67,19-3 67,7-2-56,-25 4 0,0 0-240,29-1 274,-17 4 44,-34 0-22,-9-1 179,-1-5-111,-5-2-2063,11-13 1995,-8-1 0,0 5 0,-9 4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32.1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7146,'10'10'336,"13"27"-291,-11-14-23,8 19 23,-15-30-67,0 1 22,-3-8 89,2 2-223,-1-4 44,4 1 180,23 14-68,0-3 1,23 12-3281,34 20 3303,-44-23-67,24 19 381,-61-35-404,-3-1 45,-2-2 0,5 0 67,21 27-44,-9-9 3413,14 21-3413,-18-19-23,-3 1 0,15 23-23,-11-19 225,14 15-135,-9-25 247,27 10-224,-7-7-23,17 7 0,-3-6-3436,-7-1 3346,-5-2 23,-13-3 0,-14-7 23,-2 1-23,2 0 45,18 18-45,-6-11 44,17 10 1,-10-16-22,38 14-46,-29-11 46,26 12-1,-41-16-44,-3-2 44,5 5 3370,-6-2-3347,6 7-45,-7-5 0,8 3 11,18 1 0,4 0-11,7 3 11,-3-2 1,-2 0-35,-10-4 23,17 11 0,-17-6 23,13 6-23,-19-6 0,4-3 22,0 1 0,9 0 1,3 0-46,16 8 34,2-1 1,2 2-1720,-25-9 1,-3 0 1718,1 0 1,-2 0-35,30 15 23,-13-1-22,-8-6 0,2 1 89,26 12-79,-22-13 1,-2-2 34,5-3-1135,-5-2 0,1 0 1112,12 8-34,-16-8 1,-3 1-536,-5 4 569,-3 0 681,4 1 1,2 1-660,9 3-170,-8-2 1,1-2 192,5-4-56,6 4 0,4 1-34,20 4 45,-3 1 0,-1-1 22,-9 0-22,-15-6 0,-1 2 0,4 4 760,14 9-760,-16-9 0,21 9 0,-11-7 22,16 5-67,-28-13-1467,4 0 1512,-9 3 0,-1 1 0,15 6-509,-20-6 1,-3-1 530,-9-3-44,3 0 44,-6-5-22,3-4 22,18 1-44,2-5 0,5 1 22,35 10 11,-22-6 0,-2 0-11,11 7 1650,-6-1-1538,19 2 0,-50-12 2227,10 1-2003,-52-12 3325,-2-1-4737,-2-1-23,0 1-246,0 2 1345,-6 1 0,5-1 0,-4-2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9:59.1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36 7056,'3'-18'134,"-1"4"-156,-2 12 0,0 2 134,0-1-67,2 1-67,-1 0 89,12 0 0,0 4 45,10 2-112,3 6 45,3 1-3191,7 2 3349,42 6-203,-28-9 112,40 6-68,-56-13 225,2 1 157,-10-5-336,-5 2 0,7-2 89,41 10 3168,-28-2-3302,41 5-23,-37-2-22,2-3 0,21 9-22,-18-4 67,13 4-23,-25-6 113,-1-1 291,28 9-381,-16-6-12,3 1 1,4-1-12,17 1-1718,-19-4 0,1-1 1741,38 4-90,6 0 10,-2-2-32,-3 4 134,-13-1-56,-20-1 1,0 1 55,14 6-21,20 2-2,-44-14 1,-3-2-45,16 0 0,-7-1 0,1 0 23,21 1 3329,-1 0-3341,-5 0 1,-2 0-12,1 1 0,-13-3 0,-7 1 22,-27-2-22,-13-4 141,-1 3-163,-4-3-1,1 1 23,1-1-22,-1 3 22,-3-3 0,-1 2-67,-4-2-695,0 0 762,0 4 0,0-3 0,0 3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46.2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24 8850,'23'-11'246,"16"2"-111,8 7-46,4 1 57,15 11 0,1 2-34,-4-2 45,25 3 0,-3 0 90,-40-9 22,30-1 22,-65-3-111,-6 0-225,-1 0-224,-3 0 246,0 0 270,-42 18-202,20-4-22,-38 18-23,29-5 22,-7 4-44,-4 6 44,-6 1 0,4 2 1,-1 1-68,-9 8 45,14-10 0,2 0-90,3 7 45,16-18-157,2 5-67,15-21-134,2 0 582,6-5 629,51-1-427,-3-4 0,6-1-303,4-1 1,5-1-1158,-1 0 1,5-1-1,-6 0 1113,-5 0 0,-2 1-28,17-2 0,-4 2-51,8 1 90,-14 0-45,-16 0 0,-15 0-1412,-1 4-404,-13-3 3129,4 3-1313,-12-6 0,-5 2 0,-4-1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20.7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0 752 8401,'16'-5'427,"-1"2"-405,-14 2-22,2-1-45,0 2-179,9-1 268,2 1 47,10 0 603,69-12-133,-16-13-191,-5-4 0,-2-5-236,0-17 46,-5-16-135,-37 27 22,-3-1-67,6-14 0,2-2 22,0 2-22,-2 1 0,0 4 0,-3 13 68,-8 7-46,0 0 68,-13 15-1,-3 8-89,-4 5 0,2 1-89,-2 1 89,1-2 0,4-8 22,-1 1-89,2-5 89,-5 6-44,-1 6-23,0 0 0,0 2-89,0 0 134,0 5 0,2-4 22,-2 4-22,1-5 45,-1 2-23,0-2 247,0 1-269,0 1-45,0-2 23,0 1 0,0 4 22,0-1 22,4 9-22,-2-6 22,4 4 46,-4-7-46,-1-1 0,-1-3 113,0 0-135,1 3 45,2 0 22,3 6 23,-1-1 493,-1-1-314,-3-3 22,-1-2-336,0-2 45,2 0 45,-1 1-90,2 1 90,0 1 0,3 1-45,-4-1 0,3 1 0,-3 1 22,6 6-22,0 0 0,8 7 23,-3-4-23,4 1 0,-5-2 22,6 4-44,-9-5 22,2 1 0,-9-7-23,9 8 46,-4-4-23,12 9-23,-4-5 46,29 15-3415,-11-3 3369,12 8 23,-25-11-22,-10-8 22,-3-4 22,7 5 1,2-2-23,34 27 0,-15-15 22,21 16 1,-18-17-1173,2-2 1150,0 2 2375,-1 1-2375,-2 0-2704,0 4 2771,4-1-1845,1 3 1789,6-5 0,4-1-648,18 8 659,-11-7 1,1-1 176,16-1-154,4 3-23,-3-1-67,-4 0 90,-4 0-67,-8 2 44,-4-2 45,-7 0-1126,-3-2 1104,-3-3-23,4 0 1,-1 0-23,7 0-23,3 1 163,5-2-73,7 0-67,3-5 45,1 0 292,-2 0-292,-7-1-23,-6 0-44,-8 1 714,-3-1-692,-9 2 1549,3 1-1482,-1-2 1356,3 2-1400,9-2-46,40 7 23,-33-11 0,3 0 318,-1 0 1,0-1-308,2 0 0,-3-1-11,19 6-755,14 7 777,-27-5-22,9 2 0,-28-7 45,-2-3 45,1 2-113,4 0 57,5-2 0,3 0-34,19 3-1013,-15-3 1,-1 0 1012,9 3 490,-6 2-468,27 9-22,-27-6-22,17 5 44,-29-9-22,-3-2 0,-2 0 503,-2-2-503,1 1-551,6-1 528,3 2 1,9 1 22,5 0-762,-10-2 0,3 0 717,36 4 794,-29-5 1,-1 1-795,26 2-372,-5 2 429,-34-5 0,-1 1 497,20 5-464,17 6 1540,-41-8-1540,3 2 0,1-1-26,6 3-19,15-2 1391,8 0-1380,-12-5 1,2 0-1285,-19-4 0,1 0 1227,19 2 1,-1 1-1131,17 4 1176,-5 0-157,-33-1 1,0 0 156,24 5 745,14 8-767,-32-11 67,-1 3-45,1-3-68,22 3 1,5 1 157,10 3-68,-6-3 1,2 0 204,-26-5 0,-4 0-239,-12-3 1,1-1-736,13 4 0,2-1 724,-1 1 1,-4-2 1237,32 6-1215,-33-7 0,-2 1 45,18 4-90,-3-3 2164,1 4-2119,0-4-45,0 2 67,6 0-22,4 2 0,-12-5 0,3 1 215,-16-4 0,1 0-238,22 3 1,0 0 22,-22-3 0,-4-2-1146,1 1 1,0 1 1156,-4-1 0,-1 1-1460,48 8 1426,-4-1-44,-3 0 134,0-2-1036,2 1 812,1-1 743,3-2-676,-48-6 1,0 0 122,2-1 1,-1 0-23,1 0 1,0 1 10,1-1 1,1 1-23,-1-2 0,0 1 680,2 0 1,0 0-704,0-2 1,0 1-378,0 0 1,0 1 455,-2-1 0,0 1-34,0-1 1,-1 1-23,-1-1 0,-1 0 736,1 1 0,0-1-725,1 1 0,1-1-781,2 1 1,1-1 791,3 0 1,2 1-35,4-1 1,0-1 11,3 2 0,0-1 11,2 0 1,1-1-1,0 2 0,0-1-552,-2 1 1,0-1 528,0 0 1,-1 1-23,-3-1 1,3 1 66,21 1 1,4 2-34,2 0 0,0 0-34,0 0 1,-1 0 22,-3 0 0,-5 0 44,-21-4 1,-3 0-34,4 1 0,-1-1 0,2-1 0,-1 0 11,-1 0 0,0 0 0,-2-1 1,1-1-35,-3 0 1,0 0 22,-2-1 0,-1 1 22,1-1 1,0 0-23,-1 0 0,0 0 430,2 0 0,-1 0-452,2 1 0,-1 0 708,2 0 0,0 0-686,0 2 0,1-1 0,1-1 0,0 1 33,-3-1 1,4 1 987,26 0 1,2 0-1022,-24 0 0,0-1 22,23 1 1,0-1-23,-29 0 0,-3-1-12,2 0 1,0 0-70,-4 0 0,4 0 96,8 0 0,7 0 0,-4 0-301,-3 0 1,0 0 307,1 0 1,4 0-1,-7 0-974,-9 0 0,-5 0 941,1 0 0,0-1 800,0 0 0,1-1-778,-2 0 0,0 1-769,1-1 0,0 1 769,0 0 0,2-1-515,0 1 0,2 1 504,2-2 0,0 1 22,0-1 1,1-1-23,-1 1 0,0 0-391,-3-1 0,-1-1 357,-2-1 1,-1 1 55,44-7 23,-9 0 925,-7 0-926,-9 0-44,-6 1-34,-5 1 1,2 0 11,21 0 10,0 2 1,1 2 34,2 2 532,-30 3 0,-2 0-533,21 0-1396,-1-1 1351,-6-1 158,13-9 223,-27 0 703,19-6-1083,-36 6 22,8 3-23,-7 4 497,-16 3-384,-4-1 2245,-17 2-5764,9 0 3429,-9 0 0,7 0 0,-10 0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23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75 36 6115,'-18'-6'22,"3"0"-1343,3 3 1321,5 0 443,1 2-421,3-1 151,2 1-128,1 1 2757,0-1-2622,-2 1 570,2 0-750,-4 0 0,4 0 0,-3 0-45,2 0 23,0 0-517,0 0 630,10 0-69,-3 0 0,11 0 113,-2 0 246,84 0-314,-42 0-22,3 0 0,1 0 45,-8 0 22,-7-2 67,0-2-157,-22 2 68,-4-2 134,-18 4-67,-2 0 0,0 0-112,-10 0-135,-12 0 23,-20 0 134,-9 0-67,0 0 45,9 0 0,14 0-45,9 0 45,9 0-23,4 0-22,2 0-89,-2 0 21,-5 0-21,-1 1-23,-2 1-1,5 3 46,1 0-45,1 2 22,1-1 90,3-2 68,2-2 21,1-2-44,0 0-359,11 0 359,4 0 291,16 0-268,3 0-91,5 0 46,-4 0-23,-3 0 22,-9 0 46,-6 0-24,-7 0 91,-4 0 201,-4 0 135,-1 0 830,-1 0-1436,0-1-45,-9-2 46,0 1-68,-8-1 45,0 3-67,-4 0 157,5 2 67,2-2 67,10 3 45,2-3-44,1 1-24,-4-1-44,-1 0-67,-2 0-68,3 0-335,1 3-91,1 0-560,15 33 874,3-23 158,13 21 89,7-32 291,-9-2 180,3 0-67,-12-1 111,4-6-493,-8 3-44,4-4 0,-10 6-1,0 1-22,0 1 45,-1 0 112,0 0-67,-3 0 90,-2 0 37,-1 0 0,0 0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25.5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21 9926,'36'-2'-157,"2"1"292,0 1-113,5 0 157,0 0-179,2 0 0,-7 0 0,-3 0 45,-10 0 68,-7 0 200,-7 0 24,-6 0-225,-3 0-426,-29-1-202,-15-2 247,-7 1 224,3-1 23,31 3-23,6 0-134,7 0-203,1 0 405,1 0-135,4 0-45,6 0 314,9 0-23,45 0-112,-24 0 1,22 0 44,-39 0-44,-9 0 358,-7 0-314,-3 0 270,-4 0-225,0 0-157,-13 0 45,-52 2 0,-10 2-22,18-2 22,-21 0 0,12 2-203,55-2-267,7 0 268,6 0 45,14-1 314,7-1 471,28 0-292,-15 0-67,8 0 90,-15 0-269,-10 0-90,5 0 0,4-1 0,-5 0 0,10 0 22,-11 1 45,-4 0-67,-3 0 45,-8 0 0,-3 0 22,-2 0-291,-2 0 269,-5 0-202,-7 0 202,-11-3 22,-2 1 0,-2-1-22,8 2-45,6 1 0,6 0 0,4 0 0,1 0 90,2 0-45,0-1-157,0 0-248,2-1 383,8 1 314,25-2-270,-2 2-45,16-3 1,-21 4-1,-3-3-2085,-8 3 2063,-7-2 0,-4 2 0,-6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5.6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7772,'3'2'235,"0"-1"-409,-3-1 1,0 0-1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33.1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8536,'7'24'45,"3"5"224,5 12-67,3 12-135,-2 16-45,-2 11 45,-8-15 1,0 7-1,-1 7 0,1 6-1076,1 3 0,3 7 0,-1-5 1009,1 3 0,1-5 0,0 4 0,0-16 0,-1-34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34.3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21 6742,'14'-10'1503,"-3"2"-1212,-10 6 90,-1 2-448,0 0 112,0 12-23,-1 48 68,-3 11-68,0-16 1,0 7-1,-3 18 0,0 1-44,1-20 0,1 0-1697,-1 21 1,1-3 1247,2 17-2290,2-9 2761,12-19 0,-9-29 0,9-17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11.2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 1 6003,'-32'8'-45,"0"3"0,15-3 0,4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12.1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9388,'70'40'74,"1"0"1,-6-1 0,-16-14 37,-39-25-67,-1 0 0,5 0-23,25 0 23,3 1-90,24 1-22,29 0 202,-22-1-124,-14-1 0,-1 0 101,-1-1-22,2-1 112,-34-1-45,-12 1-90,-2 1-22,12 0-68,5 1 90,29-2-89,5 2 67,-8 0 0,1 0-23,27 0-147,-28 0 0,-3 0 170,6 0 0,-11 0-112,-12 0 179,-12 0 404,-3 0-449,15-2-67,35-6 0,0 0-1223,23-1 1089,-26 4-204,-3 3 271,-7 0 89,0 0 23,-23-1-45,-4 1 135,-22 1-46,-6 1 1001,3-1-1337,11-5 270,8-2-1,18-1-22,7 1-45,4 2-64,35-4 87,-49 6-494,18-3 516,-67 7 0,9 0 0,-9 0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13.1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86 0,'1'-37'187,"6"12"2210,0 16-2486,4 9 1475,-7 0-1431,-2 0 905,-2 4-793,-2 10 3437,-4 3-3459,-5 8 44,-6 8-111,7-11-180,-1 5 158,9-17 44,2-5 67,4-3 605,31-7-246,24-29-291,6 4 627,8-30-852,-48 38-111,-3 0 201,-26 22 201,-10 10-156,-7 11-135,-20 27-89,21-10-112,-4 2 157,41-28 134,73-29 0,-52 12 0,47-16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13.9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6025,'0'0'0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14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0 8693,'-15'97'-404,"5"-20"1,8-77-1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46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483 21 6742,'-22'-12'0,"4"3"-22,13 13 22,2 1 0,1 2-22,2-1 22,0-1 44,-1-4 24,1 1 1255,-2-2-1435,2 1 89,0 3 46,0 4-68,0 11 45,0-3 22,0 13-22,0-13 0,0 4 135,0 0-68,0-7-67,0 6 45,0-9-23,0 1 0,0 3-111,0 12 134,0 1-45,0 11 0,0-4 44,0-1-44,0 0 0,0 0 0,0-5 23,0 0 44,0-6-45,0 1 1,0-3-46,0-4 23,0-1-22,0-1 22,0 4 0,0 3 0,2 3 22,1 4 1,1-1-1,-1 3-44,0-1 44,-3 4-22,0 12 0,0-12 0,0 16-22,0-25-90,0 4 0,5-7 112,-1-5 45,6 3-23,0-6 23,-3-5-68,0-1 46,-4-4-23,-3 0 67,1 1-45,-1 0-22,0 4 23,0-2 22,1 0-1,0-3 136,0-2 1591,-1-1-1771,1 0 0,0 0 763,0 0-741,-1 3-44,0 1 22,1 5-23,0-2-22,3 12 23,-4-8 22,3 11 0,-2-9 22,1 5-44,1-2 44,1 3-22,-1-2 0,2 7 0,-4-6-22,1 4 22,-1 4 0,-1-9 22,1 7-44,-1-10 22,2 1 22,-1 0-22,6 7 0,-3 2-22,2 6 22,-5 0-112,-1-10 157,0 2-90,0-11 90,0 2-45,0 3 0,0-5-45,0 5 23,0-3 44,0 0 23,0 19-45,0-12 0,0 14-45,0-18 112,0 13-89,0-12 22,1 14-45,0-19 45,3 9 0,-4-10 45,4 6-45,-3-6 0,1-1 0,-2-1 22,3-3 45,-3 7-67,2-8 23,-2 6-23,0-11 1008,0 2-1008,-2-5-67,-1 1 45,1-1-45,0 2 67,2 1-180,0 0 158,-1 0-23,0 0 45,0 0-22,-2 0-1,3 0-66,-4 0-46,-1 0 112,-10 2-89,-8 17-89,-11 13 89,4 5 22,-10 13 45,13-24 45,-6 9-68,-17 12 68,21-13-156,-20 19-741,19-6 336,5-10 1,-5 11-875,-5-3 673,9-16 448,-6 3 247,17-23 67,2-5 0,8-4 0,1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47.3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74 21 7258,'-18'-11'359,"4"2"-292,14 9-22,-1 0-68,0 0 1,-1 0-113,0 0 1,-13 37 45,10-10 66,-9 34 1,13-18-69,1 1 159,17 17-68,-1-16 68,17 10-1,-2-24-23,5-5 326,46 1 0,10-2-359,-44-9 1,1 0 3,16 2 0,7 3 0,-10-1-83,16 22-818,-25 11 1,-4 6 885,7 19 0,-22-28 0,-6-4 0,-16-14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54.8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5891,'0'62'313,"0"4"-246,0-1-44,0 0-1,0-4 1,0-11-4275,0-7 4297,0-8 837,0-6-860,0 11-22,5-11 0,1 11 0,22 32 0,-14-31-179,9 29 179,-18-48 0,-4-11 0,-1-5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5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6843,'7'11'727,"-1"-2"-687,-6-9-136,0 0 96,86 17 0,-65-12 0,64 11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55.2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6294,'0'0'0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56.3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192 1 5980,'11'75'201,"-5"-17"1,0 6-157,0 10 1,0 2-13,1 0 1,0 7-1899,1 8 1,0 9 0,-1-9 1864,0-14 0,0 0 7,-1 4 1,1 5-1,-1-8-244,-3-14 0,0-5 237,-1-1 0,-1 4 424,-2 29 0,-1-1-413,-1-35 0,0-1 45,-2 27 0,-2-5 168,-5-3-134,-1 10-56,3 1 0,0 3-12,5-33 0,-1-1-11,-2 31 1,0-6-12,2-13 2465,-1-16-2443,0 2 2449,-1-22-1866,-11 52-560,8-38-23,-8 43 464,13-32-486,2 0 45,-1-1 0,-1 2 22,0-18-22,-3 3 111,2-18-44,0 3 359,-7 40-359,7-17-89,-5 33-1,10-26-22,2-3 45,0 28-45,0-43 0,0 15 0,0-46 67,0-1-22,0 15-45,0-2 22,0 13-22,0-5 68,0 1 0,-2 2-91,-2 8 46,-1-9-1,-4 15 23,2-16 268,-2 11-313,3-5-22,2 5 44,1-2-111,2 28 89,1-27-67,0 15 67,0-34 44,0-2-21,0-10-1,0 4 23,0-6-23,0 5 1,0 16-23,1-10 22,3 19-22,0-19-22,0 7 44,-1-10-22,-2 0 0,1 5 0,-1-2 23,1 5-23,-1 11-23,4-9-22,0 14 68,6-12-1,1 0-44,6-1 44,2-3 1,2-2-1,1-3-22,-3-1 45,-2-5-23,-4 2 23,-6-6 67,-3 1 68,-3-5 1232,-2-1-1905,0-5-292,0-5 785,0-24 0,0 18 0,0-10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57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0 319 6182,'95'-8'784,"0"1"1,3-1-1857,-33 3 0,0 1 1101,2-1 1,6 0 0,-6 1-75,-3 0 1,-3 1-1466,9-1 0,1 0 1532,6 0 0,7-3-127,2-2 1,7-2 0,-2 0 41,-17 2 0,-2-1 1,3 0-34,-2-1 1,4-1 0,0 0 0,-5 1-55,2-2 1,-4 1-1,0 0 127,2 0 1,0 0 0,-1 1-1,-3 1 1,-1-1 0,1 2 100,30-3 1,-1 3-158,-8 2 1,3 2 145,-14 2 0,4 2 0,-5 0-67,13 0 0,-1 2-120,-14-1 1,4 0 0,-5 1 119,10 3 0,-9 0 0,15-1 0,-16 5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35.4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1 9747,'0'70'22,"-1"5"45,-6-17 1,-1 2-113,-3 30-1958,0-33 0,-1-1 2026,0 9-409,2-8 252,4-11-1503,3 4 314,2-23 1323,5-3 0,-3-20 0,3-4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35.9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54 223 7056,'0'-19'673,"0"4"-673,0 14-112,0 1-23,-1 0 90,0 0 45,-1 0 90,-1 7-68,-2 18 202,-3 30 1,0 43-158,4-35 1,2 0-68,-1-7 0,2-2 22,3 44-22,8-51-3392,4-9 3414,8-16-1065,0-9 1581,5-8 22,1-10-66,28-46-472,-11-6-566,-22-9 0,1-24 1,-6-5-1,-9 18 589,-13 19 0,-5 1 770,13-38 0,2-12 0,-20 38-815,-56 64 0,19 26 45,-14 48-90,38-16 1,3 6-949,1 1 0,5 1 567,4 4 0,8-2-114,20 23 1,-10-37 0,10-15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36.8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0 937 7460,'10'3'1435,"2"0"-785,6-5-314,1-8-89,2-9-4364,1-13 4162,2-11 89,2-10-1431,3-11 1253,-1-12 15,-6 13 1,0-4-73,-4 16 0,0-2-248,6-17 0,0 1 57,9-20-22,-2 15 314,-9 20 1961,-7 21-2253,-8 18-223,-4 9 201,-3 6 3268,0 0-2954,0 7 113,0 4-113,0 11-22,0 7-1,-5 12 135,-6 13-67,-10 16 78,3-10 1,-2 3-124,-9 32 671,11-33 1,4-2-695,3 19 1,8-32 134,13-8 67,7-31 23,17-7 202,11-19-270,-4-12 1,2-11-348,3-18 0,0-8 93,-10 12 0,1-3 1,-3 1 130,4-14 0,-4 4 11,-10 11 1,-4 8 67,-4 10-158,-10 19-21,-3 13-46,-2 4 46,2 2 44,0 3-157,1 9 180,-2-1 22,-1 9-22,-1-2 134,-1 12 493,-29 56-403,5-5-90,1-19 0,0 1-90,8-14 1,3-2-23,-10 45 22,10-13-44,5-10-46,8 3-2510,9-34 1730,-2-3 0,2-32 0,-7-4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37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83 221 10442,'0'-19'538,"-1"3"-515,-1 14-159,0 1-177,-1 1 156,-2 1 224,-3 15-3436,-4 12 3436,-3 18-727,-3 24 660,10-19-22,0 7 89,9-30-45,5-9 113,2-5 784,37-19-694,-12-14-46,26-26-157,-24-17-650,-1-14 0,-7-4 248,-6 4-293,-11 15 912,-6 17-530,-6 18 22,-20 13 313,-1 8-21,-17 3-1,9 9 3095,-3 13-3185,15 4 495,-3 13-404,14 0 22,1 6 44,4 4 23,2 1 1099,1 22-920,0-34 136,0 10-136,2-38-66,3-5 133,2 4-112,6-1-88,3 6 44,7 2-46,3 3 91,5 3-112,3 0 22,7 2 403,37 5-201,-7-9-745,-18-8 0,1-3 319,32-3-1122,4-7-2981,-11-13 4170,-17-15 0,-29 9 0,-16-3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42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5823,'0'0'0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42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5779,'0'0'0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46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65 8155,'-7'-27'986,"-2"6"-1008,7 15-113,0 3-111,2 1 1277,0 2-605,0-1 874,0 1-1188,0-3-66,0 3-69,0-1-22,-2 1 113,2 0 21,-2 0-21,1 0-24,0 0 46,0 0-90,0 0 516,0 0-538,0 0 22,0 0-1077,0 0 696,1 1-449,1 11-403,5 7 1233,16 39 0,-38-102 0,3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5:09.4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1085 11966,'7'20'157,"2"-2"2444,60-11-2130,-27-29-307,2-47 1,5-34-1,-10 8-1122,-15 21 0,-5-4 952,0 4 1,2-11-1,-1 0 1,-4 14-223,-3 4 1,-3 13-64,6 0 246,8 24 45,-7 65 112,-5 30 0,-1 6-64,3 12 97,-4-7 1,-1-2 1305,0-5-1361,4-6 341,33-78 1,27-35-1,7-12 1,-16 12-488,-15 10 0,-1-5-12,4-4 1,12-13 0,3-5-1,-8 4 1,-16 12-8924,0-32 8991,-7 24 0,-22 50 0,-3 17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6.0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8399,'15'14'-78,"-4"-3"-51,-11-11-78,0 0-40,67 5 152,-38 0 56,52 4 33,-54-2 6,-2 1 0,30 0 0,-34-3 0,20 0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48.0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251 42 6765,'-15'-18'1435,"5"4"-875,10 11-425,2 1-180,-2 1 2332,0 1-1996,0-2-134,0 2-359,0-1 23,0 6-22,0 16 223,0 19-991,-9 14 1,-3 6 1001,2-10 1,-1 1 44,-9 22 1,-2 3-536,-3-1 1,1-3 478,6-20 1,1 0-133,-1 8 1,1-2 132,2 11-23,10-30-90,1-5-134,4-25 1128,0-5-904,0 0 0,0-2 0,0 1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49.0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10 160 8625,'0'-26'965,"0"4"-719,0 16-178,0 2-248,1-5 180,12 1 23,8-6-3348,15 0 3347,43-12-111,-24 12-68,35-2 112,-56 20-44,0 7 21,-18 12-313,-9 8 493,1 2-45,-8 8 45,-9-4 34,-25 21 0,-7 4-56,-9 3 1087,1-3 1,-1-5-1111,7-20-67,8-11 292,6-5-225,13-12-22,4-2 134,9-7-358,2 0-68,-1-4 158,2-3 1147,0-2-1259,0 0-24,30 2 158,-6 4 67,28 0-45,-17 3 23,0 0-23,-2 0-224,-8 5 23,-6 10 223,-11 27 202,-16 19-156,-5 2-23,-10-3 112,-2-25-67,0-4 67,-2-7 0,-12 4-90,6-11 23,-7 2-45,11-9-45,14-4-784,3-1-1861,11-3 2690,6-1 0,-4-1 0,5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49.9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253 159 8446,'-1'-15'718,"1"3"-718,-2 12 359,2 0-359,-1 0-90,1 0 45,-2 0 0,0 0 22,-4 0 1,-7 2-45,-17 29 67,-17 50 22,8-9-1774,16-14 0,5-3 1618,9-13-135,2 5 67,7-27 202,0-5 67,8-3 135,3-6-45,14-3-23,4-2-89,7-6-22,5-10 3436,-1-9-3560,-2-18 0,-2-8 79,8-17-1,-10 9 1,-5 0 22,-11-11-45,-8 2-247,-15 16 472,-16 10-68,-18 15-23,-24 23 1,-7 13-202,-12 30-292,14-3 1,9 6-538,27 36-292,19-2 385,25-28 0,-9-24 0,9-6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50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80 131 7617,'-27'31'112,"4"2"-5750,9 11 5593,5-2 1319,3-1-1408,5-1 994,1-5-838,7 0-134,2-3 426,42-25 0,10-11-247,-6-11-22,12-4 0,-2-9 89,-17-33-22,-3-5 0,-23 18 0,-4 0-202,3-16 202,-11-10 1,-32 48 3503,-37 9-3594,-13 21-22,-4 14-22,22 24 22,23 13-269,9 11-1211,12-8 1,7 0 1479,14 8 0,-5 15 0,12-67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51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401 59 6339,'-23'-6'515,"2"2"-515,6 3 0,0 1 23,2 0 22,2-2 560,3-5-179,3 0 314,0-7-404,1 8-134,1-3-90,0 8-22,1 0-270,-63 2 158,37 6-45,-47 3 44,50 9-66,3 4 21,-3 19-66,12-9 0,1 11-158,10-16 135,2-4 135,3-2 156,1-10 23,4-2 314,11-9-359,-2-10 45,10-8-113,-5-12-304,7-29 283,-13 11-226,0-18 181,-44 36-45,5 15 112,-25 31-3351,15 15 3037,8 11-1615,15 11 1383,73-14 0,-41-6 0,46-21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06.7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1 245 7146,'39'-7'739,"4"-2"-379,5-1-136,5-3-68,3 1-21,2 0 201,22 0-156,2 6-68,3-1-22,-5 5 0,-14 1-34,19-1 0,4-1 145,7-1-78,-11 1 1,-2-1 593,3-10-537,-38 7-68,18-8-90,-14 6 12,19 4 0,7 2-79,-17-1 0,2 0 67,33 1 1,3 1-1,-16-1 1,-2 0 21,-7-1 1,-1-1-45,-2 1 0,-3-1-817,28-7 862,-48 2 22,1 0-156,3 2-889,7 2 978,9 5 0,1 1-22,6 0 33,-8 0 0,1 0-11,14 0 11,-21 0 1,-5 0-12,-13 0 22,-13 0 645,9 0-701,16 0 0,4 0 102,18 3-68,-8-3 0,-4 2-681,-10 2 614,-8-3 112,-10 1-23,-11-2 1161,-5 0-1250,-7 0-112,3 0-539,4 0 718,18 0 0,-20 0 0,7 0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08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1412 10218,'40'-35'224,"7"-3"-5616,9 4 5751,19-13-157,-29 18 0,1-2 584,7-3 0,3-5-637,-6 1 0,3-5 1,0 0-128,-3-1 0,0-1 1,2-4-68,1-7 0,3-5 0,-2-2 1,-5 7 192,12-16 1,-6 1-179,-7 5 0,-1-4 1,-9 12-276,-6-1 193,5-11 3053,-26 32-2919,-7 12 142,-7-12-298,-10 17 66,-4-6-358,-22 17 745,2 12-342,-24 32 34,11 23 1,0 12-357,6-7 1,1 5 351,3-5 1,-1 5 0,3-2-8,-4 13 0,4-3 11,3-5 0,2 4-1091,6-5 1,1 5-1,3-6 1046,1-7 1,4-1 33,-4 37 0,6-7-22,11-25-1823,6 10 1799,9-31 24,6-5-337,26 1 247,-7-16 157,33-5 179,-21-21 2246,21-18-2100,-22-9 0,0-5-325,-6 4 0,-1-2 22,15-12 1,1-4-102,1-7 1,-3 0 33,-12 12 0,-2-1-79,10-12 0,-2-1 23,-15 12 0,-5 4-482,6-13 493,-12 16 113,-31 45 44,-23 47-112,10-16-23,-5 20 23,17-28 23,3 21 44,-1 11 3280,2-1-3347,4-7-45,2-22-157,6-8-89,10-10 1076,14-6-381,18-24-158,12-12 23,11-23-187,-22-2 0,5-12 1,-6 8-195,17-19 134,-1-6 1,-17 15-91,-43 58-335,-4 6 335,0 11 113,-7 13-67,-3 15 44,-15 31-89,7-7-45,1 0 112,14-17-158,10-27-110,8-3 424,9-11-156,8-1 22,28-20 1,5-7-23,6-3 22,-2-2 1,-4-1-68,-24 0-156,-13 11 44,-17 10-225,-7 6 585,-35 35-136,5 0-67,-6 8 0,0 3-135,2 7-67,1 10-22,24-35-157,17-11 874,52-10-336,-11-21 0,4-5-655,1 5 1,0-2 542,4-12 0,-4-7-285,-12-5 1,-7 0 172,1 5-292,5-20 247,-45 64 134,1 15-22,-1 42-268,2-3-472,0 26-23,7-32-66,12-11 317,12-15 0,-10-14 1,-2-8-1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41.3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7056,'17'8'-605,"4"-1"358,0-7 337,4 0 22,-2 0 90,-7 0 89,-5 0-22,-10 0-179,-1 0 45,5 0-46,5 0 1,11 0-90,12 0-23,14 0 68,12 0-3347,8 0 3279,1 0 68,16 0-45,-29 0-22,5 0-90,-38 2 269,-10 0 269,-7 1-202,-5-1 3190,0-2-3503,50 4 66,-21-2 113,41 3-90,-35-2 449,4 3-472,-18-4-157,0 2 158,-15-4 135,0 0-136,4 2-89,4 2-68,6 2 158,7 4 156,38 6-201,-11-3 157,28 3-68,-27-8 1,28 10-900,-40-9 787,15 8 90,-42-10 45,-4-2 0,2 1 224,20 4-224,1 0 89,44 7-44,-25-6 809,16 2-899,-10 1 157,-9-3-112,-10-1 90,-15-4-68,-19-6-67,5 2-157,21 3 202,1 1 90,42 1 21,0 1-290,6-2 179,-6 1 44,-25 0-44,-1-1 45,-6 2-3415,-1-3 3392,-7 0-378,1 2 356,3-1 22,35 7-45,7-1 1,4 0-79,-26-3 0,-1 0 123,26 3 1,3 1-57,-7 1 0,-8 0-56,15 4 1670,-1-2 0,6 0-1738,-18-9 1,-3-2 157,-11 0 0,2 0 260,14-1 1,2-1-228,-10 1 1,0 2-79,9 1 0,2 1 11,-1 0 0,-1 0-352,-1 1 0,-4 0 341,-21-3 0,-4 0 67,47 6-67,-6-2-23,-34-4 1,-1-1 67,24 4-68,16-1 180,-35-4-179,5 1 111,6-1-89,-8 2 0,13 2 0,-6-2 11,-9 0 1,0-1-5,9 2 1,7 1-1,-6-1-7,-3 1 0,-8 0 23,31 1-57,-31-1 0,-2-1-33,19-2 134,-3 0-179,-1-2 224,28-1-67,-26 0 0,20 0-45,-31 1 660,3 1-638,3 1 1,3 0-23,20 2 11,-18-1 0,-2-1-33,5 1 67,-3 0-68,16 1 1,-25-3 156,7 0-134,-31-4 23,8 0 157,-13 0-46,25 0-89,14 0-90,-12 0-3302,15 0 3347,-36 0-1412,0 3 1390,1 0 112,6 3-68,3-2 0,22 1 1,-21-4-23,7 0 22,-33-1 202,-8 0 875,-12 0 1829,-3 0-2928,-2 0 1831,2 0-1697,6 0-111,9 0-23,50 0-23,-22 2 46,28-2-1,-43 3 90,-8-3 68,-13 1-1,-3-1 45,-8 0-67,0 0-202,1 0-201,2 0 246,5 0 45,6 0-157,8 2 134,2-1 23,14 4 22,-14-2-22,5 0 179,-20-2 1,-3-1-46,-5 0-426,-1 0-3654,0 1 201,0 4 3700,0 0 0,0-1 0,0-1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42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990 36 7885,'9'-15'-134,"-2"3"359,-2 6-46,-3 4-134,-2 2 448,0 0-381,-11 0-112,-7 0 157,-40 6-135,2 2 12,-24 9 0,-5 2-46,34-8 1,1 1-987,-34 7 1,2 0 952,-5 1 11,36-6 1,1 0-12,-15 5 0,-5 6-67,39-12-1,9-1-312,5-1 66,7-3 1951,3-2-1884,6-3-268,1-3 22,10 0 695,15 0-68,21 0-55,4-1 0,5-1 10,33-5-1706,-28 2 0,1-2 1841,-4-5 1,-4-2 268,21-6 740,19-10-470,-59 15 89,-4-1-471,-24 9-313,-3 3 223,-3-1-358,0 4 2159,0 0-2114,-5 1 201,-12 0-67,-19 5 0,-20 5-3391,-23 8 3346,-15 4-22,21-7 0,-5 1 0,4 1 0,2 0 0,13-6 0,5 0 0,-21 8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44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194 189 7684,'1'-15'269,"-1"2"-201,-7 13 21,2-3 68,3 1 179,1 1-179,1-1 0,0 2 22,0-1-89,0 1 247,0-1-248,-3 1-66,1 0 66,-7-2-44,4 1-90,-1-2-381,4-2-44,10-3 626,10-5-88,15-5-68,10-6 67,3 3 270,27-7-405,-42 15 136,15-2-68,-46 15 22,0 0 90,1 2-90,1 2 1,2 3 22,1 3-45,0 0-90,3 14 135,-5-4 67,1 12-23,-7-5 1,-10 1 112,-28 14-157,2-10 0,-15 5 22,22-20-45,6-4-3391,-2-3 3369,0-1-23,-8 5 1,-11 13 22,8 1-22,-4 8-46,16-2-111,12-8 3235,4-2-3191,10-13-291,8-7 359,11-4 201,17 0 203,15 0-2483,8 0 2280,31-11-477,-37 3 1,3-2 342,13-4 0,-3-1 0,16-4 0,-20 4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6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6115,'3'3'-89,"67"0"1,-54-3 0,52 2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45.0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457 16 8962,'5'-7'516,"-2"3"-270,-2 1-89,-1 3 942,0-1-1234,-3 1 23,-6 0 0,-9 0 45,-9 5-23,-7 6 68,-19 20 22,11-5-23,-7 11 1,18-12-23,7 0 23,0 2-1,-6 16 23,10-8 0,-6 9-22,4 0-158,1 17 135,5-8 1,6 10 66,10-28-67,0-1 23,13 12 224,10-7-68,31 9-44,3-22-157,2-8 89,-13-14 135,-13-4 67,-3 0 23,3-9-90,-13 3 22,-1-11-112,-14 5-223,-3-11 88,-2 5 158,0-7-202,0 7-337,-40-29 315,20 28-90,-32-19 179,26 33 23,-47 2 22,24 2-45,-31 3 45,44 2-158,11 3-3160,34 34 3318,27-10 0,-5 11 0,6-25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46.6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1 916 10173,'56'-67'285,"1"0"1,-1-1 0,-14 5 0,3-4-320,9-3 1,14-12-1,-2 1 1,-15 14 33,-16 14 0,-8 5-79,5-9 1,-10 14-34,-21 37-68,-1 3-380,0 3 560,-2 15 0,-8 3 90,1 2-68,-1-5 0,6-12-44,4-3-68,-1 1 68,-1 2-1,-6 11-89,1 4 112,-6 11-45,1 5 68,-1 1-46,0 6 1,-6 17 22,6 4-45,1-1 90,7-9-45,5-20-67,0-4 67,2-4 0,0-6-23,3-5 1,1-6-202,4-2 493,1-4-113,10-14-43,6-10-68,12-21 67,9-14-79,-11 7 1,0-4-34,-9 13 0,0-1 56,7-14 0,-2 1-123,1-15 44,-5 10 46,-7 5-472,-11 29-224,-2 4 629,-9 23-1,0 7-22,0 28 179,0 3 45,-5 27-134,-5-9 201,-8 9 134,-6 4-134,6-15 1,0 3-136,-7 28-457,10-29 1,2-2 389,2 13-22,6-9-45,2-10 45,3-11 23,0-9-91,7-10-672,1-7-627,8-6-584,4-3 1287,4-8 0,-9 4 0,-2-4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47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138 146 6294,'-30'0'-45,"3"0"-45,11 11 68,2 3-4230,0 14 4096,-1 20 1082,4-10-791,3 17 157,5-4 44,3-7 717,9-3-88,12-21-405,6-13 3303,28-35-3706,-6-27-359,4-12 112,-15-17-627,-19 20 335,-8 5 450,-6 6-136,-3 11 68,-9 14 45,-2 12-90,-8 9-22,-16 13-22,-8 21-113,0 0 90,3 12-22,19-15 134,0 4-23,5-8 46,-2 7-23,2 5 156,5 22-66,1-9 89,14 9 91,8-26 178,16-3-2697,35-2 2967,-6-10-386,25-4 386,-18-8-381,4-1-136,-4-4-111,12-2-45,-32-2-493,0 2-1122,-33 3-1277,-6 3 3677,-1 0 1,-3 0 0,0 0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52.8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173 277 7236,'8'-29'2914,"-1"2"-2264,-5 10 135,-1-6-68,-1 2-559,0 2-203,0 8-583,9 0 583,11 1 225,14-6-180,21-4 0,4 0 0,-2 2-34,-3 0 0,-5 4-190,-27 11 201,-8 3 23,-2 7-22,-6 4 22,-4 11 68,0 4-91,-2 7 0,-5 0-44,-6-2 157,-25 7-45,-2-12-3325,-24 9 3303,2-8-157,6-2 1,-1 2 155,-20 15-22,22-14 0,5 2-2262,5 9 2082,11 15-1340,18-11 1363,17 8 1498,24-19-1475,19-8-1310,23-9 1444,9-8 268,4-6-133,-2-10 1411,-16-4-1546,-13-39 0,-27 31 0,-9-19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53.6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616 149 6047,'0'-22'763,"0"0"-741,1 11 247,2-7 314,3-2 134,-1 1 763,-1 2-1166,-2 6-314,-29 2-45,-66 31 45,20 3-11,14-4 0,0 8-34,7 18 0,6 3 67,-14 17-56,17-14 1,3 0 33,7 9 23,10-4-135,6 18 67,9-23 22,4 11 1,14-30 44,4-4 113,15-9-202,9-3 493,8-11 605,33-6-785,-20-12-43,16-7-47,-34-10-448,-16-23 1,-6-4 336,1 8-359,-15-7 0,-12 7 225,-23 35 111,-30 2 23,1 13-112,-1 9-23,9 8-44,14 15-382,16 6-359,11 7-66,17 2-292,22-3 1233,20-9 0,-13-18 0,-2-10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54.5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0 541 9231,'35'-18'1054,"2"-5"-628,35-40-359,-18 8-34,-17 14 1,-2-2-101,8-22-314,-5-3 291,-2-6 113,-16 29-180,-3 6-740,-15 32 516,1 65 358,-6-17 135,-5 50-44,-5-37 44,-6-3-45,3 6 22,6-9 24,6 0-90,17-23 716,29-15-537,5-14-45,25-13-90,-8-13 0,1-14-201,-3-8 179,-1-9-202,-27 23 157,-7 5-45,-24 28-516,-3 5 248,-12 18 380,-23 37 112,-1 2-157,4 2 1,3-1-1,6-12-44,-2 18 134,58-60-3033,35-15 2876,11-11 0,-30 3 1,-2-4-472,16-30 22,-8-4 382,-11 5 695,-10 10-381,-17 20-516,-8 9 471,-17 46 90,-4 18-68,-2 11 68,2 0 3279,9-27-3414,2-7-22,1-4-1,9-3-89,54-13 0,10-7 0,-31 8 0,25-10 0,0 1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55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24 167 8962,'-12'11'-45,"2"5"45,9 24 247,15-7 112,10 11 223,34-17-200,-15-13 582,10-5-516,-29-12-157,2-27-111,-9 0-337,-2-27-471,-11-17 673,-2 20-135,-2-12 45,-4 34-425,-10 17 515,-3 21-45,-10 15 22,5 13-22,-1 0 45,7-2-90,7-1-3347,5-3 3459,16 1-2201,16-5 1978,24-4 312,23-10-1971,14-6 1815,1-16 0,-73 21 0,-26-6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56.8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0 617 6339,'97'-8'1535,"-47"-3"1,-1-4-2184,1-4 0,-1-6 995,1-4 1,-1-5-275,10-19 1,-4-2-63,-18 14 0,-3-1 151,5-10 0,-9-2-1597,-18-28 539,-30 35 918,-24 3 45,-26 39-22,-13 30-45,23 12 0,2 12 0,1 13 0,16 10 179,30 18 1,17 0 167,-2-30 1,14-11-135,42-4 0,13-21 78,-20-30 1,-1-11 478,3-2 1,0-4-592,0-1 0,4-6 144,5-14 1,7-8 0,-10 6-358,-13 11 1,-4 1-1493,41-37 1,-33 26 852,-66 57 762,-10 18 46,-25 31-68,5 3 23,2 0-158,6-8-1917,13-9 1738,11-4 113,26-16-225,22-5 763,31-16-143,3-22 1,16-11 0,-12 5-38,15 3-269,-19-3 0,7-5 0,-36 8-291,-42 16-449,-1 2 3031,-32 35-1910,4 1-246,-27 30-180,22-9-44,11-7 3436,12-5-3279,25 2-113,14-18 381,27 0-3683,18-21 3527,8-4-2448,11-10 2626,3-10-304,-27-7 1,-1-5 1,-18 7 0,-2-1 22,10-8 1,-6 0 56,-5 2-1,-22 10 1372,-17 12-1417,-53 32 3281,-1 3-3303,-31 25-359,26-10-313,24-3 881,12-9-747,34-7 247,30-12-1124,29-8 0,12-6 1438,-13-5 0,3-2-1,-6 1 1,5 0 0,-2-4 104,-5-5 0,-1-3 1,-5 0-38,8-4 1,-4-1-856,-3 2 1,-10 2 1526,-14 1-806,-42 17-269,-18 3 3072,-46 6-2803,-21 24-135,0-3-22,22 17 89,46-19 2903,9-3-3061,24-4 540,27-2 224,1-6-359,12-4 0,-25-6 112,-6 2-157,-8 0-68,1 4-20,-4 0-2,1 0-22,67 2 0,-57-4 0,48 0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58.4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0 381 6271,'37'-21'2736,"21"-15"-2355,-15 4-224,17-13 112,-25 11-90,-1 0-112,-5 0 46,6-8-68,-12 12-68,1-4 46,-16 19 44,-3 5 673,-4 6-314,-1 2-135,0-1 1,0 2-337,0-1-90,0 1-694,0 1 829,0 15 67,0 14 23,-4 25-45,-6 11-45,-4 9 22,-6-2 68,-4 20-68,7-30 0,0 7 23,7-34-22,2-7-1,-1-2 0,1 0 1,-1 1 44,-7 22-134,-1 13 134,2-2-852,2 10-492,10-41-988,2 4 2265,1-23 0,0-3 0,0-6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59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398 1 8469,'-31'3'-68,"6"0"-5592,17 6 5682,4-6 1567,2-1-1454,2-2 1666,0 0-1712,-2 0-44,1 0-112,-1 0 3436,1 0-3481,1 0-90,-3 0-22,-3 3 202,-9 12 178,-26 41-122,15-15 0,-1 4-23,0-1 0,-1 4 12,-12 36 0,5-3-23,8-17 0,4-4 0,5-10 67,14-36-22,3-6-45,1-8 448,15-13-336,8-6-45,19-18-44,10-7 89,7-8-157,7-5 123,-17 14 1,0 0-79,19-15-23,-27 21 1,-4 5-1637,-6 5 1502,-16 14-247,-9 16-1299,-6 26 855,0 0 0,0 3 0,0-18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6.3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0,'9'8'0,"-2"-2"0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7:00.4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8738,'5'45'67,"9"24"-44,3-21 21,12 25 113,-11-40 45,-1-4 560,-4-18 382,64-70-1211,-30 26-673,13-13 0,-3 3 830,-24 23-46,4 14-44,-40 33 157,-9 14-67,-6-1-68,-9 12-111,11-10 358,30-9-179,13-19 89,28-29 22,-3-10-44,1-14-112,-4 2 180,-10 4-1,-13 10-538,-14 12 314,-8 11 179,-11 17-111,-5 24-68,2-5 0,-1 8 0,8-22-68,1-7-201,1-8 606,14-5-136,6-16-44,14-6 45,10-21-359,-20 21-314,1-3 516,-19 23 0,1 1 45,10 20-46,-6-5 24,4 14-24,-8-13-44,1-6-560,39-3 560,2-32 0,2 18 0,-16-21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02.0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1 6406,'-8'70'1704,"1"-14"-1704,7-56 1121,0 0-784,-4 0-181,-1 0-44,-3 0-67,1-1 0,2-2-247,3 0-89,1 0-23,1 2 157,0 1 112,1 0 90,6 0 22,22 5 23,-16-4-23,13 4 67,-26-5 24,0 0 44,0 2-404,0-2-112,0 1 314,0 1 67,0 0-45,0 4-22,0 1 67,-3 25-111,0-14 44,-1 21 22,3-14-22,1 2 22,0 6 1,0 6-1733,-2 5 1710,-1 7-1372,-5 24 1,-3 5 1394,2-2-23,-1 1 0,1-5-78,5-26 101,2 0-46,1-1 46,1 40-1,0-34-22,0 28-22,0-43 134,-8 49 1028,2-30-1051,-1 3 1,0 1-23,0-1-67,2 19 22,4-29 3360,1-3-3427,0-4 90,0-5-45,0 43 144,-2-35-167,-5 34 46,-2-40 89,-14 24-68,3 11-88,0-2 21,8-2 68,9-22-45,3 45 22,4-34-22,2 33 68,3-48-68,-3 19 45,-2-16 0,-2 17 89,-2 1-89,-2 3 22,2 23-67,1-23-22,9-1 22,3-18 22,7-1 1,4 25 44,-7-20-67,1 18 0,-10-26 45,-2 1 44,-1 18-22,1-14-44,4 17-23,4-20 0,2 3 0,11 17 22,10 13-44,-10-12 100,-10-3 1,-4 0-34,-8 7-1719,-2-20 1,-1-3 1718,-2 3 112,0-20-247,0-15 90,0 11-112,0-13 179,0 9-67,0-7 45,0-2 740,0-6 3391,0-5-6777,0-48-941,2 21 3542,8-33 0,-6 43 0,7 4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02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7885,'0'0'0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06.8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0 162 7415,'0'-23'695,"0"5"-404,0 8-134,0 2-112,0 4-67,0 1-46,0 2-156,0 1 560,0-2 91,0 1-226,0-2-44,0-3 23,0 0 44,0-7-179,0 6-45,0-3-23,0 9 1,0-1-516,0 1-337,0 0 987,0-2 45,3-3-111,3 1 88,4-3 23,-2 3-68,-1 0 113,-6 4 68,-1 1-1100,2 0 561,6 0 89,6 0 180,10 0-201,2 0 156,3 0 45,-3 0 67,-5 0 23,-4 0 605,-9 0-426,-3 0-113,-5 0-88,0 0-1167,16 0 1234,-3-1-46,22-2-44,-18 1-22,3-1 21,-16 3 226,-3 0-181,-1 0-111,1 0 22,1 0 0,1 0 0,1 0-45,-2 0 45,2 0-22,0 6 22,0-3 0,3 9 0,-3-3 22,2 3-22,0-1 0,0 1 67,4 3-67,-3-2 0,0-2-89,-23 39 335,-12-19-89,-21 33-67,-4-25-22,4-7-1,-16 5-67,29-15-45,-7 0 23,31-12-136,5-5 1,4 2 180,0 5-1,1-3-22,0 7 45,-3-1-23,3-6 23,-2 5 0,3-8 0,-1-1-23,-2 0-44,2 1-68,-1 3-22,2 1-45,1 3 23,0 7 134,6-3 112,9 4-23,11-8-156,8 0 291,3-3 1,15-3-91,-12-4-156,6-2 44,-18-1 180,-3 0-2534,52-16 584,-30 11 1748,46-14 0,-67 18 0,-1-2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07.4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304 100 0,'-8'-46'0,"2"8"2495,-1 31-2227,1 3 1343,3 1-1723,0 1 703,3 2-726,0 0 314,-27 79-67,0-18 1618,2 4 0,-2 3-1730,5-20 0,0-2 44,-18 44-21,7-10-46,10-14-223,8-6 941,9-32-22,2-3 156,45-55-582,0-4-169,-2 2 0,5-7-112,10-14 1,0-3 55,-13 13 1,0-1-23,26-23 0,-1 3 0,3 5-202,-28 26 1,1 6-651,10 8-583,-2 10 1435,16 7 0,-33 2 0,4 1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08.4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7976,'0'18'134,"3"4"-67,12 4 157,2 11 0,9 6-156,-6-8-45,4 0-1,-11-20 0,-1-3 23,-2-1-45,1 0 45,-1 4 0,-2-3-68,1-1-44,0-7 493,15-2 90,18-18-135,21-22-314,7-18-336,-19 3 23,-21 18 313,-22 45 0,-8 8-67,0 17 45,0-12-45,0-7 0,0-4 0,0-6-90,0-3-67,5-2 135,8-1 201,13 0 90,68-30-291,-35 13 33,-11-2 0,-4 1-235,-15 6-134,-17 6 380,-7 5-336,-5 1 381,0 7-67,0 3 22,0 8-44,0 7-23,0-11-45,4-1-44,4-12 291,6-1 314,24-2-337,6-15-44,1 4-269,-10-7-113,-18 13-3414,20 8 3729,-9 8-54,16 5 54,-16 4-1,-6-3-22,5-5 202,-7-4 224,2-5 3220,-6-1-3444,-1-2 45,3-4-202,-1-6-157,-1 5-292,3-1 247,2 8-44,8 2 111,8 11 68,6 4-114,19 20 136,-15-13 68,11 3-113,-24-20-2915,5-5 2960,-22-13 0,2 8 0,-19-9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11.1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151 80 8513,'-8'-24'1525,"2"1"-1099,3 13 45,2 2 45,1 1-135,0 6-112,0-2-180,0 3-178,0-1 44,0 0-516,0 0 561,0 4 0,0 3-22,0 3 22,0 1 0,0 3 22,0-4-22,1 4-22,2-1 44,2 3-22,6 11 23,-1-4-46,4 9 23,-1-10 0,-2 1 0,2-1 0,-5-3 0,0 0-67,8 58 67,-7-40 0,9 44-45,-12-56 45,2 0 45,-1 9-45,-2-4 0,-2 4-45,-1-10 23,-2-2 0,0 6 22,0-6 22,-2 5-22,-1-7 0,0 0 22,-1 0-22,1 1-22,1-2 22,0 5 22,-3 39 46,1-19-1597,-4 28 1574,1-35-45,2-6-45,0-2 45,-1 14 45,-1 16-45,1-7-45,0 4 90,5-24 1439,-1 4-1462,-10 59-22,2-28 11,1-10 0,0-1-11,-3 11 0,0-2 0,-5 19 0,7-23 0,-4 14 0,10-27-22,-1 5 44,2 3-44,2 40 22,-1-21 0,2-23 0,0 0 0,0 19 0,0-20 0,-1 0-22,-2 24 22,0 20 0,-3-34 0,2 22 0,-1-19-1696,3-8 0,1 0 1696,0 16-762,1 22 785,5-19-46,4 0 57,1-16 0,1 1-34,1 13 22,1 25-44,-11-58-2002,-2-2 2047,-3 62 2045,2-19-2057,0-24 0,0 2 313,1-1 1,0-4-302,0 3-1,1 25-44,-1-41 22,2-2 0,-2 14 67,0-15-112,0 10 45,-4-14 0,-1 3 0,-4 8 45,2 6-90,-2 3-1056,4-1 1,0 1 1122,-2 7 115,3-8 1,0-3-138,0-17 0,-1 3 23,-2-16 111,-1 3-22,-7 64-45,5-22-56,2-8 1,1 0-12,0 5 2449,4 9-2427,0-27-44,3 5 3004,0-31-2982,0-5 22,0-8 0,0-1-66,0 0 44,0 2 0,0 27 0,0-10 22,2 19-22,-1-20 22,4 1-22,-2-10 0,0 2 0,-2-6 0,0 2-22,1 2 22,2 1 0,1 2 22,3 3-22,-4-5 23,1 0-1,-5-7 45,0-5-67,0 1-44,0-2 200,2 0 69,-1 0-225,1 0 0,6-43 0,-6 32 0,4-32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12.6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5823,'0'0'0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14.9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343 209 9635,'-34'3'45,"6"-1"-1,27-2-44,-1 0 23,1 0-46,0 0-156,-2 3 112,2 0-1,-3 5-89,4-1-134,-1 1-1,1-1 247,0-3 45,0-1 68,0 0-23,0-3 179,-2 2-224,2-2-426,-1 0 403,1 1 23,0 1 0,0-1 0,0 0 23,0 1 22,0-2 67,0 1-247,0 1 135,0-1 23,0 9-23,0-6 22,0 6-22,0-8 22,0-1-89,0-1-22,0 1 66,0 1 46,0-1 21,0 2-21,0-3-113,0 2 90,0-1 23,0 1-46,0 6 46,0-4-23,0 3 156,0-4-65,0-3-361,0 1 293,0 2 21,0 0-44,0 0 23,0 0-1,0-3-67,0 0 1,0 1 44,0 1 44,0 2-111,0 6 22,6 13 45,4 12 0,4 1-22,9 23-45,-11-33 67,5 12 0,-12-29 89,0-3-89,1-2-22,0-2-45,12 0 224,-3-1-225,11 0 203,-1-1-46,32-8 24,-16-5 44,21-13 157,-35-25 0,-14-10-853,-33-26 483,16 21 0,-10 1 101,-40 8 0,-9 11 0,3 2-68,14 13 1,4 4-68,14 11-358,7 8 179,7 24 269,4 13-22,2 24-1,2 5 1,3 2-90,2 29-1,2-31 23,5 6-111,4-44 223,5-15 1212,23-8-966,-15-6 69,22-11-180,-30 5-135,1-2-89,-13 13-45,-1 2-180,-2 2 315,1 0-1,1 0 45,0 2 113,0-2-157,-1 1-46,-1 1-224,2 1 337,27 55-113,-17-27 1,25 58 22,-30-38 0,-1 3 45,-4 1-1,-2-11 114,0 5-91,-12 29-134,0-28 179,-9 9 179,-3-39-975,-41-13 0,-10-9 595,-3-5 89,-5 2 0,4-2-3392,26-12 747,20 1 2645,39 10 0,-6 1 0,22 7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15.4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233 257 7482,'-46'26'135,"5"-1"-91,11 7-88,7-4-1,6-4-90,7-5 987,70 18-179,-9-24-337,36 13-89,-37-26-68,-26-1 225,-7-5 44,-5-3-269,-2-6-134,-1-4 90,1-3-90,2-7-45,4-8-67,15-54-203,-16 34 91,7-35 291,-26 56-762,-19 8 313,-23 12 1,-7 6 314,-16 0-1,10 3 1,2 6-157,10 19-158,7 12-335,8 23-512,5 11 265,8 6 515,9-2 158,4-8 90,10-10 156,34-8 0,-25-21 0,24-5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40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6255,'11'13'0,"-3"-3"0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16.0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445 33 7460,'0'-16'2018,"0"4"-1637,0 9-314,0 3-246,0-1-315,-5 14 472,-9 19 44,-17 27 23,-17 27-103,19-35 1,-1 0 68,-3 2 1,1 0 10,1 0 1,1-2-23,2-7 0,1 1-79,-1 13 1,2-4 33,0-2-45,-1 12 23,27-60-23,10-3 1102,13-1-541,24-15-3684,25-13 3258,-26 4 0,4-6-458,4-4 0,5-4 0,-3 1 413,10-7 0,0 0-32,-10 6 0,2-2 0,-5 5-103,-5 3 1,-5 5-583,24-13-2737,-26 20 3454,-23 12 0,-11 6 0,-7 2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17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7617,'16'6'44,"1"11"46,-5 13-23,1 12 0,-4 3-3322,-3 18 3434,-2-19 631,-2 6-653,3-19-67,19 0-1,2-10 226,25-3 88,-3-16-201,13-3 112,32-29-225,-26 4-21,9-23-68,-47 19-23,-16 10 270,-7 8-291,-6 8 2623,0 3-2646,-7 1 45,-2 6-1,-5 5-3436,-1 10 3414,9-5-89,1-2-68,5-10 67,0-1 360,11-3-113,-2 3-23,8-3 3326,-6 3-3393,1-3-89,12 3 134,-3-3-224,9 1 292,-4-1-68,4 0 0,1 0-291,8 0 135,-19 0-1,-1 0-90,-19 0 494,-13 20-358,5-6-24,-8 16 24,10-13-68,5-3 89,2-4-157,9-5 383,5-3 334,13-2 495,18-1-741,-11-6 158,11-6-427,-28 2-67,-2 0-90,-10 10-111,0 1 44,7 0 270,7 0 44,12 9-23,-6-5 68,15 6-157,-24-7-67,10 0-112,-13 2-90,9 6 381,-1 0-45,21 17-22,-2-3-23,6 1 449,2-10-68,-16-11-537,17-13-763,-28 6-672,10-6-449,-20 12 2018,9 6 0,-8-3 0,1 2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38.5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7661,'18'16'-89,"-2"-3"89,-15-13 0,2 0-23,1 0 46,4 0-23,3 0 0,49 0 0,-12 6 11,21 1 0,5 4 0,-20 1 1,-3 1 10,6 0 0,-3-1 1,17 9-23,-44-14 0,-5 0 0,5-1 0,-8-1-90,8-1 113,-3-1-46,22 0 23,-5-1-22,16 0 67,8 1-45,21 12-23,-16-5-3346,6 9 3324,-14 0 67,-10-3-22,22 7 0,8 3 0,-19-5 23,17 6-23,-32-5 67,-5-1-45,-8-1-369,-2-2 459,11 4-11,44 7 0,11-1-101,-40-10 0,0 0 0,15 2 0,7 1 0,-9-2 11,-17-6 1,-7-1-12,46 14 0,-37-5 0,-1 2 0,20 13 1538,-16-4 0,-1 2-1538,3 5-1568,-5-6 1,1 0 1634,14 3-1078,-22-13 0,1-1 1146,30 7-1350,5-1 1293,-6 0 0,1 1-90,-29-11 0,-1 0 12,28 12 0,-4 0 23,-1 3-23,-6 1 45,-3-3 0,24 10-22,-17-12 759,-25-9 1,0-2-783,29 7 45,7 3 2206,4 2-2273,7 1-1,1 1 68,-47-15 0,1 0 1605,-3-1 0,5 3-1650,26 12 0,11 7 0,-8-4 22,-18-8 1,0 0 77,11 6 0,8 4 0,-2-3-78,-13-7 1,-2-2-1,-6-3-231,-4 0 0,1-1 216,9 2 1,6 2-1,-8-3 38,27 7-67,1-2 33,-6 2 0,1 1-11,-30-11 0,-1-1 11,30 12 1,-1-1-35,3-1 46,-2-2 89,1-3-2201,0-2 2179,1 2-45,5 0-90,5 3-229,-15-7 0,14 2 1,-8-1 273,-10-2 0,0 0 0,14 2 0,10 1 0,-12-2 33,-22-5 1,-5-1-953,1 0 0,1-1 941,-5 1 0,0 0-305,-5-1 1,-1 0 237,43 12-619,-10 0 664,0 0-45,0 2 90,9-1-529,-23-7 1,1 0 505,-14-5 1,1 0-23,18 5 0,-1-1 498,-19-5 1,-1 0-522,-2 0 1,3 2-1,24 5 1,0 0 22,-22-3 0,0 0-415,15 3 0,0 0 321,-12-3 0,-6-2 0,0 0 0,8 0 1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39.3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0,'0'70'0,"0"11"0,0-14 0,6-3 0,-5-27 0,4-20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40.4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6003,'0'0'0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40.6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7818,'-2'-4'180,"1"1"-427,1 0 113,0 3-23,1-2 157,27 2 0,-20 0 0,20 0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40.8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6899,'0'0'0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53.1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428 150 7998,'16'-36'1771,"2"3"-1412,-5 8-23,0 4 135,-5 4-314,-2 9 0,-5 0-90,1 8 135,-2-2-67,1 2-494,-1 0-22,2 3 313,-5 20 203,-12 22 22,-16 36-56,8-30 0,-5 6-72,-2 1 1,-5 5 0,2-2-264,-4 8 0,-1 0 256,-11 19 1,2-5-12,19-35 0,4-4-55,-16 31-687,14 0 529,12-37 90,8 1 201,7-34 1,15 0 23,16-4-1,58-5-56,-16-4 0,3-1-45,-16 5 0,0-1-45,19-4 1,-9 2-259,-25 6-605,-4 1-381,-31 0 661,-7 0-1176,-4 0 1793,0 0 0,0 0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53.5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423 65 8200,'2'-23'1435,"-1"4"-740,-1 8 112,0 3-740,0 5-112,0 2-695,0 9 651,-3 16-3169,-14 28 3393,-15 26-57,6-25 0,-4 2 12,-3 4 0,-1 2-12,-1 1 1,0 3-865,4-3 0,0 4 0,3-6 741,6-5 1,2-2-102,-9 25 0,9-8 235,25-30 2045,8-5-5228,21-25 3094,-6-14 0,0 2 0,-16-7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53.9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510 4 8289,'5'-2'-112,"-1"1"23,-4 1 89,0 5 605,-13 42-470,-12 1 44,-12 15 0,-7 4-123,11-25 0,-4 2-4,-18 22 1,-7 10 0,9-12-99,-5 7-89,-2 0 1,19-14 22,42-49 336,14-2-21,7-5-203,21-7-2893,37-47 2893,-15-2 0,-2-5 0,-37 25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40.8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9906,'11'16'555,"-3"-3"-628,-8-13-1496,0 0 858,25 1 101,-9 2 117,23 1-67,-13 2-151,0 1 711,-1 1 0,-11-3 0,-3-2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54.2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9 177 0,'-5'-72'726,"1"14"2266,4 36-2499,0 9 917,0 5-2015,0 4 1510,0 25-815,0 1 4151,28 39-2963,26-34 0,11-5-1020,-12 0 0,2-3-141,33-3 0,0-8-72,-35-7 0,-4-3 22,37-4-67,-29 2-45,-22-3-2892,-19 6-202,-11-1 3139,-18 9 0,10-5 0,-12 4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55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404 734 7011,'0'-36'471,"0"3"-112,0 2 201,0 5 292,0-3-515,0 13 89,0 0 45,0 13 22,0 2-112,0-1-157,0 2-829,0-1 628,0 10-23,-7 17 291,-31 66-247,18-47 1,-3 4-23,-8 10 1,-5 8 0,1-1-393,-11 25 0,1-5 302,8-15 1,3-4-45,3-6 0,11-14 67,19-35 90,1-7 314,0-4-718,24-42 101,0-2 0,3-12 123,2-12 1,1-11 0,0 4-578,8-13 1,-2 0 696,-11 14 0,0-2 0,-4 9 15,-4 14 0,-1 6-22,17-47-1480,-4 33 1,3 2 1479,19-25-459,-17 32 0,2 3 593,13-4-22,-7 9-45,-10 12-45,-5 11-247,-14 9 832,-1 23-652,-10 16 134,0 26-44,-2 17 270,0 16-237,-1-39 0,-2 4 145,-2 28 1,-2 6 11,0 0 0,0 1-123,0-1 0,1-2-12,2-12 1,1-6 55,3 7-891,0-13 780,0-10 2530,6 4-2553,-3-27 921,5 2-3992,-17-41 2443,-6-1-202,-14-16 830,-8 5 0,18 11 0,-1 3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55.9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63 6070,'11'-9'3228,"48"3"-2667,-11 6-382,42 0 113,-28-4-651,21-8-5731,-27 2 6090,6-4 0,-43 9 0,-8 3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56.5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472 89 9545,'1'-16'471,"0"3"-427,0 11 46,-1 1-67,0-1-23,0 2-23,0-1 46,0-1 22,0-3 89,-20-7 225,-53-3-427,12 4 68,-36 3-3347,51 8 3280,10 4-2069,7 12 1979,16 3-112,2 15 157,11-4-67,2 7 246,8 0 179,18 11 382,10 0-494,3-3-44,-5-7 2444,-14-11-2534,-4-1 2658,-5 2-2680,-7 1 66,-2 1-21,-4 1 66,0-2-21,-1-2 67,-10-1 22,-6-2-45,-10 0 0,-4-2 44,-19 1-268,-5-7-403,3-3-158,13-8-381,24-2-515,9 0 1569,4 5 0,2-5 0,0 4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8:57.2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236 354 8625,'16'-25'1794,"-4"3"-7096,-8 16 5594,-2 0 1229,-1 5-1722,-1-1 813,0 2-567,-9 13 381,-29 48-329,14 1 0,-1 13 0,1-6 26,-1-12 1,1 0-68,-15 49 0,23-31 3740,46-90-4222,-1-21-336,27-35-203,-24 12 1,-2-2-990,-9 14 0,-2 0 1764,3-13 0,-5 1-79,-6-10-229,-29-5 700,-7 21 67,-23-8 157,-19 12-381,18 17-23,-5-3-44,30 19-46,8 4 3235,8 6-3458,3 2 363,5 4 309,7 0 337,13 10 179,20 3-135,6 4 0,8 2-246,7-3 0,5-2-1988,13 1 0,-1-1 1505,-15-6 1,-5-1-11,33-5 21,-46-2-1187,-11 0-2243,-18-2 3386,-26-9 0,5 5 0,-13-4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9:20.5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342 65 8581,'-3'-25'1682,"3"2"-1391,1 15-202,1 2-133,-2 3-91,0 3-448,0 0 292,0 3 291,0 27 157,-5 3-68,-9 29-22,-4-14 1,-2 0 21,-12 30-111,11-25 0,0-1 44,-4 19 0,2-6-22,4-17 0,1-1 90,-4 9-67,-7 17 89,9-37-112,7-18 0,-6 8-22,10-18 22,3 0-45,3 0-157,0 0-45,3 0-44,-1-1 246,6-1 247,14 1-1,6 0-111,15 0 0,0-1-46,6-2-44,2 3 68,23 6-91,-17 0 23,16 3-515,-23-3-808,-4 0 475,-6-2 0,-17-4 0,-8-3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9:21.1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127 33 6070,'0'-14'-112,"0"3"313,0 8 136,0 3 44,0-1 0,0-1-22,0 2 179,0-1-785,0 13 382,0 13-1,0 24-22,0 21 68,-7 20-136,-12 6 1,-4 4-56,10-37 0,0 0-1741,-9 21 0,1-10 1797,12-28 246,9-40 1234,0-4-1055,11-10-290,8-13-23,46-55-270,-25 23 1,2-2 56,0-1 0,1 0 45,-3 1 0,-4 5 3313,5-2-4467,5 4 380,-16 24 785,11 4 0,-27 15 0,0 4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9:21.9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496 162 6675,'-12'-18'-67,"2"2"-90,5 7 134,3 0 91,2 4 66,0-4 202,3-7-201,5 1 246,5-8 270,2 6-114,-2 5-357,-5 4-270,-2 5 46,0 1 44,13 4 22,-3 7-22,13 4 0,-6 6 90,16 7-46,-10-9 180,6 2 68,-4-7-247,-12-5 45,6 1-90,-16-4 0,-3-3-898,-21 15 1369,-62 31-426,34-20 0,-3 1-740,-25 13 1,-3 0 716,14-8 1,-1 1-80,-23 14 1,4-1 78,34-20 0,2-1-67,-12 9 1,10-4-359,31-15-181,16 6 831,21-4-180,22 13 180,28-5-224,20 2 55,-40-16 0,2-1-44,2 0 0,0-2 10,-3-1 1,-1 0 22,40 4 1257,-20-4-2198,-15 0 913,-28-4 0,-11-1 0,-18-2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9:26.1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163 1 7885,'6'14'0,"-1"0"0,-5 0 0,0 8-4251,-1 12 4273,-18 49 24,0-5 162,-3-1 0,-2 1-230,-3 15 22,7-24 0,2-5 0,8-9 0,-2-1-133,12-37 89,-2-8-248,2-2-1098,0-3 1390,0-1 0,0-3 0,0-3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9:26.6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27 10263,'-10'-14'-68,"2"2"-22,10 12-22,2 0-4162,5 0 4364,7 0 814,5 0-836,22 0-46,-8 0-22,53 14-875,-43-4-1164,24 14 2039,-44-10 0,-11-5 0,-8-4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6.6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10018,'14'15'-756,"-3"-4"364,-11-11-2257,0 0 2649,59 9 0,-44-7 0,44 6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9:27.5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134 124 6047,'12'-20'-44,"3"0"111,-2 5 0,1 0 179,-1-1-21,-2 4 89,-1 2 425,1 2-694,-1 4-22,0 0-46,-2 4 46,13 34 133,-13 7-178,9 12 67,-17-11 0,0-23-180,0-3 135,0-5 45,-5 2 0,-16 8 90,-32 33-90,7-11 0,-16 18-23,18-26-22,17-11-247,-8 39 90,27-32-3459,3 40 3571,18-43 180,9 6 111,33-14-156,-10-9-650,40-1 560,-36-9 0,-2-1 0,-27 0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9:28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0 8828,'-7'6'89,"-2"0"-5794,4 15 5571,1-8 1385,3 1-1363,1-7 90,0 0 89,0-6 792,0 1-1531,0-2 291,11 0 448,-2 0 3347,6 0-3391,-9 0 66,-3 0 383,-3 0-913,0 0 0,0 0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9:3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755 27 8155,'-4'-14'45,"1"4"-45,1 7 67,2 3 112,-1 0-156,1 0-46,-1 0 90,-1 0 45,-24 0 68,-4 10-61,-23 12 1,-18 10 0,7-2-132,12-4 1,0 0 3,-14 10 1,-7 4 0,10-4 7,-15 10-135,21-2-313,20-10-2265,20 3 2713,15-15 0,3-3 0,4-13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9:31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6204,'0'0'0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27.2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112 0 11451,'-8'39'44,"-5"9"-21,2 14-46,-5 9 113,1 5-68,2 0-4273,4-1 4184,3-10-1297,3-8 1386,3-3-519,0-16-2104,-8-7 2264,6-17 1,-6-10 0,8-4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28.4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72 141 6630,'0'-35'2422,"0"-5"-1862,0 20-313,0-5-90,0 16-68,0 1-89,0 5-336,0 2 90,0 1 179,0 3 67,0 9-23,0 9 23,0 14 0,0 6 0,0 6 45,-5 20 0,-1 4-45,-2 7 0,-4 14 0,-2-3 22,4-35-44,-5 19-23,14-58 135,1-7 223,0-5 113,1-2-224,10-9 67,13-21-157,8-14-157,5-3 56,18-8 0,2-1 12,-8 8-23,6-1 0,-6 2-583,-30 19-807,-8 14 1390,-23 11 0,8 4 0,-12 5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56:29.6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 7101,'12'-2'1009,"4"1"-1076,-7 1 179,4 0-67,-4 4-45,0 2 67,2 15-22,3 5-45,-1 6 112,15 11-67,0-5 22,3-3-45,-6-10 1,-9-15-1,-4-4 337,31-41-292,-22-7 23,16-8-3482,-31 14 3392,-6 34-112,0 0 67,2 2-22,-2 0-68,1 0-22,1 0 135,1 0 3391,-1 0-3369,2 5 23,-2 7-1,3 7-22,1 4 0,10 12-90,-1-16-22,9 4 471,-7-20 0,2-3-247,-2-11-23,9-19-111,-2-19 44,2-12-44,-10 18-269,-8 12 134,-7 26 67,-2 57 135,-4-25-22,-1 42-23,0-39 0,2-12 44,3-3-156,1-11 471,11-12-292,5-6-67,15-11-22,-1-1-1,-3 0-89,-5 7-89,-13 8-91,-2 4 180,-7 7 201,0 10-66,0-2-23,0 6 0,0-4 0,0-7-90,4 0 113,3-3 44,14-4-67,-4 0-426,5-1 516,-15 3 22,-3 10-23,-4 4-21,1 26-24,0-17-21,0 9 44,-1-26-89,3-2-23,4-2 359,5-2-3318,10-20 3004,-11 1 0,2-5 0,-13 11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11.0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48 5980,'5'-28'-82,"-1"8"0,-4 21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12.7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39 7998,'76'-5'134,"0"0"1,8-3-1,-12 1-22,-30 3-67,15-3-45,-41 4 23,1 3-68,44 0 45,-14 0-67,42 7 44,-22 1-11,21 1 1,6 1 55,-33-5 1,-1-1-159,30 2 0,-7-2 158,-18-4 112,-36 0-156,-11 0 22,7 0 22,1 0-44,10 0 44,7 0-44,6 0-23,5 0-3182,25 0 3205,-20 0 44,11 0 0,-34 0 23,-9 0 1,-8 0 307,3 0-173,-4 0-91,10 0-89,1 0-1844,7 0 1822,8 0 22,2 0 22,2 0-89,47 0 67,-45 2 1113,30 2-1136,-55 3 46,-6 1 22,61 9-68,-36-11 0,26 3 1,2-1-22,-12-1 44,39 5 44,-43-3-44,1-1 23,22 1-23,-20-3 0,13-1 22,-28-4 2291,-3-1-2425,59 0 67,-39 0 961,-7 0 1,2 0-984,36 0-23,-39 0 1,4 0 77,18 0 1,1 0 11,-15 0 0,-2 0-12,-1 0 1,-1 0 34,42 0-23,-32 0 0,2 0-34,-12 0 0,3 0 34,30 0 0,-2 0 0,11 0-11,-14 0 0,0 0-345,13 4 356,-38-2 0,-1 1 0,-7 2 0,-4 1 23,22 2-1,-17-3 1,2-1-91,37-1 102,-8-2 0,4-1-68,-28 1 0,4 0 23,8-1 0,12 1 0,1 0 0,-14-1 33,-8 2 0,-1 0 8,13-1 0,8 0 1,-10 0-77,-18-1 1,-2 1 56,18-1 1,5 0-12,8 0 0,3 0 177,-4 0 1,0 0-156,-11 0 1,1 0-1742,13 0 1,-1 0 1740,-16 0 1,0 0-57,23 0 1,-1 0-282,-24 0 1,-4 1 314,-1 1 0,0-1-1042,-3 0 1,-2 0 1075,-5 1 0,5-1-332,24-2 1,11-1 0,-9 1 308,-20 0 0,-1 1-11,18-1 0,9-1 0,-14 1 45,5 1-335,-23 0 1,6 0 154,12 1 1,0 1 145,-12-2 1,-2 0-12,4 2 0,-5-1 1064,1-4-930,25-14-156,-37 7 563,19 3 1,20 0 0,-7 2-576,-10 3 0,1 1 34,19 1 0,10-1 0,-6 1 22,1-1 1,-9 1-23,-18-2 0,-4 1 770,-9-1 1,-5 0-816,8-1 132,-8 1-20,42 2-45,-21-3 1,3-1-46,-14 2 1,3-1 1552,30-6 0,-5-3-1463,-10-3 85,-29 3 1,2-2-130,39-12 44,-28 8-67,9 0 22,-36 12-66,-7 5 66,-1 1-44,31 0-3242,-24 2 3309,16-1 123,-33 2-101,-2-3-67,-2 0-336,13 0-1839,1 0 2175,2 0 0,-9 0 0,-11 0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14.4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60 7661,'0'-24'1525,"0"3"-1099,-2 14-403,1 2-68,-1 3-493,-1 2 381,3 0-762,-1 0 649,1 2 1,0 2-740,0 8 1009,0 0 0,0-2 0,0-3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6.9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13379,'9'1'202,"-1"1"-314,-8-2-1155,0 0 943,7 0 200,-2 0 85,8 0 39,0 0 56,6 1-56,8-1-1181,17 2-2398,2 0 3579,10 0 0,-27-1 0,-7-1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15.6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16 112 0,'0'-22'0,"0"4"1856,-3 11-2102,-2 2 1779,2-3-1062,-1 3 697,4-2-585,0 0 2969,0 1-3193,0-2-45,0 0-359,0 4-44,0 0 21,0 4 68,0-1 22,0 1-560,0-2 404,0 11 112,0 11 178,0 51-66,0-2-1741,0-15 0,0 2 1763,0 34-157,0 2 112,0-10-22,2 8 44,0-34 1,1-1-67,-1-31 67,-2-8 111,0 4 3236,0-11-3459,0 7-584,0-10 606,2 10 0,-1-10 0,2 3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16.2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1 151 7661,'0'-67'1234,"0"15"-1279,0 48-45,0 3 875,0 1-785,4 0-67,2 6 45,6 9 111,8 38-3302,-5 0 3303,3 30 89,-11-16-67,0 24-112,-2-29-2200,5 22 2177,-2-49-89,2 1 381,-3-24 426,3-7 2605,6-3-2740,30-39-537,-5-4 44,20-36-45,-19 6-22,-4 2 0,-6 7 1248,4-10-1248,-12 23-1386,4-6 1049,-11 23-1994,1 5 2331,-8 7 0,0 7 0,-9 7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17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345 184 8558,'-8'-21'1772,"1"1"-1593,7 10 0,0-1-112,0-4 23,0 3 90,0-6-68,0 4-22,0 0 44,0-9 0,0 12-89,0-4-964,0 23 762,0 11 135,0 16 134,-1 12 0,-8 45 0,-3 12-56,3-38 0,-1 3-701,-2 14 0,-1 9 0,-1-7 689,-2-4 1,-1-3-920,1-9 1,-1 4-1,0-2 953,-6 26 1,2-3-46,-1-3 1,2-5-34,6-19 0,2-8 0,0 5-1740,4-3 1740,4-25 886,3-3-549,-1-25 1393,-1-4-1730,-8-14 0,6 8 0,-4-7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17.8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61 67,'0'-19'2039,"0"4"600,0 10-2460,0 3 1007,0 2-648,51 68-448,-29-13-920,10 24 1,-2 5 964,-17 12-113,-6-31 1,-1-3 992,2 5-1015,4-12-2086,4-15 2355,-1-15 2018,30-9-1951,-3-30-268,36-22-23,-41 6 0,0-10-90,2-15 0,4-16 0,0-2 0,-6 11-11,0 7 0,-2 0-79,2-25 1,2-9-1,5 30 135,46 51 0,-65 4 0,59 12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18.6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3 7146,'2'-2'605,"-1"21"-583,-1 56 382,-2 23-180,0-40 0,0 2-2841,0 3 0,0 3 3121,0 26 1,1 1-326,0-24 1,0 0 715,1 12 0,0 7-499,6 5 0,2 7 0,-2-10-340,-3-17 0,-1 1 290,4 18 1,2 10-1,-2-18-166,-5 5-270,3-26-157,5-20-448,4-25-986,3-4-1346,-2-6 3027,-5-4 0,-3-4 0,-5 0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19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38 8088,'0'-21'2175,"0"6"-2220,7 14 403,20 55 1,4 24-67,2 8-236,0-4 0,-2-1 145,-11-4-111,-11-47 45,2-4-68,-2-16 628,13-5-157,2-2-291,17-18-3527,23-32 3280,0-8-62,3-10 62,-27 27-67,-21 20-898,-3 11-245,-6 0-1414,7-1 2624,-6-7 0,-4 8 0,-1-3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47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39 107 7236,'0'-26'1053,"0"6"-626,0 4-2,0 7 24,0 2-46,0 2 91,0 1-338,-1 1-44,1 0-89,-3 0-46,3 3 1,-2-1-90,1 1 90,1 0-1,-2 0 46,1 0 66,1 0-514,-2 0 425,18 0 100,33-2 1,11 0-78,24 1-12,-9-1 0,0 0 34,2 2-90,-17 5 23,-17 3-46,-14 9 1,-14-5-67,-7 2 44,-7-8 426,-43 17-291,1 0 67,-43 17-112,12-4 67,3 2-56,8 7 1,1 2-35,0 5-11,10-6 1,6-1-34,26-14-45,7-7-404,6-6 202,4-9 471,6-2-22,16-6 179,19 2-1674,17-1 0,6-2 1506,-12 1 0,2-1-57,23 0 1,1 0-571,-24 0 1,-5 0 480,41 0-482,-12 2 0,-40-2 0,-7 1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49.2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60 133 6742,'-3'-20'2354,"-17"-9"-2309,10 20-22,-12-7-23,19 15-45,2-1-897,1 2 1077,4 0 89,5 0 628,25-2-90,35-4-627,6-2-46,-25 3 1,0 0-90,30-4 45,7 2 22,-2-1-67,-32 6 0,-3 1-89,14-1-270,-2 2-1256,-47 1 1660,-37 20-493,3-7-381,-21 17 829,24-5 0,6-14 0,7 3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49.6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7841,'50'0'1637,"14"1"-1256,23 3-168,-11-2 0,4 0-146,-17 0 0,1 0-45,18-1 1,2 0 22,-13-2 0,-4 2-1088,-13 0 1,-4 1-237,33 2 1279,-47 2 0,-37-3 0,-2-2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50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351 82 6742,'-23'-23'1368,"2"-2"-1166,11 11-45,2 1 202,6 9-46,1 2-178,1 1-539,0 1 404,0 13-179,0 49 212,-6 0 1,-2 6 78,-1 7 0,-3 4-1774,-7 18 0,-3 1 1684,-1-12 0,-1-1 12,-2 2 0,1 0-46,1-5 1,2 1 0,2 2 0,3-4-101,-1 13-67,7-11 1210,11-68 180,4-13-898,14-29-223,15-25-79,-7 8 0,3-5 34,4-9 0,3-5 1093,2-1 0,4-5 0,1 2-1176,-2 4 1,1 2 0,6 3-387,20 0 0,8 4 0,-9 6 0,-16-3 0,-2 14 0,6 31 0,0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7.1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11407,'57'5'-752,"0"0"0,22 2 0,-56-6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50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80 7527,'-3'-27'2018,"1"5"-1883,1 6 44,1 6 135,49 5-202,-11 12 22,41 16-111,-26 18-1,-8 19 68,-4 11 156,-9 9-78,-4-8 1,1 0-79,8 14 100,3-10 0,4-8 281,8-26-247,6 0 24,-15-33-114,-18-9-516,12-1-761,-12 0-583,7 0-1727,3 1 3453,-6 5 0,-1-4 0,-15 5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0:59.8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62 0,'3'-20'366,"0"1"2138,-3 15-2481,0 0 1575,0 3-1216,0-1 819,0 1-640,0-2 2484,0 2-1745,0-2-1121,0 1-179,0 1-89,0 1 89,0 2-67,0 11-46,6 8 113,3 13 90,13 33-45,-3-13 0,9 20-23,-7-27-22,0-7-22,3 8 22,-7-12-135,7 25 180,-11-19-45,4 16-135,-5-8 225,6 34 0,-2 9-45,-1 0-45,-6-10-3370,-7-35 3482,1-1 45,-2-5-23,2 13-89,-1-13 45,10 53-67,5-13-1,3 16-1123,-5-42 1,-1-3 1145,1 5-45,4 15 22,-8-27 23,-2-1 0,-1 0 22,-3 1 0,0 0-22,3 33 2246,7 15-2325,-1-24 1,1-2 77,1 8 383,4-6-270,-18-69 5320,-2-1-5388,0-10-89,0-11 90,0-20 0,0-14 22,5-19 0,1-4-45,-1-4-45,4-2 1,2 3 0,-3 22-23,8-19 22,-3 10 0,2-7-3414,1-10 3381,3-1 0,2-3 11,-8 34 0,0 0-134,9-31 1,-2 3 133,-1 11 56,-6 20 0,-1 2-33,4-12-23,6-24 22,-10 45 0,12-38-22,-11 28-44,9-27 21,-13 39-89,14-27 112,-11 27 3282,12-16-3259,-18 35 376,-1 6-399,1-10-23,-1 12 1,0-9 44,-2 15-22,-1-2 0,0 4-44,0-4 66,0 3-22,0-1 0,0 4 0,0-1 0,-1 1-22,1-1-158,-2 2 113,0-1 44,0 2 46,1 0-68,-1 0-22,2 0-113,2 0 46,7 0 67,19 0 89,22 0-3369,29 0 3358,-32 0 0,7 0-95,34 0 1,15 0 94,-28 2 0,7 1 0,2-1 1,-7 1-12,-2-2 0,-4 0 0,3 1 7,28 2 0,4 1 1,-24-1 14,-18-1 68,8 0-68,-31-3 23,5 0-45,4 0-22,11 0 2775,-2 0-2775,2-2 290,-9 2-223,-10-2-68,-5 1 1,43 0-1,-17 1 34,-12 1 1,1 0-102,26 7-3957,-16 10 1,-2 3 460,5 5 3586,17 15 0,-75-30 0,-9-9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1:01.4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298 177 6899,'-16'-25'337,"4"4"-292,9 15 201,3 1 360,-2-3-158,2 2 23,-1-1 358,-2 2-694,1 4-158,-8-2-89,-14 3 67,-21 1-22,0 8 22,-3 6-67,20 8-90,-1 29 90,14-9-22,2 22-46,11-20 68,2-3 202,6-4 358,11-4 942,14-14-739,7-5-427,6-21-1775,-2-20 1,-1-6 1573,5-10 10,-5 4 1,-5-2 11,-9-19-157,-13 4-135,-5-1 112,-9 12 181,-6 15 43,-3 5-156,-4 5-135,-4 6 3303,5 7-3370,-4 3 201,2 4 1,-1 9 0,1 3-157,-1 16 44,8-4 46,1 7-1,6-4 135,6 37-45,-1-30-22,4 25 157,-1-45-90,-2-1 22,14 10 45,-2-3 46,15 13-46,-3-4 0,4 2 90,31 22-90,-23-23-67,21 13 67,-35-28 23,-1-3-426,23 0-1772,1-6 2108,26-3 0,-40-5 0,-4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1:02.4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327 62 6496,'-24'-6'-68,"-1"0"136,5 6 134,-6 3-427,-2 2 673,-3 1 249,-7 8-764,11 1 0,-4 10-46,3 36 158,9-10-90,-2 27 23,15-14 581,3-22 226,11-2 358,2-29-358,12-4-493,7-11-23,25-28-1435,-21-51 0,-7-11 629,12 17 559,-17-19 1,-20 20-68,-20 70-67,-2 2 45,-14 15-113,6 21 23,-1 2 0,16 17 113,12-11 548,21 28 0,9 6-145,2 3-1304,-5-19 1,5 9 0,-3-5 944,-3-7 0,-3-3 112,1 3 0,-2 0-893,-5-1 1,-4-1 780,1 25-10,-3-13 0,-1 0-124,0 22 111,-2-34 1,-2-5 291,-2-12 2825,-49-33-3228,-25-36 22,-15-8 1319,37 0 0,10-6-2126,8-25 941,18 1 362,39 19-373,14 28 1,14 2 242,20-8 0,13-2 0,-5 0-142,5-4 0,0-1-68,-3 3 1,6-3 0,-16 2 22,-22 8 1,-18-8-546,-33-30 0,-19-15 0,2 29 342,13 41 204,-81-43-1383,87 109 0,22 26 1808,11-6 1,11-9-371,-1-26 0,9-11-11,27-3 0,8-16-436,-1-28 0,-4-5 0,-24 17 0,-5-1 0,0-18 0,-1-1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01:18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1 269 6474,'28'-10'224,"3"1"-5818,-3 7 5662,16-2 659,24 1 1,6 0-728,12-1-23,-7 2 1,-3 1 939,-7 1-872,21 0 0,-21 0 89,19 0-21,-26-2-113,3-3 112,10-1 0,4 1-112,12-2 67,-10 2 0,-1 2-111,-1 4 60,-23 4 1,1 0-17,31 4 0,-36-3 0,1 1 0,41 1 358,0-4-223,-32-6 0,0-2-135,38-4 11,-47 1 0,-1-1 11,38-4 0,-42 8 1,7 1-777,15 1 0,9 0 0,-5 2 743,-4 0 0,7-2-286,3-2 1,18-2-1,7-2 1,-6 1-1,-17 0 342,7-2 0,-5-1 104,-2 0 1,12-1 0,-3-2 0,-18 1-150,-21-1 0,-7 0 24,47-9-192,-43 11 0,2 1-157,2 3 0,3 2-79,4 0 1,2 2 403,5 2 0,-5 0 0,13 1 0,-16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07.7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71 860 7101,'-19'0'1928,"3"-1"-1434,1-2-293,6 0-111,2 0-90,4 1-45,2 2 875,1 0-830,6 4 22,4 2 112,10 4 1,0-2 0,4-3 22,-1-2 22,0-3-89,0 0 44,0 0-66,-4 0 111,6-2 23,2-5-90,10-3 22,10-9-156,8-5 156,-2 0 1,3-2-90,22-14 22,-28 16 0,-3 0 157,-1-2-268,-19 11 66,5 0-22,10-3 67,8-5-67,7-3 0,-2-1 0,-8 5 67,-3 1-67,-7 0 0,-2 0 113,-6-1 111,-8 6 112,-8 1-66,-5 5-91,1-4-179,2 0-68,9-12 46,12-3-3370,14-15 3370,15-8-1,6-6 46,-3 4-23,-7 3 45,-29 27-23,-7 4-134,-21 20 2271,0 0-3774,-9 4-1232,-8 17 2847,-19 15 0,16-9 0,-4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12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 13177,'19'-8'-90,"-1"2"203,-7 7-1,-2 2-45,-2 1 45,-3 0 67,-2 0 24,0-4-159,-2 1 24,1 1-46,0-2 23,0 1-1,0-1 24,-1 2-46,0-2-44,0 1-23,0 2 90,4 3-45,1 3 0,4 4 22,-2-2-22,-1-1 0,-2-4 0,-2-2-22,-1-1 44,1-1-89,-1 0 44,2 0 23,1 2 0,2 2 0,2 3 0,2 1 23,1 3-23,3 1 45,6 10-45,-3-3 44,2 5-44,-7-6 0,-2-2-22,1-3 22,-3 2 22,-1-9-22,-2 2 0,-3-8 0,0 0 0,0-2 0,1 3 0,1 1 23,2 3-23,4 1 0,1 1 22,4 1 1,1 5-23,-2-4-23,-1 2 23,-3-6 0,-4-1 0,0-1 0,-3-1 0,-1-3-22,0 2 44,5 0-44,-1 3 22,4 2 0,-1 2 22,1 0-22,4 3 23,1 1-1,7 7-44,-6-6 44,1 3-44,-9-9-1,-1-2 46,0-1-23,1 0 0,2 0 0,2 4 0,0-2-23,2 5 46,1-3-1,4 5-22,3 0 0,5 4-22,2 0 22,17 8-23,-10-6 1,8 5 44,-15-10-22,-2 0-22,-2-3 44,0 2-22,-3-2-22,1 2 22,-1-2 22,3 2-22,0-3 0,2 0 23,7 2-46,-8-2 23,4 3 0,-11-3 23,-4-2-46,2-1 23,-5-2 0,11 4 0,-11-4 0,9 4-22,-7-2 22,4 2 0,4 2 0,2-1 22,1 1-22,11 5 0,-9-3 23,6 2-46,-10-4 23,-3-5 0,-1 2 0,-4-3 0,-4 2-22,3 0 44,1 2-22,20 5 0,-6 0 0,13 3 23,-8-6-46,4 1 46,4 0-23,1 1 0,1-1 22,-3 2-22,1 1-22,-2-1 22,15 5 22,-14-6-44,8 2 22,-20-5 0,1-2 0,-2 3 0,1-1 0,14 8 0,-11-7-23,10 6 46,-15-8-46,1 1 46,-2 1-23,1 1-23,0 0 1,10 6 22,-8-4 0,5 3 0,-11-7-45,0-2 45,0-1 0,1-2 0,-1 2 0,0-2 22,-3 2-22,2 1-22,-8-2 22,2 1 0,-5-5 22,3 3-22,1-1 23,11 7-46,-6-2 23,10 1 23,-7-2-46,13 3 23,-9-2 0,5 3 0,-14-3 0,0-4 0,0 0 0,5 1 0,3 0-22,2 2-45,3 1 112,-3-3-23,3 0-22,-5-2 0,0 0 0,-3 0 22,-5 0-44,6 2 22,-8-1 0,4 1 0,-6-2 22,2 2-44,1-4-45,6 3 67,-2-2 67,20 3-67,-10-1 0,15 1 0,-14-2 0,3 3 0,-1 0 0,4 1 0,1 2 0,4-3 22,-2 1-44,2 0 22,1-2 0,21 5-22,-11-8-46,14 3 136,-18-5-68,-1 0-68,3 2 136,3-1-113,2 3 90,29 6-45,-20 0 0,20 2 22,-26-4-44,-1-1-23,1-2 90,1 2-90,0-4 22,33 5 46,-21-3-146,-22-1 1,0-1 145,24 5-23,5 0-23,-1 0 23,-22-3 0,2 1 0,32 2 11,-33-2 1,-1 1 33,27 3-90,-2 3 45,0-2 0,1 2 0,-4-4 45,0 1-90,-3-3 45,1 2 199,-1-3-221,-20-1 0,0 1 44,32 1-33,-11 0 0,0-1 11,15 2 11,-32-4 0,0 0-11,20 3-22,0-2-1,-2 0 46,1-1-135,0-1 112,0 0 0,3 0 0,4-2-23,3 3 1,2-2 22,2 4-46,-6-3 24,-2 1 22,-28-3 0,0-1 22,28 2-33,-30-1 0,-1-1-56,22 2 134,5-1-45,3 2-33,-18-3 0,1 0 57,31 4-69,-31-2 0,-2-1 69,16 5-92,1-3 92,-5 1-46,-2-4 0,0 2 0,-6-2-24,2 1 2,-2-1 0,3 3 44,-15-4 0,1 0 2,35 3-24,-30-4 0,0 1-570,24 0 570,1 0 0,0 1 0,0 0-23,4 0-22,0 0 0,3 0 67,-27-2 1,1 1-79,-17-1 0,-1-1 89,15 1 1,-2 0-79,20-1 45,-6 0 0,0 0-22,-2 0 78,-16 0 0,2 0-101,35 0-169,-33 0 1,0 0 258,24 0-45,-3 0 32,-6 0 35,-3 0-90,21-3 46,-24 1-23,19-2-67,-29-1 67,5 2 0,3-1 44,5 1-133,9 0 683,4 1-639,9 0 67,-27 2 1,2-1-1,-16 1 0,0-1-243,17 1 0,0 0 198,-22 0 1,0 0 33,26 0 1,1 0-12,-17 0 0,-1 0-12,20 0 1,-1 0-45,-24 0 0,-2-1 112,0-1 0,-1-2-78,-1 0 0,0-1 66,0-1 1,0-1-90,0-1 1,0 1 21,1 0 1,1 1 44,1-2 1,1 1-1,0 1 0,0 0-22,2 0 0,-1 0-45,0 0 1,0 1 44,0 0 0,-1 1 44,1-1 1,-1 0-67,0 0 0,2 1-1,26-2 1,2 0 78,-23 1 0,1 1-146,21-2 1,-1 0 122,-26 3 1,-3-1-12,-1 0 1,0-1 74,-2 2 0,2-1-75,18-3 0,0 1-56,-15 2 1,2-1 55,6 1 1,5 0-1,-4 0-67,-3 1 1,0 0-74,20 0 1,0 1 83,-22 0 1,-3 0-731,2 1 1,-1 1 785,1-1 1,0 0-46,-1 0 1,1-1 44,-1 2 1,0 0-23,-2-1 0,0 1-34,-1 0 1,1 0-116,-4-1 1,0 0 126,-2 1 0,0-1 22,47-2 0,-4 0-68,-2-1 136,1 0-91,-2 0 1,3 1 67,-3 2-458,2-1 424,-28 2 0,0 0-33,35 0 33,-36 0 0,0 0 3,22 0-126,1 0 224,0 0-112,3 0 1384,-1 0-1451,-28 0 0,0 0 67,26 0 11,-32 0 0,-1 0-55,12 0 927,0 0-973,3 0 135,-15 0 0,2 0-45,33 0-1313,-28 0 0,0 0 1313,23 0-79,3 0 57,-6 0 44,-5 0 1,-5 0-23,-10 0 72,-4 0-184,11 0 179,-17 0-67,12 0 23,-20 0-202,20-4 268,-15 2-44,14-5-45,-16 4 0,0-1 0,4 1 0,2 1 45,1 1 3134,-1 1-3179,-1 0 530,-2 0-507,-6 0-23,-1 0 22,-4 0-44,-3 0-1,8 0 23,-13 0 23,6 0-46,-12 0 23,0 0 0,-1 0 23,1 0-46,5 0 23,-8 0 0,0 0 45,-11 0 0,-4 0 0,-3 0-23,-2 0 24,0 0-24,0 0-22,0 0 45,0 0-45,0 0-91,0 0-513,2 0-831,8 0-2265,8 0 3700,5 0 0,-8 0 0,-7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57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0 419 5734,'57'-6'22,"-2"1"-22,-4 1 23,-4 2-23,-2 0 0,-5 2-23,1-3 46,-4 1 89,19-6 0,-15 1 22,15-4-22,-22 1 22,1-1 24,-1 1-1,0 0-90,0-1 22,2 2-21,-1 0-68,4 2-23,3 3 23,6 1 67,5 1-22,3 2-45,3 0 0,1 0-45,5 0 1,30 0 178,-22 0-336,22-1 359,-35-3-67,-3-4-45,-1-1 90,-7-2 21,3 3-44,-2-1-112,2 3 0,1 2 0,28 1 23,-20 2-23,20 1 22,-28 0-22,-5 0 23,-2 0-113,-6 0 157,7-2-89,-16 1 44,4-2 45,-17-2 45,-2 2-22,-2-1-135,0 1 45,2 0 45,-1 1-67,19 1 22,-7 1-23,19 0 46,-12 0-23,8 0 22,4 0 0,6 0-44,4 1 22,0 1-3482,0 0 3572,-2-1-112,-3-1 22,21 0 44,-16 0-88,21 0 66,-18 0 0,2 0-22,0 1-22,0 2 135,3 0-125,-14 2 1,1-1-34,28 0 33,-25-1 1,0-1 11,20 0 68,-3-2-136,-1 0 68,-5 0 68,28 0-136,-24 0 91,23 0 45,-30-2-136,7 2 68,1-1 0,4 1 0,3 0 0,-20 0 0,1 0 45,28 0-185,-29 0 0,-1 0 162,16 0 3186,-4 0-3095,-1 0-181,-6 0 158,-1-6-90,-2 1 224,24-10-268,-15 6 133,25-4-22,-17 9-67,6 0 0,8 2-22,5 1 44,3 1-22,-1 0-2980,-1 0 2957,0 0-507,-1 0 418,-25 0 0,2 0 112,-16-3 0,0 0 112,18 0 0,1-3-179,-19-1 0,-2-1 145,1 0 1,1-1-91,2 0 1,0 0-23,0 1 1,0 0 111,2 0 1,3-1-102,28-1 1,2-1-1,-22 3 1,-1 1 33,23-2 1,-3 1-169,-30 4 0,-4 1-45,-2 1 0,-2 1-605,45 0 807,-9 1 0,-39 0 0,-13 0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17.0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1 483 7863,'22'-3'113,"0"2"-68,-6-1 22,9 2 90,6 0-135,5 0-22,0 0 22,-4 0 1,0 0-23,-6 0 0,2 0-23,0 0 23,0 0 135,7 0-23,3 0-179,10 0 201,2 0-21,0 0-91,1 0 0,-4 0 46,-2 0-68,-2 0-23,-3 0 46,-2 0-1,0 0-22,-3 0 22,3 0 1,20 0-46,-13 0 23,16 0 45,-21 0-45,-1 0 0,0-1 0,21-2 45,-11 1-45,24-1 0,-17 2 22,10 1-22,1-1 0,5 1-3369,0-2 3346,0-1-185,-19-1 1,0-1 207,25-5-12,-26 2 1,-1 0 34,15-5-153,-5-1 130,1 1 45,-2 3-34,-10 1 0,2 1-33,28-4 44,-24 3 1,1 0 44,26-5-157,6 0 202,1-1-112,5 3 0,-3-1-11,-30 6 0,0 0 3077,27-5-3055,-38 5 0,-2 0 588,2 1-622,-13-1 475,-11 4-362,9-3-90,-4 3 0,18-1 46,-1-1-92,10 2 69,4-1 0,5-2-1,5 0 45,3-3-89,2 2 22,0 0 0,0 2 0,-3-1 0,-2 3-45,-3-2 22,-20 1 1,2 0 45,28-2-35,-26 1 1,0 0 123,23-4-134,3 0-23,1-2 112,0 3-89,-2 1-23,19 2 45,-26 4-22,11-1 22,-36 2 0,-4 0-68,-5-2 90,3-3 1,28-5 22,-12 2-45,26-1 67,-17 5-22,2 1-45,4 0 0,-2 0-22,-3 2 44,0-1-44,-4 2 44,-1 0-22,-2 0 0,27 0-67,-19 0 89,25 0 45,-20 0-111,8 0 66,8 0 0,8 0-22,-23 0 0,3 0 11,-20 0 1,0 0-466,18 0 0,-1 0 454,20 0-22,-4 3 89,-5 1-45,-3 4-66,-1 0 88,0-1-55,-26-4 0,0 1-11,28 3 44,16 0-44,-36 0 22,-8-4 0,-2 1 0,-5 0-23,-1 0 23,21 1 67,-13-2-111,19 3 44,-15-3 0,6 2 44,8-3-66,8 1 0,9 0 884,5 0-862,4 0 0,-5-1-22,-2 0-57,-33-1 1,1-1 123,27 2-56,-32-1 0,0 0 11,24 3-113,6 2 113,12 0 22,-42-2 1,2 0-1,3-2 1,1 0-110,3 0 0,5 0 143,28 1 0,2-1-296,-24 0 0,-1 0 240,24 2 0,-3-1 0,-31 2 0,-4-1-11,-2 0 0,0 0 11,-3 1 0,-1 0 0,45 3-12,-31-4 1,1 0 22,-15 0 1,0 0-12,18-1 0,1 0-1015,-14 0 1,-2-1 1025,6 1 1,0 0-1,2 0 0,1 0-87,3 1 0,0 0 53,-1-1 1,3 1 37,0-1 0,6 0 0,-4 1-97,15 1 1,1 1 110,-9-2 1,3 0 0,-3 0-64,10 1 1,-3 0 66,-2-1 1,0 1-68,-3-2 1,0 1 33,-5-1 0,-1 0-124,-2-1 1,-1-1 201,-1 0 1,-1-1-57,-2 0 1,-1 0-46,0 0 1,1 0 22,-3 0 0,4 0 30,-2 0 0,5 0 0,-3-1-639,13-1 0,1 0 653,-11 1 1,4 0 0,-5-1-56,7-1 0,-4-1 116,-1 3 1,0 0-106,0-1 0,0 0 0,-1 2 0,4 0-8,-2 0 1,5-1 0,1 1-537,4 0 0,1 0 1,0 0 587,2 0 1,0 0 0,-2 0-83,-4 0 1,-2 0 0,-5 0-29,9 0 1,-5 0 76,0 0 1,-1 0-46,0 0 0,-1 0 56,-1 0 1,-1 0-68,-1 0 1,0 0 768,0 0 0,1 0-646,-1 0 0,-1 0-89,1 0 0,-2 0-182,-1 0 0,0 0 170,-5 0 1,0 0 78,-1 0 0,-2 0-101,-1 0 1,1 0 66,-1 0 1,4 0-31,0 0 1,5 0-1,-2 0 19,13 0 1,0 0-5,-8 0 0,3 0 1,-4 0-42,7 0 1,-4 0 55,1 0 1,0 0-12,-3 0 0,5 0-146,7 0 0,8 0 0,-7 0 112,-1 0 1,-2 0 13,0 0 1,6 0-1,-10 0 9,-12 0 0,-4 0 11,5 0 1,2 0-1,3 0 0,2 0-11,3 0 0,1 0-11,1-1 0,1 2 11,1 1 0,0 1 0,0-1 0,2 1 22,2 2 0,1-1-33,1-1 0,0-1-68,0-1 0,0 0-44,-7-1 0,1 0-740,18 1 0,-2 1 863,-29-2 0,-3 0 0,-4 2 0,-8-1 0,-10-1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23.8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0 5734,'-15'0'0,"3"0"0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57.3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10304,'12'4'308,"-2"-1"-17,-10-3 275,0 0-566,13 0-45,-5 0-45,14 0 90,27 6 0,-32-5 0,26 5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26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106 1 8245,'-11'43'179,"2"9"0,9 15 46,-4 18-181,0-35 1,-1 2-215,0 6 0,-1 1 214,-2 2 1,0 1 55,2 0 1,1 0-34,0-2 0,0 0 29,1-4 0,1-1-85,0-4 0,1-2 57,-2 35-113,0-17 134,2-17-66,-1-17-90,3-9-500,0-10-1295,3-6 1862,5-8 0,-3-1 0,3-3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5.1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24 7953,'-10'-11'157,"3"5"-426,3 1-382,4 4-65,0 0 670,6 1-424,7 0 470,8 3 0,-6-3 0,-2 3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5.5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6182,'0'0'0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52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354 136 6742,'0'-21'1570,"0"4"-987,0 12-135,0 1-156,0 0-23,0 0-180,0 1-66,0 2-23,0 1 0,0-1 22,0-1-44,0-1 66,-1 0 1,-1 0 157,-1-1 202,-2 1-135,-2-1-67,-1 1-68,-4 1-111,1-1-135,-3 2 22,2-1-22,-1 1 22,4 1 68,1 0-113,4 0-44,3 0-1,-1 0 113,2 0 45,0 8-1,0 1 46,0 7-23,0-1-23,0-4 1,0 4 0,0-3 66,-1 1-44,-2-2 0,-2 1 0,2 4 0,0 5 23,3 6 111,3 27-111,6-12-23,3 17-68,6-24 158,-2-3-45,-1-6 0,-2-2-45,-3 2 22,-1-7-22,-4 2 67,-1-6-44,-4 1-23,1-1 22,-1 2 0,0 0 68,-1-1 45,-11 1-112,-8 1-136,-17 1-22,-3-1 91,-25 0 88,20-10 1,-10-2 22,29-6-21,8 0-69,7 0-67,4-6-134,4-4-45,2-20 225,1 0-1,9-13-68,8 6 136,12-4-23,8 1-23,6-2 46,0 0-23,22-8 90,-21 16 22,11-3-135,-30 22 1,-5 5 22,-2 4 22,-5 4 23,16-4 45,9-1-68,1-4 23,4-2 67,-19 0 0,-4-1 0,-5-3-22,-5-2-45,-1-7-90,-6-2-135,0-1-111,-3 2 157,0 5 111,-3 4-111,-3 4-113,-3 5 45,-3 0-112,-1 5 90,-3 1 22,-3 2-44,-9 1-113,-24 24-44,8 2-225,-14 28-516,27-4 1144,11 1 0,11-21 0,8-9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52.9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235 110 9545,'-22'32'135,"2"-1"-91,5-8-21,-3 5 44,-4 3-22,-2 6-4274,-2 2 4251,2 3 860,2 0-904,7 0 22,5-4 0,6-5-23,2-6-22,2-7 3281,0-5-3304,9-6 225,6-5 292,25-2-91,8-23-335,3-6-46,-3-25-111,-17-3-158,2-11-223,-4-3 257,-16 18 0,-2 0 101,2-19 381,-9-8 494,-36 42-696,3 20 23,-29 4-112,7 25 44,-2 14-22,-1 23-156,13 17-696,16 8-538,13 6 1435,20-3 0,-6-34 0,7-11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54.4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12 702 6070,'-6'15'695,"0"-4"-45,6-11 628,0 0-1076,12-6-113,7-9 23,19-13-44,7-11-68,8-8 0,3-4 89,0-7-89,1-4 23,-2-3 21,-4-2-133,-7 0 178,-9 8 69,-13 10 111,-8 15-90,-8 15-89,-2 8-135,-4 8 45,2-1-45,-2 4-628,0-2 651,-2 8 89,-8 13-22,-7 14 22,-9 19-67,1 6 23,8-1-23,7-6-45,8-12-67,2-11-23,5-12 337,7-9-3325,11-5 3527,9-3-135,6-11-90,-1-9-67,0-14-89,-3-6 111,-3-6-156,1-4-90,11-24 89,-15 26 3393,5-5-3617,-23 39-44,-6 8-202,-3 6 111,-1 1 405,0 5 89,0 3-45,0 8 0,-4 6-44,-6 9 67,-8 11-45,-10 13 67,-6 10-112,-6 9 67,0 0-67,5 0 0,7-8 0,14-8-23,6-10-66,8-11-113,8-12 179,4-8 136,15-10 88,4-4-21,6-6-203,0-13-44,-2-8-291,7-34-46,-13 10 68,3-12 336,-17 23 0,-3 13-91,-8 10-65,-1 8-495,-3 5 248,0 1 448,0 4 89,0 7 157,0 9-178,-3 8-68,-1 4 22,-4 5-44,1 2-23,2 1 0,3-2 0,2-7-45,0-5 0,2-8 23,4-6 201,1-6 134,1-4 136,-2-2 179,0 0-314,4-2-202,4-11-68,7-9-44,9-11 68,2-6-136,3 4 68,-2 5 68,-6 5-91,-5 9 181,-7 2-2,-8 5-66,-3-1-23,-4-2 90,0-4-90,0-9-112,-6-1 382,-9-7-247,0 15-68,-1 0-156,7 15-158,0 2 269,-5 17 1,-6 11 44,-2 21-44,-8 25 0,14-24-68,1 6 45,14-38 45,1-6 23,0-8 111,0-2 23,2-1 202,12 0 157,13-1-203,16-7-44,14-2-66,27-5-181,-19 7 90,10 3-90,-27 5 180,-4 8-112,6 6-1,3 7-21,6 4 44,4-2 112,33 0-964,-22-11-2623,19-2 3363,-42-21 0,-21 9 0,-16-9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07.3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6137,'0'0'0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19.3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60 6698,'-8'-22'1614,"1"4"-1345,2 11-157,0 2-112,3 2-90,-1 2-44,3 1-23,0-1 0,0 0 560,0 0-336,7 1-134,6 0-448,7 0-292,5 0-180,-4 6 987,-5 3 0,-7-1 0,-5-2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22.2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62 9814,'55'-29'650,"-10"5"-650,-45 24 291,0 0-43,0-1-69,0 1 605,0-2-761,0 1 22,0 1 426,0-2-449,0 1 1,0 1-113,0-2 135,0 8-90,0-2 90,0 4-45,0-3 0,0-1 22,0-2-22,0-1 23,0-1-46,0 1-44,0 0 45,0 2 22,0-1 22,0 4-22,0 0 0,0 1 0,0 1 0,0-1 45,0-1-90,0-1 45,0-1 0,0-3 45,0 1-112,0 3 67,0 0 0,0 8 22,0 0-44,0 5 44,0 0-22,0 4 0,0-4 0,0 0 0,0-4 0,0-5 0,0 0-22,0-1 22,0 1 0,0 6 0,0 1 22,0 3-22,0 3-22,0 1 22,0 0 22,0 3-22,0 1 45,0 4-90,0 7 90,0-11-90,0 1 45,0-12 0,0 3 45,0 6-45,0-6 0,-1 5 0,0-11 22,-1 6-22,0 5 0,-2 5 23,-1 1-23,-2 9 0,2-16 0,0 2 0,2-15 0,1 0-23,1 2 23,1 1-22,0 6-23,0-1 45,0 3 0,0-3 45,0 2-45,0-9 45,0 6-23,0-13 0,0 1-22,0-5 180,0 0-920,1 1-1614,-1 6-1010,2 5 3364,-12 5 0,8-6 0,-7-3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0.5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45 6496,'2'-18'45,"5"2"-23,5 13 1,10-1-1,2 2-89,6 1-292,1 1 359,2 0 0,-13 0 0,-6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4:03.0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8578,'9'10'623,"-2"-2"-898,-7-8-1825,0 0 2100,31 2 0,-24-1 0,23 1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0.7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53 7729,'24'-21'-1031,"3"2"1031,9 12 0,-17 3 0,4 2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0.9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21 8581,'3'-6'269,"0"1"-740,-3-1 68,4 3-24,10 2-716,13 1 1143,17 0 0,-18 0 0,0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1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6025,'0'0'0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1.7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24 7953,'4'-3'68,"6"-1"-68,4 2-136,18-1-491,14 0-427,19 0 1054,11 1 0,-31 0 0,-8 1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1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42 7594,'6'-11'1323,"-4"1"-1144,-7 3-156,-1 1-225,1 1-852,4 4 23,8-1 157,16 2 874,24 0 0,-17 0 0,4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2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59 8289,'12'0'-112,"4"0"247,1-4-68,7-3-157,3-5 202,-2 1-112,-5 0-22,-6 6 44,-6-1 1,-3 5-471,2-1-68,2 2-358,10 0 22,3 0 852,9 0 0,-14 0 0,-1 0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2.2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 9029,'15'-6'-448,"7"0"-45,5 4-337,12 1-45,5 1 875,-2 0 0,-15 0 0,-10 0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2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 7706,'35'-9'-308,"5"3"0,-18 6 0,-1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2.7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6428,'24'10'0,"-4"-3"0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2.8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 5823,'-12'0'0,"3"0"0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6:28.6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0 6025,'-33'19'-97,"14"-9"0,4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4:03.1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7246,'15'13'5282,"-3"-2"-5405,-12-11-1026,2 0-649,6 0 190,4 1 1608,7 1 0,-8-1 0,-3 0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3.1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6115,'0'0'0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3.2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6204,'0'0'0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3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6003,'0'0'0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7.7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27 6182,'38'-4'134,"6"-1"-134,5 4 0,7-1-22,0 2-68,-1 0-4229,-2 0 4230,-9 0 904,-1 0-793,-12 0 0,-6 0 1,-8 0 111,-8 0 136,0 0 3502,-6 0-3525,3 0-247,2 0-45,17-3 23,4 0-158,18-2-358,3 3-22,10 1 560,7 1 0,-28 0 0,-6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8.9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1 139 6047,'60'-3'247,"3"1"-158,6 1-133,6 1 44,9 0 0,5 2-68,2 4 46,-1 2 22,-7 4 22,-8-5-44,-14 2 44,-9-4-22,-14-2 68,-11-2 335,-11-1 449,-8 0-291,-4 0-471,-2 0-158,6 0 91,5 0-23,6 0-67,13 0 111,30 0-88,-2 0-1,19 0 0,-17 1 90,-6 1-23,-1-1-22,14 1 23,-18-2-68,12 0 0,-19 0 90,2 0-23,8 0 0,12 0 1,5 0-45,25 0-120,-15 0 0,0 0 142,-30 1 0,-2 0-56,3 1 0,0 1 33,-1 0 1,1 1-1,45 7-44,-6-4 44,-11 2 68,-8-4-67,-9-3 134,-11 0-112,-6-2 23,-11 0 44,5 0 22,-13-4-66,4-1-23,-12-4 261,-1 3-283,0 0-45,-2 5 67,0-1-45,-2 2 90,-1 0 0,-3-1 111,0 1 158,2-3 45,1 2-45,5-5-45,21-8-291,-3-1 44,18-4 1,-8 5-46,0 3 23,1 4-67,-4 1 134,1 5-134,-7-1 112,-2 2-23,-8 0-22,-5 0 45,-7-1 0,-5 1 67,-3-4 45,1 0-90,6-1-112,7-3 23,9 1 44,7-2 23,7 1-135,27 1 135,-11 4-112,16 0 89,-24 3-89,-11 0 22,-10 0 112,-11 0-44,-8 0 22,-6 0-45,3 0 22,2 0-22,13-1-67,9-2 112,14-1-23,12-2 23,9 0-79,-18 3 1,0 0-124,25 0 224,12 0-201,-40 3 223,-12 0-44,-10 0 22,-9 0-22,-6 0 22,-4 0-67,0-3-67,5 1 22,4-3 0,10 2 23,10 0-45,7 1-157,10 2 21,7 0 47,4 0-113,2 0 202,-7 2 67,-10 1 0,-14 0 67,-12 0 224,-13-2-336,-3-1-44,2 0-360,6 0-761,10 0-449,6 0 1659,-3-1 0,-9 1 0,-9-2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9.8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 21 6899,'-6'-8'-179,"0"0"67,6 8 67,0-2 68,0 1 201,0 1 1995,0-2-2353,0 6-23,0 5 135,0 6 22,0 4 44,0 2 24,0-2-68,0-1 22,0-2-22,0 0 22,0 2-22,0 4 45,0 2-45,0 3 45,-2 2-23,-4 4-178,-7 3 66,-8 5 45,-4 2 22,-3 1-44,2 1 67,7 1 0,6 4 0,6-1 0,3 1 0,2-2 22,1-4 23,1-1 1,0 10-69,0-11 90,0 7-67,0-17 45,0-3-90,0-1 23,0-1-292,0 5 291,0-9 23,0 5 0,-4-11 0,-1 0 23,-5-2-46,0 1 1,0 11 22,5-3-67,1 13 67,4 0-23,0 4-21,0 5-248,0 4 68,0-1 44,0 0 68,0-4 90,0 7 0,0-15 44,0 5-44,-1-13-45,1 1-337,-1 8-739,1 5 1143,0 11 0,0-23 0,0-3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10 130 6854,'7'-30'1884,"-1"3"-1032,3 6-157,-3 3-202,0 5-358,-3 3-248,-2 4-44,-1 3-44,0 2-248,0 1 292,3 0-134,-1 0 89,2 2 112,-2 0 113,-1 2 44,-1-1 0,0-1-21,0-1-69,0-1-112,0 3-44,0 4 22,1 9 157,-1 15 22,2 10 135,-2 17 22,-3 6-21,-7 1-68,-8 14-68,3-32 112,2-2 180,10-35 135,3-7-1,0-3 449,0 0-830,12-10 23,10-9-23,20-18-291,13-9-359,1-2-403,2 5-360,-10 16-22,-8 11-425,-10 11 1793,-11 5 0,-10 0 0,-5 0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1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21 8513,'-5'-11'763,"1"3"-920,4 6-426,0 2 516,1 15 268,12 7-43,3 20-69,21 26 46,-11-17-91,5 8 1,-15-27 90,8-4-91,-6-8-66,12-2 134,-5-9-112,7-4-717,5-3-965,7-2 1682,0-3 0,-17 2 0,-9-3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33 5823,'-5'-18'0,"1"4"0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2.7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 9724,'35'-16'157,"4"3"-224,6 12 0,0 1 67,-4 0 67,-6 0-45,-6 3 68,-6 0-23,-4 3-22,-6-2-23,-2-1-22,-7 0-22,-1-3-23,-3 3-179,0 0 224,-9 5 90,-12 8-45,-16 11-23,-11 5-44,-14 14 22,22-17-23,2 6 1,27-17-23,7-3-22,3-2-112,1-3 89,1-3 0,10 1 22,9-4 91,18 2 67,16-3 45,16 0-68,18-2 112,4-1-224,4 0 202,-12 0-90,-14 0 0,-20 0-807,-21 0 740,-22 0 0,-5 0 0,-10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4:03.4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9307,'7'4'2111,"0"-1"-1808,-7-3-964,0 0 437,30 0 84,-2 0-336,30 0 6,-6 0 262,4 0 152,1 0 56,-2 0 0,-7 0 6,-6 1 33,-9-1 56,-3 3-774,21-1 1,1 0 0,-18 0 0,53 1-1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3.0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36 7953,'-5'-9'-650,"3"0"807,15 3-135,8 2-111,11-1 44,4 4 23,-4-1-68,-4 2-471,-6 0-380,-10 0 941,-5 4 0,-5-3 0,-2 3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3.3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8760,'75'33'127,"-1"1"0,-6-3 0,-6-11-104,-4-25 89,-7 1-157,-7-2-448,-6 4-269,-7 1-4701,-1 1 4433,-5 0 1244,-4 0 1,-9 0 0,-6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5.0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72 6383,'-7'-8'651,"-1"4"-674,2 0 23,1 3 45,-1-1 89,0-1 203,0-3-46,1-2 91,1-1 134,0 2 88,2 0-43,-2 2-135,4 1-246,-2 2-180,2 1-90,0 1-134,-1 0-113,1 0 113,-2 0 202,2 10 22,0 15 22,0 23 90,0 21-11,-2-5 0,-2 4-68,-1-15 1,0 1-1708,-1 18 1,-1-1 1740,-4 23-45,8-41 1,1-1 22,0 18 45,5 7-68,0-51 225,3-7 381,-1-16 3638,4-3-3504,7-7-538,14-17-66,15-18-102,-5-10 0,2-7-56,-9 12 0,1-1-655,9-21 0,-2 0 632,-13 20 1,-2 2-46,-4 0 1,-1 2 44,17-32 1,-13 17-45,-11 16 67,-6 17 22,-8 10-22,3 11-179,-2 2 1243,1 4-1221,0 0-1,1 0 114,5-1 133,3-2-89,6-3 23,1-1 22,-2-1-90,-4 2-179,-4 3-90,-2 2 224,3 1 23,1 1 45,6 9 22,4 2 89,3 10-66,23 5 66,-4-12-44,26 0 112,-6-14-179,11-9-90,5-4 291,0-9-1875,-24 7 0,5 0 1740,10 2 1,2 1-90,2 1 1,1 1-386,9 3 0,-2 2-8,-14 2 1,-2 1-404,-1 1 1,0 0-158,-5 0 0,-2 0 998,32 6 0,-40-5 0,-23 4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6.8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201 59 7594,'0'-19'1166,"-1"3"-1054,-1 9-89,-1 2 66,0 3-21,-1 1-24,-1 1-111,-1 0 22,-1 0 23,-2 0 22,0 0-45,-1 0 23,3 0-1,-3 0 46,-1 1-46,-5 9 23,-3 4 0,-2 8-22,0 4 0,5 0-46,4 4 24,6-1 21,4 0-45,2-5 1,2-6-45,7-7 179,2-6 158,6-3 223,1-2 337,9-15-561,-6-2-201,5-19 22,-13 0-135,0-3 22,-5 1-357,0 8 88,-4 7 46,-2 10-1,-2 7 270,0 3-23,0 3 68,0 0-1,-4 0-44,-2 0-1,-6 4 0,-1 5-22,-2 7 23,3 7 22,1 3-22,5 2-23,1 2-67,4-2-45,7-2 67,8-5 90,11-5 90,4-6 179,2-5 0,-1-2 45,0-3 0,8 0-179,3 0-68,10 0 22,4-2-896,23-1-583,-21 1 1390,8 0 0,-42 2 0,-7 0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8.0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133 78 6339,'-5'29'471,"1"-4"-382,4-7 23,0-6-22,0 2-1,0-5 2,2-1-24,-1-4 22,2-3 1,2-1 0,0 0 201,6 0-111,5 0 44,16-10-23,-5-1-156,7-9 0,-16 4 68,-5-2-91,-7 3-44,-2-2-91,-4 2 23,-9-2 247,-4 1 45,-10 0 45,-1 3-202,0 5-90,4 3-90,1 5 68,1 0 45,0 4-23,2 6-67,1 5-1,3 5 69,6 0-24,2-1 1,4 3 90,0 4-68,0 5 45,3 9 89,4 6 23,3 8 91,5 4-24,0 1 134,2 0 47,1-6-159,-1-5 23,2-4 113,-1-9-203,-3-1-67,-2-8 23,-4-4-23,-5-3 68,0 0-45,-4-8 22,2 2 112,-2-9-336,-8-1-382,-8-1 181,-14-2-203,-8-6-291,-4-8 426,2-9 336,3-9-67,10 0-180,10 3-44,9 3-23,6 2 247,17-5 157,5 6-90,19-3 45,3 7-22,4 1 44,2-1 90,2-3 0,1-4 135,1-6 67,-1-4 269,16-23-404,-20 14-112,-11 1 1,-4-1-136,-4 5 1,2-19-134,-24 38-24,-4 2 46,-2 6 268,-8 3 23,1 4-21,-8 3-137,-8 2 46,3 1-45,-8 5 90,7 3-22,-1 5-23,5 2 0,0-2 0,7 3-68,-2-1 248,5 8 156,2 26-134,4-3-34,26 7 1,10-2 55,10-2-124,3-12 1,5-7-146,19-19-2466,3-11 2511,-6-21 0,-29 11 0,-15-11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0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439 0 14074,'-19'0'-45,"-3"4"-67,-7 5 22,-8 10 68,-9 12-23,-4 12-22,-3 12 89,2 11-22,4 3-45,9-2-22,11-8-135,12-12-22,10-9-45,18-10 291,15-11 270,23-8-1,19-19 1,5-15-90,2-19-90,-32 3 0,-3-4 22,13-23-78,-25 23 0,-6 2-56,-9-9-89,-7 11 178,-9 11 226,-9 10-114,-4 7 1,-21 0-225,2 8 23,-16-2-22,2 7 0,-5 0-1,-4 9-89,0 7 90,2 10-68,7 8-89,10 6-158,23 32-828,36-10 245,4-20 1,9-4-1312,14-9 0,6-7 2231,5-5 0,-3-3 0,17 3 0,-20-13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09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448 169 7863,'4'-27'987,"1"2"-808,5 8 202,2-3 23,4 0 67,-1 3 111,-2 1 136,-7 8-23,-2 3-269,-4 2-67,-4 2-179,-4-2-158,-9 0-44,-4 1-23,-6 1 67,-2 1 23,-6 0-45,0 0 0,-5 1 0,1 3-67,1 5-46,3 5 1,2 6 23,1 9 44,-12 36 45,13-7 0,-6 22 0,21-25-67,8-10-45,4-8-337,19-4 583,11-12 46,22-3-45,15-12 44,6-3-134,4-3 111,23 0-178,-25-3 89,15-6-44,-36-4 67,-2-12-23,-2-7-67,-3-10 112,1-5-22,-6-2-46,-4 2-44,-7 4 45,-8 3 67,-9 9-246,-4 3-90,-5 8-46,-1 4 203,-21-2-179,0 10 134,-22 0 67,3 6 0,-3 2-44,1 7-203,-11 26 202,15 5 135,-3 28-90,21-2 90,9 4 67,4 1-45,11-6-112,10-8 45,8-10 112,10-9 135,2-9 22,2-13 90,-1-7-68,0-8 1,3-11-202,4-8 44,3-13-89,3-4-23,-2 0 1,-8 3-23,-8 6 0,-13 9-45,-7 6-22,-7 9-135,-2 1-67,-1 3-225,0 0 360,0 3 156,0 1 23,0 6-22,0 4 21,6 2 24,2 2-23,4-2-45,2-1 22,0-2-22,-2-3 157,6-2-112,-7-4 179,8-3 113,-1-3-158,5-13-22,5-11-45,-1-14-45,-5-3 67,-8 0-291,-8 9 23,-4 3 134,-9 8-45,-25 2-112,-27 9 68,8 3 67,-4 8 44,42 1-89,6 0 0,3 0-113,3 0 23,-3 0 90,0 4 67,-4 6-45,-2 7 22,1 12 91,-2 2-113,4 9 0,1 0 90,5-4 22,1-4 90,8-9 269,8-5 336,14-7 23,11-6-382,11-3-200,10-2-662,7 0 481,9-6-22,1-2-1082,-1-4-1049,-2-1-1411,-8 3 3542,-8 0 0,-28 5 0,-12 1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0.4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271 83 8110,'0'-32'1771,"0"5"-1479,0 15-180,0 5 22,0 4-156,0 1-897,0 2 829,-5 4 830,-7 13-135,-9 13 45,-12 20-201,-5 11-203,-6 10-66,4 0-136,4 1 1,12-11-45,11-8 68,8-15-203,5-10 157,7-9 226,5-7 65,11-6 225,11-4-22,9-13-337,10-16-89,6-19 22,5-21-381,-2-7-157,-27 30 336,0-8 1,-3 2 22,-12 11 67,29-46 134,-36 48 23,-8 14 22,-2 5-21,-3 9-69,2 2-67,-2 6-89,0-1-717,0 2 604,-4 12 382,-9 15-45,-12 22-68,-9 16-111,-4 9 0,11-2 134,9-8 67,14-12-22,18-11 22,8-12 1,9-8 88,7-8-43,-1-7-1,8-3-1009,5-10-2196,4-13 2981,-1-19 0,-23 14 0,-9-2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2.4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587 83 7885,'-3'-45'4216,"0"10"-4463,3 32-112,0 3 158,0 32 604,-12 17 1,-11 16-247,-7 4 0,-8 12 0,-3 5 0,4-5-142,-2 6 0,1-3 0,-4 4 2,6-16 1,-4 5 0,-1 1 0,1-3 0,6-9 1237,-9 9 1,3-8 0,34-25-1241,76-54 0,45-35 0,-31 30-38,-56 83 17,37-84 1,35-38-1,-6 0 1,-45 38-85,-72 73 45,18-23 45,10-18 202,11-7 135,13-6-24,11-11-201,8-15-874,-3-21-1323,-1-17-2130,-11-10 3367,-15 31 0,-7 7 0,-11 35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4.7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985 71 3952,'0'-12'1771,"0"3"201,0 7-1277,0 2 839,0 0 282,0-21-1450,0 15-433,0-15-269,0 21-23,-24 34-1917,-10 22 2410,1-6 1,-10 17-293,7-12 1,-7 15-1,-6 9 1,-2 4-1,1-1 1,3-6 0,8-10 276,-8 10 0,8-8 1,-6 13-64,9-10 0,-7 14 0,-4 9 0,-1 4 0,2 0 0,5-5 0,6-11 1,10-14-1,4 22 0,9-7 250,-4 17 0,0 8 1,4-21 657,5-7-852,9-98-344,11-47 1,10-33-1,-1 2-22,-7 21 0,-2 2 0,3-7 158,2-7 1,2-9 0,2 0-1,1 9-143,5 5 0,2 8 0,-3 4 295,-7-4 0,0 7 1089,12 4 1,-4 12-1102,-16 17 2631,-7 16-2854,-3 14 201,-13 29 23,-6 17-45,-9 15 314,0 31 246,72-65 1,33-10 0,-6-1-472,-15 8 1,6-5-1902,19-12 0,18-8 0,2-5 0,-18 0-27,-11-5 1,-7-1 1384,24-2 0,-14 3 1,-45 10-1,-11-2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4:03.6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 10623,'6'14'1165,"0"-3"-1574,-6-11-240,0 0 654,62-12-4251,-22 7 4285,51-9-39,-39 12 916,-4 0-916,-5 2 67,-5 0-33,-6 0-34,-4 0-1299,25 8-2796,-17-3 4095,21 4 0,-38-5 0,-5-3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5.7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1 6708,'-28'89'1659,"1"-1"0,0 1 0,-1 0 0,-2-2-1592,9-8 0,-6 30 1,-1 9-1,4-14 1,11-32 713,9-22-669,57-74-417,12-44-301,2-5-2616,18 69 3222,-71 25 168,34 15 0,10-8 455,-2-38-523,-1-27 1,-10-13-639,-40-20 314,-67 15 224,-6 55-11,11 30 0,10 15-729,22 36 1210,104-38 1,24-5-191,-62 1 1,5-7 189,24-21 1,21-14 0,2-6 0,-16 0-628,-11-2 0,-8-5 146,16-11 0,-6 1 11,6 11 848,-35 36 0,-21-15 0,7 14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6.7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401 230 8245,'23'-45'2163,"-1"1"1,-4 6-3375,4-1 1704,-47 82 539,-22 44-566,11-16 0,-9 24 1,-4 9-1,2-5 0,8-19-320,-1-4 0,3-3-359,1 13 0,-7 19 0,10-15 0,25-48-4323,69-106 3809,-15 12 1,15-17 0,5-7-1,-2 2 1,-11 12 849,8-11 1,-2 1-265,2-2 0,10-11 0,-5 0 0,-19 13 1418,-24 12 1,-9 8-1053,14-29-225,-20 21-404,-8 56-381,0 10 1271,-10 42 0,-7 32 0,0-5-374,4-19 0,-3 7 26,0 7 0,-5 20 0,-2 10 1,-1 2-1,0-8 0,3-15 198,-1-6 1,0-12 0,0 7-293,2 16 1,0 12 0,-3-8 0,-3-25 291,-39-13 1384,39-68-2365,5-36 1,-1-33-1,13-6 1,25 21 477,42 33 1,32 20 0,4 0 0,-24-19 0,-39-31-1,-20-17 1,0 1 0,22 25 0,49 53 0,-1 1-1,1-1 1,0 1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8.6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42 314 2527,'-21'0'1189,"2"0"3078,19 0-680,-1 0-3873,10 0 331,35 4 695,33-1 0,11-12-92,-19-22 1,-1-7-649,33 5 0,-39 6 304,-123 4-326,27 23-1663,-33 32 0,9 19 1797,51 1 1,18-2-619,24 1 1122,47-35 1,14-23-1560,-39-17 1,0-14 1039,8-7 0,5-9 1,-16 3 58,-10-24-536,-23 7 178,-21 64 2019,0 4-1906,0 17 178,22 46 1,14 5 381,18-19-202,32-38 0,4-25-191,-50-13 1,-5-12-371,28-35 1,-15 5 819,-41 39-506,-16 65-156,14 60 3571,14-27-3191,6-21 1,7-12 179,39-33-225,15-41-335,-42 1 0,-6-5 134,11-20-202,-10-7-673,-30 96 1222,34 12 1,14 2-157,-14-7 0,5-2-4070,43 12 0,1-17 3031,-13-39 0,-10 3 0,-69-11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8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25 159 5165,'-22'-93'-1292,"19"28"1,11 86 0,9-2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20.0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7 174 9971,'13'0'22,"-2"0"1,-11 0 470,2-3-448,2-5 381,0-19 2668,-1-24-2780,-2 16-1233,-4 6 874,-5 55 897,-9 69-673,6-26 191,6 0 0,4-5 1334,4-29-807,19-89-2018,-15 16 1098,25-14 46,-18 67-46,20 54-111,-21-51-1391,58-34 1548,-56 19 89,67 19-112,-64 4 829,38 15-649,-13-78-169,-16-17 0,-4-6-101,5-10-672,-77 6 908,57 119 0,3 28 55,-28-37 1,1 6 33,27 23 1,16 20-1,3 2 1,-12-12-135,-15 2 0,-8 0-229,-1 27 1,-4 9 0,1-66-983,0-120 0,2-26 1447,3 46-529,27-16 1,24-27 0,11-11 0,3 7 0,-7 22 235,12 11 1,5 10-699,-9 2 1,9-4-1,3 0 1,0 4 653,-2 8 0,3 3 0,-3 2 0,-9 2 0,3-7 0,-2 2 0,10 4 0,0 1 0,0-1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36.1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14814,'33'35'-1368,"-7"-3"0,-12-10 1,-7-8-1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37.9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312 0 7123,'-47'82'45,"-1"0"0,0-1 0,2-21-1,5 23 1,0 0 0,0 0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39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1062,'21'93'0,"0"0"0,-1 0 0,1 0 0,-1 3 0,-1 0 0,0 0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39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82 0 2385,'-7'94'193,"-1"0"1,1 0-1,-1-1 1,1 1 0,-10-4-1,-1-8 1,8-2 0,19-5-1,0 0 1,-1 0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0.5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36 0,'73'-10'0,"0"0"0,-15 3 0,0-1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4:03.9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7649,'16'11'2521,"60"-2"-3390,-45-9 791,51 0-5,-48 0-354,-2 0 194,-2 0 97,-2 0 135,-3 0 11,-1 0 134,-2 0-27,-2 0 173,0 0 567,-1 0-511,14 0-336,-2 0 0,68 0 0,-64 0 0,37 0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1.1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162 258 6003,'-45'-71'-32,"0"1"1,1-4-1,16 32 1,28 48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1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0,'95'3'0,"-19"0"0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1.2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0,'70'2'0,"1"0"0,-1 0 0,15 1 0,-1 0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1.9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0,'85'-14'0,"-17"2"0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6.8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6003,'0'0'0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7.1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30 0,'73'-16'0,"4"3"0,-21 12 0,-2 2 0,-5-1 0,33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7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135 63 210,'-71'-31'1367,"13"5"-988,53 21-1186,16 16-268,20 6 1075,13 13 0,-17-14 0,-3-4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7.5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1 131 0,'56'-21'0,"0"1"0,17-4 0,7 3 343,-12 12 1,5 3 0,-5 1-457,9-6 1,-2 2-291,23 5 0,-10 7 403,-18 16 0,-37-12 0,0 11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7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30 7998,'94'-3'-217,"0"1"0,-18 0 1,4 0-31,10 2 1,10 0-1,1 0-382,-21-2 0,3-1 0,-4 1 0,-9 0 0,8 1 0,-6-1 0,23-2 1,0-1-1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7.8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3 5913,'-47'-1'28,"18"-1"0,2 2 0,21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4:04.1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59 8214,'21'-2'2135,"-5"0"-1883,-16 2-146,0 0-347,71-21-195,-31 14 360,48-5 0,3 2 239,-34 7-119,4 2 1,-5 1-11,-26 0-34,8 0-202,16 0-145,13 0-4138,26 0 3298,2 0 1153,-40 0 0,-4 0 0,5 0 0,-15 0 1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00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663 35 8133,'0'-14'0,"0"5"-45,0 6-67,0 3 2847,0 0-2668,-4 0-45,0-3-89,-4 0-269,-32 1 336,6 14-67,-32 11 44,14 22 46,-5 9-23,17-7 0,-1 3-23,-23 24 23,26-25 0,1 2-22,6-8 0,2-1-23,-9 19-12,11-2 1,4 0 11,9 0-44,-2 31-292,16-44-628,17 12 605,2-29 180,19 4 516,0-32-91,6-13 203,31-30-292,-31 11 45,13-17 112,-44 30 157,-7-5-314,-3-10 112,-14 2 90,-8-7-23,-16 9 561,-36-19-694,31 24-293,-12-7-425,44 27 493,15 20-2142,19 37 1,6 11 2208,9 16 0,-9-16 0,-2-5 0,-9-24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01.5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6115,'0'0'0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03.4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507 1 6316,'-27'0'-22,"1"4"44,5 5-44,-3 4 134,1 4 224,1-3 337,3-2 22,4-4-112,0-2-224,-1 2-180,-36 37-67,12-3-1775,-1 5 1,0 5 1685,-7 24-23,4-5-473,22-20 384,15-28 66,5-6 68,1 4 90,9-8-23,6 4-112,12-9 68,7-1 178,35-4-156,-26-1 22,22-2 45,-35-11 449,-1-4-438,8-31 0,1-9-78,3-5-113,-4 1 1,-3-3-1394,-13-15 1506,-12 30-90,-18-6 112,-12 38 2156,-13 5-2312,-20 4-113,-9 19 111,1 15-43,2 23-91,39 24 1,13 6 0,12 0 89,4-5 0,12-9-134,43-36-34,-14-20 0,3-4 169,48 1 134,-3-16 44,-23-4-89,-34-15 113,-7-1-68,-4-2 2388,-7 2-2277,-5 6-156,-7 6-134,-3 2-359,-1 6 470,0 2 46,-2 3-113,-2 3 488,-1 0-263,-5 3-1,-6 12-66,-6 11-3393,-2 15 3370,5 6-90,6 5 359,63-22-112,9-44 0,8-14-169,-10 11 1,1-6 10,22-24 1,-8-5-22,-8-9 100,-27 8 0,-6-1-33,1-8-191,-13 14 0,-7 4 12,-19 15 3458,-14 7-3122,-56 4-270,16 10 23,-40 14 0,42 13-67,2 16 56,12 12 0,4 6 33,-5 11-33,12-9 0,4 0 55,10-2-44,5-4-493,3 12 247,4-33-113,18 6 695,16-32-190,35-19 0,9-7-146,-26 10 0,0-2 0,35-15 0,-2-3 22,2-9 270,-1-12-494,-41 28 67,-6-4 1,-36 31-202,-1 0 268,-4 3 1,-5 5 45,-8 11-45,4-1-91,-6 30 180,14-18-66,-2 21 21,8-17 68,8-2-23,0-5-66,10-5-68,-2-7-45,4-6 426,1-5 45,8-3-135,4-13-3459,9-9 3370,3-18-2224,5-11 2179,-4-9-192,-2-4 147,-8-6 202,-12 4-450,-11 28 2624,-51-34-2376,3 60 0,-38-34-11,16 68 0,1 16 11,-10 6 1546,12 2 0,7 4-1748,22 14-3208,11-5 2647,27-5-537,21-8 1300,23-11 0,-18-17 0,-5-8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05.8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3 387 6765,'1'-3'3878,"0"-2"-2868,-4 2-1,1 0 1031,2 1-1390,0 0-403,0 0-270,0 1-582,14-4 1031,7-4-471,19-9 0,9-7 347,0-10 1,1-4-258,14-13-476,-17 10 0,-3 0 768,-10 1 66,-12 11 1,-12 11-605,-6 10-114,-4 9 248,0 16 112,-8 9 67,-9 39-112,0-16 951,0 11-996,11-34 1,6-9-1,0-9 22,15-1 68,-1-5 90,17 1 22,0-11 67,10-11-134,3-11 22,12-20-68,-24 19-111,-2 0 22,-26 26-67,-4 4-493,0 2 605,1 7 22,2 2 1,2 9-1,6 8 1,-1-7-1,3 4 0,-2-11 23,-3-5 135,2-2-360,-3-4 23,5-2 292,5-8-23,15-11-157,-7 4 23,-1-2-46,-16 14-21,-8 4-46,0 0 91,0 11 111,0 6 22,0 12-66,0 3-23,0-3-90,11-5 90,23-4-45,6-10 202,21-2 113,15-17-226,-26-3-3346,10-5 3414,-42 4-90,-10 7-66,-7 4-158,2 2-45,6 0-1954,12 12 1394,23 6-2735,26 10 4004,27-10 1,-38-6 0,-5-12-1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12.0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1 472 11182,'25'-1'112,"1"-1"-5728,0 2 5639,-3 0 1363,1 0-1364,-4 0-1430,-2 0 1408,-2 0 22,-3 0 23,-4-1 2246,1 1-2202,-3-3 46,-2 3-23,2-3 3258,1 3-3393,5-2-21,3 2 21,4 0 1,3 0 44,10 0-22,-7 3 67,4-2-67,-14 3 23,-4-4 22,0 1-23,-3-1 0,0 0 46,-1 0-68,3 0 22,7 0 0,24 0-44,-3 0 44,20 0 1,-13 0-23,2 0 0,20 0 0,-27 0 0,11 0 0,-36 0 0,0 0 45,4 0-23,-1 0-44,7-1-23,-1 1 45,3-3 0,7 3 0,30-2-23,-9 2 91,22 0-68,-20 0-45,-5 0 45,-5 0-3347,-9 0 3347,-8 0 0,-9 0 22,-6 0 0,1-1-44,23-3 22,-4 0 22,22 0 3348,-11 1-3392,27 2 22,-16-1 44,13 1-44,-30-1 0,-7 1 0,-9-1 23,-4 0-46,-4 0 68,-3-1-22,0-1 21,-3-1-88,5-2 44,3-1-68,34-3 68,-5 5-44,31 0 66,-14 6-22,8 0 22,4 0-22,-21 0 0,1 0 0,28-1 0,-31-1 0,-2 1 0,13-4 23,-8-1-46,41-10 23,-32 6 0,-15 1 0,1 0-22,16 3 22,5 0 11,-20 4 0,0 1-33,26 0 44,20-1-22,-37 1 23,-7-1-23,22-6 22,-32 3-22,13-4-22,-33 5 22,0 0-23,13 0 46,35-3-35,-24 5 1,2 1 11,2-1 0,1 0 0,0 0 0,-1 1 23,23 1-1,-4-4-22,-2-1 0,-7-2 0,-4-2-3392,-5 0 3370,-5-1-183,24-5 182,-14 3 46,23-1-46,-14 4 23,7 5 23,5-1-70,-17 4 1,2-1 24,32 1 33,-32 0 0,-3 0-33,14 1 44,-9 0-22,4-2 23,-23-2-23,2-1 0,-19-3 0,0 1-23,5-3 23,41-7-22,-10 5 22,-18 3 0,1 2 0,27 3 3222,3 1-3222,-1 3 0,-25 0 0,-1 0-791,24 0 769,18 0 22,-41 0 118,-2 0-118,17 0 22,-13 0-22,21-4-44,-13-1 66,10-4-22,7 2-11,-18 3 0,3 2 11,31-1-23,-33 2 1,-2 1 89,15 0-134,-6 0 112,-6 0 1117,15 0-1162,-23 0-22,8 0 44,-22 0 0,4 0-3436,50-8 3414,-13 4-11,-22 0 0,0 0 11,33 3 11,-44 1 0,-1 0-33,48 0 22,-30 0 0,-1 0 0,33 5 0,-39-3 0,-3 0 22,18 7-44,-9-6 44,25 0-22,-27-3 0,25 0 0,-26 0 3370,11 0-3370,7 0 0,-15 0 0,1 0-23,-14 0 1,0 0-1652,18-1 1,-2 2 1695,25 3-44,-7 0 22,-7 5 0,14 0 22,-30-3-44,7-1 44,-35-4-44,-3-1 44,42 0-112,-23 0-381,43 0-896,-24 0-449,16 0 1816,-10 7 0,-2 0 0,-3-3 0,-21 3 0,0 0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29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5913,'28'-3'-90,"0"1"1,-4 1 89,4 1 0,-12 0 0,-1 0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0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 6474,'28'0'-46,"2"-1"-178,-2 0 0,6-2 23,2 1 156,3 1 45,-2 1 0,0 0 0,-6 0 0,-6 0 45,-4 0 156,-8 0-111,-1 0-45,-4 0-23,2 0 0,5 0 1,6 0-23,8 0-112,8 0-90,6 0 68,4 0 134,0 0 0,-19 0 0,-7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0.1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 6383,'34'-12'0,"-1"1"-67,-9 0-202,5 0 90,12 3 179,8 0 0,-20 4 0,-3 1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17.3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 5734,'-7'2'0,"2"-1"0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18.5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233 98 9007,'-62'-23'59,"0"-1"1,3 4 0,18 3-5743,37 11 5639,1 2 1094,1 2-2239,2 1 2744,0 1-1622,0 2 44,0 3 91,0-2 3346,0 3-3235,0-6-156,2 1 133,-2-1-65,3 0-69,-2 0 112,7 4-111,1 1 44,5 5-22,1 2-68,0 0-44,7 4 403,0-4 23,1 1-135,-9-4-44,-6-3-1,-5 0-67,6 0-112,7 6 23,3 1-46,21 22 46,-16-15 89,11 14-67,-14-16-68,-2 1 113,8 2-45,-8-7 44,0 1 1,-10-7-23,-4-2 23,0-1 45,7 4-113,0 0-44,8 6 111,3 0-89,4 1 23,18 7-1,-11-7 225,19 5-113,-21-9-21,2 0-24,-12-3-44,-4-1 45,-3 1-46,7 2-21,3 0 44,21 13-45,6 8 23,0 1-112,-5 0 89,-19-16-44,-8-2-45,-2-2 112,-5-1-45,-1 0 22,1-2 0,1-3 46,12 4-24,-3-2 1,28 11-22,-15-6-1,21 9-3459,-12-8 3504,-1-2 1,1-2-91,-4-2 114,-3 0-2,-3 0-66,-3 0-383,2 2-963,0 3 1323,11 14 0,-24-15 0,4 6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4:04.4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 9346,'14'2'1440,"-3"0"-1440,-11-2-17,0 0-17,71-4 34,-31 4 5,11-2 1,1 1 0,4 6 0,2 1 83,-1 1 62,-4-2-22,-6-3-62,-7-1 12,-9-1 173,-11 0 73,-5 0-325,-6 0-544,1 0-984,12-1-5410,4-4 6938,9-1 0,-16 0 0,-4 2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19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30 9456,'-13'-16'291,"3"4"-358,10 11-270,0 1 427,0 2 0,2 10-45,13 9 22,13 14 67,19 9-89,9 7-3347,13 0 3279,0-2 180,1-3-479,-6-8 322,-11-1 134,-8-8-111,-9-2-68,1 1 90,-12-10 23,5 5-23,-10-9 3209,5 3-3546,26 11 382,-5-8-45,21 7-112,-14-12-2933,4-5 3202,-2-1-68,16-5-156,-24-1 111,3 0-245,-26 0-495,-7 3-672,-2 4 1323,-6 11 0,-3-11 0,-5 6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22.0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60 7617,'0'-22'1569,"0"2"-1345,0 13-224,0 1-134,0 3-23,0 2-561,0 1 606,5 0 112,10 5 0,9 7 90,56 32-68,-29-14-22,-7-4 0,0-2 23,0-2-1,-1-1 45,27 7-22,-11-5-945,27 9 855,-14-6-342,1 0 454,2-1-76,-27-8 1,-2 0-59,20 9 89,11 6-22,-40-13-67,-6-6-90,-12-3 922,-7-4-832,-5-1 542,-5-3-296,-1 1 155,-1-1-222,0-1-1009,0-1 897,-1 0 0,0 0 0,0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24.9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7617,'23'2'-1771,"2"-1"355,1 3 1,-9-3 0,-8 3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25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6182,'0'0'0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25.4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45 6294,'-9'-12'269,"3"1"-336,-3 1-180,5 4 247,1 2 0,2 3 0,1 1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07.7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71 860 7101,'-19'0'1928,"3"-1"-1434,1-2-293,6 0-111,2 0-90,4 1-45,2 2 875,1 0-830,6 4 22,4 2 112,10 4 1,0-2 0,4-3 22,-1-2 22,0-3-89,0 0 44,0 0-66,-4 0 111,6-2 23,2-5-90,10-3 22,10-9-156,8-5 156,-2 0 1,3-2-90,22-14 22,-28 16 0,-3 0 157,-1-2-268,-19 11 66,5 0-22,10-3 67,8-5-67,7-3 0,-2-1 0,-8 5 67,-3 1-67,-7 0 0,-2 0 113,-6-1 111,-8 6 112,-8 1-66,-5 5-91,1-4-179,2 0-68,9-12 46,12-3-3370,14-15 3370,15-8-1,6-6 46,-3 4-23,-7 3 45,-29 27-23,-7 4-134,-21 20 2271,0 0-3774,-9 4-1232,-8 17 2847,-19 15 0,16-9 0,-4 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12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 13177,'19'-8'-90,"-1"2"203,-7 7-1,-2 2-45,-2 1 45,-3 0 67,-2 0 24,0-4-159,-2 1 24,1 1-46,0-2 23,0 1-1,0-1 24,-1 2-46,0-2-44,0 1-23,0 2 90,4 3-45,1 3 0,4 4 22,-2-2-22,-1-1 0,-2-4 0,-2-2-22,-1-1 44,1-1-89,-1 0 44,2 0 23,1 2 0,2 2 0,2 3 0,2 1 23,1 3-23,3 1 45,6 10-45,-3-3 44,2 5-44,-7-6 0,-2-2-22,1-3 22,-3 2 22,-1-9-22,-2 2 0,-3-8 0,0 0 0,0-2 0,1 3 0,1 1 23,2 3-23,4 1 0,1 1 22,4 1 1,1 5-23,-2-4-23,-1 2 23,-3-6 0,-4-1 0,0-1 0,-3-1 0,-1-3-22,0 2 44,5 0-44,-1 3 22,4 2 0,-1 2 22,1 0-22,4 3 23,1 1-1,7 7-44,-6-6 44,1 3-44,-9-9-1,-1-2 46,0-1-23,1 0 0,2 0 0,2 4 0,0-2-23,2 5 46,1-3-1,4 5-22,3 0 0,5 4-22,2 0 22,17 8-23,-10-6 1,8 5 44,-15-10-22,-2 0-22,-2-3 44,0 2-22,-3-2-22,1 2 22,-1-2 22,3 2-22,0-3 0,2 0 23,7 2-46,-8-2 23,4 3 0,-11-3 23,-4-2-46,2-1 23,-5-2 0,11 4 0,-11-4 0,9 4-22,-7-2 22,4 2 0,4 2 0,2-1 22,1 1-22,11 5 0,-9-3 23,6 2-46,-10-4 23,-3-5 0,-1 2 0,-4-3 0,-4 2-22,3 0 44,1 2-22,20 5 0,-6 0 0,13 3 23,-8-6-46,4 1 46,4 0-23,1 1 0,1-1 22,-3 2-22,1 1-22,-2-1 22,15 5 22,-14-6-44,8 2 22,-20-5 0,1-2 0,-2 3 0,1-1 0,14 8 0,-11-7-23,10 6 46,-15-8-46,1 1 46,-2 1-23,1 1-23,0 0 1,10 6 22,-8-4 0,5 3 0,-11-7-45,0-2 45,0-1 0,1-2 0,-1 2 0,0-2 22,-3 2-22,2 1-22,-8-2 22,2 1 0,-5-5 22,3 3-22,1-1 23,11 7-46,-6-2 23,10 1 23,-7-2-46,13 3 23,-9-2 0,5 3 0,-14-3 0,0-4 0,0 0 0,5 1 0,3 0-22,2 2-45,3 1 112,-3-3-23,3 0-22,-5-2 0,0 0 0,-3 0 22,-5 0-44,6 2 22,-8-1 0,4 1 0,-6-2 22,2 2-44,1-4-45,6 3 67,-2-2 67,20 3-67,-10-1 0,15 1 0,-14-2 0,3 3 0,-1 0 0,4 1 0,1 2 0,4-3 22,-2 1-44,2 0 22,1-2 0,21 5-22,-11-8-46,14 3 136,-18-5-68,-1 0-68,3 2 136,3-1-113,2 3 90,29 6-45,-20 0 0,20 2 22,-26-4-44,-1-1-23,1-2 90,1 2-90,0-4 22,33 5 46,-21-3-146,-22-1 1,0-1 145,24 5-23,5 0-23,-1 0 23,-22-3 0,2 1 0,32 2 11,-33-2 1,-1 1 33,27 3-90,-2 3 45,0-2 0,1 2 0,-4-4 45,0 1-90,-3-3 45,1 2 199,-1-3-221,-20-1 0,0 1 44,32 1-33,-11 0 0,0-1 11,15 2 11,-32-4 0,0 0-11,20 3-22,0-2-1,-2 0 46,1-1-135,0-1 112,0 0 0,3 0 0,4-2-23,3 3 1,2-2 22,2 4-46,-6-3 24,-2 1 22,-28-3 0,0-1 22,28 2-33,-30-1 0,-1-1-56,22 2 134,5-1-45,3 2-33,-18-3 0,1 0 57,31 4-69,-31-2 0,-2-1 69,16 5-92,1-3 92,-5 1-46,-2-4 0,0 2 0,-6-2-24,2 1 2,-2-1 0,3 3 44,-15-4 0,1 0 2,35 3-24,-30-4 0,0 1-570,24 0 570,1 0 0,0 1 0,0 0-23,4 0-22,0 0 0,3 0 67,-27-2 1,1 1-79,-17-1 0,-1-1 89,15 1 1,-2 0-79,20-1 45,-6 0 0,0 0-22,-2 0 78,-16 0 0,2 0-101,35 0-169,-33 0 1,0 0 258,24 0-45,-3 0 32,-6 0 35,-3 0-90,21-3 46,-24 1-23,19-2-67,-29-1 67,5 2 0,3-1 44,5 1-133,9 0 683,4 1-639,9 0 67,-27 2 1,2-1-1,-16 1 0,0-1-243,17 1 0,0 0 198,-22 0 1,0 0 33,26 0 1,1 0-12,-17 0 0,-1 0-12,20 0 1,-1 0-45,-24 0 0,-2-1 112,0-1 0,-1-2-78,-1 0 0,0-1 66,0-1 1,0-1-90,0-1 1,0 1 21,1 0 1,1 1 44,1-2 1,1 1-1,0 1 0,0 0-22,2 0 0,-1 0-45,0 0 1,0 1 44,0 0 0,-1 1 44,1-1 1,-1 0-67,0 0 0,2 1-1,26-2 1,2 0 78,-23 1 0,1 1-146,21-2 1,-1 0 122,-26 3 1,-3-1-12,-1 0 1,0-1 74,-2 2 0,2-1-75,18-3 0,0 1-56,-15 2 1,2-1 55,6 1 1,5 0-1,-4 0-67,-3 1 1,0 0-74,20 0 1,0 1 83,-22 0 1,-3 0-731,2 1 1,-1 1 785,1-1 1,0 0-46,-1 0 1,1-1 44,-1 2 1,0 0-23,-2-1 0,0 1-34,-1 0 1,1 0-116,-4-1 1,0 0 126,-2 1 0,0-1 22,47-2 0,-4 0-68,-2-1 136,1 0-91,-2 0 1,3 1 67,-3 2-458,2-1 424,-28 2 0,0 0-33,35 0 33,-36 0 0,0 0 3,22 0-126,1 0 224,0 0-112,3 0 1384,-1 0-1451,-28 0 0,0 0 67,26 0 11,-32 0 0,-1 0-55,12 0 927,0 0-973,3 0 135,-15 0 0,2 0-45,33 0-1313,-28 0 0,0 0 1313,23 0-79,3 0 57,-6 0 44,-5 0 1,-5 0-23,-10 0 72,-4 0-184,11 0 179,-17 0-67,12 0 23,-20 0-202,20-4 268,-15 2-44,14-5-45,-16 4 0,0-1 0,4 1 0,2 1 45,1 1 3134,-1 1-3179,-1 0 530,-2 0-507,-6 0-23,-1 0 22,-4 0-44,-3 0-1,8 0 23,-13 0 23,6 0-46,-12 0 23,0 0 0,-1 0 23,1 0-46,5 0 23,-8 0 0,0 0 45,-11 0 0,-4 0 0,-3 0-23,-2 0 24,0 0-24,0 0-22,0 0 45,0 0-45,0 0-91,0 0-513,2 0-831,8 0-2265,8 0 3700,5 0 0,-8 0 0,-7 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57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0 419 5734,'57'-6'22,"-2"1"-22,-4 1 23,-4 2-23,-2 0 0,-5 2-23,1-3 46,-4 1 89,19-6 0,-15 1 22,15-4-22,-22 1 22,1-1 24,-1 1-1,0 0-90,0-1 22,2 2-21,-1 0-68,4 2-23,3 3 23,6 1 67,5 1-22,3 2-45,3 0 0,1 0-45,5 0 1,30 0 178,-22 0-336,22-1 359,-35-3-67,-3-4-45,-1-1 90,-7-2 21,3 3-44,-2-1-112,2 3 0,1 2 0,28 1 23,-20 2-23,20 1 22,-28 0-22,-5 0 23,-2 0-113,-6 0 157,7-2-89,-16 1 44,4-2 45,-17-2 45,-2 2-22,-2-1-135,0 1 45,2 0 45,-1 1-67,19 1 22,-7 1-23,19 0 46,-12 0-23,8 0 22,4 0 0,6 0-44,4 1 22,0 1-3482,0 0 3572,-2-1-112,-3-1 22,21 0 44,-16 0-88,21 0 66,-18 0 0,2 0-22,0 1-22,0 2 135,3 0-125,-14 2 1,1-1-34,28 0 33,-25-1 1,0-1 11,20 0 68,-3-2-136,-1 0 68,-5 0 68,28 0-136,-24 0 91,23 0 45,-30-2-136,7 2 68,1-1 0,4 1 0,3 0 0,-20 0 0,1 0 45,28 0-185,-29 0 0,-1 0 162,16 0 3186,-4 0-3095,-1 0-181,-6 0 158,-1-6-90,-2 1 224,24-10-268,-15 6 133,25-4-22,-17 9-67,6 0 0,8 2-22,5 1 44,3 1-22,-1 0-2980,-1 0 2957,0 0-507,-1 0 418,-25 0 0,2 0 112,-16-3 0,0 0 112,18 0 0,1-3-179,-19-1 0,-2-1 145,1 0 1,1-1-91,2 0 1,0 0-23,0 1 1,0 0 111,2 0 1,3-1-102,28-1 1,2-1-1,-22 3 1,-1 1 33,23-2 1,-3 1-169,-30 4 0,-4 1-45,-2 1 0,-2 1-605,45 0 807,-9 1 0,-39 0 0,-13 0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17.0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1 483 7863,'22'-3'113,"0"2"-68,-6-1 22,9 2 90,6 0-135,5 0-22,0 0 22,-4 0 1,0 0-23,-6 0 0,2 0-23,0 0 23,0 0 135,7 0-23,3 0-179,10 0 201,2 0-21,0 0-91,1 0 0,-4 0 46,-2 0-68,-2 0-23,-3 0 46,-2 0-1,0 0-22,-3 0 22,3 0 1,20 0-46,-13 0 23,16 0 45,-21 0-45,-1 0 0,0-1 0,21-2 45,-11 1-45,24-1 0,-17 2 22,10 1-22,1-1 0,5 1-3369,0-2 3346,0-1-185,-19-1 1,0-1 207,25-5-12,-26 2 1,-1 0 34,15-5-153,-5-1 130,1 1 45,-2 3-34,-10 1 0,2 1-33,28-4 44,-24 3 1,1 0 44,26-5-157,6 0 202,1-1-112,5 3 0,-3-1-11,-30 6 0,0 0 3077,27-5-3055,-38 5 0,-2 0 588,2 1-622,-13-1 475,-11 4-362,9-3-90,-4 3 0,18-1 46,-1-1-92,10 2 69,4-1 0,5-2-1,5 0 45,3-3-89,2 2 22,0 0 0,0 2 0,-3-1 0,-2 3-45,-3-2 22,-20 1 1,2 0 45,28-2-35,-26 1 1,0 0 123,23-4-134,3 0-23,1-2 112,0 3-89,-2 1-23,19 2 45,-26 4-22,11-1 22,-36 2 0,-4 0-68,-5-2 90,3-3 1,28-5 22,-12 2-45,26-1 67,-17 5-22,2 1-45,4 0 0,-2 0-22,-3 2 44,0-1-44,-4 2 44,-1 0-22,-2 0 0,27 0-67,-19 0 89,25 0 45,-20 0-111,8 0 66,8 0 0,8 0-22,-23 0 0,3 0 11,-20 0 1,0 0-466,18 0 0,-1 0 454,20 0-22,-4 3 89,-5 1-45,-3 4-66,-1 0 88,0-1-55,-26-4 0,0 1-11,28 3 44,16 0-44,-36 0 22,-8-4 0,-2 1 0,-5 0-23,-1 0 23,21 1 67,-13-2-111,19 3 44,-15-3 0,6 2 44,8-3-66,8 1 0,9 0 884,5 0-862,4 0 0,-5-1-22,-2 0-57,-33-1 1,1-1 123,27 2-56,-32-1 0,0 0 11,24 3-113,6 2 113,12 0 22,-42-2 1,2 0-1,3-2 1,1 0-110,3 0 0,5 0 143,28 1 0,2-1-296,-24 0 0,-1 0 240,24 2 0,-3-1 0,-31 2 0,-4-1-11,-2 0 0,0 0 11,-3 1 0,-1 0 0,45 3-12,-31-4 1,1 0 22,-15 0 1,0 0-12,18-1 0,1 0-1015,-14 0 1,-2-1 1025,6 1 1,0 0-1,2 0 0,1 0-87,3 1 0,0 0 53,-1-1 1,3 1 37,0-1 0,6 0 0,-4 1-97,15 1 1,1 1 110,-9-2 1,3 0 0,-3 0-64,10 1 1,-3 0 66,-2-1 1,0 1-68,-3-2 1,0 1 33,-5-1 0,-1 0-124,-2-1 1,-1-1 201,-1 0 1,-1-1-57,-2 0 1,-1 0-46,0 0 1,1 0 22,-3 0 0,4 0 30,-2 0 0,5 0 0,-3-1-639,13-1 0,1 0 653,-11 1 1,4 0 0,-5-1-56,7-1 0,-4-1 116,-1 3 1,0 0-106,0-1 0,0 0 0,-1 2 0,4 0-8,-2 0 1,5-1 0,1 1-537,4 0 0,1 0 1,0 0 587,2 0 1,0 0 0,-2 0-83,-4 0 1,-2 0 0,-5 0-29,9 0 1,-5 0 76,0 0 1,-1 0-46,0 0 0,-1 0 56,-1 0 1,-1 0-68,-1 0 1,0 0 768,0 0 0,1 0-646,-1 0 0,-1 0-89,1 0 0,-2 0-182,-1 0 0,0 0 170,-5 0 1,0 0 78,-1 0 0,-2 0-101,-1 0 1,1 0 66,-1 0 1,4 0-31,0 0 1,5 0-1,-2 0 19,13 0 1,0 0-5,-8 0 0,3 0 1,-4 0-42,7 0 1,-4 0 55,1 0 1,0 0-12,-3 0 0,5 0-146,7 0 0,8 0 0,-7 0 112,-1 0 1,-2 0 13,0 0 1,6 0-1,-10 0 9,-12 0 0,-4 0 11,5 0 1,2 0-1,3 0 0,2 0-11,3 0 0,1 0-11,1-1 0,1 2 11,1 1 0,0 1 0,0-1 0,2 1 22,2 2 0,1-1-33,1-1 0,0-1-68,0-1 0,0 0-44,-7-1 0,1 0-740,18 1 0,-2 1 863,-29-2 0,-3 0 0,-4 2 0,-8-1 0,-10-1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23.8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0 5734,'-15'0'0,"3"0"0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4:06.7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8147,'15'5'-363,"-3"-1"1,-12-4-1,0 0 1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26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106 1 8245,'-11'43'179,"2"9"0,9 15 46,-4 18-181,0-35 1,-1 2-215,0 6 0,-1 1 214,-2 2 1,0 1 55,2 0 1,1 0-34,0-2 0,0 0 29,1-4 0,1-1-85,0-4 0,1-2 57,-2 35-113,0-17 134,2-17-66,-1-17-90,3-9-500,0-10-1295,3-6 1862,5-8 0,-3-1 0,3-3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5.1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24 7953,'-10'-11'157,"3"5"-426,3 1-382,4 4-65,0 0 670,6 1-424,7 0 470,8 3 0,-6-3 0,-2 3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5.5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6182,'0'0'0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52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354 136 6742,'0'-21'1570,"0"4"-987,0 12-135,0 1-156,0 0-23,0 0-180,0 1-66,0 2-23,0 1 0,0-1 22,0-1-44,0-1 66,-1 0 1,-1 0 157,-1-1 202,-2 1-135,-2-1-67,-1 1-68,-4 1-111,1-1-135,-3 2 22,2-1-22,-1 1 22,4 1 68,1 0-113,4 0-44,3 0-1,-1 0 113,2 0 45,0 8-1,0 1 46,0 7-23,0-1-23,0-4 1,0 4 0,0-3 66,-1 1-44,-2-2 0,-2 1 0,2 4 0,0 5 23,3 6 111,3 27-111,6-12-23,3 17-68,6-24 158,-2-3-45,-1-6 0,-2-2-45,-3 2 22,-1-7-22,-4 2 67,-1-6-44,-4 1-23,1-1 22,-1 2 0,0 0 68,-1-1 45,-11 1-112,-8 1-136,-17 1-22,-3-1 91,-25 0 88,20-10 1,-10-2 22,29-6-21,8 0-69,7 0-67,4-6-134,4-4-45,2-20 225,1 0-1,9-13-68,8 6 136,12-4-23,8 1-23,6-2 46,0 0-23,22-8 90,-21 16 22,11-3-135,-30 22 1,-5 5 22,-2 4 22,-5 4 23,16-4 45,9-1-68,1-4 23,4-2 67,-19 0 0,-4-1 0,-5-3-22,-5-2-45,-1-7-90,-6-2-135,0-1-111,-3 2 157,0 5 111,-3 4-111,-3 4-113,-3 5 45,-3 0-112,-1 5 90,-3 1 22,-3 2-44,-9 1-113,-24 24-44,8 2-225,-14 28-516,27-4 1144,11 1 0,11-21 0,8-9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52.9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235 110 9545,'-22'32'135,"2"-1"-91,5-8-21,-3 5 44,-4 3-22,-2 6-4274,-2 2 4251,2 3 860,2 0-904,7 0 22,5-4 0,6-5-23,2-6-22,2-7 3281,0-5-3304,9-6 225,6-5 292,25-2-91,8-23-335,3-6-46,-3-25-111,-17-3-158,2-11-223,-4-3 257,-16 18 0,-2 0 101,2-19 381,-9-8 494,-36 42-696,3 20 23,-29 4-112,7 25 44,-2 14-22,-1 23-156,13 17-696,16 8-538,13 6 1435,20-3 0,-6-34 0,7-11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54.4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12 702 6070,'-6'15'695,"0"-4"-45,6-11 628,0 0-1076,12-6-113,7-9 23,19-13-44,7-11-68,8-8 0,3-4 89,0-7-89,1-4 23,-2-3 21,-4-2-133,-7 0 178,-9 8 69,-13 10 111,-8 15-90,-8 15-89,-2 8-135,-4 8 45,2-1-45,-2 4-628,0-2 651,-2 8 89,-8 13-22,-7 14 22,-9 19-67,1 6 23,8-1-23,7-6-45,8-12-67,2-11-23,5-12 337,7-9-3325,11-5 3527,9-3-135,6-11-90,-1-9-67,0-14-89,-3-6 111,-3-6-156,1-4-90,11-24 89,-15 26 3393,5-5-3617,-23 39-44,-6 8-202,-3 6 111,-1 1 405,0 5 89,0 3-45,0 8 0,-4 6-44,-6 9 67,-8 11-45,-10 13 67,-6 10-112,-6 9 67,0 0-67,5 0 0,7-8 0,14-8-23,6-10-66,8-11-113,8-12 179,4-8 136,15-10 88,4-4-21,6-6-203,0-13-44,-2-8-291,7-34-46,-13 10 68,3-12 336,-17 23 0,-3 13-91,-8 10-65,-1 8-495,-3 5 248,0 1 448,0 4 89,0 7 157,0 9-178,-3 8-68,-1 4 22,-4 5-44,1 2-23,2 1 0,3-2 0,2-7-45,0-5 0,2-8 23,4-6 201,1-6 134,1-4 136,-2-2 179,0 0-314,4-2-202,4-11-68,7-9-44,9-11 68,2-6-136,3 4 68,-2 5 68,-6 5-91,-5 9 181,-7 2-2,-8 5-66,-3-1-23,-4-2 90,0-4-90,0-9-112,-6-1 382,-9-7-247,0 15-68,-1 0-156,7 15-158,0 2 269,-5 17 1,-6 11 44,-2 21-44,-8 25 0,14-24-68,1 6 45,14-38 45,1-6 23,0-8 111,0-2 23,2-1 202,12 0 157,13-1-203,16-7-44,14-2-66,27-5-181,-19 7 90,10 3-90,-27 5 180,-4 8-112,6 6-1,3 7-21,6 4 44,4-2 112,33 0-964,-22-11-2623,19-2 3363,-42-21 0,-21 9 0,-16-9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07.3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6137,'0'0'0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19.3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60 6698,'-8'-22'1614,"1"4"-1345,2 11-157,0 2-112,3 2-90,-1 2-44,3 1-23,0-1 0,0 0 560,0 0-336,7 1-134,6 0-448,7 0-292,5 0-180,-4 6 987,-5 3 0,-7-1 0,-5-2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22.2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62 9814,'55'-29'650,"-10"5"-650,-45 24 291,0 0-43,0-1-69,0 1 605,0-2-761,0 1 22,0 1 426,0-2-449,0 1 1,0 1-113,0-2 135,0 8-90,0-2 90,0 4-45,0-3 0,0-1 22,0-2-22,0-1 23,0-1-46,0 1-44,0 0 45,0 2 22,0-1 22,0 4-22,0 0 0,0 1 0,0 1 0,0-1 45,0-1-90,0-1 45,0-1 0,0-3 45,0 1-112,0 3 67,0 0 0,0 8 22,0 0-44,0 5 44,0 0-22,0 4 0,0-4 0,0 0 0,0-4 0,0-5 0,0 0-22,0-1 22,0 1 0,0 6 0,0 1 22,0 3-22,0 3-22,0 1 22,0 0 22,0 3-22,0 1 45,0 4-90,0 7 90,0-11-90,0 1 45,0-12 0,0 3 45,0 6-45,0-6 0,-1 5 0,0-11 22,-1 6-22,0 5 0,-2 5 23,-1 1-23,-2 9 0,2-16 0,0 2 0,2-15 0,1 0-23,1 2 23,1 1-22,0 6-23,0-1 45,0 3 0,0-3 45,0 2-45,0-9 45,0 6-23,0-13 0,0 1-22,0-5 180,0 0-920,1 1-1614,-1 6-1010,2 5 3364,-12 5 0,8-6 0,-7-3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0.5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45 6496,'2'-18'45,"5"2"-23,5 13 1,10-1-1,2 2-89,6 1-292,1 1 359,2 0 0,-13 0 0,-6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55.7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1 465 10354,'1'4'-4133,"0"-2"4441,-1-2-106,6 0-62,1 2 319,7 3 269,0 3-45,-1 0-190,-1 2-78,2-2-174,-1-1 5,2-1 163,4 0-28,1-3-152,7-1-94,4-2-51,9 0-6,8 0 124,38-6 38,-17-2 215,24-6-108,-30 0-157,-6 0-100,-3 2-34,-7 2-51,-6 0 40,15-4-45,-10 5 0,20-7-196,-4 4-190,16-7 49,-28 6 1,2-2-59,12-5 1,2-1 40,6-4 0,2-2 329,3-1 0,-1-2 25,-6 3 0,-2 0 0,-7 4 0,-2 0 0,9-4 0,-6 3 0,-1 2 0,6-3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0.7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53 7729,'24'-21'-1031,"3"2"1031,9 12 0,-17 3 0,4 2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0.9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21 8581,'3'-6'269,"0"1"-740,-3-1 68,4 3-24,10 2-716,13 1 1143,17 0 0,-18 0 0,0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1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6025,'0'0'0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1.7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24 7953,'4'-3'68,"6"-1"-68,4 2-136,18-1-491,14 0-427,19 0 1054,11 1 0,-31 0 0,-8 1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1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42 7594,'6'-11'1323,"-4"1"-1144,-7 3-156,-1 1-225,1 1-852,4 4 23,8-1 157,16 2 874,24 0 0,-17 0 0,4 0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2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59 8289,'12'0'-112,"4"0"247,1-4-68,7-3-157,3-5 202,-2 1-112,-5 0-22,-6 6 44,-6-1 1,-3 5-471,2-1-68,2 2-358,10 0 22,3 0 852,9 0 0,-14 0 0,-1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2.2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 9029,'15'-6'-448,"7"0"-45,5 4-337,12 1-45,5 1 875,-2 0 0,-15 0 0,-10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2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 7706,'35'-9'-308,"5"3"0,-18 6 0,-1 0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2.7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6428,'24'10'0,"-4"-3"0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2.8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 5823,'-12'0'0,"3"0"0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57.6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1 125 10416,'8'3'2857,"-1"-1"-2141,-7-2 7,0 0-2106,-9-58-1541,21 44 2924,-3-44 0,10 58 0,-4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3.1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6115,'0'0'0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3.2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6204,'0'0'0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3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6003,'0'0'0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7.7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27 6182,'38'-4'134,"6"-1"-134,5 4 0,7-1-22,0 2-68,-1 0-4229,-2 0 4230,-9 0 904,-1 0-793,-12 0 0,-6 0 1,-8 0 111,-8 0 136,0 0 3502,-6 0-3525,3 0-247,2 0-45,17-3 23,4 0-158,18-2-358,3 3-22,10 1 560,7 1 0,-28 0 0,-6 0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8.9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1 139 6047,'60'-3'247,"3"1"-158,6 1-133,6 1 44,9 0 0,5 2-68,2 4 46,-1 2 22,-7 4 22,-8-5-44,-14 2 44,-9-4-22,-14-2 68,-11-2 335,-11-1 449,-8 0-291,-4 0-471,-2 0-158,6 0 91,5 0-23,6 0-67,13 0 111,30 0-88,-2 0-1,19 0 0,-17 1 90,-6 1-23,-1-1-22,14 1 23,-18-2-68,12 0 0,-19 0 90,2 0-23,8 0 0,12 0 1,5 0-45,25 0-120,-15 0 0,0 0 142,-30 1 0,-2 0-56,3 1 0,0 1 33,-1 0 1,1 1-1,45 7-44,-6-4 44,-11 2 68,-8-4-67,-9-3 134,-11 0-112,-6-2 23,-11 0 44,5 0 22,-13-4-66,4-1-23,-12-4 261,-1 3-283,0 0-45,-2 5 67,0-1-45,-2 2 90,-1 0 0,-3-1 111,0 1 158,2-3 45,1 2-45,5-5-45,21-8-291,-3-1 44,18-4 1,-8 5-46,0 3 23,1 4-67,-4 1 134,1 5-134,-7-1 112,-2 2-23,-8 0-22,-5 0 45,-7-1 0,-5 1 67,-3-4 45,1 0-90,6-1-112,7-3 23,9 1 44,7-2 23,7 1-135,27 1 135,-11 4-112,16 0 89,-24 3-89,-11 0 22,-10 0 112,-11 0-44,-8 0 22,-6 0-45,3 0 22,2 0-22,13-1-67,9-2 112,14-1-23,12-2 23,9 0-79,-18 3 1,0 0-124,25 0 224,12 0-201,-40 3 223,-12 0-44,-10 0 22,-9 0-22,-6 0 22,-4 0-67,0-3-67,5 1 22,4-3 0,10 2 23,10 0-45,7 1-157,10 2 21,7 0 47,4 0-113,2 0 202,-7 2 67,-10 1 0,-14 0 67,-12 0 224,-13-2-336,-3-1-44,2 0-360,6 0-761,10 0-449,6 0 1659,-3-1 0,-9 1 0,-9-2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9.8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 21 6899,'-6'-8'-179,"0"0"67,6 8 67,0-2 68,0 1 201,0 1 1995,0-2-2353,0 6-23,0 5 135,0 6 22,0 4 44,0 2 24,0-2-68,0-1 22,0-2-22,0 0 22,0 2-22,0 4 45,0 2-45,0 3 45,-2 2-23,-4 4-178,-7 3 66,-8 5 45,-4 2 22,-3 1-44,2 1 67,7 1 0,6 4 0,6-1 0,3 1 0,2-2 22,1-4 23,1-1 1,0 10-69,0-11 90,0 7-67,0-17 45,0-3-90,0-1 23,0-1-292,0 5 291,0-9 23,0 5 0,-4-11 0,-1 0 23,-5-2-46,0 1 1,0 11 22,5-3-67,1 13 67,4 0-23,0 4-21,0 5-248,0 4 68,0-1 44,0 0 68,0-4 90,0 7 0,0-15 44,0 5-44,-1-13-45,1 1-337,-1 8-739,1 5 1143,0 11 0,0-23 0,0-3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10 130 6854,'7'-30'1884,"-1"3"-1032,3 6-157,-3 3-202,0 5-358,-3 3-248,-2 4-44,-1 3-44,0 2-248,0 1 292,3 0-134,-1 0 89,2 2 112,-2 0 113,-1 2 44,-1-1 0,0-1-21,0-1-69,0-1-112,0 3-44,0 4 22,1 9 157,-1 15 22,2 10 135,-2 17 22,-3 6-21,-7 1-68,-8 14-68,3-32 112,2-2 180,10-35 135,3-7-1,0-3 449,0 0-830,12-10 23,10-9-23,20-18-291,13-9-359,1-2-403,2 5-360,-10 16-22,-8 11-425,-10 11 1793,-11 5 0,-10 0 0,-5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1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21 8513,'-5'-11'763,"1"3"-920,4 6-426,0 2 516,1 15 268,12 7-43,3 20-69,21 26 46,-11-17-91,5 8 1,-15-27 90,8-4-91,-6-8-66,12-2 134,-5-9-112,7-4-717,5-3-965,7-2 1682,0-3 0,-17 2 0,-9-3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33 5823,'-5'-18'0,"1"4"0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2.7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 9724,'35'-16'157,"4"3"-224,6 12 0,0 1 67,-4 0 67,-6 0-45,-6 3 68,-6 0-23,-4 3-22,-6-2-23,-2-1-22,-7 0-22,-1-3-23,-3 3-179,0 0 224,-9 5 90,-12 8-45,-16 11-23,-11 5-44,-14 14 22,22-17-23,2 6 1,27-17-23,7-3-22,3-2-112,1-3 89,1-3 0,10 1 22,9-4 91,18 2 67,16-3 45,16 0-68,18-2 112,4-1-224,4 0 202,-12 0-90,-14 0 0,-20 0-807,-21 0 740,-22 0 0,-5 0 0,-10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00.8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0 812 10483,'96'-25'443,"-16"5"-371,-58 19 40,-3 1 208,-2 0 212,-1 0 45,0 0-90,5-3-212,5-3-169,11-4-67,9-5-33,10 3-1,11-2-5,6 7 0,5 2-33,1 4-6,-2 1-3404,-4 0 3258,18 0 163,-28 0-413,26 0 693,-43-11 61,28-19-280,-26-5-28,19-12-11,-7 13-5,6 5-212,12 9-19,8 8-32,8 7 16,3 3-6,-1 2-11,-7 6 0,-8 1 567,-22-1 1,-3 0 166,0-1-157,22-7 0,-66-7 73,-3-5-185,1 0 2969,2-1-3165,5 3 366,27-1-601,-2 5-6,20 2 6,-11 4 168,-2 2 67,18-4 78,-19-4 96,10-4-12,-21-3-3386,-6 0 3398,-4 2-352,-4-1 229,-3 5-51,0 2-67,3 3-129,29 3-112,-4 4-65,2 6 1,4 1 165,-4 1 0,0 1 187,1 1 0,-1-1 20,43 3 84,-34-11 112,-6-4 3353,-8-7-3129,-10-1 636,-8-6-725,-9 2-208,-6 4-123,-3 0-34,-1 4-156,3 0-28,4 3-74,3-1-16,7 2 0,0 0 208,4 3 94,3-1 6,0 0 45,2 0 72,0-2 46,0-4 16,-1-3 336,3-7-313,-13 4-129,0-1-73,-12 6-51,-4 3-156,-1 0-112,1 2 16,1 0 130,8 0 173,-2-1 213,10-4 95,1-6-96,11-6-10,8-8-96,8-5 51,2-1-118,0 0 29,-6 2 10,-6 5-11,-8 4-33,-9 2-34,-4 5-62,-5 2-397,-8 5-62,0 3 163,-6 3 139,2 0 219,-1 0 6,1 0 50,-2 0-22,-1 0 33,0 0-22,1 0-34,3 0-6,3 0 1,9 0 0,9 0-6,12 2-12,7 5-27,7 4-34,3 5 40,0 1 33,1-1 0,-5-3 0,-1-2 0,-6-3 0,-7-4 129,-7 0 67,-7-4-17,-8 1-78,-3-1-62,25 0-106,-4 0-129,29 4 11,-8 2 45,3 5-6,3 1 51,-3 3 45,-1-3 50,-3 0 0,-4-2 0,-5-5 0,-7-1 5,-7-1 34,-7-3-33,-5 2-6,0 0-50,2 3-601,19 7 651,28 12 0,-27-10 0,9 4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3.0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36 7953,'-5'-9'-650,"3"0"807,15 3-135,8 2-111,11-1 44,4 4 23,-4-1-68,-4 2-471,-6 0-380,-10 0 941,-5 4 0,-5-3 0,-2 3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3.3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8760,'75'33'127,"-1"1"0,-6-3 0,-6-11-104,-4-25 89,-7 1-157,-7-2-448,-6 4-269,-7 1-4701,-1 1 4433,-5 0 1244,-4 0 1,-9 0 0,-6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5.0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72 6383,'-7'-8'651,"-1"4"-674,2 0 23,1 3 45,-1-1 89,0-1 203,0-3-46,1-2 91,1-1 134,0 2 88,2 0-43,-2 2-135,4 1-246,-2 2-180,2 1-90,0 1-134,-1 0-113,1 0 113,-2 0 202,2 10 22,0 15 22,0 23 90,0 21-11,-2-5 0,-2 4-68,-1-15 1,0 1-1708,-1 18 1,-1-1 1740,-4 23-45,8-41 1,1-1 22,0 18 45,5 7-68,0-51 225,3-7 381,-1-16 3638,4-3-3504,7-7-538,14-17-66,15-18-102,-5-10 0,2-7-56,-9 12 0,1-1-655,9-21 0,-2 0 632,-13 20 1,-2 2-46,-4 0 1,-1 2 44,17-32 1,-13 17-45,-11 16 67,-6 17 22,-8 10-22,3 11-179,-2 2 1243,1 4-1221,0 0-1,1 0 114,5-1 133,3-2-89,6-3 23,1-1 22,-2-1-90,-4 2-179,-4 3-90,-2 2 224,3 1 23,1 1 45,6 9 22,4 2 89,3 10-66,23 5 66,-4-12-44,26 0 112,-6-14-179,11-9-90,5-4 291,0-9-1875,-24 7 0,5 0 1740,10 2 1,2 1-90,2 1 1,1 1-386,9 3 0,-2 2-8,-14 2 1,-2 1-404,-1 1 1,0 0-158,-5 0 0,-2 0 998,32 6 0,-40-5 0,-23 4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6.8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201 59 7594,'0'-19'1166,"-1"3"-1054,-1 9-89,-1 2 66,0 3-21,-1 1-24,-1 1-111,-1 0 22,-1 0 23,-2 0 22,0 0-45,-1 0 23,3 0-1,-3 0 46,-1 1-46,-5 9 23,-3 4 0,-2 8-22,0 4 0,5 0-46,4 4 24,6-1 21,4 0-45,2-5 1,2-6-45,7-7 179,2-6 158,6-3 223,1-2 337,9-15-561,-6-2-201,5-19 22,-13 0-135,0-3 22,-5 1-357,0 8 88,-4 7 46,-2 10-1,-2 7 270,0 3-23,0 3 68,0 0-1,-4 0-44,-2 0-1,-6 4 0,-1 5-22,-2 7 23,3 7 22,1 3-22,5 2-23,1 2-67,4-2-45,7-2 67,8-5 90,11-5 90,4-6 179,2-5 0,-1-2 45,0-3 0,8 0-179,3 0-68,10 0 22,4-2-896,23-1-583,-21 1 1390,8 0 0,-42 2 0,-7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48.0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133 78 6339,'-5'29'471,"1"-4"-382,4-7 23,0-6-22,0 2-1,0-5 2,2-1-24,-1-4 22,2-3 1,2-1 0,0 0 201,6 0-111,5 0 44,16-10-23,-5-1-156,7-9 0,-16 4 68,-5-2-91,-7 3-44,-2-2-91,-4 2 23,-9-2 247,-4 1 45,-10 0 45,-1 3-202,0 5-90,4 3-90,1 5 68,1 0 45,0 4-23,2 6-67,1 5-1,3 5 69,6 0-24,2-1 1,4 3 90,0 4-68,0 5 45,3 9 89,4 6 23,3 8 91,5 4-24,0 1 134,2 0 47,1-6-159,-1-5 23,2-4 113,-1-9-203,-3-1-67,-2-8 23,-4-4-23,-5-3 68,0 0-45,-4-8 22,2 2 112,-2-9-336,-8-1-382,-8-1 181,-14-2-203,-8-6-291,-4-8 426,2-9 336,3-9-67,10 0-180,10 3-44,9 3-23,6 2 247,17-5 157,5 6-90,19-3 45,3 7-22,4 1 44,2-1 90,2-3 0,1-4 135,1-6 67,-1-4 269,16-23-404,-20 14-112,-11 1 1,-4-1-136,-4 5 1,2-19-134,-24 38-24,-4 2 46,-2 6 268,-8 3 23,1 4-21,-8 3-137,-8 2 46,3 1-45,-8 5 90,7 3-22,-1 5-23,5 2 0,0-2 0,7 3-68,-2-1 248,5 8 156,2 26-134,4-3-34,26 7 1,10-2 55,10-2-124,3-12 1,5-7-146,19-19-2466,3-11 2511,-6-21 0,-29 11 0,-15-11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0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439 0 14074,'-19'0'-45,"-3"4"-67,-7 5 22,-8 10 68,-9 12-23,-4 12-22,-3 12 89,2 11-22,4 3-45,9-2-22,11-8-135,12-12-22,10-9-45,18-10 291,15-11 270,23-8-1,19-19 1,5-15-90,2-19-90,-32 3 0,-3-4 22,13-23-78,-25 23 0,-6 2-56,-9-9-89,-7 11 178,-9 11 226,-9 10-114,-4 7 1,-21 0-225,2 8 23,-16-2-22,2 7 0,-5 0-1,-4 9-89,0 7 90,2 10-68,7 8-89,10 6-158,23 32-828,36-10 245,4-20 1,9-4-1312,14-9 0,6-7 2231,5-5 0,-3-3 0,17 3 0,-20-13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09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448 169 7863,'4'-27'987,"1"2"-808,5 8 202,2-3 23,4 0 67,-1 3 111,-2 1 136,-7 8-23,-2 3-269,-4 2-67,-4 2-179,-4-2-158,-9 0-44,-4 1-23,-6 1 67,-2 1 23,-6 0-45,0 0 0,-5 1 0,1 3-67,1 5-46,3 5 1,2 6 23,1 9 44,-12 36 45,13-7 0,-6 22 0,21-25-67,8-10-45,4-8-337,19-4 583,11-12 46,22-3-45,15-12 44,6-3-134,4-3 111,23 0-178,-25-3 89,15-6-44,-36-4 67,-2-12-23,-2-7-67,-3-10 112,1-5-22,-6-2-46,-4 2-44,-7 4 45,-8 3 67,-9 9-246,-4 3-90,-5 8-46,-1 4 203,-21-2-179,0 10 134,-22 0 67,3 6 0,-3 2-44,1 7-203,-11 26 202,15 5 135,-3 28-90,21-2 90,9 4 67,4 1-45,11-6-112,10-8 45,8-10 112,10-9 135,2-9 22,2-13 90,-1-7-68,0-8 1,3-11-202,4-8 44,3-13-89,3-4-23,-2 0 1,-8 3-23,-8 6 0,-13 9-45,-7 6-22,-7 9-135,-2 1-67,-1 3-225,0 0 360,0 3 156,0 1 23,0 6-22,0 4 21,6 2 24,2 2-23,4-2-45,2-1 22,0-2-22,-2-3 157,6-2-112,-7-4 179,8-3 113,-1-3-158,5-13-22,5-11-45,-1-14-45,-5-3 67,-8 0-291,-8 9 23,-4 3 134,-9 8-45,-25 2-112,-27 9 68,8 3 67,-4 8 44,42 1-89,6 0 0,3 0-113,3 0 23,-3 0 90,0 4 67,-4 6-45,-2 7 22,1 12 91,-2 2-113,4 9 0,1 0 90,5-4 22,1-4 90,8-9 269,8-5 336,14-7 23,11-6-382,11-3-200,10-2-662,7 0 481,9-6-22,1-2-1082,-1-4-1049,-2-1-1411,-8 3 3542,-8 0 0,-28 5 0,-12 1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0.4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271 83 8110,'0'-32'1771,"0"5"-1479,0 15-180,0 5 22,0 4-156,0 1-897,0 2 829,-5 4 830,-7 13-135,-9 13 45,-12 20-201,-5 11-203,-6 10-66,4 0-136,4 1 1,12-11-45,11-8 68,8-15-203,5-10 157,7-9 226,5-7 65,11-6 225,11-4-22,9-13-337,10-16-89,6-19 22,5-21-381,-2-7-157,-27 30 336,0-8 1,-3 2 22,-12 11 67,29-46 134,-36 48 23,-8 14 22,-2 5-21,-3 9-69,2 2-67,-2 6-89,0-1-717,0 2 604,-4 12 382,-9 15-45,-12 22-68,-9 16-111,-4 9 0,11-2 134,9-8 67,14-12-22,18-11 22,8-12 1,9-8 88,7-8-43,-1-7-1,8-3-1009,5-10-2196,4-13 2981,-1-19 0,-23 14 0,-9-2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2.4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587 83 7885,'-3'-45'4216,"0"10"-4463,3 32-112,0 3 158,0 32 604,-12 17 1,-11 16-247,-7 4 0,-8 12 0,-3 5 0,4-5-142,-2 6 0,1-3 0,-4 4 2,6-16 1,-4 5 0,-1 1 0,1-3 0,6-9 1237,-9 9 1,3-8 0,34-25-1241,76-54 0,45-35 0,-31 30-38,-56 83 17,37-84 1,35-38-1,-6 0 1,-45 38-85,-72 73 45,18-23 45,10-18 202,11-7 135,13-6-24,11-11-201,8-15-874,-3-21-1323,-1-17-2130,-11-10 3367,-15 31 0,-7 7 0,-11 35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4.7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985 71 3952,'0'-12'1771,"0"3"201,0 7-1277,0 2 839,0 0 282,0-21-1450,0 15-433,0-15-269,0 21-23,-24 34-1917,-10 22 2410,1-6 1,-10 17-293,7-12 1,-7 15-1,-6 9 1,-2 4-1,1-1 1,3-6 0,8-10 276,-8 10 0,8-8 1,-6 13-64,9-10 0,-7 14 0,-4 9 0,-1 4 0,2 0 0,5-5 0,6-11 1,10-14-1,4 22 0,9-7 250,-4 17 0,0 8 1,4-21 657,5-7-852,9-98-344,11-47 1,10-33-1,-1 2-22,-7 21 0,-2 2 0,3-7 158,2-7 1,2-9 0,2 0-1,1 9-143,5 5 0,2 8 0,-3 4 295,-7-4 0,0 7 1089,12 4 1,-4 12-1102,-16 17 2631,-7 16-2854,-3 14 201,-13 29 23,-6 17-45,-9 15 314,0 31 246,72-65 1,33-10 0,-6-1-472,-15 8 1,6-5-1902,19-12 0,18-8 0,2-5 0,-18 0-27,-11-5 1,-7-1 1384,24-2 0,-14 3 1,-45 10-1,-11-2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7:55.1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0 7258,'-9'24'-1367,"0"19"1367,6-8 0,1-1 0,2-18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01.1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 9744,'4'-2'2352,"-1"1"-1629,-2 1-449,1 0-206,5 0-35,7 2-33,13 7 0,11 6-5,10 11-79,6 5-3639,-2 5 3421,-4 3 134,-11-2 111,-7-1 46,-10-6-67,-5-3-46,-4-6 124,-2 1 3392,3 1-3672,8 4-716,24 14-5326,9 1 6322,21 8 0,-35-24 0,-6-7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5.7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1 6708,'-28'89'1659,"1"-1"0,0 1 0,-1 0 0,-2-2-1592,9-8 0,-6 30 1,-1 9-1,4-14 1,11-32 713,9-22-669,57-74-417,12-44-301,2-5-2616,18 69 3222,-71 25 168,34 15 0,10-8 455,-2-38-523,-1-27 1,-10-13-639,-40-20 314,-67 15 224,-6 55-11,11 30 0,10 15-729,22 36 1210,104-38 1,24-5-191,-62 1 1,5-7 189,24-21 1,21-14 0,2-6 0,-16 0-628,-11-2 0,-8-5 146,16-11 0,-6 1 11,6 11 848,-35 36 0,-21-15 0,7 14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6.7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401 230 8245,'23'-45'2163,"-1"1"1,-4 6-3375,4-1 1704,-47 82 539,-22 44-566,11-16 0,-9 24 1,-4 9-1,2-5 0,8-19-320,-1-4 0,3-3-359,1 13 0,-7 19 0,10-15 0,25-48-4323,69-106 3809,-15 12 1,15-17 0,5-7-1,-2 2 1,-11 12 849,8-11 1,-2 1-265,2-2 0,10-11 0,-5 0 0,-19 13 1418,-24 12 1,-9 8-1053,14-29-225,-20 21-404,-8 56-381,0 10 1271,-10 42 0,-7 32 0,0-5-374,4-19 0,-3 7 26,0 7 0,-5 20 0,-2 10 1,-1 2-1,0-8 0,3-15 198,-1-6 1,0-12 0,0 7-293,2 16 1,0 12 0,-3-8 0,-3-25 291,-39-13 1384,39-68-2365,5-36 1,-1-33-1,13-6 1,25 21 477,42 33 1,32 20 0,4 0 0,-24-19 0,-39-31-1,-20-17 1,0 1 0,22 25 0,49 53 0,-1 1-1,1-1 1,0 1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8.6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42 314 2527,'-21'0'1189,"2"0"3078,19 0-680,-1 0-3873,10 0 331,35 4 695,33-1 0,11-12-92,-19-22 1,-1-7-649,33 5 0,-39 6 304,-123 4-326,27 23-1663,-33 32 0,9 19 1797,51 1 1,18-2-619,24 1 1122,47-35 1,14-23-1560,-39-17 1,0-14 1039,8-7 0,5-9 1,-16 3 58,-10-24-536,-23 7 178,-21 64 2019,0 4-1906,0 17 178,22 46 1,14 5 381,18-19-202,32-38 0,4-25-191,-50-13 1,-5-12-371,28-35 1,-15 5 819,-41 39-506,-16 65-156,14 60 3571,14-27-3191,6-21 1,7-12 179,39-33-225,15-41-335,-42 1 0,-6-5 134,11-20-202,-10-7-673,-30 96 1222,34 12 1,14 2-157,-14-7 0,5-2-4070,43 12 0,1-17 3031,-13-39 0,-10 3 0,-69-11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18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25 159 5165,'-22'-93'-1292,"19"28"1,11 86 0,9-2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20.0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7 174 9971,'13'0'22,"-2"0"1,-11 0 470,2-3-448,2-5 381,0-19 2668,-1-24-2780,-2 16-1233,-4 6 874,-5 55 897,-9 69-673,6-26 191,6 0 0,4-5 1334,4-29-807,19-89-2018,-15 16 1098,25-14 46,-18 67-46,20 54-111,-21-51-1391,58-34 1548,-56 19 89,67 19-112,-64 4 829,38 15-649,-13-78-169,-16-17 0,-4-6-101,5-10-672,-77 6 908,57 119 0,3 28 55,-28-37 1,1 6 33,27 23 1,16 20-1,3 2 1,-12-12-135,-15 2 0,-8 0-229,-1 27 1,-4 9 0,1-66-983,0-120 0,2-26 1447,3 46-529,27-16 1,24-27 0,11-11 0,3 7 0,-7 22 235,12 11 1,5 10-699,-9 2 1,9-4-1,3 0 1,0 4 653,-2 8 0,3 3 0,-3 2 0,-9 2 0,3-7 0,-2 2 0,10 4 0,0 1 0,0-1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36.1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14814,'33'35'-1368,"-7"-3"0,-12-10 1,-7-8-1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37.9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312 0 7123,'-47'82'45,"-1"0"0,0-1 0,2-21-1,5 23 1,0 0 0,0 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39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1062,'21'93'0,"0"0"0,-1 0 0,1 0 0,-1 3 0,-1 0 0,0 0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39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82 0 2385,'-7'94'193,"-1"0"1,1 0-1,-1-1 1,1 1 0,-10-4-1,-1-8 1,8-2 0,19-5-1,0 0 1,-1 0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0.5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36 0,'73'-10'0,"0"0"0,-15 3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00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 27 9604,'10'8'1243,"-3"-2"-1254,-7-6 319,0 0-185,-18-12 275,12 8 173,-14-10-195,16 11-46,1 1 12,0-1-129,2 2-169,0-1-1517,-1 2 902,1 0 302,-2 0-134,2 5-196,0 2 347,1 6 252,4 0 128,13 0 561,15-3 62,19-2-124,17-2-156,12-3-191,8-2-51,3-1-89,-5 0-50,-6 0-17,-4 0-68,-3 5 1,0 3-3387,0 8 3381,0 3-11,-1 4-2263,-1 0 2268,-21-7 1,4-2-124,4-4 1,0-1 150,0 0 1,0-1 19,-3-5 0,-2-1 154,15-2-17,-9-2 0,-11-1-101,-11-2-67,-7-2-11,8 3 2074,-6 2-2113,13 0 374,-8 2-403,5 4 107,0 2-44,2 1 3385,1 1-3380,0-4 6,13-1 28,-20-2-29,7-1 12,-25 0-11,0 0-6,1 0-6,5 0-201,10 0-79,6 0-151,10 0-403,29 0 543,-19 0 196,16 1 90,-33-1 11,-10 1 286,-11-1 672,-10 0-219,-8 0-241,-5 0-408,-9-4 0,-2-2-29,-6-4-61,4 1-341,1 3-561,6 2-515,1 3 1417,3 7 0,1-5 0,0 5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1.1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162 258 6003,'-45'-71'-32,"0"1"1,1-4-1,16 32 1,28 48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1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0,'95'3'0,"-19"0"0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1.2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0,'70'2'0,"1"0"0,-1 0 0,15 1 0,-1 0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1.9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0,'85'-14'0,"-17"2"0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6.8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6003,'0'0'0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7.1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30 0,'73'-16'0,"4"3"0,-21 12 0,-2 2 0,-5-1 0,33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7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135 63 210,'-71'-31'1367,"13"5"-988,53 21-1186,16 16-268,20 6 1075,13 13 0,-17-14 0,-3-4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7.5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1 131 0,'56'-21'0,"0"1"0,17-4 0,7 3 343,-12 12 1,5 3 0,-5 1-457,9-6 1,-2 2-291,23 5 0,-10 7 403,-18 16 0,-37-12 0,0 11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7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30 7998,'94'-3'-217,"0"1"0,-18 0 1,4 0-31,10 2 1,10 0-1,1 0-382,-21-2 0,3-1 0,-4 1 0,-9 0 0,8 1 0,-6-1 0,23-2 1,0-1-1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5:47.8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3 5913,'-47'-1'28,"18"-1"0,2 2 0,21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00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28 10657,'-17'-6'1170,"4"1"-1108,13 5-96,0 0 29,-4-7 5,6 5 5,-4-5 1,8 7 27,1 0 23,7 2 34,8 7 39,13 6-45,18 8-84,18 4 84,16 2-269,-36-15 0,0-1 204,2 0 1,0-1-15,0-2 1,-1-1 0,44 5-1,-17-2-5,-19-2 56,-19-3 633,-20-2 235,-11-3-129,-7-1-77,-3-1-399,-4 0 203,-3 0-522,-15 0-191,1 0-537,-23 9 224,12 2 129,-14 11 162,10-2 84,-28 14 123,11-7 6,-22 9 12,-11 2 21,22-11-27,-17 7-1,37-17 7,7-4-7,11-5-5,7-3 0,6-2-56,4-1 56,-20 2 0,20-2 0,-16 2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00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663 35 8133,'0'-14'0,"0"5"-45,0 6-67,0 3 2847,0 0-2668,-4 0-45,0-3-89,-4 0-269,-32 1 336,6 14-67,-32 11 44,14 22 46,-5 9-23,17-7 0,-1 3-23,-23 24 23,26-25 0,1 2-22,6-8 0,2-1-23,-9 19-12,11-2 1,4 0 11,9 0-44,-2 31-292,16-44-628,17 12 605,2-29 180,19 4 516,0-32-91,6-13 203,31-30-292,-31 11 45,13-17 112,-44 30 157,-7-5-314,-3-10 112,-14 2 90,-8-7-23,-16 9 561,-36-19-694,31 24-293,-12-7-425,44 27 493,15 20-2142,19 37 1,6 11 2208,9 16 0,-9-16 0,-2-5 0,-9-24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01.5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6115,'0'0'0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03.4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507 1 6316,'-27'0'-22,"1"4"44,5 5-44,-3 4 134,1 4 224,1-3 337,3-2 22,4-4-112,0-2-224,-1 2-180,-36 37-67,12-3-1775,-1 5 1,0 5 1685,-7 24-23,4-5-473,22-20 384,15-28 66,5-6 68,1 4 90,9-8-23,6 4-112,12-9 68,7-1 178,35-4-156,-26-1 22,22-2 45,-35-11 449,-1-4-438,8-31 0,1-9-78,3-5-113,-4 1 1,-3-3-1394,-13-15 1506,-12 30-90,-18-6 112,-12 38 2156,-13 5-2312,-20 4-113,-9 19 111,1 15-43,2 23-91,39 24 1,13 6 0,12 0 89,4-5 0,12-9-134,43-36-34,-14-20 0,3-4 169,48 1 134,-3-16 44,-23-4-89,-34-15 113,-7-1-68,-4-2 2388,-7 2-2277,-5 6-156,-7 6-134,-3 2-359,-1 6 470,0 2 46,-2 3-113,-2 3 488,-1 0-263,-5 3-1,-6 12-66,-6 11-3393,-2 15 3370,5 6-90,6 5 359,63-22-112,9-44 0,8-14-169,-10 11 1,1-6 10,22-24 1,-8-5-22,-8-9 100,-27 8 0,-6-1-33,1-8-191,-13 14 0,-7 4 12,-19 15 3458,-14 7-3122,-56 4-270,16 10 23,-40 14 0,42 13-67,2 16 56,12 12 0,4 6 33,-5 11-33,12-9 0,4 0 55,10-2-44,5-4-493,3 12 247,4-33-113,18 6 695,16-32-190,35-19 0,9-7-146,-26 10 0,0-2 0,35-15 0,-2-3 22,2-9 270,-1-12-494,-41 28 67,-6-4 1,-36 31-202,-1 0 268,-4 3 1,-5 5 45,-8 11-45,4-1-91,-6 30 180,14-18-66,-2 21 21,8-17 68,8-2-23,0-5-66,10-5-68,-2-7-45,4-6 426,1-5 45,8-3-135,4-13-3459,9-9 3370,3-18-2224,5-11 2179,-4-9-192,-2-4 147,-8-6 202,-12 4-450,-11 28 2624,-51-34-2376,3 60 0,-38-34-11,16 68 0,1 16 11,-10 6 1546,12 2 0,7 4-1748,22 14-3208,11-5 2647,27-5-537,21-8 1300,23-11 0,-18-17 0,-5-8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05.8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3 387 6765,'1'-3'3878,"0"-2"-2868,-4 2-1,1 0 1031,2 1-1390,0 0-403,0 0-270,0 1-582,14-4 1031,7-4-471,19-9 0,9-7 347,0-10 1,1-4-258,14-13-476,-17 10 0,-3 0 768,-10 1 66,-12 11 1,-12 11-605,-6 10-114,-4 9 248,0 16 112,-8 9 67,-9 39-112,0-16 951,0 11-996,11-34 1,6-9-1,0-9 22,15-1 68,-1-5 90,17 1 22,0-11 67,10-11-134,3-11 22,12-20-68,-24 19-111,-2 0 22,-26 26-67,-4 4-493,0 2 605,1 7 22,2 2 1,2 9-1,6 8 1,-1-7-1,3 4 0,-2-11 23,-3-5 135,2-2-360,-3-4 23,5-2 292,5-8-23,15-11-157,-7 4 23,-1-2-46,-16 14-21,-8 4-46,0 0 91,0 11 111,0 6 22,0 12-66,0 3-23,0-3-90,11-5 90,23-4-45,6-10 202,21-2 113,15-17-226,-26-3-3346,10-5 3414,-42 4-90,-10 7-66,-7 4-158,2 2-45,6 0-1954,12 12 1394,23 6-2735,26 10 4004,27-10 1,-38-6 0,-5-12-1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12.0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1 472 11182,'25'-1'112,"1"-1"-5728,0 2 5639,-3 0 1363,1 0-1364,-4 0-1430,-2 0 1408,-2 0 22,-3 0 23,-4-1 2246,1 1-2202,-3-3 46,-2 3-23,2-3 3258,1 3-3393,5-2-21,3 2 21,4 0 1,3 0 44,10 0-22,-7 3 67,4-2-67,-14 3 23,-4-4 22,0 1-23,-3-1 0,0 0 46,-1 0-68,3 0 22,7 0 0,24 0-44,-3 0 44,20 0 1,-13 0-23,2 0 0,20 0 0,-27 0 0,11 0 0,-36 0 0,0 0 45,4 0-23,-1 0-44,7-1-23,-1 1 45,3-3 0,7 3 0,30-2-23,-9 2 91,22 0-68,-20 0-45,-5 0 45,-5 0-3347,-9 0 3347,-8 0 0,-9 0 22,-6 0 0,1-1-44,23-3 22,-4 0 22,22 0 3348,-11 1-3392,27 2 22,-16-1 44,13 1-44,-30-1 0,-7 1 0,-9-1 23,-4 0-46,-4 0 68,-3-1-22,0-1 21,-3-1-88,5-2 44,3-1-68,34-3 68,-5 5-44,31 0 66,-14 6-22,8 0 22,4 0-22,-21 0 0,1 0 0,28-1 0,-31-1 0,-2 1 0,13-4 23,-8-1-46,41-10 23,-32 6 0,-15 1 0,1 0-22,16 3 22,5 0 11,-20 4 0,0 1-33,26 0 44,20-1-22,-37 1 23,-7-1-23,22-6 22,-32 3-22,13-4-22,-33 5 22,0 0-23,13 0 46,35-3-35,-24 5 1,2 1 11,2-1 0,1 0 0,0 0 0,-1 1 23,23 1-1,-4-4-22,-2-1 0,-7-2 0,-4-2-3392,-5 0 3370,-5-1-183,24-5 182,-14 3 46,23-1-46,-14 4 23,7 5 23,5-1-70,-17 4 1,2-1 24,32 1 33,-32 0 0,-3 0-33,14 1 44,-9 0-22,4-2 23,-23-2-23,2-1 0,-19-3 0,0 1-23,5-3 23,41-7-22,-10 5 22,-18 3 0,1 2 0,27 3 3222,3 1-3222,-1 3 0,-25 0 0,-1 0-791,24 0 769,18 0 22,-41 0 118,-2 0-118,17 0 22,-13 0-22,21-4-44,-13-1 66,10-4-22,7 2-11,-18 3 0,3 2 11,31-1-23,-33 2 1,-2 1 89,15 0-134,-6 0 112,-6 0 1117,15 0-1162,-23 0-22,8 0 44,-22 0 0,4 0-3436,50-8 3414,-13 4-11,-22 0 0,0 0 11,33 3 11,-44 1 0,-1 0-33,48 0 22,-30 0 0,-1 0 0,33 5 0,-39-3 0,-3 0 22,18 7-44,-9-6 44,25 0-22,-27-3 0,25 0 0,-26 0 3370,11 0-3370,7 0 0,-15 0 0,1 0-23,-14 0 1,0 0-1652,18-1 1,-2 2 1695,25 3-44,-7 0 22,-7 5 0,14 0 22,-30-3-44,7-1 44,-35-4-44,-3-1 44,42 0-112,-23 0-381,43 0-896,-24 0-449,16 0 1816,-10 7 0,-2 0 0,-3-3 0,-21 3 0,0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29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5913,'28'-3'-90,"0"1"1,-4 1 89,4 1 0,-12 0 0,-1 0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0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 6474,'28'0'-46,"2"-1"-178,-2 0 0,6-2 23,2 1 156,3 1 45,-2 1 0,0 0 0,-6 0 0,-6 0 45,-4 0 156,-8 0-111,-1 0-45,-4 0-23,2 0 0,5 0 1,6 0-23,8 0-112,8 0-90,6 0 68,4 0 134,0 0 0,-19 0 0,-7 0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4:30.1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 6383,'34'-12'0,"-1"1"-67,-9 0-202,5 0 90,12 3 179,8 0 0,-20 4 0,-3 1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17.3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 5734,'-7'2'0,"2"-1"0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18.5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233 98 9007,'-62'-23'59,"0"-1"1,3 4 0,18 3-5743,37 11 5639,1 2 1094,1 2-2239,2 1 2744,0 1-1622,0 2 44,0 3 91,0-2 3346,0 3-3235,0-6-156,2 1 133,-2-1-65,3 0-69,-2 0 112,7 4-111,1 1 44,5 5-22,1 2-68,0 0-44,7 4 403,0-4 23,1 1-135,-9-4-44,-6-3-1,-5 0-67,6 0-112,7 6 23,3 1-46,21 22 46,-16-15 89,11 14-67,-14-16-68,-2 1 113,8 2-45,-8-7 44,0 1 1,-10-7-23,-4-2 23,0-1 45,7 4-113,0 0-44,8 6 111,3 0-89,4 1 23,18 7-1,-11-7 225,19 5-113,-21-9-21,2 0-24,-12-3-44,-4-1 45,-3 1-46,7 2-21,3 0 44,21 13-45,6 8 23,0 1-112,-5 0 89,-19-16-44,-8-2-45,-2-2 112,-5-1-45,-1 0 22,1-2 0,1-3 46,12 4-24,-3-2 1,28 11-22,-15-6-1,21 9-3459,-12-8 3504,-1-2 1,1-2-91,-4-2 114,-3 0-2,-3 0-66,-3 0-383,2 2-963,0 3 1323,11 14 0,-24-15 0,4 6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3:02.6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9223,'6'11'375,"-1"-3"-375,-5-8 40,0 0-29,61 15-22,-14-7 11,4 2 0,5-1-265,27 0 259,12 0-112,-46-6 1,2 2-575,9 1 0,1 1-98,-4-1 1,1 0 789,4 3 0,-3 0 0,3 0 0,-17-2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19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30 9456,'-13'-16'291,"3"4"-358,10 11-270,0 1 427,0 2 0,2 10-45,13 9 22,13 14 67,19 9-89,9 7-3347,13 0 3279,0-2 180,1-3-479,-6-8 322,-11-1 134,-8-8-111,-9-2-68,1 1 90,-12-10 23,5 5-23,-10-9 3209,5 3-3546,26 11 382,-5-8-45,21 7-112,-14-12-2933,4-5 3202,-2-1-68,16-5-156,-24-1 111,3 0-245,-26 0-495,-7 3-672,-2 4 1323,-6 11 0,-3-11 0,-5 6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22.0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60 7617,'0'-22'1569,"0"2"-1345,0 13-224,0 1-134,0 3-23,0 2-561,0 1 606,5 0 112,10 5 0,9 7 90,56 32-68,-29-14-22,-7-4 0,0-2 23,0-2-1,-1-1 45,27 7-22,-11-5-945,27 9 855,-14-6-342,1 0 454,2-1-76,-27-8 1,-2 0-59,20 9 89,11 6-22,-40-13-67,-6-6-90,-12-3 922,-7-4-832,-5-1 542,-5-3-296,-1 1 155,-1-1-222,0-1-1009,0-1 897,-1 0 0,0 0 0,0 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24.9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7617,'23'2'-1771,"2"-1"355,1 3 1,-9-3 0,-8 3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25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6182,'0'0'0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6:25.4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45 6294,'-9'-12'269,"3"1"-336,-3 1-180,5 4 247,1 2 0,2 3 0,1 1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9:04.9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1867 8312,'-7'-5'493,"1"1"-22,5 4 3027,1 0-3230,5 0-223,-1 0-22,4 0-68,7 0 0,-4 0 0,10 0 68,-6 0-1,9 3-22,-4 2 0,3-1 22,-7 3 1,1-3-1,1-1 91,10-2-1,-4-1-67,5 0-1,10 0-44,-10 0 0,25 0 0,-20 0 0,9 0 23,-10 0-46,5 0 46,3 0-46,21-5 23,-16-2-22,10-3 112,-24 2-46,-6 3-66,7 3 44,-9 1-44,7-1 22,-6 2 0,2-1 0,5 1-22,31-6 44,-20 1-179,21-5 247,-32 4-45,-2-1-1,-5 4-44,-3-2 23,-5 1-1,1 1-22,-1-1 0,5 1 23,17 0-1,-4 0-44,12 0-68,17-3 180,-19 1-68,33-3-89,-41 3 112,6-2-45,-25 4 0,-4 0 0,-2 2 0,1 1-68,6-2 158,6 1-269,9-4 313,7 1-111,7-3 44,26-4-67,-21 6 0,13-2 22,-18 7-22,-15 0 0,5 0 0,-6 0 23,-6 0-113,10 0 90,-5 0 45,22 0 0,-9 0-320,15-1 230,-20 1-44,-3-2 133,-3 2 1,15 3-45,-11-1 0,15 4 0,9-2 23,-11-1-46,42 0-44,-39-3 134,17 0-67,-11 0 297,-14 0-297,9 0 0,0 0-3347,-12 1 3325,15 0-23,-12 0-1015,16-1 993,-14 0 67,4 0 22,-25 0 23,-4 0 44,-6 0 2812,-1 0-2901,9 0 1507,-5 0-1530,15 0 68,0 0 0,33 0 0,-13 0-584,23 0 405,-22-4 246,1-1-179,-1-4 156,0-1-66,18-2 21,-20 3 69,36-5-90,-38 7-46,39-1 23,-33 3 45,19 3-23,-16-3-89,3 1 112,5-2-68,-16 2 1,1-1-91,26-4 169,-26 4 1,-2-2-12,12-4 359,-6-1-404,11-1-22,-19 2 44,11-1-44,7-2-2,-11 2 24,26-4 46,-15 3-828,7-1 759,2 4 113,2-4-112,1 1 33,-24 4 0,2-2-11,26-3-565,-28 5 1,-2 1 541,14-2-90,-4 1 113,-11 1-22,26-7 44,-19 3-66,28-6 21,-37 7 0,-1 0 1,34-5 56,-12 3 0,2 1-34,16-4 307,-30 7 1,-1 1-308,23-5 0,0 0 1198,-3 1-1265,-23 1 0,1 1 179,26-5-101,-29 5 0,-2 0 12,20-6 143,-2 2-166,-18 2 0,2-1 0,27-7-12,-28 7 0,-1 1 12,24-7 24,-2 2-24,-1 4-24,-3 0 24,19-3 46,-25 1-68,14-4 22,-34 4 0,17-6-46,-15 3-290,16-6 291,-12 2 68,4 1-23,1 0 0,35-6 0,-24 9-23,24-6 46,-14 7-46,-22 3 90,24-8-67,-41 9 0,7-5 23,-19 8 44,1-2-134,1-1 426,20-7-359,-8 4 0,17-5 0,-8 6-46,-1-1 70,29-10-2,-22 5 0,19-6-22,-28 9 0,-2 2 68,-10 3-46,-2-3 23,-14 7-23,0 0 23,-9 5-68,0-1-44,22-9 45,1 3-547,24-8 569,2 4-22,8 1 44,0 0-89,26-6 89,-29 8-22,12-4-3226,-42 8 3226,-9 1 112,-14 4 90,-4 0-112,-4 3 851,0 0-538,0-1-358,0 0 3370,0 0-3348,0 0 67,0 0-67,0 0-67,0 0 45,0 1-134,0-2-113,0 1-67,0 1 45,0-3 268,0 1-44,0 1 0,0-2 45,0 1-22,2 0 66,-1-1-111,9-3-45,-3 1 44,8-2 1,-4 0 22,4-2-23,-3 0 23,5-3 23,-3 4-1,0-1-22,-1 2 23,-5 1 89,-1 1-90,-4 3 0,-1-1 1,0 2-46,1-2 1,6-2-23,-5 1 23,2 1-68,-4 2 90,1-1-22,1 1 22,-1-1 22,2-1 1,-2 3 66,-2-3-44,1 3 134,-2-2-111,0 1-181,0 0 248,0-2-67,0 3 21,0-3 23,0 2-45,0 0-627,0 0 537,4 1 46,1 0-1,5 0 1,-1 0-23,1 0 0,-3 0-23,2 0 23,-3 0 0,0 0 0,-2 0 0,-1 0 23,4 1 21,1 2-88,1-1 21,0 2 1,-3-2-1,-1 2 1,5 2 44,-2-1-44,3 1 44,-3-2-22,0-1 23,-1 1-23,3 1 0,-3-1 22,2 1-44,0 2-23,3-1 90,17 5-45,-2 0 22,14 2-44,-6 0 22,4 2-23,3 0 1,21 4 0,-15-7 22,11 1 44,-9 0-44,-16-6 23,23 9-23,-26-9 22,9 7-44,-12-6 22,2 3 22,42 5-22,-22-4-89,32 2 133,-35-7-111,-2-1 90,21 1-1,-22-2-22,16 2 0,-24-4 0,-1 3 0,0-2 22,16 4-44,-11-2 67,13 1-45,-14 0-45,1 1 45,20 3 0,-16-1 22,15 1-22,-8 2 0,19 1 23,-16-2-46,6-1 1,-17-4 22,-6 0 45,38 1-68,-25-2 46,21 2-23,-21-3 0,-1 3 0,2-1 22,17 5-22,-13-4-22,11 2 44,-24-6-44,-1 2-1,11 1 46,-10 1-1,9 2-111,-10-2 111,0-1-22,51 6 22,-35-3-44,34 6 44,-44-7-22,-1 3 0,18 1-44,-17-3-290,13 2 334,-18-4 0,1-1 23,0 0-90,22 1 67,-17-2 67,17 2-112,7 5 90,-18 0-68,40 8 46,-40-8-46,14 3 23,-17-7 0,-3-2-134,38 7 201,-31-5-67,27 3 0,-38-3 23,-1-3-1,21 5-134,-15-3 602,18 3-535,-19-4-44,5-1 89,-1 0 112,5 1-157,24 4 67,-17-1-44,18 3 22,-23-4 22,19-1-22,-15 0-636,11-1 613,-25-1 23,-3 1 0,-1 1 23,23 5-23,-16-5 0,19 3-3196,-17-4 3196,1 0 440,5 1-462,26 1 22,-17-3 0,18 1 22,-26-4 1,-5 2-46,-5-2 23,-4 1 0,-3 0 0,-1 0 3370,0 0-3370,2 0 22,2-1-111,32 2 89,-13-2 67,25 0-67,-22-1 0,1 1 11,-22 1 0,4-1-56,1 0 1,0 0 77,-1 0 1,0 1-12,40-1-44,-35-1 22,18-1 0,-19 1-522,15-2 522,-24 2 0,1-2 22,1 0-44,23 0 44,-15 0-22,17 0 0,7 1 0,-20 1-11,-7-1 0,1-1 11,8 2 0,22-2 0,-26 0 22,1 0-33,-1 0 0,2 1 33,19 1-45,-17-1 1,0 1 67,8 1 500,1 0-568,27 2 46,-24-1-1,19 1-44,-34-2 44,-1-1-44,-4-1 22,4 0 0,27 1-23,-15 1 46,23-1-46,-23 0 34,-20 1 1,1 0-35,30 3-611,-30-1 0,-1-1 634,20 5-348,-2-4 348,-6 2 0,24-3 0,-27 2 0,19-1 0,-29-1 22,2-3-66,0 2 88,39 0-66,-21 0 33,-18-1 0,0 1-55,21 1 66,2 0 1218,-2 2-1240,-6 0 0,0-1 399,-9 0-422,-7-1 23,-12 0 0,-15-1 0,-10 0 179,-10-2 225,-2 2 45,-2-3 223,0 2-582,-2-2-112,1 0 22,-1 0-68,1 0-5582,1 0 1592,0 5 4058,0 1 0,0 1 0,0-2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9:33.9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56 163 5734,'0'-21'560,"0"2"-22,-2 13 112,-2-3 135,-2 0-90,1-1 807,-4-8-963,3 6-181,-3-5-246,4 8-90,1 1-22,1 3-246,2-1-1323,-1 4 1053,2 0 22,0 2 293,0 0 268,0-2-90,0 1 180,0-2-134,3 1-91,0 1-2286,7 1 1817,-6 0 537,3 0 0,-7 0 0,0 0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13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3001 33 14455,'-11'-18'180,"4"3"-158,4 15 23,3 0 1008,0 0-313,-2 0-448,0 0-90,-3 0-23,4 0-134,-1 0-381,2 0 358,-1 0 1,1 0-91,-2 0 23,2 2 90,0-2 0,0 1-45,0 0 23,0 0-91,0 0 68,-1-1 23,1 0-46,-1 0 23,1 1 0,-2 0-67,2 1 67,-1 0 0,-1 0 0,2-1 0,-1 0 0,1 0 90,0 0-68,-2-1-22,2 1 0,-1-1-90,1 2 68,0-1-1,0-1 1,0 3-1,0-1 23,0 1 0,0 1 23,-2-1-46,2 1 46,-1-2-1,1-1 1,-2-1-23,2 0 112,-1 0-134,1 2 22,0-2 0,0 1 0,-1-1 0,0 0 22,-3 3-22,2 0 0,-5 3 0,3 1 23,-5 0-46,3 0 23,-3 0 23,4-3-46,0 1 23,2-4 0,0 2 0,-1 0 0,0 0 0,0-1 23,1-1-1,0 0-22,-1 1 0,-1 1 0,-6 4-22,3-2-1,-5 4 1,5-3-1,3-1-22,0 1 45,1 3 0,1-3 45,-1 2-45,-1-2 23,2-3 22,-1 2-45,1-3 0,1 1 22,0 0-44,1-2 22,-4 2 0,3-3-23,-5 3 23,4 0-22,-2 0-1,4 4-22,-3-2 45,2 3 0,-6 6 45,2-3-45,-2 5 0,3-8 23,1 1-23,0-5 0,1-1 0,-2 0 0,2-1 0,2 1-23,-3 1 23,1 0 0,-5 1 0,2 1 23,-2-2-23,1 1 0,3 0 0,0 0 0,1 1 0,-2 0 0,-1-1 0,-1 1 0,1 0 0,-1 1 0,1 1 0,0 0 0,0 0 0,2-2 22,-2 1-44,3-1 22,-3-1-23,4-1-44,-2 2 67,3 4 0,-2-3 22,1 3 23,1-9-45,-1 1 23,0-1-23,-2 0 0,0 1 0,0 2 0,2-2 0,-2 2 0,2-1-23,-1 0 23,-1 0-45,1 1 90,0 0-45,0 0 23,2-1 22,-1-2-23,-1 2 0,3-3 1,-5 3-23,-1-1 0,0-1 0,0 1 0,5-1-23,0-1 23,1 1-22,-1-1 22,-1 0 0,-1 2 22,-1-1-22,1 2 23,-4 3-23,2-2 0,-2 1 0,2-1 0,2 0 0,2 0 0,1-1-23,0-1 23,-1-1-22,-2 0 0,-1-1 22,-3 6 22,0-3 0,0 3-22,-1-2 23,5-1-1,-4 3-44,1-1 22,0 2 0,0-2 0,3-1-67,-2 0 44,1 1 23,-2-1 0,1 2 23,0-2-23,-4 4 22,5-2-44,-2 0 22,2-2 0,0-2 22,-1 2-44,3-3 44,-2 6-22,2-3-22,1 3 22,-2-4-23,1 3 1,-2 0-1,0 2-22,-2 3 45,-1 2 0,0 0 0,0 3 0,3-6 45,-1 0-22,4-9-23,-2 2 22,1-1-22,-2 3 0,1 0 0,-1 2 0,-1-1 0,1 1-45,-10 11-90,6-4 91,-7 8 44,10-11 0,0 0 0,2-5 44,-4 1-44,3-4 0,-7 0 23,6 0-46,-4-3 23,3 4 0,3-4-22,1 4 0,0-2 22,2 1-23,-3-1 23,3-1 0,-1 0 0,-1 0 23,2 0-1,-3 0 0,0 0-22,-2 2 0,-2-1 0,2 1 0,0 0-22,1-3 0,2 2 22,-1-2-23,3 1 23,0-1 0,-1 3 45,-4 2-45,-1 2 0,-1 2 22,3-2-22,1-1 0,-3 0 0,1-2 0,1 1-22,-1-2 22,3-1 0,-3 1-22,-1 4 44,2-4-44,-3 3 44,4-4-22,1 1 22,-3 0 1,0 1-23,-4 1 0,0 1 45,2 0-68,0-1 46,1 0-23,1-2 0,1-2-23,2 1 1,0-2-1,-1 1 23,-1 1 0,-2 1 0,-1 1 0,-1 3 45,-9 5-45,3-2 0,-6 1 0,6-2 23,0-3-46,3 0 23,-1 0 0,4-2 0,1 2 0,4-3-22,0-2 22,1 2 0,-8 2-23,1-1 46,-2 5-23,4-5 0,-1 1-23,0 2 46,-3-3-23,-2 5 0,3-4 22,1 0-22,5-2 0,0 0-45,3 0 45,-2-1-44,0-1 44,0 1-23,1-1 23,-2 2 23,1 1 21,-4 1-44,-1 2 23,-2 1-23,-2 1 0,-10 3-23,10-3 23,-5 1 0,15-7-22,1-1 0,1-1 22,-2 0 0,2-1 0,-1 0 44,0 0-44,-1 1 23,-6 3-1,1 0-22,-3 3 23,3-5-23,1 2 0,2-4 22,2 1-44,2-1 22,0 0 0,-2 0 0,1 2 0,-3-1 0,-2 4-23,-2-1 46,-2 1-23,1 0 0,-3-1 0,1 1 22,-9 1-22,5 2 0,-4-1 45,8 0-45,2-2-45,-5 2 45,5-4-22,-1 3 22,6-5 0,0 3 0,-2-2 22,-2 3-22,-1-1 0,-3 1 45,-3 3-45,-7 1 23,-6 8-1,7-6-22,3 1 0,11-8 0,4-2 0,0-1 0,1-1-45,1 0 45,1 0 0,-1 2 0,-1-1 0,-1 2 45,-8 4-45,3-2 0,-9 5 23,-3 0-46,7-3 23,-2 0 0,12-6 0,2-1-22,1 0 22,-2 0-23,-2 6 46,-2 0-23,-3 5 22,0-3-22,1 0 0,-8 1 0,3 0 45,-4 1-23,5-3-44,3-2 44,1-1-22,0 3 0,2-5 0,0 6-22,2-6 22,-2 2 22,0-2 1,-1 1 22,1-2 44,0 1-44,-1 2 22,0-2-44,2 1-1,0-2 0,2 0-22,2 0-22,-1 0 44,1-1-22,1 1-22,-3 1 22,2-1 22,-4 1-22,2-2 23,-4 1 89,-17 6-112,4-3 45,-14 6-23,10-4 0,3-1 46,-8 4-68,9-5 0,-4 4 0,12-6 0,5 2 0,1-4 23,4 3-1,0-3 68,0 2-1,-3-2-21,0 0-1,-5 0-22,2 0-45,-1 0 44,1 1-44,0-1 23,-1 3-23,2-2 0,-4 2 0,2-1-23,-3 1 46,1-2-46,-2 2 46,0 2-1,-7 0 45,4-1-22,-3 1-22,5-4 44,2 0-44,-2 0-23,1 0 22,6 0-22,0-1 0,5 0 0,-1 0-22,-1 0 22,1 0 22,-3 0-22,1 0-22,-4 0 44,-2 0-22,-11 1 0,5 1 0,-5 1 0,7 1 0,1-1 0,3 1 0,0-2 0,2 1 0,1-3-22,3 3 22,2-2 22,1 1-22,2-1 0,-1-1 0,1 0 23,-2 0 44,1 0-67,1 0 0,-2 0 22,-2 0-22,2 0-22,-5 0-1,4 0-21,-2 0 21,0 0 1,-2 2 22,2-1 0,-1 2 22,2-1 1,-1 0-23,-2 0 0,1 0 0,0-1-23,1-1 46,0 1-23,0 1-23,0 0 23,2-1 0,0-1 0,0 0 0,3 0 0,-3 0 23,1 1-23,-3 0 0,-3 1 67,-3-2-67,-4 2 0,1-2-23,-2 1-21,10-1 21,-1 2-67,7-2-1681,0 0 852,-1 1-449,-5 2-1457,-4 2 1977,-7-1 0,7-1 0,1-2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18.7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16 10845,'-3'-9'1189,"0"3"-1145,3 6 158,0 0-404,3 0 202,1 0 0,4 0 23,0 0-23,-1 1 0,-4 1 89,0 1 91,-3-2 44,0 2 0,0-3-44,0 1-23,0 1-90,0-2-67,0 2-22,1-1 22,2 0 0,1 5 0,4 0 0,2 8 0,-1-5 22,0 5-22,-3-8 23,-3 1 66,-2-1 1,1 0 672,-2-1-583,0-2-112,0-1-89,1 0 22,2 1-22,1 1 22,4 2 0,-1 3 22,2 0-22,2 5 22,-1-6-44,-1 2 44,-4-5-22,-3-3 45,-1 0-45,-1-1 67,0 1-67,0-2-22,2 1 44,-1 1-22,5 1 0,0 3 0,4 2 0,2 4 0,0 2 0,5 7 23,-7-5-1,4 9-22,-9-10 23,-1-1 0,-3-5-1,1-5 23,-1 0-45,4 2 0,-2 0 22,2 3-44,3 1 67,3 2-45,14 7 22,-7-5 1,6 3-23,-12-8 22,-3 0-22,-2-2 179,0 7-89,-3-6-45,1 3-45,-3-8 22,1-2-22,1 2 0,0 0 22,6 5 1,-2-1-1,3 4-22,-3-4 23,-3 1 21,1-2 1,-4 1 45,0-1 45,1-1-1,-3-1 90,3-1-179,-2-1-23,5 0 1,0 0 22,4 4-23,2 1 46,8 11-46,3 1 1,-3 2-1,-3-4 68,-9-4 22,-3-3-45,1 0 0,-3-4 0,1 0-44,2 1-23,9 8 45,1 0-45,8 6 22,-4-3-22,1-2 22,-1 2 1,2-2-23,-1 1 67,4 1 1,-10-6-46,0 0-22,-12-9 23,1 1-1,-3-2-44,2 1 22,2 1 22,1 2 0,11 5 23,1 1-22,10 1-1,-4-2 0,-2 0 23,-3-1-45,4 4 45,-9-4-45,3 1 0,-6-2 22,-1-3-22,0 1 23,2 1-46,2-1 46,1 3-23,3 1 0,1-1 0,-1 0 22,9 6-22,-9-5 0,6 5 0,-8-7 0,-1-3 23,0 1-23,-2-2 0,-1 3 0,6 2 0,-2-2 0,6 4-23,-3-5 46,-1 1-1,1-1-22,-6 0 0,2-1 0,-8 0 0,-1 0 0,1-3 22,-5 1-44,5-1 44,-4 1-44,1-2 44,-1 2-22,2-3 0,1 1-22,10 3 44,-1-1-22,8 4-22,1 0 44,-7-1-22,4 0 0,-11-2 0,-1-1 0,0 0 0,0 2 0,-3-4 0,1 3 23,-3-5-46,0 3 46,1-3-23,1 3-23,0-1 23,7 1 0,-5-1 0,4 1 23,-5 0-23,-1 0 0,-2 0 0,1 0 0,-1 0-23,3 0 23,4 1 0,-1 0 23,3 0-46,0 0 46,5-1-23,5 2 22,19 0-22,-1 1-22,0 2-1,-11-1 46,-6-1-23,-6 0-23,5 0 23,-6 0 0,1 0 0,1 0 23,4-2-23,4 2 0,17-2 0,-8 1 0,7-2 0,-15-2 0,-5 2 0,-4-3 22,3 4-22,-10-2 0,3 0 0,-8 0 0,6-1 0,3 0-22,9 0 44,5 2-22,6 2 0,2-1 0,13 0 0,-16-2 0,5 1 0,-20-2 23,-4 1-23,-4-1 0,-4-1 0,0 0-23,-3 0 23,3 0 0,3 0 0,4 0 0,19 3 0,-9 0 23,12 2-23,-10-1 0,-7-1 44,-1-1-88,-11-1 88,-4-1-44,-2 0 0,-1 1-44,-1 0 44,4 0 0,-1-1 0,10 0 0,-6 2 44,6 0-44,-9 1 0,1-1 23,-2-2-23,-2 0 0,2 0 0,-3 0 0,3 0-23,-2 0 46,1 0-23,-1 0 0,-1 0 0,2 0 0,-1 1 0,2-1 22,-1 2-22,0-2 0,0 0 23,0 0-1,-1 1 23,-1-1-68,0 2 1,1-2 22,0 0 22,0 0-22,0 0-22,0 0-23,4 0 23,1 0 22,6 0 0,3 0 0,1 0 0,7 0 22,-4 0-22,-1 0 23,-7 0-1,-8 0 0,1 0 1,-4 0-23,2 0-67,1 0 44,2 0 1,5 0 44,2 0-22,0 0 0,1 0 0,-2 0 23,-1 0-1,1 0-22,-4 0 22,2 0 1,-8 0 22,1 0-45,-2 0-45,1 0 22,-1 0 1,3 0 22,-2 0 0,1 0 22,1 0-22,-3 0 0,1 0 0,1-2 23,-2 2 291,1-1-23,-1-1-156,0 2 403,0-1-1636,-2 1-674,-4-2-1075,-3-2 2847,-5-2 0,8 1 0,-1 1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57.4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0 975 13985,'5'-11'268,"-1"1"-156,-4 10 0,0-1 46,0 1 111,0-1 44,0-1-43,0 1-136,0-5-134,0-5 0,4-11 90,20-41-90,6-1-1663,-5 17 1,2-2 1662,-1 6 0,1 0 22,0 0 1,0-1-209,2 0 0,-1 1 253,21-38-44,-6 10-1,-7 9 45,-4 3-44,-10 19 22,-4 3 3208,-12 18-3231,-2 3 534,-2 3-556,0 5 0,-1 2 0,-1 3-22,1 0 44,-1 0-22,2 2 0,-2-2 22,1 3-44,-1-2-136,2 2 2,-2 3 88,0 13 46,-7 16 22,0 18 0,-5 14 0,2 0 0,4-2-22,2-9-1,3-8 23,1-6-112,0 4-22,1-16-158,2 1-134,1-16 67,2-5-21,3-4-428,21-3 741,7-19 67,22-11-23,3-23 91,1-6-113,-7-1 538,-2-4-111,-29 32 43,-5 1-178,-20 31-292,0 0 22,0 6 23,0 2-22,0 2-1,0 1 1,0-6-23,0-2 23,0-1 22,0-1 22,0 11 23,0 3-23,-3 15-22,-4 5 45,-6 11-90,-2 11 45,0 5-448,3 26 0,7-31 179,2 10 90,7-41 89,2-9 22,5-6 46,-2-8 22,-1 0 22,-1-3-66,4 0-24,7-4 46,8-5-112,9-5-68,5-5-68,2 0 114,-1 0-1,-4 2 67,-1 3-44,-18 7 201,-2 2 45,-16 5 22,0 0 158,-6 1 538,-14 25-763,3-7-67,-5 21-45,16-16 45,3-1-45,3-4-112,0-1 112,7-5-89,8-5 268,29-4-111,-7-15 21,13-2 1,-24-11 45,-7-2-45,-7 2 90,-6-3-91,-4 4-21,-2 1 111,0-2-22,0 6-22,-8 0-90,-3 6 0,-7 5 0,-2 1-45,5 1 45,0 4 0,6-1 0,2 2-22,0 0-1,0 0-134,-8 3 68,5 7 44,-4 9 0,8 11 23,2 7-23,2 0 0,2-1-22,0-7 67,4-5 0,3-7 90,3-2 66,1-7 517,11 1-382,-2-5-21,15 1 66,27 3-112,-7-1-112,32 5 23,-16-2-46,5-1-89,-6 1-1258,-7-2 1303,-9-2-45,-11-2-2354,-4-3-2063,-18-1 4417,-4-14 0,-15 9 0,-2-10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03.8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148 2814 13004,'-12'-10'2509,"3"2"-2083,9 8 722,0 0-1042,-23-34-39,18 26-16,-18-26 38,23 34 438,0 0-253,0-2 79,0 0-84,-1-4-39,-2-3-6,-3-3-22,0-3-101,-1-3-101,-1-1-62,3-1 6,-1 0 22,2-1 34,0-4 40,-1-2-40,0-4-45,0-3 39,1-5 6,0-5 11,2-6-3363,1-8 3408,1-6-1107,0 14 1,0-2 1078,0-26-93,0 27 1,0 1 20,0-12 10,1 8 34,2 8 2191,1 7-2196,2 5 5,-1 2 50,0 0 3282,1-4-3281,-2-9-3086,1-5 3103,-3-12-29,0-6-220,-2-8 237,0-3-22,0-2-34,0 3-67,4-14-12,-1 28 1,5-6-56,-1 32 3242,4 4-3108,0 0 39,2-5 403,8-30-408,-5 10 16,4-24 1,-9 18-46,-3 0 180,-5 1-179,0 4 55,-2 10-55,0 6-6,-1 12 0,0 8-45,0 7 11,1 10-10,-1 1 44,2 4 226,-2 2-231,0-4-34,0 1-169,-2-6-357,0 3-343,0 0-4771,15 3 5679,34 8 0,-20-4 0,16 4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1:32.9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12572,'25'-21'22,"0"1"1,8 9 134,-3-2-1,-2 0-44,-5 1 46,-7 4-46,-5 3-45,-6 3-45,-3 1-89,-2 1 0,1 0 112,3 0-45,1 0 0,5 0 0,-3 1 22,1 2-22,-2 0 0,0 2 0,-2-3 23,1 1-23,-2 2 0,0-2 0,-1 1 0,1-1 0,0 1 0,-1-2-23,-1 2 46,-1-3 133,0 0-88,0 0-46,0 2 45,0 3 23,0 3-1,-6 1-43,-5 2-46,-6 1 0,-2 1 0,0 2 0,0-1 22,-4 3-22,0 2 0,-2-1 0,4 0-22,5-5 22,5-3-22,6-5-2,2 0-110,3-4 0,0-1-135,0-1 224,4 1 45,8 0 45,17 0 0,-2-1-45,0 0-23,-12 0 46,-12 0-1,1 0-22,-1 0 22,1 0-22,1 0 0,3 0-44,3 0 66,4 0 0,1 0-66,0 0-46,-1 0 0,-3 0 23,-3 0 22,-1 1 22,-2 5 1,0 3 22,-1 4 22,-2 1 1,-1-1-23,1-3 0,-1-1-23,1 0 46,-2-1-23,1 4 22,-1 2 1,-1 4 44,0 3-44,-4 4-23,-2 3 22,-6-1 1,-1 0 44,1-5-45,-1-4 68,5-8 201,-6-3-157,6-5-66,-5-1-45,3-1-23,1 0 45,-1 0-90,2-3-180,2-3-1188,3-5-2061,10-7 3474,16-6 0,-10 11 0,8-1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9:17.5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 8379,'13'-5'157,"1"3"0,-3 7 112,2 7-90,-1 8-44,3 14 269,-3 16-46,1 23-336,0 22-1673,-2-13 0,4 6 1516,9 0 1,3 0-371,-1 1 1,5-4-68,6-15 1,5-12 571,29-8 0,-30-26 0,-5-18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9:19.0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72 45 6496,'-5'-8'2017,"1"-1"-1546,1 7-112,0-4-67,0 3-68,1 0-90,0 2-67,1 1 225,0 0 156,1-1-223,0 0 111,0-1 135,0 1-23,0 0-22,0 0-90,-1 0-111,0-1-113,0 1-762,1 0 605,0 14 45,0 14 90,0 72-158,-5-7 90,1-20 1,-1 1-46,-1-15 1,-1-2-281,2 3 1,0-1-752,1-2 0,2 0 206,1 43 0,1-42 0,0-19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2.6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80 7 7549,'8'1'1615,"-1"1"-1099,-7-2 2309,0 0-2803,1 1-44,1 3 22,1 2 45,0 1 22,-2-1 67,1-2 157,-2 0-111,0-2-23,0-1 762,0-1-919,0-7-22,0 0 134,0-4 44,0 2-111,0 3 1,0 3 21,0 2-359,0 1 314,0 8-22,0-3 0,0 7 23,0-6-1,0-3 90,0-2 180,0-1-247,0 1-45,0 0-22,0 3 22,0 0 44,0 6-44,0 4 0,0 2 23,0 2-46,0-2 23,0-2-22,0-4 67,0-6 67,0-1-23,0-3 315,0 0-404,0-1 0,-3-8-22,0 2-23,-3-3-45,1 6 0,2 3-22,2 1-224,1 0 359,0 1 21,0 0 24,0 1 66,0-1 359,0-1-358,-5 0-135,0 0 0,-4-4 0,2 1 0,3-3 0,2 3-23,2 2 23,-2 1-22,2 0-90,-1 0 67,-1 0-89,2 0 179,-1 0-23,-1 0 0,2 0 629,-1 0-584,0 0-45,-1 0-22,0 0 23,1 0 290,1 0-313,-1 0 45,-2 0-45,-3 0 0,0 6 0,-2 4 0,4 3-45,1 2 23,2-6-23,-1-2 23,2-4 22,-1-2 1188,1-1-1188,0-2-67,0-3 67,0-1 23,0 0-23,0 2 0,0 2 44,0 1 136,0 1-91,-2 0 23,2 0-157,-1 0 68,1-3 22,0-4 44,0-5-44,0-19 0,1 11-22,-1-5-23,2 18 0,-2 6-270,0 1 270,0 3 0,1 4-44,-1 2 88,2 6-44,-1-3 0,-1 1 0,4-3 0,-2-1 0,1-3-44,0-3 44,-3-2 291,1-1-291,-1-6 23,0 0-46,0-3 0,0 5-44,0 3-269,0 1 314,0 2-584,0 2-896,0 2-1771,0-2 3273,7-1 0,-6-2 0,6-1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4.2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24 12863,'-4'-10'359,"0"1"-247,2 9 45,-1-2-90,3 1 68,-1 1 919,1-1-987,0 3-45,2 8 46,4 7-46,3 9 23,0 7 112,-1 2-90,-5 4-3437,-2-4 3460,-1-5-197,0-5 152,0-8 45,0-5-68,0-1-22,0-6 0,0 0 3306,0-4-3217,0-1 127,0-5-440,0-12-3504,0-12 3504,0-14 89,0-1-32,0 3 167,-1 11 0,-4 11 23,2 10-23,-1 6-23,1 1 3254,1 2-3276,-1 0 104,0 24-59,2-8 22,-1 22 45,2-14-44,0-2 66,0-1-44,0-6 23,4-2-23,1-3 0,4-4 0,-4-1-1,0-3 1,-3-2-22,2 2 44,3-2 45,-1 0-90,0 0 472,0-7-360,-4-1-112,2-4 46,-4 2-1,0 5-45,0 3-22,0 2-179,0 0 246,0 3 23,2 5-45,-1 0-1,3 2 1,1-5-45,0-1 23,-1-2-23,-1-1-1211,-2-1-4080,1 0 5291,-2-4 0,0 3 0,0-3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6.2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10 7885,'-2'-5'673,"1"2"-202,1 2 135,-2 1-46,2 0 561,-5 0-627,2 0 43,-3 0-178,2 0-224,1 0-135,2 0-336,1 0 381,-3 0-45,-2 0 22,-5 4 0,0-2 46,2 2-24,4-2 24,3-2 2308,1 0-2084,0 1-135,0-1-7556,0 2 7399,6-2 0,-4 0 0,4 0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6.5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60 7684,'29'-13'1300,"2"1"-851,-8 6-23,3 0-247,3 0-44,4 3-113,4-3-44,8 3 22,16 0 0,-29 2 0,5 1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6.7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33 6271,'19'-10'0,"-1"1"-22,3 2 44,-5 4-156,2 0-180,-1 3 314,0 0 0,-14 0 0,-5 0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6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133 0 7841,'-34'0'2892,"3"0"-2533,4 0-23,7 0-269,8 0-268,5 0-965,5 0 45,2 2-605,3 3 1726,9 0 0,-6 1 0,6-3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7.1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33 10173,'30'0'-3027,"15"-4"3027,35-7 0,-33 4 0,-1-4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04.9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1170 12517,'-6'-4'448,"1"1"-684,5 3 96,0 0 146,67-33 224,-20 9-1660,3-2 0,4-5 2121,-8 0 1,-3 0-138,18-20-1957,12-15 1571,-35 23-84,-3 2-56,-2 3-23,1 3-5,4 3 6,5 1 0,6 0 10,-5 6 1,2-1 2524,30-17-2533,-24 13 1,2-1-3,24-18-6,-1-3 2792,-6 1-2495,-10 3-285,-10 2 223,-12 7-112,-6 5-117,-8 5-1,0 2 1,-6 8-6,2 2 0,-6 7 61,1 0 57,3-3 156,-7 5 96,-2 0-353,-8 6-1496,-2 1 1675,0 7-246,1 3 22,3 12 28,6 6 0,4 11 39,6 7-3358,5 6 3330,6 3-2274,6 4 2263,5 1-759,-12-16 1,0 1 809,16 22-291,-17-22 1,-2-1 329,6 17 1187,-1 0-1216,-2 3 1114,1 1-1164,1 2 28,2 1-33,4-3 246,1-2-213,3-6-28,12 4-11,-17-21 12,2 0-12,-24-24 770,-3-3-938,-1 2-425,2 3-965,19 6 1558,32 8 0,-28-13 0,14-2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7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16 107 10397,'-9'-14'1861,"3"4"-1884,6 6-358,0 4 292,5-4 134,15-1-202,16-4-1166,18-4-1031,4-2 2354,-5-1 0,-24 6 0,-10 4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7.5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10464,'40'-1'-4730,"4"-4"4730,3 1 0,-20-1 0,-2 2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7.8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9859,'25'14'0,"0"-5"-336,6-4-427,0-3-515,8-2 1278,1 0 0,-15 0 0,-5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7.9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5980,'0'0'0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8.1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7034,'28'0'-174,"-2"0"0,-15 0 0,-2 0 1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8.4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 8200,'30'5'-471,"6"-1"583,32-7-180,-11 2 24,23-5-584,-37 4-179,-19-3 247,-12 3 560,-28-1 0,12 2 0,-11 1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8.5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5779,'0'0'0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1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10330,'20'0'-4260,"0"0"4260,-7 0 0,-5 0 0,-2 0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1.5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6070,'0'0'0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6.6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251 1 14029,'-1'21'0,"-5"12"0,-9 15 23,-2 7-23,0-1-23,0-7 46,2-4-23,-5-6 22,10-13-44,-4-2-45,9-14-69,2-3-334,2 0 89,2-1 291,18-1-67,17 0 23,27-8 201,15-11-134,4-4 67,-9-6-23,-16 11 23,-20 7 68,-20 7 133,-9 14 1,-17 8-22,-33 47-180,4-11 11,6-17 0,0-2-11,-7 10 45,7-13-23,10-12-351,10-10 374,4-5 67,-10 4-112,-7 4 0,-21 13 0,-6 7 0,-8 6-22,8-3-68,12-4-2578,18-13-2353,44-16 5114,12-24 0,4 6 1,-10-8-1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07.0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1068 101 8914,'8'4'3983,"-2"-1"-3546,-6-3 1092,0 0-1087,0-44-133,0 30-12,0-32-157,0 44-258,0 0-22,0 11 51,0 12-18,-1 34 81,-3-6 1,-1 7-728,-6 24 0,-3 10 762,1-17 1,-2 5 0,-2 2-840,-4 11 1,-3 2-1,0 1 830,4-21 0,-1 1 0,0-1 0,0 0 0,-8 21 0,0-2 0,-1-1 16,2-8 1,1-1 0,0-4-17,3-11 0,0-2 0,1-3-219,-6 12 0,1-5 205,5-14 0,0-4-90,-20 33 244,0-6-34,-4 5 17,2-3-1283,4-1 1166,7-9-6,7-2 1803,5-2-1797,8 0 430,3-4-436,5-4-2113,1-7 2125,2-11 2261,1-10-2200,-1-9-73,1-8 90,1-7 16,1-2 12,0-4 3229,0 1-3487,-1 3 95,-1 3-11,-2 6 56,-1 6-73,-2 4-123,-1 3-16,0 0-108,-1-2-442,-2-2-839,-10-4 1601,-14-5 0,15-6 0,-6-3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7.0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41 8581,'-11'-17'1883,"3"3"-1748,6 10-46,2 2-44,0 1 0,0 0 157,0 0 2197,0 0-2220,19 1-67,2 1 45,24 5-89,-1 2-46,3 1-5044,14 3 5022,-25-7 0,1 1 0,-29-6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7.5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169 27 8693,'-17'11'1525,"3"-1"-1279,5-3-134,2 2 23,-2 3 157,-1 5-68,-1 5-68,-2 10-88,-2 8-68,0 9-571,-1 6 616,3 2-3151,2 20 3039,5-24-28,4 19 95,7-43-22,4 1 44,9-21 351,3-3 254,44-19-403,-20-7 91,35-16-226,-33-7 3311,-1-7-3333,-16 9 1,-2-3 44,9-25 66,4-19-111,-30 29 292,-5 10 134,-19 6-45,-42 7-336,1 18 23,-31 4-135,29 19-112,13 15-830,12 50-2309,26-4 3251,25 31 0,-6-57 0,11-11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8.8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183 0 7953,'22'0'1278,"-2"0"-785,-8 0-157,-1 0 68,-1 0-1,-5 0 46,-3 0 45,-2 0-405,0 0-89,0 3 157,0 5-67,-1 11 66,-22 30-111,-12 15-179,-9-1-45,-2-3 44,18-29 46,1-2 21,11-11-67,-1-1 1,14-8-90,-1-2-426,4-2-23,22-2 382,3-2 403,22-2-112,-4-3-3415,7-1 3415,-17 0 0,0 3 45,-22 2 67,-6 6 0,-3 7 68,-13 28-135,-3-7 22,-11 16 67,0-20 337,1-5 852,-22 6-1234,17-17 3348,-18 5-3414,22-15-315,4-2-4528,6-1 4820,8-10 0,4 16 0,3-5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9.1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11765,'39'13'493,"-2"1"-449,-4 8 24,-1-4-584,-4-1-1569,-1-6 2085,-5-5 0,-9-4 0,-5-2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9.7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143 6 6877,'-16'43'1592,"-1"-2"-1301,10-12 45,-5 1 1,3 1-4208,0-3 4207,3-3-178,3-1 881,2-5-950,1-3-89,0-1 0,0-6 23,0-1 89,0-2 3369,0-1-3414,5 0-21,3-3 44,7 1-180,4-3 247,14 0 246,2-21-269,2 0 1,-8-22-112,-6-18-539,-12 12 22,1-14 584,-19 24-22,-9 13-68,-8 11 22,-11 8 23,0 10 45,-1 9-1,4 4-21,6 8-46,4-5 23,8-3 0,0-3-23,5 1-22,0 0-67,2 3-3566,4 8 3633,4-7 0,0 0 0,3-12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1.0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39 9433,'32'-6'247,"4"0"-674,-1-1 427,31-2 0,-35 4 0,13 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1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33 14881,'-13'-18'-538,"3"4"135,10 14-180,13 0-718,11 2-1187,24-1-1100,15 2 2740,14-3 0,-34 0 0,-5 0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1:07.5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10 7393,'-4'-3'874,"2"1"-1569,-1-1 134,4 2 449,13 1 90,6 0-113,14 0 113,4 0 0,1 0 89,2 0 45,18 0-179,-10 0-247,17 0-403,-15 0 717,4 0 0,-24 0 0,-5 0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1:24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47 7146,'7'-16'1883,"-2"4"-1232,-5 9-158,0 3 22,0-1-403,0-1 23,0 2-67,0-2-46,0 0-44,0 0-1,0 1 46,0 1 44,2 0 45,-2 0 0,1 0 224,-1-1-44,0 0 133,0-1 2,0 1 21,0 0-493,1 1-22,1 0 67,0 0 45,0 0 22,-1 0 740,0 0-896,-1 1 178,3 14-66,-1 14 44,0 48-67,0-12-23,-2 21 23,0-39 0,0-10 0,0-9 0,0-3 0,0-6 23,0 1-23,0-8 0,0 0 89,1 5-66,-1-9-23,2 5 22,-2-10 1,0 1-68,0 9-90,0-3-291,0 6-134,0-5-248,0 1-178,0-1 986,0-4 0,0-3 0,0-2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1:26.2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1 13020,'-6'41'90,"-6"1"-45,-8 3-90,-4-1 45,1-3 45,2-5-45,1-5 0,5-9 0,3-6-45,6-5 0,3-4-112,3-2-134,0-3-24,0-1 271,6-1-180,9 0 403,28-12-157,-6 2-67,9-8-111,-26 8 88,-8 6 46,-8 2 22,2 9 112,-6 23-90,3 0 1,-3 17-23,0-16 0,0 2 0,0-13 22,0 0 45,0-11 113,0-1 313,-11 8-381,1-4-67,-13 9-23,3-4-22,1-1-44,4-3-1884,5-1-1032,6-7 2960,1-1 0,3-4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07.8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26 12640,'9'13'442,"-1"-3"-246,-8-10 913,0 0-644,0-21 123,0 15-229,0-15-270,0 21-89,0 0-162,2 0-51,5 8 117,5 12 96,7 21 96,2 21 190,1 29-216,-14-40 0,-1 2-12,-2 8 1,-1 1-20,-1 1 1,-2-1-10,-1-4 1,-1-1-25,-3 1 0,0-1 27,-4 32-27,-5-11 78,6-25 106,0-19 197,6-16-387,0-11-40,1-2 40,0-1 51,2 2-6,6 6-45,3 3-101,8 4-39,1-1 45,4 0 50,-1-5 39,1-5 12,0-4 16,8-16 96,13-25-118,-11 0 0,1-5-1671,5-10 0,4-5 1701,-1 0 0,3-6 0,-3 6-22,4-3 1,-2 2-9,12-15 0,-1 6-34,6 6-50,-5 16 28,-2 15-78,-5 17-51,0 10-392,1 14 0,3 2-101,24-7 678,-6 7 0,-4-2 0,-19-11 0,5 0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1:26.7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47 10845,'-3'-19'1435,"0"4"-1121,3 11-157,0 1-45,0 1 23,0 1-158,0 1 46,6 4 44,7 1 23,11 4-45,8-2 0,7-2-23,-1-3 45,3-2-3392,2 0 3348,3 0-68,2-2-1211,2-3-2421,-2-2 3677,-8-3 0,-17 4 0,-10 1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15.5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48 6854,'14'0'-515,"3"0"291,1 0-68,1 0 203,-3 0 89,0 0 0,-1 0 0,1 0-3392,0 0 3392,6 0 45,2 0-45,6-4 0,4-3 0,3-3 0,3 1-45,1 0 893,5 5 0,-21 1 0,-3 1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16.0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0 127 5913,'35'-6'-67,"-1"1"44,-7 1 23,1 2-44,7 1 88,2 1-44,10-1 23,3 0 89,2-1-67,0-1 67,-7 0-112,-5 0 22,4 1-22,-14 2 22,6 0-22,-6 0 0,6 0-44,10-2-68,4-2 22,3-2 45,6-1 45,1 1-89,26-5 89,-22 4 0,11-3 67,-33 4-67,-6 1 0,-4-1 0,-3 1-23,1 1-66,2 1 89,1 0 0,2 0 0,30 0 0,-38 1 0,19 1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17.2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0 439 6339,'13'-5'695,"0"1"-695,1 2 0,-1 0-23,3 1-89,-2 0 90,1 1-90,0 0 89,3 0 23,11-2 68,7-4-46,11-5 0,6-2 135,5-3-45,3-1 91,0-2-1055,5 1 897,0 1-23,0 3-22,4 3-23,-21 5 1,2 2-45,35-4-79,-11 3 0,2 1-719,22 0 809,-36 2 0,3 0 442,2-2 1,-2 1-364,32-4-46,-35 3 1,-2-1 67,12-2-68,-9 1 113,-7 0-90,-4 0 45,-1 0-45,-2 1 897,1-3-942,3 2-44,1-2-68,5 0 45,2-1 67,5-1 69,5 0-13,-22 2 0,0 0 12,22-5 100,-18 3 0,-2-1-33,-2-2-1,11-2-66,-22 4-91,2 3 113,2-1-22,4 1-23,-1 2-23,5 3 46,2 2-46,6 1 23,6 0-45,34 0 45,-23 0-878,18-1 945,-40 0 68,-10 0-113,-7 1 1,3 0-23,-14 0 22,4 0-22,-7 0 946,-1 0-968,9 0-1,-2 0 23,2 0-90,2 0 68,3 0-1,1 0 23,27 0 0,-16 0-22,17 0 44,-18 0 23,2 0-45,8 0 34,-9 0 0,4 0-80,33 0 35,-26 0 0,-1 0-34,29 0 45,0 0-45,-24 0 1,1 0 44,35 0-875,-34 0 1,0 0 874,25 1-2820,0 1 2865,-2 0 44,-5 2-113,-1-1 47,-4 3-23,2 0 22,2-2 24,1 2-46,2-2-23,-20-1 0,2 0 23,-15 0 0,0 0-23,17 0 1,2 0-23,-2 1 1,-2-1 652,-17 0 0,0-1-608,14 2 0,-2-1-22,17 2 44,-1 0-22,0 1-22,6 0 2696,4-1-2696,9-2 22,-46-2 0,0-1-112,1 0 0,1 0 56,-1 0 0,-1 0-371,48 0 405,-5 0 22,-4 0-12,-29 0 1,1 0 11,36 0 0,-36 0 0,-1 0 135,30 1-23,2 1-68,2 0 1,4 0-509,-48-1 0,1 0 464,3 0 0,1 0-23,3-1 1,2 1-45,2-1 0,1 0-68,2 0 1,4 0-143,-6 0 1,6 0 0,-4 0 276,13 0 0,-3 0 0,-2 0 0,-8 0 0,-5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17.9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97 5958,'20'-4'470,"-1"0"-470,-3-1 0,1 3 0,0-2 0,3 4 46,2-1 21,5-1 67,1 1 23,1-2-179,3 0 134,0-1 0,4 0-23,1-1-22,2-2 24,4-1-69,0-1 112,25-1-89,-15 5 45,11-2 44,-23 4-89,-3 1 22,-3 0-44,15 2-1,-13-2-22,13 2-22,-13 0 89,8 0-90,4 0-268,38 0-157,-17 2-247,21 3 695,-6 11 0,-47-8 0,11 5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18.3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5756,'0'0'0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19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1 180 6182,'93'-3'127,"1"1"0,-2 0 0,-4 0-127,-24 2 0,-1 0-668,5 0 0,1 0 656,3 0 1,-1 0 22,0-1 1,0-1 199,-2 1 0,-1-2-222,-2-1 0,-1-1-237,-5 0 0,0 0 270,-3-1 1,0 0 44,42-3 45,-8-1 45,-13 4-113,19-2 1,-26 5-67,17-1 57,-25 4-35,-2-3 45,2 2-999,30-8 1,4-2 1020,-4 1-30,-22 2 0,12-1 1,-14 1-16,7 2 227,-22 2 0,1 1-159,30 1-1653,7 1 1631,4 1 1258,-24 0 1,1 0-1316,-18 0 0,0 0-22,17 0 0,-1 0 11,21 0 22,-8-1-44,-11 0 44,-8 0-22,-9 1 2277,24 0-2254,-16 0-46,25 0 46,-17-1 44,11 0-112,5 0 45,7 1 45,-2 0-90,-5 0 45,-11 0 0,-8 0 0,-13 0 0,-5 0 45,-4 0 67,24 0-67,-7 0-23,23 0 0,-9-1-3414,9-2 3392,7-1-767,-44 3 0,1 0 800,0 0 1,1 0-441,0 1 0,-1 0 440,-1 0 1,1 0-38,47 0-63,-5 0 44,-3 0 46,-1 0 2226,2 0-2115,5 0-89,-20 0 0,2 0 636,-17 0 0,1 0-670,22 0 0,0 0-427,-21 0 1,-1 0 437,3 0 1,1 0-12,3 1 0,1 1-131,2-1 1,4 1 134,-3 1 0,4 0 0,-3 0-38,10 0 1,-1 0-68,-13 0 0,2-1 1,-2 0 100,21 2 0,-5-1 246,-23-1 0,-1-1-336,16 1 1,-4 0-796,14-2 874,-11 0 0,-36 0 0,-14 0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20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68 804 7572,'-22'2'1592,"1"-1"-1278,14-1-45,-2 0-202,4 0-112,2 0-112,2 0-224,1 0 157,0 3 45,0 0-472,0 6 495,5-4 290,6 0 23,11-3 134,12-4-22,13-15-22,14-9-180,9-20 23,11-5-567,-2 0 522,2 1 22,-6 1 1,-6 3 21,-10 1-44,-10 1 22,-12 1-22,-10-1-45,-7 2 23,-7-16-158,-7 16 46,-4-11-181,-11 23 478,-5 2-186,-8 6 270,-3 3-427,6 6 247,4 6-224,6 3-67,0 2 134,0 9 45,-4 11 45,-4 14-23,-6 13 1,-19 37 111,6-10-89,11-20 0,0 1-45,-13 34 67,4 0-67,14-29 0,4-2-45,-3 19-67,3 10-134,15-49 179,2-7 201,9-11 23,9-5 202,42-7-247,-1-9-22,27-13-23,-19-7 22,-4-11-44,-7 0 0,-8-1 0,-9 1 0,-8 2-1,-12 6 1,-5 6-22,-9 7-1,0 4-67,-5 4 0,1 3 1,-2 2-91,0 0-22,1 0-44,1 0 66,-1 0-89,2 2-45,-1 13 515,-1 27-156,1-1-45,-2 15-45,2-21-112,3-5 44,3-11 136,7-4 224,21-11-158,-1-10-89,15-12 44,-13-13 1,-2-8-23,-5-1 23,6-24-68,-20 32-44,2-8-180,-18 36-157,0 4 45,0 5 225,0 11 268,0 12 23,0 10-134,-4 3-46,-2-6-22,0-8-90,0-10-22,5-9 112,1-5 67,0-3 68,4 0-1,8 0-22,11-8-112,12-7-89,11-13-90,1-5-1,5-4 45,5-7 23,-14 10 112,-9 5-22,-20 17-68,-13 10-22,-1 2-247,0 3 382,3 4 44,1 3-90,6 4 23,4 2 23,2 1 22,4 3-23,1-3 45,9-1 91,5-6-114,8-4 68,1-3-89,-1-3-337,-6-4-1973,-8-5 2287,-11-5 0,-8 4 0,-7 3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32.3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30 836 8828,'0'-21'628,"0"4"-539,0 14 1,0 0-1,0 2 1,0-1-23,-2 1 68,2 1 44,-1-3 68,1 3 89,0-3 68,0 2-203,0-4 46,-2 1-45,1-1 22,-2 0-67,-1 0-90,0-1-45,0-2 23,1 0 23,0-5-68,2 0 0,-1-6 112,2-6-22,0-5 223,5-24-268,1 13 0,2-15 157,-2 22-90,-1 2-67,-4 3 67,1-1-67,-2-15-23,0 7 1,0-15 89,2-11 291,0 7-201,1 3-23,-2 22-21,-1 22-69,0 7-66,0 0-23,0 3-2713,0 0 964,3 0-291,3 0 2040,3 0 0,-2 0 0,-2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33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6 457 6294,'-3'-23'807,"2"3"-493,-1 12 0,2-3-90,0-3 90,0-5 179,2-1-157,2 0 1,1-1 201,2 2-112,-2 1-135,-1 2 46,-2 3-113,-1-3-45,-1 1-134,0-3-45,0-1 45,0 0-90,1 0 23,1-2-1,2 5 23,1 0-45,-1 4 45,1 2-22,-3 2 22,0 2 0,-1 2 22,-1 3 23,0-1 67,0 2-112,0-1-45,3-2-22,0-2 0,3-2 0,0 1 0,-1 0-1,-1 3-66,-1 2 112,1 1 44,1 0 45,3 6-22,3 7 45,1 9-90,1 6 22,-3 4 45,-1 2-22,0 2-45,-2-5-22,3 0 44,7-4-44,-2-6 22,4-2 0,-7-7 22,-1 1-22,-3 2 22,0 0-22,-3 1 0,-2-3 0,-1 0 68,-1-1-46,1 0 45,0 4-22,0-6-90,0 2 0,0-7-291,2-1-1255,5 0 1591,-2-2 0,0 1 0,-5-3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09.3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3855 34 8483,'-73'-9'-84,"0"-1"0,12 1 0,1 4 31,2 8 0,2 2-3,-31 6 56,1 6 246,11-4 869,12-4-23,11-5-554,10-3-314,1-1-157,-5 0-67,-10 2-31,1 8 1,-3 4-10,-36 9-24,28-2 0,0 3-23,17-6 0,3 0 3,-43 19-6,3-3 57,11-4 33,8-6 112,12-8 504,12-5 112,10-7-386,8-3-230,4-1-112,-1-2-140,-5 1-169,-6-1-329,-36 10 403,9 5-51,-27 10-311,22 3 530,0 1-138,4-2 166,6-1 39,7-6 173,8-2 113,-2 2-252,6-1 22,-10 10-23,-1 8-27,-15 14 394,-13 13-403,32-25 0,-2 2-90,-2 2 1,0 2-526,-2 3 0,0 0 550,1 0 1,0 4-34,-16 24 1,1 2 77,16-18 1,2 2 2,-12 20 1,2-1-7,18-20 1,3-1 5,1 0 1,1 1-20,2-1 0,1 2-26,-5 17 1,3 0-110,10-22 1,3-2-23,-3 11 0,4-3 78,7 8-314,7-6-139,9 0 140,6 10 134,10 19-533,-7-29 1,1 4 255,-1 3 0,1 2 574,0 12 0,-2-6 0,2 8 0,-5-21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34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1 922 11675,'1'-25'1099,"1"-1"-1055,-2 4-111,0-11 90,6-9 66,4-8 23,6-3-89,2 0-23,-1 0 67,0 2-3482,-1-2 3438,0 1-1,-1 1-44,1-5 22,1 0-2246,-1-3 2246,0 3-201,-5 7 291,-2 12 2225,-3 12-2181,-3 12-67,-2 7-44,-1 5-474,0 1-1252,0 3-152,0 8 1855,0 3 0,0-1 0,0-4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35.2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16 681 8828,'-9'-19'1098,"3"0"-829,6 6-67,6-8-90,12-6 112,11-9 202,9-10 45,2 1-67,-7-1 67,-5 7-314,-12 7 22,-5 4 0,-5 4-22,0 1-89,-1-1-46,-1 1 45,-1 3-44,0 2-23,-3 5 0,3 2-45,0 0-22,1 1 44,3-3 1,2 0-1,4-3 46,2-2-46,2-3 46,-3 6-23,-1-1 0,-5 7 45,-1 2-23,-5 4 90,-1 2-336,-1 1 111,3 0 91,4 0 22,6 0 0,5 0 0,4 0 22,-3 1-22,-3 3-22,-4 1 0,-2 6-1,0 4-22,1 7 1,1 12 66,3 7 90,-2 10-45,2 5-44,-3-1 22,1-5-90,0-6 90,-1-9-45,0-7-45,-1-4 45,-3-9 45,1-1-23,-3-6-22,-2 0-112,2-2-807,-3 0-1167,0 5 2086,-2 9 0,-1-8 0,0 4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36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53 589 11025,'-22'-11'202,"3"-4"-1,13-7-201,3-5 45,0-8-67,3-6 44,0-6 23,0-4 112,3 3 67,-1 6-67,1 7 247,-2 11-46,-1 4-246,0 7 23,0 2-23,0 2-44,0 4-46,0 0-22,0 3 45,0-1-45,0-2 45,0-2-23,0-2 23,0-12 0,0 4-1,0-7 1,0 9-22,0 5 44,0 1-112,0 6 0,0 0-89,0 3-2131,0 0-89,0 4 650,3 4 1704,-3 3 0,3-3 0,-3-3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37.4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3 242 10307,'-3'-23'-89,"5"-4"89,8 2 89,8-6 68,6-5 67,-1 5 68,-3 4 44,-7 9-45,-7 6-88,-2 5-114,-4 4-89,1 1-134,-1 2 134,2 0 22,-2 0-111,1 0-69,2 0 136,1 0 22,7 0 22,1 4 23,4 1-23,1 4-22,1 1 0,3-2 0,-5 0 0,-1-4 23,-6 0-23,-5-3 0,-3 1 0,-1 1-90,2 0-89,1 8 157,1-1 22,3 4 0,2-1 89,0 0-1344,12 10-741,-6-6 1996,11-1 0,-16-11 0,-1-5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41.2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0 8289,'-11'10'23,"2"2"-23,6 6 0,1-1-23,0 1 1,1-4 22,0 3 0,0-3 0,0 3 0,0-1 0,1 1-22,0-1 22,0 0 22,0-1-44,0 2 44,0 0-44,0 0 44,0 2-44,0 1-23,0 0 45,0-1-23,0 2 46,0 1-46,1 22-111,0-5 44,0 12 45,-1-17 22,0-6 23,0-12 0,0-5 23,0-10-90,0-1-1323,7-4 1390,3-10 0,-1 7 0,0-7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42.0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1 107 7998,'24'11'135,"0"5"-135,-9 14 44,0 1-44,-1 4 23,-2-2-23,2 1-45,-4-7-22,-1-7 0,-1-5 22,5-8 157,5-3-67,-1-2-1,2-2 24,-9-2-46,0-1-22,-1 0 22,-1-2-22,-1-1 0,0-3 23,-1 0 44,4-3-67,-2 0 22,6-4-44,1-6 44,15-25 46,-9 5-24,4-15 248,-15 20 246,-6 6-358,-1 9-91,-3 6-66,0 6-46,0 4-537,0 3 560,9 2 0,-6 1 0,6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9:25.6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131 1 5756,'-8'23'-22,"1"-2"44,4-12 1,-1-2 21,-2 0-44,-4 1 0,-5-1-89,-3 3 89,-3 0-848,2 0 0,8-5 0,3-2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9:25.9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6047,'0'0'0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19:26.2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5823,'0'0'0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9.5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24 10419,'21'-13'-987,"-12"3"1,5 10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10.2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3593 7552,'97'1'197,"0"1"0,1 0 0,-1-1 0,0 1 0,0 0 0,0-1 1,0 1-1,0 0 0,0-1 0,0 1 0,0 0 0,11-1 0,3 0 1,0-1-1,-1 1 0,-4-1 0,-5 1 0,-9 1 0,-9 1 1,-13 2-844,44 9 1,-30 2 645,-8 3-27,-15-4 116,-5 1-2483,8-3 2558,7 1-83,12-8 0,9-3-287,-7 1 0,6-2 232,-4-1 0,8 0 1,-3 1-5,-14-2 0,-2 1 1,-2 0-23,-3 1 0,-2 0 0,-3 1 19,12 0 1,-7 2-20,-16 1 0,-6 0 0,20 5 380,-13 1-335,-4-1 39,-10-2-847,-4-3 1575,-17-3 1886,1-2-2608,23-29-1811,6-1 1687,-8 1 1,5-2-696,-2 3 1,2 1 725,4 0 0,4 1 510,18-5 0,-1 3-507,-23 8 0,-1 2 0,12-2 0,-7 3 56,-18 7 2168,-11 2-2005,-21 5 2970,0-3-3189,7-4 919,11-9-1205,19-12-112,32-21 213,-21 14 0,6-3-1598,19-12 1,4-4 1782,-24 16 0,2-1 0,0-1 89,0 0 1,0 0 0,-3 1-203,14-12 1,-5 3 367,-18 11 1,-6 1 186,11-22 73,-26 8-123,-10-5-241,-8-1-212,-25-34 55,-6 21 1489,2 22 1,-4 0-1484,-23-22 0,-5-5 0,-2-1 370,-1-4-543,5-3 72,27 39 0,3-2 25,1 0 1,2-3-1587,3-7 0,2-2 1662,-1-7 0,1-4-1089,1-10 0,-1-3 1089,-2-3 0,-1 0-186,-1 2 1,-2 2 78,-1 13 1,-3 5-187,0 13 0,-5 4 248,-6 5 0,-6 3 8,-10 2 1,-6 2 33,-16-7 1,-5 2-1,-6 0 0,-5 2 3,16 11 0,-4 1 0,5 2 0,0 1 0,3 3 1035,-9 0 1,3 2-1006,23 6 1,4 1 3132,-24-9-3157,-18-10-1,31 4-2581,-2-5 2537,-14-2-1272,-11 9 1,-17 6 1042,29 11 1,-7 2-1,-3 3 1,2 0-142,-1 1 0,1 0 1,-2 3-1,-1 2 267,-12 2 1,-4 3 0,3 2 0,7 4-95,5 3 1,7 4 0,3 1 65,6-1 0,2 1 0,4 2-144,-15 6 1,3 8 313,5 16 0,-1 10 0,10-9 0,19-24 0,4 0 0,-23 36 0,-1 0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9.7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60 13401,'71'-14'-1742,"1"0"1,-3 1 0,-7 4 1741,-8 5 0,-20 3 0,-4-3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29.9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42 11540,'67'-18'-1105,"-4"2"1,-29 12 0,-9 0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0.1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11473,'36'-3'-874,"16"0"-897,24 3 694,22 0 1077,-41 0 0,-3-1 0,11 1 0,-14-1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0.3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48 7863,'16'-16'561,"-3"2"-561,-5 10-45,2 0-358,6 1-987,7 0 1390,7 1 0,-11 1 0,-4 1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1:05.9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6003,'11'10'0,"-2"-2"0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1:06.1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7348,'74'11'-269,"1"0"0,-5 1 0,-12-4 0,-32-12 0,-5 4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1:06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 10621,'33'-4'-2376,"4"0"963,1 5 1413,11 3 0,-20-2 0,-3 2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1:06.5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24 7706,'0'-5'718,"3"0"-539,6 1-112,7 1-67,25-1-537,-5 4-24,14-3-112,-15 3-67,-2 0-108,-5 0 0,-12 0 0,-6 0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1:06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8155,'25'-6'-1569,"7"0"1569,13 6 0,-20 0 0,4 0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0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7011,'40'-1'0,"-9"-1"0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7:56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304 175 7190,'-7'-11'-89,"1"0"4686,6 5-3050,0 4-1122,0-4 69,0 6-673,0 0 67,0 3 134,1 11 172,0 38 0,0 28 0,-3-4 209,-6-1 1,-2 4-947,3-6 1,1 10 0,-2 2-1,-2-8 617,-6-5 1,-2-5 0,-2 0-824,2 0 0,-2-1 0,1 0 905,-7 26 1,1-3-961,4-11 0,3-5 815,4-12 0,3-4 34,-1 26-45,8-28 1174,4-25-905,0-36-224,0-22-23,0-36 90,0-15 1690,0-15-1780,0 46 0,1-5-366,-1-10 1,0-9-1,0-3-90,0-19 1,1-5 0,-1 3 448,0 16 0,-1 3 0,2-1-150,-1-10 0,2-1 1,10 13-68,17 19 0,6 9 191,-6 5 0,4 1-90,18-8 0,4 3-135,-15 16 1,3 1 55,35-13 1,1 4 23,4 0 32,-16 17 1,-8 14 146,-28 36 1832,-11 28 0,-5 9-1721,2 18-157,-13 0 1,-11-3 0,-24-14 33,3-24 0,-6-5 34,-40 3 22,11-14 1,-8-2 32,-9-2 1,-1-2 344,15-3 0,7-2-3181,-3 2 2220,99-17-470,50-3-91,-4-9 229,12-5 0,-46 4 0,-2 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52.1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19 7744,'-1'-4'728,"1"0"-913,0 4 185,0-4-5,0 2 5,0-2-45,1 4-549,3 4 594,0 4 0,1-2 0,-3 0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0:30.7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8716,'43'0'-1951,"2"0"1951,0 0 0,-20 0 0,3 0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1:07.0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 8043,'39'-5'470,"6"1"-425,7 3-90,10 0 673,4-1-246,9 1-315,1 0-22,1 1 44,-12 0-469,-10 0 425,-15 0-179,-9 0-449,-9 0 583,8 0 0,-20 0 0,7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23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 1 6630,'0'17'180,"-4"8"-136,-2 21-44,-7 6-4229,-1 7 4229,1 0 703,4 0-725,4-5 22,4-2-67,9-6 0,4-3-157,8-5 3369,-1-6-3234,-1-7 244,-6-10-155,-3-5 45,-5-7 22,-3-2 90,-1-1-111,0 1 43,0 0-111,0 3 22,-2-1-45,-2 3-45,1 1-134,0-2-224,3 3 448,0-6 0,0 2 0,0-4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23.8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0 110 7146,'15'12'291,"2"5"-201,4 12-23,4 4-67,-1 4 67,1 1-44,-3-1-1,-1 0-44,-2-9-1,0-4 46,0-11-90,4-4 156,5-6-66,4-2-23,4-2 44,1-9-44,-1-5 45,-1-9-22,-4-5-23,1-1 22,-3-3 0,0 0-22,0-1 0,2-2-67,24-12-269,-13 12-471,14-8 807,-23 16 0,-14 14 0,-8 2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24.6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161 0 7908,'-5'29'113,"1"6"-136,4 1 158,-5 17-91,-11 13 46,-8 10-45,-10 4-813,2-2 432,8-5-516,11-9-402,9-14 1254,28-19 0,-16-14 0,15-13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24.9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201 1 6294,'-25'50'89,"0"0"1,1-1 0,2-1-79,1-2 1,1 0-57,-12 34-157,13-14 202,9-15 0,8-24 0,2-10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25.3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277 1 9523,'-2'48'224,"-11"10"-247,-23 11-403,-8 10-2569,-3 4 2166,3-4-2301,9-6 1920,7-11 1093,11-11 1,9-24 0,5-11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25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219 4 5891,'9'-2'-23,"-1"1"46,-2 3-23,-1 2 112,-1 0 89,-2-1 203,-1 0 291,-1-3-180,0 7 180,-1 6-291,-17 14-359,-9 18 0,-21 14-180,-4 9-919,6 6 1054,10-8 0,19-27 0,9-15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26.0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396 1 8245,'-39'51'268,"-6"9"-312,-13 9 133,-1 9-447,0-2-652,6-2 1010,10-7 0,18-31 0,11-11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51.8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1 9590,'-13'34'829,"-5"5"-806,-3 8 22,-6 9-68,-3 9-515,-3 6-830,1 3-1165,5 1 2533,10-7 0,8-28 0,9-14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53.2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0 6916,'0'11'56,"-1"-2"569,1-9-659,0 0 301,-2-5-133,1 4 155,-1-4-138,2 5-161,0 0-612,2 0 219,-1 0 862,1 0-459,0 0 0,-1 2-62,1 5-1970,0 3 2032,-2 2 0,2-5 0,-2-2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52.1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457 0 7998,'-54'22'672,"0"12"-2231,0 27 1537,1 9-46,4 3 158,4-1-180,6-7 412,-1 7-322,14-27 289,2 2-962,14-27-761,6-3 1434,1-6 0,2-4 0,1-4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52.4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127 1 9904,'-31'40'-23,"3"2"113,12-1 134,0 6-134,2 5-90,3 3-157,4-2-1009,3-3-6445,17-11 7611,16-12 0,-10-15 0,6-8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52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198 0 7908,'-42'45'292,"2"0"133,12-11-66,4 0-157,3-6-68,7 0-111,2-6-135,3 1-1211,5-3-851,1-8 2174,11-4 0,-6-6 0,6-2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52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104 1 7258,'-53'29'-471,"22"-13"0,12-2 1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54.5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77 8177,'0'-25'-1278,"-2"3"359,-3 12 919,-2 0 0,2 4 0,1 2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55.1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106 1011 16607,'-21'-62'7,"-1"0"1,3 3 0,3 14 14,11 34 23,1-10 45,1-5-68,2-9 158,1-6-91,3-1-21,1-1 44,2 4-470,2-6 425,-5 13-22,0-3 0,-3 16-45,0-3 0,0 1 0,0-4-23,0-3 46,0 0-46,1-3 493,1 2-470,2-1 45,-1 5 23,0 2 21,-2 6 1,-1 3-23,0 5 68,0-3-91,0 7-21,0-3-23,0 4 0,0-4 0,0 1 0,0-2 0,0-4 0,0 5 22,0-3-22,0 7 23,0 2-46,0 2-1636,0 0-784,-1 0-539,-3 14-2242,-6 1 5224,-8 7 0,7-9 0,-1-10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2:56.2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0 527 10935,'21'-17'919,"-1"-5"-471,-5-6-88,3-3-92,5-6-43,1 3-1,1-3-4184,1 2 4049,-4 2 884,1 2-727,-8 6-134,1 2 0,-5 2-23,0 2 23,-1 1-44,-1 2 22,-2 4-68,-1 2-22,-1 3 45,-1-6-22,-1 3 66,3-4 1,-2 5 3436,-1 2-3436,3 1 90,-6 0-158,3 3-22,-3 0-45,0 3 22,1 0-22,0 0-358,0 0 358,0 0 45,2 3 68,6 7-68,1 5 0,8 7 22,0 2-22,1 1 0,1-3 45,1 3 67,0-3-23,4 3 23,-4 1-67,2 3 157,7 14-157,-9-10-22,9 13 21,-12-14 1,1 1-45,-1-1 23,-3-5-23,-2-5 22,-3-7-22,-3-5 90,-1-4-1,-3-3 23,-2-2 68,-1 0-23,0 0-135,0 0 1,2-1-1,-2 0-538,1 0-1165,1 0-1570,7 0 3251,7 0 0,-4 0 0,-1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4:04.1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124 880 24575,'0'-23'0,"0"-9"0,0 13 0,0-5 0,0 8 0,0 5 0,0-11 0,0-4 0,0-8 0,0-18 0,0 7 0,-6-7 0,5 18 0,-6-16 0,3 27 0,3-17 0,-3 29 0,4-5 0,0 7 0,0-6 0,0-2 0,0-15 0,0-2 0,0-19 0,0 9 0,0-1 0,0 13 0,0 9 0,0 5 0,0 3 0,0 5 0,0 8 0,0 2 0,0 8 0,0 1 0,0 0 0,0 0 0,0 1 0,0-1 0,-6 7 0,0 1 0,-6 7 0,0-1 0,0 1 0,0 0 0,2-7 0,3-1 0,-1-7 0,7 0 0,-8-3 0,8-2 0,-3-4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4:05.6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1 436 24575,'0'-27'0,"0"-25"0,7-7 0,8-17 0,3 21 0,9 4 0,-12 16 0,4 4 0,-8 13 0,-1 2 0,0 7 0,-2 3 0,-2 5 0,-3 6 0,-3 3 0,0 0 0,0 1 0,0 0 0,0 15 0,0-5 0,7 21 0,0-6 0,12 0 0,-4 7 0,8-16 0,-9 7 0,3-8 0,0 0 0,-5-7 0,3-1 0,-4-1 0,-1-4 0,0 5 0,0-6 0,-1-1 0,7-3 0,-5 2 0,5-7 0,-7 8 0,1-8 0,-1 3 0,-3 0 0,2-3 0,-7 2 0,2-3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7:09.2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24575,'12'4'0,"-3"-3"0,0 7 0,-1-7 0,-3 4 0,0-1 0,3-3 0,-3 3 0,4-4 0,1 0 0,-5 4 0,3-3 0,-2 8 0,3-8 0,-4 7 0,3-7 0,-7 8 0,7-8 0,-3 7 0,4-7 0,0 7 0,1-7 0,-5 7 0,4-7 0,-4 8 0,4-8 0,1 7 0,-1-3 0,-1 3 0,1-3 0,-4 3 0,3-7 0,-3 7 0,5-2 0,-1-1 0,1 3 0,-1-2 0,1 3 0,-1 0 0,1 1 0,-1-5 0,1 3 0,5-7 0,-4 8 0,5-8 0,0 8 0,-5-8 0,11 10 0,-11-10 0,11 9 0,-11-4 0,4 0 0,-5 3 0,5-8 0,-4 7 0,5-7 0,-7 3 0,1 1 0,-1-4 0,0 7 0,1-7 0,-1 3 0,0 0 0,-1-4 0,0 8 0,1-7 0,1 7 0,-1-7 0,1 8 0,-1-8 0,0 3 0,1 0 0,-1-3 0,-4 8 0,2-8 0,-1 3 0,-2 0 0,5 1 0,-4 1 0,4 2 0,1-3 0,6 6 0,-5-2 0,5-2 0,-1 2 0,-4-3 0,5 0 0,-6 3 0,-1-8 0,1 7 0,-1-7 0,1 8 0,-1-8 0,1 7 0,6-2 0,-5 0 0,4 3 0,1-3 0,-5 0 0,5 3 0,-7-3 0,1-1 0,6 4 0,-5-7 0,11 3 0,-11-1 0,11-3 0,-5 4 0,7 0 0,-1-4 0,-6 4 0,5-5 0,-11 0 0,5 4 0,-7-2 0,0 2 0,0-4 0,0 4 0,-1-3 0,2 7 0,-1-7 0,1 8 0,-1-8 0,-3 7 0,2-7 0,-3 7 0,3-7 0,1 3 0,0 0 0,0 1 0,1 0 0,5 5 0,3-4 0,-1 5 0,-1-4 0,-7 1 0,1-7 0,-1 3 0,1 0 0,-1-3 0,0 7 0,0-7 0,0 3 0,1 0 0,-1-3 0,1 3 0,-1 1 0,0-4 0,0 6 0,-1-6 0,1 3 0,11 0 0,-2 2 0,4 0 0,0 4 0,-11-9 0,5 9 0,-6-9 0,-1 3 0,1 0 0,-1-3 0,0 4 0,0-2 0,0-2 0,0 7 0,0-7 0,1 8 0,-1-4 0,1 0 0,-1-1 0,1 1 0,-1-4 0,1 3 0,-5 0 0,3-3 0,-4 3 0,5 1 0,0-4 0,0 7 0,1-3 0,-1 1 0,0-2 0,-3 0 0,2-3 0,-8 7 0,7-7 0,-2 3 0,4-4 0,-4 4 0,3-3 0,-3 6 0,4-6 0,-1 7 0,2-3 0,-1 4 0,1 1 0,-1-1 0,1 1 0,-1-1 0,1 1 0,-1-5 0,-4 3 0,4-6 0,-4 2 0,4 0 0,0 1 0,1 1 0,-1 2 0,0-3 0,1 5 0,-1-5 0,1 3 0,-1-7 0,0 4 0,-4-1 0,2-3 0,-1 7 0,3-3 0,1 1 0,-1 2 0,0-3 0,1 0 0,-1 4 0,1-8 0,-1 3 0,1 0 0,-1-3 0,1 3 0,-1-4 0,7 0 0,1 6 0,0-5 0,4 9 0,-3-4 0,-1 5 0,5 0 0,-11-1 0,4-4 0,-5 3 0,-1-8 0,-3 7 0,2-7 0,-3 8 0,5-4 0,-1 4 0,1 1 0,5 0 0,-4 0 0,5 0 0,-6-4 0,-1 2 0,0-7 0,1 7 0,-1-7 0,0 4 0,0-5 0,0 0 0,1 0 0,-1 4 0,0-3 0,1 3 0,-5 0 0,4-3 0,-5 4 0,5-2 0,0-2 0,0 3 0,0 0 0,1-3 0,6 8 0,1-2 0,1 4 0,4 0 0,-11-1 0,15 6 0,-14-10 0,8 8 0,-4-8 0,-5 4 0,11-4 0,-5 4 0,7-4 0,-7 5 0,5 0 0,-5 0 0,1-5 0,-3 3 0,-6-3 0,1-1 0,-1 3 0,0-7 0,1 4 0,-1-1 0,1 1 0,-1 0 0,7 5 0,1-4 0,0 5 0,-2-5 0,-5-2 0,-1 0 0,1-3 0,-1 3 0,0-4 0,0 5 0,0-4 0,0 3 0,7 1 0,9-4 0,1 10 0,5-5 0,-7 6 0,-7-1 0,-1-5 0,-7 2 0,1-7 0,-1 8 0,0-8 0,1 3 0,-1-4 0,1 4 0,6-3 0,-5 3 0,5-4 0,-7 0 0,1 0 0,-1 0 0,0 0 0,0 0 0,0 0 0,0 0 0,1 5 0,-1-4 0,1 3 0,-1-4 0,1 0 0,-1 4 0,1-3 0,-1 3 0,5-4 0,-4 0 0,4 0 0,-5 0 0,1 0 0,-1 5 0,1-4 0,-1 3 0,1-4 0,-1 0 0,0 0 0,3 0 0,12 0 0,-3 0 0,11 0 0,-9 0 0,-6 0 0,-1 0 0,-6 0 0,-1 0 0,0 0 0,0 0 0,6 0 0,9 0 0,10 0 0,7-6 0,12 4 0,-18-4 0,8 6 0,-20 0 0,1 0 0,-7-4 0,-1 3 0,-7-3 0,1 4 0,-1 0 0,1 0 0,-1-4 0,7 2 0,9-2 0,1-1 0,5 4 0,-7-5 0,-7 6 0,-1-4 0,-7 3 0,1-3 0,-1 4 0,0 0 0,0 0 0,6 0 0,11 0 0,8 0 0,0 0 0,6 0 0,-14 0 0,0 0 0,-4 0 0,-11 0 0,5 0 0,-7 0 0,0 0 0,0 0 0,0 0 0,0 0 0,7 0 0,-5 0 0,4 0 0,-1 0 0,-3 0 0,2 0 0,-4 0 0,1 4 0,-2-3 0,16 9 0,4-2 0,13 6 0,1 0 0,-1 0 0,-7-1 0,-3-1 0,-14-6 0,-1 4 0,-7-9 0,1 3 0,-1-4 0,-3 4 0,2-3 0,-3 3 0,11 2 0,9-5 0,10 10 0,-2-4 0,7 7 0,-20-7 0,10 4 0,-19-9 0,5 3 0,-7-5 0,1 0 0,-1 0 0,-1 0 0,1 4 0,0-3 0,7 3 0,-5-4 0,10 5 0,-9-3 0,9 3 0,-10-5 0,5 0 0,-7 0 0,0 4 0,1-3 0,-1 3 0,1-4 0,6 0 0,1 5 0,6-3 0,-5 7 0,4-3 0,-5 0 0,0 3 0,-1-8 0,-6 8 0,-1-8 0,1 7 0,5-6 0,-5 2 0,5 0 0,1-3 0,-5 3 0,11 1 0,-11-3 0,5 3 0,-7-1 0,1-3 0,-1 8 0,1-8 0,-5 7 0,4-7 0,-4 2 0,5-3 0,-1 5 0,7-4 0,-5 7 0,4-7 0,-6 3 0,1 0 0,-1-3 0,1 3 0,-1-4 0,0 4 0,0-3 0,0 3 0,15-4 0,4 0 0,14 0 0,19 0 0,-14 6 0,-1-5 0,-7 6 0,-26-3 0,11-3 0,-14 3 0,5-4 0,-4 4 0,12-3 0,-6 3 0,15-4 0,-7 6 0,7-5 0,-15 4 0,5-5 0,-11 0 0,5 0 0,-7 0 0,0 0 0,0 0 0,7 0 0,1 0 0,6 0 0,9 0 0,-6 0 0,5 0 0,-13 0 0,-2 0 0,-7 0 0,0 0 0,1 0 0,-1 0 0,1 0 0,6 0 0,1 0 0,6 0 0,1 0 0,0 0 0,-7 0 0,-1 0 0,-7 0 0,1 0 0,-1 0 0,0 0 0,0 0 0,0 4 0,0-3 0,1 8 0,-1-4 0,-3 4 0,2-4 0,-3 2 0,4-6 0,0 3 0,0 0 0,0-3 0,1 3 0,-1 0 0,1-3 0,-1 4 0,1-1 0,-1-3 0,0 3 0,0-4 0,0 0 0,0 0 0,1 0 0,-1 0 0,1 0 0,-1 0 0,1 0 0,-1 0 0,0 0 0,-1 0 0,1 0 0,-1 0 0,0 0 0,0 0 0,0 0 0,1 0 0,0 0 0,0 0 0,1 0 0,-2 0 0,1 0 0,-1 0 0,0 0 0,1 0 0,1 0 0,-1 0 0,-1 0 0,0 0 0,-4 4 0,0-3 0,-4 4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53.4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8618,'5'11'-269,"-2"-2"0,-3-9 0,0 0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7:13.1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24575,'0'15'0,"0"1"0,0 8 0,11-1 0,-4 0 0,18 9 0,-12-6 0,11 6 0,-10 0 0,3-7 0,2 7 0,-7-9 0,11 1 0,3 1 0,9 2 0,7 1 0,11 2 0,-9-2 0,9 3 0,-11-3 0,-8-2 0,6 2 0,-19-4 0,9-4 0,-18-5 0,5 2 0,-7-6 0,0 5 0,-1-7 0,7 2 0,-4 5 0,10 2 0,-3 5 0,4 1 0,2 7 0,0-5 0,2 14 0,-8-14 0,7 14 0,-12-14 0,10 5 0,-11-7 0,4-1 0,0 1 0,3 8 0,-1-6 0,6 6 0,-5 0 0,4-7 0,-2 16 0,0-16 0,-2 7 0,-2-8 0,4 0 0,-3 0 0,5-1 0,-1 1 0,1-1 0,-1 1 0,13 11 0,-2-6 0,5 14 0,2-13 0,-2 14 0,-4-15 0,8 8 0,-17-13 0,6 2 0,-8-3 0,-1-5 0,-6-2 0,-1-5 0,-7-6 0,1 3 0,-1-7 0,0 3 0,0 1 0,0 0 0,1 0 0,6 4 0,1-2 0,0 0 0,-1 2 0,-6-8 0,-1 7 0,0-7 0,1 4 0,-1-5 0,0 3 0,0-2 0,-1 7 0,8-2 0,10 6 0,-1 5 0,7 3 0,-8-2 0,-1 4 0,-6-10 0,-1 3 0,-7-5 0,1-1 0,-1-4 0,-4 3 0,3-7 0,-4 2 0,5-3 0,-1 0 0,2 4 0,6-3 0,1 9 0,15-3 0,-13 5 0,12 0 0,-20-6 0,5 3 0,-7-8 0,1 3 0,-1 1 0,0-4 0,0 3 0,0 0 0,0 1 0,0 4 0,0-3 0,-4 1 0,3-6 0,-4 3 0,1-4 0,-1 0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7:15.0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1 24575,'0'35'0,"0"12"0,0-2 0,0 19 0,0-20 0,0 1 0,0-5 0,0-14 0,-5 5 0,4-7 0,-4-1 0,5-5 0,0-3 0,0-5 0,0-1 0,0 1 0,0-1 0,0 0 0,0-1 0,0 1 0,4 0 0,1 0 0,5 1 0,-5-1 0,3 0 0,-4-5 0,5 0 0,0-4 0,7 5 0,10-4 0,-1 10 0,16-10 0,-7 11 0,0-11 0,-2 11 0,-8-11 0,-7 4 0,-1-5 0,-7 0 0,1 0 0,-2 0 0,1 0 0,-2 0 0,1 0 0,7 0 0,1 0 0,-3 0 0,-2 0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7:16.5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24575,'0'22'0,"0"20"0,0-5 0,0 26 0,6-18 0,2 7 0,-1-10 0,0 0 0,-7 0 0,0-8 0,0-2 0,0-15 0,4-1 0,-3-6 0,3-1 0,-4-1 0,0 0 0,3-4 0,-2 0 0,3-4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7:18.8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4 167 24575,'0'27'0,"0"2"0,0 5 0,0 16 0,0-4 0,0 8 0,0-1 0,0-11 0,0-8 0,0-9 0,0-9 0,0-7 0,0 1 0,0-12 0,0-14 0,0-7 0,0-9 0,0 8 0,0 1 0,0-1 0,0 7 0,0 1 0,0 1 0,0 4 0,0-11 0,0 5 0,0-15 0,0-2 0,0-9 0,0 1 0,0-20 0,0 23 0,0-11 0,0 32 0,0 2 0,0 7 0,-4 4 0,6 1 0,6 4 0,17 0 0,9 0 0,18 7 0,-7 1 0,17 15 0,-18-7 0,7 11 0,-17-7 0,-3 5 0,-7-1 0,-1-6 0,-5 4 0,4-3 0,-3 4 0,-2-6 0,5 6 0,-11-13 0,6 13 0,-3-8 0,-3 2 0,-2-4 0,-4-4 0,-5 0 0,0-1 0,0 0 0,-5 1 0,0-4 0,-5 4 0,1-4 0,-1 0 0,-6 5 0,5-9 0,-11 10 0,4-10 0,-24 10 0,5-9 0,-26 4 0,18 1 0,-8-6 0,10 5 0,1 1 0,8-6 0,8 6 0,4-7 0,11 4 0,-4-3 0,9 6 0,3-3 0,-1 1 0,3 1 0,-3-1 0,4 3 0,0-4 0,0 1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7:47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1 24575,'0'62'0,"0"-26"0,0 46 0,0-30 0,0-15 0,0 5 0,0-18 0,0-1 0,0-5 0,0-3 0,0-5 0,0-1 0,0 1 0,0-2 0,0 1 0,0 0 0,0 0 0,-4 0 0,3 7 0,-8-5 0,8 5 0,-3-7 0,4 1 0,-4-1 0,3 0 0,0-3 0,6-2 0,3-4 0,8 0 0,1-5 0,15 3 0,2-3 0,8 5 0,10-7 0,-7 5 0,-1-5 0,-12 2 0,-9 3 0,-6-3 0,-1 5 0,-11 0 0,-1 0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7:49.2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0 183 24575,'0'19'0,"0"0"0,5 5 0,-3 8 0,8-7 0,-5-4 0,6-7 0,-2-8 0,-4 3 0,3-4 0,-4 0 0,4-5 0,0 0 0,0 0 0,0 0 0,1-5 0,1-6 0,6-7 0,13-16 0,-6-1 0,12-10 0,-13 2 0,4 9 0,-4-7 0,-5 16 0,-5-1 0,-6 10 0,-2 6 0,-4 1 0,0 3 0,0 2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7:51.2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24575,'27'0'0,"8"0"0,-10 0 0,16 0 0,-22 0 0,20 0 0,-26 0 0,11 0 0,-14 0 0,-1 0 0,0 0 0,1 0 0,-1 0 0,0 0 0,-4 3 0,-1 2 0,-4 3 0,0 0 0,-4 1 0,-2 1 0,-10 5 0,-3 10 0,-13 3 0,2 12 0,-2-12 0,4 12 0,10-21 0,-1 11 0,9-19 0,4 5 0,-3-6 0,4-1 0,0 0 0,1-1 0,0-3 0,3 2 0,0-6 0,6 3 0,18-4 0,5 0 0,65 0 0,-28 0 0,-12 0 0,0 0 0,12 0 0,-11 0 0,-1 0 0,-26 0 0,3 0 0,-19 0 0,5 0 0,-11 0 0,-1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7:59.2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0 24575,'0'27'0,"0"13"0,0 5 0,0 17 0,0-27 0,-7 26 0,1-40 0,-3 28 0,5-30 0,4 13 0,0-9 0,0 8 0,0-11 0,0 20 0,0-27 0,0 20 0,0-22 0,0 5 0,0-7 0,0 0 0,0-4 0,0-1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8:00.9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98 24575,'0'14'0,"0"3"0,0 6 0,0-6 0,0 6 0,0-6 0,0 6 0,5 0 0,1 1 0,1-7 0,2-1 0,-8-7 0,3 1 0,1-1 0,-1-3 0,6-2 0,-2-4 0,1 0 0,-1 0 0,0 0 0,-4-4 0,5-8 0,-3-5 0,7-15 0,-2 13 0,2-12 0,-4 20 0,2-5 0,-2 7 0,-3-1 0,2 5 0,-7-3 0,7 7 0,-7-7 0,8-4 0,-4 1 0,7-11 0,-3 11 0,3-11 0,4 5 0,-4-1 0,3 3 0,-5 5 0,-1 1 0,0 3 0,1 2 0,-5 0 0,-1 3 0,-4-4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8:35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1 498 7549,'6'-9'1301,"0"0"-606,-6 5 448,1 1-851,-1 2-45,2 1-113,0 0-67,5 0 0,6 0-67,4 0 0,5 0 0,26 0 23,-15 0-46,23 0 191,-5 0 1,3 0-124,-4-1 0,0 0-45,11 0 0,0 1 44,38-2-66,-57 1 22,29 1 22,-30 0 1,44-4-23,-42 0 112,34-3-112,-45 2 45,7 1-1143,13-2 1120,-14 0-22,20-2 0,4 0 0,-4-2 0,-7 2 0,0 1 0,-6 1 45,-3 0-67,9 0 67,-6 1-45,-3 1 0,-10 2-23,-10 2 46,4 0 593,36-3 0,8-1-706,19-1 67,5 1 1,-2 0 45,-24 0-23,1 4 22,-43 0 45,29 0 1,-8 0-113,46 0 90,-36 0-3437,17-3 3347,-22 0-520,11-5 587,27-1-183,-45 4 1,10-1 188,23-1 0,20-1 0,2 1 0,-16 1-62,-10 1 1,0 0 44,18-1 0,19 0 1,-3-1-1,-25 4-1922,6 3 1944,-23 0 1,-2 0 658,2 0-692,-16 0-1242,25 0 1265,19-2-23,-16 1-269,3 0 1,-1 0 291,-15 0 533,17 1 1,1 0-512,-7 0-45,-21 0 0,0 0 22,25 0 1075,1 0-1120,-8 0 1,1 0 22,19 0 0,-19 0 0,-3 0 0,5 0 2608,0 0-2586,-22 0 1,3 0 909,-1 0 0,11 0-924,12 0 1,21-1 0,9 0 0,-5 1 0,-16-1-9,11 1 0,-1 0-555,-18-1 0,16 1 0,2-1 0,-11 1 0,-24-1 577,-5 0-67,-3-1 113,32 0-136,-17 1 68,25 1 23,-23 0-46,-22 0 1,3 0 44,0 0 1,1 0-35,-2 0 1,-1 0 11,36 0 3392,-35 0-3369,-2 0-23,37 0-23,-6 0 30,-12 1 1,12 1 0,-8-1 14,-12 0 1,-1 0-46,38 2 1,0 1 33,-34 0 0,-3-1-11,1 1 0,5-1-8,-2-1 1,6 0 0,-4 0 18,3-1 0,-2 0 0,9 0 1,-1-2-35,-12 2 1,-5 0 44,35-1-15,-31 1 1,8 1 0,-3 0-31,4 1 1,0 1 10,18 0 1,-1 1 33,-22-1 1,-5 1-45,33 2 29,-30-4 1,8-1-1,-6 0-111,-9 0 1,0 0 114,44 1 0,-5-1-33,-19-2 22,1 1 11,4 0 0,4-2-34,-29 1 1,1 0 22,37 0 0,0 0 0,-36 0 0,-4 0 22,2 0 1,2 0-68,24 0 0,0 0 67,-21 0 1,0 0-1618,19 0 1,-2 0 1538,-25 0 0,0 0 137,18 0 0,4 0-93,-2 1 1,6-2-753,11 1 1,10-1-1,-8 0 775,-4 0 1,-2 0-27,5 0 0,7-1 0,-8 1-721,-7-2 0,-5 1 724,1 1 1,-2 0 769,-3 0 1,-2 0-737,-1 0 1,-1 0-34,-14 1 0,2 0 11,6 0 0,5-1 0,-5 1 33,-4 0 1,1 0-49,20 0 0,9 0 0,-8 0 857,-17 0 0,-2 0-865,2 0 1,5 0-1,-8 0-11,-12 0 1,0 0 40,23-1 1,12 0 0,-9 0 3,-10 1 0,-1 0-26,6-1 0,7-1 0,3 1 830,16-1 1,4 1 0,-10-1-850,-16 0 1,0-1 27,-5 2 1,11-2-1,-3 1 1,-12 0 38,-8-1 1,-8 0-57,2-1 1,2 1 33,21-2 0,0 1-11,-16 1 0,-1 1-1409,20-2 0,-1 1 1409,-18 1 0,-2 0-771,4 0 1,0 0 770,0 0 0,3 0 72,24 0 1,6 0-59,-29 1 1,0 0 0,1 0-23,-3 0 1,0 0 0,6 0 7,10-1 0,7 1 0,3-1 0,-4 0-30,11-1 0,-3-1 0,3 1 63,-15 0 1,4 0 0,-2 0 0,-5 0-42,3-1 1,-4-1-1,-9 1 8,-9 1 0,-7 1 2183,22-4-2206,-4 3 23,3 0 0,7 1-11,-7 1 0,4 1 54,-5-1 1,5 1-1,0-1-43,1 1 0,1 0 0,-7 0 0,5 0 0,-3 0 11,6 1 0,-6-2-11,15 0 3317,4-4-3328,-35 1 0,0 0 33,35-4-33,-38 5 0,6-1 22,33-2 0,0 0-22,-36 3 0,2-1 11,20-1 0,9-2 0,-17 0 0,-10 0 0,17 0 0,-2 1 0,-28 0 0,7 2 0,1 1 205,-6 2-194,5-2 0,-1-1-11,-3 0 0,29-6 0,-49 4 23,-7-1 223,-4 0-179,-13 3-179,-3 0-1300,-7 4 291,0 0 0,0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53.5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9442,'0'0'0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8:47.8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1544 7885,'0'-16'1368,"1"0"-1211,2 3 113,0 1-181,0 4-178,5-5-1,0 7-22,7-4 67,0 5-68,5 0 46,-11 3 45,3-1-23,-12 3 135,0 7-90,0 1 67,1 5-67,6 2 45,76-7 336,-20-18-157,1-11 0,12-9 1,-11 2-113,12-16-101,-9 0 0,-12 6 101,-43 28-67,-7 6-135,-5 2-134,-1 2-90,0 6 404,-16 46-112,12-28 22,-11 36 45,23-22-45,-4-19 0,10 19 45,-4-27-427,27 15 315,-12-16-23,19 8 90,-22-16 0,7-2-134,-14 1 0,2 2 111,-13 4 68,-1 5 246,17 54-201,8-20-90,9 24-3415,23-42 3438,-19-22-158,20-10 337,-14-9-135,-2-6-22,-5-5 45,-9 3-45,-6 1-449,-13 10 225,-1 8 157,-5 12 89,12 13 22,30 4 3348,-13-8-3370,21-6-22,-10-19-67,-23 4-68,12-4-44,-28 5 89,3 1-314,21 5 180,-9 0 89,24 3 90,-22-4 22,13-3 90,-19-1-22,5-1-45,-13-2-23,2 0-44,33-4-45,-12 3-1,27-1-44,-24 2-22,5 0 89,-19 1 157,0 1 359,-21 1-449,-1 0 113,8 5-45,27 6 22,-2-4-23,22 2-66,-12-9 111,1-9 225,28-21-90,-34 9 23,10-9 44,-42 25-202,-5 3-447,1 2 43,1 0 203,5 0 67,13 9 0,-2-1 0,8 8-45,-11-5 45,-1 3 67,11 12 45,10 10-33,10-9 0,5-2-79,17 9 22,-18-17 1,-2-4-23,0-7 0,-8 1-67,8 10-1,-23-8 46,4 9-1,-22-12 23,3 4 23,6 8 44,17 7-112,2 1-3302,24 14 3347,-18-13-45,9 11 45,-17-8-22,-4-2 112,34 26-113,-28-26 23,25 16-67,-28-34-46,14-5 203,-10-4-67,7-2 44,-19-6-247,-11 4-111,-3-3 403,-6 18-45,-1 9 0,4 16-44,3 8 89,18 33 3303,-9-35-3348,11 16-44,-17-48 44,1-6 314,44-33-337,-33 9 1,37-26-134,-52 30-449,1 2 470,12 35 90,-5-4 24,13 17-46,-12-12 67,-3-4-67,-1-5 112,8 6-112,-10-10 45,6 3 45,17-6-90,-15-3-23,21 3 1,-26-4-225,-3 6 225,-5-3 22,-1 5 22,-3-5 46,4 8-1,2-5-45,3 6 23,-1-7-23,1 0-22,-1-2 45,6 3-67,-5-4-1,10 1-3391,-9-2 3347,1 0 22,-6 6 0,-1 1 45,-1 9 45,7 20 67,4 18-112,1 0 45,1 2-23,-5-27 135,24-2 3302,-13-17-3347,22-4-45,-21-22-21,2-6 43,5-17-133,-9 11-47,3-1-21,-14 17 45,2 5-3437,3 1 3415,1 2-1,22 22 90,-13 4-45,14 27 112,-25-19-67,-2 10 45,-8-26 0,8 13 0,-2-15 0,6 4-45,1-7 44,-1-4 3438,18 4-3504,-21-9-68,9 4-22,-19 4 112,-2 0 67,17 25-44,-9-15 21,23 24-44,-21-25 0,11 7 68,-6-5-68,-8-12 22,7 5-22,-14-10 22,2 0 90,8 1-89,2-2 45,22-1-24,-12-2-133,9-1 21,-23 1 1,-1 2 156,-11 0 360,0 21-382,-1-8 23,1 24 67,31-5 23,-10-12-292,26-2 268,-16-22-3391,18-17 3325,-21 12-90,6-14 0,-29 16-112,-4 2-202,12 21 337,-6-2-23,10 17 3481,3 3-3436,-8-16 45,9 5-90,-10-18 67,4-2-45,-7-3-44,3 0 111,-8-4-44,2 0-134,12 0 44,-7 0 45,10 1 0,-8 3-23,1 1-66,-1 4 22,8 11 335,16 28-245,-9-16 22,11 18-45,-21-35 22,-1 5 0,9 6 23,-6-6-45,5 1 45,-9-10-23,4-2 91,-1-1-158,-4-4 90,-1 0-23,-7-3 46,27 0-1,-16-1 0,15 0-201,-26 0-24,-4 0-43,-3 0 178,0 0 270,14 34-157,5-3 44,47 29-134,-26-32 23,24-7 133,-33-21 46,22-29-157,-27 16-90,13-19 0,-36 25-134,-2 4-45,0 1 22,1 2 224,3 0-22,10 9 68,-2 2-46,7 5 1,-4-2-1,-1-2 23,1-1 22,-3-1-22,1-3-23,-3-1 1,9 0 22,-8-3-45,6 0 0,-6 0 44,38 1-44,-21-2-3347,24 5 3347,-39-7 23,-8 3-46,-5-2 1,-1 0-1,0 1-21,8 4 88,3 0 3416,13 4-3393,4-2-67,7-1 45,36-4 67,-19 0-68,18-3-88,-21 8 66,-19-1 68,42 11-90,-35-9-22,27 1 22,-33-9 22,-4-1-44,-8 0 112,-9 0-1,-4 0-44,-5 0 22,-1 0-201,16 13 201,-7-6-67,15 10 157,9-11-23,-6-4-22,19-15-22,13-32 0,-19 4 22,9-12-224,-32 32-46,7 14 181,-9 9-1,16 3 24,-8 0-46,0-1 67,-2-3 45,6-1-22,-10-4-46,5-3 1,-11-4 45,-1-1-23,-4 3-134,-3 3-90,-2 4-180,4 0 360,23 2-23,-5-1 45,18-5 45,8-16-45,-21 7-23,14-11-22,-24 15-22,1 1-113,25-5 135,-6 4-3392,23-4 3347,-13 5 0,6-2-1886,3-6 1931,20-17-1591,-16 2 1770,-11-1 1,-5 0-23,-11 9-157,10-13-135,-44 38 1256,0 0-1032,6 0-178,-3 1 89,7 0 1997,-6 0-1749,6-1-204,0-4 3416,7-9-3416,-1-7-21,2-8 22,0 4 44,-4-1-290,9 0 178,-6 5-426,20 0 449,-22 12 135,18-6-90,-19 2 90,17-19-46,-12 8 1,5-7-45,-14 15 0,-4 0 44,-2 6-111,2-2-90,-3 4 89,5 0-21,0 2-24,26-20 68,-10 7 45,21-16-90,-17 12 113,19-8-68,-26 15 22,10-4-201,-28 18 134,-2 1-22,1-1-1,-1 0 113,-1-1 112,4-3 0,0-1-67,0 1 66,-1 2-245,-3 3-1,0 0 23,1 0 22,2-2 0,3-1-22,51-25 90,-20 7-23,41-20 89,-11 2-89,-29 14 0,12-7 0,-12 4-45,-17 14 1,16-10-1,-23 18 45,21-14-753,-9 5 753,18-13-3143,-12 6 3143,2 0 45,33-25-327,-30 21 260,15-11-112,-40 30-69,-3 5 640,-2 2-392,15-3 3353,23-12-3375,-10 4 521,14-12-454,-30 10 246,5-20-314,-9 11-179,18-32-22,31-6 179,-9 9 0,-13 17 0,1 1 67,12-7-507,0-4 508,13-16-24,-19 16-21,-5 5-270,-27 24 0,-13 14-22,-4 1 247,0 0 663,1 0-484,0 0-22,0 0-45,2-3 44,8-8-66,-1-1 133,8-4-178,-11 7-46,0 5-44,-7 3-179,3 1 156,2 0 90,7-4 22,7-2 46,8-9 21,35-33 1,7-8-90,-9 9-1696,5-6 0,5-4 1740,-18 14 1,-5 5-22,10-9-224,0-2 1,-3 2 358,-21 15-1,-5 3-68,-22 24-89,-5 2-67,-1 3-180,2-1 247,-1-1 22,9-2 3184,2-3-3184,27-18 655,-11 5-677,12-9 157,-15 7-157,-14 12-45,1-1-67,-12 11-291,0 0 403,1 0 67,2 0 0,3 0 23,2 0 112,11-8-90,8-11-112,19-26 0,3-7-45,12-9 45,-9 6 0,-1 2-67,-8 11 112,-5 11-45,12-8-45,-7 9 45,18-16-1663,-13 6 1,-3 1 1684,-2 0-44,23-22-112,-63 57-225,-3 3 650,0 1-89,25-19-202,-5 3 3414,26-25-3369,-26 20-90,-3 1-111,-16 16-91,-1 4 112,13 22 247,1-16-22,16 16 44,5-27-88,7-10 66,28-27-90,-33 16-605,10-10 605,-43 33 1,-3 3 111,-1 2-89,-1-1 45,1-1 45,6 0-91,14-12-21,14-5 22,18-14-90,1-3 112,29-16-89,-43 23-23,11-5-45,-46 27-358,-3 4 291,-1 1 179,3 0 45,12 4-22,-4-3 22,12 3-22,-9-4-22,2 0 66,2 0-66,-9 0-23,0 0 22,-6 0-44,3 0 22,50-39-23,-14 8 12,-3 0 0,0-1 56,5-8 44,-7 6-66,-18 17-46,-6 5-358,-13 12 449,1 0-46,6 0 68,8 0 111,16 0-89,51-31-66,-11 2-35,-20 3 0,-1-3-33,9-9 66,-13 7 113,-17 11-202,-16 10-179,-6 6 22,-7 4 45,0 0 180,1 19-1,7-13 90,8 12 292,56-32-292,-44 7-112,36-13-90,-49 7-44,24-13 224,24-14-23,-20 14-22,-3 0-45,-40 26-157,0 0-90,0 13 336,0 16-44,0 1-22,5 6 22,5-23 134,25-6-67,50-25-112,-20 1 23,24-15-1,-56 10 23,-12 6 67,-11 6-247,-5 4-178,-4 5 88,-1 1 225,0 6 23,3 4-3168,40 24 3234,-2-14-323,53-2 0,6-6 234,-23-6 0,7-4 0,-14-1 22,-55-1-178,-9 0-136,-6 1 180,0 6 157,0 6-45,0 8 3149,0 6-3014,14 9-68,4-9-44,17 3 956,2-15-956,2-4-1,-1-5-44,-10 1-3370,-7-4 3369,-12 0-22,-5 0 23,-2-3-45,26 10 67,-3-9 45,29 7-90,11-10 22,-29 0 3348,8-1-3460,-40 2 23,-4 1 90,0 10 44,0 8 1,0 16 66,8 28 1,7-17 22,36 18-44,-1-40-24,23-4 57,-12-21 0,-2-4-56,-4-3-23,38-9 23,-83 8 0,-5 3-359,-2 4 22,-3 1 91,0 2 201,0 7 45,4 4-45,2 8 44,13 10 1,3 0 22,0-2-67,-3-6 0,-6 2 0,-2-11 23,5 9 67,63 20-90,-28-23-11,0 2 0,4-3 11,27-12 0,-29-4-23,8-1-628,-43 0 584,-10 1-157,-6 6 246,-2 2 23,5 22-45,3-6 112,5 14-90,6-11 46,2-2 21,5-3 46,43 3-79,-7-19 0,2-2-123,14 9-45,22-14-68,-100 0 1,0 33 269,0-3-68,0 31 629,18 3-562,26-10-21,9-4-68,21-20 45,13-15-45,-22-5-45,31 4 67,-51-6-44,9 3 0,-22-2-613,33 30 635,-25-16 22,24 23-22,-35-23-22,1-2-45,10 15 44,-1 8 23,-1 3 0,-7 1 23,-12-13 44,17 19-67,-6-12 589,17 13-544,13-11 0,3-3-22,6-4-1,-5-1 1,2-3-113,12-17-90,-46-6 46,18 3-23,-50-2 157,-3 11 246,-30 54-178,4 0-1764,1-22 0,9 8 1886,34 32 1,16-4-57,12-7-89,8-6 0,9-15 22,20-52-22,19-6 0,-20-4 0,-10 0 45,-33-3-852,-29 2 604,-3-1 158,-3 10 3459,6 4-3346,24 27-46,9-9 0,9 0-78,2 1 0,3 1-1674,19 4 0,-1-2 1674,-23-13 0,-4-1-11,33 15-23,-36-7 22,-5-4 23,-5 5 0,12 12 68,-7-8-68,10 8 67,18-7-34,-7-13 1,2 0-56,20 11-90,-6 10 0,-8 3 156,-30 0-33,-5-2 1,-2 2-12,-1 9 67,8 1 22,22-12 1,8-5-90,21 6 33,-11-14 1,5-6-34,-20-18 0,-3-5 90,36 3 180,-9-4-136,-49 0-112,-29 0-224,-7 0 23,3 0 0,6 0 3503,10 0-3346,14 0-68,34 0 68,-15 0-90,11 0-45,-37 3 45,-7 1 89,-7 7-66,-4 28 178,-2-5-694,3 23 650,2-16 157,49 22-112,-13-30-421,37 8 398,-28-37-2873,36-20 2896,-48 10-46,20-12-178,-60 15 260,-2 2-238,-2 1 358,2 0-223,3 0 3436,4 0-3325,8 3-44,-2-2-23,7 4-22,-4-2 0,0-2-23,-2 1-358,-7-1-696,-3-1-1905,-5 3 2937,-1-3 0,0 2 0,0-2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8:58.2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347 3 7572,'3'11'-246,"0"-2"223,-3-8-22,2-1 68,3 0 245,1 0-200,1 0-786,-4 0 315,0 0 381,-2 0-248,9 9 1347,-5-7-337,6 8 67,-10-10-112,1 0 1367,-2 0-1457,1 0-89,0-2 471,6-10-472,-3 4-21,2-6-203,-4 8-89,-1 5-113,0-1-671,-1 2 223,0 6 549,-15 59 1,-11 29-135,-1-2 0,-3 5-1187,6-11 1,0 6-1,-1-4 1153,1-11 1,0-3 0,1 4-243,4-2 1,1 5 0,1-1 0,1-10 208,-2 10 0,0-1 26,0 8 0,-2 9 0,4-19-571,3-5 534,2-10-158,5-3 494,35-32 2571,6-27-2762,34-50 1,4-21 482,-31 28 1,0-7-621,1-4 1,8-15-1,3-5 1,-4 3 0,-9 10-10,-1-6 1,-4 1 300,11-11 1,3-8 0,-15 18-257,-20 16-22,-14 35-225,-1 9-88,0 4 44,0 3 134,0 8 158,-1 16 89,-30 63-90,9-23 1,-2 4-34,-3 2 0,0 1 33,-2 0 1,3-4-23,2 11 45,6-17-112,11-31 156,12-10 225,29-44-224,26-25-68,7-10-67,-29 20 0,-1 0 1,14-21 21,8-17 316,-24 28-293,0 1-45,-28 35-22,-5 9-45,-2 2-583,0 2 717,0 20 112,-7 10 46,-15 62-157,0-19-1719,7-20 0,2-1 1785,-1 13-89,7-9-112,4-11-68,3-17 46,16-14 560,42-33-358,6-16-24,-16 4 1,2-6-12,5-19 1,-4-4 1684,-12 13 1,-3 1-1742,-1 2 1,-2 0 44,-2-10 1,-7 22-628,-18 39 672,11-20 45,-37 75-67,-14 11-45,1-1 23,2-13 66,10-14-66,9-23-46,7-9 225,24-13-202,-7 0-45,16 0-44,-14 0-68,2 0-225,3 0-1053,5 1-2488,5-1 3923,5 2 0,-14-2 0,-2 0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06.1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6159,'0'0'0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06.8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256 0 14971,'-32'63'31,"-1"-1"0,1 0 1,-4 13-1,0 2 1,8-12 12,2 16-10,9-25 0,4-13 33,10-35-358,3-5 717,0-15-381,7-3-23,3-14-44,10 0-315,50-10 91,-24 23-23,38 16 66,-42 33-1437,-18 12 0,-5 3 1685,2 7-733,-2 24 979,-19-56 79,-47 15 0,-14-2-370,14-7-919,-16 6 0,6-6-1750,35-27 3415,19-19 0,3 10 0,3-10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07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98 4812,'-20'-35'2736,"4"9"-351,24 22-2273,11 4 90,19-4 246,49-5-425,-18 1-46,20-1-44,-44 7-561,-16 2 169,-42 49 0,13-36 0,-26 37 1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15.6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271 292 7549,'10'-4'1323,"-2"-2"-583,-2 0 45,0-1-202,3-2-23,0-1 1212,-1-4-898,-3 7-605,-1-1-135,-4 8 898,0 0-942,0-1-46,0 1-21,0-1 22,-1-1 111,-2-2-133,1-2-68,-1 1 23,3 1 22,0 4-23,0 0 90,-1 0-44,1 0-696,-2 0 696,2-1 112,0-1-68,0 0 22,0 1 337,0 1-313,0-1-113,0 0-23,0 0-403,0 0 336,0 0 158,0 0 66,0 0-89,0 0-45,0 0-45,0 0 23,0 0 403,0 0-336,0 0-23,0 1 292,0-2-112,0 1-67,0 1-23,0-3-135,0 3-246,0-2 291,-1 2 23,1 0 0,-3 0 67,3 0-89,-4 0-68,3 0 23,-1 0-23,2 0 291,0 0-201,0-1 0,0 1-112,0-2 223,0 1-44,0 1 561,0-1-650,0-1-23,0 2-23,0-1 46,0-1-1,0-1 0,0-3 1,0 3-23,0-1-23,0 4 91,0 0-1,0-3-44,0 1-23,0-1 0,0 2-23,0 1-44,0-1 22,0 0 22,0 0 23,0 0 23,0-1-23,0-2 22,0-1 113,0-3-68,0 3-44,0-4-23,0 7-67,0 0 44,0 2 1,0 0-158,-2 0 23,2 0 23,-3 0 67,2 0 22,-2 0-135,-1 0 157,-1 5 1,-1 3 22,-2 7 45,-8 25-45,5-17 45,-5 20 0,6-24-67,-16 21 100,-9 4 1,-4 2-79,-3 6 11,6-7 0,5-10 11,24-28-44,4-2-68,3-5-426,0 0 292,50-15 202,-20 7-214,19-6 1,1 0-79,-13 6 112,12-4-44,-36 28 268,-10-3-22,2 17 67,-5-1 68,0 9-68,-4 10 68,-22 38-113,-9-4 1,-5 1 22,5-27-45,19-33 22,-9-3-67,8-10-44,-10 0-450,2-9-1008,5-29 1054,3-1 470,10-30-66,10-2 89,13-7-23,7-5 57,4 12 0,1 0-34,6-16-23,-6 10 1,-3-1 67,-7-15 22,-1 2-45,-10 13 606,-5 23-112,-1 17-225,-1 4-179,0 14-89,0 7-46,0 2 23,0 1-336,4 3 583,5 9 380,40 48-492,-15-19-90,28 31-45,-17-37 224,3-15-44,-10-6 21,-6-12-89,-21-2-22,-1-4-45,1-13-45,-2 3-45,-1-8-67,-2 12 0,-2 4-583,27 1 672,-18 3 23,22-1 23,-28 3-46,1 0-44,-6 0-112,-1 0-158,-1 0-111,0 9 560,0 8-67,0 13 67,0 7-67,-10 5 67,-15 20-90,-2-16 1,-4 10-23,12-22-12,6 18 1,3 3 11,-1-4-45,2 4 1,2-4-136,7-24-649,29-4 918,-6-12 46,29-18-1742,-8-24 1,-2-9 1584,14-18-789,-4-2 0,-3 0 766,-13 4 45,4-9 89,-26 21-21,-6 16-136,-6-4-268,-14 13 336,-12 2-67,-17 1 1411,-7 9 1,-5 5-1368,-20 10-168,18 29 1,6 11-483,14 10 169,19-2 0,11 0-1021,16-10 1339,13-9 186,16-15 0,-14-11 0,-4-8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17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0 973 14544,'20'-5'91,"3"-8"-5595,-2-24 5907,10-13-268,12-15 1431,6-15-1409,-22 36 0,-1-3-451,2-2 0,-1-2 372,-2-3 1,-1-1-68,-1 0 0,-1 1 11,-4 5 1,-1 0-23,8-42-291,-14 47-23,-5 9 247,-8 42 246,-46 79-157,25-36 713,-6 3 0,1 0-780,6 0-2200,12-5 2200,-1-6 2111,10-10-2671,9-22 67,8-4 605,16-13 179,40-43-276,-23-4 0,4-14 1,-5 8-285,-7 15 0,-1 1 1202,27-53 0,-19 37-641,-48 83 0,-1 23-180,-12 14 0,-4 6-22,5-10 0,-1 2 67,-10 22 0,0 1 146,7-23 0,4 0-214,4 22 1,6-3-157,6 1 67,12 19-22,5-87 134,-2-5 1,2-4 44,1-1 741,3 0-831,0 0 1,6-9 89,-1-3-89,1-10 22,6-8 44,-16 11-739,-1 0 404,-17 15 21,-3 4 68,0 0 45,1 0-179,7 10 358,-2 4-22,5 9 67,-4 3 45,2-2-135,1-1-246,10-6 224,-2-9 157,8-3 314,-4-6-23,11-20-381,0-6 0,-2-5 113,-4 7 538,-19 17 246,-2-1-516,-11-4-269,-16-30-179,-3-3-89,-5-3-1189,-4 17 1098,19 22 68,-10 5 45,7 10-1,3 8-806,3 45 874,10-23 112,17 38-112,-1-46-3347,6 4 3482,0-4-225,-4-10 67,14 6 763,40-5-694,-18-8-46,40 1 201,-35-11-201,38-9 0,2-2 0,-29 6 0,10-5 0,1 1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25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5846,'0'0'0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25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0 9747,'2'73'388,"1"-1"1,0 0-1,-5 7 1,-2 7 0,-1 0-1,0-5-1587,0-2 1,-1-3 0,0 3 1209,-2-1 0,-1 3 1,0 4-1,4 3-823,5 5 1,3 6-1,2 2 1,1-3-1,-1-11 573,0 4 1,1-10 0,1 6 0,1 5 0,1 10 0,0-8 0,0-22 0,7-4-1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27.7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330 171 6249,'0'-22'1524,"0"2"-313,0 1-739,0 7 222,0-13-806,0 15-246,0-2-606,0 7 515,0 5 180,0-1 359,0-1 268,0-1 719,0-5-450,0 1-66,0-3 67,0 4-651,0 2-201,0 1-1,0 1 158,0 2 22,4 8-134,3 7 0,7 54 919,-6 13-1647,-7-14 1,-2 12 0,-4-3 928,-6 13 0,-3 2-183,1-6 1,-1 6 0,-3-5 115,0-20 0,-1-3 0,-2 0-112,-8 28 0,-2 7 157,9-24 0,-2 9 0,2-3 0,1-10 0,0-3 0,0-4 0,3 5 0,0 0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53.8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10735,'3'8'0,"-1"-2"0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36.6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410 86 6675,'-16'0'2421,"4"-10"-2286,9-1 941,1-18-695,2 14-179,0-3-89,0 16-46,-1 2 22,0 0-66,-6 0 1345,-5 0-1167,4 0-223,-1 0 179,9 0-113,0 0-88,0 6-1,-4 12 695,-3 25-1651,-12 21 0,-3 10 1135,3-10 1,-1 5-60,-1-4 0,-1 6 0,-1 1 7,-1 1 0,1 2 0,1 2-52,-2 21 0,2 3 0,2-12 1135,1-19 1,4-7-1088,4 14 1,9-32-57,17-86 1,5-29 22,-3 14 0,6-6 550,11-10 1,9-13 0,4-1 0,-2 12-888,15-2 1,4 3 10,-11 3 1,6-10 0,2 5 0,-2 20-1323,14 22 0,-3 14 924,-13 1 1,-6 2 0,13-2-1,-39 12 1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44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174 139 5980,'-1'-18'583,"-5"2"-448,-2 13-23,-2-1-23,0 1 113,5 1 1210,1-7-1008,3 6 135,0-7-69,-3 9 23,-4-2-425,-4 1-1,-6-1-45,2 2 23,1-1-23,6 2 46,2-1-1,5 0 22,1-1 69,1-2 133,-2 1 23,-2-8 45,-2 2-90,-1-2 0,-1 5-449,4 0 46,1 4 67,1 0 67,2 2-23,4 2 1,1 7 67,4 6 67,3 10 135,2 6 111,29 33-313,-3-11-12,-9-13 1,3-1 56,23 17-68,2 1-11,-18-19 1,0 4-965,-4 12 0,-4 3-303,-4-8 0,-4 0-560,-6 6 1,-7-2 1813,-10-1 0,-2-22 0,1-14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06.9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 6474,'-19'0'0,"4"0"-23,9 0-45,3 0 24,2 0 3990,1 0-3968,-1 0 22,-1 0 22,-1 0-22,-1 4 0,0-2-22,1 4-91,2-3-21,1-2 89,0 1 0,0-2-22,0 2 134,0 7 157,0 11-89,0 18-3236,-4 18 3202,-3-2 0,-2 8-748,2 3 0,1 6 0,-1-5 613,-3 5 0,1-3-152,2 21 0,3-15 96,4-47 270,0-17 22,0-6 2223,0-4-833,0 0 1154,0 1-2746,0 3 669,0 16-692,0-11 203,0 10-225,0-18-1614,0 3-1996,-4 5 2807,-13 5 0,9-4 0,-8-1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07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445 150 3959,'-97'10'224,"5"3"-942,6 19 1234,28-12 62,-4 2 95,35-16 2611,14-3-2857,4-3 359,8 0-876,1 0 1374,9 0-1194,11-4 134,19-5 90,17-8-1410,0-3 0,4-4 1208,-14 6 0,2-1 11,34-15 1,0 0-124,5 1-613,-37 14 0,-2 3 365,2 7-2171,-18 11 580,-8 11 1241,-15 11 598,-6 1 0,-3-7 0,0-9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0.0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1025 6765,'43'-65'762,"-16"24"-740,0 2 46,-21 29-270,-3 8 113,-3 0 447,0 2-470,0 4-224,0 17-90,0-10 515,0 10 68,0-19 23,0-2-90,0 0 44,0 1 0,0 0-179,0 0-111,4-13 66,5-6 68,7-16 22,25-23 0,-8 13-23,18-12-3346,-1 17 3369,-15 14-449,6 5-67,-26 37 763,-4-12 358,-6 16-67,-1-21 180,-2 0 3840,-1 0-4043,-1 0-784,0 5 247,0 8 44,0 18 113,-4 21-68,-2 25 79,-1 2 0,1 6-23,0-18 0,1 2-56,-2 25 1,1 3-1,1-9 0,1-2 0,1-1 1,1-4-113,0-13 0,0-5 1593,5 22-786,1-89-583,13-89-134,-10 43 0,-2-4-154,3-34 1,-1-5 7,-3 14 1,-3-6-130,-6 6 0,-3-11 0,-2 0 0,3 10 207,1-6 1,0 1-1070,-4-10 0,-3-7 1,4 23 1023,5 23-21,3 10 44,1 3 90,0-2-1256,20-34 0,7-3 1054,-4 19 93,6-13 0,4 14-227,-1 55 2246,3 22-2068,28 51 113,-15 4-51,-9 4 0,-1 4 119,2 13-68,-16-33 0,-2-4 3218,1 2-3420,-9-13 561,-7 1-45,-24-14-487,-14 10 241,-32-7-1,-20 3-56,33-16 0,-3-1-1757,-4-1 1,0 0 1465,-4-3 0,7 3-3750,6 28 4030,71-26 0,10 8 0,32-28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0.6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418 54 0,'-4'-20'210,"-2"6"2523,-6 5-2419,0 6-1167,-2-1 1009,2 2 1191,0 1-1280,3 1 366,-4 61 1,4 54 0,0-6-367,2-41 0,0-3 1,-1 8-37,0 10 0,-1 11 1,-1 6-1,0-2 0,1-8-26,-1-8 1,1-4 0,-1-3 0,0 1 5,0 0 0,-1 0 0,-1-1 1,1-1-5,-4 15 0,0-2 1,0-3 14,1-14 1,0-3-1,1 2-22,0 11 0,1 1 0,0-10 0,-6 23 0,11-31 0,0-1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1.5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54 321 7281,'-27'10'291,"6"-3"-314,17-4-133,3-2 357,1-1 718,2 0-22,4-6-134,5-7-382,-1-8-180,3-6-111,-5-3-3392,2-4 3392,1-43-23,-4 39-134,4-27-180,2 49 45,12 8 90,17 1 247,2 8-46,9 8-66,-9 4-2247,4 1 2269,0-1 1527,-7-2-1549,-8-1 0,-12-2-1,-11-3 650,-6 0-335,-4-4-337,-10 5 3059,-7 1-3082,-35 49-22,18-15 1209,-10 36-1254,33-25 135,7-2-134,2 1-136,19 30 135,-2-44-22,14 17 202,-5-52 336,30-14-269,1-14-403,31-22-4851,-12-14 5097,-6-6 0,-29 29 0,-14 8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3.7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151 0 6474,'0'50'762,"0"24"-1741,-6-12 0,-4 13 0,1 0 1038,3-5 1,1 0 0,-2 5-32,-2 6 0,-2 6 0,0 2 0,1-3-21,2 13 1,0-2 0,1 0 21,0 1 1,0 0 0,1 4-81,2-10 1,1 5 0,0-2 0,0-5-3,1 0 1,0-6 0,0 3 37,0 14 0,1 1 0,0-9-30,2-8 0,1-8 393,-1-6 0,1 2-348,2-4 0,0 4 0,0-10 0,1 27 0,0-26 0,-1 0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6.3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18 474 7908,'2'-24'-23,"-9"3"159,3 16-2,-5-1-134,9-3 45,36-17 44,5-3 46,38-15 22,2 2-90,-36 21 1,1-1-1264,4-1 1,2-1 1284,-1 1 1,2-1-789,20-5 0,1 2 710,-23 6 0,2 3-202,29-10 1,-16 21-34,-50 66 516,0-13-203,-42 6 1,-20 5 190,-13 3 1,-1-3-225,23-21 0,1 1-45,-17 15 0,3 2 1974,-5 28-1940,28-33 0,1 1-57,1-1 1,0 1 33,2 11 1,3-4-1,0 1-22,3 6 1872,7-36-1962,6-13 180,9-5 111,19-7-66,20-2 112,27 1-68,18-6-123,-12-8 0,3-3-1741,-20 5 0,-1-1 1349,17-7 0,-4 0-232,4 0 1,-37 10 0,-17 1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6.9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363 65 3644,'9'-29'-269,"-1"7"1694,-6 12-1515,-1 6 748,-1 4-209,0 0 1248,0 1-1854,-2 10 1560,-17 9-1044,-15 20-247,-22 15-3415,-11 14 3359,33-32 1,0 4-35,-6 7 1,2 2-248,-9 25 335,35-10 181,38-44-115,42-33-41,0-11-23,24-12-157,-29 16 3134,5 2-3201,-21 31 291,-32 59 0,-13 12 46,1-17-181,-12 22 1,-14-8 23,-28-48-2078,0-3-1241,-9 13 3265,30-22 0,-2 4 1,31-24-1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53.9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14 8108,'-14'-7'252,"4"0"-1607,10 7 1355,0 0 0,0 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7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1 124 8108,'30'-39'852,"30"-7"-327,-23 32-435,24-6-68,-28 17 220,-5 2-242,9 1 20,-11 0-334,8 0-467,33 11 0,-42-8 1,29 9-1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7.7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147 198 7146,'3'-8'-45,"0"2"-45,-11 12 202,-2 5 23,-9 10 179,0 4-3257,-3 3 3368,-1 5-332,1 2 153,4 4-2359,6 25 2517,49 16-23,15-13-111,23-12 290,-12-58 0,-1-14-403,-3-12 966,-8 0 1,-4-5-1034,-9-24-554,-17-6 1,-1-16 0,-9 11 239,-12-15 224,-12-16 0,-18 19 22,-47 81-518,22 10 1,3 7 383,-10 31 2331,23 30-2892,19 17-1450,31-42 0,10-1 2123,7 1 0,3-5 0,16 11 0,3-20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20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1394 11698,'27'-29'649,"6"-6"-290,7-14-5862,5-7 5727,5-4 1206,2-1-1396,-17 21 0,2-2-739,2-2 1,4-4 719,8-7 0,7-6 0,-3 2-15,7-9 0,2 0-205,-7 7 0,3-3 1,-4 4 181,0-5 1,-4 3 959,-2 3 1,-3 3-916,-10 7 1,-3 5-91,11-16-529,-26 32 238,-13 18 2844,-28 25-2441,-9 19-5,-7 18 0,-14 23 1,-2 4-1,10-13-50,9-7 0,0 1 107,-6 8 0,-8 14 0,4-5 0,18-21-343,21-18 405,22-5 312,67-44-425,-8-12 350,-11 0 0,1-5-373,-19-1 1,-1-4-23,22-18 0,1-1-11,-21 14 0,-1 1 22,12-9 0,-6 3-589,-6 3 466,-22 18 767,-14 13-1104,-7 6-66,-15 34 559,3-6-21,-13 31-1,2-12-22,-22 39-22,0-10 22,12-20 0,-1 1 44,5-8 1,-1-2-1457,1 2 0,0 3 1333,-3 23 1,4 0-370,3 11 403,20 11 179,41-78-89,25-38 67,10-24 0,3-8-449,-26 15 1,0-2 306,2-2 0,4-5 0,-7 5 1537,-9 7 0,-6 4-1507,25-25-874,-21 20 874,-49 52 67,-15 21-22,-22 40 0,-2 8-57,24-37 1,2-1-45,-13 30 0,7-6-78,21-23 447,31-5 941,1-25-985,22 0-112,-1-21-1,-1-7-88,-1-6-1,-4-7 1,-5-2-24,-13 10-66,-7 2-112,-12 11-91,-2 3-156,0 0 426,2 0-23,3 0 247,31-6-202,-8-4 23,24-6-45,-16-4 90,-2 1-1,11-12 68,-16 9-45,6-13 90,-21-14-202,-6 8-393,-24-13 0,-10 1 236,-1 10 23,-38-27-46,20 63 45,13 11-22,-8 9 23,16 9-46,4 5 23,5 2-90,4 28 202,6-27-23,1 20 68,4-37-45,0 0 0,0 2 45,0-4 45,1 6 717,36 25-627,5 1-46,20 15-89,-7-14 78,-12-12 0,1 0-123,21 5 90,-12-7 0,2-4 45,24-12-46,16-7-1729,-45-6 0,3 0 1225,17-1 1,-1 0-2300,24 0-1792,5 4 4506,-63 7 0,-19-4 0,-9 3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36.5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44 655 11585,'6'0'628,"3"-2"-6266,1-2 5750,13-7 1207,-2-2-1274,9-6 859,0-2-803,13-13 1,3-4 99,21-16-112,-9 7 1,-1 0 0,13-15-2223,-2 0 2177,-14 1 997,-11 9-794,-13-2-158,-15 24-44,-6 0-45,-9 22-89,0 4 2749,0 3-3064,0 1 2050,-1 0-1602,-46 57 1,16-8 0,0 5-12,-4-2 1,0 3-1,3 9 1,6-2 34,8 6 67,3 4-79,9-20 0,1 0-34,-5 24-3392,5 19 3438,2-27-113,3-24 448,0-2-133,0-32 177,0-4 92,0-6-23,-1 0-404,-1 0 3347,-1 0-3459,0 0-23,0 0-111,-5 0 89,-11 0 45,-2 0-45,-13 0 23,4 0-3437,-8 4 3369,-44 25 22,33-8-21,-28 20 22,50-21-90,8 3 112,9-12 0,4 2-134,5-12 44,1 1-223,0-1 3615,0-1-3279,3 4 66,21 5 91,3-2 66,24 1 159,0-5-3057,40-11 3022,-18-17 0,-1-3-1268,17 7 898,-27-8 0,-20 7-202,-41 22 90,-1 0 68,1 0-741,14 4 2578,3 3-5672,13 3 4268,-8-3 0,-8-2 1,-9-5-1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37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329 74 9635,'-20'-6'-112,"-4"1"112,1 5 22,-1 4-22,3 2 23,9-1 21,4 2 113,6-7-45,-6 6-67,-10 7 0,-4 6 22,-5 9 23,9-2-158,8 21 158,4-19 314,5 10-23,5-28 157,2-4 1323,23-5-1592,-9-5-112,15-1-44,8-13-113,-17 6 44,18-7 24,-23 7-1,1-2 67,-2-1 68,3-13-135,-9 7-3347,0-12 3302,-9 8-313,-16-21 246,-1 23-134,-28-9-68,-34 48 135,22-2 112,-20 17-45,47-7 90,-20 23 45,19-15 3324,-11 13-3526,26-26-179,6-5-539,13-5 830,60-5 0,14-6 0,-36 4 0,28-4 0,0 0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3:07.4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3:07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7:55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277 212 10330,'-31'0'269,"2"0"-269,14 0 89,-4 0-44,9 0 426,-1 0 448,10 0-515,-1 0-269,2-5-46,0-1 135,0-7-22,0 2-179,0-6-68,0 10-90,0-5 135,0 8 0,0-9 135,3 1-113,3-11 135,6 4 0,0-3-224,22-2 67,-9 12 45,35 1-23,-20 11 0,14 0 1,-17 0-1,-6 0-67,-7 0 23,-8 0-45,-7 0 67,-5 2 0,-1 4 0,0 2 45,6 14-45,0-5 22,2 13-22,-2-7 22,-3 3 1,0-1-23,-3 5 22,-2 3 23,-2 1 67,-10 6 22,-6-1 2,-31 32-69,8-15-67,-16 19 44,16-25-21,1-4 89,-16 8-45,15-18 0,-13 5-44,20-20 44,4-4 22,4-1-66,-10 11-23,15-10 0,-8 12-23,19-12-111,5 9 67,1-11 22,3 4 112,2-2 292,19 7 0,0 2-247,20 3 22,-1-7-44,4-3 45,5-1-1,31-2 23,-17-8-45,25-1 113,-24-8-24,0-11 46,-3-6 89,4-17-67,-31 15 0,-3 0-156,-30 17-91,-1 3-1009,0 0-358,0-1-1032,0-6 2377,2-8 0,-1 6 0,2-3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7:56.5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254 33 9343,'-3'-18'650,"-1"3"-739,4 15-46,-2 0-89,1 0 89,-1 0 135,-2 0 46,0 0 761,-2 0-225,0 0-111,0 0 67,-9 0-493,3 2-112,-10 6 22,5 6 23,-3 13 22,-16 31-23,1 8-89,1-1-23,14-14 91,16-28 44,4-7 134,4 1 359,23 4-425,-9-6 66,26 7-134,-23-14 0,8 3 135,-6-7-90,5-2 560,33-27-425,-21-2-1,20-21 314,-36-7-202,-12 10-223,-5 4 21,-10 13-22,-6 12-22,-3 2-90,-7 1 68,-12-1-23,5 3 112,-23-6-112,20 7-202,-27-4-1188,31 9-2265,-17 22 3655,21 21 0,8-8 0,3 3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0.8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4192 10263,'20'-20'1367,"4"-6"-1098,4-8-45,0-5-89,-1 3 45,3-9-91,-11 10 68,10-29-135,-11 22 135,13-35-22,-11 32 89,5-12-67,-5 15-112,-8 18 44,0-1-21,-8 16-1,-2 3-45,1 2-22,-3 0 0,1-1-22,3-10-3437,2-1 3459,9-15-68,7-4 68,5-6 45,5-5-22,20-24-23,-23 33 0,8-12-23,-28 42 23,-4 2 0,-2 2 3392,-2 2-3235,-1 1-179,1 0-1,1 0 23,2 0-22,1 0-45,3 0 44,-4 0 23,1 0 0,-5 0 0,2 0 0,-2 0 23,1 0-23,1 0 0,-1 0 22,2 0 23,1 0-45,0 0 0,-1 0 45,-2 0 314,-1 0-359,1 0 44,-1 0 292,2 0-179,-1 0-22,-1 0-135,2 0-67,-1 0 22,2-1 68,4-1-1,4-2-44,3-2 89,3-3-22,-1 0 44,0-4 46,-6 6 22,-3 0-90,-6 6-67,-1 1-67,1 0 67,1 0 0,3 0 0,2 0 22,1 0 0,1 0 1,-3 0-46,-1 0 23,-4 0-67,-1 0 67,3 0-22,8 0 22,-1 0 0,7 0 67,2 0-45,-6 0 1,4 0 66,-8 0-89,-5 0 0,-1 0-44,-3 0-1,0 0 0,1 0 45,1 0 0,1 0 22,3 0-22,1 0 0,2 0 23,5 0-46,-5 0 23,1 0 0,-6 0 0,-3 0 68,1 1-91,-2 0-22,0 0-22,1-1 90,3 0-1,0 1 0,3 0 1,-4 0 22,0-1-1,-2 0 24,-1 0 22,0 1-90,0 0-45,0 0 67,0 0-22,0 0-44,0 0 44,2 0 0,-1-1 22,2 4-22,3-2 22,-3 3-22,3-4 23,-4 2-46,-1-3 46,0 3-68,-1-2 23,6 4 22,3 6 22,4-1 0,5 7-22,-6-6 0,1-2 0,-7-2 23,5 0-46,0 1 23,2 0 0,-1 0 0,-2-1 0,0-1 0,2 4 23,-2-4-23,-2 3 0,-3-5 45,-1-1-45,-1-1-45,3-1 90,-3 1-90,1-1 45,0 2-23,0-1 46,1 0 22,5 5-90,-3-1 90,6 2-45,-7-2-45,2 0 90,4 2-45,8 2-45,-4-4 90,3 1-23,-9-6 0,-3 2-22,1-1 23,-2-1-23,-1-1 0,1 0 0,-2 0 22,1 0-22,6 0 0,-2 0 0,7 0 45,-6 0-45,-1 0 0,2 0 0,-4 0 0,0 0 0,-3 0 22,6 0 23,-4 0-45,6 0 23,-4 0-23,0 0 67,5 0-45,-4 0 23,6-1 22,-10 0-22,2 0 22,-4 0-67,-3 1 0,3-2-45,-3 2 45,3 0-22,-2 0 0,5-4 66,-1-1-44,2-3 68,-1-3 67,0 2-23,0-1 67,-2 3-45,1 1 293,-4 3-315,0 1-90,-1 2-22,2 0-22,-1-3 22,5-9 134,4-9 45,1-7 180,1 2-224,-5 7-1,-4 8-67,-1 5 1,-2 1-46,0 1 0,0 0-22,0-1 91,10-52-2,-5 31-66,9-41 66,-9 47 23,-1 2 90,-3-7-180,1 12 1,-2-11-1,0 16-22,0-7 0,0 0 0,0-3 22,0 0 136,0-3-136,0 5 23,0-1 22,-2 4-22,2 5-45,-1-1 23,1 5-1,0 1-22,0 0 0,0-4-22,0-2 22,0-8-23,0-6 68,0-15 0,0 8-23,0-5 1,0 13 21,0-5-44,0 11-22,0-4 44,0 15 1,0 2-23,0-3-23,1-6 23,1-11 0,-1 3-22,2-4 22,-3 8 0,3-3 0,-1 1-22,2-4 22,-2 9-23,0 0 23,-2 9-22,0 1-135,4-7 90,-1 1 44,6-10 1,-1 4 22,12-10 22,-3-1-22,3 2 0,-8 2 0,-4 12-67,3-6 45,-5 9-1,3-4 0,-1 7 1,3-8 44,9-4-22,3-6 23,3-2 0,1-2-46,3-1 46,12-13-23,-5 6-23,-5 3 23,-15 15 0,-13 12-23,-3 2 23,1 1 0,-2 1 46,1 0-69,-1-2 46,3 1-46,-3-2 46,3 1-46,-3 1 46,2 1-46,-1 0-22,-1 0-381,2 0 426,0 0 0,1 0-22,9 0 22,-5 0-23,5 0 1,-4 0 22,-1 0-22,3 0-46,4 4 1,6 6 67,0-1 0,0 3 23,-7-5-23,-2 0-23,-3 0 23,0 0 0,-1-2 0,1 2 0,4 1-22,-1 1 22,4 3 0,-2-1-23,3 5 46,-2-1-23,3 3 0,-6-8 22,-1 0-44,4 6 22,-5-4 22,7 9-44,-6-10 22,1 1-23,-2 3 0,1-3-21,-2 4-1,-1-4 22,-1 2 23,0-2 0,0 0 0,0-2 0,1 2 0,-1-4 0,3 3 0,1 3 0,-1-1 23,3 6-46,12 16 23,-12-17-22,12 13 22,-19-25 0,0-2 22,-2-1-22,0 1-22,0-1 22,-1 3 0,2-3 0,-1 3 0,4 0 0,5 7 0,-3-3 0,5 4-67,2-7 44,-1-1-44,2-3 90,-4-2-23,-1-1 0,-2 0 0,2 0 44,-4 0-21,0 0-23,-1 0-23,3 0 23,-1 0 0,2 0-44,-2 0 88,11-3-44,1-1 0,12-6 0,-4 1-44,0-3 88,1-4 1,-10 5-45,-2-2 23,-8 5-1,-2 3 0,-4 1 23,2 1-45,-6 1 23,6-2-1,-2-3-3414,18-22 3370,2-1-23,16-19 67,8-5 91,-12 12-24,-3 3 23,-19 18-67,-13 15 0,1-3 0,-2 7 3414,0-3-3459,0 2 0,0-6 22,0-2-22,1-6 0,1-5 90,2-2 22,-1-2-22,3-7-45,-4 10 22,2-3-22,-4 8-45,1 5 23,-1 1-1,0 3 0,0 3-22,0-4 0,0 0-22,0-5 0,4-17 66,-2 4 1,5-15-22,-5 11 66,2 2-22,-3 6 1,1 0-68,0 11 0,-1 0-23,1 9 23,-2 2-22,0 0 22,1 0-45,1-4-22,3-5 22,4-10 45,6-10-22,5-6 44,29-46-22,-23 39 0,16-25 45,-33 50-23,-4 11 1,-3 0-1,-2 8-22,2-6 0,2-1-67,5-11 67,5-9-23,17-33-3369,-5 10 3415,8-18-46,-8 13 23,-10 21 45,1-2-45,-12 24-45,0 3 23,-4 6 3414,3-1-3414,1-1-1,6-6-44,4-8 45,6-7 22,1-3 0,-1-3-23,-3 8 46,-4 2-23,-5 7-23,-1 6 1,-4 2-23,-2 6-22,-1-1-270,-1 2 225,0-1 67,2-1 45,3-1 0,9 0-45,-2 0-44,11 2 66,-8-1-44,12 2 45,-11 0 22,4 0-23,-7 0 0,0 0 69,2 4-24,0 0 45,7 3-67,-6-2 0,-1-2-44,-9-2 21,-4 2 1,0-1-91,2 5 46,2-1 67,2 4-45,3 12 68,-1 3-1,0 3-44,-3-6 44,-1-8-22,0-1-22,0 1 44,4 11 0,-2-5 23,2 9-22,-2-7-1,-1 2 0,-2-1 1,0 2 0,-4 0 22,2 11-45,-1-11 0,1 3 44,0-12-44,-1-5 0,3 4-44,2 23 88,-3-10-44,2 20 23,-4-22-23,1-2 0,0-5 0,0-4-23,0-8-21,0-2 88,0-4-44,-2-1-44,1 0 21,-1 1 23,1 3 23,2 3-46,2 4 46,1 1-23,3 3 44,2 1 1,6 3-22,-5-6-46,1 0-22,-7-10-22,0-1 134,1 0-67,-1 1 0,-1 0 0,3 4 0,2 0-44,3 4 88,3-1-88,-3 0 44,3-2-45,-2-1 22,10-4 91,-1-2-91,-4-1-22,-5 0 22,-12 0 23,0 0 0,1 0 0,1 0 68,35-1-1,-19-3-3391,31-8 3346,-36 4-22,1-4 0,-12 8 22,-2 1 1,0 2-23,-3-2 22,2 3 3393,-1-3-3393,-1 3 0,3-5-44,9-10 44,17-21 46,28-39-3281,-7 9 3302,-1-9-21,-30 41-23,-11 13 0,-4 5-23,-2 5 23,1-11-67,3-9-1,4-1 3415,5-10-3212,6-21-91,-9 23-66,6-21-46,-14 42 23,1 5-89,29-64 66,-14 36 23,4-9 0,0 0 23,-2 8-1,0-6 23,-8 20-23,-3 1-22,-8 18-22,-2 7-1,-1 0 23,2 3 45,-2 0-45,1 0 45,0-5-90,4-5 0,6-12-3347,6-8 3392,6-7-381,1-2 426,-3 4-45,-2 3 0,-6 8 22,0-1-22,-3 11-22,-4 3 3225,-4 7-3203,-2 4 570,0 0-570,1-2-67,1 1 22,2-2-44,4-3 66,2-3 1,5-1-1,1-6 23,10-3 23,-8 3-46,2 2 23,-13 8-44,-3 5-1,0-1 22,5 1 0,-1-1-470,31 20 471,-22-5 44,22 17 1,-20-6-1,-6-9 1,3 5-23,-4-10 0,-4-1-68,5 11 46,-7-3 0,2 13 22,-1-3 22,-4 6 45,0 38-67,-2-37 23,-1 22-23,0-44 0,0-6 0,2 6 0,-2-4-45,3 7 45,-2 3 0,2 22 22,-1 13-22,-1 5-3369,-1-2 3369,0-21-2269,0-9 2292,2-7-986,-2-7 963,3-2-77,-3 17 77,2-7 1764,-1 20-1764,1-11 2638,0 6-2615,2 49-23,0-35 0,0 31 2143,0-52-2143,-1-6 154,0-6-154,0 1 0,1 3 0,0-2 23,4 6-1,3 8 1,1-2-1,5 9-22,-2-8 0,1-6 0,2-3 22,1-5 1,-4-7-23,1-1 67,-5-4-22,6 5-23,-5-3-22,2 1 23,-3-2-23,-2-3 0,3 1 22,-1-1-22,1-1-22,2-1 66,4-1 1,4 0 23,2 0-1,-2 0 23,-2 0-90,-9 0 0,-1 0 0,-8 0 0,0 0 0,0 0 0,1 0 0,2 0 22,15 0 46,4-8-1,16-5 0,17-24 0,-17 8 0,4-8-22,-28 17 22,-6 3 1,-2 1 44,-1 0-67,-4 7-67,1-2 44,-4 8 0,3-3 1,-1-1-46,12-21 23,1 0-44,13-19 66,4-5 23,-11 11 67,3-8 22,-17 25-89,-3 3-45,-2 11 45,-2 5-23,0 2 1,0-4-46,0-2 1,2-6-23,2-5 0,3-8 23,10-19 44,-4 10 1,12-19-1,-7 28 0,-3 1-22,-7 15 0,-5 8 0,-2 1 23,1-3-158,15-20 135,-3 3 0,12-15 45,-3 6-45,-9 12 23,-1 2-23,-10 13-23,0 3 1,-3 1-157,2 1 89,4-3 90,5-3 22,30-17 1,-8 1 22,16-10-45,-21 13 44,-12 6-44,-3 7-246,-9 3 111,-1 3 1,-1 0 111,-2 0 23,0 2 0,4 4 23,3 5-23,5 6 22,-2-4-22,-1 0-22,-7-4-23,2 0 22,-2 1 1,2 2 0,-1 2 66,1 12 1,-1-6-45,0 12 23,2-5-23,-3-2-23,2 3 23,-4 5 23,1-3 21,-1 9-21,0-7-23,0-2 22,0 1 45,0 5-89,0-12 44,0 1-44,0-16 44,0-2-22,0-1 0,0 1-22,0 4 44,0 0-22,0 4 23,0 0-1,0 12 1,0-7 22,0 11 0,0-6 0,0 3-45,0 1 0,0 6 0,0-8 0,0 1 22,0-1-22,0-7 0,0 7 0,0-9 45,0 2-68,0-1 46,0 3-23,0 2 67,0 18-67,0-9 22,0 13 23,1-18-22,2-3-23,1-5 0,1 3 0,-3-5 0,2 3 22,-1-2-44,0 2 22,6 12 0,-4-7 22,7 5-67,-2-9 45,4 1-22,-1-7 67,6-2-1,-3-8-21,4-3 44,-5 0-45,2-2 1,-2 0-1,1 1-22,-1-1 23,6 5-23,28 0 22,-14-1 0,20-1 68,-26-4 23,16-9-69,-11-3 24,12-9-24,-17-2-21,-4 1 44,-3 1-45,-1-4 23,-3-1-45,-3 1 0,-3 0 0,9-7 0,-4 1 0,12-13 0,-7 11 67,-1 1 1,-4 8 21,-5 6 114,-3 3-136,-6 8-67,1-1 0,-4 6-23,2 1-21,-2 1 21,2-3-22,7-3 45,23-20 0,-6 3 23,14-11-46,-21 13 46,-6 8-23,-4 6 0,-6 3-46,2 4-133,0-2 112,2 2 44,4 0 23,0 0 23,4 0-1,3 0 1,1 0 44,15 0-90,-18 0 1,8 0 0,-23 0-46,1 0 1,-2 0-112,6 13 201,-2-3 1,6 13-23,-4-8 22,1 5-22,-3-7 0,1 1-22,-5-6-1,2 1 68,-2 42 112,-6 33-157,3-9 22,-5 6-22,5-60 45,2 0-45,-2-5 0,2 1-22,-4 1 44,1 9-44,-1-4 44,0 11 1,-3 2-23,3-9 0,1 5 0,3-16 0,1 5 0,0-1 22,0 8 0,0 3-22,0-6 23,0 17-23,0-15 22,4 13-44,-1-14 22,6-6 22,-3-3-22,7 5 23,-6-3-23,3 3 0,-4-4 0,-2-3 0,8 9 44,-3-6-44,8 9 23,-2-6-23,4 3-23,0-2-21,12 5 156,16-9-67,-9-2 67,12-11-89,-31-5-23,0 0-23,-10 0 46,3 0-46,7 0 23,2 0 67,9-7 23,8-6 0,15-15-90,12-14 33,-19 7 1,-2-2 33,11-16 23,2-5 22,-44 32-89,-7 13-1,-4 1 0,-2 7-22,0-1 0,0-1 0,3-7-112,15-21 67,3 1 23,13-16 22,-5 14-112,-1 3 67,-5 7 157,3-2-90,-12 15 1,1-2-68,-12 13 0,0 0-179,-2 2 90,4 0 111,3 0 46,8-2 21,11-1-21,7-1-1,15-7-67,-13 4 45,-6-2-67,-20 6-202,-8 3 246,-1 3 46,4 8 89,0 18-67,2-2-45,-1 8 23,-1-14-23,0-2 0,-1-3-23,0 0 46,-1-1-23,0 0 44,-1-2-21,1 3-1,0-1 23,0 2-23,1 2-22,-1 1 45,1 7 22,0 3-67,-2-6 23,0-2-1,-2-15 23,0 3 22,0-1 90,0 6 0,-4 12-67,-5 10-68,-1 3-22,0 1 0,3-12 0,4-5 0,0-1 23,0 3-23,3-6 22,-1 2-44,1-8 44,-2 1 23,1-2 67,-3 7-67,0-1 22,-9 54-67,8-43 0,-6 38 0,8-55 0,3 0 22,-3 0-22,0 11 0,0-6-22,-1 9 22,2 7 0,1-5 0,1 14-45,0-10 45,0-2 23,4-5-68,7 8 90,8-7-3415,1 3 3415,-2-10-45,-7-11 0,-2-1 22,0-5-44,2 3 22,2-1 22,13 6 1,-1-4-1,15 1 23,-1-5 22,10-3 1,7-10-68,1-4 45,-7-9-23,-1-3 1,-21 9 3369,-1 1-3392,-16 11 44,-3 1 24,-2 1 21,4-12-66,20-27-57,2 3 0,5-4 23,7-10 0,1 0 44,-3 9 1,-3 1 11,16-24-23,-39 46 1,-11 3-90,-2 12-23,-1 0-224,-1 6-157,-1 0 449,1 0 22,4 2 0,1 2-23,5 3 46,0 3-1,20 20-22,-16-13 23,14 14-23,-22-23-23,1 2 46,-3-3-23,5 7-23,-1-1 1,1 4 22,0-1 0,-3 6 45,11 19-23,-7-4-22,7 10 22,-10-19-22,0-4 0,0-6 68,2 9-24,5 10-21,-3-9-23,1 8 22,-4-18-44,-2 2 44,2 4 68,14 33-68,-12-28-22,11 23 0,-17-38 23,-3 0-46,1-3 68,-3 2 0,2-5-23,-2 2 1,0-3-23,0 3 45,0 16-45,0-1 23,0 9-23,0-11-248,2 0-671,0-11-1524,1 0-7388,-1-20 9598,-9-20 0,5 12 0,-4-10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54.4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7576,'3'6'874,"-1"-1"90,-2-5 240,0 0-1260,3-1 56,-3 0 5,3 0 970,-3 0-690,0 0-156,0-2 84,0-1-50,0 0 61,0 0-84,0-2-140,0 3 0,0-1-140,0 3-4448,0 0 4588,0 7 0,0-5 0,0 5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4.3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219 190 9523,'-1'-22'2264,"-3"3"-1636,-4 10-68,-2 0-66,-3 0-494,5 3 0,1 2-68,5 3-133,2 1 178,0-2-67,0 1-67,0-2 628,12-7-381,3 2 22,14-7-179,6 4 89,29-6-44,-7 4 67,21-3-45,-18 8 0,-7 3-471,-7 3 23,-23 3 649,-19 13 23,-30 13 46,-21 16-3595,-17 10 3414,-1 4-229,23-19 1,2 1 184,-16 15 11,19-14 0,-1 3-34,0-1 1,3-2-45,-17 22-1,-6 10-44,37-40-202,7 26 22,6-20 382,12 18-45,14-32 3410,13-8-3118,13-6-46,8-6-202,10-2-22,11-5-22,7-8 327,6-6-1314,-5-11-5499,-5-3 6396,-14-8 0,-27 18 0,-14 0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7.4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298 366 10263,'0'-16'380,"0"2"-402,0 12 112,0 0 224,0 1 1838,0 1-897,0-2-806,0 1-158,0-5-268,0 0-46,0-23 1,0 9 67,0-17 44,1 14 24,0 2 313,0-22-292,-1 21-89,0-17-23,-1 15 1,-1 7-1,0-3 91,1 12 312,-2 2-290,1 2-158,-2 2-111,3 2-561,-15 12 740,-7 14-45,-20 21 11,8-1 0,0 2 11,-12 21-22,18-24 0,4-2-646,8-3 668,8-9-44,5-17-68,3-4 23,1-4 67,2 3 45,12 2 89,15 1-3191,23-6 3124,23-1-888,-8-10 0,2-2 821,29-4 11,-35 3 0,-8 0-55,-17-1-315,-20 7 359,-15 12 2290,-3 9-2290,2 15 0,-1 6 23,2 4-23,-3-1-44,0-5 135,-15 9 65,-3-17 113,-38 18-224,27-32-695,-14 5-3678,35-38-1075,1-11 5403,-1-29 0,4 25 0,-3 0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0.8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192 239 6966,'0'-20'68,"0"4"66,0 12 113,0 3 156,0 1 1235,0-3 401,-3-9-1568,0 1-202,-3-6-202,0 8-335,-1 3 290,-3 1 68,3 1 224,-3-4-180,6 4 23,-2-5 0,-1 5-67,-1-3-90,-5 4-90,2 0 68,-6 2-23,-4 1 22,3 0 68,-2 0 157,11 0 224,5 0 2220,2 0-3408,2 0 582,0 4 135,0 1 112,8 1 158,3-1 1523,70-2-1321,-10-11-338,-6 0 1,2-3-57,-16-1 1,-2-2-11,43-14-1055,0 18 1,-3 4-1862,-18-3 2214,3 6 1,-16 1 0,-50 1 0,-8-1-1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1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507 179 9747,'-40'20'986,"-1"-2"-6354,3-5 5547,-3 0-22,-2 3-329,-30 22 261,27-11 559,-6 16 0,5 7-513,15 4-135,-16 28 90,43-41 2503,13-16-2324,16-7 561,68-13-583,-3-24-191,-22 1 0,1-4-23,-19-6 1,-4-4 11,-4 1 0,-3-1 3063,22-30-3142,-36 19 1,-7-6-135,-10-9 0,-7 0 818,-8-31-336,-24 5-314,-25 71-68,-12 9 1,-6 28 0,-1 9-158,-4 6-522,19 3 1,13 7-1406,38 19-2489,23 10 4641,13 5 0,-3-35 0,-1-12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2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178 1 7549,'-61'2'-421,"3"3"1,25-2 0,8 1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3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54 175 8289,'-21'-19'1144,"5"2"-987,9 10-179,3 2-113,0 3-134,3 2-23,1 0 606,0-3 493,0 1 1951,2-9-2489,0 7-202,5-6-67,12 5-67,5 1-3325,21-2 3459,4 2 1,17 0-219,7-8 218,-18 3 0,0-2-67,17-6-22,9 0 89,-53 12-45,-17 5 3228,-4 0-3048,10 31-90,2 2-67,8 13 293,-10-16-450,-8-14 471,-21-2-270,-3 4-21,-19 4-3279,-13 14 3211,11-10 23,-21 20 335,1-12-223,18-9 112,-7-6-113,36-18 23,1-1-112,7 0-516,1 0 3883,2 0-3255,9-2-90,9-5 68,41-15-247,16 1 44,8 1-44,-21 22 0,-4 8 90,0 14 22,28 21 45,-52-6 0,-6-5 67,-9-9-68,-7-8 136,-7-6 67,-4-7-1,-3-1-201,-91 24-23,32-3-187,-7-1 1,-3 2 164,-8 11 23,12-7 21,14-4-2510,55-34 2466,70-47 0,-24 22 0,32-24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3.9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466 11 9814,'-19'0'-134,"1"1"-5594,7 3 5706,-6 4 1430,-9 8-1408,-27 20 905,6-2-53,-1-2 0,1 0-225,5-3-291,-16 7 225,54 23-359,29-15-112,4 26 3526,23-33-3526,-11-21 201,19-9-156,-14-6-1,10-14-67,-20-8 1,-3-16-3707,7-33 3482,-12 7-64,-13 10 0,-3 0 132,-3-7 201,-19-5 44,-34 28-978,-21 54 1,-20 26-1,11-5 788,27-19 1,2 4-42,-26 21 0,-6 11 1,37-6 1665,82 12-3430,34-10-1541,-23-31 1,4-3 3379,4-6 0,-3-4 0,14 1 0,-19-8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8:35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1 498 7549,'6'-9'1301,"0"0"-606,-6 5 448,1 1-851,-1 2-45,2 1-113,0 0-67,5 0 0,6 0-67,4 0 0,5 0 0,26 0 23,-15 0-46,23 0 191,-5 0 1,3 0-124,-4-1 0,0 0-45,11 0 0,0 1 44,38-2-66,-57 1 22,29 1 22,-30 0 1,44-4-23,-42 0 112,34-3-112,-45 2 45,7 1-1143,13-2 1120,-14 0-22,20-2 0,4 0 0,-4-2 0,-7 2 0,0 1 0,-6 1 45,-3 0-67,9 0 67,-6 1-45,-3 1 0,-10 2-23,-10 2 46,4 0 593,36-3 0,8-1-706,19-1 67,5 1 1,-2 0 45,-24 0-23,1 4 22,-43 0 45,29 0 1,-8 0-113,46 0 90,-36 0-3437,17-3 3347,-22 0-520,11-5 587,27-1-183,-45 4 1,10-1 188,23-1 0,20-1 0,2 1 0,-16 1-62,-10 1 1,0 0 44,18-1 0,19 0 1,-3-1-1,-25 4-1922,6 3 1944,-23 0 1,-2 0 658,2 0-692,-16 0-1242,25 0 1265,19-2-23,-16 1-269,3 0 1,-1 0 291,-15 0 533,17 1 1,1 0-512,-7 0-45,-21 0 0,0 0 22,25 0 1075,1 0-1120,-8 0 1,1 0 22,19 0 0,-19 0 0,-3 0 0,5 0 2608,0 0-2586,-22 0 1,3 0 909,-1 0 0,11 0-924,12 0 1,21-1 0,9 0 0,-5 1 0,-16-1-9,11 1 0,-1 0-555,-18-1 0,16 1 0,2-1 0,-11 1 0,-24-1 577,-5 0-67,-3-1 113,32 0-136,-17 1 68,25 1 23,-23 0-46,-22 0 1,3 0 44,0 0 1,1 0-35,-2 0 1,-1 0 11,36 0 3392,-35 0-3369,-2 0-23,37 0-23,-6 0 30,-12 1 1,12 1 0,-8-1 14,-12 0 1,-1 0-46,38 2 1,0 1 33,-34 0 0,-3-1-11,1 1 0,5-1-8,-2-1 1,6 0 0,-4 0 18,3-1 0,-2 0 0,9 0 1,-1-2-35,-12 2 1,-5 0 44,35-1-15,-31 1 1,8 1 0,-3 0-31,4 1 1,0 1 10,18 0 1,-1 1 33,-22-1 1,-5 1-45,33 2 29,-30-4 1,8-1-1,-6 0-111,-9 0 1,0 0 114,44 1 0,-5-1-33,-19-2 22,1 1 11,4 0 0,4-2-34,-29 1 1,1 0 22,37 0 0,0 0 0,-36 0 0,-4 0 22,2 0 1,2 0-68,24 0 0,0 0 67,-21 0 1,0 0-1618,19 0 1,-2 0 1538,-25 0 0,0 0 137,18 0 0,4 0-93,-2 1 1,6-2-753,11 1 1,10-1-1,-8 0 775,-4 0 1,-2 0-27,5 0 0,7-1 0,-8 1-721,-7-2 0,-5 1 724,1 1 1,-2 0 769,-3 0 1,-2 0-737,-1 0 1,-1 0-34,-14 1 0,2 0 11,6 0 0,5-1 0,-5 1 33,-4 0 1,1 0-49,20 0 0,9 0 0,-8 0 857,-17 0 0,-2 0-865,2 0 1,5 0-1,-8 0-11,-12 0 1,0 0 40,23-1 1,12 0 0,-9 0 3,-10 1 0,-1 0-26,6-1 0,7-1 0,3 1 830,16-1 1,4 1 0,-10-1-850,-16 0 1,0-1 27,-5 2 1,11-2-1,-3 1 1,-12 0 38,-8-1 1,-8 0-57,2-1 1,2 1 33,21-2 0,0 1-11,-16 1 0,-1 1-1409,20-2 0,-1 1 1409,-18 1 0,-2 0-771,4 0 1,0 0 770,0 0 0,3 0 72,24 0 1,6 0-59,-29 1 1,0 0 0,1 0-23,-3 0 1,0 0 0,6 0 7,10-1 0,7 1 0,3-1 0,-4 0-30,11-1 0,-3-1 0,3 1 63,-15 0 1,4 0 0,-2 0 0,-5 0-42,3-1 1,-4-1-1,-9 1 8,-9 1 0,-7 1 2183,22-4-2206,-4 3 23,3 0 0,7 1-11,-7 1 0,4 1 54,-5-1 1,5 1-1,0-1-43,1 1 0,1 0 0,-7 0 0,5 0 0,-3 0 11,6 1 0,-6-2-11,15 0 3317,4-4-3328,-35 1 0,0 0 33,35-4-33,-38 5 0,6-1 22,33-2 0,0 0-22,-36 3 0,2-1 11,20-1 0,9-2 0,-17 0 0,-10 0 0,17 0 0,-2 1 0,-28 0 0,7 2 0,1 1 205,-6 2-194,5-2 0,-1-1-11,-3 0 0,29-6 0,-49 4 23,-7-1 223,-4 0-179,-13 3-179,-3 0-1300,-7 4 291,0 0 0,0 0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8:47.8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1544 7885,'0'-16'1368,"1"0"-1211,2 3 113,0 1-181,0 4-178,5-5-1,0 7-22,7-4 67,0 5-68,5 0 46,-11 3 45,3-1-23,-12 3 135,0 7-90,0 1 67,1 5-67,6 2 45,76-7 336,-20-18-157,1-11 0,12-9 1,-11 2-113,12-16-101,-9 0 0,-12 6 101,-43 28-67,-7 6-135,-5 2-134,-1 2-90,0 6 404,-16 46-112,12-28 22,-11 36 45,23-22-45,-4-19 0,10 19 45,-4-27-427,27 15 315,-12-16-23,19 8 90,-22-16 0,7-2-134,-14 1 0,2 2 111,-13 4 68,-1 5 246,17 54-201,8-20-90,9 24-3415,23-42 3438,-19-22-158,20-10 337,-14-9-135,-2-6-22,-5-5 45,-9 3-45,-6 1-449,-13 10 225,-1 8 157,-5 12 89,12 13 22,30 4 3348,-13-8-3370,21-6-22,-10-19-67,-23 4-68,12-4-44,-28 5 89,3 1-314,21 5 180,-9 0 89,24 3 90,-22-4 22,13-3 90,-19-1-22,5-1-45,-13-2-23,2 0-44,33-4-45,-12 3-1,27-1-44,-24 2-22,5 0 89,-19 1 157,0 1 359,-21 1-449,-1 0 113,8 5-45,27 6 22,-2-4-23,22 2-66,-12-9 111,1-9 225,28-21-90,-34 9 23,10-9 44,-42 25-202,-5 3-447,1 2 43,1 0 203,5 0 67,13 9 0,-2-1 0,8 8-45,-11-5 45,-1 3 67,11 12 45,10 10-33,10-9 0,5-2-79,17 9 22,-18-17 1,-2-4-23,0-7 0,-8 1-67,8 10-1,-23-8 46,4 9-1,-22-12 23,3 4 23,6 8 44,17 7-112,2 1-3302,24 14 3347,-18-13-45,9 11 45,-17-8-22,-4-2 112,34 26-113,-28-26 23,25 16-67,-28-34-46,14-5 203,-10-4-67,7-2 44,-19-6-247,-11 4-111,-3-3 403,-6 18-45,-1 9 0,4 16-44,3 8 89,18 33 3303,-9-35-3348,11 16-44,-17-48 44,1-6 314,44-33-337,-33 9 1,37-26-134,-52 30-449,1 2 470,12 35 90,-5-4 24,13 17-46,-12-12 67,-3-4-67,-1-5 112,8 6-112,-10-10 45,6 3 45,17-6-90,-15-3-23,21 3 1,-26-4-225,-3 6 225,-5-3 22,-1 5 22,-3-5 46,4 8-1,2-5-45,3 6 23,-1-7-23,1 0-22,-1-2 45,6 3-67,-5-4-1,10 1-3391,-9-2 3347,1 0 22,-6 6 0,-1 1 45,-1 9 45,7 20 67,4 18-112,1 0 45,1 2-23,-5-27 135,24-2 3302,-13-17-3347,22-4-45,-21-22-21,2-6 43,5-17-133,-9 11-47,3-1-21,-14 17 45,2 5-3437,3 1 3415,1 2-1,22 22 90,-13 4-45,14 27 112,-25-19-67,-2 10 45,-8-26 0,8 13 0,-2-15 0,6 4-45,1-7 44,-1-4 3438,18 4-3504,-21-9-68,9 4-22,-19 4 112,-2 0 67,17 25-44,-9-15 21,23 24-44,-21-25 0,11 7 68,-6-5-68,-8-12 22,7 5-22,-14-10 22,2 0 90,8 1-89,2-2 45,22-1-24,-12-2-133,9-1 21,-23 1 1,-1 2 156,-11 0 360,0 21-382,-1-8 23,1 24 67,31-5 23,-10-12-292,26-2 268,-16-22-3391,18-17 3325,-21 12-90,6-14 0,-29 16-112,-4 2-202,12 21 337,-6-2-23,10 17 3481,3 3-3436,-8-16 45,9 5-90,-10-18 67,4-2-45,-7-3-44,3 0 111,-8-4-44,2 0-134,12 0 44,-7 0 45,10 1 0,-8 3-23,1 1-66,-1 4 22,8 11 335,16 28-245,-9-16 22,11 18-45,-21-35 22,-1 5 0,9 6 23,-6-6-45,5 1 45,-9-10-23,4-2 91,-1-1-158,-4-4 90,-1 0-23,-7-3 46,27 0-1,-16-1 0,15 0-201,-26 0-24,-4 0-43,-3 0 178,0 0 270,14 34-157,5-3 44,47 29-134,-26-32 23,24-7 133,-33-21 46,22-29-157,-27 16-90,13-19 0,-36 25-134,-2 4-45,0 1 22,1 2 224,3 0-22,10 9 68,-2 2-46,7 5 1,-4-2-1,-1-2 23,1-1 22,-3-1-22,1-3-23,-3-1 1,9 0 22,-8-3-45,6 0 0,-6 0 44,38 1-44,-21-2-3347,24 5 3347,-39-7 23,-8 3-46,-5-2 1,-1 0-1,0 1-21,8 4 88,3 0 3416,13 4-3393,4-2-67,7-1 45,36-4 67,-19 0-68,18-3-88,-21 8 66,-19-1 68,42 11-90,-35-9-22,27 1 22,-33-9 22,-4-1-44,-8 0 112,-9 0-1,-4 0-44,-5 0 22,-1 0-201,16 13 201,-7-6-67,15 10 157,9-11-23,-6-4-22,19-15-22,13-32 0,-19 4 22,9-12-224,-32 32-46,7 14 181,-9 9-1,16 3 24,-8 0-46,0-1 67,-2-3 45,6-1-22,-10-4-46,5-3 1,-11-4 45,-1-1-23,-4 3-134,-3 3-90,-2 4-180,4 0 360,23 2-23,-5-1 45,18-5 45,8-16-45,-21 7-23,14-11-22,-24 15-22,1 1-113,25-5 135,-6 4-3392,23-4 3347,-13 5 0,6-2-1886,3-6 1931,20-17-1591,-16 2 1770,-11-1 1,-5 0-23,-11 9-157,10-13-135,-44 38 1256,0 0-1032,6 0-178,-3 1 89,7 0 1997,-6 0-1749,6-1-204,0-4 3416,7-9-3416,-1-7-21,2-8 22,0 4 44,-4-1-290,9 0 178,-6 5-426,20 0 449,-22 12 135,18-6-90,-19 2 90,17-19-46,-12 8 1,5-7-45,-14 15 0,-4 0 44,-2 6-111,2-2-90,-3 4 89,5 0-21,0 2-24,26-20 68,-10 7 45,21-16-90,-17 12 113,19-8-68,-26 15 22,10-4-201,-28 18 134,-2 1-22,1-1-1,-1 0 113,-1-1 112,4-3 0,0-1-67,0 1 66,-1 2-245,-3 3-1,0 0 23,1 0 22,2-2 0,3-1-22,51-25 90,-20 7-23,41-20 89,-11 2-89,-29 14 0,12-7 0,-12 4-45,-17 14 1,16-10-1,-23 18 45,21-14-753,-9 5 753,18-13-3143,-12 6 3143,2 0 45,33-25-327,-30 21 260,15-11-112,-40 30-69,-3 5 640,-2 2-392,15-3 3353,23-12-3375,-10 4 521,14-12-454,-30 10 246,5-20-314,-9 11-179,18-32-22,31-6 179,-9 9 0,-13 17 0,1 1 67,12-7-507,0-4 508,13-16-24,-19 16-21,-5 5-270,-27 24 0,-13 14-22,-4 1 247,0 0 663,1 0-484,0 0-22,0 0-45,2-3 44,8-8-66,-1-1 133,8-4-178,-11 7-46,0 5-44,-7 3-179,3 1 156,2 0 90,7-4 22,7-2 46,8-9 21,35-33 1,7-8-90,-9 9-1696,5-6 0,5-4 1740,-18 14 1,-5 5-22,10-9-224,0-2 1,-3 2 358,-21 15-1,-5 3-68,-22 24-89,-5 2-67,-1 3-180,2-1 247,-1-1 22,9-2 3184,2-3-3184,27-18 655,-11 5-677,12-9 157,-15 7-157,-14 12-45,1-1-67,-12 11-291,0 0 403,1 0 67,2 0 0,3 0 23,2 0 112,11-8-90,8-11-112,19-26 0,3-7-45,12-9 45,-9 6 0,-1 2-67,-8 11 112,-5 11-45,12-8-45,-7 9 45,18-16-1663,-13 6 1,-3 1 1684,-2 0-44,23-22-112,-63 57-225,-3 3 650,0 1-89,25-19-202,-5 3 3414,26-25-3369,-26 20-90,-3 1-111,-16 16-91,-1 4 112,13 22 247,1-16-22,16 16 44,5-27-88,7-10 66,28-27-90,-33 16-605,10-10 605,-43 33 1,-3 3 111,-1 2-89,-1-1 45,1-1 45,6 0-91,14-12-21,14-5 22,18-14-90,1-3 112,29-16-89,-43 23-23,11-5-45,-46 27-358,-3 4 291,-1 1 179,3 0 45,12 4-22,-4-3 22,12 3-22,-9-4-22,2 0 66,2 0-66,-9 0-23,0 0 22,-6 0-44,3 0 22,50-39-23,-14 8 12,-3 0 0,0-1 56,5-8 44,-7 6-66,-18 17-46,-6 5-358,-13 12 449,1 0-46,6 0 68,8 0 111,16 0-89,51-31-66,-11 2-35,-20 3 0,-1-3-33,9-9 66,-13 7 113,-17 11-202,-16 10-179,-6 6 22,-7 4 45,0 0 180,1 19-1,7-13 90,8 12 292,56-32-292,-44 7-112,36-13-90,-49 7-44,24-13 224,24-14-23,-20 14-22,-3 0-45,-40 26-157,0 0-90,0 13 336,0 16-44,0 1-22,5 6 22,5-23 134,25-6-67,50-25-112,-20 1 23,24-15-1,-56 10 23,-12 6 67,-11 6-247,-5 4-178,-4 5 88,-1 1 225,0 6 23,3 4-3168,40 24 3234,-2-14-323,53-2 0,6-6 234,-23-6 0,7-4 0,-14-1 22,-55-1-178,-9 0-136,-6 1 180,0 6 157,0 6-45,0 8 3149,0 6-3014,14 9-68,4-9-44,17 3 956,2-15-956,2-4-1,-1-5-44,-10 1-3370,-7-4 3369,-12 0-22,-5 0 23,-2-3-45,26 10 67,-3-9 45,29 7-90,11-10 22,-29 0 3348,8-1-3460,-40 2 23,-4 1 90,0 10 44,0 8 1,0 16 66,8 28 1,7-17 22,36 18-44,-1-40-24,23-4 57,-12-21 0,-2-4-56,-4-3-23,38-9 23,-83 8 0,-5 3-359,-2 4 22,-3 1 91,0 2 201,0 7 45,4 4-45,2 8 44,13 10 1,3 0 22,0-2-67,-3-6 0,-6 2 0,-2-11 23,5 9 67,63 20-90,-28-23-11,0 2 0,4-3 11,27-12 0,-29-4-23,8-1-628,-43 0 584,-10 1-157,-6 6 246,-2 2 23,5 22-45,3-6 112,5 14-90,6-11 46,2-2 21,5-3 46,43 3-79,-7-19 0,2-2-123,14 9-45,22-14-68,-100 0 1,0 33 269,0-3-68,0 31 629,18 3-562,26-10-21,9-4-68,21-20 45,13-15-45,-22-5-45,31 4 67,-51-6-44,9 3 0,-22-2-613,33 30 635,-25-16 22,24 23-22,-35-23-22,1-2-45,10 15 44,-1 8 23,-1 3 0,-7 1 23,-12-13 44,17 19-67,-6-12 589,17 13-544,13-11 0,3-3-22,6-4-1,-5-1 1,2-3-113,12-17-90,-46-6 46,18 3-23,-50-2 157,-3 11 246,-30 54-178,4 0-1764,1-22 0,9 8 1886,34 32 1,16-4-57,12-7-89,8-6 0,9-15 22,20-52-22,19-6 0,-20-4 0,-10 0 45,-33-3-852,-29 2 604,-3-1 158,-3 10 3459,6 4-3346,24 27-46,9-9 0,9 0-78,2 1 0,3 1-1674,19 4 0,-1-2 1674,-23-13 0,-4-1-11,33 15-23,-36-7 22,-5-4 23,-5 5 0,12 12 68,-7-8-68,10 8 67,18-7-34,-7-13 1,2 0-56,20 11-90,-6 10 0,-8 3 156,-30 0-33,-5-2 1,-2 2-12,-1 9 67,8 1 22,22-12 1,8-5-90,21 6 33,-11-14 1,5-6-34,-20-18 0,-3-5 90,36 3 180,-9-4-136,-49 0-112,-29 0-224,-7 0 23,3 0 0,6 0 3503,10 0-3346,14 0-68,34 0 68,-15 0-90,11 0-45,-37 3 45,-7 1 89,-7 7-66,-4 28 178,-2-5-694,3 23 650,2-16 157,49 22-112,-13-30-421,37 8 398,-28-37-2873,36-20 2896,-48 10-46,20-12-178,-60 15 260,-2 2-238,-2 1 358,2 0-223,3 0 3436,4 0-3325,8 3-44,-2-2-23,7 4-22,-4-2 0,0-2-23,-2 1-358,-7-1-696,-3-1-1905,-5 3 2937,-1-3 0,0 2 0,0-2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8:58.2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347 3 7572,'3'11'-246,"0"-2"223,-3-8-22,2-1 68,3 0 245,1 0-200,1 0-786,-4 0 315,0 0 381,-2 0-248,9 9 1347,-5-7-337,6 8 67,-10-10-112,1 0 1367,-2 0-1457,1 0-89,0-2 471,6-10-472,-3 4-21,2-6-203,-4 8-89,-1 5-113,0-1-671,-1 2 223,0 6 549,-15 59 1,-11 29-135,-1-2 0,-3 5-1187,6-11 1,0 6-1,-1-4 1153,1-11 1,0-3 0,1 4-243,4-2 1,1 5 0,1-1 0,1-10 208,-2 10 0,0-1 26,0 8 0,-2 9 0,4-19-571,3-5 534,2-10-158,5-3 494,35-32 2571,6-27-2762,34-50 1,4-21 482,-31 28 1,0-7-621,1-4 1,8-15-1,3-5 1,-4 3 0,-9 10-10,-1-6 1,-4 1 300,11-11 1,3-8 0,-15 18-257,-20 16-22,-14 35-225,-1 9-88,0 4 44,0 3 134,0 8 158,-1 16 89,-30 63-90,9-23 1,-2 4-34,-3 2 0,0 1 33,-2 0 1,3-4-23,2 11 45,6-17-112,11-31 156,12-10 225,29-44-224,26-25-68,7-10-67,-29 20 0,-1 0 1,14-21 21,8-17 316,-24 28-293,0 1-45,-28 35-22,-5 9-45,-2 2-583,0 2 717,0 20 112,-7 10 46,-15 62-157,0-19-1719,7-20 0,2-1 1785,-1 13-89,7-9-112,4-11-68,3-17 46,16-14 560,42-33-358,6-16-24,-16 4 1,2-6-12,5-19 1,-4-4 1684,-12 13 1,-3 1-1742,-1 2 1,-2 0 44,-2-10 1,-7 22-628,-18 39 672,11-20 45,-37 75-67,-14 11-45,1-1 23,2-13 66,10-14-66,9-23-46,7-9 225,24-13-202,-7 0-45,16 0-44,-14 0-68,2 0-225,3 0-1053,5 1-2488,5-1 3923,5 2 0,-14-2 0,-2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55.7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7548,'6'6'-297,"-1"-1"0,-5-5 1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06.1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6159,'0'0'0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06.8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256 0 14971,'-32'63'31,"-1"-1"0,1 0 1,-4 13-1,0 2 1,8-12 12,2 16-10,9-25 0,4-13 33,10-35-358,3-5 717,0-15-381,7-3-23,3-14-44,10 0-315,50-10 91,-24 23-23,38 16 66,-42 33-1437,-18 12 0,-5 3 1685,2 7-733,-2 24 979,-19-56 79,-47 15 0,-14-2-370,14-7-919,-16 6 0,6-6-1750,35-27 3415,19-19 0,3 10 0,3-10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07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98 4812,'-20'-35'2736,"4"9"-351,24 22-2273,11 4 90,19-4 246,49-5-425,-18 1-46,20-1-44,-44 7-561,-16 2 169,-42 49 0,13-36 0,-26 37 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15.6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271 292 7549,'10'-4'1323,"-2"-2"-583,-2 0 45,0-1-202,3-2-23,0-1 1212,-1-4-898,-3 7-605,-1-1-135,-4 8 898,0 0-942,0-1-46,0 1-21,0-1 22,-1-1 111,-2-2-133,1-2-68,-1 1 23,3 1 22,0 4-23,0 0 90,-1 0-44,1 0-696,-2 0 696,2-1 112,0-1-68,0 0 22,0 1 337,0 1-313,0-1-113,0 0-23,0 0-403,0 0 336,0 0 158,0 0 66,0 0-89,0 0-45,0 0-45,0 0 23,0 0 403,0 0-336,0 0-23,0 1 292,0-2-112,0 1-67,0 1-23,0-3-135,0 3-246,0-2 291,-1 2 23,1 0 0,-3 0 67,3 0-89,-4 0-68,3 0 23,-1 0-23,2 0 291,0 0-201,0-1 0,0 1-112,0-2 223,0 1-44,0 1 561,0-1-650,0-1-23,0 2-23,0-1 46,0-1-1,0-1 0,0-3 1,0 3-23,0-1-23,0 4 91,0 0-1,0-3-44,0 1-23,0-1 0,0 2-23,0 1-44,0-1 22,0 0 22,0 0 23,0 0 23,0-1-23,0-2 22,0-1 113,0-3-68,0 3-44,0-4-23,0 7-67,0 0 44,0 2 1,0 0-158,-2 0 23,2 0 23,-3 0 67,2 0 22,-2 0-135,-1 0 157,-1 5 1,-1 3 22,-2 7 45,-8 25-45,5-17 45,-5 20 0,6-24-67,-16 21 100,-9 4 1,-4 2-79,-3 6 11,6-7 0,5-10 11,24-28-44,4-2-68,3-5-426,0 0 292,50-15 202,-20 7-214,19-6 1,1 0-79,-13 6 112,12-4-44,-36 28 268,-10-3-22,2 17 67,-5-1 68,0 9-68,-4 10 68,-22 38-113,-9-4 1,-5 1 22,5-27-45,19-33 22,-9-3-67,8-10-44,-10 0-450,2-9-1008,5-29 1054,3-1 470,10-30-66,10-2 89,13-7-23,7-5 57,4 12 0,1 0-34,6-16-23,-6 10 1,-3-1 67,-7-15 22,-1 2-45,-10 13 606,-5 23-112,-1 17-225,-1 4-179,0 14-89,0 7-46,0 2 23,0 1-336,4 3 583,5 9 380,40 48-492,-15-19-90,28 31-45,-17-37 224,3-15-44,-10-6 21,-6-12-89,-21-2-22,-1-4-45,1-13-45,-2 3-45,-1-8-67,-2 12 0,-2 4-583,27 1 672,-18 3 23,22-1 23,-28 3-46,1 0-44,-6 0-112,-1 0-158,-1 0-111,0 9 560,0 8-67,0 13 67,0 7-67,-10 5 67,-15 20-90,-2-16 1,-4 10-23,12-22-12,6 18 1,3 3 11,-1-4-45,2 4 1,2-4-136,7-24-649,29-4 918,-6-12 46,29-18-1742,-8-24 1,-2-9 1584,14-18-789,-4-2 0,-3 0 766,-13 4 45,4-9 89,-26 21-21,-6 16-136,-6-4-268,-14 13 336,-12 2-67,-17 1 1411,-7 9 1,-5 5-1368,-20 10-168,18 29 1,6 11-483,14 10 169,19-2 0,11 0-1021,16-10 1339,13-9 186,16-15 0,-14-11 0,-4-8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17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0 973 14544,'20'-5'91,"3"-8"-5595,-2-24 5907,10-13-268,12-15 1431,6-15-1409,-22 36 0,-1-3-451,2-2 0,-1-2 372,-2-3 1,-1-1-68,-1 0 0,-1 1 11,-4 5 1,-1 0-23,8-42-291,-14 47-23,-5 9 247,-8 42 246,-46 79-157,25-36 713,-6 3 0,1 0-780,6 0-2200,12-5 2200,-1-6 2111,10-10-2671,9-22 67,8-4 605,16-13 179,40-43-276,-23-4 0,4-14 1,-5 8-285,-7 15 0,-1 1 1202,27-53 0,-19 37-641,-48 83 0,-1 23-180,-12 14 0,-4 6-22,5-10 0,-1 2 67,-10 22 0,0 1 146,7-23 0,4 0-214,4 22 1,6-3-157,6 1 67,12 19-22,5-87 134,-2-5 1,2-4 44,1-1 741,3 0-831,0 0 1,6-9 89,-1-3-89,1-10 22,6-8 44,-16 11-739,-1 0 404,-17 15 21,-3 4 68,0 0 45,1 0-179,7 10 358,-2 4-22,5 9 67,-4 3 45,2-2-135,1-1-246,10-6 224,-2-9 157,8-3 314,-4-6-23,11-20-381,0-6 0,-2-5 113,-4 7 538,-19 17 246,-2-1-516,-11-4-269,-16-30-179,-3-3-89,-5-3-1189,-4 17 1098,19 22 68,-10 5 45,7 10-1,3 8-806,3 45 874,10-23 112,17 38-112,-1-46-3347,6 4 3482,0-4-225,-4-10 67,14 6 763,40-5-694,-18-8-46,40 1 201,-35-11-201,38-9 0,2-2 0,-29 6 0,10-5 0,1 1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25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5846,'0'0'0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25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0 9747,'2'73'388,"1"-1"1,0 0-1,-5 7 1,-2 7 0,-1 0-1,0-5-1587,0-2 1,-1-3 0,0 3 1209,-2-1 0,-1 3 1,0 4-1,4 3-823,5 5 1,3 6-1,2 2 1,1-3-1,-1-11 573,0 4 1,1-10 0,1 6 0,1 5 0,1 10 0,0-8 0,0-22 0,7-4-1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27.7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330 171 6249,'0'-22'1524,"0"2"-313,0 1-739,0 7 222,0-13-806,0 15-246,0-2-606,0 7 515,0 5 180,0-1 359,0-1 268,0-1 719,0-5-450,0 1-66,0-3 67,0 4-651,0 2-201,0 1-1,0 1 158,0 2 22,4 8-134,3 7 0,7 54 919,-6 13-1647,-7-14 1,-2 12 0,-4-3 928,-6 13 0,-3 2-183,1-6 1,-1 6 0,-3-5 115,0-20 0,-1-3 0,-2 0-112,-8 28 0,-2 7 157,9-24 0,-2 9 0,2-3 0,1-10 0,0-3 0,0-4 0,3 5 0,0 0 0,0 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36.6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410 86 6675,'-16'0'2421,"4"-10"-2286,9-1 941,1-18-695,2 14-179,0-3-89,0 16-46,-1 2 22,0 0-66,-6 0 1345,-5 0-1167,4 0-223,-1 0 179,9 0-113,0 0-88,0 6-1,-4 12 695,-3 25-1651,-12 21 0,-3 10 1135,3-10 1,-1 5-60,-1-4 0,-1 6 0,-1 1 7,-1 1 0,1 2 0,1 2-52,-2 21 0,2 3 0,2-12 1135,1-19 1,4-7-1088,4 14 1,9-32-57,17-86 1,5-29 22,-3 14 0,6-6 550,11-10 1,9-13 0,4-1 0,-2 12-888,15-2 1,4 3 10,-11 3 1,6-10 0,2 5 0,-2 20-1323,14 22 0,-3 14 924,-13 1 1,-6 2 0,13-2-1,-39 12 1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44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174 139 5980,'-1'-18'583,"-5"2"-448,-2 13-23,-2-1-23,0 1 113,5 1 1210,1-7-1008,3 6 135,0-7-69,-3 9 23,-4-2-425,-4 1-1,-6-1-45,2 2 23,1-1-23,6 2 46,2-1-1,5 0 22,1-1 69,1-2 133,-2 1 23,-2-8 45,-2 2-90,-1-2 0,-1 5-449,4 0 46,1 4 67,1 0 67,2 2-23,4 2 1,1 7 67,4 6 67,3 10 135,2 6 111,29 33-313,-3-11-12,-9-13 1,3-1 56,23 17-68,2 1-11,-18-19 1,0 4-965,-4 12 0,-4 3-303,-4-8 0,-4 0-560,-6 6 1,-7-2 1813,-10-1 0,-2-22 0,1-14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55.9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26 6955,'61'-5'-241,"-2"0"241,6-3 0,-32 4 0,-5 0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06.9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 6474,'-19'0'0,"4"0"-23,9 0-45,3 0 24,2 0 3990,1 0-3968,-1 0 22,-1 0 22,-1 0-22,-1 4 0,0-2-22,1 4-91,2-3-21,1-2 89,0 1 0,0-2-22,0 2 134,0 7 157,0 11-89,0 18-3236,-4 18 3202,-3-2 0,-2 8-748,2 3 0,1 6 0,-1-5 613,-3 5 0,1-3-152,2 21 0,3-15 96,4-47 270,0-17 22,0-6 2223,0-4-833,0 0 1154,0 1-2746,0 3 669,0 16-692,0-11 203,0 10-225,0-18-1614,0 3-1996,-4 5 2807,-13 5 0,9-4 0,-8-1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07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445 150 3959,'-97'10'224,"5"3"-942,6 19 1234,28-12 62,-4 2 95,35-16 2611,14-3-2857,4-3 359,8 0-876,1 0 1374,9 0-1194,11-4 134,19-5 90,17-8-1410,0-3 0,4-4 1208,-14 6 0,2-1 11,34-15 1,0 0-124,5 1-613,-37 14 0,-2 3 365,2 7-2171,-18 11 580,-8 11 1241,-15 11 598,-6 1 0,-3-7 0,0-9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0.0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1025 6765,'43'-65'762,"-16"24"-740,0 2 46,-21 29-270,-3 8 113,-3 0 447,0 2-470,0 4-224,0 17-90,0-10 515,0 10 68,0-19 23,0-2-90,0 0 44,0 1 0,0 0-179,0 0-111,4-13 66,5-6 68,7-16 22,25-23 0,-8 13-23,18-12-3346,-1 17 3369,-15 14-449,6 5-67,-26 37 763,-4-12 358,-6 16-67,-1-21 180,-2 0 3840,-1 0-4043,-1 0-784,0 5 247,0 8 44,0 18 113,-4 21-68,-2 25 79,-1 2 0,1 6-23,0-18 0,1 2-56,-2 25 1,1 3-1,1-9 0,1-2 0,1-1 1,1-4-113,0-13 0,0-5 1593,5 22-786,1-89-583,13-89-134,-10 43 0,-2-4-154,3-34 1,-1-5 7,-3 14 1,-3-6-130,-6 6 0,-3-11 0,-2 0 0,3 10 207,1-6 1,0 1-1070,-4-10 0,-3-7 1,4 23 1023,5 23-21,3 10 44,1 3 90,0-2-1256,20-34 0,7-3 1054,-4 19 93,6-13 0,4 14-227,-1 55 2246,3 22-2068,28 51 113,-15 4-51,-9 4 0,-1 4 119,2 13-68,-16-33 0,-2-4 3218,1 2-3420,-9-13 561,-7 1-45,-24-14-487,-14 10 241,-32-7-1,-20 3-56,33-16 0,-3-1-1757,-4-1 1,0 0 1465,-4-3 0,7 3-3750,6 28 4030,71-26 0,10 8 0,32-28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0.6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418 54 0,'-4'-20'210,"-2"6"2523,-6 5-2419,0 6-1167,-2-1 1009,2 2 1191,0 1-1280,3 1 366,-4 61 1,4 54 0,0-6-367,2-41 0,0-3 1,-1 8-37,0 10 0,-1 11 1,-1 6-1,0-2 0,1-8-26,-1-8 1,1-4 0,-1-3 0,0 1 5,0 0 0,-1 0 0,-1-1 1,1-1-5,-4 15 0,0-2 1,0-3 14,1-14 1,0-3-1,1 2-22,0 11 0,1 1 0,0-10 0,-6 23 0,11-31 0,0-1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1.5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54 321 7281,'-27'10'291,"6"-3"-314,17-4-133,3-2 357,1-1 718,2 0-22,4-6-134,5-7-382,-1-8-180,3-6-111,-5-3-3392,2-4 3392,1-43-23,-4 39-134,4-27-180,2 49 45,12 8 90,17 1 247,2 8-46,9 8-66,-9 4-2247,4 1 2269,0-1 1527,-7-2-1549,-8-1 0,-12-2-1,-11-3 650,-6 0-335,-4-4-337,-10 5 3059,-7 1-3082,-35 49-22,18-15 1209,-10 36-1254,33-25 135,7-2-134,2 1-136,19 30 135,-2-44-22,14 17 202,-5-52 336,30-14-269,1-14-403,31-22-4851,-12-14 5097,-6-6 0,-29 29 0,-14 8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3.7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151 0 6474,'0'50'762,"0"24"-1741,-6-12 0,-4 13 0,1 0 1038,3-5 1,1 0 0,-2 5-32,-2 6 0,-2 6 0,0 2 0,1-3-21,2 13 1,0-2 0,1 0 21,0 1 1,0 0 0,1 4-81,2-10 1,1 5 0,0-2 0,0-5-3,1 0 1,0-6 0,0 3 37,0 14 0,1 1 0,0-9-30,2-8 0,1-8 393,-1-6 0,1 2-348,2-4 0,0 4 0,0-10 0,1 27 0,0-26 0,-1 0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6.3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18 474 7908,'2'-24'-23,"-9"3"159,3 16-2,-5-1-134,9-3 45,36-17 44,5-3 46,38-15 22,2 2-90,-36 21 1,1-1-1264,4-1 1,2-1 1284,-1 1 1,2-1-789,20-5 0,1 2 710,-23 6 0,2 3-202,29-10 1,-16 21-34,-50 66 516,0-13-203,-42 6 1,-20 5 190,-13 3 1,-1-3-225,23-21 0,1 1-45,-17 15 0,3 2 1974,-5 28-1940,28-33 0,1 1-57,1-1 1,0 1 33,2 11 1,3-4-1,0 1-22,3 6 1872,7-36-1962,6-13 180,9-5 111,19-7-66,20-2 112,27 1-68,18-6-123,-12-8 0,3-3-1741,-20 5 0,-1-1 1349,17-7 0,-4 0-232,4 0 1,-37 10 0,-17 1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6.9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363 65 3644,'9'-29'-269,"-1"7"1694,-6 12-1515,-1 6 748,-1 4-209,0 0 1248,0 1-1854,-2 10 1560,-17 9-1044,-15 20-247,-22 15-3415,-11 14 3359,33-32 1,0 4-35,-6 7 1,2 2-248,-9 25 335,35-10 181,38-44-115,42-33-41,0-11-23,24-12-157,-29 16 3134,5 2-3201,-21 31 291,-32 59 0,-13 12 46,1-17-181,-12 22 1,-14-8 23,-28-48-2078,0-3-1241,-9 13 3265,30-22 0,-2 4 1,31-24-1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7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1 124 8108,'30'-39'852,"30"-7"-327,-23 32-435,24-6-68,-28 17 220,-5 2-242,9 1 20,-11 0-334,8 0-467,33 11 0,-42-8 1,29 9-1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7.7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147 198 7146,'3'-8'-45,"0"2"-45,-11 12 202,-2 5 23,-9 10 179,0 4-3257,-3 3 3368,-1 5-332,1 2 153,4 4-2359,6 25 2517,49 16-23,15-13-111,23-12 290,-12-58 0,-1-14-403,-3-12 966,-8 0 1,-4-5-1034,-9-24-554,-17-6 1,-1-16 0,-9 11 239,-12-15 224,-12-16 0,-18 19 22,-47 81-518,22 10 1,3 7 383,-10 31 2331,23 30-2892,19 17-1450,31-42 0,10-1 2123,7 1 0,3-5 0,16 11 0,3-20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56.0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 9106,'9'-5'-1132,"-2"0"129,-7 5-89,82-27 29,-35 16 0,41-18 1,-62 26-1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20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1394 11698,'27'-29'649,"6"-6"-290,7-14-5862,5-7 5727,5-4 1206,2-1-1396,-17 21 0,2-2-739,2-2 1,4-4 719,8-7 0,7-6 0,-3 2-15,7-9 0,2 0-205,-7 7 0,3-3 1,-4 4 181,0-5 1,-4 3 959,-2 3 1,-3 3-916,-10 7 1,-3 5-91,11-16-529,-26 32 238,-13 18 2844,-28 25-2441,-9 19-5,-7 18 0,-14 23 1,-2 4-1,10-13-50,9-7 0,0 1 107,-6 8 0,-8 14 0,4-5 0,18-21-343,21-18 405,22-5 312,67-44-425,-8-12 350,-11 0 0,1-5-373,-19-1 1,-1-4-23,22-18 0,1-1-11,-21 14 0,-1 1 22,12-9 0,-6 3-589,-6 3 466,-22 18 767,-14 13-1104,-7 6-66,-15 34 559,3-6-21,-13 31-1,2-12-22,-22 39-22,0-10 22,12-20 0,-1 1 44,5-8 1,-1-2-1457,1 2 0,0 3 1333,-3 23 1,4 0-370,3 11 403,20 11 179,41-78-89,25-38 67,10-24 0,3-8-449,-26 15 1,0-2 306,2-2 0,4-5 0,-7 5 1537,-9 7 0,-6 4-1507,25-25-874,-21 20 874,-49 52 67,-15 21-22,-22 40 0,-2 8-57,24-37 1,2-1-45,-13 30 0,7-6-78,21-23 447,31-5 941,1-25-985,22 0-112,-1-21-1,-1-7-88,-1-6-1,-4-7 1,-5-2-24,-13 10-66,-7 2-112,-12 11-91,-2 3-156,0 0 426,2 0-23,3 0 247,31-6-202,-8-4 23,24-6-45,-16-4 90,-2 1-1,11-12 68,-16 9-45,6-13 90,-21-14-202,-6 8-393,-24-13 0,-10 1 236,-1 10 23,-38-27-46,20 63 45,13 11-22,-8 9 23,16 9-46,4 5 23,5 2-90,4 28 202,6-27-23,1 20 68,4-37-45,0 0 0,0 2 45,0-4 45,1 6 717,36 25-627,5 1-46,20 15-89,-7-14 78,-12-12 0,1 0-123,21 5 90,-12-7 0,2-4 45,24-12-46,16-7-1729,-45-6 0,3 0 1225,17-1 1,-1 0-2300,24 0-1792,5 4 4506,-63 7 0,-19-4 0,-9 3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36.5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44 655 11585,'6'0'628,"3"-2"-6266,1-2 5750,13-7 1207,-2-2-1274,9-6 859,0-2-803,13-13 1,3-4 99,21-16-112,-9 7 1,-1 0 0,13-15-2223,-2 0 2177,-14 1 997,-11 9-794,-13-2-158,-15 24-44,-6 0-45,-9 22-89,0 4 2749,0 3-3064,0 1 2050,-1 0-1602,-46 57 1,16-8 0,0 5-12,-4-2 1,0 3-1,3 9 1,6-2 34,8 6 67,3 4-79,9-20 0,1 0-34,-5 24-3392,5 19 3438,2-27-113,3-24 448,0-2-133,0-32 177,0-4 92,0-6-23,-1 0-404,-1 0 3347,-1 0-3459,0 0-23,0 0-111,-5 0 89,-11 0 45,-2 0-45,-13 0 23,4 0-3437,-8 4 3369,-44 25 22,33-8-21,-28 20 22,50-21-90,8 3 112,9-12 0,4 2-134,5-12 44,1 1-223,0-1 3615,0-1-3279,3 4 66,21 5 91,3-2 66,24 1 159,0-5-3057,40-11 3022,-18-17 0,-1-3-1268,17 7 898,-27-8 0,-20 7-202,-41 22 90,-1 0 68,1 0-741,14 4 2578,3 3-5672,13 3 4268,-8-3 0,-8-2 1,-9-5-1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37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329 74 9635,'-20'-6'-112,"-4"1"112,1 5 22,-1 4-22,3 2 23,9-1 21,4 2 113,6-7-45,-6 6-67,-10 7 0,-4 6 22,-5 9 23,9-2-158,8 21 158,4-19 314,5 10-23,5-28 157,2-4 1323,23-5-1592,-9-5-112,15-1-44,8-13-113,-17 6 44,18-7 24,-23 7-1,1-2 67,-2-1 68,3-13-135,-9 7-3347,0-12 3302,-9 8-313,-16-21 246,-1 23-134,-28-9-68,-34 48 135,22-2 112,-20 17-45,47-7 90,-20 23 45,19-15 3324,-11 13-3526,26-26-179,6-5-539,13-5 830,60-5 0,14-6 0,-36 4 0,28-4 0,0 0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3:07.4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3:07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7:55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277 212 10330,'-31'0'269,"2"0"-269,14 0 89,-4 0-44,9 0 426,-1 0 448,10 0-515,-1 0-269,2-5-46,0-1 135,0-7-22,0 2-179,0-6-68,0 10-90,0-5 135,0 8 0,0-9 135,3 1-113,3-11 135,6 4 0,0-3-224,22-2 67,-9 12 45,35 1-23,-20 11 0,14 0 1,-17 0-1,-6 0-67,-7 0 23,-8 0-45,-7 0 67,-5 2 0,-1 4 0,0 2 45,6 14-45,0-5 22,2 13-22,-2-7 22,-3 3 1,0-1-23,-3 5 22,-2 3 23,-2 1 67,-10 6 22,-6-1 2,-31 32-69,8-15-67,-16 19 44,16-25-21,1-4 89,-16 8-45,15-18 0,-13 5-44,20-20 44,4-4 22,4-1-66,-10 11-23,15-10 0,-8 12-23,19-12-111,5 9 67,1-11 22,3 4 112,2-2 292,19 7 0,0 2-247,20 3 22,-1-7-44,4-3 45,5-1-1,31-2 23,-17-8-45,25-1 113,-24-8-24,0-11 46,-3-6 89,4-17-67,-31 15 0,-3 0-156,-30 17-91,-1 3-1009,0 0-358,0-1-1032,0-6 2377,2-8 0,-1 6 0,2-3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7:56.5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254 33 9343,'-3'-18'650,"-1"3"-739,4 15-46,-2 0-89,1 0 89,-1 0 135,-2 0 46,0 0 761,-2 0-225,0 0-111,0 0 67,-9 0-493,3 2-112,-10 6 22,5 6 23,-3 13 22,-16 31-23,1 8-89,1-1-23,14-14 91,16-28 44,4-7 134,4 1 359,23 4-425,-9-6 66,26 7-134,-23-14 0,8 3 135,-6-7-90,5-2 560,33-27-425,-21-2-1,20-21 314,-36-7-202,-12 10-223,-5 4 21,-10 13-22,-6 12-22,-3 2-90,-7 1 68,-12-1-23,5 3 112,-23-6-112,20 7-202,-27-4-1188,31 9-2265,-17 22 3655,21 21 0,8-8 0,3 3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0.8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4192 10263,'20'-20'1367,"4"-6"-1098,4-8-45,0-5-89,-1 3 45,3-9-91,-11 10 68,10-29-135,-11 22 135,13-35-22,-11 32 89,5-12-67,-5 15-112,-8 18 44,0-1-21,-8 16-1,-2 3-45,1 2-22,-3 0 0,1-1-22,3-10-3437,2-1 3459,9-15-68,7-4 68,5-6 45,5-5-22,20-24-23,-23 33 0,8-12-23,-28 42 23,-4 2 0,-2 2 3392,-2 2-3235,-1 1-179,1 0-1,1 0 23,2 0-22,1 0-45,3 0 44,-4 0 23,1 0 0,-5 0 0,2 0 0,-2 0 23,1 0-23,1 0 0,-1 0 22,2 0 23,1 0-45,0 0 0,-1 0 45,-2 0 314,-1 0-359,1 0 44,-1 0 292,2 0-179,-1 0-22,-1 0-135,2 0-67,-1 0 22,2-1 68,4-1-1,4-2-44,3-2 89,3-3-22,-1 0 44,0-4 46,-6 6 22,-3 0-90,-6 6-67,-1 1-67,1 0 67,1 0 0,3 0 0,2 0 22,1 0 0,1 0 1,-3 0-46,-1 0 23,-4 0-67,-1 0 67,3 0-22,8 0 22,-1 0 0,7 0 67,2 0-45,-6 0 1,4 0 66,-8 0-89,-5 0 0,-1 0-44,-3 0-1,0 0 0,1 0 45,1 0 0,1 0 22,3 0-22,1 0 0,2 0 23,5 0-46,-5 0 23,1 0 0,-6 0 0,-3 0 68,1 1-91,-2 0-22,0 0-22,1-1 90,3 0-1,0 1 0,3 0 1,-4 0 22,0-1-1,-2 0 24,-1 0 22,0 1-90,0 0-45,0 0 67,0 0-22,0 0-44,0 0 44,2 0 0,-1-1 22,2 4-22,3-2 22,-3 3-22,3-4 23,-4 2-46,-1-3 46,0 3-68,-1-2 23,6 4 22,3 6 22,4-1 0,5 7-22,-6-6 0,1-2 0,-7-2 23,5 0-46,0 1 23,2 0 0,-1 0 0,-2-1 0,0-1 0,2 4 23,-2-4-23,-2 3 0,-3-5 45,-1-1-45,-1-1-45,3-1 90,-3 1-90,1-1 45,0 2-23,0-1 46,1 0 22,5 5-90,-3-1 90,6 2-45,-7-2-45,2 0 90,4 2-45,8 2-45,-4-4 90,3 1-23,-9-6 0,-3 2-22,1-1 23,-2-1-23,-1-1 0,1 0 0,-2 0 22,1 0-22,6 0 0,-2 0 0,7 0 45,-6 0-45,-1 0 0,2 0 0,-4 0 0,0 0 0,-3 0 22,6 0 23,-4 0-45,6 0 23,-4 0-23,0 0 67,5 0-45,-4 0 23,6-1 22,-10 0-22,2 0 22,-4 0-67,-3 1 0,3-2-45,-3 2 45,3 0-22,-2 0 0,5-4 66,-1-1-44,2-3 68,-1-3 67,0 2-23,0-1 67,-2 3-45,1 1 293,-4 3-315,0 1-90,-1 2-22,2 0-22,-1-3 22,5-9 134,4-9 45,1-7 180,1 2-224,-5 7-1,-4 8-67,-1 5 1,-2 1-46,0 1 0,0 0-22,0-1 91,10-52-2,-5 31-66,9-41 66,-9 47 23,-1 2 90,-3-7-180,1 12 1,-2-11-1,0 16-22,0-7 0,0 0 0,0-3 22,0 0 136,0-3-136,0 5 23,0-1 22,-2 4-22,2 5-45,-1-1 23,1 5-1,0 1-22,0 0 0,0-4-22,0-2 22,0-8-23,0-6 68,0-15 0,0 8-23,0-5 1,0 13 21,0-5-44,0 11-22,0-4 44,0 15 1,0 2-23,0-3-23,1-6 23,1-11 0,-1 3-22,2-4 22,-3 8 0,3-3 0,-1 1-22,2-4 22,-2 9-23,0 0 23,-2 9-22,0 1-135,4-7 90,-1 1 44,6-10 1,-1 4 22,12-10 22,-3-1-22,3 2 0,-8 2 0,-4 12-67,3-6 45,-5 9-1,3-4 0,-1 7 1,3-8 44,9-4-22,3-6 23,3-2 0,1-2-46,3-1 46,12-13-23,-5 6-23,-5 3 23,-15 15 0,-13 12-23,-3 2 23,1 1 0,-2 1 46,1 0-69,-1-2 46,3 1-46,-3-2 46,3 1-46,-3 1 46,2 1-46,-1 0-22,-1 0-381,2 0 426,0 0 0,1 0-22,9 0 22,-5 0-23,5 0 1,-4 0 22,-1 0-22,3 0-46,4 4 1,6 6 67,0-1 0,0 3 23,-7-5-23,-2 0-23,-3 0 23,0 0 0,-1-2 0,1 2 0,4 1-22,-1 1 22,4 3 0,-2-1-23,3 5 46,-2-1-23,3 3 0,-6-8 22,-1 0-44,4 6 22,-5-4 22,7 9-44,-6-10 22,1 1-23,-2 3 0,1-3-21,-2 4-1,-1-4 22,-1 2 23,0-2 0,0 0 0,0-2 0,1 2 0,-1-4 0,3 3 0,1 3 0,-1-1 23,3 6-46,12 16 23,-12-17-22,12 13 22,-19-25 0,0-2 22,-2-1-22,0 1-22,0-1 22,-1 3 0,2-3 0,-1 3 0,4 0 0,5 7 0,-3-3 0,5 4-67,2-7 44,-1-1-44,2-3 90,-4-2-23,-1-1 0,-2 0 0,2 0 44,-4 0-21,0 0-23,-1 0-23,3 0 23,-1 0 0,2 0-44,-2 0 88,11-3-44,1-1 0,12-6 0,-4 1-44,0-3 88,1-4 1,-10 5-45,-2-2 23,-8 5-1,-2 3 0,-4 1 23,2 1-45,-6 1 23,6-2-1,-2-3-3414,18-22 3370,2-1-23,16-19 67,8-5 91,-12 12-24,-3 3 23,-19 18-67,-13 15 0,1-3 0,-2 7 3414,0-3-3459,0 2 0,0-6 22,0-2-22,1-6 0,1-5 90,2-2 22,-1-2-22,3-7-45,-4 10 22,2-3-22,-4 8-45,1 5 23,-1 1-1,0 3 0,0 3-22,0-4 0,0 0-22,0-5 0,4-17 66,-2 4 1,5-15-22,-5 11 66,2 2-22,-3 6 1,1 0-68,0 11 0,-1 0-23,1 9 23,-2 2-22,0 0 22,1 0-45,1-4-22,3-5 22,4-10 45,6-10-22,5-6 44,29-46-22,-23 39 0,16-25 45,-33 50-23,-4 11 1,-3 0-1,-2 8-22,2-6 0,2-1-67,5-11 67,5-9-23,17-33-3369,-5 10 3415,8-18-46,-8 13 23,-10 21 45,1-2-45,-12 24-45,0 3 23,-4 6 3414,3-1-3414,1-1-1,6-6-44,4-8 45,6-7 22,1-3 0,-1-3-23,-3 8 46,-4 2-23,-5 7-23,-1 6 1,-4 2-23,-2 6-22,-1-1-270,-1 2 225,0-1 67,2-1 45,3-1 0,9 0-45,-2 0-44,11 2 66,-8-1-44,12 2 45,-11 0 22,4 0-23,-7 0 0,0 0 69,2 4-24,0 0 45,7 3-67,-6-2 0,-1-2-44,-9-2 21,-4 2 1,0-1-91,2 5 46,2-1 67,2 4-45,3 12 68,-1 3-1,0 3-44,-3-6 44,-1-8-22,0-1-22,0 1 44,4 11 0,-2-5 23,2 9-22,-2-7-1,-1 2 0,-2-1 1,0 2 0,-4 0 22,2 11-45,-1-11 0,1 3 44,0-12-44,-1-5 0,3 4-44,2 23 88,-3-10-44,2 20 23,-4-22-23,1-2 0,0-5 0,0-4-23,0-8-21,0-2 88,0-4-44,-2-1-44,1 0 21,-1 1 23,1 3 23,2 3-46,2 4 46,1 1-23,3 3 44,2 1 1,6 3-22,-5-6-46,1 0-22,-7-10-22,0-1 134,1 0-67,-1 1 0,-1 0 0,3 4 0,2 0-44,3 4 88,3-1-88,-3 0 44,3-2-45,-2-1 22,10-4 91,-1-2-91,-4-1-22,-5 0 22,-12 0 23,0 0 0,1 0 0,1 0 68,35-1-1,-19-3-3391,31-8 3346,-36 4-22,1-4 0,-12 8 22,-2 1 1,0 2-23,-3-2 22,2 3 3393,-1-3-3393,-1 3 0,3-5-44,9-10 44,17-21 46,28-39-3281,-7 9 3302,-1-9-21,-30 41-23,-11 13 0,-4 5-23,-2 5 23,1-11-67,3-9-1,4-1 3415,5-10-3212,6-21-91,-9 23-66,6-21-46,-14 42 23,1 5-89,29-64 66,-14 36 23,4-9 0,0 0 23,-2 8-1,0-6 23,-8 20-23,-3 1-22,-8 18-22,-2 7-1,-1 0 23,2 3 45,-2 0-45,1 0 45,0-5-90,4-5 0,6-12-3347,6-8 3392,6-7-381,1-2 426,-3 4-45,-2 3 0,-6 8 22,0-1-22,-3 11-22,-4 3 3225,-4 7-3203,-2 4 570,0 0-570,1-2-67,1 1 22,2-2-44,4-3 66,2-3 1,5-1-1,1-6 23,10-3 23,-8 3-46,2 2 23,-13 8-44,-3 5-1,0-1 22,5 1 0,-1-1-470,31 20 471,-22-5 44,22 17 1,-20-6-1,-6-9 1,3 5-23,-4-10 0,-4-1-68,5 11 46,-7-3 0,2 13 22,-1-3 22,-4 6 45,0 38-67,-2-37 23,-1 22-23,0-44 0,0-6 0,2 6 0,-2-4-45,3 7 45,-2 3 0,2 22 22,-1 13-22,-1 5-3369,-1-2 3369,0-21-2269,0-9 2292,2-7-986,-2-7 963,3-2-77,-3 17 77,2-7 1764,-1 20-1764,1-11 2638,0 6-2615,2 49-23,0-35 0,0 31 2143,0-52-2143,-1-6 154,0-6-154,0 1 0,1 3 0,0-2 23,4 6-1,3 8 1,1-2-1,5 9-22,-2-8 0,1-6 0,2-3 22,1-5 1,-4-7-23,1-1 67,-5-4-22,6 5-23,-5-3-22,2 1 23,-3-2-23,-2-3 0,3 1 22,-1-1-22,1-1-22,2-1 66,4-1 1,4 0 23,2 0-1,-2 0 23,-2 0-90,-9 0 0,-1 0 0,-8 0 0,0 0 0,0 0 0,1 0 0,2 0 22,15 0 46,4-8-1,16-5 0,17-24 0,-17 8 0,4-8-22,-28 17 22,-6 3 1,-2 1 44,-1 0-67,-4 7-67,1-2 44,-4 8 0,3-3 1,-1-1-46,12-21 23,1 0-44,13-19 66,4-5 23,-11 11 67,3-8 22,-17 25-89,-3 3-45,-2 11 45,-2 5-23,0 2 1,0-4-46,0-2 1,2-6-23,2-5 0,3-8 23,10-19 44,-4 10 1,12-19-1,-7 28 0,-3 1-22,-7 15 0,-5 8 0,-2 1 23,1-3-158,15-20 135,-3 3 0,12-15 45,-3 6-45,-9 12 23,-1 2-23,-10 13-23,0 3 1,-3 1-157,2 1 89,4-3 90,5-3 22,30-17 1,-8 1 22,16-10-45,-21 13 44,-12 6-44,-3 7-246,-9 3 111,-1 3 1,-1 0 111,-2 0 23,0 2 0,4 4 23,3 5-23,5 6 22,-2-4-22,-1 0-22,-7-4-23,2 0 22,-2 1 1,2 2 0,-1 2 66,1 12 1,-1-6-45,0 12 23,2-5-23,-3-2-23,2 3 23,-4 5 23,1-3 21,-1 9-21,0-7-23,0-2 22,0 1 45,0 5-89,0-12 44,0 1-44,0-16 44,0-2-22,0-1 0,0 1-22,0 4 44,0 0-22,0 4 23,0 0-1,0 12 1,0-7 22,0 11 0,0-6 0,0 3-45,0 1 0,0 6 0,0-8 0,0 1 22,0-1-22,0-7 0,0 7 0,0-9 45,0 2-68,0-1 46,0 3-23,0 2 67,0 18-67,0-9 22,0 13 23,1-18-22,2-3-23,1-5 0,1 3 0,-3-5 0,2 3 22,-1-2-44,0 2 22,6 12 0,-4-7 22,7 5-67,-2-9 45,4 1-22,-1-7 67,6-2-1,-3-8-21,4-3 44,-5 0-45,2-2 1,-2 0-1,1 1-22,-1-1 23,6 5-23,28 0 22,-14-1 0,20-1 68,-26-4 23,16-9-69,-11-3 24,12-9-24,-17-2-21,-4 1 44,-3 1-45,-1-4 23,-3-1-45,-3 1 0,-3 0 0,9-7 0,-4 1 0,12-13 0,-7 11 67,-1 1 1,-4 8 21,-5 6 114,-3 3-136,-6 8-67,1-1 0,-4 6-23,2 1-21,-2 1 21,2-3-22,7-3 45,23-20 0,-6 3 23,14-11-46,-21 13 46,-6 8-23,-4 6 0,-6 3-46,2 4-133,0-2 112,2 2 44,4 0 23,0 0 23,4 0-1,3 0 1,1 0 44,15 0-90,-18 0 1,8 0 0,-23 0-46,1 0 1,-2 0-112,6 13 201,-2-3 1,6 13-23,-4-8 22,1 5-22,-3-7 0,1 1-22,-5-6-1,2 1 68,-2 42 112,-6 33-157,3-9 22,-5 6-22,5-60 45,2 0-45,-2-5 0,2 1-22,-4 1 44,1 9-44,-1-4 44,0 11 1,-3 2-23,3-9 0,1 5 0,3-16 0,1 5 0,0-1 22,0 8 0,0 3-22,0-6 23,0 17-23,0-15 22,4 13-44,-1-14 22,6-6 22,-3-3-22,7 5 23,-6-3-23,3 3 0,-4-4 0,-2-3 0,8 9 44,-3-6-44,8 9 23,-2-6-23,4 3-23,0-2-21,12 5 156,16-9-67,-9-2 67,12-11-89,-31-5-23,0 0-23,-10 0 46,3 0-46,7 0 23,2 0 67,9-7 23,8-6 0,15-15-90,12-14 33,-19 7 1,-2-2 33,11-16 23,2-5 22,-44 32-89,-7 13-1,-4 1 0,-2 7-22,0-1 0,0-1 0,3-7-112,15-21 67,3 1 23,13-16 22,-5 14-112,-1 3 67,-5 7 157,3-2-90,-12 15 1,1-2-68,-12 13 0,0 0-179,-2 2 90,4 0 111,3 0 46,8-2 21,11-1-21,7-1-1,15-7-67,-13 4 45,-6-2-67,-20 6-202,-8 3 246,-1 3 46,4 8 89,0 18-67,2-2-45,-1 8 23,-1-14-23,0-2 0,-1-3-23,0 0 46,-1-1-23,0 0 44,-1-2-21,1 3-1,0-1 23,0 2-23,1 2-22,-1 1 45,1 7 22,0 3-67,-2-6 23,0-2-1,-2-15 23,0 3 22,0-1 90,0 6 0,-4 12-67,-5 10-68,-1 3-22,0 1 0,3-12 0,4-5 0,0-1 23,0 3-23,3-6 22,-1 2-44,1-8 44,-2 1 23,1-2 67,-3 7-67,0-1 22,-9 54-67,8-43 0,-6 38 0,8-55 0,3 0 22,-3 0-22,0 11 0,0-6-22,-1 9 22,2 7 0,1-5 0,1 14-45,0-10 45,0-2 23,4-5-68,7 8 90,8-7-3415,1 3 3415,-2-10-45,-7-11 0,-2-1 22,0-5-44,2 3 22,2-1 22,13 6 1,-1-4-1,15 1 23,-1-5 22,10-3 1,7-10-68,1-4 45,-7-9-23,-1-3 1,-21 9 3369,-1 1-3392,-16 11 44,-3 1 24,-2 1 21,4-12-66,20-27-57,2 3 0,5-4 23,7-10 0,1 0 44,-3 9 1,-3 1 11,16-24-23,-39 46 1,-11 3-90,-2 12-23,-1 0-224,-1 6-157,-1 0 449,1 0 22,4 2 0,1 2-23,5 3 46,0 3-1,20 20-22,-16-13 23,14 14-23,-22-23-23,1 2 46,-3-3-23,5 7-23,-1-1 1,1 4 22,0-1 0,-3 6 45,11 19-23,-7-4-22,7 10 22,-10-19-22,0-4 0,0-6 68,2 9-24,5 10-21,-3-9-23,1 8 22,-4-18-44,-2 2 44,2 4 68,14 33-68,-12-28-22,11 23 0,-17-38 23,-3 0-46,1-3 68,-3 2 0,2-5-23,-2 2 1,0-3-23,0 3 45,0 16-45,0-1 23,0 9-23,0-11-248,2 0-671,0-11-1524,1 0-7388,-1-20 9598,-9-20 0,5 12 0,-4-10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4.3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219 190 9523,'-1'-22'2264,"-3"3"-1636,-4 10-68,-2 0-66,-3 0-494,5 3 0,1 2-68,5 3-133,2 1 178,0-2-67,0 1-67,0-2 628,12-7-381,3 2 22,14-7-179,6 4 89,29-6-44,-7 4 67,21-3-45,-18 8 0,-7 3-471,-7 3 23,-23 3 649,-19 13 23,-30 13 46,-21 16-3595,-17 10 3414,-1 4-229,23-19 1,2 1 184,-16 15 11,19-14 0,-1 3-34,0-1 1,3-2-45,-17 22-1,-6 10-44,37-40-202,7 26 22,6-20 382,12 18-45,14-32 3410,13-8-3118,13-6-46,8-6-202,10-2-22,11-5-22,7-8 327,6-6-1314,-5-11-5499,-5-3 6396,-14-8 0,-27 18 0,-14 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7.4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298 366 10263,'0'-16'380,"0"2"-402,0 12 112,0 0 224,0 1 1838,0 1-897,0-2-806,0 1-158,0-5-268,0 0-46,0-23 1,0 9 67,0-17 44,1 14 24,0 2 313,0-22-292,-1 21-89,0-17-23,-1 15 1,-1 7-1,0-3 91,1 12 312,-2 2-290,1 2-158,-2 2-111,3 2-561,-15 12 740,-7 14-45,-20 21 11,8-1 0,0 2 11,-12 21-22,18-24 0,4-2-646,8-3 668,8-9-44,5-17-68,3-4 23,1-4 67,2 3 45,12 2 89,15 1-3191,23-6 3124,23-1-888,-8-10 0,2-2 821,29-4 11,-35 3 0,-8 0-55,-17-1-315,-20 7 359,-15 12 2290,-3 9-2290,2 15 0,-1 6 23,2 4-23,-3-1-44,0-5 135,-15 9 65,-3-17 113,-38 18-224,27-32-695,-14 5-3678,35-38-1075,1-11 5403,-1-29 0,4 25 0,-3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7:57.0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499 279 14164,'-15'50'246,"-11"21"-1998,-5 7 0,-8 18 0,2-7 1785,2-2 1,-1 0-34,6-17 0,-3 7 0,1 0 0,4-11 704,0 1 1,3-6-672,-2 3 1,2-4 1005,-1 12-792,4-14-247,19-45 22,3-21-314,0-14 113,7-34 0,2-10 21,2-25-62,0 11 1,1-1 152,-1-16-281,-2 9 1,3-3 122,-2 30 1,2 0-631,5-34 0,5 1 821,-2 38 1,6 1-47,10-5 1,8-4-1,-4 7 69,-8 10 0,1 3-12,24-27 1,-1 14 0,-18 42-135,39 10 22,-24 13 45,31 14-268,-38 19 784,-10 19-124,-30 22 1,-14 8-258,-1-33 0,-4 0 44,-13 39 1,-8-5 33,6-46 1,-6-7 1863,-23 8 0,-2-6-1786,-4 0-179,11-15 1,7-20-1186,31-60 1,14-15 1140,-1 16-135,6-20 0,10 22 3176,41 128-2930,-27-13-44,-3 6 0,-5 3 644,-9 20-600,-1-7-2420,6-11 2466,6-20 672,8-15-1251,5-16 511,5-11 179,5-8-2615,3-7 2527,9-8-1765,5-3 1203,3-4-2816,-1 1 417,-8 5 784,-12-1 2019,-17 0 0,-14 5 0,-10 2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57.0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1 211 7285,'11'1'3915,"-1"-1"-3797,44-36 38,-23 21 264,47-28-235,-35 30 6,2 3-6,-1-1 157,-1 3-102,-4-3 214,-2 3 5,-4-4-134,-3 2-112,-2-1-140,-1 1-73,5 4-101,6 0 67,13 4-196,32 3 1,13 4 5,-16 8 0,0 2 224,15-6 0,-5 1 0,-31 6 0,-14-1 11,-26-7-5,-3-1-6,0-3 5,6 1 1,8-1-6,16 2-11,16-1-23,15 2-3447,11 0 3391,3 1-52,-32-2 0,0 1 69,22 3 0,8 5 40,-48-5 33,-14-1 0,-9-1 0,-6-4 3365,-1-1-3248,12 3-61,23 0-50,6 3 103,16-1-103,-14 0 28,-1-1-34,-6 2-12,-7 0 7,-10 1 5,-5-1 0,-7-1 0,-2 0 50,-2-3-50,5 3 0,7 2 45,9 1-39,12 3-1,10 3-3397,8 0 3392,4 2-1095,-2 0 1095,-5 1-301,7 8 295,-25-6-33,5 4 39,-26-8 2703,-1-2-2703,-1 1 1539,3 2-1539,8 4 541,9 3-536,9 4 1,8 0 33,4 1-39,0-2 0,-4-1 6,-5-2-6,-6-1 0,-5-2 0,13 9 0,-12-8 0,14 8 0,-11-11 0,6 2 0,7 1 5,7 1-5,2 1-3386,4-3 3386,-7 1-2268,-3-4 2273,-10 3 1,-7-5-6,5 8 0,-14-9-6,7 7 2275,-8-6-2331,7 2-44,14 4 16,11 1-2012,14 3 1923,10-1 11,4 2 17,1-3 33,-6-2 78,-9-3 35,-11-3-51,-11-3 56,-12-5 0,-10-3-135,29 0-1242,-10-3 1993,34 3 0,-50-5 0,-5 0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0.8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192 239 6966,'0'-20'68,"0"4"66,0 12 113,0 3 156,0 1 1235,0-3 401,-3-9-1568,0 1-202,-3-6-202,0 8-335,-1 3 290,-3 1 68,3 1 224,-3-4-180,6 4 23,-2-5 0,-1 5-67,-1-3-90,-5 4-90,2 0 68,-6 2-23,-4 1 22,3 0 68,-2 0 157,11 0 224,5 0 2220,2 0-3408,2 0 582,0 4 135,0 1 112,8 1 158,3-1 1523,70-2-1321,-10-11-338,-6 0 1,2-3-57,-16-1 1,-2-2-11,43-14-1055,0 18 1,-3 4-1862,-18-3 2214,3 6 1,-16 1 0,-50 1 0,-8-1-1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1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507 179 9747,'-40'20'986,"-1"-2"-6354,3-5 5547,-3 0-22,-2 3-329,-30 22 261,27-11 559,-6 16 0,5 7-513,15 4-135,-16 28 90,43-41 2503,13-16-2324,16-7 561,68-13-583,-3-24-191,-22 1 0,1-4-23,-19-6 1,-4-4 11,-4 1 0,-3-1 3063,22-30-3142,-36 19 1,-7-6-135,-10-9 0,-7 0 818,-8-31-336,-24 5-314,-25 71-68,-12 9 1,-6 28 0,-1 9-158,-4 6-522,19 3 1,13 7-1406,38 19-2489,23 10 4641,13 5 0,-3-35 0,-1-12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2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178 1 7549,'-61'2'-421,"3"3"1,25-2 0,8 1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3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54 175 8289,'-21'-19'1144,"5"2"-987,9 10-179,3 2-113,0 3-134,3 2-23,1 0 606,0-3 493,0 1 1951,2-9-2489,0 7-202,5-6-67,12 5-67,5 1-3325,21-2 3459,4 2 1,17 0-219,7-8 218,-18 3 0,0-2-67,17-6-22,9 0 89,-53 12-45,-17 5 3228,-4 0-3048,10 31-90,2 2-67,8 13 293,-10-16-450,-8-14 471,-21-2-270,-3 4-21,-19 4-3279,-13 14 3211,11-10 23,-21 20 335,1-12-223,18-9 112,-7-6-113,36-18 23,1-1-112,7 0-516,1 0 3883,2 0-3255,9-2-90,9-5 68,41-15-247,16 1 44,8 1-44,-21 22 0,-4 8 90,0 14 22,28 21 45,-52-6 0,-6-5 67,-9-9-68,-7-8 136,-7-6 67,-4-7-1,-3-1-201,-91 24-23,32-3-187,-7-1 1,-3 2 164,-8 11 23,12-7 21,14-4-2510,55-34 2466,70-47 0,-24 22 0,32-24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3.9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466 11 9814,'-19'0'-134,"1"1"-5594,7 3 5706,-6 4 1430,-9 8-1408,-27 20 905,6-2-53,-1-2 0,1 0-225,5-3-291,-16 7 225,54 23-359,29-15-112,4 26 3526,23-33-3526,-11-21 201,19-9-156,-14-6-1,10-14-67,-20-8 1,-3-16-3707,7-33 3482,-12 7-64,-13 10 0,-3 0 132,-3-7 201,-19-5 44,-34 28-978,-21 54 1,-20 26-1,11-5 788,27-19 1,2 4-42,-26 21 0,-6 11 1,37-6 1665,82 12-3430,34-10-1541,-23-31 1,4-3 3379,4-6 0,-3-4 0,14 1 0,-19-8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39:12.35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8001 16933 6792,'3'11'4598,"-1"-3"-2391,-2-8-1238,1 0-426,-1-3-167,1 2-606,-1-3-33,0 12-168,0 1 16,1 7 174,-1-1 34,1-1 207,-1-1 45,0-3 112,0 1 95,-2-3-34,-2 1-61,-2-1-34,-1-1-123,1 0 6,1-2 33,3 1-39,0-1-11,0 3-68,-1 1 23,0 2 17,-2 2 39,0 0 0,-1 1 67,-2 0 68,-1 1-18,-3 1 119,-2 1-108,-1 1-44,1-2-84,4 0 0,1-4-11,5-2 0,1-3 0,1 0 11,1 0 185,-12 24-39,3-9-45,-10 20-17,6-18 44,1-1-55,-1-2-34,3-3-5,2-3-34,1 0-11,2-2-62,1 3-101,-4 13 174,4-5-61,-5 11 61,4-10 0,-3-1 45,1-3 50,-2-1-6,-2-1 35,0-1-57,-1 0 28,1-3-89,1-2 27,3-1-27,2-3-1,1 1 57,-1-1-62,-2 2-6,0-1 6,0 2 45,0-1-39,-2 1 44,-2 0 6,-3 2-5,-1 1-51,-4 4 5,-2 2 1,-2 2-6,0 1 0,1-1 11,2-2-5,4-4-1,3-3 29,3-4-29,3-2-5,1-2 6,1-1-6,-2 1 6,-2 2-6,-3 4 33,-5 2-33,-3 5 11,-3 2 62,-3 1-17,1 1 11,2-3-11,1-2 12,4-3-63,2-4 40,4-2-39,3-3 38,2-1-10,3-2 50,-1 0 106,2-1-117,-4 1-28,0 0-45,-5 3 0,-4 2-39,-2 3 39,-3 3 0,1 0 5,2 0 1,2-4-6,6-3-78,4-4-29,3 0-33,2-3-5,1 0 150,0 1-5,0 0 6,-1 1-1,0 0 1,0-1-6,0 0 11,-1 1-5,0 0-1,1 0 7,0 0-12,1 0 28,0-1-28,0-1 11,0 1-11,-1-1-168,-2 1-655,2 0-341,0-1 1,2 0 0</inkml:trace>
  <inkml:trace contextRef="#ctx0" brushRef="#br0" timeOffset="3369">10414 16997 7738,'0'11'4291,"0"-2"-3602,0-9 398,0 0-880,1-5-207,-1 4-107,1-3-749,-1 4 1119,-2 0-353,2 2-33,-8 10 241,2-3 117,-5 6 22,2-7-61,2-1-56,0-1-100,2-1-40,1-1-40,2 0 1,0 0 39,2 1 34,-2 1 5,1 1 6,-1 1-45,-1 0 84,-2 1 347,-7 6-246,0-1-62,-3 3-39,2-4-84,2-3 0,2 0 6,3-3-40,2 0 45,2-1-11,0 1 6,1 1 27,-1 1-33,-1 2 0,-2 1 51,0 1-18,-3 1 29,0 0 28,-2 0 66,-1-2-55,0 1-55,0-1-52,-2 5 6,4-4 0,-3 4 0,7-5 0,0-1 0,0 3 0,-1 2 0,-2 1 0,-1 2 0,-3-1 34,0 1 44,-3-1 12,-1 3-6,-1-2 0,-1 2 5,2-2-83,1-1-1,4-2 63,2-2-108,-1 5 40,3-6 56,-3 5-56,1-4 0,-1 1 90,-1 0-34,-3 1 28,-1 1 11,-3 1 45,-2 1-50,-1 0 11,0 0 55,-3 3-156,7-6 0,0 1-5,9-9-46,2 0 46,0 0 10,-3 7 1,1-3 56,-4 4-18,2-4 57,-2 0 39,-2 0-22,-1 0-17,-2 1-96,-1-1 68,0 0-62,0-2 40,3-1-51,2-2-6,3-1 0,3 0-50,1 0-16,0 0 60,0 0 12,-1 1 34,0 1 5,-3-1-33,-2 2-1,-4 1 51,-4 2-22,-4 4 33,-3 1-16,0 0 27,3-1-11,2-2-61,5-2-1,4-3-5,2-2 0,4-2 0,1-1-33,0 0 27,2 0 6,-2 2 0,0-1 0,-1 4 0,-1-2 0,-2 3 6,0 0-1,-2 0 29,0 1-28,0-1-1,1-1 6,1-1-11,1-1 6,1-1-6,0 1-6,2-1 6,-1 1 0,0 0-39,0 0 39,-1 0 34,0 0-34,-2 1 67,0 1 0,-3 1 0,-1-1 40,-1 1-1,-2 0-16,0 0-23,0-1-61,1-1-1,3-1 1,1 0-6,3-2 39,2 0-33,0-2-6,4-1 33,-2-1-33,-3 0-84,-1 1-425,-10 2-119,-2 3-312,-8 3-444,-2 3-1417,-3 4-1568,5 0 4369,6 1 0,11-8 0,5-3 0</inkml:trace>
  <inkml:trace contextRef="#ctx0" brushRef="#br0" timeOffset="5124">8043 16912 7884,'3'9'734,"-1"-2"319,-2-7 2117,0 0-3181,3 0-56,2 3 67,3 0 0,-1 3-56,0 0 56,-3-1 28,1-2-28,-4-1 11,1 0-5,-1-1 11,-1 0-17,2 1-96,0-1-228,0 1-136,2-1-134,-2 1 376,2-1-6,-1 1-67,0 0-421,1-1 712,-2 0 336,1-1 62,-2 0-101,1 0-756,-2 1-1037,-2 2 1496,-4 3 0,2-2 0,-1 0 0</inkml:trace>
  <inkml:trace contextRef="#ctx0" brushRef="#br0" timeOffset="8055">8086 17293 7906,'1'11'286,"0"-2"1064,-1-9 1653,0 0-2348,4-10-95,-3 7-135,4-8-122,-5 10-572,0 1-465,3-1 550,2 1 10,2 1 68,1 2 106,-2 0 5,0 1 1,0-1 5,-2 0 34,2 0-12,0 3-27,1-1-6,2 4 73,1 0-73,2 3 0,1 2-95,1 2-29,-1 3 124,0 0 96,-2 0-35,0-1 1,-2-3-57,0-3 7,-2-2-7,1-3 68,-1 0-17,0 0 56,3 4-106,-1-1 44,3 4-50,-1-1 0,1 1 0,3 0-6,0 2-38,2-3 10,-1-1 34,0-2 11,-2-3-11,-3 0-5,-3 0-214,-1 1 107,-4 1 112,2 2 84,-2 0 28,2 2-61,1 0-51,1 0-79,3-1-5,0 0 39,2-1 40,1 1 5,-1-1-67,1 2-135,-2 0 23,-2 3 134,-1 0 45,-3 2 73,-1-1 0,0-1 22,-2-4-95,1-3-79,-1-4-139,-1-3-45,1-1-18,0-1-72,1 0-72,4-4-555,0-2 980,2-3 0,-3 2 0,-3 3 0</inkml:trace>
  <inkml:trace contextRef="#ctx0" brushRef="#br0" timeOffset="8655">8361 17907 9548,'5'0'3165,"0"0"-830,-5 0-2050,-7-19-32,6 15 5,-5-15-258,6 19-320,0 0 213,5 0 23,4 3 6,9 3-224,4 3 106,3 5 106,-2-1 84,0 1 6,-4-2 6,-2-1 0,-3-3-6,-3 0-51,0-1-55,-3 0-6,2 3 50,-1 1-190,2 3-235,0 1-314,1 0-6,0-1-548,-1-2-1530,-1-2 2885,-4-4 0,-4-3 0,-1-3 0</inkml:trace>
  <inkml:trace contextRef="#ctx0" brushRef="#br0" timeOffset="9054">8678 17526 10853,'5'1'1927,"-1"0"-1300,-4-1-627,-1-7 0,0 5 0,-1-5-6,2 7-492,0 0 324,0 9 174,0 6 236,0 15-57,3 11-22,0 9-23,3 5-128,0-2-6,1-5-40,1-10-105,-1-9-68,0-10-224,-2-8-2436,-2-6 2873,-1-3 0,-2-2 0,0 0 0</inkml:trace>
  <inkml:trace contextRef="#ctx0" brushRef="#br0" timeOffset="11623">11261 18500 9990,'-6'-4'549,"1"0"-56,5 4 605,0 0-970,36-22 147,-26 17 521,26-18-578,-32 23-212,1 0 33,3 0 34,4-1-73,4 0-40,5-2 29,4 1-67,4-2 67,0 1 11,-1-1-12,-1 0 7,-5 1-1,-4 1-44,-4 1 50,-5 1 11,0 0-5,0 0 66,3-2-10,4-1 5,5-4-28,5-3-39,4-3 6,4 0-6,2-1 0,-2 2 6,-3 0 10,-4 4-16,-5 0-5,-5 4 5,-3 0 0,-5 2 0,0 1 5,-2-1 51,3 0-44,1-1 49,5-2-55,1 0 44,5-1-50,-1 0 0,2 1 11,-2 0-5,3 1 84,-5-1 78,4 1-96,-8-1-4,2 0-63,0-1 29,6-2-6,34-10-11,-27 8-12,22-5-5,-39 11 0,-2 0 11,-4 0 85,-1 0-46,-1 0-39,0-1-11,2-1 0,1-1 0,3-1 0,2-1 0,2 0 0,2-1 0,0 1 0,2-1 0,-1 0 11,0 0 1,3-2-7,-7 4 1,0-2 67,-9 8 89,-2-1-33,0 0-45,1-2-34,1 0-50,4-2-5,0 1 5,3-1 0,-1 2 0,-1 0 0,0 1 5,-2 1-5,-1-1 0,0 1 62,-1-2-29,0-2-33,2-4 0,2-3 28,2-5-28,4-1-3392,0-1 3359,1 1-40,0 3-302,0 3-308,-1 5-376,0 3-1663,-3 4 2722,-2 1 0,-6 1 0,-2 0 0</inkml:trace>
  <inkml:trace contextRef="#ctx0" brushRef="#br0" timeOffset="13628">12912 18500 9699,'10'8'751,"-1"-1"-701,-9-7-11,0 0-39,41-3 62,-23 0-29,31-1 35,-35 0 49,-3 2-106,-3 0-5,-2 1 56,-1 0 10,-1-1 264,7-3 90,0-1-264,9-2-78,2 0 12,4 0 16,6-3-11,3 0 117,2-2 18,-1 1 72,-4-1-129,-5 3-84,-6 2 34,-6 2 134,-6 4-134,-3 0-90,-2 1-39,1 0 45,3-2 0,5-1 11,6-2-51,5-1-5,7-2 6,2 1 5,3-2 28,-1 2-67,-4 0 67,-5 1-39,-6 2 6,-6 0-6,-4 2 0,-3 1 6,-2 0 22,1 1-28,-1-3 0,3 0 44,1-4-44,4-1 0,3-4 34,4-2-34,2-4 0,4-1 6,-2-3-6,2 0 5,-4 2-5,-2 2 73,-5 5 33,-4 2-22,-3 4-39,-1 1-39,0 0-6,2 1 0,2-2 0,1 0 0,3-2 5,0 2-5,1-2 34,-3 2-34,0 0 0,-3 1 11,-2 2 157,-2 0-11,-2 2-34,-1-1-61,0 1-51,1-3 23,3-1 5,2-2-39,2-2-11,2 0 5,-1 1-33,1-1-28,-2 3 55,-1-2 12,0-1 0,-3-2 40,2-6 49,-4-3 202,1-5-189,-2-4-102,-2-1-186,0 0-637,-2 2-722,-3 5 1545,-7 3 0,5 11 0,-5 4 0</inkml:trace>
  <inkml:trace contextRef="#ctx0" brushRef="#br0" timeOffset="15359">14859 18563 6803,'-3'-6'549,"1"2"-252,2 4 750,-4 7-229,3-5-342,-3 6-296,4-8 1673,-2 1-1853,8-1 101,3 0 33,12-1-77,6-3-12,7-3 28,2-3-29,2-3 208,-2 0 51,-1-1-68,-3 0 73,-4-1 0,-1 1 0,-2-2-28,0-1-3476,4-1 3325,5-2-831,7-3 735,7-1-195,-9 5 1,1 0 177,-10 4 1,1-1-17,9-3 0,-2-1 40,9-7 10,-8 1 40,-8 2 285,-8 3 2946,-8 5-3018,-5 2 895,-3 1-1193,1-1 566,2-2-599,4-2-17,4-3-100,5-1-74,2-2 46,4 1 83,0-1 90,-1-1 6,-2 1 55,-4-2 90,-1 1 124,-5-2-29,-1 1 152,10-24-398,-9 20 0,12-18-6,-11 25 1,2 0-85,1 1-151,0 2 45,-2 0 129,-2 3 67,-4 2 67,-3 2 96,-3 3 77,-3 2-111,-2 2 6,0 0-23,0 1-62,-1-2-44,1 0 33,-1-1-39,0-2 0,0 1-39,0-3-34,0 1 6,0-1-12,0 1 46,0-3 33,1 2 5,0-1 40,1 4 33,1 1 12,-1 0-34,1 0-22,-1 1-23,1-1 34,-1 2-40,1 0-5,-2 1 0,1 0-84,-2 1 51,1 0-12,-1 2-2560,0 1 841,-3 2 1764,-11 6 0,7-4 0,-7 4 0</inkml:trace>
  <inkml:trace contextRef="#ctx0" brushRef="#br0" timeOffset="16861">17251 18394 9162,'5'10'1086,"-1"-2"-834,-4-8 280,0 0 90,0-7 5,0 4-223,0-8 912,0 7-908,0 0-167,0 0 78,0 1-156,2-3-74,3-1-33,4-5 34,4-2 28,4-4-23,1-3 79,3-2 33,1-5 68,2-4 55,3-6-28,1-6-337,2-6 150,-15 24 0,0-1-37,-1 0 1,0 1 33,12-24 28,-3 5-12,-4 5-16,-3 7-44,-4 6-18,-2 6-44,-2 3-1,-1 2 1,-1 0-1,0-2 411,1-5-220,-1-5-5,2-6 45,-3-3-57,0-1-39,-3 2-62,-1 3-10,-1 6-18,0 6-5,0 6-45,0 5 0,0 3-73,0 3-106,0 2-73,0 2 330,0-3-44,0-2 50,0-3-51,0 0-10,0 0-23,0 0 0,0 3-17,0 1 17,0 2-2566,0 1 757,-9 13-2380,-1 2 4189,-12 12 0,12-12 0,-1-2 0</inkml:trace>
  <inkml:trace contextRef="#ctx0" brushRef="#br0" timeOffset="21512">12256 17336 9307,'8'4'2436,"-1"0"-2033,-7-4-515,0 0 112,2 1 163,0 0 778,1 0-610,-1-1 1937,-2 0-2369,4 8 96,10 17-1,3 8-73,5 6-117,-7-6 112,-7-11 84,-1 2 6,0-1 72,1 2-67,1-1-22,4 1-95,0-1-34,5 0 17,1-1-96,11 5-3212,-6-9 3414,12 8-39,-18-13-11,3 3-23,-10-5 1,-2-2 55,0 2 34,0-2-56,0 1 3325,1-2-3448,1 0-40,0-1 29,2-1 22,0 0 78,0-3 29,0 1 61,-2-2 0,-1 0-6,-2 0-44,-3-1-113,-1 0-49,-3-1-85,0 1 101,-1-1 89,0 4-980,-3 0-1949,-2 2 3036,-2 1 0,2-4 0,1-1 0</inkml:trace>
  <inkml:trace contextRef="#ctx0" brushRef="#br0" timeOffset="22933">13568 17547 10170,'5'7'1752,"-2"-1"-1320,-3-6-544,0 0-163,-3-4 242,2 3 33,1-4 218,19 13-55,-9-4-68,11 5-28,-15-6-11,3 0 40,-1-1-24,6 1 1,1-1-39,4 0 16,4 1-44,0-1-1,1 3 7,-2-2-7,-1 2-5,-4-1 0,-3-1 6,-3-1-6,-3 0 0,0-1 5,-1 0-5,3 1 0,2-2-39,5 1 34,3-1-1,4 0-44,1 0-96,1 0-201,-1 0-253,-3 0-139,-4 0 112,-4 2 627,-3 5 0,-6-4 0,-1 3 0</inkml:trace>
  <inkml:trace contextRef="#ctx0" brushRef="#br0" timeOffset="23766">15028 17399 6367,'1'9'2116,"0"-1"-1437,-1-8-2926,0 0 2247,1 3 0,-1-2 0,1 3 0</inkml:trace>
  <inkml:trace contextRef="#ctx0" brushRef="#br0" timeOffset="24083">15198 17378 6131,'3'9'0,"1"-2"0</inkml:trace>
  <inkml:trace contextRef="#ctx0" brushRef="#br0" timeOffset="24806">14944 17505 8550,'-2'-9'185,"0"3"-157,2 6-823,0 0 773,-6-4 22,2 3 162,-4-2 62,6 3 1009,0 0-752,8 0-150,-2 1-141,6 0-55,-5 0 1007,-1 1-576,0-1-403,1 3-74,3 2-33,5 5 51,8 4-57,6 6-44,7 5-1,3 4-5,2 3 0,-1 1 0,-4-1 6,-4-2 33,-4-4 6,-2-3-40,-3-3 35,1-4-35,1-2 1,3-2-6,4-1-207,4 0-73,2 0-18,1 2-284,-1 1-1,-4 3-145,-8 6 728,-6 10 0,-10-15 0,-4 3 0</inkml:trace>
  <inkml:trace contextRef="#ctx0" brushRef="#br0" timeOffset="26305">16235 17336 8870,'9'0'2022,"-2"0"-1613,-7 0-510,0 0 95,-3-6 57,2 5 50,-3-5 83,4 6 1228,0 0-1865,4 0 166,7 0 52,9 0-129,12 0 213,8 3 101,6 0-46,0 3 52,-2 0 4,-6 1-161,1 5 150,-16-2 51,1 4 0,-13-3 0,1-1 6,1 1-6,3-1 56,6 0 34,6 0 218,8-1-196,7 0-68,5-1-44,2 1 40,-2 1-38,-16-3 1,0 0 3,14 5 27,11 2-33,-22-6-224,0-3-431,3-2 655,10-2 0,-22-1 0,2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40:29.645"/>
    </inkml:context>
    <inkml:brush xml:id="br0">
      <inkml:brushProperty name="width" value="0.09071" units="cm"/>
      <inkml:brushProperty name="height" value="0.09071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2667 3789 7246,'-11'-12'0,"3"3"0,8 9 0</inkml:trace>
  <inkml:trace contextRef="#ctx0" brushRef="#br0" timeOffset="1585">2497 3852 9016,'-8'-1'717,"2"0"-975,6 1 589,0 0 10,-3-1 29,2 0 279,-4 0-105,3-1-57,-2 1-78,1-1-157,0 1-162,1 0 229,1 1-28,1-2-448,0 1 1,0-1 212,0 0-146,1 2-56,3-1 102,5 1 38,5 0-5,5 0 11,3 2-39,1-1 33,0 2 6,-4-1 0,-3-1 6,-6 0 134,-2-1-84,-3 0 11,3 0 6,5 0-68,8-2 34,9-3-33,8-1-6,8-3 0,1 3 0,0 1 0,-13 4 0,-2 0 6,4 0 50,9 1 67,-34 0-45,-2-1-11,0 0-5,1-3-51,5 0-11,5-3 6,6 0-6,2 0 0,3 1-51,-1 2 51,0 2-5,-2 1 5,-3 1 0,-3 0 5,-5 0 35,-6 0 49,-3 0 90,-4-1-139,18-6-40,10 0 0,6 0-499,6-2 0,1 1 471,6 0 0,0 0 28,-9 3 0,-3 1-39,8 1 39,-8 2 6,-11 1 5,-5 0 34,-12 0-45,-3 0-40,-6 0 40,2 0 987,0 0-1021,4 0 23,0 0-101,1 0 5,0 0 102,-2 1-1,-1-1 6,-2 2 0,-1-2 45,-2 1-39,1-1 44,-1 0-50,2 0 6,9 0 5,0 0-6,7 0-5,-4 0-56,-2 0 0,-3 0 56,-5 0 45,-3 0 661,-1 0-712,1-1 1,0 1-1,4-1 0,3 1-33,3 0 39,3 0 6,2 0-6,-1 0 5,-2 0 7,-4 0-12,-4 0 61,-3 0 589,-2 0-577,-1 0-113,3 0-4,2 0 38,3 0 6,3 0-6,4 0-33,2 0 0,-3 0 28,2 0 11,-9 0 11,0 0 51,-6 0-841,-1 0-358,3 0-801,0 0-2755,4 0 4693,-5 0 0,1 0 0,-3 0 0</inkml:trace>
  <inkml:trace contextRef="#ctx0" brushRef="#br0" timeOffset="3617">4382 3535 10640,'8'10'930,"-2"-2"-1087,-6-8 162,0 0 63,-2-2-68,1 1 207,-1-2 404,1 3 929,0 0-963,-1 0-1020,1 0 438,-1 2-1,2 3 6,0 4 0,5 6 6,2 3 33,5 3-39,3 2 0,-1-1 5,-2-1 1,-2-3-6,-2-2 0,-1-1 0,-2-2 34,1 2-29,0 0-5,2 4 11,1 1-11,2 3 0,-1 0 0,0 2 28,0 0-22,-1 1-6,0 0 6,-3 0-6,0-1 5,-2-2-5,-1-3 0,1-1 0,0-1 0,2 1 6,3 0-1,3 2-5,2-1 12,2 2-7,2-1-5,0 0 6,-2 0 5,0-2-5,-3 0-6,0-2-6,-2 1-5,0-2 11,-1 3-6,2-1 12,0 3 22,3 0-23,0 1-5,0 1 0,1-1 0,-2-1-39,-1-1 34,-1-1 5,-1-1 0,-2-1 5,-1 0 29,-1-1-34,0-1 0,0 1 0,1-1 5,1 1 1,0 1-6,2 1 11,-1 1-5,2 2 5,-2 1-5,1-1-1,-2-1-5,0-2 17,-2-2-11,0-1-1,-1-1 29,1-1-29,0 1 35,1 0-40,1 1 5,1 2-5,1 0 0,1 1 11,-1-1-11,1 0 0,-2-3 0,-1-1 6,-1-2-6,-2-3 0,-2 0 0,1-2 0,-1 1 6,1 1-6,3 2 5,0 2 1,3 1-1,7 10-5,-4-4 40,6 7-35,-7-6-5,0-3 0,-3 0 0,0-2 0,-2-2 6,0 1 78,1-1-45,1 3-33,3 1-1,2 4 34,4 2-27,2 2 38,2 2-44,1 0-1,-1 0 1,-1-2 5,-3-4 34,-4-2-45,-2-4 0,-2 0 0,0-3 11,-1 2 28,3-1 0,1 2-33,1 1-6,3 0 50,0 1-50,1 0 0,-1 0 6,-1 0-6,-4-1 6,-1-2 22,-4-3-28,1 0-6,-3-2 6,3 1-6,-1 2 6,4 2 0,2 3 23,4 3-23,3 2 0,3 2 0,0 0 0,-1-2-6,-2-1 6,-4-4 0,-4-3 0,-5-4 6,-2-4 55,-1-2 46,-3-3-1,-1 0 191,0-1-1227,-7 1-1175,-4 2 2105,-10 0 0,8 0 0,0-1 0</inkml:trace>
  <inkml:trace contextRef="#ctx0" brushRef="#br0" timeOffset="5350">5546 5398 9083,'9'-5'-1809,"-1"2"1518,-8 3 1192,0 0-291,6-11 382,-5 8-79,4-8 17,-5 9-152,0 1-161,0-1-152,0 0-303,-1 0-162,1 0-218,-1 0-376,3-1 516,6-1-68,33-16 146,-11 2 22,-3 3 1,0-2 302,2-10 201,-3-2-72,-3-2-62,-1 1-163,-3 1-190,1 2-39,3 0 0,4-1 0,8 1-56,6-3-742,4 3 635,2 1 18,-3 3 89,-6 4 56,-5 4 0,-9 3 285,-6 2 326,-7 2-118,-5 0 311,-1 1-804,0-3 0,3-2-34,6-3-67,6-4 23,8-2-12,7-2-25,-6 7 1,1 0 19,15-7 75,-15 8 0,-2 0 20,4-2 73,-5 1 218,-7 1 163,-6 2-235,-3-1-40,-5 0-50,2-1-129,-1-1-6,4-1-100,5 0-96,5-2-56,7 1-27,7 0-18,4 1 68,5 3 112,2 2 117,-3-1 6,-3 2 0,-7 0 219,-6 0 156,-7-1 28,-3 1-184,-3-3-135,2-1-84,3-3-34,5-1-22,8-2 45,6 1-101,7-1-87,-9 8 0,0 1 3,18-4 134,-19 6 1,-1 2 27,7 0 34,-7 1 67,-8 2 297,-8 0 96,-5 0-281,-4-2-111,3-3-68,5-7-6,12-5-50,8-5-352,11-4 346,-21 17 1,1 1 7,1 0 1,0 1-31,1 2 0,0 1-146,28-5 112,-4 4 40,-7 4 44,2-1 96,-18 3 151,-1-3 28,-17 2-123,0-4 312,3-1-430,5-5 0,7-1-39,5-1-22,4 3 4,1 4 18,0 6-68,-4 3 40,-1 3 67,-4 3 0,-3 2 6,-5 1 44,-4-2 129,-5-3 18,0-2-12,-1-1-84,6-4-96,4-5 1,7-6-6,6-2-59,-6 5 0,0 2-30,17-3-51,13 0-23,-20 11 84,-4 1-44,-4 1 117,-6 0 6,-7 0 84,-6 0 180,-5 0 39,-4 0-427,-1 0-1119,3-1-2000,0 1 3243,2-3 0,-3 2 0,-2 0 0</inkml:trace>
  <inkml:trace contextRef="#ctx0" brushRef="#br0" timeOffset="11160">5948 5990 7223,'10'4'381,"-2"0"-224,-8-4 890,0 0-727,1-11 173,-1 8 235,1-7 45,-2 10 661,0 0-1434,0-2-387,0 1 387,1-2 1255,0 1-1250,2 2-5,-1 0 0,1 0-5,1 0 5,1 1 0,3 3 0,5 3 0,3 2 0,4 2-11,3 0 11,0 1 0,-2-2 0,0 0 0,-5-2 0,-2-2 5,-4-2 29,-4-1-29,0-2 40,-2 2-45,3-1 0,2 3 6,5 2-6,4 3 17,18 10-12,-5-3 34,10 7-33,-13-8-6,-4-1 0,-4-3 0,-5-3 0,-4-3 6,-4-1-6,-2-2 5,0 1-5,1 0 6,4 3-1,3 1 1,3 4 0,4 0-6,0 3 39,1 0-39,-1 0 0,-2-3 0,-3-1 0,-3-3 5,-3-1 1,-2-3-6,0 1 6,-1-1 44,2 0 6,2 2 6,3 2-29,3 2 6,3 1-33,2 2 0,0 0 27,0 1-27,-2-1-6,-2-2 5,-3-1-5,-3-3 12,-2 0-7,-1 0-5,1 0 11,2 2 34,1 1-6,2 2-5,3 2 0,4 2 22,2 2-28,3 1-23,-1 2 1,0-1 39,-3 0-40,-3-3 1,-4-4 5,0-1-11,-5-3 6,1 0-6,-1-2 0,3 3 0,5 2 0,3 4 0,3 1 0,1 1 5,0-1-5,-4-1 6,-3-3 11,-5-2-12,-4-4 1,-3-2 55,-2-2-49,-2-2-12,0 0-45,0 0 45,1 1 0,2 2 5,1 1 40,5 6-11,-3-4-29,3 2 40,-5-4 286,-2-2 16,-1-1-230,-1-1-1797,0-4-3915,0-4 5595,0-4 0,0 4 0,-1 1 0</inkml:trace>
  <inkml:trace contextRef="#ctx0" brushRef="#br0" timeOffset="12875">6921 6286 10713,'-2'-8'2134,"0"0"-1960,2 8 100,0 0-224,-6-10-10,4 6 16,-4-7 33,4 9 158,0 1 677,0-1-611,1 1-134,0 0-1164,35 14 974,-18-5-23,27 10 23,-30-9 5,7 8 68,-6-6-6,7 8-11,-4-5-1,1 2-38,1 0 28,1 1-23,-2-1-11,-1 0 5,-4-1 12,-1-2-17,-4-2 6,0 0-1,-2-3-5,2 2 62,0 0-51,1 1 23,7 7-29,-3-3 1,5 2 0,-6-5 50,-2-3-17,-1-1-28,-3-3 34,-2-2-12,-1-1-21,-2-2 738,0 1-840,0-10-61,-2-3 78,-1-11 73,-2-4 84,-1-2 45,0 2-11,2 3 28,1 6 16,1 5-38,0 7-7,1 3 6,-1 2 40,0 0-40,1 0-50,-2-2-62,0-1 95,-5-8-94,4 5-1,-3-4-6,6 9-861,-1 1 732,3 13 119,2-1 5,1 12 0,3-5-6,-2 0 6,1-2 0,-1-1 0,-1-2 0,1-1 6,0 0-1,0 1 1,1 1 0,-1 1-1,0 1 1,-1-1-1,0 0 1,-1-2 5,-1-1 0,0-3 23,-1-3-34,0-2 0,0-1 0,0 0 0,0-1-6,0 0 6,0-1 12,-1 0-691,0-8-642,-1-3-696,0-13 2017,5-11 0,-4 16 0,3-4 0</inkml:trace>
  <inkml:trace contextRef="#ctx0" brushRef="#br0" timeOffset="14103">4847 3746 6882,'-2'-3'-288,"0"0"1,2 3-1</inkml:trace>
  <inkml:trace contextRef="#ctx0" brushRef="#br0" timeOffset="14234">4843 3740 7431,'0'0'0</inkml:trace>
  <inkml:trace contextRef="#ctx0" brushRef="#br0" timeOffset="14606">5609 3662 7414,'3'9'2280,"-2"-2"-2079,-1-7-610,0 0-426,42-17 835,-3 11 0,10-12 0,-20 17 0</inkml:trace>
  <inkml:trace contextRef="#ctx0" brushRef="#br0" timeOffset="14838">5969 3662 7296,'3'9'2510,"-1"-2"-1536,-2-7 180,0 0-2140,4 1 387,2 1-454,14 2-1053,3 0 2106,9 1 0,-15-3 0,-2 0 0</inkml:trace>
  <inkml:trace contextRef="#ctx0" brushRef="#br0" timeOffset="15051">6456 3768 7537,'4'3'369,"0"0"-984,-4-3 312,53-31-66,-30 21 175,11-7 1,-1 2 193,-13 14 0,-7 1 0,-5 0 0</inkml:trace>
  <inkml:trace contextRef="#ctx0" brushRef="#br0" timeOffset="15289">7112 3725 8058,'3'6'-1215,"-1"-1"1366,-2-5-151,40-13 11,-29 10 34,31-9 39,-41 15-84,-9 10 0,5-7 0,-5 6 0</inkml:trace>
  <inkml:trace contextRef="#ctx0" brushRef="#br0" timeOffset="16925">5207 4382 6512,'5'6'409,"-1"-1"-342,-4-5-173,0 0-146,0 33-387,0-12 639,0 28 0,0-33 0,0-2 0</inkml:trace>
  <inkml:trace contextRef="#ctx0" brushRef="#br0" timeOffset="17653">6477 4339 8903,'7'9'2599,"-1"-2"-2251,-6-7-85,0 0-454,-6-23-173,5 17-22,-4-17-17,5 23 974,0 0-263,-1-4 0,-1-2-112,0-6-157,-2-1-39,1-3-302,-3-3-113,-1 0-464,-7-4-700,-4 1-141,-19-6-2747,-4 2 4467,-12-3 0,24 14 0,7 5 0</inkml:trace>
  <inkml:trace contextRef="#ctx0" brushRef="#br0" timeOffset="17762">5927 3979 0,'-46'-28'0,"9"5"0</inkml:trace>
  <inkml:trace contextRef="#ctx0" brushRef="#br0" timeOffset="17880">5482 3916 8416,'-6'-2'-1372,"1"0"1372,-43 9 0,36-5 0,-36 5 0</inkml:trace>
  <inkml:trace contextRef="#ctx0" brushRef="#br0" timeOffset="18052">5186 4149 6658,'-4'-6'173,"0"2"-217,4 4-29,-51 54 62,26-30 11,-8 9 0,2 0-6,10-14-140,6-3-206,8-2-113,4-1 465,17 5 0,4 0 0,0-6 0,-4-3 0</inkml:trace>
  <inkml:trace contextRef="#ctx0" brushRef="#br0" timeOffset="18344">5906 4360 8937,'2'3'600,"0"-1"-1314,-2-2 1,0 0 0</inkml:trace>
  <inkml:trace contextRef="#ctx0" brushRef="#br0" timeOffset="18594">5609 3895 7559,'-34'-13'-161,"6"3"1,28 10 0</inkml:trace>
  <inkml:trace contextRef="#ctx0" brushRef="#br0" timeOffset="18713">5122 4149 5879,'9'5'-49,"-2"0"1,-7-5 0</inkml:trace>
  <inkml:trace contextRef="#ctx0" brushRef="#br0" timeOffset="19119">5461 4784 9027,'11'-5'-443,"-2"0"101,-9 5 85,0 0 162,45-21-191,-18 11 129,4-3 1,1 0-46,0 5 51,-5 1 151,-6 2 246,-7-1 460,-6 1-298,-5-2-16,-2-1 124,-1-3-264,0-2-252,0-4-268,1-1-540,5-4-272,5 0 341,6-1 229,8 0 510,0 3 0,-7 9 0,-5 4 0</inkml:trace>
  <inkml:trace contextRef="#ctx0" brushRef="#br0" timeOffset="19220">5927 4403 8231,'4'5'1166,"-1"-1"-1857,-3-4 0,0 0 0</inkml:trace>
  <inkml:trace contextRef="#ctx0" brushRef="#br0" timeOffset="24932">1820 7705 6495,'7'7'-108,"-3"-1"0,-4-6 0</inkml:trace>
  <inkml:trace contextRef="#ctx0" brushRef="#br0" timeOffset="25355">1831 7718 7675,'50'-3'-1059,"0"1"0,-4-1 1,-8 1 1144,-17 2-86,-1 0 0,-8 0 0,-4 0 0</inkml:trace>
  <inkml:trace contextRef="#ctx0" brushRef="#br0" timeOffset="25447">2117 7705 6658,'6'2'1131,"-1"-1"-1131,-5-1-392,0 0-750,51-27 1142,-23 14 0,0-2 0,-2 1 0,-10 7 0</inkml:trace>
  <inkml:trace contextRef="#ctx0" brushRef="#br0" timeOffset="25732">2519 7557 7738,'7'0'2896,"-2"1"-2224,-5-1-50,0 0-896,7-6-23,2-1 34,12-8 55,3-1-66,9-3-140,5-2 134,5 1 89,2 0 46,-2 1 89,0 0 56,-4 1 0,-3 1 28,-6 1 28,-5 2 11,-6 0-67,-2 3-3398,-1-1 3258,2-1-285,3-2-416,6-3-217,7-6 1058,16-10 0,-24 14 0,4-1 0</inkml:trace>
  <inkml:trace contextRef="#ctx0" brushRef="#br0" timeOffset="25830">3344 7006 8175,'11'5'-274,"-3"-2"-6310,-8-3 6584,58-29 0,-43 22 0,14-8 0,0 0 0</inkml:trace>
  <inkml:trace contextRef="#ctx0" brushRef="#br0" timeOffset="27162">3704 6858 8926,'9'2'-980,"-2"0"722,-7-2 129,0 0 118,57-14 5,-31 6 3,10-1 1,-1 0-4,-10 2 6,-3 2 0,-4 2 39,-4 1 185,-4 0 269,-3 2 22,-3-1-313,1 0-117,1-1-85,7-2-119,7-4-189,10-2-204,-1-1 0,1 0 109,20-6 33,-17 4 0,0 2 12,10-4 156,-6 2 152,-5 2 50,-6 3 341,-8 0 645,-5 2 184,-5 0-295,-4 3 21,-1 0-807,-1 1-89,4-1-140,3-1-78,8-3-17,4-2 33,9-2 51,3-1 22,5 1-16,-2 0 21,-1 2 79,-7 1 45,-4 1 404,-8 3 346,-6 0-162,-4 2-173,-4 1-292,1 0-123,-1 0-84,6 1-11,4-3-29,8 2-21,8-3-57,6 2 1,6-1 49,2 2 52,1 0-52,-4 1 96,-3 0 45,-7 0-34,-6 3 45,-7-1 0,-5 3 0,-4-1 40,-1 1-35,2-1-5,3 3 0,7-1-140,5 3-140,7 0-169,3 2-10,3 1-73,-4 2 235,-3 2 141,-6 0 66,-4 1 45,-5-1 45,-4-3 34,-2-2 207,-2-3 179,3-1-56,3-1-73,7 1-162,9 1-73,9 2-45,4 0 22,3 2-27,-3-1-12,-6 1 6,-7-1 0,-9 1-5,-5-3 5,-6 0 118,-3-3-45,-1-2-34,-1 0 0,3 1 1,2 1-29,4 4-6,4 0-5,4 2 6,0 1-6,1 0-6,-2 1 1,-2 1 5,-3 0 0,-3 1 5,-2 1 68,-1-1 140,2 1-11,3 0 16,9 0-100,6 1-46,9-3-38,6-3-28,3-3-1,-2-2-5,-5-2 0,-6 0 0,-7 0 0,-5 0 0,-7 0-5,-4 1 5,-3 0 0,1 2 0,1 2 0,3 1-6,6 3 12,4-1-6,7 3 0,3-2 0,5 1-6,1 0 0,0 0-5,-3 1 6,-3 0-1,-4-1 6,-3 0 0,-4-2 0,0-1 0,-3-3 11,3-2-5,1-1-1,2-2 1,1-1-6,-2 0 0,-3-1 0,-2 2-6,-5 0 6,-1 1 40,-1 3 27,2 0 6,1 3-17,5-1 11,1 0-62,19 1-173,-6-4-392,16 0 560,-3-6 0,-20-1 0,1 0 0</inkml:trace>
  <inkml:trace contextRef="#ctx0" brushRef="#br0" timeOffset="28686">4826 6562 8231,'4'8'3008,"-1"-1"-2386,-3-7-213,0 0-302,0-3 178,0-2 40,0-4-45,0-1-28,-1-1-112,-1-3-95,0 1-40,-1-4-5,1 2 6,0-3-6,1 2-6,0-1-16,1 2 22,0-2 0,0 1 6,0-4 94,0-1-38,0-4 95,0-2 95,0 1 0,0 0-23,0 4-66,0 1-158,0 3-5,0 2 34,0 2-34,0 3 0,0 2-34,0 3 29,0 2 5,0 1-6,0-1 6,0 0 6,0-3-1,0-2 68,0 0 6,0-3-12,0 1 17,0 0-84,0 0 0,0 2-34,0 1-145,0 2-51,0 3-145,0 2-342,0 0 717,0-2 17,1-2 157,1-6 11,2-5-3325,1-5 3448,1-3 67,-1-3-90,-1 2-184,-1 1-67,-1 3-34,0 3 0,1 4 3341,-1 3-3593,1 4-78,-2 2 0,0 2-214,-1 2 673,0-1-39,0 0-90,0-3-851,1-4-1373,2-15 2224,3-23 0,-2 20 0,0-8 0</inkml:trace>
  <inkml:trace contextRef="#ctx0" brushRef="#br0" timeOffset="29682">4741 5800 9951,'4'3'717,"-2"-1"-51,-2-2 6,0-7-184,0 2-29,0-10 57,1 2-29,0-4-263,2-2-123,0-1-73,1 1-28,1 0-157,0 0-151,4 0-118,1-1-83,4-1 150,2 0 191,1-2 168,0-1 17,0-2 162,-3-3 168,-3 2 17,-2 0 45,-3 6-190,-2 2-57,-2 7-67,-1 2-61,0 4-34,0 2-39,-1 2-1401,0 1 1435,3 1 5,2 4 0,5 2 0,2 7-34,3 4 29,0 4-51,1 4 56,-2 0 0,-1 2 5,-3-1 1,-1-1 67,-1-1-17,-1-2-45,1 1 22,0-1-27,2 1 39,1-1-40,3 0 1,0 0 0,1-1-1,0 0 1,-2-1 33,-1-2-39,-3-1 0,-1-4 6,-3-4-1,-2-3 1,-2-2-6,1-2 0,-2-2-224,3 3-622,-1-2 846,4 0 0,-3-1 0,0 0 0</inkml:trace>
  <inkml:trace contextRef="#ctx0" brushRef="#br0" timeOffset="41581">4995 8043 8063,'4'11'2975,"-1"-2"-2264,-3-9-145,0 0-499,0-6-61,0 2-6,0-3 5,0 4 96,0 3 11,0-2 73,0 1 117,0-2-134,0 0-67,0-1-101,0-3-67,0-3-269,0-4 11,0-2-62,0-4 141,0 0 145,0-2 101,0 0 0,1-1 67,0-1-61,1-2 134,0-2 68,-1-3 100,1-17-224,-2 10-12,1-12-32,-1 15-40,0 2-112,0-2-180,0 1 73,2-2 107,-1 3 101,3 4 11,-2 5 0,1 6 230,-1 4-123,-1 7-40,0 2 39,-1 3-5,1 2 235,-1-2-151,1 1-101,-1-1-84,0 0-168,0-2-134,0 1 83,0-3 79,0 1 28,0 1-40,0 0 35,0 3-152,0 0-319,0-1-1574,0 0 2162,0-3 0,0 3 0,0-1 0</inkml:trace>
  <inkml:trace contextRef="#ctx0" brushRef="#br0" timeOffset="42221">4932 7324 7744,'1'7'1877,"0"-1"-1519,-1-6 370,0 0-672,-8-20 39,6 14 101,-6-15-67,5 19 78,0 2 6,1-1-739,0 1-1676,1 0 1071,-1 3-190,-2 4 1321,0 3 0,2-2 0,0-2 0</inkml:trace>
  <inkml:trace contextRef="#ctx0" brushRef="#br0" timeOffset="43294">4932 7324 6775,'1'7'874,"0"-1"-415,-1-6 1692,0 0-2151,-5-43-39,8 25-202,-1-36-56,9 37 96,0-1 156,-2 3 45,-2 0 218,-1 1 34,-3-1-28,0 0 157,-1-1-73,-1 0-84,0 2-28,-1 2 39,0 3 17,0 1-106,0 3-101,0 1-34,0 1-67,0 2 62,0-1-1,0 0 62,0 0-5,0-2 112,0 2-650,0 0 218,0 13 6,1-1 106,-1 11 146,2-3 79,-2 2-12,1 0-61,0 0 5,0 0-6,1-2-5,1-1 0,1-2 96,1-2-35,3 1-50,1 0 23,3 2-28,3 1-1,1 0 6,2 0-5,-1-3 5,-2 0-5,-1-4-1,-4 0 29,-1-3-28,-3-1-1,-1-1 1,-2-1-1,0 0 12,0-1-11,0 1 39,1-1-45,0 0 5,-1 1-5,1-2-11,-2 0-23,0-1 1004,-1-1-1542,2 0 572,3-1 0,-2 1 0,1-1 0</inkml:trace>
  <inkml:trace contextRef="#ctx0" brushRef="#br0" timeOffset="47291">2180 3958 8343,'6'3'-328,"-2"-2"1,-4-1-1,0 0 1</inkml:trace>
  <inkml:trace contextRef="#ctx0" brushRef="#br0" timeOffset="49246">2180 3958 6221,'6'3'6200,"-2"-2"-7298,-4-1 997,75-44-1753,-43 28 1770,14-9 0,-1 2-89,-17 15 631,-3 3-475,-4 1 298,-4 1-281,-5 1 179,-3 0 101,-4 0 129,-2 1 986,-1-1-941,-1 2-224,1-3-191,3 1-39,2-4-118,5-2-44,5-2-29,4-1 51,5-1 84,3 2-11,1 0 67,0 1-6,-3 2 6,-1 0 0,-7 1 34,-3 1 100,-6 1 158,-4 1-12,-2 1-95,-2 1-157,1-1-28,2 1-6,5-2-156,4-2-416,19-3 231,-4 2 118,10 0 111,-10 5 45,-3 0 6,-1 1 67,-3 0-11,-5-1 11,-3 0 0,-4 0 45,-3 0 44,0 0-5,-1 0-45,3-2-33,3 0-6,5-3 0,5 0 0,4-1 0,3 0 0,1-1-6,-2 1-5,-2 2 11,-5 0 0,-4 1 11,-5 1 96,-4 1 122,-3 0-38,-2 2-68,-1-1-66,1 1-57,3-2 0,3 0 0,7-3-63,5 0-9,6-1 4,2 1-4,1 0 66,-3 1 6,-1 1-6,-2-1 6,-9 3 73,-2-2 67,-10 3 62,0-2-34,-2 1-134,4-1-28,2-1-6,7-3 0,5-3-180,6 0-44,4-2 101,2 3-6,-1 0 17,-2 3 28,-3 1 50,-4 2 34,-4 0 0,-4 2 34,-3-2 78,-2 1 11,-1 0-45,0-1-38,0 0 4,4-1-38,3-2-6,6-1-6,5 0-50,4-1-16,1 2-74,0 1-16,-4 2 94,-3 1 63,-6 1-12,-2 0 17,-6 0 134,-3 0 286,-3 0 1619,-2 0-4587,-1-1 2548,3 1 95,0-1 247,1 1 112,-3 0-1194,0 0 785,-1-3 78,1 2 169,-1-2 105,1 1 796,-1 2-2425,1-2 1176,1 2 51,-1-1-91,2 1 96,-3 2-16,1-1 16,0 4 16,2-1-10,2 4 28,1 1-34,2 2-6,-3 0-67,1 0-39,-4-2-51,0-1 102,-2-2 61,0-2 123,0-1 387,0-1-420,0-1-180,0 1 51,0 1-12,0 2-33,0 3-325,0 5-599,0 8-3646,-2 3 4654,-6 5 0,5-13 0,-4-5 0</inkml:trace>
  <inkml:trace contextRef="#ctx0" brushRef="#br0" timeOffset="54545">7959 5249 8836,'-8'-4'415,"3"1"-180,5 3 1518,0 0-1394,-5 0 262,0 0 125,-4 0-175,1-4-78,0 1-197,1-4-111,0 2-146,3 1-39,0 1-11,3 2-386,0 0 397,0 1 89,-1 0-16,-1 0-17,0 0 62,1-1 16,0 1 0,1-2-167,1 1-1580,0-1 1299,1 1 135,0 0 106,1 1 57,0 0 16,0 0 72,-1 0 483,1 0-550,-1 0-5,3 0 0,2 0 12,6 0-1,5 0-6,6 0 1,5 0 5,3 1-5,0 0-1,-2 0-5,-4 0 51,-3-1-46,-5 0 79,-3 0 157,-3 0 39,-3 0-129,0-1-78,1-1-67,3-2-1,5-1-5,5-1-5,6 0-1,4 0-83,4 2 83,1 0 0,0 2-50,-3 0 51,-3 2 5,-4 0 11,1-1 23,-12 0 5,0 0 50,-10 1-83,-1-1 5,2 0-11,5 0 6,5-1-1,8 0-5,7-1-11,4 0 11,6 1-5,-1 1 5,-1 0 0,-4 0 0,-5-1 0,-4 0 0,-6 0 5,-4 0 68,-5 1-17,-3 0 0,-1-1-45,1 0-11,5 0 0,6-1 0,9 0 0,8 1 0,9 0-5,5 2-29,3 0-5,-3 0 33,-3 0 6,-6 0 0,2 2 6,-18-1 5,2 0 79,-16-1-34,-3 0-51,2 0 1,2 0-1,5 0-5,4 0 0,7 0 0,4 0 0,3 0 0,2 0 0,-1 0 0,0 0 0,-6 0 17,-4 0 22,-7 0 68,-3-2 201,29-6-303,-10 3-2,-2-1 0,2 1-839,22 0 836,-26 3 0,2-1 3,2 1 0,-1 0-235,1 1 1,0-1 228,-2 1 1,-1-1 2,25 0 0,-9 0 5,-13 0-5,-8 0 11,-9 1 835,-6-1-835,-4 2 537,1-2-542,17 0-1,2-1-5,17 0 6,-1 0-6,1 2 0,-1 0-6,-3 1 6,-6 0-11,-7 0 6,-7 0-1,-6 0 6,-5 0-6,-4 0 6,0 0 0,1 0 0,4 0 0,4 0 6,6 0-6,5 0 0,20 2-6,-10 0 1,9 2-1,-17 0-44,-6-1 50,-6 0 0,-5-1 0,-5-1 11,-1 0-5,0-1 10,4 0 24,4 0-35,21 0-5,-3 0 0,14 0 0,-12 0-45,-4 0 34,-3 0 22,0 3 34,-11-2 95,-2 2 281,-9-3-158,-4 1-145,0-1-118,2 0-6,1 0 0,5 0-38,3 0 38,2 0-72,2 0-12,-1 0 79,-1 0 11,-5 0 0,-4 0 78,-3 0-4537,-1 0 4459,-16 4 0,11-3 0,-11 2 0</inkml:trace>
  <inkml:trace contextRef="#ctx0" brushRef="#br0" timeOffset="55138">11261 4995 10282,'9'6'2100,"-1"-2"-1019,-8-4 957,0 0-1807,0-7-187,0 5-44,0-5-72,0 7-1430,0 0 1,0 0 0</inkml:trace>
  <inkml:trace contextRef="#ctx0" brushRef="#br0" timeOffset="56643">8784 5144 10438,'3'6'3109,"0"-1"-2633,-3-5 1283,0 0-4688,6-1 2929,7-4 0,-4 2 0,3-2 0</inkml:trace>
  <inkml:trace contextRef="#ctx0" brushRef="#br0" timeOffset="61387">5101 4657 7324,'-3'-8'2224,"1"1"-1373,2 7-2548,0 0 1557,4 1 61,-1-1 34,3 1 45,-1-1 297,-3 0 2627,0 0-3249,-1 6 45,1-2 68,1 6 122,1-3-134,-1 0 134,0-3 90,-1 0 6,0-3 61,0 0-11,0 0 34,3-1-34,2 1 0,6-1-6,5 0-50,6 0-73,3 0-139,4 0-158,0 0-179,-2 2-269,5 3 711,-13 1 102,3 0 5,-15-1 84,-2-2 89,-2-1-15,1-2-52,2 1-10,6-1-18,5 0-78,7 0 0,5 0-6,4-1-61,1-1-62,1-1-33,-5 2-7,-2 0 74,-7 0 95,-3 1 218,-5-2 242,-3-1-56,0-2-147,10-8-257,0 2-145,15-10-96,1 6-95,8-2 75,-15 8 1,1 1-1293,-1 0 0,0 1 1553,5-1 0,-3 2 0,3-2 0,-11 4 0</inkml:trace>
  <inkml:trace contextRef="#ctx0" brushRef="#br0" timeOffset="62311">5122 4382 7811,'2'10'3081,"0"-2"-1995,-2-8 713,0 0-1654,0-4-145,0 3-1495,0-2 1461,3 3 34,4 0 0,4 0 6,4 0-6,3 0 34,2 0-29,3 0 6,5 0-11,4 0 0,6 0-11,5 0-34,6 0 40,2 0-1,1 0-295,1 0 301,-2 0 0,-4 0 0,-3-4 0,-4-1 5,1-5-5,0-1 0,4-3-107,5-2-1044,4-1 969,-25 9 0,1-1-79,2 1 1,-1 0-127,1 1 0,-1 0 59,1 1 0,-1 1-125,26-4 139,-6 3 430,-11 2-116,-8 1 39,-10 1 107,-6-1 730,-2-3-1493,-2 0 617,1-4 0,-7 5 0,-1 1 0</inkml:trace>
  <inkml:trace contextRef="#ctx0" brushRef="#br0" timeOffset="63318">4847 4106 7341,'3'8'3607,"-2"-1"-2969,-1-7 1497,0 0-1687,-9-21-180,6 15-268,-7-15 0,10 19-2671,0 1 2503,2 0 162,4 3 0,5 3 1,5 2 5,4 0 5,3-1 124,2-2 162,21-2-223,-5-1-24,-10-1 1,1 0-671,27 0 645,-26 0 1,1 0-18,2-1 1,1-1-3,2 0 0,1 1 6,-2-1 0,0 0-3,0 0 0,-2 1 2,-1 0 1,-2 1-6,26 0 6,-10 0 5,1 0 45,-20 0 11,2 0 0,-13 0 34,4 0-50,8 0-40,12 0 335,10-1-346,-23 0 0,1 1-59,2-1 0,1 0-67,-1 0 0,0 0 2,-2 0 1,0 0 17,24-1 50,-10 0 56,-10-1 258,-9 0 610,-9-3-308,-5-1-431,-3-5-129,3-3-252,6-5-1008,22-9 1260,-2 7 0,1 2 0,5-4 0,-15 10 0,-1 0 0</inkml:trace>
  <inkml:trace contextRef="#ctx0" brushRef="#br0" timeOffset="65570">4614 3831 8198,'7'1'3293,"-1"-1"-2531,-6 0 952,0 0-1333,-6-21-124,1 14-139,-3-16-118,4 19-118,2 2-2116,2 1 2032,3 1 123,4 1 68,6 2 6,1 0-1,-2 1 6,-1-1-11,-3-2 22,-2 1-11,0-1 0,2 2 0,5-1 0,7 3 11,10-2-5,9 2 33,10-2-33,3 0 5,3-2-11,-4 0 5,-6-1 1,-7 0 0,-9 0 100,-7 0 79,-6 0 11,-3 0-33,-3 0-74,3 0-83,5-2 39,27-1-3432,-4 1 3387,-9 0 0,0 1-2313,20 1 2218,1 0-9,-1 0 99,-3 0-51,-7 2 50,-6-1 0,-10 2 6,-7-2 6,-6 1 2331,-5-2-2208,0 1 3349,1-1-3439,6 0 39,7 0-78,9 0 39,8 0-33,9 0-6,3 0 5,2-1 1,-3-1 0,-7-1 117,-5-1 151,-11 0 68,-5 1 44,-10 0-117,-2 1-123,-2-1-90,3 0-56,6-3 5,9 0 1,11-3-1,6 1-5,5-1 0,1 2-128,9 2 94,-20 2 34,2 2 0,-24 1 0,-7 0 56,-3 0 62,-3 0-57,-1 0-61,0 0 6,3 0-6,3 0 0,6-1 5,7 0-5,6 0 0,6 0 0,5 1-3431,2 0 3426,-1 0-1155,-2 0 1160,-5 0 0,-4 0 0,-7 0 50,-6 0 118,-5 0 28,-5 0-117,-1 0 2738,-1 0-2822,3 0 1739,7 0-1740,10 0-27,12 0-68,10 0-380,8 0 347,2 0 28,-3 0 61,-8 0 39,-9 0 6,-12 0 95,-7 0 264,9 0-359,6 0-3343,20 0 3298,-10 0 260,-1 0-227,-20 0 12,-6 0 0,-6 0 0,-3 0 0,-3 0 0,0 0 3329,3 0-3329,5 0 101,5 0-95,8 0-1,6-1 1,3 1-6,2-1-6,-3 1-27,-4 0 27,-5 0-5,-6 0 5,-3 0-33,-4 0 39,-1 0 0,4 0 45,2 0-12,7 0-27,5 0 0,4 0 5,4 0-6,-1 0-5,-1 0-33,-5 0 33,-3 0-11,-6 0-23,-4 0 34,-2 0-6,-2 1-5,1 1 11,2 0 67,13 0-5,-5-1-12,10-1 1,-9 0-46,-3 0 1,-3 0 5,-3 0-11,-2 0 0,-1 0-5,2 2 10,3 2-5,4 3 0,4 0 6,3 2-1,1-1 1,0 0 39,-2-2-34,-3-2 28,-5-2-39,-6-1-1002,-7-1 1002,-35 0 0,23 0 0,-25 0 0</inkml:trace>
  <inkml:trace contextRef="#ctx0" brushRef="#br0" timeOffset="67415">2138 3895 11110,'10'-2'-39,"4"1"39,6 1 6,8 0-1,9 0 7,5 1-7,5-1 1,-3 2 5,-3-2-5,-6 1-6,-7-1 0,-8 0 0,-6 0 0,-2 0 11,2 1 28,5-1-33,9 1 27,10-1-27,9 0-6,9 0-6,4 0-42,-30 0 1,0-1-840,26 1 882,-6-1-12,-12 1 11,-7 0 1,-11 0 5,-7 0 11,-5 0 0,-2 0 23,3 0 808,7 0-837,9 0 6,12 0-11,12 0-418,10-1 362,-27 1 0,0-1-17,1 1 0,-1-1 36,-2 1 1,0-1-8,24 1 1,-9 0 10,-10 0 33,-11 0 56,-9 0 67,-5 0-50,-3 0-17,3 0-17,3-1-33,9-2-6,7-2 305,8-3-490,5 0 45,2-1 84,-2 1 22,-4 2 1,-6 0 65,-7 2 91,-9 1 241,-6 1-106,-4 0-146,-3 2-112,0-2 6,2 2-6,4-2-56,4 0-6,4 0-100,4-2 94,1 1 63,0-1 5,-3 1-11,-4 0 5,-4 2 6,-3 0-6,-2 0-44,10 0-1031,2-1 1007,10-2 1,-14 3 0,0-2 0</inkml:trace>
  <inkml:trace contextRef="#ctx0" brushRef="#br0" timeOffset="71390">3429 3387 10791,'9'-13'583,"-1"4"-919,-8 9-941,0 0 582,17-14 151,-13 29 544,13-13 381,-18 28 169,-4-9-13,0-2-16,-4-4-112,0 1-207,0 2-23,-2 5-78,0 7-68,-5 25-229,8-13-509,-2 13-449,10-27 902,5-9 252,8-10 112,11-9-112,9-12-348,6-8-290,-2-8-1,-1 0 326,-6 4-40,-4 5 353,-5 6 0,-9 6 0,-4 3 0</inkml:trace>
  <inkml:trace contextRef="#ctx0" brushRef="#br0" timeOffset="71800">4001 3196 10326,'0'8'700,"0"-2"-1523,0-6 319,0 0 543,-13 45 45,-2-11-8,1 3 0,-2 1-425,2-11 1,-1-1 768,-15 25-84,0-1 14,2-6-254,3-3-96,4-5-6,6-3-252,3-2-234,6-4-214,2-1-95,3-1 344,1 3-1425,0-1 1882,0 1 0,0-12 0,0-6 0</inkml:trace>
  <inkml:trace contextRef="#ctx0" brushRef="#br0" timeOffset="72222">4318 3069 9649,'6'10'-1731,"-2"-3"1546,-4-7 62,0 0-51,10 62 174,-13-24 123,4 7 0,-3 0 885,-18 2-151,-2-5-45,-2-5-369,4-7-231,1-4-145,4-3-67,2 1-302,2 1-471,2 9-460,2 0 1283,3 2 1,2-16 0,2-6 0</inkml:trace>
  <inkml:trace contextRef="#ctx0" brushRef="#br0" timeOffset="74563">7895 4509 10175,'3'2'1529,"-2"1"-2100,-1-3 520,2 0 46,1 2-1,2 0-39,1 3 40,-2 0-51,0 1-11,-2-1 67,0 0 50,-2 2 168,0 12-10,0 4 49,0 17-50,-5 2-330,-3 8 146,-8 6-21,6-26 1,0 1-3,0-2 0,0 0 6,-11 26 33,3-8-33,2-9-6,5-8-73,3-5-325,5-4-167,1 1-567,5 3 1132,11 7 0,-8-14 0,7 1 0</inkml:trace>
  <inkml:trace contextRef="#ctx0" brushRef="#br0" timeOffset="76756">7853 4360 11351,'54'1'11,"-5"-1"-100,-18 0 33,0 0-4207,-2 0 4229,-1 0 894,-1 0-860,-2 0 6,3 0-6,1 0 5,7 0-5,5 0 11,6 0-11,5 0 0,3 0-5,2 0-651,-3-2 516,-1-2 2827,-7 2-2810,-7-1 89,-7 3 29,-6-1-7,-3 1 12,-1 0 0,2 0-5,20 0 844,-8-1-839,16-1 0,-14 0 292,1-2-286,-2 2-6,-4-1 0,-4 2 0,-5 0 0,-3 1 11,-1 0-11,3 0 5,5 0-5,6 0 12,7 0 24,-9-2 0,1-2 54,16-3-54,-17 2 1,-1-2 164,15-6-122,-16 7-68,4-2-5,-14 7-1,2 0 34,5 1-33,7 0 5,8 0-14,-7 0 1,1 0-127,19 0-74,-18 0 1,-2 0 196,10 0 6,-7 0 50,-6 0 62,-9 0 73,-7 0-28,-4 0-95,-2 0-29,4 0 311,6 0-333,11 0 23,11 0-34,8-1-96,7 0-72,1-2 51,-4 1-3348,-3-1 3426,-9 1 33,-8 1 6,-10 0 73,-7 1 302,-8 0-190,-4 0-179,1 0 3391,3 0-3358,8 0-22,10-1-17,11-1-309,0 0 1,1-2 263,-9 2 0,1 0-8,10-1 0,0 0-14,6 0 27,-8 2 40,-12 0 0,-9 1 196,-7 0-67,-6 0-129,0 0 45,2 0 449,6 0-449,6 0-34,8 0 0,3 0-5,3 0 0,-1 0-6,-2 0 0,-5 1 0,-7-1 5,-6 1 286,-6 0 35,-2-1-248,0 1-72,0-1 123,24 0-124,-5 0 1,20 0-1,-11 0-5,-3 0-89,-3 0-23,-5 0 22,-7 0 90,-4 0 73,-5 0 201,-3 0-156,-1 0-118,1 0-179,1 0 89,4 0-67,4 0-101,4 0-123,4 2-22,1 0-101,-1 2 247,-2 0-231,-6 0 488,-4-1 891,-5-1 1876,-1-1-2974,-2 1 67,0 3 134,-1 3 6,2 4 0,0 8-6,0-2-44,0 7 50,0-4 106,4 4 1,3 2 5,6 2-56,3-2 17,2 1-62,-3-5 34,-2-1-40,-4-4-5,-2-2 0,-4-2 6,-1 1 55,-1-1-61,1 3 6,0 1 5,1 3-5,1 2 5,0 2-11,0 2 0,-2 1 0,0 0 73,-2 0-40,0-3 18,0-1-51,-3-1 0,1-2-45,-3 0-140,1-2-84,1-1 79,1-3 145,2-2 45,-1-3-5,1-1-51,0-2 56,0 1 56,0-1 16,0 2-66,0 0 0,0 0 33,0 0-34,0-1 57,0 0-17,0 0-12,0-2 35,0-2-68,0-2-157,0-1 118,0 0 39,0 1 0,0 0-6,0 0-28,0 1 34,0-2 163,0 0-163,-7-5 0,5 4 0,-5-5 0</inkml:trace>
  <inkml:trace contextRef="#ctx0" brushRef="#br0" timeOffset="99782">12383 4466 8993,'10'3'785,"-2"0"-617,-8-11-90,0 5-22,0-6-50,0 8 38,-1 0 309,-1 0-22,0 1-85,-1-2-246,2 2-577,0-2 0,1 1 1</inkml:trace>
  <inkml:trace contextRef="#ctx0" brushRef="#br0" timeOffset="102784">9186 9843 8119,'1'10'1227,"-1"-1"-661,0-9 940,0 0-1119,-30-6 666,17 3-4428,-19-3 3375,25 4-218,7 2-96,0-2 280,-3 2 0,0-1 34,-5 1 57,-1 0 3480,-3 0-3441,0 0-7,-1 0-33,1 0-45,1 0 45,4 0-56,0 0-89,4 0-90,1 0-57,0 0 157,0 0 35,-2 0 44,-3 0 44,-3 0 159,-2 0 211,-11 0-207,6 0-50,-7 0-62,8 0-22,0 0-67,1 0-6,1 0-6,2 0-84,3 0-27,2 0 50,2 0 50,2 0 11,1 0-33,0 0 39,1 1 84,-2-1 62,-2 3-68,-3-1-28,-6 3-10,-4 1-29,-7 1 22,-3 1-33,-2 0 0,0-1-5,2 0 5,4-2 0,4 1 0,3-2 5,3 2 1,1-1 33,2 1-33,1 0-1,0-1 40,1 1-45,-2-1 11,-1 1 23,-3 1 0,-1 0-23,-12 4-11,7-3 0,-8 1 5,11-4 186,3 0-62,2-2 341,2-1-151,3-1 0,0-1-117,4 0-118,1 0-78,-1 0-6,-1 0 5,-1 0 1,0 0-6,1 0-73,-1 0 11,0 1 46,-4 2 10,1 0 6,-4 2 0,4-1 0,-3 0 78,0 0 46,-4-1-7,-2 1 46,-5-2-112,-3 1-46,-4-1-5,-1 0 11,-12 2-33,6 0-12,4 1 1,12-2-40,14-1-90,2 0 129,2 0 1,2-1 27,-1 0-5,0 1-34,-2 2 45,-1 1 39,-3 3-39,1 1 0,-1-1 0,1-1 0,3-3 0,0 1 0,3-3 0,-2 2 34,0-2-23,-2 1 45,-3 2-17,-8 9-33,1-2-6,-7 9 6,5-5-6,-8 13-12,7-7 12,-4 7-11,10-10 6,2-4-46,2 4-66,-1 14 111,2-7-50,0 9 56,3-14 0,2 8-67,2-5 67,0 7-45,0-5 39,0 3 6,0 3-5,0 2-1,3-1 6,1-2 0,1-3 0,-1-5 0,0-3-3397,0-4 3391,0-2-72,1-1-102,12 10 180,-1-5 0,12 8-11,12-4 6,-8-6-7,12 1-27,-16-10-34,-1-1 68,-3-3-1,-4 1 6,-2-2 0,0 1-50,2-2 44,4 0-27,7-1 5,0-2 0,1-2-79,22-5-314,-14 2 1,-1-2 420,-9-1 0,-1-1-79,-1 0 1,1 0 2899,24-12-2908,-20 9 0,-1 0 82,12-4 5,6-3 0,-24 10 11,-4 2-6,-3 0 7,-1 1-7,-1-1 1105,3 1-1098,1-2-7,3 1 46,3-2-46,17-9-5,-8 2-260,13-8 299,-13 4-34,-2-1-5,-2-1 124,4-8 60,-14 9 46,1-4-135,-12 11-56,-3 1-3333,2-2 3288,1-2-83,3-5 21,3-2-88,2-4 38,2-2 197,0-2-224,7-11 195,-9 14 381,4-8 3101,-16 24-3453,-1 2-40,-6 7-34,1 2 1,-1-2-6,0 1-50,0-1-12,0-1 56,0-1-5,-1-1 6,-1-4-40,-1-1 45,-1-6 11,1-3 118,0-2 0,-1-11-85,0 11-4,-4-7-40,-2 14 0,-4 0 0,-4 2-51,-4 0-5,-5 1 45,-3 2 11,-5 1 0,-3 3 0,-4 2-3347,-6 3 3392,-3 2 16,-7 1-212,27 1 0,0 1 151,-3 3 0,0 0-45,-1 1 0,-1 3-274,-4 6 0,-2 4 319,-11 10 0,3 1 0,21-12 0,1-1 0,-2 5 0,0 0 0</inkml:trace>
  <inkml:trace contextRef="#ctx0" brushRef="#br0" timeOffset="103892">12255 6054 15065,'-3'-3'499,"1"1"-4617,1 1 679,3 8 3439,0 1 0,0 1 0,0-3 0</inkml:trace>
  <inkml:trace contextRef="#ctx0" brushRef="#br0" timeOffset="107022">9059 12785 9554,'-7'-7'-34,"1"3"269,6 4 930,0 0-885,-16-1 101,11 0 392,-15 1-465,14 0-196,1 0-106,0-1-6,2 0-56,2 0 22,-1 1-11,-1-2 45,0 1 0,-3 0 45,0-1 11,-2 1 213,-6 0-163,2 0-61,-4 0-11,4 1-23,2-1 34,-2 0-45,2 1-107,-1 0 1,2 0 50,-1-1-22,2 0-6,-2 1 84,1 0 0,-7 0 128,4-1 108,-4 0-3332,5-1 3376,-1 0 6,-5-1-247,5 0-33,-5-1-6,8 1-56,0 0-28,2 1 5,0-1 18,0 1 3442,1-1-3387,-2 2 6,-2-1 0,0 2 101,-1-2 50,1 2 67,0-2-89,0 2 17,0-2-96,0 1-11,0-2-33,0 1 0,0-1-6,1 1 0,0 0 0,1 0-6,1 0 6,0 0 0,-4-1 11,3 1 152,-4-1-18,3 1-22,-1 0-72,-1 0-12,-4-1-28,3 1-11,-2-1 0,5 1 0,0 0 6,1 0-6,0 1 5,0-1-5,2 1 6,-1 0 0,-1-1 66,0 2 315,-4-2-196,2 1-79,-5 0-56,1-1-11,-2 1-45,-5 0 5,-14-1-5,7 2 34,-7-1-34,15 1 0,3 0-6,1 0 57,4 0 33,3 0-56,3 0-23,2 0-5,0 0 6,-3 0-6,2 0 0,-1 0 0,1 0 0,0 1-6,-2 1 6,-7 4 0,3-1 6,-5 3-6,3-3 0,0 0 0,0 0 0,2-1 0,0 2-6,3-2-50,-1 2 39,3-1-16,-1 2-18,0 2 51,1-2 0,-1 0 0,4-3 0,-1-3 12,2 1-12,-1-1 33,1 1-33,0-1 11,-1 0-11,-1 0 6,-2 1-6,-2 2-6,-7 5 6,2-2 0,-4 3 6,1-1-34,9-3-6,-3 1-38,9-3 60,-1 1-60,0 3 38,-2 13 34,2-3 0,-2 8 0,3-10-11,0-2 11,1-4 11,0-3-11,0-4 34,0-1-34,-1 1 0,0 2-6,-1 5 6,-1 4 0,1 4 6,-2 3-3404,1 2 3398,-1 1 0,0-1 0,1-3 0,0-2-6,1-3 6,1-2-33,0 11 3425,1 0-3387,0 11-5,0-1 6,0 1-3398,2-2 3392,2-1-444,2-6 433,0-5 11,0-4-6,0-4 6,0-2-5,0-3-1,-1 0 3192,1-2-3192,0 2 606,1-1-606,2 3 1,10 6-1,-1-2 6,9 5-5,-1-6-1,0 0 6,4-3-6,8 3 1,-9-5-1,4 3 1,-14-4 5,-2 0-6,-1 1 6,10 4-6,-3-3 6,11 4 0,-2-6 0,7-3-11,7-1 6,6-3-1,5-2 6,0-4-6,-3-2 1,-5-4 5,-5 1 33,3-3-33,-15 4 6,10-3-45,-22 4 39,5-1-3392,-5 0 3392,3-3-6,5-2-16,3-3 22,1-2 0,0 1 0,-3 1 5,-3 3-5,-6 3 6,-4 2-6,-6 4 3392,-3 0-3392,-2 3 56,-1-2 73,-1 0-12,-1-4-61,0-3-39,0-5-17,2-4-3358,-1-4 3363,1-1 1,0 0 67,-1 3-68,0 5 29,-1 3-34,0 5 0,0 2 3392,0 1-3386,0 1-6,0 0 5,-2 0 1,1-3-6,0-8 0,-1 3-6,0-8-67,0 2 40,0-4 33,0-3 50,0 1 6,0 2-45,0 4-11,0 1 12,0 8 44,-1-2-51,-2 9 6,-1-5-11,-3 2 0,-3-2 0,-3-3 0,-17-8 68,2 2-52,-15-8 91,2 5-256,-7-2 149,20 11 0,-2 1 0,-2 1 0,-1 1-45,-4 3 0,0 1-165,-2 0 0,0 3-225,0 5 1,1 4-611,3 5 1,1 6 1044,1 13 0,4 2 0,-2 7 0,7 6 0</inkml:trace>
  <inkml:trace contextRef="#ctx0" brushRef="#br0" timeOffset="111622">19114 10202 9979,'6'3'1876,"-1"-1"-1114,-5-2 2330,-1-23-2879,-1 15-213,0-17-6,0 21-397,1 3-1031,1 0 1160,0 7 150,2 8-94,1 35 112,0 1-184,-4-12 0,-2 0 290,-3-6 0,-1-1 70,-2 0 0,-2-1 3,-1-1 0,-1-1-3139,-12 20 3173,3-6-107,4-8-51,5-4-178,3-6-119,5-3 147,1-6 403,3-3-202,0-6 3465,1-3-3330,0-3-35,0-6-49,0-22-118,0-4-62,3-23-286,0 3-230,1 22 1,0-1 534,0-3 1,0-2 70,4-20 0,1-2 123,-4 14 0,0 1 11,3-14 1,0 2-60,-4 21 1,0 3-37,4-23 0,0 10 5,0 10-5,0 6 6,-1 7 0,-1 4 50,-1 4 897,-2 3-948,-1 2 1,1 0-6,-1 0-90,4-3-90,2-2 52,5-4 72,5-1 78,13-11-22,-7 9 11,6-3 40,-13 14-1,-2 5-50,-1 2-11,7 8 11,-4 2 0,4 7 0,-7 3-6,-4 3-302,-4 16 308,-4-6 107,-9 15 38,-4-12-89,-9 3-22,1-3 78,-5 10-112,6-13-45,-7 17-123,9-22-28,-6 7-3246,2-12 3436,-3-1-79,-5-1 85,-4-2 67,-2-5 123,-2-5 141,3-4-96,-6-13-330,15 0-639,2-7-924,21-1 1658,30-3 0,-17 9 0,17 0 0</inkml:trace>
  <inkml:trace contextRef="#ctx0" brushRef="#br0" timeOffset="112887">19664 9843 7884,'0'7'605,"0"-1"-78,0-6 403,0 0-544,-6 45-95,-3-14-140,2 4 1,-3 2-200,-10 10 289,-2 2-45,-1 2-73,0-4-59,8-16 1,1 0-59,-7 12-1,-4 8 1,11-22-6,1-2-51,1-3-313,-2 1 196,4-9 118,0 0 56,7-12-6,1-1-107,1-3 351,0-9-256,1-4 7,0-16 5,6-10-6,3-12-61,4 4 0,2-1 41,-3 9 1,1 0-452,5-15 0,1 0 440,-5 17 1,0 1-15,1 0 1,1 2 13,-1 2 1,1 0-1503,0 4 1,-1 0 1532,15-21 12,-3 9-6,-4 6 185,-5 8-29,-5 6-66,-3 5-12,-4 5-72,-2 3 629,-2 2-635,0 1 3358,0 1-3414,1 0-246,3 2 229,-1 0 67,2 1-5,-1 0 5,0 0 1,0 0 10,4 9 68,0 4-17,4 12 17,-2 4-23,-1 5 12,-2 3-12,-4 1-10,-2-2 32,-3-3 360,-5-4 4,-4-1-110,-9-3-108,-23 11-179,5-11-402,-14 6 363,16-13-128,5-4-103,5-2-228,0-1 403,10-4 51,2 0 5,7-5 95,4-2 190,0 0 314,0-4-420,-1-3-61,-1-7-84,0-3 122,-1-1 539,-1-4-410,2 7-285,-2 1-106,4 10-656,0 3-2697,3 15 3459,4 5-1033,14 38 781,0-15 153,-7-13 1,2 0-87,14 10 180,-8-15-1,4-4 6,-13-15 3044,-4-2-2881,-4-1 1331,1 3-1455,-1 2 11,4 5 1,0 1-18,2 3 6,0 1-27,2 6-12,-2-9-28,1 2-168,-3-11-135,3-2-1814,11-2 2145,0-1 0,-3 0 0,-7 0 0</inkml:trace>
  <inkml:trace contextRef="#ctx0" brushRef="#br0" timeOffset="113479">20172 9589 9139,'9'9'1059,"-2"-2"-147,-7-7 2242,0 0-3199,0 4 34,0 19 16,-6 4-5,-2 22-3476,-7-3 3432,-3 6 38,3-17 0,1 1-5,-9 14-66,8-19 0,1-2 71,-2 2 6,2-5-50,6-5-56,3 6 66,3-8 29,5 7-45,5-7 3277,5-1-3344,5-4-3201,3-2 3105,0-6 46,2-2-107,1-3-23,0-7-201,3-7 504,0-17 0,-1-4 0,-4 10 0,-3-4 0,0 0 0</inkml:trace>
  <inkml:trace contextRef="#ctx0" brushRef="#br0" timeOffset="113829">20002 9948 8214,'-4'-7'1177,"1"2"-942,3 5 17,47 0-72,-20-1-130,6 0 0,0 0-4228,-2-3 4245,-2-1 826,-5-1-820,-4 1-17,-6 0-56,-5 1-308,-5 0-1496,-4 0 1804,-7 1 0,4 1 0,-3 1 0</inkml:trace>
  <inkml:trace contextRef="#ctx0" brushRef="#br0" timeOffset="114045">20172 9673 12107,'3'10'1328,"0"-2"-1429,-3-8-296,0 0-29,21 3-151,9-2-5310,21 1 5887,1-8 0,-23 5 0,-8-6 0</inkml:trace>
  <inkml:trace contextRef="#ctx0" brushRef="#br0" timeOffset="119444">15134 9864 9604,'11'6'694,"-2"0"1255,-9-6-2643,0 0 313,3 0-101,-1 0-666,1 0-62,-3 0 0,0 0 1</inkml:trace>
  <inkml:trace contextRef="#ctx0" brushRef="#br0" timeOffset="120205">11748 10393 11967,'6'6'740,"-1"-2"-645,-5-4-863,0 0-1080,5 0 1848,10-2 0,-7 2 0,7-2 0</inkml:trace>
  <inkml:trace contextRef="#ctx0" brushRef="#br0" timeOffset="121428">12912 5525 11155,'9'1'163,"-1"-1"-550,-8 0-2318,0 0 1642,-30-11 0,23 8 0,-23-9 0</inkml:trace>
  <inkml:trace contextRef="#ctx0" brushRef="#br0" timeOffset="129510">14330 7324 9259,'-44'0'-474,"1"1"1,1 3 655,0-1 0,-3 4 549,2 13 0,1 5-2363,10-4 1,-2 2-1,0 2 1630,-11 6 0,-1 1 1,1 0-367,8-4 1,1 0 0,3-1 361,-6 7 1,4-3-413,-10 9 602,11-18 1,-5 2 0,0 2-862,4 1 0,2 0 0,-3 1 580,-11 4 0,-3 1 0,2 0 177,5-1 0,1 1 0,3-4 194,-1-1 1,-1-5 266,3-6 1,-3-1 0,5-3-537,-18 3 203,17-9 1,4 1-1978,5 7 441,12 2 1717,0 7-389,12-8 342,1-1 352,-4 3-1326,-10 27 632,-2-5 0,4 2 0,7-24 0</inkml:trace>
  <inkml:trace contextRef="#ctx0" brushRef="#br0" timeOffset="129773">15049 8403 8015,'-41'-38'554,"5"5"996,21 17-1449,1 1 224,-2-2-162,5 5 608,-1 1-480,4 6 261,1 1-356,0 0 189,2 2-1959,3 0-302,1 2 861,11 0 1015,22 0 0,-15 0 0,12 0 0</inkml:trace>
  <inkml:trace contextRef="#ctx0" brushRef="#br0" timeOffset="131536">15642 7874 10875,'-6'-6'1653,"2"1"-1547,4 5-207,0 0 40,-42-48 22,29 34-1657,-12-14 0,1 1 1752,15 18 22,-4-5 208,1 2 61,-4-2-157,-2-1-134,-1-1-459,-14-3-95,5 8-164,-12 1 3545,5 8-3163,-2 6 156,6 2 1,0 3 123,-17 4-163,16-3 0,1 0 454,-11 0 50,3-5 242,-12-2-438,14-3-145,-8 0-22,18-2-174,1 2-330,1-2-225,-18 7 550,10 3 438,-16 7-305,14 4 68,-1 1 45,-1 0 778,-15-1-408,11-8-487,-10-1 218,18-8-146,5-2-90,3 0-554,-1 3 381,6 2 145,-2 3 45,6 0 68,-2 1 10,-10 8 68,3-4 548,-10 6-240,6-8-191,-3 0-134,-3 0-56,-20 10-207,10-2-209,15-6 1,1 2 320,-14 8 62,1 1 33,-1 0 0,14-7 0,0-1 33,-16 8 70,17-9 1,1-1 109,-7 3-62,4-2-61,5-3-90,5-1-84,4 0 11,1 2-33,3 4 673,-2 2-573,1 2 1,-10 13 16,3-5 28,-9 10 140,5-11-16,-2 1 10,-9 9-156,13-7-266,-4 10 249,19-5-68,2 11-111,11 8 92,0-22 1,2 1-49,4 1 1,3 0 41,3 3 1,3-1 2,1 0 1,2 2-87,-1-4 1,2 2-1,-1-2 98,3 5 0,0 0 64,-5-6 1,1 0 0,0-1 35,11 9 1,0-4 206,-3-9 1,5-3-562,3-7 1,8 1 0,3-3 0,-3-3 385,2-2 0,-2-4 0,5-1-38,1 0 1,5 0 0,0-1 0,-4-1-6,-1-3 0,-2 0 1,-2-2 3,-6-1 0,-2-1 0,-1 0-13,8-1 1,-2-2 25,4-4 0,1-2-13,-12 1 0,1-1 0,3-1-564,10-3 0,3-1 0,-2 0 530,-5 2 0,-2 0 1,1 0 16,-1-1 0,1 1 0,-4 0 55,2 1 1,-1 0-80,11-1 1,-2 0 22,-16 4 1,-3 1 862,7-1 0,-4 1-860,-4 0 112,-8 2-22,-9-1-17,-1-2 0,-2-3 2059,2-7-2216,2-8-28,0-9 39,1-7 59,-8 11 0,-2-1 165,4-15 152,-2-9 78,-8 29-15,-2 7-114,-1 6 0,0 1-252,0 5 0,0 0-72,0-1-35,0 0-89,4-8 112,3-6 84,6-8 6,2-6 167,2-3 124,-3 4 50,-2 4-55,-4 3-292,-1 10-40,-1 0-150,0 9-135,0 0 51,2 0 257,1-1 17,-1 0 302,-2-4 12,-2-3 207,-2-7-56,-1-6-132,-14-11 1,-4-3-606,5 16 0,-1 0 316,-12-22 1,-4 1-45,7 22 0,-2 3-3,-13-11 1,-2 1-382,9 11 1,-1 1 259,-9-5 1,-1 2 41,11 12 1,1 4-14,-2 1 0,1 3 2,-2 2 1,-2 2-1501,-4 1 1,-3 3 1502,-8 7 0,-4 4 88,8 0 0,-2 1 1,-2 2-179,7-1 1,-1 2-1,-1 1 1,0 1 132,-4 1 1,-2 2 0,1 0 0,0-1-430,2 1 0,1-1 0,0 0 1,1 1 252,-7 3 1,2 0 0,2 0-125,9-2 0,2 0 0,3 0 404,-4 10 1,5-2-1,-2 3 1,14-1-1</inkml:trace>
  <inkml:trace contextRef="#ctx0" brushRef="#br0" timeOffset="133402">18267 11134 3899,'-17'2'-549,"3"-1"3080,14-1-1147,0 0 31,-11-5-1410,8 4 1051,-9-5-642,12 6 2715,0 0-4597,-10-2-2117,-4 6 3585,-13 1 0,13 1 0,-1-1 0</inkml:trace>
  <inkml:trace contextRef="#ctx0" brushRef="#br0" timeOffset="135725">8742 7557 7778,'6'5'-381,"0"-1"0,-6-4 0</inkml:trace>
  <inkml:trace contextRef="#ctx0" brushRef="#br0" timeOffset="136533">8763 7578 0,'-5'-7'731,"30"-18"1,13-1 1362,-8 15-2408,19-10 0,0 5 258,-16 22 56,10 5 1454,-14-6-1264,-3-3 1147,-3-2-856,8-3 2984,-5-2-3420,12-5-45,-2-3 0,11-2-1699,-5 3 0,1 1 1699,-8 3 0,1 0 3,12-2 0,0 0-207,-13 4 1,-1 0 267,-1 0 1,0 0 131,-1 0 0,0-1 218,7-2 1,-2-1-107,14-5-61,3-2 173,-32 8-218,-7 3-135,-2 1 2909,23-3-3352,4 0 185,-7 3 1,1 0 42,0 1 0,0 2 256,2 0 0,2 1-282,13 1 1,0 0-29,-13 1 0,-1 0 199,9 0 0,-3 0 3,4 1 56,-9-1 146,-11-1 867,-5 0-833,-8 0-174,3-4-12,6-3-44,14-7-6,16-6-71,-1 2 1,3-1 31,-11 4 0,2 1-89,5-2 1,5-1 0,-5 2 124,-6 2 0,-1 2-1016,-2 0 0,3-1 0,-6 2 1030,16-5 56,1 1 175,-36 8-35,-6 3-151,-1 0 11,25-3-33,4 1-32,-8 1 1,3-1 0,-2 3 0,0 0-17,3 0 1,2 1 10,-1 0 0,1 1-22,11 3 0,-1 1 1197,-15-1 1,-1 1-1193,6 1 1,-3 1 19,-2 2 0,-8-2 0,-2-1 0,-8-1 0,3 0-28,-3 0-263,3 1-248,6 0-185,16-1-194,-7-1 122,11-2 409,-14-3 275,0-5 79,5-5-628,12-6 0,-21 8 1,3-1-1</inkml:trace>
  <inkml:trace contextRef="#ctx0" brushRef="#br0" timeOffset="137782">9906 6392 3689,'11'3'2269,"-1"-1"733,-10-2-2374,0 0 630,-13-48-1219,6 26 613,-10-33-758,10 37 2524,3 5-2451,0-14 33,2 1 0,2-15 89,0 2 35,0-5-35,0-5 54,0 14 0,0-1 42,0-16-132,0 20 0,0 2-14,-1-3-33,-1 5-6,-1 5 0,0 3 0,-1 1-6,1-2 6,-2-3 0,-1-6 0,0-7 101,2 7 0,0 0 106,-4-17 45,-1-11-83,2 27-141,2 8-28,1 8-337,2 7-1343,1 4 958,1 5-102,2 6-173,2 5 577,1 5 420,-1-1 230,-1-3 587,-2-4-246,1-5-571,-2-2-184,2-2 184,7 11 0,-5-8 0,4 7 0</inkml:trace>
  <inkml:trace contextRef="#ctx0" brushRef="#br0" timeOffset="138725">9483 5842 9587,'5'8'3523,"32"-46"-2694,-22 13-490,5-5 0,0-1-104,-8 2-146,-1 2-89,-3 2-33,2 0-130,1 3-5,3-4 107,4-1 55,4-7 11,-4 4 1,2-2 0,9-19 19,-6 5 0,0 0-19,0-4 30,-11 18 1,0 2 13,1-8-50,-5 15 0,-1 1-95,-5 16-84,-1 3-2353,-1 2 2594,-3 6 22,1-1 16,-1 12-49,3-1-46,0 9 51,0 0-50,5 4 67,6 18-73,0-10 6,4 14-12,-6-14-33,-2-1-17,0 17 56,-4-14 73,2 13 11,-5-17 6,3 0-90,0-1-270,12 13 192,1-11 78,12 8 67,-2-15-67,1-3-112,2-4 202,5-1-6,-12-7-22,1-2 5,-15-8 101,-4-3 302,-2 0-458,-1 0-292,0 0 39,2 0-29,-1 0-637,8 0 319,-2 0-571,6-3 1159,1-8 0,-6 5 0,0-4 0</inkml:trace>
  <inkml:trace contextRef="#ctx0" brushRef="#br1" timeOffset="212833">11915 7310 24575,'0'0'0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19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36 130 8917,'-20'-5'-67,"5"1"45,15 4 1457,0 0-1368,0-1 22,0 0-21,0 0-46,2 1 45,3 0 0,5 0-22,5 0 22,5 4-44,8 1 134,7 2-22,8-2-46,13-3-111,5-3 44,8-8 741,-2-1-562,-9-4-178,-10 7 44,-10 4-22,-3 3-23,0 0 45,4 0-44,0 0 45,5 0-46,1 0 23,6 0 0,2 0-1,4-8 46,-2-3 134,0-9 68,-23 7 223,-8 2-66,-21 9-69,-3 2-2038,0 0-3185,6-2 4843,5-11 0,-2 8 0,0-7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29.7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770 366 6451,'0'-31'1928,"0"4"-1591,0 8-91,0 2-44,0 3 22,0 1-22,0 6-23,0 1 68,0 0-68,0 0 68,0-4 111,1-5 270,3-8-381,2-4 425,2-8-89,-2 2-112,-2 3-224,-2 7-68,-1 10-157,-1 5-111,0 6-90,0 2-1189,0 0 1457,-12 18-111,-13 22 180,-21 45-902,14-24 1,-1 7 877,-5 19 1,0 6-38,10-22 0,0 3 1,0 2 14,0 6 0,0 3 0,0 0-60,0 2 0,1 2 0,1-1-22,1-2 0,2 0 0,1-1-15,3-5 0,0-1 0,2-2-8,3-8 1,1-2-1,2-1-41,0 20 1,3-5 33,2-14 0,3-5 0,1 32 113,2-29 200,0-33 113,0-13 561,0-18-1054,0-40-337,0-19 101,0 1 0,0-6 327,0-8 0,0-3-148,0-13 1,0-2 56,1-4 0,-2 1-12,-1 1 1,-1 2 78,0 10 0,-2 4 0,-2 14 0,-2 5 45,-9-26-68,-4 26 1,3 17 44,0 7 68,5 6-113,5 2-111,5 0 654,3-4-834,15-30 225,7 28 21,24-13 113,19 39-22,23 4 21,-33 5 1,2 1 0,3 1 0,-1 2-45,0 3 0,-2 2-776,2 4 1,-4 0 819,15 6-21,-12-1-1,-38-16-67,-3-4-605,1-1-1525,10-2-1971,5-8 4146,6-13 0,-16 9 0,-5-6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30.2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30 8805,'-10'29'157,"2"5"45,8 0-68,6 12 24,13 7 21,17 2 67,23-3 1,15-14 22,12-13-67,4-14 89,-6-8-89,-14-15 45,-20-6-68,-18-16-90,-14-10-178,-11-8-68,-4-6-493,-7-1 157,-9 7 134,-7 13 381,-10 13-89,-1 16-23,-2 5 135,-4 22 112,-3 13 22,-1 22-33,16-6 0,3 1-34,-2 20-22,2 19 246,55-22-67,10-24 22,42 2-1199,-17-33 1,2-8-719,-18-5 0,0-4 1626,16-3 0,-8-3 0,-15-7 0,-17 2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30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581 0 7549,'2'56'1547,"-18"25"-2771,-6-15 0,-8 12 0,-1-1 1298,4-8 1,0 1 0,-4 3-36,-1 4 0,-4 4 1,0 2-1,3-4-10,-2 7 1,3-4 0,2 0-23,1-5 1,1-1 0,4-1-293,-5 23 1,6-6 262,5-18 0,7-5 459,8-12 0,8-7-101,23-1-89,27-23-494,25-59-773,-32 5 0,-1-6-820,3-13 1,-3-6 1839,0-13 0,-6 1 0,8-10 0,-18 4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30.9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469 1 8895,'2'51'829,"-17"22"-594,1-17 1,-3 5-619,-8 12 1,-1 3 617,-3 8 1,0 2-1506,0 7-1,2 1 1394,3 1 1,3 0-46,2-4 1,1-1-45,5-7 0,2-3-46,2-11 1,1-4 145,3-13 1,0-4-68,1 24-45,3-27 90,1-17 416,0-14-169,0-8 2511,0-10-3116,0-25-786,0-27-1165,-4-41 273,-5 36 1,-3-3 1923,-7-8 0,-1 4 0,-7-15 0,-3 18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31.1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7326,'11'32'1075,"21"5"-648,41 8-181,-28-24 0,3-2 113,3-4 0,2-2-68,0-5 1,-1-2-247,-1-1 0,-1-3 111,35-2-918,-18 0-3587,-20 0 4349,-21-3 0,-14 3 0,-11-3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32.2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157 98 6742,'20'-15'1413,"-6"4"-1413,-8 6-112,-10 3 358,-12 15 158,-11 10-90,-10 18-269,-2 9 223,7 4-110,8 4-1,12 6 134,7 1-224,14 2 135,14-4 90,14-12-68,14-11 292,3-17-68,-1-11-22,-3-10-157,-11-18-45,-10-10-134,-13-18-202,-9-13-202,-4-8-337,-16-8-43,-7-2 290,-16 6 0,-1 12 113,1 15 112,11 16 0,5 15 133,8 5-88,-1 10 89,5 13-22,-2 12 156,7 11-111,0 4 111,3-6 114,7-4-46,10-8 201,15-5 1,18-8-23,13-8-179,13-2-607,-13-17 1,2-6 482,-15 4 1,-2-4 11,19-13 0,-3-5-170,-24 5 0,-5 0 148,30-33 492,-17 3-313,-23 28-381,-9 10-225,-16 24 1074,0 1-647,0 11 433,0 13-366,0 17 89,0 11 113,0 17-158,0-20-44,0 4-1,0-28-66,0-7-1,6-8 90,9-3 180,19-5-202,15-1-23,20-13-179,10-8 67,4-16 23,-9 0 111,-11 0 292,-32 17 68,-10 5-180,-21 13-717,0 1 290,-1 0 181,-2 5 67,-2 4 44,1 6-111,-1 1-68,4-2 0,-1-6 23,2-1 89,0-4 0,0 0-89,0 1 22,0 3 44,4 6-21,5 6 22,6 8-23,9 4 0,6 0-134,12-4 359,12-9-124,-1-14 1,3-6-12,37-18-79,-28 4 1,-2-5 11,19-35-23,-39 16 1,-5-3 89,6-15 44,-6-6 1,-32 44-179,-5 12-202,-1 7-449,0 1 584,0 9-23,0 10 156,-6 14 46,-4 9 67,-4-2-157,3-5-45,5-7 45,5 1 112,18-10 46,12 2-383,25-10-2017,13-5 2242,2-6 0,-55 2 0,-21-2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58:21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7:57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518 96 12101,'-1'-27'1099,"-11"-3"-696,6 13-336,-9 0-44,13 14-68,-1 2 270,-16 35 178,-10 11-213,2-3 1,-2 5-113,-4 1 1,-2 4-12,-17 29 0,0 3-1763,14-20 0,3-1 1685,-10 19 0,6-1-772,22-30 1,5-3 625,-4 41-659,45-31 0,14-5 1197,18-3-423,4-15 1,5-13 119,-18-27 1,-1-10-91,3 2 1,-2-4-359,-2-5 1,-3-4-529,5-7 1,-5-3-3609,7-16 4236,-9-8 0,-38 51 1,-7 13-1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32.4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13 8133,'30'-2'-322,"-14"-8"1,-3 25-1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33.4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559 232 9545,'6'-12'2444,"-1"1"-1749,-5 1-337,0 0-88,0 1-91,0-3-89,0 2-90,0-4 67,0-2 158,0-4-91,0 1-67,0-3-67,0 4-247,-9-1-3167,-6 5 3324,-12 4-22,-8 4-112,-34 27 246,8 15-22,18-5 0,0 4-22,-17 42-23,5 5 68,11-4-23,20-31 0,2-2 22,-6 15-291,1 14 45,19-44 224,9 2 3548,26-11-3368,21 1-1,31-2-44,19-8-124,-45-8 0,1-2 45,-2-2 0,0-2-33,41-8 44,-21-4 68,-19-3 201,-22 1-23,-17 6 69,-9 1-24,-5 2-267,0 4-226,0 0-470,16 3 582,4 14 23,23 10 45,6 17-67,13 7 44,7-4 90,5-3-34,-25-22 1,1-4 392,32 4-157,-8-6 44,-31-22-200,-31-12-203,-5-20 45,-6-14-1368,-11-44 762,-5 26 68,-11-18 23,-6 48 290,-4 16 181,-9 15 88,-26 8 1,9 13 0,-14 4 0,27 5 67,12 1-134,14-5-270,11 2 292,8 6 179,11 7 24,21 13 189,14-6 0,9 0-213,-5-8 1,4-2-158,19 9 0,2-4 337,-14-14 0,-1-4-23,0-2 1,1-3-225,0-3 0,2-1-45,1-2 0,0-1-1637,2 0 1,0-2 1603,3-1 0,0-2-23,0-1 0,1-2-451,-1-3 1,-2-1-873,-2-1 1,-2 0 1311,-7-1 0,-4 1 0,7-1 0,-22 3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34.7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1 154 13379,'31'0'224,"16"0"359,32 0 135,19-1-922,-42-3 0,1 1 316,1-1 1,-1 1-35,-2-2 0,-2 0-10,45 0-1,-9 2-45,-10 3 23,-4 0 263,-6 0-286,-5 0 135,-3 0-135,-9 0 45,-5-2-21,-10 0 435,-14-2-257,-9 2 157,-10 1-112,-3 1-45,-1 0-314,2 0 23,6-2 90,11-1-180,14-3-1480,15-5-2466,2-8 4103,-10-12 0,-16 13 0,-18-1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8:37.4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808 845 0,'0'-25'2026,"0"-1"886,0 18-2710,0-5 1387,0 7-1680,0 0 839,0 3-838,0 2 3639,0 1-3212,0-1 88,0-4-133,0-3 111,0-12-403,-11-11-67,1 7 45,-13 0-3482,-15 19 3504,4 2 22,-14 3 45,11 4 113,-7 4 44,13-1-44,-3 1-203,12 1-66,3 6 44,-7 17 45,1 11 0,-3 14 0,0 2-67,-3 17 22,13-25-113,3 6 3483,13-27-3415,4-3 23,14 3 134,15-3-67,15 3 68,11-2-46,-7 44 0,-5 9 23,-2-19 11,-6 22 1,-15-7 55,-30-49 67,-6-1-112,-12-15-44,-11-1-1,-13 2-22,-15 0-11,-7 2 0,-3-1-12,-15 2 23,21-3 0,6-1-44,24-8-270,23-1-292,8-3-21,13 0 470,16 0 112,18 0 23,20 0-80,-4-7 1,3-2-2954,35-5 3301,-31 0 1,5-2-183,7-3 1,3-1 58,12-2 1,2-1-135,1-1 0,-1 0 11,2 1 0,-6-1-11,-27 6 0,-3 0-180,-4-1 0,-3-1 169,36-17-2179,-24-1 2134,-23 3 1976,-17-3-2201,-14-6 477,-5-8-768,-3-7 426,-5-2-269,-24-3 336,-5 31 68,-24 4-23,2 38 90,-3 13-135,8 47 1,7 12 89,1-1 1740,8 5 1,10-4-1718,29-27 44,8-3-3437,9-4 3370,7-5-22,10-6 44,3-7-44,14-12 67,9-7-135,13-9-2514,10-17 2604,3-11-101,-42 5 0,1-4-212,12-14 0,-1-4 245,-18 13 1,-2-1 1096,6-7 0,-6 3-939,-13-1 89,-14 18-134,-10 9-67,-3 13 3043,-8 22-3043,3-2 870,-5 14-848,7-14 22,2-1-134,1 3 224,12-8-22,9-1-90,16-9 45,34-6 89,-16 1-425,34-15-3303,-42 0 3482,6-15 269,-20-17-291,-15 4 43,-3-18-155,-12 13 246,-7 2-112,-12 4 134,-12 12 202,-18 11-156,-43 19-68,41 17 0,1 6 0,-2-4 0,3 5-12,8 11 1,7 4-78,5 26 21,15-3-66,14-5 67,29-14 22,27-21 90,34-14 78,-37-20 0,2-8 90,6-1 0,-1-5 1322,4-14 0,0-6-997,4-5 1,-1-3-80,2-6 1,-2-4-288,-21 19 0,0-2 0,0-5-49,0-4 0,1-7 0,0-2 1,-3 3-124,3-3 0,-3 1 0,0-3-12,-4 3 1,1-5 0,-2 2 0,-4 4 33,9-20 1,-7 6-35,-8 11 1,-4 5-101,7-20-224,-19 44 404,-40 76-24,-5 20-33,3-4 1,-1 3 664,5-7 1,0 0-666,3 1 0,0 1-1034,2-1 1,-1 0 1078,-1 1 0,-1-1-1391,-2 4 0,-2 0 1425,-4 2 0,-1 0-1,-3 1 1,0 1-12,0-2 1,0-1-90,2-6 0,1 1-23,-1 8 1,3-3-58,-1 18-21,3 6-44,30-48-1,14-12 1547,9-9-1547,18-9 202,6-4 134,10-11-34,-14-8 1,4-10-3610,18-28 1,-4-6 4028,-21 18 0,-3 0 1,11-11-1,-17 8 0,-36 26 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8:38.1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369 44 7482,'-24'-17'1346,"5"5"-1212,15 6-134,1 3 0,1 1 0,1 1 1009,1 1-471,-1-1-22,-1 1-247,-2-2-336,-7 2-23,-11 17 157,-19 21 112,-16 35-134,24-24 0,0 4-56,1 3 0,2 3-169,2 17 1,10 0-1144,14-19 0,10-4-425,31 38 1748,51-70 0,-35-25 0,-4-10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8:38.2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80 5748,'-4'-24'1995,"0"3"223,4 5-2712,6 6 715,18 4-221,54 3 0,-40 3 0,28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8:41.4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122 1726 6496,'4'-41'3049,"3"0"-2242,5-2-5794,0 6 6242,-3 4 243,-5 18-1632,-2 4 904,-5 19-726,-8 16 46,-7 22-90,-1 7 0,-1 3 0,-8 35 0,9-31 0,3 2 158,-3 34-136,9-35-22,2 1 45,8-40 3347,0-7-3392,0-9-270,4-2 337,7-4 337,12-4-247,12-13-22,9-14-68,9-18-336,4-23 0,0-6 224,-19 30 1,-1-2-585,22-32 1,-2 2 695,-8 8-92,-14 20-65,-15 19-224,-13 18 470,-4 9-290,-3 6 179,-14 21 1307,-40 57-1306,4 2-24,12-22 1,3 4-102,12 6 0,5-4-10,-2 1-180,20 22 112,26-78 426,22-6-112,20-22-93,10-10-98,-35 2 0,0-5-1752,1-2 1,-2-4 1561,0-5 0,-2-3-12,-1-1 1,-2-3-46,2-13 1,-4 1 370,9-20 0,-9 17 111,-39 74 69,-15 40-248,-13 23 45,-8 11 1,3-3-46,9-11-22,9-12 67,12-9-358,29-18 3862,4-9-3280,29-14-156,-2-19 0,9-8-158,3-17-44,2-10-135,-1-9-44,-3-6 44,-6-5-104,-15-2 0,-3-4 373,3-17-123,-13 18 0,-7 3-56,-15 8 224,-5 17 112,-17 19-224,-5 30 113,-17 34-24,-6 36-22,22-23 1,3 4-46,-1 3 1,2 4 44,3 19 0,4 1-78,3-24 0,1-2-233,1 8 1,4-5 310,11-2 219,9-18-286,15-13-22,11-14 156,10-8-3136,10-14 3203,7-16-2024,8-20 1464,-32-2 1,3-14 0,-4-3-243,-8-2 1,-4-4 0,1 3 689,3 5 1,2 2 0,-8 2-172,-1-29 0,-18 36-8,-15 54 225,-11 22 0,-6 20-68,-8 26 0,0 13-44,7 3-46,7-9 23,7-13 23,3-17-23,2-17-23,11-13-156,8-11 2078,21-9-1675,9-17-44,10-15-225,1-26-247,-4-15 872,-13-7 0,-5 0-401,-3 11-179,-6-3 0,-8 27 3122,-21 62-2875,-15 21 22,-8 35-191,4-23 0,-1 3-44,-1 4 0,1 1-12,2 0 0,3-1-11,2-6 1,2 0 401,1 41-503,10-41 45,20-11 561,16-39-247,21-24-224,18-23 22,-34 12 0,0-6-67,4-7 0,0-5 67,1-9 1,-1-5-603,1-7 0,0-4 505,-14 21 0,0-3 1,-1-1-24,-1-3 1,-1-1 0,0-2 29,0 0 1,0-1 0,3-8-230,-1 3 0,3-10 1,0-2-1,-1 3 0,-5 11 454,8-22 0,-3 3-197,-2 16 1,4-10-1,-4 9 1,-13 28-73,-16 32 492,-2 13-537,0 3 156,-6 13-44,-6 10 68,-9 20-136,-2 13 113,-4 15 22,-2 19 90,8-32 0,0 4-11,-6 12 0,0 4-124,-3 11 1,-2 7-62,10-27 0,-1 7 1,0 0-1,3-4 39,1 2 0,2-3 0,0 2-15,-3 18 0,-1 2 1,6-9 14,7-11 0,5-7-23,0-12 1,3-4-1,13 21-246,9-34-2134,36-34 1926,-24-59 1,-3-45-1,-2-11 1,-2 17-148,7 8 1,-4-3 524,-10 12 0,1-17 0,-3-3 1,-5 6-1,-9 18-92,-13 4 1,-11 12 447,-5 10 1,-5 6-146,-27-12-23,0 29-178,10 21-91,10 24 135,10 16-179,14 24 1489,17-10 1,9 1-1154,23 17-34,-6-23 1,9-6-478,23-20 0,7-10 780,-14 0 1,1-2-80,17-3 1,-2-3 461,24-1-675,-19 0-716,0 15 425,-41 5 269,-5 22-67,-51 6 23,-7 8-23,-17-3 0,8-5 0,5-7 0,7-3 0,7 1 22,2 34 0,8-7 23,10-3 0,4 1-45,13 14 1640,5-19 0,10-7-1461,44-11 46,0-5 156,6-51 0,-16-47-336,-24-7-79,-18 19 1,-6-8-1088,-10-30 0,-8-2 637,0 37 0,-1 0 260,-4-30 0,-6 8 89,-12 28 247,-8 22-134,-8 14 44,-4 11-22,-7 18 0,-3 10 0,-1 15 68,4 4-46,13 0 0,11 1 46,14 1 178,6 4-156,7-1 112,13 4-180,9-3 68,15 0-113,3-7 46,0-5-23,-3-14 112,-5-8 1505,14-12-1235,-23-4-91,5-5-694,-25 2-158,-2-1 651,-1 11-23,8 8 45,1 14 45,9 2 23,7-1-46,6-11-112,12-9 562,9-8-338,8-12-3504,3-11 3370,-3-12-675,12-36 609,-25 2-125,-20 18 0,-5-4-773,2-45 684,-16 27 1,0-10-1,-2 9 179,-2 19 1,-1 1-114,3-43 1,0 19-548,-4 64 290,3 8 3479,12 7-3008,10 8-112,14 6 292,7 2 111,2-6-2347,-6-4 2414,-11-8 27,-12-1-251,-10-3 68,-8 0 45,-3 0-247,-3 0-381,0 5 3549,-15 29-3213,-5 12-22,-15 37-57,16-5 1,3 2 168,-2 15-90,13-23 1,9-6 134,15-27 67,11-14-3527,1-8 3415,-2-10-1302,-1-3 1459,1-4-202,1-13-118,1-9-61,5-21 67,5-11-269,7-9 23,0 2 179,-8 12-225,-14 17-44,-13 17-1,-12 17 607,-21 26 335,-14 21 930,1 7 1,0 4-1245,-8 28 758,10-30 0,21-4-3000,79-14 1,23-19 1950,-17-19 0,16 12 0,-9-11 0,-48-32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8:41.6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10 173 13581,'-5'-38'1008,"1"5"-716,5 1-538,6 7 200,3 4-603,4 6-1504,1 8-291,0 6 2444,-3 18 0,-5-11 0,-3 11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8:42.2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181 339 13245,'-5'5'628,"-3"-1"-696,0-4-89,-8 5 67,-6 14 113,-6 16-23,-6 19-3415,4 11 3326,11 5 21,9-4 91,26-5-166,28-27 0,16-9 479,11-18 1,4-9-247,3 7 0,-2-12-1,4-30 1,-17-18-584,-38-3 1,-12-5 123,5 1 0,-13-1 45,-43-24 0,-16 10 257,-2 18 1576,-4 22 1,-1 18-1598,-8 73-3107,29-4 3039,-2 25-1512,41-21 1758,27-25-4,26-3 297,31-25 178,-1-17 0,6-7-280,-16 5 1,0-3-169,-8-1 0,3-3 1,3-3-39,15-8 1,4-4 0,-7 4-311,-3 4 1,0 0-408,-1 1 1,5-1-1,-7 6 643,-5 11 0,-9 6 0,5 1 0,2 2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40.6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306 351 12078,'-38'-12'202,"-3"13"-112,0 14-45,-3 14-45,3 4-135,5 7 68,8 5-23,7 7 157,10 7-44,6 3-46,17 1 135,13-6-112,16-9 136,16-13 20,0-14 68,10-10 23,-2-9 0,7-20-90,0-13 22,-2-24-2203,0-11 2113,-7-12-67,-31 36 1,-2-4-629,6-28 1,-6-2 493,-10 18 0,-3 1-172,4-18 1,-9 3 58,-24-5-470,-15 26 494,-20 26 134,-13 15 1906,-4 16-1817,17 14 0,1 5-66,-26 18 66,28-6 0,2 2-22,-13 18 1458,11-7-1481,7-9 350,12-10-394,8-8-45,8-5 0,3 1 22,5-1 45,-1 4 45,19 13 67,8-7 135,27 9 22,8-13 90,14-5-22,4-4 145,-21-10 0,0-2-190,27 2-214,-33-4 1,-1-1 11,8 0 0,-6 0-23,-7 0-44,-1 0-427,-4 1-5918,11 5 6367,-17-4 0,-3 4 0,-22-6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7:57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1 178 11383,'53'27'3521,"-7"-8"-2714,24-2-112,-12-9-101,-7-5 0,-1 0-526,5 0-113,30-9-673,-54-8-2376,31-35-2242,16-11 2601,-5 2 2735,-12 9 0,-45 36 0,-9 5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41.1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479 15 10778,'-21'-8'-23,"0"1"1,11 27-68,-8 17 158,-9 37 44,11-25 0,-2 4-595,-4 9 0,0 4 662,-2 7 1,1 3-34,-3 7 0,0 2-23,0 2 0,0 1-78,1 0 0,0 0 0,3-5 0,1-2-34,3-9 0,3-2-34,4-10 1,3-3-135,0 33-407,13-27-311,17-25-245,16-19-2221,22-38 3341,8-26 0,-27 12 0,-8-6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42.4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490 0 11159,'-4'51'426,"-12"27"-191,4-16 1,-2 7-2943,-5 14 0,-2 5 2752,7-23 0,-1 1 0,0 5-17,1 2 0,-1 6 0,1 0 0,1-4 11,0 1 1,1-4 0,0 2-33,-1 17 1,0 3-1,3-10-18,5-9 0,2-7 353,0-10 0,2-3-387,1 35 68,0-26-23,0-17 2599,4-17-2599,-1-12 1500,3-9-1590,-3-5 713,-2-4-1855,1-17 492,-2-13-67,1-25-158,-1-14-133,0-15 817,-7 11 1,-4-2 616,3 16 1,-3 0-553,-7-20 0,-3 4 1023,-15-15 0,1 21-403,2 23-202,9 17-337,4 16-178,12 8 200,2 5 113,6 13 477,0 10-567,11 14 68,6 2 111,34 7 248,-8-18-91,20 1-66,-17-19-46,-2-3-66,-3-4-23,0-1 111,1-2-111,-1-2-22,-3-2-46,-6 0 1,-9-1-23,-5 3-45,-3 1 90,-4 1-22,2 0 0,0 0 22,2 4 22,5 2 0,4 5 1,4 0-1,7 2 23,5 0 0,5-3-45,0-4 22,-3-2 1,-7-1-46,-7 0 1,-6 3 44,-2-3 23,11 0 22,-3-2-44,13-1 66,-3-4-66,6-5-1,1-7-67,11-18 0,-21 5 1,-1-13-270,-26 10-112,-16-2 23,-15 0 133,-19 3 360,-13 6 44,-11 6 136,4 8-136,2 6-201,13 3-90,7 8 112,2 35-22,13-2 112,3 29-135,15-24-23,6-10 113,1-10 113,0-11 89,6-7 426,8-4-91,19-2-21,56-27-292,0 0-360,-25 2 1,1-2 180,-13 4 0,-2 1-12,-3 1 1,-2 1 11,32-19-23,-17 6 90,-16 4 23,-5-17-46,-13 7-44,-3-17 23,-13 10 66,-6 3-22,-2 7 406,-2 10-607,0 13-226,0 6 2,0 6 246,1 1 67,6 6 44,4 5 24,9 6-46,4 0 23,4-2 112,0-3-113,-4-5 24,-5-1-23,-8-3 90,-5 0-91,-4-2-111,-1 2-225,-1-1-133,0 3 155,-5 5 428,-8 12-69,-11 14-11,0 9 1,0 4-79,-8 31-23,13-24 1,3 0 22,9 16-112,16-14 224,18-12 135,24-23 67,31-10-281,-33-22 1,1-7-124,6-1 0,1-8-863,16-30 1,-5-11-169,-19 14 0,-6-3 1121,9-25 0,-9 4 0,-18 12 0,-12 8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484 99 636,'33'-43'2915,"8"1"-589,-10 28-2326,-6 27 650,-9 44-291,-20-4 0,-6 8-114,-4 18 1,-5 6-172,2-18 1,-3 1 0,-1 6-47,0 3 0,-3 7 0,1 0 0,2-5-21,0 2 1,1-5-1,2 2 15,-3 16 1,1 3-1,5-12-22,7-18 0,5-8 45,0 29 970,3-33-970,0-21 90,0-18 3138,0-9-3296,0-6-404,-3-1-44,-4-1 1805,-5-4-1647,-8-11-495,-7-22 382,4-10-179,-3-23-337,8-7-156,-2-16 604,9 39 1,-1-1-1177,-2-3 0,-1-2 1345,1 2 0,0 1 201,0 4 1,0 3 684,-4-26-359,4 27-471,8 29 179,3 17 158,2 23-24,7 12 3229,42 31-2915,8-23 34,-10-15 1,9-8 392,22-17 0,9-14-359,-12-3 0,3-6 0,-3 2-1032,15-2 0,-3-1-224,5-9 1,-26 4 829,-54 19 0,-15 8 0,-9 3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7:43.6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97 440 10016,'-8'23'851,"1"7"-6174,4 15 5704,0 10-112,2 10 1319,-1 0-1498,2 2-1,12-8 816,7-13-636,16-13 90,9-16 112,9-9-68,6-19 3146,2-14-3414,-4-17-23,-10-17-191,-28 9 1,-6-4-909,5-31 326,-16 27 0,-7 1-550,-19-14 717,-49 5 898,8 34-23,-26 9-179,28 38 22,4 13-89,7 20-270,11 8 90,15 1-22,14-6 291,13-10 225,20-14 403,17-14-135,25-11-111,14-23-24,-7-10 1,2-7-842,-13 3 0,2-3 371,-6 3 0,3-3 0,3 1-8,11-6 1,2 0 0,-3 2-105,11-3 0,1 0 0,-13 7 0,3-1 0,-7 7-22,-9 7 0,-6 6-339,29-4-1948,-27 24-3476,-21 24 5785,-16 12 0,-11-8 0,-5-7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8:51.2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710 501 8088,'-10'-10'1300,"1"1"-1098,9 3-180,-1 2-44,1 2-45,0 1-68,-2 1-89,2 0 156,-3 0 113,3 0 1256,-1 0-1032,-2 0-67,0 0-45,-6-1-135,-5-1-44,-8 0-45,-38 2 55,-13 33 1,-2 7-214,-4-15 46,9 15 0,18 1-158,49-25 405,3 0-23,13 2 45,6 1-1,14-1 135,2 3-112,-2 0-45,-2 8 45,-3 2 24,-2 10-47,7 26-44,-10-11-45,2 14 0,-12-25 22,-2-7 23,-2-8-157,-3-4-90,-3-7 404,-2 2-3347,-12 2 3279,-16 6-2268,-22 10 2179,-25 5-45,-10 6 22,38-26 1,0 0-1495,-41 21 1472,11-10 1481,14-9-2580,61-10 1143,19-8 68,54-7-1534,0-16 1399,5-8 1465,1-17-1195,3-6 66,0-4-133,4-1-80,-6 6-78,-5 5-22,-7 8-45,-7 5-157,2 4 45,2 2 45,3 1 0,1-1 2198,0-4-2153,-32 13 636,14-60 1,-14-10-749,-43 40 179,26-35 0,-11 9-2570,-63 62 2592,-3 7-66,2 13 66,10 6-67,8 11-134,11 7 179,9 2 202,10 6-158,4 3-66,4 0-1939,0 2 2095,1-4-694,6-6 582,11 8 23,5-21 269,29 1-594,-8-22 302,22-5 1478,-11-13-1343,3-5-847,-8-9 690,-6 1 2069,-6 1-2204,-15 9 222,0 4-110,-14 9 1,5 13-45,-1 10 134,5 14 3392,5 11-3414,3 2-3437,2 3 3504,4-3-1122,2-8 1392,6-10-278,1-12 164,5-10-65,-2-7-69,-2-11 45,-7-9 68,-9-12-179,-9-9 2696,-9-6-3145,-5-6 1400,-3-7-1422,-7-2 178,-3-2 248,-8 8-3,-2 9-154,1 12-3348,3 9 3236,-1 9-152,-2 4 331,-4 7 22,-19 13 68,7 14-68,-10 16 67,15 12 3340,7 4-3429,8 1 0,6-7-89,6-6 313,41-11 134,9-15-313,45-27 246,-40-8 0,0-6-1696,5-12 0,1-5 1786,6-10 0,0-3-243,2-5 1,-2-3 62,3-6 1,-1-1-68,-1-3 0,-2-1-11,1-2 0,-3 0-67,-4-1 0,-2 0-462,-5 5 0,-3 1 540,-8 8 0,-4 4-56,-9 11 0,-3 5 393,5-10-808,-18 27-133,-7 18 716,-19 28-112,-14 20 45,-20 39-45,19-30 1,0 3-80,1 6 1,1 1 149,0-1 1,2-1-139,3-3 0,3-1 45,4-6 1,2-1-1,-7 31-2019,9-8 1906,6-13 90,4-9-156,1 2 134,17-23 89,8-1 256,28-26-614,12-27 135,14-20 21,-36 11 1,0-5-12,-1-5 1,-1-3 22,0 0 1,-2-1 66,-6 1 1,-2 0 77,18-34 494,-19 22-224,-15 26-358,-8 20 424,-29 48-268,3 5 2180,-22 36-2247,12-11-68,7-1 1,9-4-529,8-7 596,4 0 112,3-1-157,3-1-83,8 1 128,8-7 22,11-3-67,3-10-226,-1-4-4527,3-12 4753,-18-4 0,0-8 0,-17-2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8:52.0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83 9859,'-22'-27'179,"3"2"-112,1 13 23,7 2-67,2 6-46,5 1-67,2 2-44,2 1-23,0 0-224,0 15 381,8 25 0,-6-16 0,5 12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8:54.6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495 728 6541,'-9'-19'1367,"-1"0"-1165,-6-1-202,-2 0-89,-18-2 201,14 7 67,-10-1-90,24 7 135,3 0-111,5-4 133,4-13 786,18-21-943,-11 10-44,11-5 0,-19 33-67,-3 2-113,0 4 1,0 2 111,0-1-223,0 2-46,-3 0 382,-3 3 223,-27 40 1,-7 15-111,-8 7-159,-1 7 1,-1 2-45,-3 6-1636,8-5 1614,9-11-3007,14-11 2961,10-15-44,8-11 314,15-11 336,13-14-112,23-26-135,19-23-190,-27 13 0,2-6-145,23-23 0,1-2 133,-14 15 1,0 0-23,15-16 1,-2 3 33,-19 21 0,-4 3-101,-3 3 0,-1 2 22,27-22 35,-5 30-169,-32 31 3079,-2 31-2944,-30 23 123,-12 0 0,-2 1-3181,-1 13 2990,0-18 0,3-2 482,10 4-505,25-13-2184,2-3 2028,20-17 112,-4-16-112,1-4 246,-1-4-112,0-4 158,0-9 29,11-27 0,11-20 0,-8 7-120,18-19 30,-18 16 1,7-7 0,-15 15-1242,-18 19 3391,-18 35-1956,-18 25-133,-11 25-68,-8 3 90,-4 21-158,18-39-89,0 6 135,17-43-90,0-2 157,3-2-314,35-4 179,-1-8 113,35-6-1,11-19-67,3-7 336,-37 14 1,-3 0-360,8-4-514,-21 4 3839,-43 36-3055,-8 13-112,-13 16-135,-4 15-135,6 5 113,11-3-135,10-5 337,25 2-158,10-19 158,24-4-494,8-21-2674,5-11 3213,-1-10-2045,-6-12 2179,-6-7 134,5-20-336,-19 15 45,3-11-448,-23-24 2547,-9 33-2682,-12-23 2955,-4 49-2551,-9 12 44,3 21 136,-25 57-114,8 4-268,7-18 0,1 2 269,-5 29-90,7-9-89,9-15 111,7-14-157,3-8 113,12-22 0,11-4-291,20-23-1306,2-12 1,8-10 1640,9-13 1,6-9 0,-2-1-8,-9 6 0,-2 0 1,1-2 156,8-8 0,1-2 0,-9 3 64,-7-2 0,-12 7-214,-9 5-268,-6 5-157,-17 28 246,-3 9 448,-21 41 3393,8-11-3572,-15 36 0,12 5-134,9-19 67,1 13 22,10-32-965,52-36 0,16-17 966,-3-12-610,-5-4 1,11-10-1,-10 0 722,-19-1 0,-6-4-113,16-16 1,-1-2-51,-17 18 1,-1 1-29,10-16 0,-2 1 101,-16 22 0,-1 1-23,5-5 1,-5 5-202,-12 14-225,-8 17 157,-7 13 67,-1 18 2077,-9 73-1808,2-32 1612,0-7 0,-2-3-1656,-4-6-6,0-12-17,-16 35-3190,6-13 3205,9 9 1,0 16-1,6-8-127,7-18 1,4-1 111,-8 42 1,11-12 44,25-47 292,-1-31 89,6-24-66,6-11-114,1-25-133,-3-7-570,-6-11 435,-5-6 2997,-5-6-3086,0-9-158,-10 33 0,-2 1 135,4-26 0,-1-3-67,-14 54-561,-1 12-246,-22 11 1501,-6 4-717,-29 6-202,0 5 1,-5 2 403,11 0 0,-1 2 11,-21 2 1,0 2 21,13 0 1,7 2-3538,-10 7 3055,11 14-557,61-9 1051,18 11 582,63 6 45,-32-24 1,4-3-168,18 2 0,0-3-405,-13-4 1,-3-4 213,-6-4 0,-3-2-67,21 0-135,2-1-269,9-5 257,-22 0 1,9-2-168,-8 0 0,5 1 0,-2-1 44,13 0 1,-1 1-101,13-2 0,-11 3-730,-25 6 851,-23 0-2644,-21 20 2646,-25-2 0,6 5 0,-11-10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8:5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504 136 9164,'-17'-23'2085,"4"4"-2040,10 14-112,3 1 134,4-2-134,9-1 223,8-8 159,16-5-91,-14 6 381,-1-1-672,-19 11 22,-23 2-3482,-18 1 3460,-30 2-256,-17 11 278,-1 4 23,8 10-965,16 22 628,31-11 270,20 20 89,36-12-45,19 0 101,-3-12 0,5 0-950,-5-4 0,0 0 939,37 23 2169,-31-16-2080,-33-20-111,-8-5 201,-8 2 301,-23-2-435,-22 10-23,-26 4-45,16-6 1,0 0-23,-22 6 0,-8-1 3414,57-16-3436,14-4-46,7-1 1,6 0-90,1 1 45,-1 1 89,1 2-156,-2 2-224,4-3 133,-2 1 158,13-4 202,14-1-180,25-1 135,22-9-1109,1-13 1,16-10 0,-10 1 1130,-16 6 1,0-3-9,23-14 1,9-8 0,-21 4-127,-11-16 89,-26 14 1,-4 0-1,-9-5-67,-6 8-44,-13 26-248,-5 15 46,0 3 179,0 0 3526,0 3-3302,-9 11 23,-18 32-259,13 14 1,3 4-3269,1 12 3392,23-16 0,13-12 112,25-37 157,45-32-202,-40-3 113,16-28 22,-26 4-23,-2-10-157,-1-3-66,-3 0 21,-7 7 46,-11 15 3010,-11 18-3437,-7 11 505,-31 60 0,-11 29-168,17-11 22,-14 7 0,4 0 45,27-16 90,11-33-46,9 7 1,15-15 45,17-5-1705,40-20 1,7-10 1614,0-11 0,-9 11 0,-11-2 0,-47-4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8:58.0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486 308 0,'0'-29'2458,"0"6"921,0 7-3311,0 10 1142,0 0-1299,0 6 455,0 0-478,-2 20 3341,-26 65-2837,-7-2 1,-4 9-1464,13-29 0,1 0 0,-3 3 1086,-7 11 0,-2 3 0,3-3-1172,-1 10 1,3-3 1178,3-1 0,3-1-803,5-4 1,3-3 612,6-8 0,2-3-79,4-11 0,1-3-134,2 23 292,30-41 223,7-41-44,34-44-57,-28 9 1,-1-5 33,7-11 0,0-3-67,5-8 0,-1-2-56,-2-2 0,4-10-30,-7 11 1,7-13 0,3-6 0,-2 4 0,-7 13 130,-5 9 0,-5 8 0,4-6 31,6-11 0,8-17 0,1 1 1,-12 24-1,-21 43 100,-31 74 1,-24 50 0,4-10-144,16-35 1,-2 7 418,-4 8 1,-7 23 0,-5 13 0,-2 5 0,2-3-1,3-14 1,6-22-442,-1-1 1,3-6-7,0 22 1,-1 20-1,-1-15 1,3-53-483,3-76 1,2-50-1,0-16 1,1 18 375,-4 11 0,-1-1 177,2 0 0,-1-13 1,-1 5-1,1 22-300,-5 11 1766,15 42-1520,7 20-66,4 16 44,2 1-2734,10 11 3216,28-17 0,17-6-168,24-5 0,9-7-315,-23 0 0,3-1 0,1-4 68,9-6 0,2-4 0,-5-3 56,13-8 1,-2-6 48,-17 2 0,1-4 0,-2-2-550,-5-4 1,-3-3 0,-1 0 414,-2 1 1,-1 0-1,-4-5-52,1-12 0,-4-4 0,-8 2 821,-9 7 1,-10-4-1143,-1-38 0,-15 5 89,-23 28 135,-34-21 1822,-15 133-1680,20 23 0,-2 24 0,4-8-529,3-20 0,1 2 510,7-4 1,-2 10-1,3-2 1,9-18 2403,7 4-2415,6-5-22,6-4-2896,13-8 2873,10-13-1802,16-15 1825,9-9 602,8-13-670,5-17 45,2-15-562,3-26 719,-4-11-179,-32 30 0,0-2 1034,-2 1 0,-1-4-1449,11-30 0,-3 11 370,-9 41 336,-47 73 1166,7-2 0,-2 8-1334,-19 30 0,6-6-478,24-29 444,4-3 1459,6-11-1459,5 1 23,5-3-68,3-5 1,2-9 0,10-9 335,15-8-2582,17-26 2875,17-17-1527,-38 10 0,-1-4 1010,1-3 1,-1-2 22,-4 0 0,-3-2-79,-3 1 1,-1 0-11,16-37-23,-10 6-45,-14 14 90,-8 14 2290,-9 16-2469,-4 14 2607,-2 8-2922,0 18 225,0 5 583,0 2 560,3-6-560,11-26-112,-1-5-68,9-14-45,-5-6-1254,-8 20 1075,-9 13 90,-22 36 67,-19 28-723,9-17 0,-3 3 745,-6 8 1,-2 2-1375,-7 9 1,-2 2 1373,-2 5 1,0 2-965,-1 6 1,1 3 1042,1 0 0,3 3-146,3 0 0,3 1-570,3-2 1,2 0 546,6-7 1,3 2-250,10-14 0,1 3 0,2-5 193,1 3 1,3-2 11,1 11 0,3-5-22,6-5-1637,36-73 90,-12-8-1175,31-52 2744,-23 20 0,-11 24 0,-6 8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8:59.7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72 32 7818,'-28'0'561,"5"0"-337,12 0-22,6 0-90,1 0-134,4 0 2802,0 0-2870,3 0 23,9 0 179,11 0 112,18 0 22,19 3 1,6 0-44,22 2-192,-14 0 0,-1 0 11,4 3-22,-6-1 224,25-3-112,-54-1 0,15-1-448,-40-5 538,3-4-45,22-7-920,33-10-2196,-38 11 2959,16-3 0,-51 16 0,-3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7:58.0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3 120 8850,'0'-20'5426,"0"7"-4978,-1 10-179,1 3-695,-2 0 381,9 0 90,11 5 112,16 7-3369,15 7 4108,20-5 1,6-2-359,23 2-763,-14-8 1,-1-4 291,8-17-392,-38-1 1,-4-6-6627,9-26 6951,-30 0 0,-5 30 0,-17 21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9:06.4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1 908 10060,'41'-10'-44,"8"2"-1485,8 8 2023,14-9-158,10-12 474,8-15-799,-41 14 0,-1-2 146,-4 1 0,1-4-360,28-25 0,-3-2 248,4-9 33,-18 11 1,-7-2 212,-24-16-347,-33 12 0,-7-1-34,5-7-89,-34-19 22,27 83 789,-9 11-744,-24 31 89,12-2 1,-1 4-1,2 0 1,3 8-128,2 17 1,2 11 0,7-8-1105,10-19 0,5 0 1254,-2 40 0,15-7-2279,40-30 2324,32-16 45,11-15 0,12-13 156,-16-29 1,3-15-1,-7-13 1,-3-7 731,3 1 1,-5-5-979,-16-7 0,-13-1 2286,-9-14-2264,-6 6 68,-6 9-23,-6 5-67,-8 27-22,-3 4-1,-4 22-223,-1 2 43,-1 4 120,-1 1 419,-35 165-359,26-98 415,-14 31 1,10-3-371,45-36 23,-11-31 45,27-1 67,-20-27 0,-3-5-45,-3-6 0,11-43-224,-10 10 0,12-30-225,-13 23 360,7-8 66,-11 21-66,1 0-23,-13 27-90,-3 4-22,-1 6-291,-2-1 291,-10 17 269,-13 30-157,0 4 22,-6 25-44,16-19-135,7-1 22,32 20 247,5-37 1,29 7 133,-4-40-134,0-5 0,-3-13 202,13-28-247,-22-6-825,-10-2 0,-3-5 646,2-25-1348,-8 6 0,-2-2 1460,-1-14-954,-10 34 0,-3 3 977,-3 2-484,-6 16 528,0 13 647,-3 7-624,1 8 1966,-2 1-1899,-2 2 2862,3 1-2929,-3-1 1441,3-1-1464,1 3-44,1 0-203,1 2 270,0 0-157,0 1 44,0-1-111,0 2-24,0-1 158,0 1-22,0 3 44,0 1-44,0 5 22,4 0 235,23 52 1,8 12-79,6 1-1797,3 11 0,2 0 1685,6-10-198,5-9 221,0-9-24,-1-12-21,-6-11 66,-9-10-44,-7-9-22,-8-4-23,-13-4 0,-13 18 224,-23-1-157,-17 18-22,-29 10-45,18-16 44,-8 7-88,25-24-1750,-30-11 0,-2-8 1794,26-14 0,-23 13 0,15-5 0,52-14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9:07.2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864 215 7348,'-7'-50'3452,"-3"2"-3317,-5 5-45,3 7-112,4 14-270,5 10-426,2 8 696,1 4-23,0 7 0,0 5 0,0 16 45,0 14 224,-6 15 1,-5 15-872,-3-3 1,-2 12 0,-2 3 0,1-4 698,-1 9 0,1-2 1,-2 6-53,-3 1 0,-1 7 0,-1-1 0,3-10 22,5-14 1,1-7-1,0 3-22,-4 17 0,1 2 0,-1 0 0,3-7 0,0 0 0,1-3-956,-4 21 0,2-8 944,4-19 1,3-16-11,8-34 67,2-14 156,0-7 91,-2-2 2028,-3-2-2454,-6-12-90,-8-12-90,-5-15 0,-5-18 1413,2 6 1,-2-6-1212,-6-13 0,0-3 45,0 2 0,0-4-76,6 2 1,1-5 0,9 12 165,10-8 33,8 12 0,14 11-34,61 49 258,10-5 1,9-4-657,-15 0 1,3-3 651,-7 0 1,6-2 0,-6-3 70,12-9 1,-6-3-111,-3 0 0,-2-3 222,0-6 1,-6 1-438,15-6-1501,-20 4-337,-59 47-269,-23 29 2085,-17 25 0,11-18 0,-1-3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9:07.8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263 65 10330,'-53'33'-23,"10"0"1,-9 23 22,14-3-22,-2 31-23,18-21 112,10-12 0,10-2 494,42 7 739,26-10-829,13-30-180,2-34-44,-34-10-180,-20-24 1,-5-8-607,0-11 113,-4 8 0,-13-2-2713,-43 2 0,-9 8 3094,13 5 33,-14 3 1,2 15-101,29 37 561,9 30 381,24 25-270,0 5 180,23 1 0,-9-31 897,19 1 1794,-8-12-2221,43 4-761,-21-15-147,4-7 1,3-2-235,24-2-1742,-29-1 0,-2-2 1697,22 1-444,-9 0-722,-15 0 592,-10-1 0,-26 1 0,-8-2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9:09.4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360 306 10419,'11'4'1166,"-1"-2"-919,-3-2 67,2 0-45,-4-8-112,0-4-45,-3-10-90,-1-5-201,-14-11 22,-1 11-112,-12-3 246,4 21-66,-4 6 44,-2 14 0,-10 13-3324,-4 21 3391,9-2 0,1 3-66,-15 30 10,19-27 0,3 0-55,1 19-158,12-7 224,32-13 1,13-3 89,28 3-689,17-31 1,22-9 0,-10-8 621,-23-8 0,0-9 52,21-8 0,10-7 0,-21-4 1855,-7-31-2019,-30 23 0,-4-5-222,-15 1 0,-5 1 424,4-17 201,-6-5 1,-14 48-337,0 11-516,0 7 3732,0 2-3171,0 10 385,0 1-564,0 12 44,0 0 337,-4 10 731,-32 55-888,17-29-234,-2 4 0,3-2 167,14-16 66,19 8-21,15-40 223,18-8-89,41-41-314,-35-4 0,-2-7-23,-5 4 1,-3-4-23,1-12 1,-7-4 78,-17 11 0,-5 2 280,6-20-1,0-7 46,-16 49-45,-4 13 289,0 11-469,-1 1 46,1 3-46,2-1 46,2-1 111,4-2 157,2-3-156,4-2 22,-2-1-90,-1 2 1,-4 3-270,-5 3-157,-1 3 112,-3 0 158,0 0 268,-11 30 90,-4 5 527,-15 25 0,-9 13-467,4-13 0,-3 3 0,-1 1-753,1 3 0,-1 0 1,-1 2 497,-4 6 1,-1 2 0,4-4 3,-2 9 1,4 0-973,8-10 1,0 4 0,2 2 878,1 8 0,3 2 0,1-3-61,3-16 0,2-3 0,2-1 87,-3 30 0,7-16 79,12-36 67,1-24-23,0-6 1,0-13 699,0 0-1663,13-23-2758,5-25 0,1-7 3587,9-23 0,-8 23 0,-4 6 0,-9 19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9:10.9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97 260 7236,'-19'-7'1053,"-1"1"-739,1 5 67,2 0 91,7 0-181,2 0 0,6 0-134,0 0 45,2-1 246,0 0-134,0 1-538,0 1 22,5 0 202,15 0 22,21-1 248,30-9-1462,8-5 1,8-3 1661,-17 2 1,2 1-411,-6 0 0,4-1 0,-4 1-549,3 1 0,-4 2 511,-5 2 1,-3 3-1,39-4 45,-3 8-89,-35 1 44,-5 2 23,-36 0 1189,-9 0-1190,-6 0 1,-2 0 2840,0-1-3132,0 0 903,0-4-2539,0-2 1883,4-11 0,-3 9 0,3-5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9:12.9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297 274 10419,'13'-12'-246,"-2"2"358,4 6 45,-3-2-135,8-3 202,1-11-22,-4 6 157,5-21 314,-34-36-785,-3 37 67,-30-25 45,-24 94 22,16-1-22,16-1 0,1 4 0,-9 27-22,8 4 10,16-18 1,3 2-45,6-2 0,3 1 33,-2-1 1,4-2-68,12 30-3257,20-36 3459,41-22 1,16-13-258,-25-10 1,3-6 76,8-1 1,7-3-1,-6-6-918,2-17 0,-6-7 986,-2 0 0,-5 2 0,11-9 0,-26 13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9:13.7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216 6 6339,'-6'-3'515,"2"0"-21,2 3 1838,2 0-2400,-1 0-88,0 4 178,-5 7 45,-3 17-1730,-5 19 1,-1 9 1796,2-2 1,-1 3 56,-6 32 0,0 6-307,4-10 1,2 1 317,1 3 0,1 1-57,2 1 1,1-2-113,3-7 1,1-2-1,2-9 1,1-1-434,1 4 0,2-3 445,4 15 2536,3 0-2514,4-51 68,-2-15-225,-5-7 886,-3-8-1738,0-5 292,3 0 381,5 0 471,7-8-113,21-28-1829,12-33 1807,-17 19 0,0-3-445,-6 2 1,-2 3 242,10-21-2085,-20 36 2130,-14 29-134,-1 4 336,0 9 2243,0 2-2355,0 9 762,-3 52 1,-1 14-741,3-7 400,-4 14 1,10 0-513,17-40 1,7-11 2382,14 1-4131,39 0 1838,-29-76 0,-21 16 0,-8-15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9:14.0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55 13200,'-12'-27'627,"2"7"-2801,4 12 581,2 27-738,-1 18 2331,1 23 0,0-22 0,2-7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9:15.9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139 400 7729,'0'-19'1861,"0"2"-1547,-1 9-180,-3-1 1,-3-1-135,-1 1 45,0-1 717,2-11-739,3 10-1,2-7 90,1 13-112,0 4-202,0 1 247,-3 0-247,-1 0 157,-5 13 179,-6 13-21,0 28-57,2 0 0,1 8-11,4 5 0,3 2-196,-4 0-1,3-3 141,5-7 0,3-8-11,8-1 246,17-16 202,21-18 493,27-50-762,-5-10-135,-30 1 1,-3-4 21,-8 5 1,-2-4-157,13-27 0,-2-2 0,-10 19 0,0-1 112,6-16 0,-1 3-45,9-18-358,-21 42 302,-4 11-102,-15 37 293,-2 14-68,0 14-3234,0 20 3279,-7 11-67,-5 11-336,3-18 1,1 1 358,-5 28-101,13-20 0,6-4 78,11-3-23,20 1 79,31-73 0,7-20-347,-8 0 1282,8-13 0,-8-8-1439,-33-17-68,-14 17 0,-1 0 426,7-27 1486,1-10-992,-18 53-27,-5 23-578,-3 9-3068,-3 27 3314,-8 14 45,-4 28 102,-1-11 1,1 3-14,5-2 0,1 0-89,-3 7 0,4-3-2291,10 16 2313,7-26 0,10-23 224,75-18 933,-38-29 0,3-10-1763,15-4 1,-2-6 347,-13-8 0,-10-2 180,-19 10 0,-7 4 55,-5-1 3236,-11 20-3459,-5 26 380,-3 22-66,0 22-68,-3 10-45,3 2 45,-3 15-134,3-26 44,7 5 157,2-32-21,11-8 739,75-19-785,-49-2-112,4-1 0,-3-5 179,-19-8-134,-10 6-1,-1-1 46,-7 9-45,-3-2-23,-2-4-134,-3-10 67,-1 3-22,-1-5-224,0 10-23,0 6 246,0 2-515,-10 5 516,2 5 112,-9 14-112,4 10 67,2 18-179,9 50 134,11-45 112,16 23 225,11-63-23,7-7 247,4-13-270,17-28 112,-5-31-380,-7-9-505,-32 14 0,-7-1-302,-7-23-23,-10 27 0,-5 1-336,-22-22 941,-23 11 336,8 39 1,-4 7 314,-38-1-427,4 30 68,31 33 45,34 27 45,7 11 122,8-9 1,2 1 617,1 29-707,1-38 0,0-5 281,0-1-427,0-29-134,0-2 66,8-7 46,9 0 628,32-4 0,7-3-313,1 2-203,0-3 0,-4-1-112,-25 0 0,-12 3 44,-8-1 91,-1 6 89,2 13-44,12 19-24,17 11 24,5-9-1,19-17-22,0-21-830,-8-21 1,1-12 672,-12-5 0,-3-3 0,39-18 0,-49-3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9:16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755 116 7527,'0'-27'1525,"0"4"-1,6 3-627,-2 7-269,4-6 89,-3 10-829,-2 5 0,-2 12 247,-1 32 44,-5 46-592,-7-16 1,-6 23 0,-3 11 0,-1 0 0,4-9 440,4-6 0,1-5 0,0 0 0,-2 7-21,0-8 1,-4 6-1,0 2 1,0 1-1,2-3 1,4-6 76,1 12 0,4-3 0,1-7 0,2-13-182,1-9 0,1-5 98,1 31 0,1-17 44,1-53 292,0-9 113,0-8-561,-4-25 2260,-7-11-2944,-6-14 1,-3-6 167,-21-31-170,12 25 1,-3-1 326,2 16 0,0 2 359,-1 0 0,-1 0 112,1 2 0,-1-2 40,-5-6 1,3-1-1072,-6-25 717,5 8 336,39 33 46,16 19 926,40-6 0,26-4 0,-5 0-445,-11 2 0,4-2-213,8-2 0,14-4 1,0 0-1,-14 3-531,-8 1 1,-6 2 149,15-7 1,-7 6-427,-4 9-1457,-33 9 2136,-7 45 1,-23-28 0,-5 28-1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9:55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5 280 7146,'4'-5'2018,"0"1"-1839,-4 3 46,0 1-158,-3 0-22,1 0 22,-2 0 112,2 0-537,1 0 1075,0-1-829,8 4 269,-2-2 112,7 3 67,-2-2-44,0-1 335,2 2-649,-6-2-68,1 1 23,-6-1 45,0 0 201,0 1-157,1 0-89,1 1 45,2-1 829,8 2-717,-4-1 111,5 2-134,-9-3-89,-1 0 89,-1 0-134,3 3 89,-3-1-22,2 1 90,-1-2-135,3 0 90,1 0 90,1 0 22,-4-1-135,-1 1-89,-2-2 0,-1 1-23,-1-1 67,0-1 113,1 1-22,5 3-46,0 0 23,6 2 470,13 1-402,-13-4-24,10 2-44,-19-4 0,0 0-45,0 1 0,1 0 0,0 0 45,1 0-45,0 0-68,11 3 91,-6-2-23,6 1 0,-11-3-23,4 1 23,-4-1 23,4 2 44,-4-1-89,1 1 22,1 0-68,6 2 68,-4-2 23,3 1 22,-5-2-1,-1-1 1,-1 0-67,-1 0-23,-2-1-45,-2 1 68,1 0 22,0 1 0,4 0 22,-1 0-44,3 2 22,-1-1 90,3 1-90,-2-1 22,4-1 0,-7 0 1,1-1-23,-3 0 22,0 0 23,1-1 0,-1 2-23,2-1-22,0 1 45,13 2 0,-8-2 22,8 1-45,-10-3 226,0 0 43,-2 0-202,-1 0-21,-1 0-24,-3 0 47,3 0-91,0 0-23,2 0 46,-1 0-46,5-1 23,-4 0 23,2 0 21,-5 1 158,-1-1 224,0 1-358,-1-1-114,1 0 46,1 1-22,0 0-46,5-2 91,-2 2-1,3-2-22,-3 0 225,1 0-46,-4 1 23,1 0-135,-3 0-67,0 1-22,1-1-1,0 0 1,0 0 22,2 0 0,1-1 0,1 0 22,-1 0 23,0-2-23,-1 3 23,-1-3 0,-1 3 68,0 0-113,-1 1 0,1-1-23,-1 1 1,2-2 22,-1 1 0,2-1 0,-1-2 22,1 1 113,1-1-23,-1 1 44,-1 0-111,-1 1-22,0 1-23,1-2-23,0 0 1,0 0-1,1 1 1,-1 0 22,4-4 22,-2 2 1,1-3 22,-2 4-1,-1-1 68,1-1-44,-1 1-68,0-1 23,-1 3-23,1 1-68,0-2 68,1 1 0,1-3 45,-1 1 0,3-4 67,-3 1 67,1-2-22,-2 3-67,0 1-45,0 1-23,0-1-44,1 1-1,-1 0 46,1-1-46,-1 1 1,5-3 22,-1-3 22,1 2 1,0-1 21,-4 5 450,0-5-360,-1 4-134,0-2 23,-1 5-46,0-2-22,0 0 45,0 0-22,1 1 22,-1 0-67,1-1 156,0-1-89,0 1 23,0 0-23,-1 1-23,2 0 1,-2 1-45,2-1 22,0 2 0,0-1-44,13-10 133,-8 6-21,8-8 22,-10 8-45,-2 1-45,0 0 0,-1 1 23,-1 2-23,2 0-22,6-5 89,-1 3-22,6-3 0,-6 3 22,0 0 1,0-2-23,-2 2 22,-1-1-44,-2 3 22,0 0-23,0 0-66,4-1 22,-2 1 44,1 0 1,-1 0 44,9-2-22,-6 2 0,5-2 23,-8 3-23,-2 0 44,0-1-44,-1 1-44,0 0-1,1 1-23,0-1-22,1 1-22,8 0 112,-4 0 0,7 0 23,-10 1-1,-1-1-22,-3 0 67,0 0-44,-1 0-23,0 0 0,0 0-23,7 0 23,-1 0-22,7 0 22,-4 0 0,1 0 22,0 0 1,4 0-1,-4 0 23,1 0-23,-6 0 24,0-1-46,0 0-23,-1-1 0,0 2-21,0 0-46,4 0 68,1 0 22,2 0 22,-2 0 112,-1 0-111,-5-1-23,1 1 0,-4 0-45,0 0 0,0 0-44,0 0 1456,-1 0-1367,-2-2-112,0 0 68,-2-1-24,1 0-44,1 3 0,2 0-180,-1-1 248,0 1 200,0 0-21,0-1-135,-1 0-381,-1 0 67,1 0 247,0 0-180,2 1-1591,0 0-1301,0-2-3744,0-2 6883,0-5 0,0 4 0,0-2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19:17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1 313 12751,'40'0'1098,"6"3"-604,17 6 313,31-13 0,4-9-672,-46 5 0,-4-10-1873,25-38 0,-22-9 1267,-58 9 392,-23 3 1,-10 11 78,-15 32-45,6 22 23,-6 41 89,25 4 382,3 33 66,23-15 135,15-23 1,9 0-124,7-2 0,8-4-359,16 4 0,7-6-112,-8-12 0,6-12-56,40-25 0,-5-11 0,-26 7 0,-8-11 0,0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1:17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42 118 6451,'0'-23'650,"0"4"-695,0 13-45,0 1-246,0 4-45,-2-1 179,1 2 46,-4 0 111,1 0 202,-3 0 717,2-4-134,-1-2-449,4-3 113,0-1-270,0 4-111,1 0-46,-1 5-22,2-1-111,0 2 44,-1 0 134,1 0 2511,-2 0-2533,2-1-67,0 1 0,0-2 22,2 2 224,10 0-112,6 0-22,70 13-90,-41-4 68,40 9 44,-61-8-22,-5-5 583,3 0-68,-10-4-133,6 0-114,-6-6-201,10-11-179,10-2 22,4-2 45,11 8-67,-3 8 90,8 3-23,1 1 67,17 0-67,-24 0 0,4 1 0,-32-1 67,-8 3 0,-7-2-537,-3 2-2692,-14 4 1167,0 4 1995,-7 4 0,8-5 0,6-2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1:20.9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41 260 7303,'-5'-6'269,"1"0"-785,4 3 90,0 1 494,0 1 66,0 1-67,2 0 68,-1 0 134,1 0 45,-1 0 807,-1 0-1189,-2 0 23,-1 0 23,-5 0 0,0 0 44,1 0 45,1 1-44,5 1 22,1 0 22,0-1-22,-1-1 22,0 0 897,0 0-1098,4 0 380,12 0 180,11 0-67,20 0 45,41 0-247,-19 0-113,19-1 1,-12-10 180,-20-2-113,2-4 45,-26 4 22,-20 4-202,15-1 68,4 0 45,21 0-68,8 0 1,35-5-91,-21 1 113,18-3-22,-16-10-1,-26 10 0,3-8 181,-36 13-674,-9 4-830,-14 1-515,-49 5-381,-4 6 2197,8 4 0,2 2 0,1 0 0,11 6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28.5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6765,'19'0'986,"0"4"-6713,4 9 5480,4 29-448,-11 1 1342,6 25-647,-11-5 0,-3-27 0,-3-2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01.5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36 6563,'-5'-18'-22,"2"3"-68,2 15 1412,1 0-962,0-1-24,0 1-180,0-1-65,0 4-2,0 4-44,0 2-23,0 1 23,0-4 67,0-2-45,0 0-44,0 2-1,0 9 90,-8 29-22,-2-1-1696,-10 25 1629,2-16-23,-4 8 45,11-26 67,1 0-67,9-28 45,1-3 89,0-1-112,0-1 507,0 0-3287,0 0 2713,0 7 0,0-4 0,0 3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21.3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3 177 10464,'-2'-20'45,"1"5"-359,1 15 1122,0 0-808,1 0 0,8 2-90,-1 2 157,18 8-157,-14-7 0,9 4 68,-17-9 89,0 0-22,-1 0-22,-1 0 44,1 0 135,19 9-202,-8-6-23,13 7 1,-11-8 44,-8-1 23,3 0-45,-5-1 23,0 0-23,0 0 0,0 2 22,2-2-22,2 3 0,4-2 0,2 2 45,5 0-45,3 2 45,-2-2-45,0 2 0,-3 0 0,-5 0 22,4-2-44,-8-2 111,13-1-89,-10 0 23,6 0-23,-3 0 22,2 0 0,6 0-22,5 0 0,1 0 23,5 0-23,-2 0 0,-2 0 22,-4 1-22,-4 2 0,-3-1 0,-6 1 45,4-3-45,-7 1-45,2-1 90,-2 2-45,1-1 0,6-1-45,3 2 23,5-1 44,5-1-22,3 3 45,33-2-23,-16 1-44,43-1 22,-45-1 0,14 0 22,-33 0 1,-2 0-46,-7 0 46,-1 0-23,-1 0-23,2 0 23,3 0 23,7 0-35,18 1 1,7-2 34,35-4-35,-28 4 1,-1 0 34,18-8-3415,-8 3 3392,-28 2 0,12-2 0,-31 4 0,0 1 0,0 1 0,3 0 0,4-1-23,2 0 1,9 0 22,15 1 0,4 0-67,7-1 67,-5 0 0,-3 0-23,-10-3 23,-3-2 23,16-4-23,-20 3 3414,8-2-3414,-24 7 0,0-4 45,0 6-112,1-4 44,47-2 1,-21 0 44,38-3-22,-44 3 0,2 1-22,22-2 0,1 0-1107,-12 2 0,-1 0 1118,11-1 0,-3 1-319,24 1 307,-19 2 46,18-2-23,-20 3 0,-8-2 0,12-1 0,-2 0-12,9-1 1,2 0 18,2 0 1,6-1 0,-7 2-20,0 0 1,-10 0-532,-19 2 1,-5 0 542,34 2 0,-32 0 256,28 0-234,-15 0-44,24 0 36,-26 0 1,9 0 0,-8 0-15,-13 0 0,0 0-448,16 0 1,7 0-1,-11 0 426,12 0 1768,-2 0-1724,3 0-409,-4 0 387,3 0 0,0 0 23,5-1-207,3-2 184,2 0 0,-25 0 0,2 0 1617,32 1-1610,-20 1 1,13 0 0,-11 1-495,-21 0 1,-2 0 486,46 0 0,-5 0 0,-21 0 470,-9 0-493,8 0 23,18-7 0,-18 3 96,-10-1 0,0 0-73,17 1-35,-25 2 1,0 1-594,27-1-2040,-19 2 3209,-27 7 0,-19-6 0,-18 6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25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1 268 9141,'8'-17'-313,"0"4"335,3 8-44,0 3 44,5-1-4296,-1-1 4297,0 4-46,-4-3 1039,-1 2-881,-2-1-23,-1 1-67,6-1 22,20 1-90,-4 1 1,17-2 3392,0 2-3370,4 3 0,-4 0 22,-11 2-22,-25-1 45,-3-2 0,-5-1 23,-1-1-1,19 1-22,35 0-45,-1 1-23,22-1 46,-25 1-1,-7 0-156,22 5 134,-33-1 22,22 2 45,-34-3-44,22-2-1,-14 0-22,14 0 0,-11-1 45,17 0-45,-14-1-23,9 0 1,-13-1 67,-5 0-45,2 0-45,10 0 135,24-1-292,34 0 67,-17 0 68,0 1-68,-44 0 113,-4 0 22,-2 0-112,-1 0 89,0 0 1,-4 0 44,15 0 1,9-4-46,39 2-66,-21-2-113,14 2-90,-17 2 203,-14 0-23,10 0-45,-14 0 247,-19 0 22,2 0-68,-16-1-21,1-1-135,67-3 291,-31 3-179,1-1 0,2 2 0,20 1-3347,-20 0 3369,12 0 1,-32-2 44,-5-1 292,-14 0 605,-3-1-897,-5 1-67,2 1 3392,7-2-3414,4 2 22,7-3-23,58-8 46,-32 5-23,3-1 0,-1-1 0,-11 5 0,4-6 22,-18 5-22,-10 2-45,16-1 23,-7 5 22,17-2-23,7 2 68,10 0-22,10 0-23,-19 1 0,6-2 78,22-2 0,-1 0-56,-26 2 1,-2 0-12,14-3 1,-12 0-12,-35 4 0,3-1 0,2 1 0,6 0 45,41-3-3392,-8 0 3347,32-3-320,-20 0 275,-2 3 45,24-1 45,-32 4 45,13-2-113,-35 2 91,5 0-46,-14 0 0,8 0 1,-13 0-1,4 0-22,2 0 0,22 0 23,4 0-2126,28 0 2125,-42 0 2171,-1 0-2171,-43 0 298,-2 0-320,1 0-45,11 0 67,5 0-22,17 0-67,11 0 123,25-1 0,5 0-78,9-1 33,-7 0 0,-6 1-11,-22-2 67,-10 3 23,-9-3 67,4 0-112,-18 1-45,5 0 3347,-12 2-3347,15 0-22,-1-2 44,13 2-22,0-1 45,5 1 0,11 0-45,3 0 0,1-2 0,13-1 45,-6 0-23,-5-1 90,31 0-90,-13 2 1,2 0-1,-23 1 1,0-1-12,24 1 0,-7 0 12,-28-1 21,-11-1 113,-10 0 359,-10 0 22,-7 2-112,-4-1-134,-2 2-337,2 0-112,6-1 112,4 1 22,13-3 23,3 3 45,6-1-45,1 1-22,-4-2 44,-2-1 1,-4-1 22,-5-1 0,-5 2 134,-9 1-45,0 0-111,-6 0-68,1 1 1726,-1 1-1524,0-1 45,0 0-22,0 0 515,0 0-673,0 0 292,0 0-269,0 0-23,0 0-22,0 0 0,0 0 0,0 0 45,0 0-22,0 0 22,0 1-1,0-2-291,-1 2-2040,1 0 1263,-2 0 0,2 0 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29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 7 6294,'-21'-4'0,"4"2"0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30.5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1 248 12280,'79'8'39,"1"0"1,-1 0-1,5 3 1,-4-2-29,6-8 0,-9-2-11,-7 1 0,20 0-22,-29 0 111,-5 0-246,1 0-4027,-1 0 4251,6 0 206,3-1-228,8-2-148,-15-2 1,1 0 58,34-1 44,-31 2 0,0 0 0,23 1 0,-2 3 44,-1-2-89,-24 0 1,0-1-98,34-2 142,-36 1 0,3-1 11,-5 0 1,5-1-20,6 2 1,7 0-1,-4 0 42,10-1 0,1 0-539,-6 1 0,4-1 0,-8 2 516,-8 1 0,-5 0-611,3-1 0,1 0 656,-1 1 0,-1 0-180,-2 1 1,0-1 156,-4 1 1,3 0-12,16-1 1,1 1-23,-17-1 0,-2-1-34,15 0 1,-1-1 78,20-4 640,-2 1-662,-3-2-184,6 4 161,-24 1 0,5-1 3,7-1 1,3 0 26,-13 2 0,2-1 0,-2 0 821,15-1 1,-2 0-852,13 2 0,1 1 45,0 2 0,-2 1-90,-16-2 0,0 0-414,10 1 0,-5-2 414,4-4 11,-24 2 1,4-1 890,6 0 0,1 0-790,1-1 1,-1 1-80,1 0 1,1 1 22,3 2 1,3 1-1,7 1 0,4 0-587,-14 0 0,4 1 0,-4-1 565,18 1 0,-5 0 11,0 0 0,-6 0-23,-25 0 1,-1 0 55,11 0 1,1-1 1003,-5 0 1,0 0-1038,13 0 0,-2 1-921,-18-1 0,-4 0 921,1 1 0,-3 0 0,30 0 466,-22 2 0,2 0-466,32 4-301,-34-1 0,0 0 346,21 5-1686,-2-1 1686,2-3 1551,2-2-1596,-23-3 0,4-1-23,5 1 1,1-2 56,2 1 0,0 0-34,-2 1 0,-3-2 11,-14 1 0,-2-1 590,-1 0 0,4 0-613,22-1 1,9-1-507,-5 1 0,6 1 0,-2 0 518,-14 0 0,-2-1 0,4 1 0,2 0 0,5 1 0,0 0 0,-6 0 974,25 0 0,-3 0-989,-15 0 0,3 0 0,-4 0 15,14 0 0,-4 0 45,-1-1 0,-4-1-34,-23 0 0,1 0-22,28-1 0,2-1-1010,-21 1 1,1-1 1009,21 2 0,0-1 11,-28 2 0,0 0 1032,26 0 1,5 0-1056,2 1 1,5 0-501,-14 1 1,5 1-1,-4-1 523,-16 0 0,-2-1 0,0 0 0,0 1 0,1 1 0,1-1-15,16-1 0,3 0 1,-8 0-9,-2 0 1,-2 0-105,-3 0 0,4 0 0,-9 0 127,26-3 0,-48 3 0,-6-3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31.4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7729,'0'0'0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30:06.1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22 324 6541,'-8'-8'1120,"3"3"-1164,0 0 88,3 3 24,1 2 201,1-1 2960,-1 1-2983,1-1 561,0 0-852,4 2-67,-1 0 112,3 0 112,-1 1 763,1-2-606,-3 0-112,2 0-157,-1 0 0,0 1 0,4 0 0,-1 0-112,8 1 224,-3-2 157,3 1 0,-8-1 269,-3 0-515,-2 0-69,0 0 24,0 0-1,0 0 68,9 0-45,-4 1 46,20 1 111,-17-2-1,8 1 46,-14-1-68,0 0-21,6 0-91,-2 0-44,25 2 22,-19-1 45,14 1-45,-20-2 179,-2 0 0,-2 0-246,5 1 45,-5 0 22,6 0 89,5 0-89,-7 0 90,5 0-23,-10-1 494,-1 0-561,-1 0-45,0 0 45,2 0 0,7 0 22,-2 1-44,5-1 22,-6 1 381,1-1-224,-4 0 22,0 0 1,-4 0-360,0 0 158,1 0 44,5 0-22,-3 0 45,4 0 22,-5 0 90,1 0-134,-2 0-68,1 0-90,5 0 135,-2 0-22,4 0 22,-4 1 22,4-1 46,-5 0 21,2 0 91,-3 0-225,-2 0-23,2 0 24,-1 0-1,2 0 67,3 0-22,-3 0-45,4 0 248,0 0-158,-2 0-45,0 0-68,-1-1 23,-2 0 45,4 0 0,-3 0 0,0 1 90,7-2 22,-5 1 90,12-10-113,-13 6-89,5-5-246,-6 7 179,-2 2 67,2 0 201,7-3-133,-4 1-24,8-4 1,-7 2 0,-2 0 22,0 1-112,-2 1-22,-1 1-22,-2 1 133,3-1 1,0 0-22,3-2 89,4-5-180,-3 2 24,1-1-24,-6 5 24,-1 3 178,10-5-112,-4 2 23,7-4-22,-7 3 67,0-3-68,-3 3-22,0-1-22,-4 3-113,0 1 135,0 0 0,1 1 135,8-7-113,-4 3 45,7-5-67,-8 4 45,-1 1-45,0 1-45,-2 1-44,0 0 21,-1 2 68,9-3 45,-2 1 0,7-2-22,-5-1 178,10-8-156,-10 6-45,6-5-134,-8 8 89,-4 2 22,2-1 46,-4 2 22,1 1 44,4-4-44,-1 2-23,2-3-22,-1 2-22,0-1-45,0 1 0,0 0-1,-1 3 68,13-2 23,-8 1 156,15-3-179,-19 2 0,3-2-269,-2 3 224,-1 0 45,5 0 68,10 1-24,-11 0-44,9 0 68,-12-1-91,-3 1-66,2-1 44,0 1-1,22 0 92,-7 0-46,15 0 22,-14 0 180,2 0-113,-12 0 23,2 0 23,-12 0-292,0 0 67,1 0 180,28 0-90,-17 0 112,21-1-45,-27 0 113,-2-1-180,-4 1-45,1-1-45,0 2-201,20 0 313,-5 0 1,18 0 21,0 0-851,-8-4-2175,-5-1-6232,-23-4 9214,-21-3 0,5 6 0,-1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31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6742,'0'0'0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34.0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1641 8625,'13'5'1301,"-3"-1"-1122,-10-4 2018,0 0-2465,0-1 156,1 0 179,19-8 191,36-17 0,10-3-258,7-4 7,-12 6 1,11-4-1,-12 6-7,6-1 0,-17 8 0,3 0 11,-4 3 1,0 0-1,3-1 0,1-2 0,1 1 0,-2-1-3380,35-16 3458,-46 11 135,-4-1-2,-6 2-110,-3 1-2327,-2 3 2193,1 2-23,57-10 0,13 0 45,-11 2 15,-12 4 0,12-1 0,-14 2 2267,-1 0-2282,-18 4 0,-4-2 115,0-4-70,4-6 3392,-29 12-3437,-1 0-45,0 2 45,6 0-23,38-15 1,29-2 11,-10 7 0,4 0 11,-11 4 0,-2 2-176,0 1 0,-5 2 176,19-6 0,-38 7 0,-5-2 0,-6 2 11,43-10 0,9-2-11,-42 13 0,1-1-8,17-3 1,10-3 0,-9 4-667,-11 4 0,-5 2 674,4 0 0,0 0 0,-1 2 0,0-1 141,-2 0 0,0 0-130,-2 2 0,-1-1-11,47-6-11,-6-4 0,-1 0 33,6 0-22,-14 0 0,-6 1 0,-19 3 0,1-1 45,9-2-90,5 1 45,7-1-11,-4 4 0,8 0 22,0 0 0,1-1 318,1 1 1,-2 0-330,-12 2 0,-8 0 0,-2-2 22,15-7-22,-14 1-22,17-5 44,-16 7-44,7-1 22,8 3 0,4-1-45,0 9 0,4 1 45,-32 1 0,0 1 0,30 0 0,-2 1-22,3 2 44,-9 0-44,-3 0 22,-6 0 22,-2 0-44,31 0 16,-18 1 1,22 1-1,3 0 1,-15-1-7,-3 1 1,0-1 27,3 1 1,16 0 0,-6 1 0,-27 0-40,-12 3 46,-3 0-1,17 3-44,-17-6 22,15 2 0,4-3 0,-20 0 22,24 0-67,-2 2 45,11 5 222,-2 1-267,-3 1-3161,-7-1 3071,20 4 135,-28-5-22,5 2-2175,-27 1 2242,-1-3 123,27 6-146,-24-6 1,2 0-1,31 6-22,-7-1 0,0 0-22,15 2 22,-32-5 0,2 1-356,-5-1 0,-2-1 311,28 6 975,-33-5 0,-1 1-1064,26 11 134,-22-5 67,11 5 0,-19-7 1,4 0-46,4 3 0,4 1 1,15 5 1302,0 0 0,2 1-1325,-24-9 0,-2 0 0,0-1 0,1 1 802,3 3 0,-4-2-802,5 2-23,4 5 23,-22-10 0,-3-3 68,21 7-45,-8-7-1,21 9-22,9 1 11,-20-5 0,1 1 203,34 11-214,-41-12 0,3-1-960,17 1 1,-3-3 1004,6 1-23,-7-3 1,5 0-46,-4-1 1,-4-2-90,10 5 112,-6-2 0,-2 2 0,-8 4-45,-2 3-90,1 4 1,0 2 111,-3-3 1830,34 22-1919,-73-37 112,-5 0 45,0-1 22,-1 3 67,3 3-66,-3-3 66,3 5-67,-6-11 23,1 0 0,-4-5 224,0 0-135,0 2-90,0-2 91,0 1-202,0 0 0,0 1 22,0 2 44,0 0-21,0-1-1,0-1 23,0-2 22,0 2 45,1-2 45,1 0 0,0 0 23,-1 0 985,-1 0-1098,1 0 136,0 0-271,0 0-1344,-4 0-1525,-21-3-2579,-21 3 5516,-38-3 0,34 3 0,0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37.9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39 7190,'-2'-19'91,"1"5"-46,1 12-45,0 2-45,0 0 201,-1 0 136,-1 0 89,-1 0 45,0 0 583,-1-2-874,2 2-91,-1-1-200,3 1-271,0 0 450,0 1 201,0 11 112,-2 11 382,-8 54-1804,0-2 1119,2-19 1,1 1-100,-2 36 122,6-5 0,1 2-79,0-33 1,1-1 44,0 20 1,0-2 134,1 3-67,0-49 201,0 11-44,0-33-135,0-2 1055,0-4-1189,0 16 118,0 1-96,0 14 46,0-5-46,0 3 0,0-11 89,0-1-44,0-13 90,0-3-135,0-1-224,0 1-539,4 2-582,5 5-1391,9-1 2736,6 0 0,-9-3 0,-2-4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39.6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 50 7998,'-13'-5'23,"1"1"-1,8 4-22,-1 0 0,1 2 67,2-2-22,1 2 896,1-2-873,10 0 111,6-2 202,31-9-134,-14 2-68,10-5-111,-24 8-23,-7 3-90,-2 3-45,-3 0-45,2 0 270,8 19-90,-6-8 0,9 19 0,-9-13-23,1-3-22,-5-5-22,-1-6 22,-2 0 0,1 0 44,-1 0-21,-2 0-90,-1 0 67,-1 0-90,0 1 45,0 1 112,0 5 23,0 2 67,-12 17-135,3-5 68,-11 6-68,5-13 113,-7-1-113,10-9 23,-5 2-23,12-8 23,1 1-23,-1-1-22,2 1 0,0-1-22,1 0 22,0 0-45,-1 1 23,3 1 44,-1 0-22,1-2 0,0 1-784,0-2 627,1 0 269,7 0 22,6 0 46,6 0-135,1 0 44,-1 4-3682,3 4 3391,-5 13 246,0-2 24,-4 5-68,0 8-23,-5-12 23,3 11 0,-6-9 158,-3 25 3368,-10-18-3369,-9 17-90,-10-34 382,-28 8-270,19-11 23,-17 2 157,22-10-674,13-1 315,18 0 0,16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45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0 560 7572,'12'-9'695,"-3"-1"-807,-9 5 45,0 0 134,0 2 23,0 1 44,0 1 2736,0 1-2870,1 0 45,3 2-23,-1 0-22,0 2 23,-1-2-23,1 1 0,1-2 0,6 5 22,3 1 0,7 4-22,3 2 45,25 7-45,-19-6 23,17 2-3393,-28-10 3392,-1-1 90,-1-4-89,-5 0-23,2-1 112,61 8-89,-42-4-1,54 4 3370,-60-7-3392,-1-1 0,-4 0 0,-5 0 0,-4 0 23,-5 0-23,-3 1-23,-1 0 23,1 0 23,4-1-23,5 0 22,3 0-22,1 1 22,7 1-44,12 2 22,-6 1 0,5-1 0,-19 1-22,-4-4 44,0 2 0,5-1 23,5 1-90,7-1 45,1 3 0,7-2 45,-2 1-45,5-1 0,0-1-67,13-1 89,-17 0-44,6 0 44,-23 0-22,-4-1 0,-2 0 0,6 0 45,15 0-45,0 1 0,38 6 45,-33-4-67,22 5 22,-30-8 0,-4 2-23,-1-2 23,-2 0-45,-2 0 45,-5 0 0,7 1 0,-6 1 68,12 1-68,0-1 0,2 1 0,22-1-23,-11-1 23,33-1 0,-18 0 0,11 0 0,-29 0 0,-13 0 0,-12 2 23,0-2-1,8 1-22,4-1 0,6 0-45,31 0 0,-9 0 45,18 0 45,-19 0-45,-4 0 23,-4 0-23,14 0 0,-20 0 0,10 0 22,-19 0-44,0 0 44,4 0-22,2 0 0,57 0 11,-38-2 0,2-1-11,13 1 0,-2-1-540,-11-2 1,-5 0 516,20-3 23,-33 2 0,-3 1 0,-8 1 23,-4 0-23,-2 0 0,3 1 0,26-4 0,-6 1 0,23-3-45,-16 1 67,6 1 1,0 1-23,2 2 0,-1-2-3035,-7 1 3035,-5 1 23,3-3-46,-28 5 23,6-2 722,-24 4-722,18 0 0,-9 0 23,15 0 3369,-11 0-3437,11 0 67,13-2 1,-2 2-23,2-2-23,-15 0 46,-3 0-46,0 1 23,14 1 68,51 0-113,-26 0-1133,34 0 1178,-51 0-22,-3 0 44,-3 0-22,-4 0 0,-2 0 0,-4 0-22,-2 0 1222,-1 0-1200,-5 0 0,0 0 0,-1 0 0,4 0 45,4 0-45,8 0 0,2 0 0,3 0 0,0 0 22,21 0-44,2 0-192,33 0 169,-42 0 45,7 0-44,-43 0 21,0 0 1,-1 0-23,-1 0 112,2 0-67,4 0 214,-1 0-214,0 0-23,2 0 23,-3 1 0,3 1 23,-1 1-23,-2 0 0,-1 0-23,-1 1 23,-1-1-45,3 3 90,3-2-45,4 2 45,28 1-23,28 0-1084,-11-3 1085,7-1-46,-40-3 46,6 0-23,-12 0-23,3 0 23,-17 0 23,-5 0 1039,-1 0-1062,-4 0 45,5 0-45,0 0-45,9 0 45,19 0 0,-4 0-23,41 0 23,-6 0 0,-1 0 0,-5 0 0,-11 0 0,-14 0 0,11 0 0,-18 0 0,1 0 23,2 0-46,-1 0 23,3 0 23,-1 0-23,4 0-23,-1 0 23,0 0 0,1 0 23,16 0-23,-7 0 0,-3 0 0,-15 0 0,-14 0 0,3 0 0,3 0 0,24 0-12,11-2 1,2-1 11,16 0 11,-14 0 1,-6-1-12,-21 1-23,0 0 1,-6-1 0,0 1 44,8-5 23,-11 1 0,7-2-23,6-2 0,-7 3-22,19-5 0,-9 4 0,26-4 23,-19 4-23,5 0 0,1 1 0,12-1 11,-17 4 0,-3 0-11,0 1 0,-8 3-22,-13-2 44,7 0-22,8-1 23,7-1-23,5-1 44,4-1-88,0 1 88,0-3-88,-6 2 88,-5-1-44,-8 1 0,-6 2-44,5 0 88,-8 2-44,11-2-22,20-5 0,3-1 22,2 2 22,3-2 0,-4 1-66,-16 4 88,-4 3-21,-2-1-23,-3-2 0,14-3 0,-15 0 0,10-3 0,-21 5-23,0-2 23,3 3 23,5-3-23,5 1 0,0-2 0,3 2-23,19-1 23,-1 2 0,-3 2 23,15-4-1,-52 7 1,18-4-23,-40 5 0,3-1 0,7-1 0,1-1-23,5 0 1,4 1 22,-1 0 0,-1 2 45,-5-2-45,-10 3 0,-1-2 0,-2 1-23,7 0 23,0-4 0,9 1 0,7-1-89,7 0 133,12 1-1762,9 1 0,3 1 1718,17 0-40,-15 0 0,0 1 40,20 1 44,-25 0-88,10 0 88,-31 0-88,-5 0 44,-2 0 0,0 0 0,26 0 3352,26 0-3330,-19 0 1,2 0-23,-7 0 0,0 0 59,3 0 1,-3 0-60,21 0 23,18-1-23,-28-2-967,-13-2 0,-3 0 967,-8-1-2759,16-5 2715,-32 7 44,7-1 44,5 0-88,8 0 88,-1 0-21,16-1 1255,-18 2-1278,7-2 3392,-23 3-3392,-6-1 22,-8 2-22,-6-2 45,-3 3-67,3-2 22,1 0 0,6 0-45,20-3 45,-5 1 22,13 0 23,2-5 22,-23 4 46,6-2-1,-26 2-67,0 2 0,1-1-23,0 0-112,0 0 68,1 0-23,0 1-112,6 1-224,-4 2-269,3-1-382,1 1-605,-1 1-605,2-2 2242,-5 2 0,-1 0 0,-4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46.9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72 18 7190,'0'-9'-134,"0"3"336,-4 3-157,0 3-67,-5 0-69,3 0 47,-1 0 21,2 0-44,1 0 45,3 0 22,-1 0 3318,2 0-3318,0 5 67,0 6-44,0 7 89,-1 4 89,-1 3-66,-2-1-22,1-1-91,-3-2 23,2 6-45,-1-6 0,2 5-45,2-7 112,1 23 0,0-18 1,0 16-1,0-24-45,1-5 157,-1-1-67,2-6 46,-2-1-91,0-3-45,0 1 23,0-1-45,0 2-67,2-2 22,0 0 0,1 0 45,-1 0-44,-2 0 133,1 5-22,2 3-22,0 7-22,1-4-1,-1-3 0,-1-5 46,-1-3 111,-1 0-157,0 1-134,0 3 23,0 3-1,0 7-2040,3 12-1143,17-7 3273,15 2 0,-8-16 0,0-5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49.6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0 8603,'-17'0'0,"3"0"0,12 0-22,1 0 1322,0 0-1300,0 0 23,0 0 1524,0 0-1637,0 0 23,0 0-3901,0 0 3968,0 7 0,0-6 0,0 6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50.0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5846,'0'0'0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51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8177,'3'62'0,"0"-1"0,0-3 0,-1-15-5638,-2-33 5728,0 9 1319,2-1-1409,1 8-1409,1-3 1487,3 30 1,-1 7-79,-1 15 0,-1 0 0,-1-1 67,-7-9 2269,-2 12-2336,0-35 22,1 12-22,4-19 0,1 3 22,0 5 23,0 7-90,0 10 90,0 6-112,0 4 0,0-3 44,-1 7 135,-1-9 3325,1-11-3391,-1-6-46,2-17 89,0 7-89,2 1-3437,1 3 3482,2 2-45,2 24-45,-1 5 113,-3-2 357,-2 8 181,0-11-584,-1 0 449,2 3-359,-2 11-22,0 11-68,0 1-11,2-20 1,1-3 32,-2 1-44,3-7 0,-1-4 45,-3-11-22,2 12 246,-2-17-45,0 7-45,0 7-223,0 2 66,1 0 0,2-7 23,3-7-22,1-7-1,1-3 0,-2-10 1,-1-4-23,-3-7 22,2-4 23,-4-1-45,2 2 22,-2 4-22,0 3 23,0 1 3414,0 6-3146,2 8-268,0-12 22,1 1 111,-2-17 360,1 7-493,1 5-1,1 2-44,1-6 22,-2-7-112,-1-6 0,0-1-270,0-1 69,-1 0-1279,-1 0 0,0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3:52.7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59 899 5846,'-26'-13'157,"4"2"179,16 8-224,3 2-112,2-2 426,1-1 314,0 0-45,0-3 291,0 1-560,5 2 68,8-5-248,15-1-134,22-2-56,1 2 0,4 0 11,32-3-56,-26 5 1,-1 0 77,25 0 114,3-1-46,7-1 111,2 0-223,0 0 56,-34 6 0,-1-1-11,29-2-45,1-3 0,1 0-320,-41 2 0,-1 0 319,30-5 1,6-3-8,-19 1 1,2-1-1,-5 0-60,-2 3 1,0-1 44,34-9 1,-4 1 0,-12 7-1,-15 0 0,0 0 68,17-4-90,-22 5 0,1-1 68,30-6-23,-39 10 0,0 0-34,0 1 0,2 1 0,17-3 0,-2 1-33,14 1 33,-28 3 0,-2-1 12,17-1-1,-3-3-22,15-2 90,-23 5-45,10 0-90,-23 7 90,3 0-23,7 0 112,9-2-111,10-2-3144,6-2 3144,3-2 390,1 0-346,0-5-67,-17 4 0,1 1-949,14-3 971,-24 5 1,-1 1 89,14 6 0,-16 1-67,25 0 134,-14 0-44,8 0-113,3 0 90,-3 0-157,-3 0 45,-7 0 45,-2 0 2888,17 1-2865,-24 3-68,14 3 45,-30 0-23,-1 0 90,2-1 0,6-1 90,8-2-146,-5-2 0,5-1 0,5 0 0,1 0-56,2 0 0,0 0 0,-2 0 0,-4 0 23,19-1-46,-5-1 23,-7 1-1984,-8-2 1984,-7 3-490,18-2 602,-15 2 0,25 0-67,-12 0 22,11-1-44,4-2-23,0-3 89,-3 0-66,-9-1-206,-3 1 206,-10-1-1,-7-1 1,-11 0 492,-4-4-425,-19 8 3025,-2-4-3003,-13 8 421,0 0-1295,0-6-3485,0-20 4247,-2-2 0,2-1 0,-1 12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30:08.6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0 189 10845,'5'3'90,"0"1"-5705,1-4 5637,8 3 1521,2-1-1363,19 1 1553,6-2-1688,-11 1-22,0 0-23,-26-1 3436,1 1-3323,3 0-113,0-1-113,4 0 786,16 0-583,-14-1 67,11 0 0,-19 0-67,-3 0-1,1 0-89,0 0 0,0 0 0,-1 0-22,1 0 22,4 0-45,-1 0 112,3 0 23,-2 0 851,5-2-828,-6 2-68,3-2-45,-7 1-45,5 0-22,-2 1 44,4-1 23,-4 1 23,1 0 268,12 0-67,-7-1-22,9 0 45,-13-1 156,4-1-448,-7 0 23,4 1-68,-5 1 90,2 1 0,1 0 67,0 0 180,18-5-23,-12 2 45,10-3-44,-16 4-113,-3 0 45,0 1-180,-2 0-22,1 0 1,-3 1 44,2-1 22,4-1 45,0-1-44,4-1-1,-2 0 224,6-4-201,-6 3 0,3-3-45,-7 6-22,-2 0-46,3 1 68,-2-1 23,2 1-1,-1-1 1,2 0 21,4-2-21,-3 1 45,1-1-68,-4 1 22,0 1-67,5-1 0,-4 1 22,4-1-21,-5 2 21,1 1 90,11-2-44,-5 1 45,8-1-46,-10 0 157,4-2-156,-7 2-23,3-2 0,-7 3-112,3 0 89,-2 0-21,3-1 44,-1 1 134,13-2-112,-9 0 23,9 0-22,-13 1-1,5-3-44,-5 3-1,2-2-22,-5 3-111,4 1 156,-1-1 44,5 0-44,-3 0 23,1 0 66,0 0-66,-3 0-1,1-1-44,-3 2-90,0 0 45,-1 0 44,1 0 113,14-2-45,-6 1-1,10-1 1,-12-1 426,0 0-448,-5 1-46,0-1-45,-4 3-268,1 0 359,0 0 66,1-1-21,2 1-24,1-1 68,2-1-112,-1 0 0,2-1 0,0 0-22,0 0-560,15-1-831,-7 1-1591,10 0-3902,-10 1 6058,-1 0 0,-7 0 0,-3-1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34.8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77 7729,'0'-19'224,"0"4"-224,0 13 23,0 1 896,0 0 336,-29-11-963,12 7-225,-19-10-381,26 11 247,4 2 112,26 13-68,-6 3-67,24 32 68,-24-15 134,2 21 135,-15-13-23,-10 15-78,-10 24 0,-3 3-124,0 1-22,-3-7 0,10-3-8593,45-14 8593,5-34 0,4 13 0,-13-37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36.3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189 36 0,'-6'-20'0,"-2"5"768,-5 15-768,2 0-45,6 0-45,1 0 1410,4 0 1214,0 0-1720,0 5-747,-6 43-22,-1 8 1651,-2 13 0,-1 8-1674,1-6 1,-2 1 44,-4 16 0,0 1 146,1-11 0,1-4-146,1-11 1,3-5-90,-2 20 44,13-16-134,3-36-942,7-1 538,-6-17 202,1-4-1210,1-16 1524,-1-8 0,1 4 0,-4-1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52.6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88 63 7729,'0'-22'829,"0"3"-762,0 11 1,0 2-68,0 2-90,0 2-89,0 1 425,0 1-111,-1 0 291,1 0 762,-1 0-1053,1 1 336,-2 30-3639,-1 0 3414,-5 31 225,-11 33-381,8-33 0,0 3-68,1 2 0,2 1-11,0 4 1,3-2-1,4-15 0,1-1 22,0 0 1,1 1 34,3 0 0,1 3 369,4 40 0,2-2 560,-5-45 1,0-1 844,4 24 0,-3-13-1663,-7-44 22,0-17-3115,1-6 2914,38-22 0,-29 16 0,28-16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53.6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63 8424,'-3'-18'1480,"1"2"-1032,2 16 1234,0-2-1278,-3 2-1,0-1-134,-5-2-22,2-1-68,-1-2-22,2 1 23,1 1-113,3 2-67,-1 1-942,2 1 404,2 4 695,19 29-45,-4 2-23,16 27-66,-10-8 66,-1 2-21,19 33-68,-13-31 0,2 0 0,-7-10 0,2 1 33,10 16 1,-2-6-34,-10-21 0,7 12-23,-17-39-89,-2-5 68,2-4-24,4-2 292,3 0 1,-2-2 201,-5-2-179,-7 0 44,-5-4-112,-1-2 68,0-17-202,0 0-23,0-11-134,0 4 112,8-3-23,8-5 1,47-35 22,-19 31 0,3-1 11,1 0 0,0 0-11,1 3 0,-3 2 68,9-16 22,-26 24-382,-8 8-941,-37 19 1211,-3 6 67,-5-2 44,6 0-66,14 0-293,3-2-133,1 0-91,0-2 114,0 3-1594,5 0 1974,9 2 0,-5 1 0,4-1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55.8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16 380 7281,'-7'-8'-427,"2"1"539,5 7 516,0 0-493,4 2-113,-1 2 0,10 5-22,-6-4 112,3 2 3678,-7-7-3678,-2 1-112,-1 1-157,0 1 112,0-1 0,0-1 494,0-1-606,0 1 112,0-1 2511,0 2-2287,0-5 91,0-3 380,0-7-381,-4-4-157,2 2-67,-4 2-68,2 6-44,2 0-22,-2-2 21,4-16 248,-2-28-46,2 7 270,0-24-135,0 41-68,0 0 24,-3 4-247,2 14 22,-3-8-45,4 16-23,-2-1-44,1 4 45,-2 0-23,0 0 68,1 0 44,1 0-3299,1 0 0,0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05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40 406 13334,'2'-3'874,"-1"1"-627,-1-3-90,0 1-45,0-1-89,0 1-23,-1 2 157,-6-4-90,3 3 45,-5-3-67,5 4-23,1 2 23,0-2-45,2 1 45,1-1-68,0-1-89,0-2-112,0-8 448,0-14-179,0-1 22,0-6-44,0 9 89,0 5 45,0 4-90,0 6 0,0 3-67,0-7 0,0 1 68,0-7-1,0 1 134,0-7-43,0 6-68,0-2-23,0 10 0,0 0-134,0 6-203,0 0 293,0 5-875,0 1 740,-2 0 22,-1 0 23,0 0-1010,0 0-1456,27 7 2533,30-2 0,-17 3 0,12-4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06.4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0 203 10867,'14'-5'472,"-3"-3"-450,-9-2 68,3-1-46,2-2-44,2 3 0,-1 0 23,3-2-23,-2 4 22,-2 0-22,-3 3 45,-1 2-45,-1 0 225,15-19 66,-7 10-157,10-13-134,-14 19 0,-3 4 45,-3 0-45,0 2 67,1-3-44,2-1 22,3-3 45,-3 0-90,3 2-45,-6 3-493,7 2 515,-4 0 90,12 3 1,-4-1-24,3 2-223,-5 0 224,-5 5 112,0-1-23,-1 3 1,1 0 0,1-1-90,0 2 111,7 15 1,2-6-134,3 7-1,0-14-2600,28 7 1730,-36 6 0,28-5 0,-44-3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08.2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21 242 7326,'-10'2'291,"2"-1"-381,8-1 404,0 0-134,-1 0-24,1 0-21,-2 1-46,2 0 1033,0 0-786,6-2-179,5-9 90,10-4 133,15-19-245,-11 12 897,3-3-853,-20 18 45,-4 3-157,-4 3 247,0 0-538,0-1 156,4-2 293,33-31-180,-12 12 45,23-20-90,-31 24 0,-7 8-45,-5 6 0,-4 3-67,-1 1 67,0 6 180,0 6 44,0 12 112,0 19-246,0-7 45,0 8-68,0-14 1,0-13-68,0-4-68,0-12 158,0-1 225,3 0-1997,1-1-941,4-3 2668,1-2 0,-5 1 0,0 1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275 15 7011,'-10'-5'382,"2"1"-114,8 4 248,0 0-68,0-1-21,0-1-23,0 0 156,0 1 516,0 1-1165,-3 0 223,-17 20-44,-25 33-3415,-4 6 3347,-10 19-22,25-28-22,9-10-180,12-8-493,6-12-1121,6-6-1031,10-10 2847,1-3 0,1-1 0,-3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09.6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147 56 6474,'24'-17'2421,"-4"2"-1838,-11 7 44,-5 2 1,0 1-112,-2 3-23,-1-1-313,-1 3-180,-2 0-112,-7 1 134,-10 11 112,-29 27-268,-7 27-45,9-9-1503,15 11-516,58-40 1683,-3-6 313,29-12 269,-13-10 68,3-5-3459,-5-7 3951,23-41-492,-27 14 44,10-26 942,-34 26-1031,-6 19 22,-12 0 67,-1 17-44,-10 0 3391,-5 0-3414,-16 2-112,7-1-22,-7 2-135,20 3 45,8 9-1906,12 28 2018,19-1 0,-9-1 0,10-19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30:10.8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0 211 6854,'0'-3'1323,"1"-1"-942,1 1-44,2-1 224,1 1 246,-1 0-875,-1 2-89,-2 0 157,-1 1 112,1 1 68,15 5-1,-3-3 45,13 3 247,-7-6 538,20-1-987,-19 1 1,11-2-23,-24 2 22,0 0 45,-1 0-3391,6 0 3369,-2 0 67,6 0 561,16-5-539,-15 4-44,11-4 22,-22 4 247,-1 1-359,-3-1 3392,1 1-3415,9-1 46,-4 1-23,10-1 0,-6 1 89,2-1 46,-1 0 111,1-1-179,-5 1 23,2 0-113,-4 1 1,0 0-23,2 0 90,-3 0 180,18 0-46,-12 0 23,10-1-46,-17 1 248,-2-1-381,-1 1-46,-1 0-22,0 0 113,8-1-46,-3 0-22,6 0 45,-5-1 89,2 0-44,-4 1 23,1-1-69,-5 1 1,-1 1-45,1 0-22,0 0 22,0-1 0,6-1 22,-3 1-22,4-2 23,-4 1-1,1 0 180,3-1-247,-3 1-67,6-1 112,-4 2 67,3 0-45,0-1 180,18-6-112,-13 3-1,11-3 24,-19 4-1,-4 2-112,-1 1-23,-2 1-66,1 0 66,11-1 23,-6 0 0,11 0 90,-2-2-68,-7 1-44,3 0 44,-8 1-179,9 0 157,-3 1 0,8-1 90,18-2-67,-15 1 44,16-4-45,-25 2 135,1-1-516,20-1 404,-13 2-22,19 0 111,2-1-67,-21 3-22,14-5-45,-26 3-179,90-2 201,-61-1-3296,23-1 1,-9-2 3273,-41 2 0,8-4 0,-16 12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09.7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144 0 0,'-63'19'0,"23"7"0,6 7 0,27-8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10.0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97 67 6047,'73'7'179,"-1"0"1,-4 0 0,-17-10 200,-34-27 2,-7 5 178,-6 7-22,-11 7 841,-68 14 0,-16 17-2029,40 7-1290,-38 0 1,13 7 1939,73 23 0,3-23 0,0-8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11.0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153 1 8177,'-21'4'336,"-3"5"-291,-7 21-22,4 0-1,3 3 0,10-6 181,6-2-136,4-11 45,4-3 22,0-9-22,0 1-67,0-1-67,0-1 179,0-1-67,3 0 246,7 0 23,29-21-180,-13 8 651,16-16-315,-32 19-223,-4 4-91,-12 6-223,-4 12 156,-7 2-66,-6 14-45,3 0 66,-3 3-156,12-10-23,1-6-157,9-11-44,1-4 761,21 0-312,0-7-68,19-3-46,-6-10 24,-2-1-46,-7 1-717,-9 6 381,-7 6 112,-7 5 359,-2 3-89,0 0 66,9 0-22,-2 0 22,9 0-156,-6 0-404,14 0-291,8 0 246,22-9 583,-5-4 471,-12-1 493,-20 2-448,-16 10 44,-20 6-515,-15 14-134,-5-1-23,-4 19 0,26-17-359,4 5-673,11-18 24,13-1-68,12-5-1436,14-5 1664,7-11 0,-19 8 0,-6-7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16.4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5958,'0'0'0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16.7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5891,'0'0'0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17.4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5734,'12'-6'0,"-3"1"0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20.4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1042 0,'61'-41'0,"1"1"0,-2 6 0,-20 7 1665,-36 18-1665,-2 8 938,5-2-960,5-1 22,11-6 881,11-5-454,47-32-315,-32 19-45,27-17 23,-54 32-90,-9 4 0,-3 6-135,-7 2 23,7 1 157,-1 0 67,24 0 3369,-9 0-3413,20 0-1378,40-30 1422,-33 10 44,39-23 1,-43 17-157,-13 8 0,21 0-22,-19 12-68,16 0 68,-7 5 22,6 0 22,5-2 90,31-14-112,-20 1 1714,17-13-1647,-33 8 45,0-2 382,14 1-483,-2 11 0,4 0-11,31-8-322,-26 10 1,-2 1 343,11-7-1608,-23 5 1,1-1 1585,24-6 45,15 0 67,-32 9-45,-24 3 1,7 1 422,-17 1-423,28-2-45,11-2 1,7 1-1,-15 0 1,2 0-1,31-3 0,0-2-22,-32 4 0,-4-1-153,1 0 1,0 0 141,-5-1 0,1 1 22,9-2 0,1 1-11,-13-1 0,-2 0 0,4 0 0,-3 1 22,15-5-33,2 5 0,1 2 33,10-1-1113,-2 2 0,1 0 1114,10-2-23,0-2-12,-3 1 1,-1 0 34,5 1 1056,-21 1 1,5 2-1091,10 4 0,5 2-629,-14 2 1,3 0 0,1 0 661,-2-1 1,1-1-1,1 1-30,12 1 1,1 1 0,-11-1 508,-12-1 0,-8-1-501,-9-1 0,-2 0-249,43 0 384,-61 0-113,19 0-11,22 1 1,3 1-35,3 3-838,-1-1 0,-6 1 906,-31 3 1722,1-1-1745,-16-4 1173,17 2-1127,-14-4 167,31 3 0,8 0-213,19 1-22,-10 0 0,0 2 388,15 3-388,-27 3 0,-2 2 0,10 2-12,-23-3 1,-6 1 3336,-16-3-3370,-8-2 112,1 0 45,-7-5 0,9 3-89,3-1 179,10 3-45,11 4-3437,9 1 3302,5 3-2245,1-1 2245,-4 1-22,-4-2 23,-9 0 156,26 15-22,-28-11-826,10 5 1,0 2 735,-4-4 1472,33 15-1494,-37-20 2246,-2-2-2291,-4-4 44,-8-2-44,-1-3 0,-17-2-44,-2-1 3436,-8-1-3325,9 5-45,3-1 45,15 8 1,8-1 112,12 6-158,13 1 0,4 2-3346,0-3 3324,-7-1 0,-10-4 44,2 1 225,-25-8-202,-2-1-22,-18-2-45,-1 0 90,16 9-90,16 4 3460,1 2-3393,9 1-22,-14-5-45,-6-4 22,-5-1-22,-8-5 0,-6 0 22,-1-2 46,-6-2 44,-1 2-90,26 11-22,-3-1-3235,28 14 3302,-6-3-67,4 2 22,38 16 24,-13-8-46,1-1-22,-35-12-2,-30-14 70,0 5-46,-3-5 3482,7 10-3482,-6-11 134,7 9-89,-11-10-23,2 4 23,-8-9-45,0 1-67,1-1-45,2 0 134,3 4-22,1 1 22,9 4 68,31 21-90,-15-11 22,21 13-22,-31-21 135,-2-2-1,-10-5 584,0-1-292,-10-4-112,0 0-292,0 1-89,0-1-45,0 3 22,0-3 292,0 2-449,1-1 225,3 2 44,2 2 46,19 11-24,-16-10 1,10 7-22,-19-13-68,0 1-22,0 2 44,2 2 23,0 1 23,6 2-1,-4-3 45,2 1 23,-6-5 1300,2-1-1323,-1 0 23,-1 0-4372,2 0 1300,-2-1-1211,0-5 4193,0-3 0,0 2 0,0 1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22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92 560 7818,'-13'7'1638,"-3"-2"-1101,2-5 46,-6 0-426,8 0 135,0 0 156,9 0-22,2 0-202,1 0-89,35 2 45,0 3 156,62 6 123,-38-5 1,-1 0-304,22 3-88,3-2 44,-64-7-89,-3 1-23,7 1 22,0 2-22,5 2 0,5 4 0,5-1-22,-4 0 44,-1-2 0,-7-1 1,-3 2 402,-4-4-65,-7 1 312,-6-4-403,-6-1-1367,0 0 1143,0-7 44,0-6-89,0-7 23,0-7-158,0 0-22,-1-1-202,-11-41 180,4-4 157,-6-26 313,6 41 1,2 3-180,0-1 67,-5-6-89,7 51-23,1 5-134,1 3 134,1 1-67,1 2 22,0-1 23,-2-24 45,1 13 45,-1-15-23,-1 22-23,3 3-89,-1 1-201,0 1 21,0 0-1142,0 0 1322,1 2 22,0 15-22,1-1 112,3 13 45,3-4 22,2 4-90,-1 20 181,-1 32-180,-3-12 111,-3 20-44,-1-48 22,-1 14-66,-1 28-46,1-39 45,-1 22-45,2-63 0,0 3 157,0 1-66,0-5-68,0 3 313,2-5-314,-2 0 136,1 0-1885,2 0-7016,8-13 8676,-6-3 0,6 0 0,-11 2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30.5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5756,'0'0'0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31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10173,'10'-10'-679,"2"2"1,-3 8 0,-1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30:12.3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0 120 7773,'4'-8'2243,"0"0"-1032,0 1-1211,-3 3-202,1 0-112,-2 3-426,0 1 1659,7 0-314,0 0-358,8 0-67,28 2-203,-20-1 46,22 3 156,5-2 22,-20 0 114,27-2-24,-32-2-22,-3 0-179,3-2-112,-12 2-23,24 1 157,-22 1-90,18 1 1,-15-1 133,18-1 24,-18 1-24,9-1-132,-22 1-92,16 0 68,-6 0 0,15 0 22,-12 0 91,29 0 43,-23 0 158,17-1-22,-32 0-1,2-1-313,-4 0-1,3 1 1,-1 0 44,27 1 46,-4-2 21,13 0 651,-8-8-470,-22 5-136,3-4-134,-15 7-90,3 0-22,0 0 89,2 1 248,28-9-225,-20 5 22,20-6-22,-27 6-134,9-1 66,-8 3-111,8 0-135,-7 3-2085,17 0 538,-10 0-1906,10 0 3767,-22 0 0,-2 0 0,-4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34.7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10352,'14'6'45,"-4"-1"-45,-3 0 0,-3-2 22,-2 0 135,-1-1 45,-1-1-180,0 1-22,2 0 0,1 2-22,4 4-68,12 6 382,26 17-135,-15-13 179,16 12-224,-39-26-44,2 2 66,-7-6-67,-2 0 45,16 6-156,-5-2 66,17 4 23,-4-2-68,6 0 158,12 1-46,-1-2-89,-6-1 23,-12-1-23,-18-2 45,0 2-68,-2-1 46,6 1-46,9 1 46,1 2-23,9 0 0,7 1 44,2-5-44,-5 1 0,-8-3 45,-17 0-112,-1 0 22,1 1 45,4 2 23,1 3-23,1 0 89,13 7-89,-11-7 23,10 2-23,-9-6 45,-1 1-158,2 3 113,-4 0 0,-3 0 0,1-1 45,3-1-157,5 4 292,0 2-157,5 3 44,-3-3-22,11 4-135,-1 0 180,2 0-113,-10-3 23,-10-5 0,-6-2 45,14 3-67,-3 0 22,14 3 0,13 5 44,-10-5-66,16 5 22,-17-10 45,-1-1-45,-7-3 67,0-1-67,-11 0 22,0 0-22,-4 1-22,0 0-68,40 0 90,-23-1 23,25 0 66,-20 0-44,-10 0 67,70-5-157,-48 2 45,52-4 0,-49 6 0,9-1 23,31 2-23,-15 0 0,20-1 0,-30-1-23,-7-1 46,-8 1-1,-4-3-22,-18 2 23,-6 0-23,-14 2 0,1-1 0,4 1-23,8-3 46,2-1-68,15-6 45,-5 0 0,4-3 22,-9 5-22,-6 3 0,16-4 23,-15 1-23,11-2-45,-15 4 45,8-1-67,48 2 67,-2-1-12,-16 4 1,1 1 34,34-2-46,1 1-3369,-8 2 3415,-3-1-23,-12 2-23,13 0-2245,-15 0 2268,10 0 22,-23 0-220,25 0 198,-20 0 2171,28 0-2194,7 0 46,-20 0-23,15 0 45,-5 0 3155,-2 0-3222,13 0 22,-25 0 0,-8 0 0,-14 0-11,17 4 0,6 0 33,26 3-22,-15-1 0,0 0 0,16 4 442,2-4-442,-36-2 0,0 1 0,34 1 0,-41-3 0,-3 0 0,14 4 0,12-2 0,-20 2 0,15-3 0,-19 2 0,5-2 0,10 2 0,6 0 0,-12-1 0,5 0 0,7 1 0,1 0-11,2 0 0,-1 1-1,-6 0 1,2 0 33,23 1 1,-4-1-34,-43-2 0,0 0 11,34 1 0,-6-2 0,-30-2 0,19-2-23,-14 0 23,20 0-22,-9 1 44,11 2 1,12 3-35,-19-1 1,1 0 11,-17-1 0,0 0-771,16 1 0,-2-1 793,17 0-33,-30-3 0,0 0 33,37 0-44,-9-1 22,-30 0 0,-24 0 22,16 0 1,-8 0-23,15 0 1520,-16 0-1498,40 0-44,-19-5-1,13 2 46,-36-7-1,-19 6 45,0-5-44,-5 5-1,1-1 90,-6 4-89,-2-1-23,-1 1 247,0 1-225,0-3-44,0 0 44,0-2-67,0-2 0,0 5-202,0-2-2376,0 4-1210,-4 0 3833,-9 0 0,6 0 0,-4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3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7 147 9320,'-4'4'1077,"2"-2"-1032,2-2-875,0 0 830,1 2 0,6 2 23,3 2-23,0 3 112,-1-2 67,-4-1 45,-3-3-22,2 1-67,-3 1-113,1 1 45,3 4-67,1-5 23,4 6-1,9 2-134,11 7 291,2-2-3481,2 1 3459,-8-8-89,1 1 88,-1 0 57,21 8 0,4 0-258,-1 1 22,2 0 1,1-1-1744,14-2 1699,-14-6 2729,35 2-2594,-26-8 156,3-2-201,-25-2-1,-14-1-22,-11 0 90,18 1-247,-2-1 2787,17 2-2619,10-2 0,3 0 34,7 0-1719,-5 0 1,1 0 1651,3-1 44,-23 0 0,28 0 1,-41 1-23,18 1 67,-20 1-67,52 2-22,-28 0 3369,32 0-3302,-18 0-45,-36-3 0,16 1 0,-38-2-68,29 0 91,-8 0-3460,60 0 3482,-29-1 0,30 0-692,4 0 580,-8 0-30,7 0 231,-45 0-44,-21 0-90,-28 0 2846,2 0-2824,4 0 787,20-1-673,6-4-136,20-1 67,6-3 229,19-1 0,6-2-274,-27 5 1,-1 0-23,26-4 0,-5 0 22,-10 3 1,-36 4-23,-2 2 67,8-1-45,5 2-44,17-2 55,-8-1 1,1 0 33,34-4-67,-8 0 0,4 0 11,-18 1 1,0 0-12,15-2 0,0 1-12,-19 1 1,-3 1 22,-3 0 1,-3 1-35,25-4 23,8 3 68,7-2-328,-19 1 0,19 0 0,3-1 0,-12 1 271,8-1 0,-1 1-11,-9 0 0,11 0 0,-3 0 0,-18 2-22,18-1 22,-42 4 22,-11 0-3062,-2-4 3040,-13 3 0,-2 0 45,-10 0 665,4 0-777,9-1 89,2-1-44,10 0 22,1-1-22,8 0 44,11-3 0,7 1 3415,40-1-3422,-15 2 0,16 0 0,-12 1-15,-25 3 0,0 0-1124,15 0 1,7 0 0,-14 0 1146,-1 0-807,15 1 784,-26-1 0,25-6 23,-35 5 448,19-8-180,-52 7-223,0-2-46,-4 1 2960,7 3-3005,13-3 1195,43-1-1172,12 1 0,6-1 22,-27 1 1,-1-1 279,24 1 0,-12 0 349,-38 1-718,-27 3-135,-9 2 157,7 0 45,29 0 23,32 0-46,5 0 46,15-2-1,-13-5 23,-27 0 89,-2-3-22,-36 7 942,-9 0-1031,-3 3-382,-1 0 336,3 0-44,0 0-538,3-1-1032,-1 0-3341,-2 0 4978,-2 1 0,-1 0 0,0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39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151 0 13245,'8'44'740,"-8"6"-621,-15 15 0,-11 18 1,4-8-109,9-22 0,0 2-19,-8 21 1,-4 11 0,8-10 7,12-14 0,5-10 45,-1 5 89,1 25-44,0-69 22,0-4 45,0-7 134,0 0-156,0-3-1973,0 0 313,0-4-2534,0-7 1908,0 0 2151,0-3 0,0 7 0,0 4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40.0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80 68 7326,'-8'-16'2017,"0"3"-1636,3 9 1390,-11-4-1748,10 5-23,-7-3-269,13 6 224,0 0 180,0-1 156,0 1 1660,0-2-1100,0 1-290,0-1-314,0-1-180,0 1-22,0 0-22,0-1 21,0 3-21,0-1-270,0 15 381,0 16-44,-3 26 22,-2 20-34,2-22 1,-1 1-79,-1 22 23,1 3-23,4-49 0,0-15 268,0-6-88,0-7-90,0-2-90,0-1-90,1 0-45,1 0-111,9-1 358,5-7 75,30-33 0,17-21 0,-9 7-31,8-7-978,-9 8 0,8-9 1,-20 16 1001,-29 26-23,-9 14 22,-2 2-90,0 4-133,-1 1 291,0-5-247,0 1 2689,0-4-2689,0 3-90,0 2-22,0 2-4013,0 1-3453,7 5 7578,-3-4 0,3 4 0,-4-5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54.5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50 5905,'5'-14'1053,"-1"2"528,-4 6-1088,-1 1-141,-5 1-330,1 1 123,-3 1-101,3 1 332,2 1-511,2 0 68,1 0 179,0-1-22,0 0 44,0 0-44,-4 1-90,-1 0 23,-8 0-23,6 0-68,-1 0-3923,8 1 3991,8 5 0,-5-3 0,5 2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55.9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5891,'61'13'179,"-4"2"-179,1 0 45,-4 4 44,0 0-595,1 4 618,2 5 119,1 5-119,-2 4-90,1 1-3203,13 12 3315,-6-10-326,-4-5 686,-27-18 623,-20-13-1005,-11-4-68,2 0-1815,67 5 1771,-18 2 0,26-1 0,-46-1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5:57.6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183 940 12594,'-1'-25'606,"1"-3"-158,0-3-336,1-5-45,-1-4 113,0-3-91,0 0 91,0-23-203,-4 24 46,0-16 89,-4 24-68,-2-1-88,0-30 66,-1 15 45,1-21 45,-4 9 1,3 17 178,-13-14-268,9 31 44,-6-1 22,5 8-447,4 9 313,2 1-67,8 8 22,2 2 45,0 1-829,0-1-651,4 3-851,11 14 2376,20 25 0,-14-17 0,7 10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00.1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1 516 10419,'7'-21'-67,"6"-3"112,15 0 0,2-3 0,2 2 44,-2 3-4273,-5 3 4318,-3 1 1152,-3-1-1062,-5 5 494,19-48-651,-13 28-90,12-32-44,-19 44 67,-6 11-22,-2 8 3436,-2 2-3414,-2 1 23,1-2 66,-2 2 46,0-1-67,1 1-68,-1-4 0,3-2 0,1-13-23,2 3-157,10-12-21,-10 17 66,5-2 292,-11 13 2534,0 0-2803,0-2-158,0 2 270,1-1 90,-1 1-337,2 0 270,-1 0-90,15 13-23,-6-5-44,18 22 134,-15-11 112,9 16-90,-5-8 23,1 1 22,1-6-45,-4-8 23,4-3 0,-1 1 67,7 2-90,-8-4-22,4 5-156,0 6 178,-7-6-22,7 10 90,-6-4-68,-4-4 23,4 12-23,-10-16 23,3 4-23,-3-11 1,1 0-1,1-1 24,-2-4-24,0 1 45,-1 0-67,0 0 23,-1 2-1,-1 1 1,0-3-23,-1 1 22,2-2 0,-1 0-22,-1-1 0,1 0 45,-1 0 0,-1 0 1726,2 0-4483,4 0 2712,8-1 0,-5 0 0,3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02.8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3 328 6047,'0'19'359,"0"-3"-291,0-7-46,0 0 45,0 11-44,0-7 851,0 7 90,1-14 1345,1-7-2017,0-7 111,-1-9-133,-1-1-203,0-3-22,0-1-90,0-1-22,-1-5-136,-2-20 181,1 8-112,-1-11 44,5-1 23,-1 27-90,1-7-23,-1 29 405,-1 3-158,0 3-22,0 1-23,0 8 90,0 5-67,1 10 45,2 4-68,2 7 45,2 0-67,3 14-22,-3-13 111,1 21-66,-6-29 22,-1 6 67,-1-14-67,0-11 67,0-1 22,0-10 46,0-1 224,17-55-3438,8-26 3214,0-3-23,-3 4-113,-19 60 91,-2-2-135,-1 12-23,1-5 1,-1 8-45,2-5 3436,1-5-3189,3-21 66,-3 21-156,1-11-404,-4 28-224,0 0 493,0 3 45,0 9 135,0 13 22,0 16-3504,0 5 3414,0 12-203,0-24 92,0 1 44,0-25 0,0 1 44,0-3-21,0 2 3402,0 0-3357,0-5 190,0 2-280,0-5-897,0-1-5202,0-8 6121,0-7 0,0 4 0,0-3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04.0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103 288 6137,'-41'-1'1345,"8"-1"-1009,14 1-336,11-3-358,6 0 1568,14-24-447,-9 19 358,9-16-942,-12 25 1458,0 0-1637,0-1 68,0-6-91,0-5 158,0-22-1,0 9 45,-5-13-425,-2 23-943,-1 8 1279,3 11 22,3 7-135,2 3 382,0 11 202,0 12-247,0 18-180,0 12-89,0 5 0,0 23-68,4-35-111,1 3-23,4-47 314,-1-10 359,-1-6 425,10-49 1,-2-20-897,-5 10-45,5-15 0,-2-5 135,-13-12-203,0 45 24,0-10-91,0 47 90,0 0-22,3-5 67,2-2 22,0 2-224,-1 4-157,-3 6-515,-1 6 1008,0 10 46,0 9 44,8 45-8071,27-32 7847,-8 20 0,9-47 0,-24-7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30:13.4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7303,'11'-8'2623,"-6"4"-2421,3-1-225,-8 5-626,0 0 649,2 1 268,1 0 1683,24 1-1592,-7-1 336,19-1-359,-12 0-224,0 0-22,17 0-112,-16 1 178,53 1-66,-47 0 22,32-1 180,-39-3-91,-3 0-89,-1-2-134,-10 2 0,2 1-23,-7 1 22,23 2 46,-12-1 22,18 2-23,-17-2 23,21-1 0,-23 0-3504,29 0 3459,-34 0-23,16 0 46,-9 1 44,37 0 0,-26 0 157,24 0 90,-38-1-67,3-2-247,-7 2 3369,6-2-3391,-5 2 22,5 0-202,21 1-426,-17 0-851,12 1 631,-29 0 0,-2 0 0,-5-1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06.1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224 1008 7976,'-29'-3'1076,"11"4"-1032,7-3 91,11 4 314,-4-1-449,1 0-45,-2-1 0,3 0-112,1 2-180,1 7 158,0-3 179,0 2 90,0-5 650,0-3-45,0 1-67,-3-1-315,-1 0-111,-4 0 157,-2 0-45,5 0-471,-1 0 90,6 0 963,0 0-492,-2 0-247,-1 0-135,-2 0-22,-1 0-89,5 0 22,-2 0-113,3 0-739,0 0 515,0-12 897,0-11 853,-3-40-1166,1 25 21,-2-14-156,0 41-90,-1-16 0,2 8 45,0-19 157,3 4 67,0-6 337,0-6 425,0-27-672,0 29-45,0-13 538,-22 2-740,17 33 23,-18-29 23,22 40 111,-2-8-67,-3 3-68,1 0-89,1 2-22,3 4-1,1-2-66,0-4 44,1-26 23,3 5 22,2-18 156,2 16-88,-3 15-68,-3 6-112,-2 16 22,0 2-740,0 0-224,0 1 405,0 5-3701,16 14-2114,-11-4 6464,11 7 0,-15-17 0,-1-2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07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1 584 9523,'8'-11'1412,"-2"2"-1344,-6 2 963,7-21 112,6-8-919,-2-1 68,1 2-270,11-14-67,-2 16 45,8-9 0,4-1-22,11-4 291,22-26-67,-38 37 67,-2-1 45,-22 23 89,-2 4-133,-2 3-91,0-3-134,0 3-135,0-1-112,0 5 90,-3 2 89,2 1-156,-1 0 67,2 0-225,0 0 181,0 2 133,0 12 90,0 10-22,0 17-3190,4 37 3213,-1-16 44,4 19-68,2-35-44,0-10 0,3-10-22,5 1 201,8 10-134,-8-8 157,7 14 3817,-18-27-3839,1 1-45,-6-13 44,2-4-201,-3 0-68,3-3-314,-3 0-2555,0-3-1234,0 3 4193,0 0 0,0 3 0,0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23.4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6070,'5'-13'224,"-1"4"-784,-4 7 560,3 1 0,-2 1 0,3-1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23.7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15 9007,'-8'-7'-852,"1"2"695,14 2-224,11 3-1323,15 0 1704,12 0 0,-17 0 0,-6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23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7393,'0'0'0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24.0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21 8962,'1'-10'-262,"-4"3"1,11 3-1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25.2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21 6249,'7'-12'0,"-2"3"0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25.4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7146,'0'0'0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25.7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36 0,'1'-20'0,"1"4"0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26.6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33 10464,'0'-18'-404,"0"3"-66,0 15-495,0 0 450,0 6 156,0-1-358,0 8-404,0-5 1121,-2 0 0,2-5 0,-1-1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32:23.8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2158 0 24575,'0'12'0,"0"-3"0,0-4 0,-2 0 0,2 6 0,-3-3 0,1 5 0,0-3 0,-2 1 0,2 1 0,-9 19 0,6-16 0,-4 12 0,4-17 0,4-2 0,-2 0 0,3-4 0,-1 0 0,1-1 0,-3 3 0,2 0 0,-3 4 0,3-4 0,-4 2 0,5-5 0,-2 0 0,1-1 0,-1 4 0,1-3 0,-1 3 0,-6 12 0,2-9 0,-4 12 0,4-14 0,3-1 0,0 1 0,1-3 0,1 0 0,1-1 0,-5 11 0,2-4 0,-5 7 0,1 0 0,3-10 0,-2 4 0,5-8 0,0 1 0,-1 6 0,1 0 0,-4 9 0,3-10 0,-1 2 0,1-8 0,2 0 0,-1 0 0,1 1 0,-2-1 0,0 6 0,0-1 0,-9 16 0,5-5 0,-8 9 0,7-11 0,0-1 0,-3 3 0,3-6 0,1 1 0,2-8 0,0 3 0,0 0 0,-2 8 0,0-3 0,-3 8 0,2-8 0,-1 2 0,5-8 0,-1-1 0,2-1 0,1-1 0,1 1 0,-4 2 0,2 0 0,-4 9 0,-1 0 0,-1 3 0,-6 11 0,7-16 0,-3 8 0,9-18 0,-1 1 0,0 0 0,-2 2 0,-2 3 0,-1 6 0,0-6 0,0 1 0,6-8 0,-6 8 0,2-3 0,-5 11 0,-18 23 0,13-13 0,-16 15 0,20-23 0,-1-5 0,6-6 0,2-1 0,4-7 0,-5 7 0,-1 2 0,-5 7 0,1 2 0,1-3 0,-1 2 0,-4 10 0,6-15 0,-2 6 0,8-17 0,2-1 0,-10 9 0,7-4 0,-9 8 0,2 0 0,3-5 0,-2 2 0,4-4 0,3-4 0,-1 2 0,0-2 0,-11 23 0,3-6 0,-11 20 0,10-13 0,-10 8 0,12-16 0,-5 2 0,12-18 0,1-1 0,0-1 0,-2 6 0,1-3 0,-2 3 0,2-2 0,-1 0 0,-5 9 0,3-7 0,-6 9 0,5-11 0,-4 6 0,5-5 0,-5 4 0,6-4 0,-4 5 0,2-6 0,-1 4 0,1-5 0,3 0 0,0-3 0,2 1 0,-1 2 0,-2 0 0,1 4 0,-4 3 0,-11 15 0,0 1 0,-5 2 0,7-9 0,5-7 0,5-7 0,1 0 0,4-5 0,1 0 0,-1 0 0,1 0 0,-1-1 0,-1 2 0,2 0 0,-5 2 0,4-1 0,-3 2 0,-2 3 0,3-2 0,-2 0 0,2-2 0,0-1 0,1 0 0,-1-1 0,4-1 0,-2 0 0,0-1 0,0 1 0,-6 6 0,3-3 0,-3 6 0,5-7 0,-1 2 0,1-3 0,-1 1 0,1-2 0,0-1 0,-2 1 0,-4 3 0,2 0 0,-2 1 0,4 0 0,4-9 0,-4 6 0,1-2 0,-5 5 0,1 2 0,-7 0 0,8-3 0,-3 0 0,7-3 0,0 0 0,-4 7 0,-1-3 0,-2 9 0,2-6 0,-6 7 0,4-6 0,-4 3 0,9-9 0,1 0 0,-1-1 0,4-1 0,-5 1 0,2 1 0,-7 2 0,3 1 0,-1 1 0,3-4 0,2 0 0,-1-2 0,1 2 0,2-1 0,-6 3 0,-2 4 0,-1-2 0,-4 4 0,6-3 0,-1-1 0,3-1 0,3-4 0,2-1 0,1 0 0,0-1 0,-3 1 0,-4 6 0,-1 0 0,-14 12 0,7-2 0,-8 4 0,12-8 0,1-4 0,3-3 0,2-2 0,1 0 0,3-4 0,-7 7 0,2-3 0,-5 6 0,6-6 0,-3 3 0,6-4 0,-4 1 0,7-3 0,-4-1 0,-13 14 0,0-1 0,-12 11 0,-13 16 0,18-18 0,-14 14 0,28-29 0,0 4 0,7-10 0,-3 7 0,0-6 0,1 5 0,-1-2 0,1 0 0,-6 9 0,1-5 0,-2 6 0,6-10 0,1-1 0,3-3 0,-2 1 0,4-1 0,-2 0 0,-2 0 0,1 1 0,-5 5 0,-8 6 0,3 0 0,-5 0 0,7-3 0,4-4 0,1 0 0,-1-3 0,2 0 0,-4 4 0,0 1 0,-3 2 0,4-2 0,-1-3 0,5-3 0,-2 1 0,3-2 0,0 1 0,0-2 0,2 0 0,-2 0 0,-2 1 0,2 0 0,-4 2 0,-5 7 0,2-2 0,-2 2 0,4-4 0,5-4 0,-1 1 0,2-2 0,1 0 0,-3 1 0,3-1 0,-2 0 0,2-1 0,0-9 0,1 6 0,0-6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27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83 975 9410,'-18'-2'561,"3"1"-561,15 1 45,0 0 44,-2 0-66,-3 0-1,-3 0-22,-2 0 45,2 0 605,2 0 337,3 0-225,1 0-44,2-4-763,0-1-135,-1-6 68,-1-7 202,1-13-68,-1-17-277,10-12 1,5-18 0,-1 3 287,1-6 1,1-1-19,0 3 0,2-4 0,-1 7 97,0 2 0,-2 13 23,-3 9-90,-2 9-45,-8 34-90,0 7-1771,0 2 605,0 8-291,0 6-583,0 14 1568,0 3 0,0-10 0,0-5 1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28.9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77 646 7303,'-28'-14'1659,"5"3"-874,12 5-269,4 2-292,3 2-90,2 1-22,1-1-67,1 1-90,0-4 572,16-41 0,7-12-527,-8 17 0,7-20 0,0 2 0,-7 27-45,-2-7 1,19-31 44,-9 18 44,8-12 1,-16 36-67,-6 15-45,-4 8-24,-3 3-21,0 2 427,4 7-47,-1-5 854,4 2-921,-5-12 203,1-4-336,-4 1-360,0 3 180,-1 5-45,0 3-449,0 0 584,3 0 0,6 5 111,19 15-22,-1 1-22,23 23-45,-19-16-22,4 4-45,-13-11 44,-7-5 23,-3-1 23,-5-1 66,-2 0 68,4 42-135,-5-21 1,5 30 22,-8-34-45,2-6 45,-3 1-23,3-13 1,-3-1 22,1-9 22,-1-3 45,0 3-112,0-3 45,0 2-45,2-2-135,2 0-112,0 0-223,1 0-449,-1-2-1032,6-3 1951,4-7 0,-4 4 0,-1-1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24.7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1 8625,'-1'3'0,"-1"0"0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24.9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36 9418,'-17'-16'0,"5"5"153,5 4-848,6 6-807,-1 1 1540,0 0 0,1 0 1,-1 0-1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33.5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69 919 7168,'-12'-19'2242,"3"4"-1748,9 10 21,0 0-67,0 1-21,-1-1-46,-2 2-112,-2 0-112,1 0-112,-2-1-1,1 0-21,1 0-1,1 2 1,2 2 21,1-2 405,0 2-113,0-1-156,-2 0-180,1-1 67,-2-1-44,0 0-23,0 0 44,1-1-671,1-17 537,4-5 157,9-24 23,9-6 291,9-13 0,0-7-179,-6-5-134,-10 0 155,-6 6 46,-6 7 90,-7-3 314,-13 8-718,7 19 22,-6 12 23,15 29-22,2 0 44,0 3 136,0-2-158,0 1-45,-1 1 0,-1-2-23,-1 2-245,-2 0-338,1 0-1142,0 0 66,3 0 135,2 0 1592,14 11 0,-10-8 0,9 7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34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1 552 9433,'6'-34'717,"-1"-1"-179,-2 5-89,2-6-203,-1-3 1,1-1-202,-1-1 45,-1 5-4342,0-3 4275,1 7 343,1-11-411,-2 24 45,0-5 0,-3 24 45,0 0-45,1 0 3392,-1 0-3370,2 0-22,-1 0 23,-1 0-23,3-1 44,-3 0 562,1 0-561,1 1-45,-2 0 268,1 0-65,-1-1-2,0-2 1,3-4-180,0-6-22,4-6 292,1-5-157,-2 7-23,-2 4-23,-2 10-44,-2 3 45,0 0-23,1 0 0,-1 0-1143,2 0 1188,2 4-67,3 5 22,4 4 23,15 23-45,-6 0 22,8 4-22,-9-9 67,3 0-89,-7-6 21,8 10-21,-14-6 22,2 1-1,-4-1 1,-2-1 0,0-5-45,-2-5 0,2-1 67,5-3 23,0 3-45,30 22-45,-26-22-448,19 13-2938,-29-30 3386,-1 0 0,0 0 0,-2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45.1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242 4 5846,'-36'-2'-112,"-5"1"112,-9 1 0,-4 0 0,20 0 0,8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47.0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1273 6047,'20'34'919,"1"-2"-717,-2 0-67,2-6 291,-1 1-292,2-5 1,16 11-135,-5-7 112,13 7-112,9 1 0,-8-9 426,42 17-404,-33-18 225,23 5-23,-21-11 67,-2-2 24,6-1 21,-2-3-202,2-3-111,3-5 134,-1-3-23,6-1-44,2 0 11,-17-5 0,3-4-68,2-2 1,1-1-360,2-3 1,-2 0 347,-6-1 1,-5 0 45,16-4 22,-11 2 44,-10 4-3213,-4-1 3191,-7 3-2002,2-4 1957,1 1-44,22-16-1,-12 5 23,15-14 0,-13 6-45,-2-4 68,0 2-1091,-7 1 1270,-10 8 1650,-7 5-1606,14-16 1846,-21 22-2025,15-16 0,-23 19-112,4-9 471,15-38-89,-4 8-68,7-25 3458,-13 24-3457,-9 4-69,-4 3 113,-17-13-292,-4 15-44,-17-10 89,-4 20-45,-4 2-22,-30-12-23,12 8 68,-27-9-34,35 18 0,-1 0-56,-32-15 11,10 0 0,0-1-11,30 16 0,1 1-902,-14-10 1,1 1 856,-14-9-245,7 8 223,10 9-135,-12 3 135,21 12-45,-10 0 45,20 11-24,3-1 24,-18 2 134,13 0-44,-16 0 22,12 2-68,-6 1 69,-4 1-69,-18 5 46,16-3 1667,-7 3-1848,-5 3 181,10 1-68,-25 14 45,29-6-22,3 7-46,9 6 46,12-3 22,-7 9-45,13-9 45,-1 2 23,4-3-46,-8 16 23,9-14-22,-10 12 44,10-13-44,-4 4 44,1 1-134,-6 26 22,13-14 67,-1 21-11,34 25 1,7 1 11,-5-10 55,5 11 1,3-4 11,-5-34-90,-8-17-22,5 8 44,-4-19 1,4 2 0,8 0-23,12 4 134,12-2 12,-6-13 1,6-3 43,8-4 1,5-2-101,20 0 0,2-3-57,-15-5 1,-1-2-1786,-1-1 1,-2-2 1538,-18 1 0,5-5-1739,11-6 1,13-5-1,2-2 1,-8 0 718,16-5 0,1-4 1229,-10 2 0,10-4 0,-3 1 0,-19 3 0,15-15 0,-17 2 1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12.6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62 12863,'26'-15'-2937,"22"0"-4184,40 7 7121,-33 2 0,-2 1 0,12-1 0,-11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12.9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9904,'-4'-12'2130,"2"2"-1637,0 5-1121,2 3-44,13 2-1212,11 0 1036,20 0 0,-16 0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9:01:45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0:40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5725 10514 24575,'0'0'0</inkml:trace>
  <inkml:trace contextRef="#ctx0" brushRef="#br0" timeOffset="21212">21436 3509 24575,'-3'17'0,"3"3"0,-3-16 0,3 6 0,-3 0 0,-1-3 0,0 3 0,2-4 0,-1 0 0,2 2 0,-1-1 0,-1 1 0,2 7 0,-5-3 0,2 13 0,-1-3 0,-3 11 0,-1-5 0,2 5 0,-4-12 0,7-1 0,-4-5 0,1 0 0,3-5 0,1 0 0,0-4 0,2 0 0,-1 0 0,-1-1 0,3 1 0,-5-1 0,1 5 0,-4 6 0,1 0 0,-6 10 0,4-5 0,-3 0 0,3 4 0,2-12 0,-1 6 0,4-12 0,-2 2 0,6-3 0,-3 0 0,0 0 0,3 0 0,-5-3 0,4 1 0,-4 0 0,4 1 0,-5 5 0,2 1 0,-3 4 0,3-1 0,-2-3 0,2 3 0,-3-3 0,0 4 0,-1 0 0,1-5 0,3 0 0,-1-4 0,4 0 0,-1 0 0,-1 0 0,2 0 0,-4 0 0,2 0 0,-1 4 0,-2 6 0,1 0 0,-3 9 0,-5-3 0,1 5 0,-1-2 0,3-8 0,3-4 0,4-7 0,0 0 0,3 0 0,-2 0 0,-2 4 0,-4 6 0,-4 5 0,2 6 0,-8 6 0,8 1 0,-9 1 0,4 5 0,0-12 0,-2 5 0,7-12 0,-1-5 0,4-6 0,4-4 0,0 0 0,1 0 0,1-1 0,-2 1 0,1 0 0,-2 0 0,-3 9 0,-3-3 0,0 13 0,-5-4 0,1 6 0,0-1 0,-1-4 0,1 3 0,2-4 0,-3 0 0,6-1 0,-6 0 0,3-4 0,-2 9 0,3-9 0,-1 9 0,3-9 0,-3 4 0,0 1 0,4-5 0,-4 4 0,4-6 0,1 1 0,-1 0 0,2-4 0,-2 3 0,1-3 0,-1 9 0,1-4 0,-5 4 0,4 0 0,-3-4 0,2 9 0,-2-9 0,2 9 0,-6-9 0,7 4 0,-3-5 0,3 0 0,-2 0 0,1 0 0,-1-1 0,2 6 0,-3-4 0,1 10 0,-1-10 0,-1 9 0,0-9 0,-2 9 0,0-9 0,2 4 0,0-5 0,2 0 0,-1 0 0,3-4 0,-2 3 0,3-8 0,-3 8 0,2-3 0,-6 4 0,5 5 0,-5-4 0,1 9 0,-3-9 0,3 9 0,-1-8 0,5 3 0,-1-10 0,2 4 0,2-7 0,2 3 0,-1-4 0,2 0 0,-4 8 0,0-1 0,-1 7 0,-4-1 0,-1 3 0,-1 4 0,-3 1 0,4-1 0,-4-5 0,4-1 0,3-9 0,4-1 0,0-4 0,2 0 0,-1-3 0,5 3 0,-3-4 0,1 2 0,-1-2 0,0 0 0,1 2 0,0 2 0,-2 0 0,-2 0 0,3-1 0,-2 1 0,1 0 0,-2 0 0,0 0 0,-1 4 0,1-3 0,0 3 0,-1 0 0,1-3 0,-2 7 0,2-7 0,-1 6 0,0 3 0,-4 1 0,2 3 0,-7 0 0,8-5 0,-7 5 0,6-5 0,-1-4 0,3 3 0,4-7 0,-3 3 0,2-4 0,-2-1 0,1 1 0,-2 4 0,0 0 0,0 5 0,0 0 0,-4 0 0,3 0 0,-3-1 0,4-3 0,0 3 0,0-7 0,4 3 0,-3-4 0,4-1 0,-4 0 0,0 1 0,-3 4 0,1 1 0,-6 3 0,2-2 0,1 2 0,-3-3 0,6 0 0,-2-1 0,7-4 0,-3 0 0,6 0 0,-6-3 0,4 1 0,-4-3 0,3 4 0,-2-5 0,2 5 0,0-2 0,-2-1 0,2 3 0,-1-2 0,-1 3 0,2 0 0,-2-3 0,2 2 0,0-7 0,3 2 0,3-5 0,-2 1 0,1 2 0</inkml:trace>
  <inkml:trace contextRef="#ctx0" brushRef="#br0" timeOffset="21471">19488 7020 24575,'0'0'0</inkml:trace>
  <inkml:trace contextRef="#ctx0" brushRef="#br0" timeOffset="30457">21638 3601 24575,'13'0'0,"3"0"0,-5 0 0,0 0 0,2 0 0,-2 0 0,4 0 0,0 0 0,0 0 0,-5 0 0,0 0 0,-4-2 0,0 1 0,0-2 0,0 3 0,0 0 0,2 0 0,-1-2 0,5 1 0,-1-5 0,3 5 0,6-6 0,-7 6 0,6-6 0,-9 6 0,1-2 0,-1 3 0,-4-3 0,0 2 0,0-2 0,-1 3 0,5 0 0,-3 0 0,6-3 0,-2 2 0,4-2 0,-5 3 0,0 0 0,-4 0 0,0-3 0,0 3 0,0-3 0,-1 3 0,1 0 0,-1 0 0,5 0 0,-3 0 0,3 0 0,0 0 0,-3 0 0,3 0 0,-1 0 0,-2 0 0,3 0 0,-4 0 0,4 0 0,1 0 0,0 0 0,3 0 0,-3 0 0,3 0 0,1 0 0,0 0 0,0 0 0,-4 0 0,2 0 0,-6 0 0,3 0 0,-4 0 0,0 0 0,0 0 0,0 0 0,4 0 0,-3 0 0,7 0 0,-4 0 0,5 0 0,0 0 0,-4-3 0,-1 3 0,-4-3 0,0 3 0,0 0 0,0 0 0,0 0 0,0 0 0,3-3 0,2 2 0,9-2 0,1-1 0,1 3 0,3-7 0,-9 7 0,0-3 0,-2 4 0,-8 0 0,4 0 0,-4 0 0,0 0 0,0 0 0,-1 0 0,1 0 0,9-4 0,-3 3 0,8-3 0,-9 4 0,3 0 0,-7-3 0,3 3 0,-4-3 0,0 3 0,-1 0 0,1 0 0,0 0 0,-1 0 0,1 0 0,0 0 0,0 0 0,0 0 0,0 0 0,-1 0 0,-2 0 0,0 0 0</inkml:trace>
  <inkml:trace contextRef="#ctx0" brushRef="#br0" timeOffset="34490">20731 4747 24575,'-13'0'0,"-3"0"0,5 0 0,0 0 0,-3 0 0,7 0 0,-3 0 0,1 0 0,-1 0 0,0 0 0,-4 0 0,3 0 0,-4 0 0,-5 0 0,4 0 0,-4 0 0,0 0 0,4 0 0,-4-3 0,0 2 0,4-2 0,-5 3 0,7 0 0,3 0 0,-3 0 0,3 0 0,-4-4 0,4 3 0,-3-2 0,7 3 0,-3-3 0,4 3 0,-4-3 0,3 0 0,-3 3 0,4-6 0,0 6 0,0-3 0,0 3 0,0 0 0,0-3 0,0 3 0,1-3 0,2 0 0,1 0 0,-1 0 0,-4-2 0,-3 0 0,-5 1 0,-5-3 0,-8-3 0,0 0 0,-6-4 0,8 5 0,-1-4 0,6 4 0,5 0 0,2 2 0,3 7 0,0-6 0,-3 5 0,3-2 0,-9-1 0,-8 3 0,0-6 0,-5 6 0,-1-3 0,11 0 0,-8 3 0,14-2 0,1 0 0,2 3 0,7-3 0,-2 3 0,3 0 0,1 0 0,0 0 0,-2 0 0,1-3 0,-6 3 0,-4-7 0,0 6 0,-4-6 0,0 2 0,3 1 0,-3-3 0,5 6 0,1-6 0,3 6 0,-8-6 0,1 2 0,-9-4 0,1 5 0,-7-10 0,-2 12 0,0-11 0,-4 7 0,10-3 0,1 4 0,8-2 0,5 6 0,4-3 0,1 2 0,5 1 0,-1-2 0,1 3 0,-4 0 0,-2 0 0,-3 0 0,-1 0 0,-5 0 0,-3 0 0,1 0 0,5 0 0,3-3 0,7 2 0,-3-2 0,4 3 0,-9 0 0,3-3 0,-20 2 0,9-2 0,-10-1 0,0 3 0,-1-8 0,-1 8 0,2-8 0,11 8 0,2-6 0,5 6 0,4-5 0,1 6 0,4-6 0,-10 6 0,3-6 0,-13 5 0,9-2 0,-3 3 0,0-4 0,4 3 0,0-3 0,6 1 0,4 3 0,0-3 0,0 1 0,1 1 0,-5-1 0,-1 2 0,-9 0 0,-1 0 0,-6 0 0,1-4 0,4 3 0,2-3 0,5 0 0,4 4 0,1-4 0,4 4 0,3-2 0,-2 1 0,2-2 0,-3 3 0,3-2 0,-1 1 0,0-1 0,-1 0 0,-5 1 0,-1-2 0,-9 3 0,-1 0 0,-6 0 0,0 0 0,1-4 0,4 3 0,-3-3 0,9 1 0,-4 2 0,5-5 0,0 2 0,4-3 0,-2 0 0,2 3 0,0-2 0,-8 2 0,7 0 0,-15-3 0,10 6 0,-4-2 0,10 3 0,1-3 0,4 2 0,0-1 0,1 2 0,2-3 0,1 3 0,2-2 0</inkml:trace>
  <inkml:trace contextRef="#ctx0" brushRef="#br0" timeOffset="37879">20500 2883 24575,'0'29'0,"0"-6"0,0 2 0,0-3 0,0-1 0,0 11 0,0-9 0,0 10 0,0 11 0,0-12 0,0 12 0,0-27 0,0 8 0,0-17 0,0 7 0,0-9 0,0 0 0,0-1 0,0 1 0,0 3 0,-3 2 0,2 9 0,-5-4 0,5 4 0,-6 0 0,6-4 0,-3 4 0,0-6 0,4 1 0,-4-5 0,4 4 0,0-3 0,0 0 0,0 3 0,0-4 0,0 10 0,0-8 0,0 7 0,0-8 0,0 3 0,0 1 0,-2-4 0,1-1 0,-2-5 0,3 1 0,0 0 0,0 0 0,0 0 0,0-1 0,0 1 0,0 0 0,0 4 0,0 1 0,0 9 0,0-4 0,0 9 0,0-3 0,0-1 0,0 4 0,0-9 0,0 9 0,0-3 0,0 4 0,0-5 0,0 5 0,4-5 0,-3 6 0,3-1 0,-4 0 0,3-4 0,-2 3 0,3-9 0,-4 9 0,0-9 0,0 4 0,0-9 0,0 3 0,0-7 0,0 3 0,0-5 0,0 1 0,0 0 0,0 0 0,0-1 0,0 0 0,0 0 0,0 0 0,0 0 0,0 1 0,0-1 0,0 0 0,0 1 0,0-1 0,0 5 0,0 6 0,0 0 0,0 9 0,0-9 0,0 4 0,0-9 0,0-1 0,0-4 0,0 0 0,0-1 0,0 1 0,0-1 0,0 0 0,0 1 0,-3-1 0,3 0 0,-3 1 0,3-1 0,0 0 0,0 0 0,0 0 0,0 1 0,0-1 0,0 0 0,0 0 0,0 1 0,-2 0 0,1-1 0,-2 5 0,3 1 0,-2 0 0,1 6 0,-4-10 0,4 6 0,-2-7 0,3 0 0,0 0 0,0-5 0,0-11 0,0 2 0,0-4 0,0 9 0</inkml:trace>
  <inkml:trace contextRef="#ctx0" brushRef="#br0" timeOffset="49241">19487 7037 24575,'-40'43'0,"5"-6"0,6-8 0,-1 1-1794,1-1 0,-1 1 1794,-3 0 0,-2 1 0,-2 6 0,-1-1 0,3-4 0,2-2 322,6-3 0,3-3-322,-13 9 694,14-11-694,0-7 0,1 3 0,-2-2 1843,-4 4-1843,-7 5 0,0-4 0,-12 12-117,5-10 117,-4 10 0,16-16 0,-5 7 0,23-16 0,-7 4 0,12-6 0,0 0 0,1 0 524,3 0-524,-7 0 0,4 0 0,-8 5 0,3-4 0,0 3 0,1-3 0,4-1 0,3 0 0,-3 0 0,6 0 0,-6-3 0,6 2 0,-3-2 0,0-1 0,3 3 0,-6-4 0,6 3 0,-5-3 0,2 3 0,-3-1 0,1 3 0,-5 0 0,2 4 0,-6 2 0,6 2 0,-2-3 0,3-1 0,1-4 0,3 0 0,-2 0 0,2-3 0,0 2 0,1-2 0,-1 1 0,3 1 0,-3-5 0,3 3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13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1 139 10800,'66'-34'-1255,"-1"5"-651,-6 12 1,2 1 1905,31-6 0,-37 9 0,-21 6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0:54.2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1 100 7661,'50'18'1862,"-27"-4"-1481,15-14-22,-34 0-225,-4 0-179,2 0 45,16 0 78,30 7 1,8 1-146,10-1 11,-1 2 0,-2-1 168,-11-1 22,17-1-134,-22 0 45,8 1-45,-29-2 0,-7 0 0,-5-1 0,-1 1 67,5 0-268,20 3 268,-2-2-202,15 0 180,-8-3-157,0-1 67,2-1 68,-1-1-90,-2 0 268,11 0-223,-12 0-1544,33 0 1432,-26 0-484,47 0 663,-31 0-72,25 0 27,-18 2 0,3 1 45,5 1-90,3 2-89,-1-1 313,2-1-291,-3-2 247,-1-1-1824,-1-1 1667,-4 0-572,-1 0 662,-3 0-68,30 1-23,-22 1-156,20 3-90,-25 0-566,-4 4 768,2-2-91,11 3 1,2 0 246,5-3-22,-9 2 1,2-2 2287,15-7-2322,-38 1 1,1-1-34,3 1 0,1-2 671,1 2 0,2-2-817,11 0 1,0-1 77,-18 0 1,0 1 256,24-1 0,-2 0-178,-25 1 1,0 1 21,29 0 1,2 0-1275,-22 0 1,0 0 1341,21 0 0,0 0-526,-28 0 0,-3 0 503,-2 0 1,4 0-5,5 0 1,8 0 0,4 0-59,1 0 1,5 0 0,2 0 0,-4 0-459,11 0 1,-3 0 0,2 0 435,-12 0 1,1 0-1,1 0 1,-3 0 34,16 0 1,-2 0 0,-7 0-30,2-2 0,-1 0-30,4 0 0,6 0 1,-10 0 129,-16-3 1,-5-1-68,0 0 1,0-1-459,0 0 0,0 1 503,0-2 0,5 1-408,2 0 1,7-1 0,-3 0 329,14 0 0,1 0-1,-9 0 1,5-1-1,-5 2-10,8-1 0,-4 1 244,2-1 1,-1 1-302,-1 0 1,0 1 635,-1 0 1,-1 1-603,-3 1 1,-2 0 22,-1 0 0,-2 0 947,-4 2 1,1-2-926,24-1 0,-1-1-225,-23 2 0,-2 0 225,13-2 0,7 0 273,0 0 0,7-1 1,-9 1-31,-14 2 0,-1 0-254,15-2 0,10 0 0,-9 1 131,-3 3 1,-8 0-132,-15 0 0,0 1 0,17 0 0,-2 0 22,13 0 23,-3-2 3229,-40 3-2602,-9-3 308,-33 1-2145,-15-2 99,-3-3-1355,-8 0 2421,3-5 0,9 7 0,4-2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0:55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1713 8088,'28'11'-673,"4"-2"1211,-3-20-381,17-12-3983,18-25 4173,-23 15 1,2-3 154,8-9 1,2-2-200,5-8 0,1-3-1055,1-5 0,-2-3 841,0-2 1,-3-3-665,-6 3 1,-5-11 652,-15-1 1,-2-14 0,-3-2 0,-3 12 223,2-7 0,-3 2-314,-5 12 1,0-10 0,-2 5 0,-6 19-425,-7-1 548,0 30 875,-4 19-1211,2 9 1946,-21 7-1655,-6 17-22,-27 13-34,3 11 1,-2 6-12,12-8 0,0 3-358,-18 21 0,3 4 358,19-10 0,6 2-11,0 9 0,5 4 1089,1 6 0,5 2-1022,5 6 0,3 1-4,2-1 1,8 6-128,18 4 0,9 7 1,0-11-9,-4-20 0,4-3 225,5 3 0,6 4 0,2-26 2814,17-33-2575,-2-12-156,2-6 553,21-35-734,-11 3-66,-23-1 0,-2-3-427,20-23-896,-6 2-1233,-8 7 2578,-9 16 0,-18 16 0,-6 10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0:55.8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65 10935,'-8'-7'3879,"1"-2"-3341,7-3-515,0 0-114,0 2-43,0 4-224,0 0-764,0 4-1681,0 1-403,4 1 3206,8 0 0,-6 0 0,5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0:56.8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104 268 9298,'-33'-4'897,"9"3"-359,16-4 224,2 3-22,1-1-403,-1 0-225,1 2-112,2-1-67,-2 2 22,2 0 45,0 0-67,2 0-68,-1 4-89,2-1-247,21 1 695,0-3 90,21-10 23,15-23-449,3-23 21,-3 0-21,-11 0 157,-27 29-45,-7 9-90,-6 10-201,-5 4-538,-1 3 851,-6 28 337,-34 37-315,6 9-22,5-27 1,1 0 44,1 16-44,10-11-46,11-9-3548,5-14 3213,1-11 358,2-9 67,8-7 269,8-2 135,12-10-314,5-9-135,6-13 68,5-11 1112,4-6 0,1-3-1202,9-9-98,-10 9 0,-6 6-216,-22 22-45,-7 9-313,-15 15 873,0 4-21,-4 10 89,-8 9-112,-6 12 828,-16 23-873,13 3-112,-1-1-205,19-12-41,17-21 246,6-8 22,18-8 68,9-6-45,11-12 134,8-10-146,8-35 1,-2-7 56,-10 10 156,0-7 1,-16 8-269,-44 40-225,-4 8 315,-11 20 268,-8 13-156,-9 29-91,2 9-66,10-1-68,8-8-113,13-18-335,12-11 426,29-18 67,7-26 0,-7 7 0,-17-16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0:57.1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56 16451,'10'-3'-920,"0"2"-313,-5-2-247,5 1-5125,7-2 2995,6-3 3257,3-9 1,-9 8 0,-6-4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1:01.7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2530 6451,'8'-15'2533,"-1"1"-1949,-2 0 335,1-7-651,-1-2-156,0-1 46,-2 4 133,-1 8 0,-2 2-88,0 1 245,4-5-156,1-5 245,11-21-267,-5 8-91,17-34-179,-7 13-23,17-35 1,-9 20 67,6-6-45,-10 23 337,9-18-181,-12 19 247,2-12-21,-16 21-180,-3-1 179,-4-15-336,-1-15-3482,0 11 3426,4 11 0,4 0-304,16-17 337,2-14 68,5 16 224,-13 18 246,2-41-492,-11 39-68,3-29-23,-11 52 3271,3 3-3293,1 4 504,5-1-526,3-3 22,8-3 23,4-6 22,23-16 0,4-4 22,11-11 0,-17 19 1,-16 6 66,-9 4-89,-10 13-22,2-8-45,-5 13-3348,6-11 3393,-1 4 44,4-7-22,-3 9 0,8-9-22,-3 8 0,8-9 22,-5 13 3324,-1 0-3368,-2 6-114,20-7 180,-18 9 1,17-5 112,-20 3-135,-8 6 45,0-6-45,-8 10 0,-1-1-45,1 2-45,-1 0-67,0 0 90,2 1 22,1 0 67,8 0 1,14 0-23,-3-1 0,7 0 0,-16-1 22,-5 1-44,-3 0 22,-5 1-180,10 0 113,-4 0-112,9 0-1,-4 5 180,1 5 67,-1 3-44,1 2-1,-1-3 1,-4-5-46,-1-2 23,5 5 0,-4-5-22,8 9 44,-4-4-44,0 2-1,3 3 68,3 2-45,-4-6-134,5 12 134,-12-15-23,1 8 23,-5-10-22,2 1 22,2 3-45,8 22 68,-2-1 44,7 24-22,-9-18 22,2 1-90,-6-14-111,1-1 89,-1-2 68,-3 1 21,1 0 1,-2 2 45,1 1-45,1 1 22,2 4-44,7 22 44,-4-9-1264,16 53 1197,-16-48-2966,8 25 2989,-13-46-91,0 8 68,-3-13 23,2 9-23,-4-13 67,4 14 838,1 6-905,8 22 3415,-3-9-3371,10 25-66,-9-30 0,4 15-1175,-3 7 1,-1 0 1174,2-4 33,-2 6 0,1-4-287,-1-25 298,2 4 1,1-1-23,9 22-68,-6-17 68,6 14-2455,0-11 2477,-6-12 1,4 4-23,-7-5 1554,-1 1-1554,-1 0 268,-4-2-246,-2-11 3325,4 16-3302,1 3 0,3 16-45,-1-13-45,-2-5 90,-1-4-23,-2-12-111,2 15 44,-5-12 90,-1 24-45,-3-18 22,-1 9-44,0-20 89,1-2-67,1 2 0,2 1 22,4 14-89,-2-7 134,1 9-44,0-3-23,-1-10 22,5 20-67,6 2 68,-4-9-46,5 4 46,-7-26-1,0 2-67,-2 0 68,2 3-1,-3-1-44,1 0 22,5 9 22,21 48-22,-10-29-45,12 32 68,-15-35 21,9 29-44,-9-22-22,6 16 0,-18-46 44,3 1-22,-2-2 0,3 13 0,-6-12 0,3 11 22,-4-20-44,0 2 0,-3-8-1,2-2 68,-2 4-45,1-5 0,1 3-45,1 5 68,-1 0-1,4 10-44,-5-10 22,5 2-23,-5-8 1,5 3-45,-3-2-23,9 7 68,-6-5-1,9 10 46,-6-4-1,0-1 23,0 3 0,-7-13 67,0 1-68,-3-10-111,-3 2 90,4-2 291,11 0-180,2-7-89,9 0 157,6-15-113,-13 10-44,4-6 0,-9-3 0,-5 6-45,7-13 23,-2 9-23,1-4 22,2-3 1,0-1 66,-3 0 90,0-1-22,-2 1 45,-1 1-112,-3 1 22,0-2-22,-2 4-68,7-26 1,-4 21-46,8-17 46,4 4-1,-5 9 68,8-19-23,-12 14 0,-1-1 135,-3 2 0,-1 4-135,-4 2 67,1 4-22,-4 2-89,2 5-1,-2 3-22,0-2 23,0 6-23,0-6 0,0 7 22,0-10 45,0-7 91,0-12-91,0 3-45,0 2 225,0 0-247,0 16 0,0-10 45,0 13-45,0 1-23,0-4 23,0 1 0,0-2 0,0-1 0,0-2 0,0 3 67,0-8-22,0 7 0,-2-13-90,2-4 45,-1 12-22,1-2 22,0 18 0,0 1 0,0-3 0,0-1 0,0 1 0,0-1 0,5-8 0,-2 5-23,5-9 46,-2 2-23,0 4-23,0-4 23,-2 10 0,0-6 0,-2 8 23,2-5-23,-3 6 67,1-8-67,-2 7-22,2-6 44,-2 13-44,0-3 22,0 2 0,0-2-23,0 1 23,0 0 0,0 0-22,1-1 22,1-2-23,2-1 23,-1-1 0,3 2-22,-4 3 22,2 2 0,-4 1-22,1 2 22,-1-1-852,0 2-3722,16-9-2489,2-8 7063,11-22 0,-12 18 0,-8-5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1:03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 60 6899,'13'-11'516,"-3"1"-628,-10 7-269,0 0 179,-3 3-359,-5 0 181,-8 0 760,-23 3-245,21-2 269,-10 1 179,31-2-135,1 0-134,4 1 67,1 0-135,1 0-66,0-1-23,5 0 0,2 0-1,4 0-43,3 3-90,1 1 133,3 3 46,5 0 202,11-4 156,10 0-268,9-3 111,36-11-224,-40 3 1,-1-2-202,38-9-23,-23 3-269,-57 12-1278,-16 4 1053,0 2-940,8 10 1479,8 2 0,-4-1 0,2-4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1:04.6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0 183 10711,'22'-9'516,"7"1"-382,17 3 90,7-1-4453,32-2 4005,-19-3 897,20-2-449,-5-16 23,-22 5 224,15-14-180,-50 21 180,-4 4-785,-20 12-67,-4 1-247,-2 1-1636,-6 16 3061,13-3 0,-5 5 0,11-11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1:05.6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189 145 6204,'4'-29'1457,"0"6"-873,-4 4-383,0 7-4295,-1 0 4161,-2 4 882,-1-1-747,-1 1 89,1 2 1884,2-3-1793,1 6-248,1-4 3303,0 7-3796,0 0 45,-2 0 23,-2 10 358,-7 15 68,-9 26-113,-6 26 34,5-11 0,0 3-45,7-17 0,1 0 34,-3 14 0,3-4 0,4 2 22,6-14 23,2-16-3415,1-9 3348,0-9 66,-1-4-156,0-7-202,0-1-382,1-4-4370,0 0 5021,0-6 0,0 5 0,0-4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8:46.1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31 900 8713,'-2'-13'880,"0"3"-880,2 10-73,0 0 140,-3-12 185,2 9 67,-3-9 208,4 11 4464,0 0-4812,0-2-95,0-4 78,0-3-22,0-3-101,0-1 34,0 2-67,0 0-1,0 4-5,0 0 0,0 2-11,0 1 11,0 1 0,0-1 79,0 2 16,0-3 45,0 2-34,0-1 426,0-7-487,-1 4-45,-2-6 101,-1 6-12,0-1-66,0 2-23,3 1-112,-1 3-45,2 2 263,0 0 1,0 0 16,0-2-84,0-1 28,0-1-33,0-4 0,0 1-23,0-3-6,0 2 23,0-1-28,0 1-44,0 1 38,0-1 0,0-3 6,0-5 0,4-2 0,0-3 6,5 1 39,-3 0 5,1 2 12,-3 3-1,-1 3 1,-2 1-12,-1 1-50,0-1 6,0 3 0,0 1-6,0 4 0,0 1 0,1-4 5,2-2 6,2-5-11,2 0 6,1-5 0,1 2 78,-1-1-17,-3 0-17,2 1-44,-3 1 5,0-2 39,1 2-44,-2 1-6,0 3-56,-1 2 11,-1 6 12,0 2 33,-1 0 0,0 2 39,0-2 6,0-1-45,0-2 50,0-3-16,0-2-34,0-2 28,0-2-28,0 1 0,-3-2 5,0 2-5,-1 3-50,2 3-589,0 2 46,2 3-4706,0 1 5299,-13 5 0,10-4 0,-10 4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1:06.3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92 7549,'-13'-22'1144,"2"3"-808,11 14 45,0 1 113,0 1-1,0 1-291,0 1-68,-1 1-156,-1 0-90,-3 0 0,-4 0 112,-8 0-23,-39 28 1,27-15 67,-25 25-45,34-5 0,5-6 22,0 10-22,9-11 0,4-2 0,1 2-45,1-2 0,0 0-179,6-3-224,6-2 470,14-5-67,9-7 247,10-3 314,33-26-404,-18-1 67,17-20-112,-33 3 113,-5-18-539,-16-13 292,-10 13-3392,-23 6 3391,-8 35 1,-12 8 67,-2 3-89,-4 5 44,-1 3 112,3 7-134,-2 9-1,14-1 3034,2 6-5253,15 14 2287,3-2 0,2-2 0,0-13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1:06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100 292 9388,'0'-18'672,"0"4"-672,0 12-44,0 1-292,0 1 201,-1 0 113,-15 7 22,1 10 22,-13 11 45,11 11-67,2-2 0,10 1-134,2-11-203,13-5 764,27-13 626,29-19-671,1-13-136,4-17-22,-35 0-90,-8-2-43,-10 2-700,-9-2 429,-3-3-739,-26-36 762,-19 31-67,-1-11-3064,-9 55 3288,27 36-309,5 22-992,9 27 1301,16 7 0,-6-34 0,9-13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1:0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0 217 10487,'16'-3'-23,"4"-9"472,44-40-292,-26 15-68,23-22 359,-44 30-806,-10 15 268,-3 4 90,-4 22 90,-4 8 0,1 11-46,-3 3-44,3 0-44,2-12-270,1-5 292,0-13 44,1-3 202,1-1 426,37-29-650,-18 12-292,41-32 203,-45 35-46,4-3-1030,-20 17 1501,-1 11-314,-1-1 23,1 10 22,-1-6 0,1 0-22,0-1-448,14 0 560,5-6-112,7-1-1,1-6 158,3 0-202,-4 0-45,3-5-44,-8-1-315,6-15-583,-4 3 248,-2 1 783,-11 11 248,-11 15 44,-3 7 46,-8 23-248,6-16 427,49 16-741,-9-36-1457,42-3 789,-41-20 0,-14 8 0,-12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42.5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21 6204,'-13'-10'-291,"2"2"112,11 7 179,0 1 0,0-2 0,0 2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43.7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0 410 8558,'49'-55'0,"-1"-1"0,1 1 0,18-22 0,-7 12 45,-8 25 45,-8 8-90,-10 14-4409,-10 9 4297,-5 7 949,-1 2-792,-3 2 67,1 7-67,0 6-23,-1 7-22,1 5-89,-3-2 111,2 11 3393,-7-20-3393,-1 5 427,-6-18 89,-44 30 0,-21 8-516,6-1 0,-12 7 1,-3 3-34,21-11 0,5-4 11,-7 6-23,-17 15-291,55-26 247,8-6 22,22 14-201,41 9 358,4-12-67,-14-13 0,5-4 100,6-7 1,0-5-146,33 2-45,-33-6 0,-2 0-201,14-2 67,-10 0 43,-10-7-223,-3-32 1,-3-10 291,-1-1 78,-5 0 0,-6 4-33,-21 21-68,-8 21-89,-1 3-135,2 1 224,-2 0 785,1 0-695,-12 1 67,-7 6 158,-21 14-270,12 23 90,2-6-67,25 9-293,29-20 315,1-12 0,19-2 0,-13-11 90,14-6-23,-20-4 1,9-5-1,-24 0-22,2-3-45,-4 2 45,-3-6-23,-3-3 113,-4-6-1,-2-2-78,-11-28 0,-3-5-78,2 5 55,-6-5 1,-2 8 79,8 35-293,-26 27 224,4 31-88,-26 34 66,31-27 0,1 2-22,-2 1 0,2-1 23,-16 37 22,7-17-23,19-32-89,6-13-359,9-19 45,38-2 224,11 0-899,45-8 876,-45 2 1,5-2-268,17-8 1,10-3 0,-12 1 0,22-4-1,-11 1 1,0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44.1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156 187 7011,'-71'1'583,"10"8"-717,38 40-875,40-13 583,10 8 247,43-29 112,3-21 44,-2-7 46,-2-5 21,-12-7-44,-13 2 90,-13 2 291,-14 3 651,-8-36-786,-48-4 67,12 0-65,-34 16-136,24 37-180,-29 66 24,30-25-46,7 5 0,5 4-448,8 15 313,10-28 46,9 7 134,13-31 90,16-1-515,29-1-46,11-3 516,1 0 0,-25-3 0,-30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44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6406,'13'17'-560,"0"1"448,7 16 112,-5-9 0,6 5 0,16-5 0,-16-14 0,19 7 0,-13-15 0,10 1 0,13-2 0,-21-1 0,-2-1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4:44.6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592 342 6966,'-17'-70'665,"0"1"1,-14 28-1,-8 4-598,-18-20 0,-6 10-45,12 32 1,-1 9 67,-45 6 67,46 3 23,10 2-113,4 2-112,15 3-202,10 9 337,7 19-1077,19 16 1,8 6 986,-4-10 0,1 0 0,2 5 0,1-5 0,7-3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54.0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2988 19 6899,'-7'-3'1614,"-3"-2"-1277,2 2-68,-5-1-247,3 2-22,-13 1 404,4 1 1143,1 0-673,6 0-313,5 0-538,-1 0-46,-10 0 23,-34 0 45,-23 10 0,-2-3 44,-1 6-21,34-9 223,-16-3-44,18-1-90,-11 0-68,18 2 1,3-2-45,1 3-23,2-2-44,0 3 89,-41 8 0,-6 1-67,10-4 23,-11 3 0,-1-1-2990,10-10 3483,-6-1-810,2 0 406,11 0-90,26 0-44,7 0-46,6 0 24,-3 1 21,6 2 46,-8 2-1,5 2 0,-3-1 3147,-2 1-3102,-4 1 630,-38 4-697,15-3 0,-2-1 23,-27 4 21,-13 0 1,71-12-22,-4 1 66,-12-1 24,-14-2-1,-32-4-3459,13 2 3391,-10-1-212,13 5 302,15 0 1,1 0-68,-6 0 203,-22 0-2,74 0-268,-11-4 3298,5 1-3343,-5-1 196,4 2-151,1 1-90,1 0 180,-3 1-90,0 0-6547,-18 5 6547,21 3 0,-9-1 0,24-1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56.7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50 7751,'-14'-14'1547,"2"2"-1435,6 4-112,1 2-112,1 1-22,2 4-1,0-1 90,1 2 113,0 0 1075,1-1-1479,20 1 448,12 6-112,10 0 22,3 6 113,-12-6-68,-2-3 1,-3-1 21,1 1 113,-11 3-113,9 4 1,47 23-45,-21-12-34,-6-3 0,3 0 79,38 9-90,-23-7 23,14 4 89,-18-4-67,7-7-45,4 0 0,10-5 67,-14-3-45,28 1 1,3-3-3393,-6 0 3348,-18-2 22,-36-1 0,-4 0 11,31 0 0,4 0 12,-5 1-46,10 2 1,7 1 22,-8 4 0,-6 0-2246,14 2 2246,-11-2 0,-4-3 0,-24-5-23,-2 0 23,3 0 23,51 0-23,-37 0 22,41 0-22,-56 0 0,1-2 2269,-2-2-2180,36 0-89,-30 1 0,31 2 45,-11 1-45,-15 0 22,19 1-22,-26-1 68,-2 1-46,-5-1 3482,6 0-3391,-15 0 111,18 0 0,4 0-224,-2 0 33,13 2 1,3 0-34,12 5 45,-1-2-45,-16 0-3370,-26-5 3370,-5 0 0,-1 0 67,6 0 24,-5 0-91,2 0 0,-5 0-23,2 0 23,24 0 23,31-3-23,-16 0 22,4-3-2201,-30-3 2358,37-11 2202,-3 4-2381,-12 6 0,4 1 0,-5 6 0,-2 1 0,-5 1 0,1 1 11,12 0 0,-2 1-33,18 1 22,-11 2 45,-32-2 3369,4 2-3436,4-1 22,12 0 22,-7 1-22,-24-1 0,2-1 22,-12 0 23,-4-1-45,-11 0-45,1-1 45,4 0-22,11 1 44,7 4-22,32 6-44,-11 0 66,42 9-44,-42-8 44,14 3-22,-28-6 0,-8-1 179,7 0-156,-16-5-23,8 4 0,-12-3 0,0 1 45,8 1-23,30 12-22,-8-3 0,10 6 23,-28-11-46,-17-5 1,-3 0-23,-5-3 0,3 3 45,-2-3 0,15 6 269,64 21-269,-25-12 0,-4 0 0,-2 0 23,-5-5-23,-6 1-23,-8-3 46,-8 1-23,-5-4 156,-2 2-111,-2-3 67,5 4-67,7 0 0,7 5 44,8 0-43,24 8-24,-13-8 1,14 3 22,1-4-90,-2 0 45,-1 1 0,-15-1 45,-13 4-1,-9 0-133,4 2 178,6 3-3481,-6-6 3549,15 4-112,-1-5 11,10-4 0,4-2-11,17 2-123,-14-3 1,-2-2 99,0-6-89,-6 1-1368,-20-2-2892,-10 0 4327,-18 0 0,-6 0 0,-1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8:47.4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23 656 6518,'-12'-8'145,"2"1"617,10 7 3836,0 0-4598,7 2 140,6-9 85,10-3 38,7-11-11,2-1-28,0 1 84,-4 4-22,-7 3 33,-6 5-151,-5 0-28,0 1-140,0-2 22,3 0-22,6-4-3397,4-1 3385,9-6-2262,9-5 2280,9-5-1523,8-7 1551,5 0-998,0-3 1120,14-8 866,-27 15-821,1-2 1499,-34 20-1627,-8 9 2068,-6 2-2186,-3 5 3100,0 0-2685,1-2 437,2-2-639,1-6-11,3-2 89,-1-4 12,0-1-57,-2 1-66,0 4-23,-2 1-112,-1 5-45,-1 1-22,0 4-1295,0 0 1273,0 10-29,1 2 23,6 13 56,1-2 39,7 4 5,0-3 29,2 0-17,6 4-12,-4-5 35,2 4-40,-6-6 0,-1 1 0,1 2-6,2 1-39,-1 3 45,0 2 39,0 2-3431,2 0 3392,1 0-56,1 0 56,3-3-5,1-1 5,2-1 0,1-3 5,0 0 3421,-1-1-3426,7 5-56,-6 2-3409,-2-2 3342,-9-2-73,-10-9-364,3 9 269,-3-5-420,7 8-584,12-8-2329,8-1 3624,15-7 0,-21-5 0,-5-6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6:58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1 206 10890,'34'-13'561,"12"3"-270,13 10-89,12 0-23,0 0-22,-3-3-90,16 0 24,1-3-24,0 3-45,-4 0-22,15 3-22,-16 0 22,-4 0 0,1-1 45,18-2-57,-33 1 1,-2 1 34,11-4-3854,28-3 3853,-39 3 389,15-4 1,4 0-412,4 4 0,-20-1 0,-1 1-1773,14 5 1773,-12 0-391,4 0 391,2 0 1075,1-2 0,3-2-941,-24-3 1,0 0-79,21 0 0,-3 0 79,5-10-68,-18 6-134,1 5 89,5 2 1086,-6 3 1,0 1-1109,12 0 373,-8-1 0,-2 2-329,3 0-44,-1-1 23,-7 2-23,-16-2-270,3 0-783,5-4-6714,1-4 7767,0-3 0,-20 3 0,-10 3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00.9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3014 51 12662,'-23'-15'224,"1"3"-135,-2 9-89,2 0-4319,-5 2 4342,3-1 836,2 2-814,6 0 0,2 0-23,-22 0 23,3 0 23,-20 0-1,12 0 68,-16 0-180,-1 0 45,14 0 45,-9 0-23,33 0 3415,-24 0-3303,-20-1 382,-14-2-382,-2 0-111,2-1-1,30 2-22,3 1-22,8 1 22,5 0 22,13 0-22,3 0 23,11 0-23,-2 0 22,0 0 23,-6 0-45,-6 0 22,-7 0-22,-6 0 45,-57 10-45,47-6-22,-39 9 89,64-9-45,4-1 203,-47-1-180,26 0-23,-54 1-44,48 0 22,-7 0 0,8 2 0,14-1 22,-4 0 1,18-1-1,3-3-22,-52 4-22,32-2-23,-62 5 22,66-4-66,-11 4 66,24-3 46,1 0 44,0-3-67,-1 1 22,-8-1-22,2-1 0,-8 3 0,-8-3-22,8 3 22,-9-1 0,12 1-45,0-2 112,-24 3-67,22-2 0,-23 1-22,27 0 22,-1-2-45,2 2 45,6 0 0,-1 0 45,-8 1-45,6-2 0,-13 5 0,14-5 0,-11 2 0,-5-1 0,10-3 22,-12 3-22,16-3 0,-19 3 0,-20-1 0,0-1-89,-7 4-24,30-1-1747,16 7 1860,38 14 0,-14-13 0,22 9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02.7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276 0 9029,'-23'0'359,"2"0"-6020,8 0 5684,1 0 1386,-1 0-1409,3 0 859,-2 0-859,3 0 46,-1 0 245,1 0 3504,1 0-3548,0 0-157,0 0 22,0 0-23,-3 0-66,-11 0-23,9 0-202,-8 4 90,15 9 0,3 2 0,2 7-68,4-5 113,5 0 112,7-3 89,10-2 46,5-4 22,23-2-180,-14-3 202,11-1-179,-25-2 22,-8 0-67,-6 1-90,-6-1-22,-2 3 45,-3-2 67,2 1 0,-1-1-179,5-1 381,-1 0 112,5-2 583,4-22-584,-8 10 2,5-14-248,-11 21-225,-2 3 181,-14 1 67,2 0-45,-15 1-23,6 1 516,-18-4-269,3 2-291,-4-2-68,11 3-134,-22 21-45,25-2-314,-20 18-1166,40-2 1233,12-11 740,28-4 68,0-14 66,23-6 562,-2-12-539,-12 1-22,3-10-90,-22 8 67,-6 5 292,-7 1-673,-5 6-157,-4 0 135,-21 3 381,-47 0-157,21 0-67,-21 0-2153,61 0 1031,25 5 1032,62 22 0,-42-16 0,33 14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04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333 24 7437,'-15'-6'1861,"2"1"-1636,4 2-203,4 0-44,0 0-45,2 1-46,-6 1 113,-2 1 45,-6 0-45,-1 0 22,-2 0 248,-15 0-24,9 0 1,-6 0-225,19 0-22,4 0-22,6 0-382,2 0-67,1 2 1,0 3-113,0 4 22,0 0 359,0 2 269,0-4-22,0-1 516,0-5 604,-1-1-447,-6 0-628,-1 0-225,-3 10 113,3 1-45,3 8 44,-1-3 68,4-7 67,-1-2 45,2-6 448,0-1 23,-7 0-583,2 0-23,-7 0-66,8 0-2400,1 2 1592,7-1 785,3 1 246,3-1 0,-2-1 0,-2 0 606,-5 0 381,0 0-1099,0 2-89,0-2-90,0 4 112,0-3 112,0 1-45,0-2 1167,0 0-3028,0 1 45,0 1 292,1 1 1457,10-1 0,-7-1 0,6-1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05.6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130 53 7661,'-19'-20'516,"0"3"-538,-3 12 22,3-1-134,-3 4-315,10-1 0,0 3-335,9 0 784,1 0 0,2 0 0,0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07.5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51 7034,'-3'-16'2152,"-1"2"-1591,-5 10-248,0-1-223,4 4-112,1-2-1,3 3-402,1-2 335,0 1 381,0 1 673,0-1-44,1-1-1167,2 2 68,7-1 425,26 1-635,32 1 412,4 3-46,13 0 91,-28 0 21,-5-3 1,18-1-90,-28 0 0,14 0 45,-30 0-90,43 4 112,-19 0-67,33 3 22,-28-1 502,-2 0-524,-3 0 0,30-2-22,-28-1 66,25-1-234,-18-2 0,1 0-1044,27 0-241,-11 0 0,2 0 1475,-23 0 0,-6 0 0,11 0 0,-11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09.3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 85 6586,'-7'-19'2443,"2"-3"-2062,-1 14-22,3-6-202,3 6 45,0 1 22,0 4 651,0 1-1099,0 2 246,-5 0-247,-2 3 338,-11 25-629,2 33 449,2-12-1668,6 8 1914,18-46 292,21-10-359,3-11-67,17-7 22,-13-8-44,-4-3 21,-6 1 68,-9 4-2898,-8 5 2921,-7 5-561,-8 1 1009,-18-1 322,2 4-614,-48-4-380,39 9-24,-27 8-44,44 5 3415,3 2-3640,8-4 293,2-6 291,8-1 67,2 0 67,9 0-179,-10 0 23,-1 0 21,-7 0 360,-2 0-337,-4 0-246,-3 0 22,0 0-584,1 0-1882,3 0-784,25 1 2402,15 0 0,-7 0 0,2-1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18.2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0 993 12594,'35'-2'0,"3"1"180,21-3-46,-14 0 45,10-3 1,-24 2-90,-5 1-23,-5 1-22,3 0-1,-9 2-66,19-1 67,36 2-68,-8-4 34,0-1 1,2-4 145,32-12-45,-43 8 0,-2 1 23,13-4-23,-31 7-157,-19 8 45,30 0 89,-4 1-89,28 0 0,-2-3 90,-15-1 67,29-10-135,-51 7 23,6-3-23,-33 10-156,0 0 112,5 0 22,4 0 22,7 0 0,1-2 1,6-1 89,29-12-44,-24 4-1,19-7 0,-33 8-22,8 1-45,-3 1 0,6 1-22,8 3 44,25 1 45,21 0-22,-13 1-3459,-8-2 3436,-41 1-22,2-4 0,48 3 0,10 1 22,-12-4-11,19 3 1,-4 0-829,-34 1 862,-5-4 3032,2-2-3077,-15 1 22,13-5-22,-17 7 0,6-1-45,-3 2-22,12 4 45,-6-1 1266,26 2-1155,-22 0-66,50-2 21,-6-11-44,-4 6 23,-13-7-23,-41 9 0,49-10 22,-25 6-67,34-9 68,-38 6-23,-5 0 22,21-13 1,-26 10 21,10-9-88,-26 14-1,8-4-22,26-5 134,-10 3-67,15-5 22,-23 7 1,13-4 21,-14 3-21,6 0-46,-21 6 23,-3-1-44,0 1 21,14-7 23,-2 5-22,11-2 22,-8 4 0,38-2 0,-25 2 11,8-1 0,-1-1 12,-11 0 21,23-10-21,-42 11 45,-1 0-46,-9 4-22,-2 2 0,0 0-22,-2 1 22,-1 0 0,-2 1-46,-1-1 24,0 3-45,3-2 111,9-3 1,-1-1-67,9 0 44,-6-2 1,1 3-23,1-4-23,2 0 1,-2-1-45,24-4 22,-9 5 0,41 0 67,-27 4 1,16 2-1,-23-3-22,-7 2 23,-7-1 89,-8-2-112,-10 5-23,-3-2-22,-4 4-22,3 0 45,3 0-23,13 0 23,13 0 44,0 0 0,5 0-22,-15 0 23,-4 0 111,-3 0-134,-11 0-134,1 0 111,-3 0 1,10 0 67,15 0 67,2 0-135,-6 0-21,-12 0-1,-9 0 22,14 0 23,12 0-67,2 0 90,4 0-1,-13 0-22,-1 0 0,-2 0 45,-6 0 0,-3 0 22,-7 0-45,-1 0 1,-3 0-225,4 0 202,3 0 0,9 0 22,8 1 1,49 4-1,-27-3-22,31 2 67,-48-3-44,-9 0 22,-8 0-22,-8-1-1,-1 0-90,-2 0 23,3 0-22,16 3 22,21 2 90,43 6-45,-12-3 23,-2-1-46,-41-4 23,-22-3 90,-4 4-45,-1-4-68,-2 3-66,0-3 21,5 1 68,13 4 0,11 2 23,-3 0-23,-3 0 0,-14-3-23,-3-2 23,3 2 23,1-1-23,4 1-23,7 5 46,6 0-1,4 3 1,31 6-23,-26-7 44,16 3-21,-37-10-1,-9-3 24,-2 2-69,-4-3-112,13 4 158,5 0 21,32 7 1,-8-1-67,12 3 22,-17-3 0,-6-1 0,-2 1-67,-13-4 67,-4 0 0,-11-5 0,-1 1 0,0-2-135,0 1 1,2 0 111,2 1 180,14 8-157,-4-4 67,12 7-67,-15-6-22,-2 0-45,-6-3-135,-1 0 135,-2 0 45,4 1 111,8 6-89,6 2 45,7 7-23,-1-2 1,4 1 22,1-2 22,-1-2-45,-5-2-22,-2-2 45,-10-4-23,-3-1-22,-7-5-67,1 0 67,-1 0 23,10 5-23,-2 0 0,8 6 22,8 5-22,-6-5 22,7 4-22,-13-11 23,-6 0-1,-2-2 45,-4-2-111,-1 1 21,1-2-22,1 1 45,3 0 23,3 4-46,5 1 1,2 2 44,5 4-66,1 2 21,2 0 90,2 4-44,1-2-23,-8-3-45,0 0 45,-7-6-22,21 12 44,-1-3 23,45 26-45,-33-20 0,20 13 22,-38-22-22,-5-1-45,-5-1 68,-5-6-1,-2 1-22,-3-5 0,0 1 23,7 2 21,-2 2 24,7 1-45,1 7-23,-3-5 22,3 4 0,-6-7 1,-1 0 66,-3-2-111,-2-1-68,-4 0 23,1-2 44,7 7 69,9 5-3461,2-1 3438,2 2-91,-3-4 136,-7-3-1,1-1-67,1 0-23,-6-2 23,6 6 3415,-6-3-3415,3 2 89,-2 0-66,3-3-46,-2 1 46,3-2 22,-7-1-45,1-1-23,-6 0-22,-2-3 45,19 9 0,-6-4 23,18 6 44,10 3-67,-22-9 0,26 8-3149,52-4 368,-13 1 2781,-9-3 0,-3 0 0,-14-1 0,-14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20.1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15 8581,'-12'-6'1547,"4"2"-1032,4 3-21,4 1 1950,0 0-2646,0-2-22,0 2-269,0-1 381,7 1 112,13 0 67,2 1 45,8 5 0,-11-1-67,-2 3-1,-2-1 1,8 5-90,-3-2 90,22 12 0,40 14-23,-27-12-22,25 10-22,-55-28-90,-3 1 112,-4-4 22,-2 1 68,0 0-90,2 0 90,4 1 0,17 3-23,13 1-67,-1-2 67,0 2-44,-19-6 21,-4 3 24,12 1-3460,24 4 3436,-7-1-939,22 3 895,-26-3 23,5 1-1,-2 3 0,10 1 1,-17 0-23,-5-3 493,-9-4-202,-13-5 3017,18-1-3129,27-7-2187,8-2 2008,1 0 0,-16 2-90,-23 5 1,-13 0 133,1 0 46,-13 0 201,26 0-986,-18 0-1457,20-1 2152,-28-10 0,-5 7 0,-5-6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21.4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10 6608,'-7'-5'919,"2"1"-1143,3 4-404,1 0 628,-3 16 0,3-13 0,-3 13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8:33.1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1 246 7559,'90'-9'-120,"1"-1"1,-1 0 0,1 0-1,-1 1 1,-1-5 0,1-1-956,-9 4 1,18-3 0,9-1 0,-1-1 0,-12 1 0,-22 1 1074,-8-5 0,-12 1 0,5 0 0,-10 2 0,-18 4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22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3 296 11765,'0'-23'358,"0"3"-246,0 13 68,0-4-4275,0 0 4275,0-1 814,0-3-860,0 3 1,0-2-90,0 1 0,0 2-23,0 1-22,0-6-90,0-3 0,0 0 45,0-8 3482,0 15-3369,0-4-68,0 7 45,0 3 22,0-1-964,0 3 157,-1 3 740,1 5 23,-2-1-2445,2 3 2422,0-5 0,0 0 0,0-1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22.7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18 130 10016,'-10'-25'202,"2"1"-225,11 12 1,1-1-1,3 3-111,1 1-404,13 2 583,-12 2 112,10-1-1,-15 2 629,1-3-673,-2 3-157,-1 0-313,-2 4-292,0 0 717,3 1-45,2 10 90,0-3 135,0 9-45,-1-7 89,1 3-67,1 1 1,-1 3 66,0 8 46,2 9-293,-2-13-21,4 0-1,-1-19-2578,19 7 2556,2 6 0,-3-5 0,-9 1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24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269 1090 7011,'-76'-18'4687,"10"2"-4486,53 13 23,-3-1-89,0 1-46,-2 1-21,-6 1-113,6 1-23,2 0 24,11 0 470,5-5 90,0 2 111,0-4-22,1 4 360,1-4-584,0-14-471,1 1 45,5-14 45,6 2 134,16-24 1,5-8-681,-12 20 0,0-1 602,16-34 0,0-1 22,-18 31 1,-3 2 213,10-38 492,-7 3-515,-12 23-89,-4 11 66,-5 11-246,0 22 112,0-4-112,0 13 23,0 0 22,0-1-68,0 2 46,0-1 1047,0 2-1115,-4-2 90,2 2 22,-4-2-22,5-3-23,-2 2-22,-1-8 0,-4 5-67,3 2-68,-2 5-44,6 3-920,-2 0-89,1 0-1188,1 0-181,1 2 2557,22 20 0,-39-37 0,12 9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24.9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59 743 7011,'-22'-7'2669,"1"1"-1122,14-12-1167,1 4 69,3-7-247,3 6 426,55-58-516,-26 36 168,22-27 0,1-1-145,-19 20 67,17-32-112,-39 50 44,3-6-179,0 8 0,38-38 90,-17 27-23,27-22 1,-33 32 111,-6 7-134,-14 10-246,-4 5-68,-5 4 22,0 1 449,0 9 359,-1 35-3863,1-12 3414,-2 24-67,6-22 0,9-9 90,20 21-1,-2-17-22,25 35-44,-26-21 111,8 19-88,-20-18-46,-4-4 22,-3-4 23,-1-2 3369,-2-13-3436,0-4 67,-2-11 134,3 5-134,-2 0 67,13 13-2578,48 26-1122,-19-19 3588,33 14 0,-59-37 0,-7-6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26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1 206 7773,'12'-10'1637,"3"2"-1143,26 5-382,-4 1-23,25 1-66,-7 1 44,10 0-22,2 0 0,6 0-1528,-1-3 0,2-2 1595,2 1 0,-2-2 22,-12-1 1,-8-2-2134,-3-6 2111,1 2-90,-1 1-22,8 3 22,7 1-11,-16 5 1,4 2-102,3 0 1,1 0-18,-1 1 1,0 0 106,42-4-23,-16-9 1,-3-3 22,6 2-11,-3-2 0,-2 2 1905,-5 8-2926,8 5 1032,4 2 0,-1 0 0,-15 0 0,-10 1 0,0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28.3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0 152 6922,'9'-11'784,"-3"2"-447,-6 7 178,0-1 68,0 2 919,0-1-1210,0 1-337,0 1-403,2 0-90,6 0 762,62 0-134,-12 1-68,-4-1 1,2 0 44,16 2 0,-4-2 45,27 0-67,-37 0-45,21 0-45,-40 0 135,3 0-102,20 0 1,7 0 34,24 0-68,-14 0 0,9 0-1333,-14-3 1,3 0 0,-7-2 1265,-10-1 0,0-1 119,7 1 1,5-2 0,-12-1 14,1-14 23,-11 3-45,-12 2-23,12 1 23,44 19 0,4 6 0,-23-12 0,11 13 0,1 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29.5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33 7617,'0'-18'1569,"0"3"-1569,0 15-470,0 0 514,5 0 24,3 0-46,8 0 0,1 0-66,3 2 111,2 2-90,-1 1 1,19 7-112,-3-2 134,19 6 0,1 1 0,-16-6 0,40 13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30.9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59 0,'-18'-12'0,"5"6"1598,9 1-1531,7 5 1566,1 0-579,1 0 770,-1 0-995,-2 0 3056,-2-2-3638,0-1-135,0-1 224,-4-2-22,-1-4-179,0 6-113,1-3-246,4 7-135,0 0 381,12 0 1,1 6-23,12 1-23,1 7 113,43 24-68,-24-12-22,30 17 23,-41-20 0,-4-4 22,2-2 22,-11-6-22,2-1-23,-15-6 0,-4-2 23,-3-1-134,-1-1 21,0 1-179,0 1-89,0 1 471,0 3 44,11 10-112,4 0 471,40 11-538,-29-16 0,16 0 0,-38-10-44,-1 1-1,0-2 22,-1 3-21,0-3 335,0 3-134,0-3 90,-1 1 829,-1-1-829,-3 0-180,-8 0-67,-8 0 0,-14 0 100,-18-1 1,-2-2-101,8 1-22,-51-2 0,75 1-68,-44 3 68,26-1-1,-23 1-1546,43 0-5157,37 0 6726,15 0 0,2 0 0,-4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31.8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89 7056,'-4'-4'965,"1"2"-719,1 2-112,2 0-22,0 13-179,8-1-67,10 14 650,67 0-427,-39-12 247,41-12-179,-73-15 45,-4-13 246,-13-9-313,-8 8 964,-31-16-1032,14 28-45,-21-2-44,12 28 22,-2 12 0,1 2 0,6 9 0,14-10-22,4 3-23,5 3-3856,58 19 2264,-1-26 1637,44 8 0,-50-31 0,-11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33.1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0 7729,'-1'26'0,"-1"1"-5683,5-2 5369,30 10 2866,-6-16-1206,15 1-741,-24-19 748,-12-1-1174,-5 0-201,0 0-112,1 0 3548,10 3-3414,0-2-45,12 1 0,0-2 90,4 0 403,16-19-269,-23-12-492,7-6-1010,-96-5 1547,30 28-89,-58 6-68,33 39-67,10 14-45,5 5 23,20-4-315,22-16 360,38-12 425,-4-2-179,33-12 23,6-15 44,-3-14-224,-5-4 180,-19-15-225,-29 23-112,-4 1-560,-33 18 223,9 10-1254,-21 4 788,21 8 0,7-9 0,6-2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8:34.4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11 7139,'28'-6'-492,"-6"2"492,-22 4 0,0 0 0,0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27:36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 9052,'5'-8'-90,"3"1"-5570,1 7 5705,17 0 1408,-2 0-1341,22 3 67,-6-3 24,-3 3 835,-8-3-836,-17 0-202,-6 1-22,-4 0-1,2 3 3505,1 0-3325,18 8-67,-1-1 447,53 8-267,-43-11 44,26 3 448,-50-10-561,-5-1 2,0 3-136,-3-3-67,0 1-67,4 1 112,11 2-23,2 2-3392,11 2 3527,20 2-134,-25-5 21,13 2-44,-33-6 0,-2 1-44,7-1 88,2 1-44,9-1 0,4 2 23,3-1-46,18 2 3438,-13-2-3415,9 2 45,-18-4-23,-4 1 90,-7-1 202,-5 0 0,-3 0 246,-3 2-313,0-2-1345,0 1-1772,2 3 2870,2 2 0,-1 0 0,0-1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09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157 21 7123,'-10'-10'449,"3"2"-584,6 7-268,1-1 5358,0 2-4731,-1 0 68,0 0-91,0 0-21,1 4-180,-1 4 44,-2 22 1,-3 38-90,2-14 45,0 18-22,4-36 89,0-4-44,0-8 89,0-2-67,0-14-23,0 4 23,0 10-45,0 1 45,0 38-45,0-16 0,0 20 0,0 2 0,0-11 78,-2 11 1,0-4-79,1-29 45,-3 21 22,4-22 67,0 18 1,0 5-135,0 17 22,3 3 0,0-3-22,-1-12 180,5 24-23,-5-55 224,-1 22-156,0 11-181,5-6-10,0-4 0,2 1 10,8 6-21,5 17 22,0-7-45,-8-18 426,0 43-292,-9-47-67,-4 24-67,0-34 68,0 50-68,0-32 44,0 35-21,0-44-46,0-5 68,0 14 0,0 0 157,-5 23-45,0 7-67,-2 12-23,4-16-56,2-30 0,2-2-11,-1 10 0,0-6 0,0 1 68,0 22 458,-10 3 1,-3 1-482,0 8-11,-3-13 0,-2 2-23,9-27 0,0-1-1047,-1 16 1,2 1 1057,2-11 1,0-1-23,0 3 0,0 0 22,-1 40 68,-1-22 22,-2-1 44,4-37-111,-4 3-23,7 15 1,1 3-1,-4 8-11,5-4 1,1-1-12,0-12 45,0 29-45,0-30 22,0 19-22,0-34-515,-1 15 1,1 2 537,-1 4-12,0-5 0,1 2 11,3 25 1,-1-36-23,1 23 538,-1 10-493,-2-39-23,2 41 68,-2-14-90,0-24 90,-2 28-68,-4-34 23,-7 5 156,3-10-133,1-3 134,8-12-135,1-5-45,0-5 3370,0 4-3369,0-5-46,0 6-694,0-7-4328,7-15 5045,3-25 0,0 12 0,-2-7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12.9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266 457 5756,'-13'-3'-22,"1"0"22,0 5 22,2-1 493,3 2 943,3-1-920,3-1-292,1-1-43,-4 0-203,-1 0 22,-5 0 0,-2 0 46,-1 0-1,-3 0 2130,-11 0-1524,14 0-68,-5 0-112,18 0-22,-1 0-336,-2 0-68,-3 0-90,-17 0 23,3 0 23,-3 0 201,12 0 68,10 0 1008,1 0-1323,0-1-335,4 1 335,-2-2 68,5 2-22,-1 0 44,0 0-45,5 0 1,-7 0 66,3 0-89,-7 0-67,6 0 67,1 0 89,60 8 1,18 3 112,-15-6-191,11 5 1,-5-1 10,-39-8-22,50 3 112,-27-3-79,13 1 1,8 0-45,-16-2 0,-3 0-108,-8 0 0,-2 0 130,2 0 0,-6 0 12,-6 0-23,-1 0 11,34-1 0,7 0 12,7-5-956,3 2 0,-1 0 978,-13-4-85,-5 3 63,0 2-46,-25 1 46,13 1 22,-19-3-68,-6 3 233,3-4-187,-10 3-23,12-1-670,32-2 0,7 1 670,6 0 0,-6 0 0,6 1-1104,-4 2 0,-8 2 1059,0-1-680,19-1 1,-2-1 724,-34-1 0,35-5 22,-33 1 1495,3 1-1517,-5 2 0,0 2 22,16 1 0,-6 0 1,-2 0-68,-11 0 90,32-6-45,-40 0 2291,12-6-2269,5 0 23,-3 5 0,4 0-79,-13 2 1,2 1 77,38-3 1,-2 2-22,-1 4 1684,-5-4 0,-1-1-1617,-12-2-68,25-3 68,-36-7-90,-21 10 22,28-8-33,-3 7 0,-1 2 11,4-3 11,-4 3 0,-5 0-11,-20 3 0,4 0 0,-12 2-3369,37-2 3369,-16-1-2246,30-5 2246,15-3-23,-28 3 23,14 0 0,-42 8 0,-7 3-22,-7 0 134,-11 0-112,-3 0 112,38-2-112,-13-1 0,41 1 23,-27 0-23,9 0 0,-4 2 2291,-6-1-2247,-10 1 1,-8 0 3414,21-2-3414,16-2-1206,0 1 1161,-6-2-330,-21 4 308,-15 0 44,1 0 23,-15 0-23,2 1 23,14-4-22,0 1-23,29-5 0,5 0-23,-10 3 585,5-1 1,-5 2-563,-26 4 321,5 0-276,-12 0-22,8 0 21,-6 0-44,8 0 68,65-9-46,-44 5 0,1 0-44,11-2 0,2 0 10,-1 2 1,-6 1 34,4 2-46,5-1 1,-25 2 22,6 0 45,-7 0-3437,22 0 3459,-25 0-2116,20 0 2049,12-2 0,-12 0-45,34-4 45,-39 4 0,20 0-22,-29 2 44,8 0-22,-8 0 45,4 0-45,25 0 0,10 0 2388,-3 0-2433,-8 0 45,-31 0 3031,-11 0-2987,-2 0-3368,-15 0 3301,1 0 1,8 0 44,1 0-44,19 0-1,0 0 23,37 0 0,-14 0 0,-7 1 0,2 2 23,30 0-2314,-5 3 2336,-16-3-68,-30-2 2292,-1-1-2247,20 0-22,-12 0-22,41 0 22,-36 0 0,22 0 11,-17 3 0,-2 0 12,0-2-23,41 4 44,-73-5 136,-1 0 3392,1 0-3416,30-4-200,-9 1 44,15-2-23,19 2 113,-40 3-1,21 0-21,-44 0 22,-9 0-1,-4 0-851,0 0 762,-25-3 0,19 2 0,-19-3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14.0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213 113 53,'0'-36'2668,"0"7"200,1 14-2779,5 5 1432,4 1-1342,0 5 1040,-1 1-614,-7 2 3527,-2 0-3235,0-1-785,0 1-269,0 0 90,-9 22 83,-11 42 1,-9 36 0,-2 9 0,7-23-590,6-28 0,1 1 567,-9 28 0,-7 25 1,4-11-1,15-44-83,14-47 380,71-12-538,-32-7-537,57-8-517,-53-5-470,-8 1 1771,0-6 0,-19 15 0,-1-4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14.5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33 10307,'-16'-18'1300,"4"5"-1389,10 11-113,2 2 673,19 6-180,2 3 69,24 5 88,4 0-3504,11-5 3056,8-3-454,-7-10 0,-1-1 1,-6 2-1,28-7 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20.9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80 204 6742,'-7'-18'1031,"1"3"-919,1 12-44,0 0 22,0-1-112,3 2-1,-1-2 2355,3 3-1907,0-1 159,-2 1-383,-4-1 1,-5 1-179,4-1-23,1 1 67,4 1 23,2 0 89,-1 0 1144,-3-3-1189,2 3-22,-4-3-852,36 0 897,4 3-3436,26-3 3301,-17 3 68,-8 0-90,-13 0 45,9 0-45,20 3 156,9-3 540,29-15-248,-35-8 0,-2-2-448,10-4 3370,1-14-3370,-61 43-67,-1 0-2243,-1 0 1462,-12 0 0,9 0 0,-8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18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133 68 10352,'-15'-22'1009,"4"4"-897,11 14 45,-2 2-45,2 1-112,-3 1-135,2 0 158,-3 0-23,0 0 45,-3 0 22,2 0 247,-2 0-224,4 0-1,0 0-22,2 0-67,1 0-22,-6 0 0,2 0 22,-5 0 22,-1 0 45,3 0-44,0 0 470,6 0-111,-1 0 88,2 0-425,-1 0 0,1 0 224,-4 0-67,3 0 66,-1 0-177,-1 0-204,0 0 68,-1 0 0,2 0-89,2 0-337,0 0 135,1 0 269,10 1 291,33 9-157,4-2 79,33 1 0,5-3-57,3-4-44,-11-3 0,-1-4 336,5-17-381,-42 9-448,-27-3-1144,-69 33-3162,-16 18 3906,10-3 0,31 0 0,26-24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18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58 8289,'-4'-23'4417,"1"12"-3878,0-8 447,1 15-403,2 4-1233,0 13 717,-13 58-45,-1 5 0,-3 1 1,-2 3 89,6-23 0,0-2-22,-1-1 0,1-3 89,0 12 45,7-32-381,3-17-762,0-1 919,-1-13 0,3 0 0,-3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23.0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271 32 8962,'3'-17'1076,"0"5"-1143,-3 9-68,0 3 1144,0 0-1054,-1 7 112,-8 7-21,-24 34-24,-1-3-22,-17 21 45,11-18-45,6-3 0,3-7-45,10-8 45,7-10 516,8-7 67,3-7-23,3-3-112,0-3-111,25-17-315,-7 5-22,20-14 68,-16 11-495,5 5 114,-11 4 246,3 3-68,-9 10 225,14 52-45,-13-25-45,10 41 22,-15-32-22,-1-11-3370,-1 3 3393,-3-20 22,-1-7 111,0-5 271,0-1-271,-19-1-200,-4 2-158,-19 0-67,8 1 269,18-2 0,5-1 0,15-1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23.5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80 59 521,'-6'-29'2085,"1"5"962,3 21-2307,-1 0 293,0 3-898,-12 2 852,5 3-696,-5-2-156,7 2-23,6-5 1872,0 0-1962,-1 1-22,1 0-22,-1 1-23,3-1-45,0 1-202,0 4 292,0 8 202,5-3 112,3 3 22,15-9-201,-5-1 0,9 0-1,-8-1-67,10 4-179,-4-2-4327,50 13 4439,-26-9 0,12 4 0,-38-9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8:34.5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11 7431,'-4'-6'-292,"1"2"175,3 4-150,0 0 0,0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25.8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543 115 7326,'-27'-12'-136,"-8"2"114,9 5 22,-4 3 68,11 2 873,7 0 942,4 0-21,5 0-405,-6 0-1479,1 0-68,-8 0 23,1 0-3370,-4 0 3392,-11 9 90,2 1-45,2 2 90,5 0-68,11-7 23,-6 5-45,-1 2 3392,-4 7-3459,-27 51 44,20-20-67,3 8 0,4 1-44,9-4 67,1 8 89,10-38 90,1-9 68,0 1 335,48 56-3884,-16-36 3369,4 2 0,4-4 202,9-14 0,5-12-2045,2-4 2045,0-11 201,-5-9-21,-10-11-69,-9-5-66,-10-3-1360,-4 0 1381,-1-15-268,-5 7 23,3-15-1038,-5 12 1106,-1-4 595,1-42 1,-4-5-486,-6 24-336,-18-20 1,-17 24-1155,-19 89 0,-8 20 526,11-24 1,1 4-2171,-10 30 1,18 1 2932,35-22 0,3 0 0,14-25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42.2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1691 7684,'-13'-6'1166,"2"1"-897,10 0-135,1 3 1,-2-2-45,1 2 44,1 0 180,-1 1 560,1 1-313,0-1-224,0 0 312,0 0-491,0-1-113,0 1-23,0-2 0,0 3 696,0 0-517,0-1 113,0 1-45,0-3 67,0 3-201,0-4-90,0 3-45,0-4 23,0 3-23,0-1-23,0 2-45,0 1-21,0-15 223,0 8-21,0-13-91,0 12 46,5-10-46,-4 8-22,4-4 0,-3 11-22,-2 2-46,1 1-201,10-9 336,1-2-45,9-9-22,1-3 68,5-11-68,-9 8 0,6-11 23,-18 25-23,5-2 0,-3 6 22,0 2 23,8-10-23,-4-1 23,3-2 67,-3-1-45,2-4 1,-3 8-1,-4 0-157,-1 9-22,-6 3 67,3 1 45,6-2 90,28-25 0,14-19-90,-3 3 67,-9-1 67,-25 26-134,-8 7-45,2 1 1,-8 9-1,1 2 157,-1 2-67,2 0 22,-2-2-22,5-3 22,13-17 1,-8 11-68,10-11-45,-14 10 0,-3 7 23,1-4 44,-4 9 23,3-3 22,1 0-67,3-4 22,4-3 1,-2-1 22,-1 2-45,-3 3 0,-5 5-180,0 1 180,2 0-44,2-3 66,6-4 23,13-14 22,-2 1-67,5-7 22,-10 9 23,-4 3 0,-3 2 22,-2 5-67,-4 3-89,0 3 201,3-7-180,1-1 68,9-10 45,4-10 0,-2-1-45,-1 0 22,-8 8-223,-4 9 89,-3 8 179,1 1-45,-3 5-22,2-4 23,3-1-23,4-5-3370,9-9 3393,-4 4-1,8-12 0,-8 6-223,3 0 201,-4 8-23,3 2 91,3 4 3368,9-9-3413,7-2-1,3-6-752,8-18 775,-21 19 112,3-9-112,-27 27-135,2 3 23,-3 2 0,0 0 44,1-2-89,5-1 1021,4-3-909,8-2 45,6-3-22,12-7-46,-12 6 23,0-2-89,-18 8-203,-5 4 157,2 1 135,3 1 135,17 0-23,16 0-44,4-4-46,3 1-22,-18-5 22,-8 3-22,-4 0 23,-9 2-46,-2 2-21,-5 1-338,0 0 382,1 0 23,3 0 44,16 0 22,2-3-21,16-3-1,-4-2-44,12-6 22,-19 6-23,3-2-44,-23 7-23,-3 2 0,-4 1 0,0 0 0,1 0 22,2 0 23,4-2 91,13-1-47,-2 0 68,27-5-112,-25 4 0,11-3-22,-23 6-203,1-1 136,0 2 22,5 0 44,0 0 158,14 0-91,-5 0-21,6 0 22,-11 0-22,1 0-1,-5 0 0,-2 0-44,1 0-23,-4 0 0,6 0-45,-3 2-44,25 12 179,-9-4-1,20 11 1,-11-9 45,29-1-68,-28-5-44,15-2-157,-43-3-247,-3 6 359,-1 1 89,1 5 23,4 2-23,3 1 158,31 35-158,-21-27-22,28 29-45,-40-42 0,3 5-44,-4-1 156,13 51 0,-5-20-56,4 10 1,-2-1-12,-8-20 0,11 14 0,-22-44 0,-1-2-23,-1-1 68,3 9-23,0 2-22,3 8 23,6 18 89,15 18-112,-4-9 22,8 2 45,-15-34-44,-4-5-1,2 4-44,-6-5 44,5 7 45,-2-1 1,16 15-45,-5-4-1,11 12-22,-11-12 22,-1 1 68,6 2-90,-8-5 0,-1-5 0,-10-8-22,-4-9 44,-2 1-22,5 2 0,0 3-3370,14 16 3415,12 24-22,-4-8-23,14 25 0,-25-40 22,8 12-22,-16-23 0,-2 2 3414,-5-8-3346,-1-2-46,2 3 0,8 14 46,0 0-68,9 16 22,-1 0 45,5 7 0,19 42-67,-16-37 0,10 22 0,-20-45 0,-3 2 23,0-2 22,-2 2-45,-1-6 90,14 24-45,3-5-761,14 19 761,-4-14-201,-1-3 223,-2-8 0,0-1-44,-12-14-23,-3-4 22,-14-9 23,-4-4-23,1 3-22,-1-3 746,6 4-634,55 58-112,-36-40 23,38 41 170,-55-57-193,-3-3 0,-5-2 0,0-1 0,-1-2 0,1 2 22,11 7-44,7 14 22,3 1 0,3 7 22,1-3 0,-13-14-22,4 0 0,-18-15 0,2 0-22,20 21 44,-5-7 46,41 34 89,21 2-135,-16-12 68,8 1 0,-42-27-68,-15-6 0,0 1 23,-11-7-45,-1 1 0,1-1 0,1 3 0,5 3 0,16 11 0,-1-4 45,12 10-45,-8-7 90,22 24-113,-28-22 1,16 14 22,-33-28 22,6 2-44,-2-1 44,11 2-22,2 1 67,6 3-22,11 3 90,21 5-90,-10-6 112,9-2 112,-16-8-180,-18-5 69,0 1-136,-17-2 1,-3 0-46,-2 0 23,2 1 0,13 6 23,14 5-23,2 1 89,13 2-44,-17-6-45,-4-2-22,-12-2 44,-11-5 0,-1 1-22,-3 1 23,4-2-23,1 1 67,17 2-67,-6-2 45,11 1-23,-14-2 539,0 0-359,-8 0-23,1 0-202,-6 0 539,0 0-538,1 0 22,1 0 45,3 0 22,1 0-45,6 0 23,0 0-45,0-4-22,5-3-23,2-5 22,5-2 23,-3 5 23,6 0 22,-11 4-23,8-5 23,-6 1 67,13-17-112,-17 14-45,9-9 0,-16 17 23,-2 2 44,3-2-67,-3 2 45,2-2 23,3-2-1,6-6 90,33-30-112,-17 13 0,18-20 0,-20 21-22,-11 9 22,5-3-23,-11 11 23,17-15 0,-7 8 68,32-29-46,-25 17 68,16-21-90,-28 22 23,1 0-23,-13 13 22,2 4-44,-3 3-69,3-1 69,-3 5-45,4 0 89,0-2 1,9-6 33,22-31 0,3-8-11,7-6-45,-2 0 0,2-5 78,-8-1 1,-5 4-79,2-1-12,-6 7 1,-2 4 34,-6 19-1,-2 5-44,8-12 44,-2 0 45,16-30 1,-1-5-46,-1 0 23,-14 14 44,-14 16-89,-5 16-89,5-8 66,-8 20 1,6-2 0,-3 5 22,6 1-23,3-7 46,5-3 66,39-46-89,-30 30 0,2-3 0,-3 0 0,-13 15-22,2-7-68,-1 10 90,-7 6 23,15-8-23,4-4 0,4-2 44,6-8-44,5-8-22,-15 12 44,7-8-22,-17 18 23,-3 2-1,0 4-22,3-5 23,-7 8-68,17-25 67,-13 16 1,13-15-1,-10 13 0,-4 5 1,-2 2 66,-3 0-66,-7 9 22,0-1-22,-6 10-23,0-2 67,1 1-45,2-4-44,4-5-45,2-7 67,6-6-23,6-18 135,22-30-112,-21 30-44,10-9-316,-31 48-559,6-1-919,15-4-6121,51-32 7959,-15-8 0,9 4 0,-45 10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47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436 59 7863,'-12'-24'1951,"3"5"-1368,9 12-247,0 2-156,0 2 156,0 2 5785,0 1-6121,0 4 0,0-2 0,0 5-23,0-1-22,-1 11 23,1-1 0,-2 9 22,1-6-23,1 5 46,-3-4-1,1 0 0,-1-8 1,2-3 22,-2-2 44,2 8-89,-1-7-22,-1 6 22,3-6 0,-1 0 0,1 4-67,0 25 67,0-17 44,0 15-44,0-27 0,0-2 23,0 5-1,0 4-22,0 8 0,0 1 0,0 0 0,0 3 45,0-2-45,0 3 22,4 5-22,-3-5 0,4-1 23,-5-9 22,2-5 202,-2 50-180,3-11-45,1 27-733,5-32 734,-2-21 21,1-4-44,-4-8 45,-1 10-45,-3-11 23,0 20-1,0 2-22,1 0 45,2 18 135,4 43-68,-3-38 299,-1-7 1,-1-2-345,-2-7-22,0 10-23,2 15 1,0 1-301,1-4 278,-1-2 0,1-7-23,-1-37 23,-1-2 23,0 11-1,0 15-22,0 1 0,-1 28 56,0-2 0,0 0-56,0 1 139,0-7 0,0-9-206,0-37 134,0-2-45,0 8-466,0 37 1,0 8 443,0-13-1538,0 16 1,0 0 1581,0-3-2123,0-16 2101,0 23-22,0-34 23,0 1-23,0-6 449,0 23-449,0-8 45,0 18 0,0-13 0,0 3-45,-1 1 0,-1-3-1495,-2-4 1495,-2-6 23,-2 0-1,0-3 1585,-1 2-1495,0 1-45,0-1-22,2-1-23,1-1-22,3 6-1405,-2 46 1461,-5-8 0,0 4-552,4-19 1,-2 0 528,-5 22 1,0-8-79,2-17 45,4-14 540,0-15-540,5-3 0,0 0 23,-1 3-23,1 2 0,1 1 0,-2 0-23,3 3-517,-2 24 540,2-7 45,-1 25 0,-3-8-23,-5 6 1,-4 4 969,0-10-970,-1-9-22,2-9 23,0-9-23,-1 0 0,1-7 0,3-5 44,1 3-1103,4-3 1037,2 21 44,2-9-22,0 15 45,0-8-23,0 1-22,0 1 23,-3-4 516,1-4-516,-2-6-23,0-6 44,-5 21-21,1-13 44,-6 39-89,4-32 44,-2 15 0,5-16-561,0-5 539,6 7 45,-1 5-45,-2 3 67,-1 9-90,-5-3 46,2-6 22,1-5-23,-2-3 23,1 0 0,-6 0-45,5-3 23,-1 5-23,6-12 0,-1-6 0,4 2 1014,1 2-1014,0 1 0,0 5 0,0-7 0,0-1 45,0-3-90,4 6 45,4-15-1037,2 7 1060,1 2 22,-4-5-23,-3 10 0,-1-12-44,1 11 156,0-15-66,3 19-46,-4-19 23,3 18 0,-5-15 89,1 4-7690,-4-68 7556,-6-31 0,5-3 0,-5 3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04.2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0 498 8424,'28'0'179,"-4"0"-179,-11-1 90,-1 0-90,1-1 23,0 1-23,1 0-23,-1 1 0,-4 0-66,-2 0 44,-4 0 112,-2 0 2175,-1 0-1838,2 0-135,-2 0-359,1 0-134,0 0 202,1 0-1,1 0 1,0 0 224,1 0-158,0 0 1,-1 0-45,-2 0-45,0 0 45,2 0 45,2 0 0,2 0-45,0 0 45,2 0-45,1 0 22,-2 0-22,3 0 45,-5 0 45,-1 0 45,-2 0-23,-3 0-90,1 0-44,2 0-1,2 0 46,5 0 133,33 0-111,-14 0-22,24 1-23,-25 1 44,-4 0-88,-3-1 21,-3 0 1,-7 1 22,1 1 0,-6-2 0,-1 2 45,3-1-45,0-1 0,5 1-23,17 0 90,20 4-111,-7-1 88,5 3-44,-27-4 0,7 5 0,-11-5 0,10 6 68,6-7-24,3 0-88,19-1 88,-6-2 69,2 0-158,19 0 113,-19-2-91,20-1 68,-40 1 22,4-2-44,-19 3-23,0-1 22,3-1 23,22-1 22,0-1 0,20-3 0,18-1-111,-18 4 44,-10 2 0,0 0 44,5 3-21,10 0-3438,-28 0 3438,-3 0-408,-1-1 474,4 0-89,4-4 23,31-2-46,-12-1 91,24-1-91,5-3 113,-23 5-68,18-6 1,-33 6 21,-1-2-111,-4 1 134,0-1-44,12-6 67,-14 1 3156,9-4-3112,32-4-134,-27 9-23,-10 4 1,1 0 509,10 0-442,33-4-23,5-3-22,-6 4 22,-13 1-22,-41 9 0,-4-2 0,-12 4-22,2-3 22,-7 1 0,9 0-22,33-7 89,-4 1-67,35-6 0,-17 2 45,4 0-45,-3 0 0,-5 4 0,0 1 22,3-4 0,-12 4 1,-5 2 44,-21 2-22,-1 2 180,5 1-181,10-2-21,9 2 44,12-3-45,6 2-44,0-2 22,-1 1 0,-17 1 0,-1 1 67,13 0-45,28 0 113,-34 0-90,10 0 89,2 0 0,10 0-119,-21-2 0,11 0 0,-9 1 8,-15 0 0,-1 0-23,53-2 0,-8 1 0,-47 2 67,-7 0-22,4 0-23,-11 0 45,7 0-22,-3 0 22,7-1-67,4 0 23,18-1-46,-17 1 23,10 0 0,-19 1-22,-2 0 44,21 0 1,-12 0-1,13 0 68,-14 0-68,-1 0-22,5 0 45,16 0-23,-20 0-22,12 0-22,-23 0 44,-1 0-22,3 0 0,25 0 0,-6 0 23,24 0-1,-12 0-22,6-2 0,0-2 33,-22 1 1,-1 0-11,25-3-23,19 2-23,-35-2 46,-2 3 22,27-3-22,-17 3-23,26-2 22,-19 1-11,20 1 0,4 1 23,-45 1 0,1 0-497,45 0 0,-5-1 508,-22 1-23,2-1 101,-19 0 1,1-1-57,-8 0 0,1 1-1599,19-2 1,1 1 1553,-14 0 1,-1 0-23,4 0 0,2 1 11,-3 0 0,3 0 11,27 1 1,2 0 0,-21 0 0,0 1-815,25 0 1,0 0 802,-23 0 1,-1 0 21,6 2 1,1 1-15,-1 0 1,4-1 17,-8 2 1,4-1-1,-4 1-26,11-2 1,0 0 754,-16 0 1,3 0-1,7-2-884,12-2 1,10-3-1,-1-1 1,-12 2-590,3 2 1,-1 0 6,-7-2 0,13-2 1,-6 1-1,-22 3-4658,-7 5 6168,-25 8 0,-18-6 0,-13 6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10.8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35 169 6137,'5'-20'762,"-3"5"-358,0 1 44,-2 5-178,0-1 469,0-2-470,0 4 45,-1 0 202,1 4 201,-2 1 1,2-2 515,-2-3-852,0 0-112,-5-2-67,2 2-23,-5 4-179,6 1-22,-1 2-23,5 1-67,0-2 112,0 2 45,0-1 134,0-1 113,0 2 1703,0-1-1995,0-1-45,0 2-45,0-1-44,0-1 134,0 2 22,0-3 23,0 3 291,0-1-403,-1 1 22,0-2-22,0 2-202,1-1 292,-1 1-23,0 0-202,0 0 180,9 2 44,2 4 0,6 4-44,-1 0 44,-2 0 1,-3-2-23,-2 0 45,-1 0-1,-5-2-21,2-2-1,-4 0-44,3-3 22,-2 4 22,2 0-22,1-1 23,1 3-23,2-2 0,-1 1 0,7 6 22,-6-3-22,8 10 0,-7-10 22,4 5-22,-1-5 45,0 0-90,1 1 90,-2 0-45,0 1 0,-1-1 0,1 3 0,7 7 0,0 4 0,-1-2 23,-4-4-1,-9-9-22,1 0 22,6 6-44,0 0 22,7 5 0,22 29 22,-14-19 23,17 24-22,-14-20-23,-10-11 22,3 6-22,-12-11 45,12 30-45,-1-9 0,8 18 22,-3-16 1,-5-8-1,0 0-44,-1-4 44,-6-5-22,-3-4 0,-4-5 0,4 16 0,-5-15 0,6 14 0,0-13 0,1 1 0,5 6 22,15 21 1,-11-16 22,9 11 179,-12-15-112,-6-9-44,4 8-24,-8-8 46,0-1 0,-1 1 22,4 3-45,-5-5-44,3 3 22,-4-7-45,2 1 0,-1-1 89,7 4 46,-6-1 21,4 1 1,-6-5-67,0 0 0,0-3 67,5 8-112,-2-6 0,3 6-23,-2-5 0,1 4-22,3 2 23,2 3 134,4 1-90,-5-4 113,3 4 21,-3-2-111,-3 1-45,0-1-1,-5-7-21,0 0 66,-1-1-66,4 4-1,-1-5-22,6 10 0,-4-9 0,2 6 23,-3-4-23,1 0 44,1 2 136,9 10 0,-2 1-136,9 6 24,-5-2-68,4-4 22,-6-6-22,2-5 22,-6-5-22,-2 0 0,1 2-22,8 8 22,-7-4 22,7 6 23,9 6-22,-15-12-23,16 13 22,-24-20-22,1 1 22,-2-4-44,-2 0 44,1 0 1,-1 0 22,-4-1 22,2 0-45,-4-1 24,5-1-24,3 2-22,24 16 0,-10-6 45,14 15 246,20 19-246,-28-21-3392,25 22 3391,-33-33-44,-8-3 45,0-1-22,-6-3-23,-3-2 0,1-1 0,-3-4 3392,8 5-3392,-3-3 0,10 5 22,-6-3-22,0 1 22,-3-2-22,-4 2 0,6 1 0,-4-2 0,3 2 0,-2-1 0,1 0 0,1 4 45,10 6-22,-4-1-1,8 7-22,-5-5-22,-5-3 44,1-2-22,-6-5-22,8 7 44,8 4-22,2 4 22,3 1 2,-5-4 20,8 5-44,-5-1 23,5 5-23,-11-6 0,-9-8 0,-5-3 0,0-4 22,4 6 0,17 16-22,-2 3 23,10 14-23,-14-17 0,-5-1 22,-4-9-22,3 7 0,-2-7 0,1 4-45,4-5 68,2 6-1,2 1-22,-4 0 0,-8-9-22,-1-4 44,-3 0-3414,1-2 3370,7 14 0,2 6 44,8 8-22,-6-7 0,-4-10 0,-3-7-2268,-1 1 2268,6 14 0,-5-9-23,11 20 23,-13-22 0,4 8-22,-5-11 22,-2-4 22,9 6-22,-5-1 0,6 0-22,-10-4 2290,2-3-2268,-4-2 3392,3 4-3392,0 1 22,7 9-44,-3-5 44,8 11-44,-9-12 22,3 4 22,-4-5 1,1 3-46,-4-6 1,1 2 44,5 2-22,-3-5 0,7 8 0,-6-8 23,4 9-23,-6-10 0,3 6 22,-10-13 45,1-1-67,-1 0 23,-1 0-46,1 0 46,1-1-46,-2 0 1,1 0 0,-1 1 44,2 2-22,-2-1 22,1 1 1,-1-3-23,0 3-23,0-2 1,0 2 22,3 1 0,-2 0 22,3 0-22,-3 2-22,1-3 44,0 1-22,0-2-22,0 1 22,4 3 0,-2 0 0,5 5 22,-5-5-22,3 5 0,-2-4 0,4 6 0,-3-5 23,0-1-23,-1 0-23,0-1 1,6 7 22,4 9 22,-2-5-22,1 3 0,-8-10 0,-3-2 23,1-1-23,-4-2 0,3-4 0,-3 2 0,4-3 0,-2 3-23,2 0 23,2 5 0,0 0 0,2 7 23,0-3-46,7 13-3346,0-5 3347,7 10 44,-6-8-22,0 1 0,-1 1-22,2 7 22,5 1 22,-7-6-44,0-6 44,-9-15-22,-4-3 3392,0 0-3347,-2-2-68,2 1 1,1 1 22,0-1 22,3 2-44,-2 0 22,1 1 0,-1 4-23,4 3 46,-1 0-23,5 5-23,-4-3 46,1 3-23,1-1 0,5 7 0,-3-8 0,3 5 0,-6-9 0,-2-1 0,-4-2 0,0-1 0,-2 1 0,1-2 0,1 0 22,0-3-22,0 0 23,1 3-23,0 2-23,4 8 1,-2-5 22,6 16 0,-5-13-3370,11 15 3370,-13-20 0,5 5 0,-8-10-22,1 1 44,1 5 45,0-5 23,-1 1-45,-2-5 3324,0 0-3458,-1 3 89,2-3 0,-2 4 22,0-4-44,1 3 22,1-1 0,1 2 0,1 2 0,1 3 0,-2 0 22,-1-2 1,0-1 44,-2-4-45,3-1 23,-2-1 225,1 0-248,-1 0 112,1 0-89,-2 0-67,1 0 223,-1 1-156,0 0 1301,0 0-2983,0-8 1637,0-48 0,0 35 0,0-34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49.7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1650 9904,'-19'1'291,"3"1"-201,16-2 874,0 0-1368,0-2 270,0 1 66,0-5 428,5-3-24,3-4-202,-1 4-22,0 2 1,-7 7 447,0 0-672,0-3 179,4-3-67,0-7 225,11-18-1,-1-2-135,-1-2 135,-3 11-22,-6 13 22,1-5-224,-1 6-67,7-16 67,2 8-22,6-10-3348,3 2 3639,9-14 202,-2-2-247,-3 0 113,-12 15-270,-9 16 0,-4 8-22,-1 3 3347,0 0-3437,1 0 23,0-1 22,0 0 0,0-3 45,0 4-23,0-4 0,-1 3-44,0-1-23,3-2 23,4-4-90,14-19 112,0 1 22,11-15 45,-8 8-44,2-1 22,9-14-45,-13 21 22,2-7-22,-18 27 0,-5 4 134,1 2-89,-2 1-67,12-13-23,5-10 67,9-8-22,-4 0 0,-8 12 23,-5 9-46,-5 3 1,1 4 44,-2-3 1,4 0-46,11-13 23,2 0 0,7-11 202,21-29-157,-30 33 0,17-21-45,-35 44 0,0 1-23,0 2 1,2 0-23,-1-2 23,10-11 134,18-25-68,-14 18 24,10-13-136,-25 33 68,0-1 23,1-2-23,11-17 0,-4 2 22,5-6 1,-9 12-23,-4 9 23,0 2-181,0 1 181,1 0 21,1 0-88,2-3 88,1-3 1,3-9 225,0-5-226,-1 2 24,-4 5-24,-3 8-44,0 4-44,0-1 66,0 2-22,0-2 0,2 0 0,-1-4 0,5-5 0,-4 6 0,2-4 0,-4 9-45,0-1 0,0 0 90,0 0-112,1-2-23,1-1 68,2-5 22,2-4 67,8-9-67,-3 6 23,5-7-1,-10 15-22,-1 1 0,-5 6-22,0 1 22,0-1 22,3-1-44,-1-2 44,8-10-22,-4 2 0,5-7 22,-6 9 23,-1-1-22,-2 7-1,-1-1-22,-1 5-202,0 0 247,0-2-45,0 2-157,0-1-1054,-1 1-3474,-18 0 4685,-18 10 0,11-7 0,-6 7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35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5570 13648,'-2'-25'829,"1"3"-6332,1 16 5660,0 0 1409,0 3-1387,0 2 748,0-1-905,0 2 1,0-1-68,0-3 3347,0-3-2988,14-52-224,-10 38 22,10-36-45,-14 53-112,0 3 23,1-3-68,27-35 158,-3-1 66,24-32 68,-13 13-22,-2 4 290,0-6-201,-15 27-112,0-3 45,-17 18-202,1 6-23,3-12-3369,4 2 3415,6-13-1,8-8 68,2-6-45,1-2 942,8-41-987,-17 50 44,4-28-111,-16 55 45,4-10 22,16-36 0,-5 9 22,11-19 3527,-8-5-3527,-9 35 1,0-19-46,4 10 1,2-1 22,5-13 11,0 1 0,3-7 34,0-7 0,-2 5-23,1-5-22,-5 13 0,-2 7 0,-11 24-3414,3 2 3436,15-39-22,-7 23 0,1-2 11,-1-2 1,0 0-12,3-3 0,-1 0 190,-3-11 1,-2 4-123,2 0-46,6-31 3370,-21 76-3437,5-7 0,17-16 22,25-32-1684,-15 26 0,2 0 1718,-3 2 0,0 2-67,30-33 79,-27 29 22,20-22-45,-25 29 0,21-22 0,-21 27 23,8-12-23,-4 6 0,2-6 22,0-5 0,-2-5-1139,8-15 0,-3-1 1139,-13 17 0,-5-1 884,-6-7 0,-5 4-861,-4 0 8,-1-10-30,-5 31-1,-1 1-44,7-22-68,9-20 90,3-6 30,-5 23 0,4-8 0,-4 8 14,4-24-44,0 6 0,-5 7 68,-15 37 3068,-1-13-3113,0 24 725,0-15-770,0 26-46,3-19 46,5-9 44,3-12-44,1 13 89,-3 5-44,-6 24-113,5-8-22,0 9 45,9-9 22,1 0 0,3-2 45,-3 4 0,-3 2 45,-7 3-67,-3 8 44,-4 0 23,-1 5-718,0 0 695,0-2-22,0-2 0,0-1 0,-1-1-851,-18 3 447,3 2 112,-16 10-22,11 0 135,5 7 112,7-8-68,5-3 91,4-5 44,0 0 0,0 2-23,0-2 1032,0 1-1032,-1-1 23,-23 2-22,6 3-135,-24 13 112,28-8 23,-2 5 0,16-15 22,0 0-45,-2 0-538,-20 22 291,12-9 23,-13 14 112,20-18-22,2-3 111,1-3 158,0-2 0,0 1-45,0-2-112,1-11 22,6-4 112,3-23-67,-1 11-22,-1-6-270,-47 9 90,3 12 113,-39-1-23,13 25 89,-21 19-44,38-10-68,-3 6-559,47-24 626,16-1 23,11 5 158,15 1-69,9 4-21,40 9 22,-34-7-1,23 4 1,-49-11 45,-6-4 22,-1-1 493,15-29-515,-21 8 89,11-25-22,-34 2-180,-11 12-44,-13 1-45,-28 19-179,-16 39-449,12 1 561,13 8-23,37-14 179,12-22 46,3 0-1,3-1 23,1 0-90,9-1 90,-6 0 247,36-3-158,-21-5-44,24-3 66,-28-4 159,-7 4-91,-9 6-90,-4 2-67,-1 3-44,0 0-113,-5 0 90,-3 4-22,-1 1-68,2 2-89,4-2 313,3-3 293,0-2-697,0 0 1,3 0 337,8-2-46,20-9 23,-3 2 0,8-7 89,-21 6-67,-6 3-112,-7 2-22,-2 4 919,0 1-897,-1 0-268,1 0 2061,-1 0-1725,1-2-8341,19 16 8318,-1-9 0,5 10 0,-10-12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3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62 10778,'5'-31'-1428,"-1"13"1,-4 5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50.0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1668 6765,'10'-26'425,"-2"7"-909,-7 6 417,1 7-29,-2 3 455,16-51 0,10-21 336,4-11-456,-10 26 0,3-9 0,-1 6 242,-2 8 0,0 2 68,5-12 1,-2 3-527,3-4-23,4-9-112,-21 61-114,-6 5 383,8 0 45,2-5-90,36-40 426,3 0 0,13-11 1,-5 6-685,-9 9 0,0 1 86,5-7 0,5-4 1,-16 18-76,-22 26 292,-14 9 134,11-11-88,5-2-91,5-8 112,-5 5 90,8-5-135,3-5-157,0 4 1,-4 0-46,-8 5 1,-13 13 201,0-2-89,-11 13 314,0-2-180,0 2-627,0-1 515,1 1 111,-1 0 1324,2 0-1703,-2 5 133,0-1 46,0 2-23,0-2 336,0-4-5964,0 1 3498,-9 6 2130,-23 9 0,16-6 0,-13 4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52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262 171 6765,'13'-26'1480,"-3"6"-1749,-9 13-158,-1 6 472,-7-1 112,2 2 337,-3 0 985,4-2-985,4-3-69,0-2-88,2-2 134,-2 1-247,1 1-89,-1 1 89,0 0-135,0 1-22,0-4 181,0 2 20,0-2-111,0 1-22,0-1 44,0 2 337,-1 1-382,-1 3-291,1 2-112,-10 15 68,2 55 223,-5-7 67,7-9 1,1 4 179,-4 5 1,-4 3-147,-9 29 0,-3 3-1558,7-17 1,-2 0 1422,-6 11 1,2-7 56,4-12-67,6-16-1,7-13 68,5-19 112,1-7 112,2-14-224,0-1-159,11 16 0,-9-13 0,9 13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8:34.7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6193,'1'12'-112,"0"-2"-235,-1-10 347,0 0 0,0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53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124 165 7482,'-7'-18'-628,"2"3"920,5 14 851,0 0-380,0 0 44,0-1-336,-1-3 44,-2-3 718,-11-12-761,2 4-293,-9-8 67,7 6-134,2 3-44,5 4 246,3 5-68,2 4-44,1 1-628,1 1 471,0 28 246,-5 37-223,1 12-46,0-26 1,0-1 66,2 23-89,1-22 0,0-1 45,1 20-23,0 18 1,0-40-23,0-4 0,0-10 0,0-8 269,0-3-90,0-11 23,0-3 448,0-7-1188,0-2-2848,2 4 3386,3 6 0,-2-4 0,2 3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3:05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36 7190,'-4'-16'539,"0"3"-360,4 13 2176,-1 0-2288,-1 0 0,2 0 785,-1 0-718,1-2 113,0 2 695,0-1-920,0 0-44,0 0-315,0 0 337,0 4 0,0-3 0,0 3 0,0-3 0,2 4 0,4 2 0,-1 2 23,4 0-23,-2 5 0,-2-4 22,3 3-22,-3-4 0,1-3 0,0 3 22,6 6-22,-2-1-22,6 5 44,-3-2-44,-2 0-23,2 2 0,-2 0-3414,38 50 2966,13-10 403,-29-20 1,2 1-68,8 0 0,-2-4 90,9 7 67,-4 5-45,-14-18 45,-21-13-22,0-1 22,10 14 0,-11-11 0,13 14-23,-14-17-22,16 15 3482,-13-13-3414,8 8 66,-13-10 23,5 11 0,6 13-45,1 3-67,6 8 0,-5-11 0,2 0 0,11 23 0,-13-23 0,9 16 0,-17-28 0,0-2 68,2 1-24,1 0-44,4 1 23,-2 0 21,8 15 1,3 2-22,2-1-46,-1 2 1,0-1 67,2-9 112,12 18-134,-2 1 21,-1-1 68,-10-9-2876,18 32 2742,-20-34-239,23 36 328,-27-45-2189,-1-2 2167,14 12-45,-10-12 0,7 7 44,-15-17 2079,-5-2-1854,10 11 59,-12-13-59,19 24 3258,-17-25-3483,7 12 1,-5-13 0,-3 3 0,14 10-45,-8-8 0,10 11 0,-11-10 22,1 0 1,26 27-23,-17-20 22,19 19 45,-9-11 0,-1-1-43,4 3-24,-1-1 0,2 1-3348,12 9 3348,-13-12 23,13 10 44,-16-13 23,-5-2 22,-1 1 89,7 10 113,-1 5-291,-2-2 22,-4 0-23,-12-20 0,6 2-22,-8-9 3437,2 0-3414,-12-7-23,-3-1 44,-1 0 225,3-2-246,2 4 44,11 7-67,-5-3 0,5 4 22,-7-7-22,0 1-22,6 3 44,-5-4-22,2 2 158,14 22-158,-15-15 22,14 21 0,-21-26-22,1-4 90,2 8-90,-3-11 0,0 6 0,-6-14 22,-1 0-22,0 0 0,0 0 45,0-1-22,1 0-23,-1 0-1525,0 0 1525,-1 3 0,0-3 0,0 3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3:16.8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7 9568,'-3'14'-23,"1"-3"1,4-1-23,2-6 135,1 7-90,-1-7 22,-1 6 0,5 0-22,-3-3 0,4 7 0,1-4-156,6 4 178,-2-3 112,1-1-22,-5-5-22,-1 0-68,5 1 1,1 1-1,-1-2 23,2 2 22,-8-4-89,1 0-68,-3-2 920,17-1-628,-10 0 44,11 0-111,-17 0-90,-4 0-90,-2 0-67,-1 0 157,4 0-23,7 0 45,1 0-44,4 0-1,-7 0-22,-3 0 112,-2 0-112,-2 0-45,-1 0-22,1 0 22,4 1 90,19 10 22,-3-3-44,9 5-1,-5-9-22,-8-3 0,1-1 0,-7 0 22,-5 0-22,-1 0-22,6 0-23,13 0 68,6 4-23,10 0 22,-11 2 23,-4-3-68,-9-2 46,12-1-46,-10 0 46,10 0-23,5 0 22,-13 0-22,16 0 0,-7 0 67,5 0-89,1 0 44,13 0 472,0-17-360,-11 10-89,-2-12-67,-26 15 22,2 1-45,3 0-67,31 0 89,-18 2 23,20-1 45,-18 2 22,-5 0 1,0 0-68,-6-1-23,-6-2 1,-7 1-45,5-1 111,-3 3-88,5 0 21,23 0 90,-1 0-44,9 0 44,8 0-67,-29-2-22,15 1 22,-28-4 0,0 4 0,-3-1-23,5 0 1,3 2-45,9-1 67,-7 1-3415,18 0 3415,-11 0 23,12 0 21,-4 0 1,18 0 0,-1-6-45,7 0 0,-19-2 3370,-12 2-3438,11 5 91,-10 1-23,21 0 22,-10 0-22,4 0 112,48 0-179,-34 0 157,30 0-90,-48-1-23,-7-1 23,5-5 0,6 1-45,0-3 23,8 4 89,-7 3-156,20 2 133,-13 0-44,14 0 68,-21 0-91,0-3 91,-3-1 22,-6-4-90,-9 2 0,-6 0-90,6 2 45,-1 1 90,13 0-90,-4 0 22,2 3 46,37-2 22,-30 2 0,48-7-67,-68 5-1,15-6 23,-35 8-68,3 0 23,5 0 45,25 0-22,26 0 44,-14 0 23,3 0 23,-43-1-23,-3 0-67,-2 0-114,-1 1-43,8 0 202,6 0-113,1 0 0,0 0 23,-8 0 67,-4 0 314,0 0-180,-3 0 91,0-3-68,0 3-157,0-3-67,0 3-180,0 0 359,0-3-179,0 0 67,0-5-1233,0-2-180,-7 4-268,-3 1 44,-14 5 1637,-4 2 0,10-1 0,2 2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3:21.8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4294 42 0,'-68'-6'680,"0"1"0,0-1 1,-26-2-1,16 1 1874,32 2-2576,-1 2 1407,-29 2-1385,7 9 0,-11 4 452,21 1 1,1 0-453,-30 6 101,36-10 0,0-2 4972,-38-3-4579,44-6-494,-17-2 0,30-5 0,3 3 0,-15-2-45,3 5 45,0 1 0,3 1 45,-17 1 44,25 0 203,-10-3 604,2-8-850,11 3-46,-21-4-34,-3 9 0,0 2 11,0-1 23,-2 1 0,2 1 23,14 0-23,10 1 0,3 1 0,11-1 0,3 1 0,-1-1 0,-9 2-12,-33 9 1,-14 4 0,2-2 0,-3 1-12,-5 2 1,3 0 11,12-5 0,15-3 11,29-5-23,4-1 46,6-1-23,-3-1 0,-1 1 0,-7 2 0,-6 3 0,-26 14 0,-16 5 0,-1 2 22,-11 2 68,22-16-45,16-2 45,8-9-23,22-3-22,-7 0-67,-7 0 22,-8 2 0,-9 2-23,-4 5 23,-9 4 0,-1 5-22,-2 0 44,5-2-44,-11 3 67,11-5-45,9-3 22,15-5-22,21-6 22,-9 1-44,-25 8 44,1-1-44,-20 6 22,9 0 0,0 0-22,0-1 22,-34 11-23,68-19-44,5-1-68,4 0-44,-5 15 179,-1 1 0,-6 14 44,-17 33-21,6-18-46,-8 20 1,13-28 0,-3 14-1,14-23 23,-8 16 23,16-35 21,-5 4 1,3-8 22,-3 3-44,4-6-1,0 2-22,2-2 0,1-1 0,1-3-224,2-2 90,3-4-23,29-22 179,3-5-22,31-27 134,0-14 1,-1-2-45,-8 8-79,0 0 0,-13 12 34,-39 44-45,-3 9-67,-2-1 22,3 1-22,1-8 112,27-32-45,-19 18-180,18-19 91,-28 37-113,-2 3-1165,2 2-91,-2-2 1077,0 1-45,0-1 45,0 2 246,0 0 46,5 0 402,-4 0 674,5 0-897,-6 0-247,0 0 179,0 2-44,0 1 89,0 2 180,0-2 66,0-2 1167,0-1-1525,-3 0-67,-3 2-179,-19 12 89,4 0-22,-17 13-3258,11-6 3392,-11 7 90,14-12 0,-5 4-179,14-8 134,4 1 1,-9 17 44,8-5 44,-16 18 3371,7-10-3438,5-11-44,5-6-68,11-15 46,0 2 21,0 12 113,0-5-45,0 7 0,0-11 45,0-3 762,0-2-897,0-1 158,54-41-24,-15 10-44,33-22 68,-31 19 112,-13 1-136,-9 6 91,-1-16-113,-12 21 45,-2 1-111,-1 11-24,-3 5-200,38-16 268,-13 5 67,31-17-67,-19 8 67,13-15-22,-6 2 0,-3 1-1,-16 10 1,-19 14 291,-2 2-201,-4 3-90,0-1 45,0-2-90,0 1 0,0 0 22,0 0 0,0 5-178,0-1 21,0 3 45,2 2-89,2 1 112,42-8 111,-22 5-88,32-5 44,-13 5 0,-17 3 67,15-1-67,-17 1 22,1-2-22,7 2 0,-2-3 67,40-1-89,-27 1 0,22-2 66,-7 4-44,-23 1 68,25 0-68,-22 0-3370,1 0 3370,-1 0-367,15 0 344,-23 0 23,9 0-22,-15 0 22,-2 0 0,14 0 56,26 0 1,5 0-125,7 0 113,-1 0 0,-3 0 3132,-16 0-3177,22 0-22,-39 0-24,16 0 696,-40 0-605,3 0-45,6 0 0,10 0 0,39-1 45,26-2 0,0-1-90,0 1 0,-37 3 0,-2-1 112,19 1-503,-21 0 0,-2 0 459,4 0 22,14 0-45,-15 0-3096,12 0 3073,-26 0-975,-9 0 908,21 0 112,-22 0-22,21 0 586,45 0-608,-41 0 33,-4 0 0,2 0 2191,29 0-2246,-39 0 21,21 0 46,-26 0 1669,-12 0-1647,40 0-67,7-1 22,-20 1-23,0-2-66,-47 2 66,-4 0-22,-1 0 845,34 0-733,-17 0-44,29 0-46,-28 0 46,-4 0 223,1 0 1055,-12 0-1234,1-1-90,-8 1 1,0-2-23,0 1 135,0 1-90,0-2-269,-3 1 269,-25-8-90,-23 0 67,-17-2 23,-17 6 11,35 5 1,-10 0 105,-18 0 1,-17-1 0,-11 1 0,-4 1 22,25 2 1,-5 1 0,-5 2 0,-2-1 0,1 1 0,3-2 0,5-1-141,-11-1 0,5-2 0,3 0 0,-1 1 0,-2 0-4,4 3 0,-9 2 1,0 1-1,7-1 0,16-2 1,25-4-20,11-6 23,-34 2 0,-6 1-22,12-1 33,-12 3 0,7 0-56,35-2 45,-14 3-11,-5-1 0,-2 0 11,-9 1-11,14 0 0,5 0 11,22 0 0,7 0-1592,11 0-134,3 0-875,1 4 1753,-27 29 0,20-22 0,-20 21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3:36.6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8177,'4'0'539,"-1"0"-271,0 0 24,-3 1 67,3 0 66,-3 0 248,2-1-718,0 1 45,2 1 0,0 1 23,0 0-1,-1-2 112,-1 1-21,1 2-113,-1-2 90,8 10-135,-2-8 45,4 7 45,-7-7-45,2 0 0,4 1 0,-4 0 0,6 2-45,-7 1 90,5 4-23,-7-4-22,7 3 0,-10-8 0,19 13 0,-11-6 90,18 15-23,-17-11 45,4 3 45,-2 6-90,-3-5 1,10 19-46,-8-17-44,7 6 44,-7-13 1,2 1-23,-5-2 44,3 10 1,-6-10-22,0 6 66,1 0-66,-1-2 44,9 24-67,-6-16 0,4 7 45,-8-17-45,-1-7 112,2 30-45,1-14-45,-1 23 1,-2-20 134,-3 17-157,0-19 0,1 19-45,0-28 45,5 16 0,-3-16-23,5 9 23,-3-6 0,2-2 91,0 5-24,4 8 0,-2 6-45,-2-2-44,0-1 22,-2-9 0,-1-5 0,3 6 0,-2-13 0,1 6 0,1 1 0,-5 1 22,3 7 1,-4 0 111,0 5-3414,0 4 3325,1 0-23,1-4-1821,2-2 2539,6 6-695,0-9-45,7 10 0,-7-18-22,13 17 246,-7-2-201,3 0-23,-3 0 2534,-6-12-2422,2 1 2589,11 8-2701,-5-7-3414,12 3 3459,-7-7-2269,4-1 2224,1 1-44,0-1 88,1 0 24,9 9-24,13 10-21,-9-8 22,4 6-45,-7-14 0,-6-4-45,13 2 2054,-6-7-1919,4-2-68,-1-1 0,-3-2 23,-7-2-90,7 6-2145,-9 1 2213,2 6 22,7 3-23,-16-9-1291,23 6 1202,-15-4 112,-3 0-23,-6 0 1540,-11-3-1494,-6-2 111,2 3-134,-7-5 2223,2 0-2246,4 1 3370,0-4-3369,19 17-1,-8-6-22,4 5 247,-6-3-203,-12-12 69,3 2 21,-8-6 3296,0-1-3430,0-2 0,-2 1 0,1-3 0,-3 2 0,-1 1 23,0-2-1,3 3 158,0-4-135,2 3 22,-1-1 68,-2 0-68,0 2 0,-7-4-45,6 2 1,-3-1-1,6 2 23,1 1-23,-2 0-22,2 0 0,-4 0 91,1-1-24,-2 0-45,2 0 45,2 0-44,0-1 44,0 0-67,-1 1 45,0 0 134,-5-1-67,3-1-67,-2 1 22,3 0-21,0 1 21,1 0-67,1 1 0,1 0 89,-5-1-89,3 1 0,-4-2 23,5 1-338,0 1-6366,1-2 22,-5 2 6659,3 0 0,-3 0 0,5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22.9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345 882 7348,'-31'0'2982,"2"-9"-7903,17-2 5818,-4-22-72,9 8 116,-3-7-1188,6 11 1144,-4 3-538,4 8-247,-1 1 1843,3 8-1933,1-1 970,1 2-947,-2 0 3436,-11-10-3526,-2 2-22,-11-10 67,1 8-67,-20 3-45,16 10-1,-10 7-379,20 42 312,16 10 135,5 9-67,38 8 179,-3-37-22,26 12-23,-17-13-22,7-1 56,-16-4 1,-2 1-35,6 6 23,14 18-22,-44-39 268,-5-7 45,-19 3-336,-18 0 0,-27 7-22,-11-1 0,-3-2 44,18-7-1614,20-5 1435,40-10 280,39-14 1,15-8-34,20-1-202,-8-2 1,-2 0 111,-2 1-22,-8 0 22,-15-17 0,-4-6 45,1-8-34,-6-7 0,-13 22-616,-32 59 627,2-8-89,-16 59-90,16-10 67,5-28 0,12 9 113,3-30 22,6-3 0,5-2 222,-6-3-222,15-2 111,-13-1-88,9-5-2989,3-28 2966,-8-1-2403,5-22 2380,-13 14-67,-6 8 0,-11 50 22,-4 2-66,-3 40 66,3-18-22,4-3-67,6-8 2246,16-4-2111,1-12 470,26-6-246,-15-20-2314,10-9 2269,-10-15-112,-5-9-1,-4-7-343,-4-5 231,-4-2-134,-1-6 179,-2-1-1499,-5-7 1342,-1-3 1441,-4-7-1508,-3 3 0,1-24 0,-1 0 1,0 26 335,2 6-82,-2-20 0,0-17 1,0 57-8,0 141-67,0 8 67,-2-21 2303,-1 20-2124,2-15 0,-1 7-1049,0 9 1,1 2 835,1-2 0,0-1 22,1-9 1,1-9-11,4 7-1453,0-19 1430,1-22 919,-2-16-627,-2-39-405,-8-18-313,-9-54 0,-1-7 336,1 25 1451,-13-78-1541,27 144 1911,0 0-1843,0 2 3526,31 22-3325,6 2 46,31 21-135,0-4-2814,-2 3 2836,-9 0-1784,-7-1 1807,-7 11 22,-10-10-44,-10-6-551,-11-17 662,-10-17 247,-3 5-291,-17-1-135,-12 4-22,-21 3 1901,-9-4-1857,-4 2 23,-10-5 23,31-4 2176,5-2-3343,71-17 2193,4 2-1027,38-12-3414,-16 5 3392,7 1-2222,-8-2 2244,2-2-450,-4-4 473,-7-3-84,-5-4 218,-10-3 0,-8-4-66,-8-3 21,-6-5-111,-7-10 1903,-2-6-2207,-4-2 1,-2-1 3272,1 6-3081,-5-34-875,5 89 1982,1 5-1018,5 17 134,5 0 68,8 17 112,6-4-90,5 4 415,1 2-482,4 2-3437,1 2 3348,1-3-2314,-1 2 2291,-4-2 22,-3 0-45,7 10-1516,-1-4 1516,-3-3 1898,-6 0-1516,-33-13 1932,-12 6-2628,-62 11 225,18-20 22,-24 8-2291,43-23 2224,18-3-426,14-5 2112,16-1-1529,21 0-2179,14 0 2111,18-4 91,9-7 66,4-8 247,5-11 112,1-6-291,-25 7 0,-2-3-45,15-17-802,5-14 780,-45 21 1713,-11 5-1982,-5 4-180,-5 7 382,-1 13 2382,0 4-2607,0 38 179,-1 3 90,1 27 1715,-2-7-1715,2-4 45,13 2-135,4-20 23,15-4-3729,5-20 1958,4-5-3947,5-13 5673,-7-8 0,-15 4 0,-10-1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23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13168,'37'15'0,"-7"-4"0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25.3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207 1170 10263,'-7'-28'2466,"2"2"-1928,1 13 202,-2-2-468,-2 2 513,-5-5-591,6 8-149,-2 1 0,2 6-90,-4 3-67,-6 10 67,-8 10-45,-2 18-22,0 11 0,8 6-1906,8 5 1928,8-4-41,20 18 108,0-28-112,40 13 68,-17-43 22,20-1 270,-23-15 66,1-6-2633,-5-11 2544,-2-14-942,-4-17 808,-7-13-1122,-11-7 1,-14-3 952,-27 19 1,-6 2 100,19-12 0,-5 8-45,-67 20-101,65 89 0,14 16 12,7-20 1156,-1 20 0,14-10-1044,55-50 358,-6-25 1752,28-21-1775,-16-30-1614,-33 24 0,-1-2 1346,1-6 1,-1-5-49,-5-2 1,-1-8 0,-1-5-172,-2-9 0,-1-8 0,-1-1 1,-2 7 158,1 7 0,-3 5 0,0-3-127,2-24 0,-1-2 0,-9 35-15,-12 51 224,0 37 90,-7 36 0,-8 35-79,4-37 1,-3 8 115,-3 16 1,-2 11-1,1-7 55,1-4 1,1-1-228,1-1 1,-2 6-1,4-13 3016,1 21-3038,5-18-2749,4-16 2749,3-14 0,0-14-2171,11-4 2148,7-11-939,15-3 1007,11-9 90,-7-5-91,4-10 1568,-7-8-1544,-2-15 2125,2-13-2395,-4-12-112,-2-13 0,-3-11-303,-10 3 1,-5 1 658,-7 9-31,2 6 0,-7 16-11,-16 45 203,-3 0-68,5 0-2290,-28 69 2222,25-15-56,1 5 0,3 3 34,9 26-45,4 3-275,4-7 297,13-10-44,7-14 89,16-15 90,22-16 111,-8-14 271,18-15-270,-20-21-1283,3-16 1127,-4-20-537,-5-12 177,-3-16 225,-7-9 66,-18 45 1,-2 1 23,7-35 1127,-10 17-2294,-5 64 1256,-6 14-66,0 50 43,0-5 606,0 4-1176,0-2 257,0-7 1356,0-11-1177,5-2-45,5-17-44,10-3 268,5-14 112,6-14-156,3-14 1886,3-19-2178,-2-18-1838,-2-4 1950,-9 2 135,-10 14-1,-7 18-178,-5 15 2357,-2 12-2380,0 5-23,0 15 270,0 14-1,0 24-22,0 10-2335,0 5 2312,0-10-175,0-11 198,19-8 68,24-20-1376,15-13-2000,-8-28 1,-1-11 3584,7-20 0,-13 24 0,-46 34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26.8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263 0 8267,'-25'7'-22,"3"2"-23,13-3 0,0 3 0,5-4-67,1 0 247,0-3 784,3-1 3296,-1-1-4237,5 0 22,-1 0 67,11 7 22,1 3-21,0-1-46,-4 1 0,-9-10-22,0 1 0,-2-1 157,1 1-157,2-1 157,-1 0-67,2 0 201,-2 0 203,-1 2-225,-1-2 1479,0 1-1658,0-3 23,-5-2-1,-2 0-68,-3 1-245,-37 24 178,16 7-22,-32 24-142,34 14 0,6 18 1,6-10-2421,5 22 2592,1-23 0,1 10 0,15-20 37,50-22-2595,11-9 2663,7-12-1624,-2-9 1713,-2-8-22,-4-11-67,-5-10 22,2-12-67,-4-7-374,-3-3 352,-7 7-23,-7 4 0,-7 7 0,-6 6 67,6-5-294,-14 5 451,2-18-358,-16 6-23,-3-19-225,-14-1 2,-7-8 1357,-16-1-932,-50 4-135,37 38 2067,-28 27-1977,54 49-1507,4 27 1597,12-40 0,1 4 1228,1 20 0,5-1-1229,4-19 1,3-1-1092,1 9 1,6-5 1180,26 2-1494,11-20 1539,11-15 67,7-12-67,3-16-1171,-2-13 634,-1-15-579,-4-19-2919,-2-6 3811,-3-10 0,-28 31 0,-9 5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29.6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128 1 7998,'-21'9'0,"2"1"0,11-5 0,2 3 0,3-4 0,1 4 202,1 1-90,-2 0 292,-3 10-91,-3-7 68,-1 8-179,-2-8-202,-2 4-269,7-6 67,0 3 90,19-2 45,6 2 22,33 5 90,-10-8 45,21 1 156,-21-10-156,-3 1 112,-3-2 313,-18 0-268,-2 0 112,-14 0 448,-1 0-830,2-2-178,2-5 156,2-3 90,4-9-23,6-8 23,-7 8 67,2 2-67,-10 12-336,-1 5 89,-14-2 202,-1 1 45,-13-4 22,3 1-22,7-1 0,2 1 470,3-2-492,2 3-46,-2-1-89,-22 2 67,15 2-89,-14 0-562,26 4 461,55 4 0,22-3 392,-15-7-1618,27 0 1,-2-4 1572,-38-13 112,0-2 157,-31 16 135,-8 2-112,-2 3-248,0 0-133,-6 0-1,-3 0 1,-5 0 3413,-2 0-3436,-11 0-44,3 0 44,-8 0 0,8 0 0,6 0 0,4 0-68,8 0-66,2 0-158,4 0-335,2 10 44,6 2-561,6 9-1614,28-2 2758,2-9 0,-5-3 0,-14-7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8:35.1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8338,'1'12'1938,"0"-2"-1288,-1-10-1584,0 0 0,0 0 1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42.1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89 7168,'5'-24'1884,"-1"6"-1660,-4 12 224,0 2-291,0 4-45,-4-1-179,3 1-291,-3 0 380,30-11 314,-12 6-403,21-9 89,-24 11-134,-4 0 67,-6 3 1,0 0 122,42 2 0,16 0-33,2-1 22,7 1 1,12 0 111,-7-2 0,5-1 1,-9 0-214,-16 0 1,0 1-124,49-6 0,-9 9-1391,-42 25-514,-15-2 2062,10 25 0,-26-27 0,-2-5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43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336 18 9612,'-11'-8'538,"3"3"-515,7 3-23,1 1-23,0 1 763,0-2-627,-7 2-113,-10 12 0,-13 15 0,-33 49-90,12 8 33,24-40 1,3-2-145,2 21-180,34-23 134,2-18 180,25 2 179,-16-20 67,10-3-201,-20-1 22,4 0 179,45 4-201,-29-3 22,38 4-202,-41-2 112,-13 6 225,-2 4 22,-24 9-90,-10 9-22,-15 6 11,-2 0 0,-2-1-34,-8 7 45,-25 20-22,37-44-134,1 0-920,-16 0-2578,12-9 3587,4 1 0,18-10 0,15-1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44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71 7818,'-3'-14'1480,"1"0"-807,2 4-45,1-1 560,2-3-1345,-1 7 269,16 40-247,-6-16-89,16 30-314,10-32-695,-5-2-1143,14 1 2376,-22 1 0,-8-7 0,-12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44.5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134 77 7885,'-31'38'292,"2"-2"-5616,9-13 5526,1 2 1297,1-3-1432,6 3 748,8 27-1107,37-20 718,35 10-179,-20-45 0,3-11-113,33-8 23,-14-37 67,-49 22-269,-5-11-762,-15-9-67,-34 2 1142,-33 4 237,19 32 0,-2 12-909,-32 44-560,50-6 964,99 31 0,-29-41 0,34-4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28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462 9 11092,'-8'-5'1659,"1"2"-1569,7 3-68,0 0-44,-5 0 22,-8 6-888,-31 40 888,7 1 0,-19 32-23,27-13 1,5-2 45,0-13-1,-9 43 0,32-94 68,0 0-45,0 0 147,14 0 11,10-8 43,19-4-89,7-8-90,0 0-470,3 8 515,-19 15-3146,-7 14 3326,-18 18-2247,-12 7 2225,-10 11-113,-11 3-23,-9 2 23,-3-4 0,0-6 45,-1-9-45,-4-5-68,-7-2-89,-4 0 0,-1 2 0,6 0-1561,9-1-1511,43-10 1478,22-34-312,36-21 801,3-39 1105,-12-8 0,-23 32 0,-14 9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29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10 168 14388,'-5'-1'740,"1"-1"-6222,10 2 5730,8 0 1541,10 8-1452,7 2-1,7 10-179,1 4-22,4 3 22,11 7 792,-17-11-815,7-2-67,-30-15 135,2-5 135,5-32-786,5-5-873,14-33-1581,3 7-706,3 5 3609,1 11 0,-20 23 0,-7 9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32.1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345 14 14702,'1'44'90,"-5"3"-5773,-20 5 5683,0 1-1078,-3 3 1101,0 0 1067,-6 4-978,-2 2-1536,-1 5 1424,7-2 162,12-2-95,9-9 1416,13-4-1505,16-8-37,19-10 373,21-14 2334,14-8-2469,4-27-183,1-15 183,-8-23-2136,-11-16 2046,-10-10-1233,-15-8 1189,-13-4-993,-11-2 971,-8 8 569,-10 9-525,-8 16 1263,-9 14-1352,6 23 96,-47 13 1,-32 13 0,13 13-98,30 22 1,2 10 629,-33-9 0,-12 0 0,24 9-630,39 17 1,23 6 1383,25 7 1,15-7-1295,20-5 672,-6-27 1,3-7-762,18-13-3886,2-9 2182,-4-18-4443,-1-16 6169,-10-21 0,-23 16 0,-10 1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56.1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5779,'0'0'0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58.6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39 7437,'0'-11'180,"0"0"-136,0 11 3028,0-1-2825,-2 1-135,-3 0-45,-3 0-44,-3 0-1,1 0-22,3 0 0,0 0-45,2 0 23,2 0-23,2 0 404,1 0-359,6-2 179,1 1-22,6-2 112,-1 0 359,-4 0-471,-3 1-112,-3 1-1032,-2 1-784,0 4-45,1 6 1816,13 3 0,-10-2 0,9-5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0:59.5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80 6541,'-7'-11'1300,"2"1"-1143,5 3-134,0-1-203,-3 1 90,1 2-335,-15 3 402,12 2 23,-9 0-45,14 0-90,0 0 293,2-8-113,0 2-45,3-4-427,-4 6 427,1 2 0,-2 2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8:35.2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243 1 6775,'-33'8'81,"-3"36"1,4 13-1275,1 13 1106,-3 7 1,1-3 0,8-16-1,6-13 1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53.5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2681 5980,'2'-11'1076,"0"0"-896,-2 3-68,0 2 0,-3-1 22,-7 1-22,4 1 315,-5-3-787,9-6 450,1 6-224,1-8-292,0 8 224,0-13 337,0 4 66,0-10 225,-1 11 112,0-13-515,0 17-23,1-6-45,0 18 45,-1 0 90,0 0 2017,0 0-1995,1-6 135,0-5 583,0-16-405,7-3-88,5-6-292,2 8 0,3 5 0,-6 7-23,1 0 23,1-1 1031,35-69-449,-2 4-560,-19 32 1,-1 1 0,8-14-68,-25 45 22,-1 3-44,0-2 22,-2 7-23,-2-1 46,0 5-1,-1 0 23,7-6-23,4-5 12,11-24 0,3-4 78,-1 2-101,5-10 0,-2 2 34,-16 28-23,3-6-67,-8 22 1,7-9 88,4-3-66,17-22 44,-12 11-22,3-3 23,-16 17-46,-2 6-44,-6 4-45,-1 3 67,-1 2-44,-1 1 246,32-21-45,-8 1-90,25-20 23,-21 7 291,4-15-268,-18 24 44,3-7-45,-18 27-45,2 3-22,-2-1-45,0 1 23,1-1 0,6-11-23,2-1 90,9-13-45,10-10 0,-12 15 0,5-6-68,-18 25 24,-2 0-181,1 2 225,-2 0 0,1-1 67,10-6 0,15-15-44,2-1-1,8-8-44,-13 8 67,-5 5-22,-2 0 44,-4 6 0,-5 3-67,-1 5 0,-5 3 0,-1 1 0,17-23 0,-2 3 22,20-34 1,-16 25-23,1-5 0,-10 18-45,-4 10-67,-1 0 67,-5 7 0,0 0 67,0-1-44,4-2 67,3-3-3392,19-19 3369,2-7 1,8-9-23,-11 9 0,-12 17 0,-8 11 0,-5 4 0,0 0-23,2 0 1,1-2 3436,4-4-3391,4-5-23,6-4 45,7-10 67,-4 2-135,-4 4 1,-10 8-23,-4 11-22,-1 0 22,6-2 90,13-8 0,2-3-23,10-6-44,-5 1 22,-6 3 44,-3-3 1,-9 9-22,-2-2-23,-6 10-45,0-1 0,-1 2 23,1-1 66,52-35-44,-31 18 23,38-24-23,-47 30 0,-6 5 22,-1 4 1,-4 2-1,-1 1-291,-1 0 246,1 0-22,14-3 90,-2 1-67,10-3 44,-9 1-44,-2 1 22,-3 2-67,-4 1-23,5 0 157,14 0 0,-1 0-67,7 0 45,-12-1-45,-7-1 0,-1 0-22,-4 0-1,-5 2-21,1-2 44,-2 2-224,1 0 336,9 0-90,-3 0 45,12-2-67,-11 0 23,3-1-23,-10 0-23,1 3-44,-2-2 89,1 2-22,2 0 23,0 0-23,1-1 22,1-1-44,-3 1 44,2 0-22,-4 1-112,1 0 90,2 0 22,1 0 45,12 0-23,-1 0 0,6 0 1,-3 0 22,5-2-1,-7 1-21,-2-1-1,-8 1-44,-6 1-741,0 0 763,1 0 0,2 0 45,4 0-22,-2 0 0,2 0-1,-5 0-22,-1 0-225,-1 0 203,2 1 44,-1 1 23,1-1-45,-1 1 427,-1-2-4710,-4 0 4283,-11 0 0,7 0 0,-6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54.7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30 11473,'-10'-16'22,"2"4"-89,8 11 179,0 1-67,0 4-45,0 2 22,3 3-22,-1 1 46,0-2-46,0-4 22,-2-1-44,0-2-2041,5 22 1076,-4-2-268,4 26 1255,-5 22 0,0-36 0,0 17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55.1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27 6832,'0'-15'202,"0"3"-516,3 12 314,2 0-22,2 0 22,3 0-23,-1 0 23,2 0 0,9 16 45,3 4-282,14 20 281,-4 0 1,2 6-1616,4 13 0,2 5 1616,2 2 0,-2 2-1186,-2 6 1,-4-2 1140,-13-21 0,-1 2-118,8 43 0,-1-1 140,-12-44 1,0 0 64,5 30 0,9 0-698,22-12 0,3-10 611,0 6 0,-3-11 0,-6-7 0,-27-30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1:56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0 5734,'-11'2'0,"2"-1"0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00.4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104 5999 16607,'-10'-27'359,"3"4"-336,6 20-1,1 2-22,0-2-45,0 3 68,0-2-1,-1 2 1,0 0 66,0-1-44,0-1 0,0 1 0,-1-1-45,1 2 22,0-1-67,1 1 0,0-2 1,0 1-24,0 1 158,0-1-90,0-1 0,0 2 112,0-1-67,-1-1-45,-1 1 0,-1-4 0,0 2 22,2-1-22,-2 1 0,3 0-22,-2 1 22,2 1 22,0 1 1,-1-1 44,1-1 0,-3-1 23,3 1 45,-3-4-113,3 3-22,-1-2-89,1 2 89,0 3 44,0-2 24,-2 2-46,2 0 0,-1 0-22,-1 0 45,2 0-45,-1 0 0,-1-1 0,1-2 0,-2 1 23,0-2-23,0 3-23,1-1 46,0-1-46,1 3 46,-1-1-23,1 0 0,-1-1 0,-8-4 22,7 3-22,-7-2-22,9 3 22,1-1-45,-1 1 22,1-1 23,0 3 0,0 0-22,0-2 22,0-5 0,0-3 45,0-15-45,0 12 22,0-8-44,0 14-23,0 1 23,0 1-46,0 1-21,0 0 21,0-5 225,19-51-89,-10 24-24,16-38-21,-18 45 134,2-1-113,-4 13-88,0 1-24,1 8 68,-1-4-44,4-10 88,0-7-21,3-7 22,1-3-1,3-14 46,-1 4-68,-4 5-22,-4 8 23,-1 15-46,0-3 23,4-6 0,2-4 23,0-9 22,1 0 202,11-51-225,-14 55-44,10-34-1,-16 65-66,0 1 66,-1 3-22,10-20 68,-1 2 22,24-61-1,-14 36-44,8-31 68,-8 27-68,-12 24-45,4-6-22,-11 27 44,8-14 46,0-4-23,11-23 67,3-9-45,2-8 0,-4 1 1,0-2-23,3-8 33,-8 16 1,-2 7-11,-8 19-23,0 3-23,-4 14 45,25-49 1,5-12-1,-4 6-15,-3 10 1,5-11 0,-5 11-8,-2-13 33,-5 6 1,-2 2-34,-6 17-23,4-12 1,2 1 0,1 15-1,19-36 1,11-5-3392,-13 18 3402,-3 5 1,1-1-649,0-7 705,10-21-557,-20 34 512,-7 15 0,3-3 0,0 1 937,13-27 0,9-24 0,-6 9-881,-14 25 0,0-1-49,14-24 1,4-9 0,-12 20-8,-19 20 1005,22-20-1027,-12 33 44,20-38 837,-18 35-836,2-10-23,-11 23 22,1-5-44,-10 27 22,0 2-23,-1 2 46,4-5-23,1-2 0,9-10 0,25-48 0,-11 24 0,16-33 22,-24 46 23,-7 5-23,-1 4-22,-8 10 23,1-2-46,-5 10 23,-1 3 45,3-5-67,2 0 22,5-9 0,2-2 45,13-48-22,-9 35-1,4-28-22,-14 50 0,-6 7 0,1 2 0,-1 0 23,1 1-1,-1-4-22,3-2-45,8-14 45,-2-1 0,3-9 45,-3 3 0,-3-3 44,-1 10-89,-1 1 45,-4 12-22,-1 3-1,0 0-22,1 3-22,1-6-46,1-1 46,2-9 22,2 3 0,-1-1 0,-1 5 22,-3 7 46,1-5-136,1 0 1,14-34 67,-5 13-3347,9-21 3347,-7 13-111,-6 12 111,0-3 0,-5 16 22,-4 4-22,2 5-22,-1 0 3359,-1 2-3315,1-2 122,-1-2-211,15-22 89,-10 16-22,11-14 0,-15 20-45,1 4 1,-2-1-136,0 2 157,0 3 23,-4 7-22,3-4-1,-3 4-156,4-9-6211,-18 19 1256,-25 8 5134,0-2 0,-1 0 0,-8 4 0,-7-4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01.4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130 162 7482,'0'-17'1188,"0"4"-1142,-13 7-92,-1 4 46,-12 2 561,-4 2 2466,9-1-2444,2 2-1368,12-3 651,7 1 156,8 6 157,40 22 0,11-2 203,-5-24-1787,23 6 1,-3-11 1628,-29-45-112,8-12-214,-35 27 191,-10 16-425,-16 6-44,-61 25 289,19 1 91,-41 12 45,53-11 1,12-9 133,9-5 2729,7-3-3782,10 0 807,21 0-888,67-11 999,-23-4 1,6-4 201,9-1 0,-2-2-235,-5-5 0,-28 14-4764,-53 30 4753,-76 31 0,40-23 0,1 1 0,-33 14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02.9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33 387 8133,'0'-28'2712,"-2"-1"-2958,-28-17 537,35 21 314,7-24-268,29 36-180,17-6-45,-14 8 22,9 0-22,-4 2 91,23-11-248,-39 12-113,8-6 652,-34 13-405,-5 1 46,-2 0 112,0 0 22,0-3-247,-37 1-291,-17 0 202,-15 0 0,6 2-247,31 0-45,17 0 45,6 9 247,14 3-1,4 6-21,9-3 22,8-8 268,8-3-1124,18-19 1,2-4 967,-11 8-67,43-24-68,-83 33 90,0 2 157,1 0-44,1 0 43,-3 0 180,-2 0 2967,-6 0-3886,-13 0 112,-15 2 0,-34 13 22,15-1 113,4 3-23,57-9 718,17-12 493,49-16-448,-19 1-269,22-11 178,-2 2-559,-17 12-561,-11 0-449,-28 27 1256,-58 40 0,29-25 0,-29 21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03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7236,'0'-22'3767,"0"11"-3925,0-1 226,0 12-831,0 0-1502,0 3 2265,0 9 0,0-6 0,0 6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04.9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612 185 6854,'15'-11'2198,"-3"1"-1930,-42 18-200,-8 13-46,-34 12-22,0 11 56,22-16 1,0-1 458,-26 12-223,7-6 66,40-22 1369,24-23-1436,3 1-223,0-11-1,-1 9-22,2 2-45,-2 6-1144,18-6 1189,-2 5 0,15-5 45,-7 5-46,-6 1 270,-4 1 0,-6 2 471,-3-4-449,-8-31-358,-5 11 22,-8-24-23,-25 20-44,9 8 67,-27 2-448,23 11 179,9 6 112,73 2 314,-10 1 202,58-5-23,-42-3-112,-12-3 538,-4-7-560,-26 8-23,1-6 23,-7 9 0,-1 1-314,-10 3-875,-74 26 763,37-9-236,-4 5 1,6 0-573,26-9-1277,11 1 2309,46-31 0,-25 15 0,24-14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06.5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251 269 7393,'-11'-18'1524,"2"2"-963,9 8 380,4-22-335,7 2 134,8-19-247,3 11 112,3-5-493,-12 18-246,-2 4 22,-10 17 134,-1 2-89,0 0 67,-7 15 90,-23 54-90,2 3 0,5-17 0,2 3 0,5 0 0,3-2-3415,-3 20 2899,3 9 247,26-60 449,16-8-2134,22-33 2032,-2-4 0,1-2-279,6-3-91,18-13 359,-60 38 2516,2 77-2404,-47-9-97,-5-7 0,-12 10 0,0-9-82,-1-12 0,-3-4-63,-2-2 0,-6 2 0,10-9-138,-3-2 2961,19-12-6190,28-18 1322,30-29 2108,30-21 0,-17 11 0,-2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8:50.5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1971 38 7626,'-6'-3'2628,"2"1"-2057,4 2 605,0 0-851,-13-12 39,9 8 23,-9-9-12,13 11-918,0 2 464,-2-2-5,0 2 84,-2 0 45,0 0-34,1 4-11,-2 0-5,2 5 5,-1 1 0,1 2 0,-2 7 0,-4 5 0,-7 11-6,-10 9 6,-10 12 34,-12 9 10,-9 10-1737,26-36 0,0 1 1726,0 0 1,1 2-1168,1-1 0,2 2 1078,-19 43 56,8 4 73,7 4-45,18-46 0,-2 3-9,-6 22 1,-2 1-15,7-18 1,-2 0 41,-16 32 1,-2-3 47,-7 2 1083,12-35 1,-1-4-905,-10 3-5,-5-11-39,1-5-118,-4-3-2285,-1 1 2173,-3 7 0,-3 7-196,0 13-275,4 9 0,0 4 272,20-28 0,2 1-238,-18 27 0,4-2 207,6-9 118,10-12 2115,5-10-2099,7-13 3072,3-6-3077,2-7 1001,-2 0-900,-4 4 267,-8 7-267,-6 9-275,-6 7-1304,-19 23 773,14-14-3757,-7 10 4563,25-27 0,11-15 0,7-9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06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85 75,'-3'-26'3049,"0"3"-726,3 3-2458,3 12 1556,10 0-1488,5 8 0,13 5 983,4 6-826,5 7-23,8 1 3356,3-1-3378,5-7 67,3-6-112,-3-4-269,1-1-5441,7-6 5710,-27 4 0,-3-4 0,-29 6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07.2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0 7482,'-26'23'763,"-6"2"-495,-12-2-111,-1 3-4161,2 8 4228,9 0-1543,13 8 1319,10 6 321,47-6 1,28 5-1,0-9-41,-5-10 0,6-5-26,12 6 0,9 1 0,-10-15-19,-17-20 1,-10-15 325,11-48-650,-71-1-517,-25 4-515,-39 8 515,-20 31 494,44 18 0,0 3 101,-1 0 0,1 3 1089,-1 5 0,4 4-1952,-5 9-875,15 8 1749,68-4 0,-19-9 0,19-7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08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354 188 10105,'0'-21'808,"0"-9"-696,0 14 90,-1-9-68,-1 8-112,-4 0 46,0 0-68,-5-1 22,4 6 0,-1 1 1,6 8-23,1 2-179,1 1-23,-1 0 68,-1 3 313,-6 16 717,-14 45-716,0 3-158,5-15 0,1 0 91,-10 28-68,3 0-3392,1 10 3380,10-37 1,1 0 11,-8 31-464,-5 12-501,4-33-784,-3 8 1704,2 19 0,8-42 0,6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09.2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217 86 6608,'7'-34'1637,"-1"7"-1189,-3 12-336,-2 8 0,-1 4-45,0 3-22,0 0-22,-5 0 66,-7 4 450,-18 5-69,2 2-201,-9 5-134,11 3-23,-2 55 0,7 12-202,10-31 34,-7 28 0,16-13 863,42-64-291,-1-32-359,2 4-23,-16-24-111,-13 8-180,-9 1-1121,-3-23-2742,-24 11 3930,1 6-44,-29 26-23,13 86-2066,11 17 2223,19 5 44,23-19-44,13-56 2179,7-7-1910,9-3-157,7-5 45,5-8-134,0-9 223,12-25-67,-23 3 3371,3-33-3685,-34 30 112,-5-13 113,-12 24-135,-5 9-22,-7 11-90,-15 22 157,-2 31 168,27 8 1,8 2 100,6 9 44,44 17-201,5-77-3145,39-17 3168,-25-5-12,-18-1 0,-6-12-571,-26-17 0,-10-4 313,4-14 68,-42-19 0,-19 71 22,-8 12 67,-25 41 3214,20 40-4795,70-24 0,13 2 1559,9 29 0,32-33 0,-72-51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11.8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33 11540,'45'3'45,"9"0"45,4-3-67,17 0 178,15 0-201,4-2-919,4-1-1345,-5-2 2264,-8-8 0,-38 7 0,-14-4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13.4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570 163 6765,'9'-2'1278,"-1"1"-1076,-3 1-180,2 0 0,2 0-22,5 0 1009,17 0-269,0-3-3527,41-17 3011,-3-3-313,-1-2 156,-9 17 68,-43 10 201,-2 6 1951,-14-10-2242,0-10 22,-12-7-112,-10-6-527,-66 8 1,-18 9 458,49 2 1,-5 4 893,-17 11 0,-18 7 0,0 4 0,19-2-826,19 1 0,6 4-1718,-52 20 0,38 6 1628,108-10 0,25-6 494,6-3-281,14-1 1,14-9 78,-29-22 0,3-10 0,-9 3-146,-14 5 1,-1-1-1,39-8 0,-14 2-33,-53 8 66,-12 3 180,-9 3-156,-12 6 3413,-6 2-3414,-7 5 136,-4-4 21,3-5-135,3-3-89,0-4-566,-59 29 1,-6 6 0,37-19 0,-30 16-1,0 1 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16.0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62 50 5266,'0'-9'448,"0"2"461,0 6 571,0 1 144,0-3-1108,0 0-35,0-2-347,0 1 459,0 1-616,0 1-66,0 1-225,0 1 1367,0-1-761,0 0-1009,0 0 739,0 0 292,0 0 695,0-1-920,0 1-21,0 0 178,0 0-178,0 0-1705,0 0 1637,-27 1 0,20 0 0,-20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18.3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2394 7482,'-8'-4'-448,"-3"6"380,1 8 113,1 0 112,5-2 628,2-5 1121,2-2-740,0-1-964,0-5-202,2-7 471,16-37-404,-5 20-67,12-22-90,-12 33 90,-3 5-22,12-8 22,-7 11 45,9-7 67,5-9-135,-2-5 90,18-20-134,-5 0 134,4-4-67,2 3 45,9-11-22,-13 22-1,1-5 0,-10 19 1,-5-1-46,4-2 46,5-6-68,4-9 135,15-15-90,-24 25 0,3-5 89,27-33 1,1-2-23,-27 30 0,-1 2 12,17-22 0,-5 3 346,-11 8-290,-20 26-113,1-1 1,-16 25 44,-1 4 113,0-7-315,12-24-1371,22-47 1,7-12 1628,-18 38 0,1 0-71,6-12 1,3-5 0,-6 9-416,5-7 408,-9 12 0,-6 14 22,-5 5-67,-4 18-45,-4 4 3134,-3 11-3134,-1 3 756,4-3-711,1-4 67,7-4-67,2-9 179,32-50-179,-21 32 0,18-33-22,-31 52-202,-3 3 112,-5 9-135,-1 2-44,-3 5 201,0 0 135,4 0 0,-2 0-1,2 1 1,-2 0 314,-2 0-403,0 0 20,0 9 24,-3 3-22,0 7 22,-2 0 22,1-5 136,2-7 133,1-4-134,1-4-180,0 0-66,0 2-90,0-2-136,0 4 181,0-1-157,-3 7 291,3-6 89,-3 3 1,3-7 874,0 0-987,-1 0-133,1 0-6548,-19 35 6704,6-4 0,-6 10 0,9-19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19.3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10 457 7527,'-5'-13'-201,"2"3"111,2 5-135,1 3 337,0 1-134,5-1 22,10-2 359,2-7 448,8-6-45,-3-10 1,19-32-606,-16 25-180,28-34-89,-32 51-202,31-7 202,-18 17 90,22 2 44,5-11 90,-17 2 113,3-8 156,-31 8 269,-10 3 830,-4-9-830,-5 11-606,-5-7-245,-1 13 335,0 0 1,4 3 716,-3-3-581,-1 2-1,-9-4-247,8 3-22,-3-1 0,9 2-22,1 0-68,0 1 0,3 0 449,-1-1-157,1 0 112,0 0-225,0 0-89,0 0-2825,0 0 1391,7 1-1302,12 10 2736,12 5 0,-10-2 0,-2-1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19.9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 5734,'0'-8'0,"0"1"0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4:56.4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482 61 7784,'-18'-20'1031,"-1"4"-6553,9 6 5634,3 4 2044,5 3-1685,2 1 978,0-1-1135,0 3-902,-14 74 1,-9 47 699,8-42 0,-2 7-112,2-6 0,-2 12 0,-1 3 0,1-5 30,-2 6 0,1-3 0,-1 5-347,6-20 0,-1 5 0,0 2 1,1-2-1,1-6 257,-2 19 0,0-6 0,3 3 69,4-1 0,1 6 0,3-5 0,1-18 103,1-17 0,4-9 190,6 13 1,0-25 728,-7-58 359,-7-6-1614,1-69 145,1 17 1,0-4 167,1 22 1,1 0-68,5-23 1,-8 31-1170,-25 89 810,7 8 770,0 6 1,1 3-2250,1 20 1324,27-17 1,-4-25 0,16-16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8:58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6291,'8'70'15,"-1"0"0,1-3 0,0-6-15,5 11-23,1 5 23,-1 2 51,-3 8 10,-4 1-972,-2 5 911,-2 1-123,0-1 42,0-41 0,2 0-457,3 44 654,5 1 0,-6-46 0,0-17 1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23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0 475 12370,'9'-65'411,"0"1"0,0 3 0,-3 16 38,-6 33-293,0 4-66,0 0-45,0 4-45,0 0 67,0-3-112,0-2-22,0-23 404,0-4-203,0-2 68,0 7 22,0 16-22,0 5-45,0 0-90,0 2-134,0 4 22,0 1 67,0 3 23,0 0-45,0 4 0,6 26 0,1-6 0,5 21 0,-2-17 23,-1-1-1,18 25-22,-14-27 0,12 18 22,-18-32-22,-3-2 0,1-1 0,1 4 0,-2 0 0,2 4-3392,4 8 3392,7 17 45,-4-11-45,6 14 0,-13-25 0,4 4 0,0-4-45,4 6 45,5 5-22,18 20 0,4 3 22,5 3 1684,-2-3 1,0-4-1685,-7-17-826,-6-9 848,-3-3-44,-7-8 22,3 6-364,39 54 319,-26-28 56,-3-1 1,0 0 10,2 3-44,-11-12 22,4 1 0,-12-8 22,-4-8-44,14 24 817,-12-17-795,13 15-156,26 24 111,-20-29 45,30 27 45,-33-41 44,-2-2 68,2 2-3043,-11-6 3021,4 9-2247,-9 0 2270,8 9-69,-3-2 113,16 16-1473,-9-17 1474,17 25-91,-16-23 201,11 19 1316,-18-21-1516,3 9-1451,-9-9 1405,-1 0 1,10 18-46,-4-11 1495,6 15-1495,-7-18 23,6 20-1517,-6-10 1539,5 17-22,-11-15 861,-1 0-861,-2-4-45,-1-4 1943,-2-7-1965,10 9 44,3-13-44,12 6 44,15-7 2907,-16-9-2907,5 4 1625,-18 6-1647,-5-8 22,0 5 68,-5-12-1,-6-8 90,1-1 203,-3-4 1254,0 0-1120,-14-2-516,5 1-22,-11-2-427,5-4 180,-2-2 158,-1-2-988,-14-6 247,5 11 45,-20-3-3169,-4 9 3371,-6 8 44,3 3-21,12 4-786,16 0 1346,14-9-135,8-2 247,4-4-46,2 0 3304,1 0-3393,-1 0 22,3 0 1,2 0 134,6 0 0,3 0 67,4 0 112,3 0-44,8-3-90,5 0-134,1-3-225,-3 3 224,-14 0 359,2 24-246,-16-1-135,2 7 45,-6-11 134,-1-13 1458,3-2-1144,3-10-403,1-6 0,2-12-3438,-5-1 3281,-3 4-67,-2 8-136,0 7 24,-4 6 268,2 2-67,-2 1-156,3 0 2965,1 0-2764,22 16 22,-9-5 1,14 8 448,-18-10-68,-6-8 68,0-50-448,-1 16-68,1-36-3796,-33 32 3841,18 19-134,-23 6-1,29 20-2200,1 20 2357,3 5-22,1 13 0,1 3 2268,0-21-2268,5 4 404,13-24-112,-2-12 3391,7-11-3526,-12-13-68,-6-37-178,-1 14-3460,-4-21 3414,-1 30-44,-18 4 179,0 19-180,-42 4-2133,15 14 2268,-19 5-1472,20 5 1517,9 2 1092,6 19-1137,30 8-45,11 13 67,16-11-22,1-10-22,-13-23 90,-2-3 694,10-14-425,-9-9-180,5-17 2015,-13-11-2172,-5-2 292,-16-13-180,9 32-157,-11-1-313,5 62-1,7 11 3592,-6 1-3188,9-9 502,5-33-255,8-1-23,2 0-156,2 0-24,-6 0-21,-5 0 22,-4 0-247,1 0-90,-1 10 247,2-8 0,2 7 157,9-9 136,1 0-226,-1 0-44,-6 0 44,-7 0-2601,0 0-1546,-5 4-1233,-13 10 5358,-7 6 0,4-3 0,5-4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24.8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533 47 8760,'-21'-9'1233,"5"2"-1233,9 3-89,4 1 89,3 0 112,0 1 627,-1-2 2042,-18-6-2781,-3 5-112,-61 12 89,10 19 1,8 4 0,1 5-23,-6 13-157,2 12-90,53-30-88,9-1 626,83 4 0,25-5 360,-24-2-502,-11-9 1,11 1-1,-13-6 211,1-11-181,-33-1 180,-5 0 829,-25 0-515,-2-32-583,-3 1-22,-9-30-180,-38-21 45,8 38-68,-20-8 1,22 71 11,11 55 0,5 13 10,-1-10 91,1 11 0,12-13 0,20-58 448,34-19-247,-10-15 23,21-17 0,-33-12-67,-9-5-460,-12-5 0,-4-1 392,-10-5 1,4 10 0,-4 7-23,-13 22-46,2 12-290,-6 32 247,11 41 21,1 6 46,18 22-90,16-34-7489,35-2 7601,-24-29 0,16-3 0,-40-22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27.0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89 154 7326,'24'-41'3071,"1"-6"-2869,-12 20-68,-1-1-89,-9 21-426,-2 4 448,1 3 2982,-2 0-3161,-2 2 90,-3 5 44,-8 21 404,5-11 179,-3 7 91,11-20 66,0-4-493,-1 0-291,1 0 67,-2 0 44,0 0-89,0 0-22,-5 0-23,1 0-22,0 0-23,1 0 45,4 0 2780,1 0-3071,-4 0-1121,-5 0-898,-7 0-1680,-5 16-785,0 11 4696,6 20 1,6-18 0,7-4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2:28.0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0,'16'49'0,"0"0"0,15 45 887,-3-17-820,4 1-56,10 2 0,3 2-11,-17-30 0,2 3-254,5 11 1,4 8-1,-6 4 433,-9 6 0,-6 3 1,0-5 258,8 8 1,-2-1-409,-9-9 0,-1 3 0,0-13-120,15 11-67,12-8-224,12-5 151,16-8 230,13-15 0,-34-20 0,-6-12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3:28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1 151 7863,'58'-71'-53,"-40"44"1,35-25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3:30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5823,'0'0'0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3:30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5980,'0'0'0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3:32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0 6608,'-9'0'403,"2"0"-403,6 0 2175,1 0-1816,-2 0-68,2 0 46,-4 0-337,2 0 22,-1 0-22,2 0-179,1 0 201,-1 0 135,0 0-4529,0 0 4372,1 6 0,0-5 0,0 4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3:41.7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48 10464,'-12'-23'1076,"2"6"-963,8 12 21,-1 4-89,0 0-90,2 1-44,-1 0-2602,2 0 2197,0 1 24,7 4-1727,42 6 2197,-15-4 0,17 1 0,-36-8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3:42.8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83 6474,'5'-20'784,"2"2"-627,3 4-45,0 4-90,-2 1-44,0 5-179,5 0-114,5 2 158,-2 1 23,0 1 22,-11 0 807,2 0-225,-4 0 24,1 0 851,-4 0-269,0 0-4730,2 0 3654,3 4 0,-2-3 0,1 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9:11.5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5823,'4'7'-30,"-2"0"1,-2-7-1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3:51.8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39 6406,'0'-18'448,"0"4"-537,0 11-90,0 1-91,0 1 69,0 1 156,0 2-22,0 3 67,1 5 0,0-4 0,0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3:53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83 6406,'15'52'142,"0"1"0,39-3 0,9-16-52,9-36 22,14 2 0,-3 0-22,-33-1-23,24 1 45,-57 1 314,62 2-359,-30-1-22,15-1 0,6 0 0,24 1-67,2 3 22,-9 11 0,-44-2 0,2 4 22,-18-8 45,-1-1-67,-9-3 23,3-1-23,-7-3-3213,21-2 3347,-9 2-111,20-2-46,-12 0 113,1 0 44,39 0-111,-30 0-135,29 0 201,-38 0-89,-1 0-45,36-8 158,-28 2-135,28-5 44,-32 1 3370,19-1-3011,30-17-112,-25 12-645,5-8 331,-52 17-121,18 0 166,-8 1 44,21-6-21,7-5-46,7-4 23,-2 1 46,-5 0-69,-23 9 0,10 0-44,50 2-22,-34 3-2877,37 2 2966,-57 4 68,10-4 92,-14 0-115,4-3-23,-5-1-44,9-2 90,1 1-91,9 1 46,-12 2-136,60-1 68,-53 3 3415,36 0-3303,-62 4-22,-8 0 0,4 0-68,-4 0 91,19 0-23,-1 0-23,25 0 1,19 0-23,-12 0 11,-6 0 0,-2 0 34,-7 0-90,16 0 90,-44-1 134,-7-1 180,-3 0 246,-1 0-628,0 0 1,9-2 22,7-1 0,16 1-1242,27 1 1,6 2-194,3-1 818,-4 1 1,-7 1 0,-38 0-1,-12 0 1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4:05.6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1 389 7437,'11'-29'1166,"-2"4"-6714,-9 16 5548,0 3 1319,0 2-1386,0 2 904,0 1-321,0 1-516,2 0-45,-2 0 3437,1 0-3123,2-2-135,0 1 24,4-2-114,5 0-66,34-6-23,-15 5 23,26-4 22,-27 8-45,28 2 112,-32-2 112,18 1-134,-37-1 67,2 0-112,5 0 45,7 0-135,19-2 1,6 1-46,40-2 203,-40 3 21,16 0-44,-52 0-23,3 0 1,10 0-46,-7 0 23,13 0-67,27 0 67,-25 0 0,30 0 45,-39 0 0,10 0 0,-14 0 44,9 0-89,-4 0 0,43 0 0,20 4 0,10 1-3392,-8 4 3415,-8 1-46,-24-5 23,10 1 23,-31-6 89,2 0 112,-6 0-112,-4 0-134,-2 0 67,-4-3-90,50 1 1729,-18 1 1,7-1-1663,21 1 1,0 1-34,-20 0 0,-4 0 33,40 0 90,-75 0 247,8 0-359,-10-1-22,8 0 44,-2 0 23,25 1 0,7 0-45,10 0 0,-1 0 0,-1 0 67,-4-1-34,-9-1 1,-1-1 56,-2 1 89,25-3 315,-31-6-517,-11 3 23,29-8 0,-19 6 0,4 0 0,20-1 45,-18 3-67,12-2 44,-27 5-22,-6 1 0,14-2 45,-17 3-68,19-3 1,-13 2 22,-5 2-22,2-1-90,-14 3 201,10-1-22,6-3 1,8-2-113,-5-3 45,15-4 0,-22 6-23,12-3 1,-17 9 0,25-2 44,-19 3-22,18-2 22,-32 1 46,9-4-46,-10 2 0,7-5 23,-9 5 67,19-10-134,-7 5-45,23-8 111,-18 10-21,46-4-1,-36 4-22,27-2 23,-42 0-23,-4 3-23,-1-3 46,-4 4-23,3 0-23,-3 3 1,6-1-90,-1 2 112,-1-1 0,-4 1 0,4 0 0,-5 0 0,5 0 0,-2 0 22,-5 0-22,8 1 23,0 1 21,3-1-44,36 6 0,-19-5 23,31 5 291,-36-5 22,-9-1-89,-13-1-247,14 0-23,-12 0 23,19 0-22,-18 0 22,7 0 0,-5 2 22,3-2 1,-8 1-23,-1-1-23,-4 0 23,4 1 0,-3 1 0,8 1-22,-4-1 22,3 0-23,2 0 68,2 0-22,-5-1 44,-1-1 68,-12 0 111,0 0-291,0 1 1,0 0-1,1 0 22,0-1 898,0 0-808,-1 1 22,0-1-44,0 2-45,-3-2 45,1 0-45,-3 0 0,0 0 22,-3 0-22,3 0 0,-2 0 0,4 0-784,-5 0-90,-2 4-113,-9 3-22,-3 7 0,-7 3-1390,-63 12 1547,34-16 404,5-2 0,1-3-400,-4-8 0,24 0 0,6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4:08.9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448 368 5913,'-22'-9'919,"4"1"-852,-11-9 0,16 10 449,-16-6-516,25 13-22,1-2 179,3 2 784,0-1 719,-3-2-1526,-1-4 68,-12-6-135,-11-5-45,-3 1 472,-59-17-494,51 23 0,-36-11 22,56 22-22,5 0-67,2 0-112,7 0-46,1 0 180,3 0 1,0 0 21,0-2 1,0 2-45,0-1 44,4 1 68,4 0-45,5 0 67,13 4 360,-13-3 88,7 3-44,-18-4 448,3 0-717,0-3-247,1-4-134,-1 1 22,-3-1 269,-2 6-426,0 1 314,2 0 23,0 5-1,2 3 90,1 7 22,-1-7 203,-1 0 1210,0-16-1547,-1-7 67,5-30-112,-2-16-44,1 17-248,-3 5 91,0 50 268,-3 6 0,1 10 68,-1 13-90,0-16 0,0 3 0,0-21 22,0-2-22,0-4 135,0 0-90,7 0-23,4-4 112,4-7-134,-4 3-22,-5-3-247,-6 10 90,0 1 157,0 9 44,0 8-22,0 14-22,2 30 22,-1-26 0,2 14 0,0-39 134,-1-3-67,-1-4 23,-1 0-1,0-3 136,1 2-135,0-2-68,0 0 23,-1-8 22,0-1 0,0-19-67,0 15-22,0-6-90,0 16 22,0 3-336,0 0 404,0 3 44,0 20-22,0-6 0,-3 15 45,0-17-45,-3-3 22,2-6 1,1-3 44,1-2 225,2-1-91,-1-3-201,-1-10 0,-2-23 45,1-1 45,0 2-157,2 18-45,1 15-68,0 1 23,0 1 45,-6 36 112,5-23-23,-4 29 23,5-36 0,0 1 0,0-4 0,0 3-22,0 6 22,0-2 22,0 5-44,0-6 44,0-3 90,0 1 91,0-5 245,0 0-448,0-8 112,0 2-44,0-6-114,0 7 24,0-1 22,0 3 90,0 0 22,0 0-67,0-2 22,-1-5-67,-1 2 22,-1-1-44,1 4 22,1 0 0,1 3 0,0-1 0,0-5 0,0 1 22,0-5 46,0 1-46,-1 4-44,0 1-68,0 4-583,1 0 673,0 2 23,0 4-1,0-1 1,0 2-23,0-6 0,0-1-45,0 4 45,0 3 0,0 2 0,0 2 22,3 0-44,-1-2 44,2 2 68,-2-7-23,-1-1 23,-1-1 605,0-2-606,0-6-89,0-5 23,-1-16 45,-1 7-68,0-2-46,0 15 24,1 4-1,0 1 114,1 2-24,-4-9-67,1 2 22,-5-8-44,4 6-1,1 5-246,1 1 67,2 3-179,0 0 381,0 15 0,0-4 0,0 12 22,0-10-22,0-2 0,0-5 68,0-4-90,0 0-24,0-2 1,0 9 45,0-3 23,0 8-1,0-6 1,0-1 22,0-4 67,0 0-22,0-3 1008,0 0-1076,0-1-22,0 0-22,0-1 0,0 1 246,0 0-201,-1 0-23,1-1 44,-3-1 1,3 0-67,-1 1-45,1 1-180,0 1 247,-2 0 22,2 0-2645,-1 0-2220,-6 0 4843,-8 0 0,6 0 0,-4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20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5779,'0'0'0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24.3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27 13581,'-7'-15'-157,"2"3"112,5 12 45,0 0 22,0 1-22,0 1 0,1 0 0,1 0 0,1 0 0,-2 0-22,1 2 246,-2 3-179,0-3-45,0 6 67,14 10-67,-2-5 45,10 10 0,-11-16-23,-3-1 0,-5-4 405,-1 2-338,19 23-156,-8-13 67,16 16 45,-10-18 67,21 8-90,-20-10-22,13 5 0,-27-13 45,0 1-45,9 13 67,9 4 46,24 16-180,-16-14 89,7 1-44,-16-7 44,-9-7-22,9 5 45,-10-6 0,17 18-23,0 0-3391,7 6 3391,11 3-22,-25-20 22,11 6 23,-24-13 0,-3-2 112,6 7-112,-3-3-2269,15 13 2336,23 11 2014,15 11-2104,-2-7-22,-3 4 23,-32-23 0,-5 2-1,-7-9 0,-8-7 1,-1-1-23,11 7 3377,4 4-3354,22 15-23,-14-10 246,4 4-178,6 2-68,-17-10 22,33 22-22,-30-22 22,12 9 23,-13-9-3437,12 5 3415,-13-7-1,9 4-22,-13-8 0,-2 1 22,1-3-22,-2 5 0,3-3 23,-1 1 3391,1 3-3391,14 7-3303,43 32 3302,-29-24-22,-1 2 0,-3-1 67,-19-9 24,9 5-2,-2 9-44,-10-20-23,12 13 1,-15-16 66,14 16-89,-14-14 459,30 33 1,5 7-348,-10-14-78,6 9 0,4 1 123,20-2-23,-23-24 1,0-2-1,32 17-89,3-10 67,-44-13-89,-18-9 3391,4 8-3392,-16-10 24,7 6 43,7 0-66,25 18-46,-22-15 23,10 10 45,-26-15-45,4 0 23,2 1-1,4 2 0,-3-2-44,4 7 67,25 16-23,-14-11-22,17 12 23,-16-14 21,-7 3-44,1-1 23,1 4 44,18 15-45,-1-4 1,2 2-46,14 14 23,-17-17 0,-2 1 23,2 12-23,-12-17 112,11 20-90,-23-32 23,38 36-23,-20-21-22,28 22 0,-33-28 23,-3-5-1,21 38-22,-23-35-3369,27 38 3369,-35-45 23,9 9-772,-5-6 749,2 2-495,2-2 495,8 8 0,-9-9 0,7 4 22,-13-9-22,5 0 23,28 21-23,-21-15 2765,36 23-2743,12 8-22,-3-6 545,-33-17 1,-2-2-568,17 8-395,-25-12 440,9 12-630,-13-10 607,7 9 67,1-2 0,2-1-67,13 8 22,-2-2 1,2-2 44,13 4-33,16 7 0,4 1-23,-41-24 0,-1 0-11,36 21 0,-6-3 0,-23-13 22,-9-2 75,11 16 1,14 15-1,-9-8-1068,-18-19 1,-1-1 970,20 21 0,8 7 0,-12-13 0,-5-10-24,16 5 46,-18-8 1,12 2-23,-21-8 44,-1-2 225,19 23 0,3 4-201,3 2-57,-1 2 0,1 0 23,-25-23 0,2-2-5,11 3 1,7 3 0,-5-3-30,-9-3 0,0-1 11,30 14 1,-14-8-12,-46-27 0,0 4 3172,3 1-3060,39 30 663,-17-15-753,5 1 1,1 1-1,2-3-22,29 15 23,-40-25 21,12 11 91,14 13-113,-24-15 1,9 6 0,0-1-1,-10-10-22,26 18 23,-28-24-23,-1-2 22,14 2-22,-15-6 22,9 5 1,-19-7-1,-1 2 45,12 10-22,-6-3 0,17 10-3415,-10-6 3393,5 2-2247,39 14 2269,-36-19-23,27 9 1,-56-24 22,-1-1-45,-11-1 22,1 0 23,-1 1 2223,8 6-2223,12 9 3369,3-1-3346,16 6-3437,-7-12 3413,-1 0-21,-14-8 22,-11 0 179,-3 6-224,2-3 0,7 7 44,10 0-21,-5-2 44,-1 0 203,-10-7 3301,-9-4-3123,1-1-246,-2 0-830,0-1-1547,0-17-2623,9-21 4798,2-36 0,1 30 0,-3-3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39.6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311 692 10554,'18'-28'2825,"19"-26"-2331,-16 27-69,11-17 831,-27 26-1055,-3 8-133,-4-7-46,-8 5-67,-7-4-44,-21-4-113,-23 27 0,-4 11 112,-2 2 67,1 7 1,9 11-22,29 43-68,14-19-1685,22 4 0,11 0 1819,21 1 45,-4-14 1,5-5-23,26-3 67,-3-7-68,-9-7-1283,-9-8 1239,-14-2 0,-5 3-44,-14-7 2710,-2 9-2442,-24-1-2912,-6 3 2733,-18 8 44,-28 11 1217,15-11-1283,-19 8-2247,32-22 2538,6-6-605,18-8 89,4-4 2291,10-4-2157,18-4 91,6-4-23,25-5 3392,10-8-3392,10-5-1592,14-9 1637,2-10-1459,-42 22 1,0-3 1457,1-1 1,-2-3-1868,35-28 1912,-8-3-44,-15-1 0,-14 3 45,-12 8 739,-14 13-515,-7 14-942,-32 57 651,1-2-23,-22 44 44,13-16-1516,4 2 1517,10 3-1059,8-4 1036,40 15 1127,9-40-880,38 6 0,0-51-157,3-17 0,-3-16-22,-11-17-12,-29 10 1,-4-4-192,12-31-450,-20 26 0,-3 1 563,-2-21 0,-8 15-740,-6 53 1844,-8 29-1059,-2 47-45,-4 7 1061,3 4-971,1 18 1964,8-28-2031,17 13 21,0-48 3017,10-7-2905,-7-18-2969,3-5 2992,2-9-1620,9-14 1396,0-16-765,3-21 407,1-8-68,-2-12-247,-1-9 1088,-20 39 0,0-4-785,8-36 0,-1-5 1631,-5 16 0,0-2-1224,-4 7 1,0-4-1,-1 3 644,6-18 0,-10 7-8,-20 17 0,-6 16-3533,6 32 3095,-19 71 1,0 37-937,14-6 1,7 6 782,0-14 1,2 2 0,0-5 18,1 0 0,2-6-34,0-3 1,0-2-1473,1 38 1540,0-19 3826,6-16-3782,-4-89 1766,4-13-1979,-5-15 1,-1-11-359,-1-26 0,-1 4 123,2 6 926,-5 12 1,-3-11 0,-3 15-300,-10 8-1164,3-6 851,12 63 488,21 68-421,1-19-44,1-2 22,0 1 44,4 1-3094,-1 4 3095,1 2-1580,-1 7 1579,1 7-381,2 5 337,5 3 0,0 1 0,5-5 0,-4-6 2056,3-8-2033,9 2-23,-5-15-23,-4-6 3110,-12-16-3110,-12-12 1347,-6-2-1234,-19-5-248,-18-1-88,-35-4 22,-18-4 100,36 0 1,-1-1 44,0-2 1,2-1-1620,-40-13 1675,24 2 1,27 0-68,22 5-314,12 4 180,6 5 22,0 1 291,0 4-67,0-2 1452,0 0-1676,8-4 89,13-1 1,21-5 89,23-1 23,21-2-45,10 2 0,-45 7 0,-1 0 0,48-7-534,-5 2 534,-4-3-45,-8-2 67,-7-6-112,-8-8 113,-10-7 89,-6-5-45,-10-7-22,-9-1 669,-9-2-557,-11-18-67,-5 35-359,-5-6 202,-1 38 156,0 3-290,0 0 178,1 7 1,6 4 0,4 8 22,6 6 0,3 3 336,18 23-157,-1-6 0,17 18 23,-5-9-3459,4 5 3346,3 4-2290,4 1 2268,1 0-22,2-4-23,-5-6-1471,-6-6 1471,-12-11 1585,-10-1-957,-38-18 1641,-28-3-2268,-48-14-1146,30-1 0,-2 0 1123,-3 0 0,0 0 0,2 0 0,2 0-23,-33 0 0,27 0-21,26 0-1481,44 4 718,12 2-852,29 3-2475,-2-2 4134,-3-4 0,-36-3 0,-13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6:09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2580 7908,'-2'-7'-23,"1"2"-133,1 5-607,0 0 495,0 3 200,0 0 68,0 2 45,0-2 45,0-2 1995,0-1-2107,0 1-68,0 0-90,0 0 68,0 0 247,0-1 1143,0 2-1233,5-1 44,3 2-66,15 8-23,-4-1 22,6 5-44,-3-3-3326,-8-3 3461,0-2 21,-10-3 46,-1-4-68,0 1-23,1-1-44,14 0 22,9 3-22,5-1-23,5 2-22,16-1-22,-19-1 3504,17-1-3056,-24-1 179,-10 0-358,-3 0-45,-10 0-157,-1 0-158,8 0 68,2 0 90,11 0 23,15 0-45,-8 0-1,36-6 404,-27-8-247,5 2 135,-24-4-180,-17 12-89,1 0-22,-4 4-247,2 0 134,1 0 135,6 0 0,2 0-45,4 0 0,3 0 44,9-1-44,-6 1 0,4-2 23,-12 2 44,-6 0-179,-3 0 90,2 0 22,1 0 22,4 0 68,9 0-68,-6 0 23,7-2-23,-10 0 113,-3-1 157,-4 0 88,-4 3-88,1-3-23,-2 3-112,0-2-404,1 2 158,2 0 111,12-1 23,-7 0-45,7-1 22,-10 1 46,-4 1-91,1 0-44,-2 0 89,0-2 23,0 2-45,0-1 23,0-1-23,1 2 0,-1-1 0,2 1-23,-2-2 23,0 2 90,0-1-135,0-1 67,1-1 1,-1 2 89,3-3-90,-3 3-44,2 0 44,-1 1 1,-1-1 21,1-1 68,1 0 1,-2 1 66,1 0 247,-1 0-313,0 0-46,0 0 45,2 0 313,-1-2-335,2-1-22,-1 0-46,-1-1 1,-1 3-46,0 0-67,2 1-22,-2 1 134,1 0 1,-1-2-23,1 2 22,0-1-268,0 1 223,0-2 68,5 1 0,8-7-135,1 2 68,2-3-23,-4 6-22,2 0 89,-3 1 1,11-7 22,-6 4-23,9-6 23,-4 1-45,2-2 67,1-5-45,-11 5-22,0-1 0,-10 7-22,-1 2-23,-1 2-67,0 1 67,3-1 90,2-3 45,42-27-90,-18 9 0,31-18 0,-34 18 67,-4 6-3437,-10 2 3370,-4 7-22,-2 2-23,-5 3 23,0 1-23,-3 2 67,0 0 23,2-1 3414,1-4-3459,6-6 0,3-7 23,12-18-1,-8 14 1,6-11-23,-17 24 0,0 1-45,-5 5 45,2 2 0,-1 0 22,6-5 1,8-8-46,31-36 90,18-26-67,-31 37 0,0-1 90,29-38 381,-17 12-426,-21 29 44,4-10-66,-22 33-1,-2 3 45,-3 4 113,23-71-3527,-15 45 3482,17-55-113,-18 66 45,-5 2-44,-1 3-23,-2 3-23,2 6 46,-2 1 3413,1 6-3413,1-6-46,1-5-89,6-16 157,1 3-45,5-7 90,7-12-68,-12 25 1,6-16-1,-13 25-44,0 1-46,11-17-21,6-11 89,0-3-23,1-2 68,-10 14-22,-3 5 21,-2 5-21,1 1-158,-3 7 180,3 0-67,-3 5-1,14-24 1,-9 15 0,6-12 22,-13 21 22,-2 5-22,0 0 22,2-4-66,1 1 21,1-7 1,2 2-23,1-2 67,1 0-22,-2 3 0,0 1-22,-5 4-23,1 1-180,-2 0 181,1 1 21,1 0-22,3-2 1,0 0 88,5-4-44,3-1 0,-4 2 23,0-1-23,-7 5-112,-2 1 112,1 0-45,2-2 23,3 1 22,3-4 0,12-3 0,-2 0-23,2-1 23,-8 3 0,-10 5 0,-2-1-179,-1 2 112,2 0 67,10 0 22,5-1-22,9 1 67,15-5-67,-11 1-44,15-2 44,-25 2 0,-2 2-45,-10 1-45,4 1 113,3 0-1,11 0 23,2 0-23,9 0-11,12-3 1,2-1-12,0-1 0,39-4-3370,-74 3 3370,-8 5 22,-5-1-44,-2 2-23,-1 0-89,3 0 134,11 0 45,2 0 3391,10 0-3436,8 0 23,11-1-46,-16 1-21,0-1-114,-27 1 136,-2 0 22,4 0 22,-2 0-22,4 0-22,-4 0 44,3 0 1,8 1-23,-7-1 22,6 3-156,-11-2 134,2 2 0,4 2 179,34 3-156,-22-4-1,25 3-22,-36-7 23,-3 1 21,-4 0 24,-1 0 66,2-1-134,-1 0 22,4 0-22,14-5 23,12-16-23,0 4 0,1-8 45,-20 16 22,-5 5 67,-4 1-111,-1 3 21,-2-2 24,13-9-68,-3-1-45,11-10 90,-2-4-22,-4 2-1,-1 2-22,-8 4 23,-4 12-46,-2 2-67,0 2 158,0 1 21,0 1-44,5-7-67,2-1 22,14-18 0,-5 5 0,7-10 67,-4 2-67,-4 2 0,-3 1 22,-4 6 23,-3 3-45,-2 7 0,1-5-22,-1 5 44,1-2-44,8-21 44,-5 13-22,4-12-22,-7 22-68,-2 4-44,-1 3 66,-1 2 136,0 1-91,0-1 23,2 0 0,-2 0-426,1 1 314,1 0 112,-2-1 22,1 0-381,-1 0-2308,-9 1-226,-14 16 113,-27 11 2780,-25 18 0,28-15 0,1-7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20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4 163 10352,'0'-14'583,"-2"3"-515,2 6-46,-2 0 90,2-3-90,0-4 68,0-4 941,0-17-560,0 13-157,0-7-269,0 23 0,0 3 45,0 1 178,0-2 136,0 2-45,0-3 246,0 3-1300,0-1 561,0 10 178,0 8 158,0 19-57,0 21 1,0 6-146,0 18 0,0-11 0,0-1 0,0 2 46,0 2-24,0 2-22,4-11 0,1 13 0,1-5 145,1 4 1,1-1-94,-1-5 1,-1 3-1,1-8 60,8 33-112,-8-54 23,1 3 66,5 11 1,1 2-67,-2 3-1719,2-1 0,-2-3 1741,-8-19 67,-1-5 471,-1 17-382,-2-9-1257,0 10 1,0 5 1122,0 23-56,0-26 0,0 1-22,0-1 0,0-1 22,0-3 0,0 0 11,0 6 1,0 2 1111,0-1 1,0 4-1079,0 34 0,0 1-900,0-28 1,0 0 877,-1 26 0,2 3-1,2-6 1,0-9-34,0-7 1284,1-7 0,0-17-1194,-2-48-1,-1-2-89,-1-2-22,0 1 22,0 1 2600,0-1-2600,0 1 90,0-1 582,2-1-1053,-2-5-1144,1-8 677,-1-43 0,0 33 0,0-24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35.6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298 27 9052,'-4'-15'695,"0"4"-897,-1 11 45,-2 0 89,-20 13 136,9-5 1860,-7 6-1322,17-8 447,2-6-986,2 0 1,-2 0-1,1 0-67,2 0 23,0 0 1366,2 0 428,1 0-2064,0 1 247,-6 67 0,-3 32-1315,3-46 1,0 3 1321,-2 22 1,-1 11-1,1-8 60,-1-8 1,0-3 88,0 20 1,1-3-1320,2-26 0,1-3 1241,-1 10 1,1-6-1643,2 3 1609,0-19 1107,3 0-4470,0-17 3318,-25 2 0,19-21 0,-19-3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9:18.0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41 9996,'-2'-3'2476,"1"1"-2644,1 2-757,14-16-172,3 12-416,13-11 1513,-5 15 0,-11 0 0,-6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44.8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 6115,'78'0'627,"-4"0"-6175,-6 0 5794,-7 0 1110,33 0-1311,-32 1-12,-4 2 1,0 0-34,7 2 67,28 2-45,-15-2-7,-11-3 0,11 2 0,-6-1 18,-9 1 1,-1-1-19,11 1 0,8 0 0,-11 1 97,20 4 462,-6-3 0,1 1-552,9 0 0,-14-3 1,-2 0 44,-4-3-67,18-1-1017,-11-3 1,5-2 937,-16 2 1,0-2-34,24-3 0,-2 0 1117,-29 1 0,-4-1-1151,-6 1 1,0-2-180,4-1 0,-2-1 325,19-6 0,-14 3 0,-40 9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32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525 364 1358,'-7'-15'2624,"2"2"438,5 3-2300,0 1 3149,0-17-3530,0 17 426,0-12-673,0 21 1731,0 0-1888,-9 0-66,-11 0 111,-18 13 68,-15 10 89,-12 22 157,1 18 0,0 7-970,26-25 1,2 2 633,-20 29 0,9 1-23,25 7-849,22-6 1051,27-9-66,17-16 21,17-19-2630,2-16 2809,-3-12-1139,-6-23 1050,-6-12-1176,-6-27 1109,-3-17-309,-6-12 186,-18 37 0,-2-1-12,-1-4 0,-2 1 665,-3 2 1,-2-4-1013,-5-36 0,-4 4 325,0 11 1050,-1 9 0,-6 17-1095,-3 46 3107,-9 3-3174,-22 11 0,-7 6 89,-18 20-11,8-5 1,2 6-34,-5 35 658,16 7-737,44-4 0,13-1 191,11-2-12,10-12 1,9-12 78,23-39 23,4-9-3415,-3-14 3369,-9-6-21,-2-16 22,-11-3-225,-3-6 23,-6 3 89,-10 2-2379,-5 8 1774,-11 16 2627,-2 8-2088,-3 18 111,0 10 0,0 11-2267,0 5 2289,0 1 46,0 0 0,0 1-1540,0-1 1495,0 2-1015,0-3 992,0 3 998,4-4-975,1 2 1509,10 11-1577,1-21 158,7 2 134,6-25 2256,16-24-2503,-2-2 16,15-21 7,-10 4-23,10-9-2245,3-5 2223,3-7 0,-1-8 2156,-6-3-2179,-8-1 46,-9 7-249,-16 10 248,-11 15-156,-9 7-45,-8 18 3437,3 2-3258,-3 12 0,4 0-381,0 0-2674,19 82 3123,2-22-46,-2 6 0,1 3-1145,-1-21 0,-1-2 1134,-1 2 1,0-1-1529,17 42 1539,-6-12-1014,-4-14 992,-7-17 1037,-6-13-947,-6-12 1539,-3-8-1428,-2-6 2315,-3-3-2404,-12-1 0,-12 0-135,-63-3 2735,33-4-2712,-36-4-359,68 0-246,13 3 447,39 4 270,5 1 225,27-2-202,-8-7-1363,5-8 1273,-6-11 90,-4-5-68,-12-2 568,-8-4-590,-7-4-3270,-3-40 3113,-8 15 11,-10-10 0,-4 0 415,-3 8-359,-6-24 971,9 78-1038,6 16-538,0 0 538,14 20 3549,2 7-3437,16 29-3191,2 7 3304,3 13-2381,1 3 2312,1 1-681,-5-3 659,-2-9 45,-8-9-44,-5-13-23,-6-4 650,-34-17-717,-2-6-46,-25-13 1976,10-6-2065,17 0 820,7 0-1000,12 0-2020,29-6 2536,-1-2 1260,27-8-1327,-7-3-67,0-2 67,-5-1 23,17-19-68,-23 11-44,20-22-404,-26 29 292,7 8 3059,-7 18-2902,0 12-1940,-2 5 1984,6-1-67,5-1 112,7-5-67,3-4 90,17-5-2269,-18-3 2426,16-23-136,-38 0 1,-2-26-1651,-17 4 1516,-5-9-1148,-17-3 812,-7-5 401,-19 6-199,-2 8 0,1 17-292,-12 19 1461,14 32-1102,-6 21 0,20 23-67,12 2 22,7-6-66,7-13 1773,40-10-1214,-6-20-1667,41-24 1398,-13-23 1,10-28-68,0-13-45,-34 33 1,1-8-1,10-33 0,2-18 1,-5 8-626,-8 12 1,-3-1 490,1 3 0,6-13 0,-9 9 0,-28 34 768,-64 48-567,36 4-44,-22 50 0,3 20 33,28-24 1,7 0-35,0 5 1,1 0 0,2 1 0,2-1-45,1-2 0,3-2 0,2-4 0,6-2-485,8 1 1,4-4 573,17 10 91,18-10 88,-14-37 1061,0-15-1150,4-17-67,-1-18 45,-6-21-112,-2-13 1307,-8-8-1531,-8-4 1568,-1 9-1501,-10 18-583,-3 54 628,-7 17 0,-3 41 22,-2 16 67,2-15 1,0 19 2952,3-23-2863,0-1 290,7-5-380,2-4 992,9-7-991,1-6 21,0-8 46,0-5 179,12-8-112,-2-16-90,13-14 1,-4-24-225,5-15-45,-1-10-3235,-4 1 3437,-10 15-112,-13 17-381,-8 24 201,-7 16 270,-6 19 22,0 14-2246,-7 15 2291,2 5-1,3 1 46,4-3-5,4-7 49,25 10 23,-7-20-90,23 5 135,-5-22 89,6-7-156,3-13-606,4-15-2184,0-15 54,3-16 2347,0-15 1,-22 29-1,-9 0 1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33.5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270 17 10599,'85'-17'3497,"-33"42"-3419,-67 42 1,-22 18-68,9-1 1,0 6 92,8-8 1,0 5-1,3-3-1972,1 7 1,3-1 2016,4-18 1,1 2-1,3-7 30,4-11 1,2-5 836,3 33-858,2-21-2248,5-19 2494,9-8 627,4-37-1553,-1-16-38,-2-45-539,-15-18 1325,-2 31 0,-4-2-1336,-6-4 0,-4-1-887,0 0 0,-4-1 1414,-4 3 0,-6-1 2535,-22-16 1,-1 6-1617,4 0-381,3 19 0,5 14 859,27 29-544,3 2 1927,2 1-1749,3-2 2787,8-1-3123,20-2 292,32-2-180,8 7 0,16 1 1,-9 3-214,-17 3 0,-1 1-4,15 0 1,8 1-1,-20 6 16,-18 22 22,-6 3-2712,-5-2 2734,0-2 0,0-3-299,6-5 254,2-4-2356,10 3 2266,-19-10-290,-1 15 470,-29-3-250,-48 55 228,7-7-780,3-21 0,2 3 735,1 34-90,14-8 90,14-12 314,23-20 178,15-16 57,15-24 1,8-7-304,33-7-212,-24-5 0,-2-5 1527,18-20-1472,-16-6 2224,-16-4-2201,-15-4-336,-13-3-23,-7-6 3393,-8 2-3214,-3 4-44,-1 5 67,-27 3-23,-21 3 23,-11 8 0,-6 8-22,23 10-23,10 6-1290,6 2 1178,14 4-3144,4 22 3122,9 2 426,25 8 784,39-14-1862,-5-26 1,5-6 852,-7 3 1,0-2 138,8-8 0,-5-2-3547,11-14-2360,-34 10 5746,-27-8 0,0 34 0,-7 4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07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33 6765,'-19'-8'2645,"5"5"68,9-10-2107,4 11-158,-2-2 248,3 4-517,0-1-135,0 1 427,0-2-471,-1 2 0,1 0 22,-3 0-201,3 0-23,-1 0 202,1 4 23,0 18-1,0-9-22,0 12-22,0-19 22,0-2 0,0-1-23,0 6 23,2 17 0,0-2 0,4 12 68,4 37-68,-5-23 0,4 24-3392,-8-39 3392,-1-17-23,0-1 23,1 8 0,1-6-22,1 10 44,6 28-22,1 3 0,1 16 23,-3-16-46,-5-16 23,0-10 3370,4 28-3370,-3-24-23,3 23 46,0-7-23,6 9 0,0 0 0,2-1 45,-6-19-403,-3 46 358,-2-37 0,-1 45 0,2-33 0,-1-3 22,2 27-44,-1-33-3207,-2 17 3252,2 8-1,-3-17-22,2 22 67,-2 12-45,-2-37 1,0 1-46,0-8 1,0 0 164,0 3 0,0-4-75,0 5-67,0 5-1134,0 13 0,0 3 1134,0 10 763,-1-11 1,0 14 0,-1-9-764,-2-16 0,0-2-560,1 23 0,1-1 548,-2-28 1,1-4-949,3-2 1,0-2 914,0 32 387,1-30 1,1-1-343,1 25-741,0-22 1,1-1 785,2 28-55,-2-28 0,0 1 55,0 20 1331,2 9-1354,-4 6 1223,0 8-1245,-2 1 0,0-4 0,2-11-1143,6-14 1143,0-15-1407,7-11 1519,3 6 45,2 1-68,3 2-89,-6 1 45,-4-9 45,-4 9 1449,-4 7-1494,1 8 748,-5 5-771,2-1-44,-3-5 2671,0-3-2649,0-11-2627,1-1 2852,-1 11-46,2-13-67,-2 17 1207,0-13-1274,0 7-23,0 7 23,0 5-22,0 4 21,0 4-2223,0 2 2201,0-1-1314,0-2 1337,1-8-1059,-1-14 1036,5-6 993,-4-14-948,3 12 0,-4-2-67,-1 6 1427,-7 21-2077,2-18-897,-3 16 1547,7-21 0,2-25 0,0-8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0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1 675 9545,'12'8'135,"2"-1"-203,0-7 1,3 0 426,47-3-203,-29 0 2,39-2-91,-34-1-4139,39-2 4139,-28 0 0,2-1-45,1 0 1,3 0 395,20-6 1,3-2-374,3-1 0,-2 1-34,-14 4 0,-1 0-34,15-4 1,-1 2 123,-20 5 0,-4 2-101,36-10 56,-25 6 1,6-2-46,16-2 0,-1 0-22,-26 4 0,0 0-840,27-4 1,-6 3 873,-19 4-23,-13 1 0,0 0 44,15-3 1264,-8 0 1,8-3-1287,21-4 1,0-1-34,-27 6 0,0 1-23,29-7 0,6 3 34,-25 11 0,0 3 0,-6 0 0,-12 0 0,1 0 22,21 0 1,8 0 0,-13 0 21,3-5-33,2-3 1,0-1-79,4 0 78,-19 2 0,-2 1-56,2 5-22,-6 2 0,0 1 89,18 1 0,-17 2 1,-1 0-23,10 0 89,13 0 1,4 0-45,11-2-844,-9-1 0,-1 1 799,-6-4-345,3 2 0,2 0 345,19-2-12,-17 2 1,-3 1-34,4 6-485,6 3 1,2 1 517,-38-3 1,0 0-334,37 2 0,-2-1 345,-8-5 258,15-3 1,4 0-271,-44 0 1,1 0 11,43 0 0,-3 0-22,-14 0-59,-27 0 1,3 0 102,2 0 0,0 0 166,0 0 1,0 0-201,-6 0 1,3 0 33,29-1 1,-2 1 44,9-3-469,-15 1 1,0-1 513,-1-3 241,-22 3 1,1 0-376,40-1 290,-35 2 0,-2 1-268,20-1-595,-14 2 1,6 0 638,2 0 1,3-1-56,18 0 0,-1-1 22,-21-1 0,-5 0 479,-9 1 1,-3-2-289,-3-3 0,-1 0-90,34 0-101,-25 0 0,1 0 371,-10 3 1,8 1-367,23-2 1,20 1 0,3-1 0,-11 0 731,-20 2 1,-6 0 0,11-2-749,-4 1 0,13-1 0,9-1 0,2-1 0,-4 1 0,-11 1 0,-16 1 0,10-1 0,-7 0 0,17-3 0,1 0 0,-1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13.0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2144 8446,'5'-4'449,"-1"-3"941,-4-52-1211,5 19 202,6-45-134,7 33-2227,7-6 0,3-2 1957,10-18 1,-5 15 0,0-1 859,9-9-1174,-3 13 1,8-10 0,-3 5 336,-6 8 0,0-2 37,15-20 1,6-9-1,-10 13 108,-20 28 1,-3 3-101,11-26 0,-4 5-68,-11 17 1,3-12 0,-15 43 22,0 3-112,43-40 156,-21 20 79,11-10 1,-1 1-169,-14 15-157,13-10-291,0 99 538,-21-5-11,1-2 0,1 12 70,-7 15 1,-2 12-1,-1-10-26,2-12 1,0 0-64,2 13 0,1 8 0,3-14 18,-2-32 1,6-1 85,16 18 1,10 9 0,-4-7-109,-3-8 1,2-1-331,6 9 0,4 7 0,-4-12 296,-12-19 1,0-3 55,22 26 1,-1-1-12,-25-24 1,-1-2-23,17 19 0,-4-5 67,-10-9-1974,-3-5 1997,12 0-90,-15-14 90,21-1 797,-18-16-641,12-11 203,0-19-292,5-21 1844,8-26-1956,-28 29 0,-2-3-45,0-6 0,-2-2 78,0-4 1,-2-3-1155,-2-3 1,-2-3 1019,0 0 0,2-9-23,3 2 1,5-12 0,1-2 0,-2 9 115,-4 10 0,0 5 1,1-4 12,3-8 0,3-7 1,0 3-1,-5 14 136,-2 12 1,-3 9-74,6-17-35,-7 13 0,1 1-78,2-7 11,-1 2 1,-1 2 33,1 3 2201,-2-5-2112,9-30 382,-17 40 3324,4-13-3660,-18 50-68,0 3-830,0 2 629,1 2 134,2 9-1,14 16-44,-5 0 0,12 8-22,-9-14 22,1-4 33,24 61 1,2 18-12,-21-47 1,0 3-1132,10 21 1,4 10 0,-5-7 1130,-9-11 1,-1-5-1135,3 1 0,2 1 1112,-1-1 0,0 0-2,2-4 1,1-2 12,-1-4 1,0-2-12,-2-4 0,1-1 0,23 29 0,-8-10-23,-5-8 90,-3-8-67,8 8-1424,2-7 1469,-2-5 22,10-14 292,2-32-180,5-23-111,13-34-57,-37 18 0,-2-5-11,3-6 0,0-2 0,0-1 0,0 0 22,-1 0 1,-1 1-304,-3 5 0,-1 2 281,-2 4 0,0 2 494,19-32-449,-2 8 317,-2 6-384,-1 4 1662,-2 2-1663,-12 12 1,1-2-896,16-33 884,-14 22 1,0-3 533,-4 6 1,-1-1-512,3-3 0,-1-1 850,0 1 0,0 0-806,-2 5 1,-2 3-437,12-29 471,-16 22 3085,-10 29-3242,-8 11-46,0 15-44,0 0-3785,9 16 3986,6 10-1976,11 27 2021,3 19-1283,0 21 1238,-15-39 0,-1 3-113,2 5 1,-1 1 123,2 3 1,1-1 433,1 2 0,1-1-445,1-3 1,1-1-23,-1-4 0,0-2 11,0-6 0,0-2-156,14 37 145,-3-15 106,-5-12-84,13 3 0,-1-7 68,9-1 479,-2-17-389,-1-16 2110,-7-15-2044,11-25-89,-17-6-112,10-26-45,-5-10-68,5-13 12,-18 31 0,2-4-935,15-29 1,1-3 1012,-10 20 1,0-1-833,11-19 0,-2 3 855,-14 29 0,-3 4-45,17-36 0,-7 14 0,-6 7-23,-4 6 1451,2 3-1406,1 0-67,6 0-111,2 0-1541,1 3 1675,-4 2 1516,2 4-2704,-8 37-218,11 54 1540,-10 29-78,-8-16 0,0 3 78,-3-7 0,1 1-45,-1 3 1,1 2 735,1 1 0,1 1-714,-2-4 1,1 0-12,-1-2 1,0-2-23,0-6 0,-1-1 169,12 41-136,-9-41 1,0-2-45,10 20 2313,5 8-2336,-10-36-2178,4-4 2448,11-17-23,6-18-68,20-40-168,-27 2 1,0-6 0,12-14 0,3-5-838,6-12 1,1-3 743,-15 21 0,0-2 1,-1 0-31,0-2 0,-1-1 1,0 1 29,-3 1 0,0 0 1,-2 1-527,11-22 0,-5 4 563,-8 10 1,-6 5 22,7-31 0,-20 31 1126,-13 18-1238,-3 24 1517,0 4-1606,0 13-427,0 0 359,4 17 762,13 55 0,4 20-269,-8-24 1,0 6-634,4 11 1,3 10-1,-4-4 510,-2 8 0,-1-3-115,2 2 1,0-1 91,0-6 1,1-2 21,3-7 1,2-5 22,0-9 1,1-4 10,0-11 1,2-5 224,19 23 1079,-1-21-541,-10-28-217,11-39-837,-12-20-448,8-31-68,-17 9-199,-6 8-1954,-10 25-2554,-5 10 5380,4 16 0,-3 0 0,3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14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10 5891,'-35'-5'-53,"12"1"1,13 4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1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295 448 2028,'-17'10'-381,"0"2"2065,5 8-1684,6-9 731,-1 3-217,7-13 4114,0-1-4538,-1 0 1259,-2 0-1125,-7 0-224,3 0 23,-3 0 0,4 0 44,3-1-44,-1-2-1,-3-5 23,-2-1-248,-6-1 24,5 2-112,1 3-1122,6-14 1234,1-19 403,1-8 1323,5-37-1210,-3 46-247,3-14 223,-4 42 831,-11-2-1032,9 7 67,-9-3 1256,5-10-1099,-1 3-134,-8-14 22,3 9 539,-15-19-741,15 20-44,-10-10-1,20 25-66,-1 2 111,3 1-22,0 0 448,-4 0-66,2 0-248,-4 0-89,5 0-45,-1 0-3953,2 0 3729,4 65-60,6-3 306,-3 2 1,1 5 10,1-7 1,2-1-23,-2-1 1,1 15 41,-2-12 0,2 15 0,1 12 1,1 8-1,0 2 0,-1-1 1,-1-6-1,-2-10-176,-1 5 1,-1-9 0,-2-1-1,0 4 1,2 13 126,-1-15 0,1 10 0,1 8 0,0 5 0,0 4 0,0 0 0,0-1 0,0-4 1,-2-6-1,0-8 0,-1-10-4,-1 26 0,-1-15 0,-1-5 0,1 8 22,0-9 0,1 8 1,0 3-1,0-5 1,2-7-1,0-15-45,5 11 1,2-10 56,4 14 0,-2 0 117,-7-9 0,-1-4-140,-3-15 0,0 1 0,-1 16 0,0 0 0,-2-20 1,0 0-24,0 18 1,0 4 341,0-3 1,0-1-331,0-1 0,0 0 1436,0-1 0,0-4-1391,0 20 23,0-24-46,0-21-207,0-37 95,1 1 23,1 1-269,1 1-673,0 0-5090,5 0 6099,-4-7 0,3 4 0,-6-5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54.9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0 139 6115,'3'-30'739,"-1"1"-267,-1 8-137,-1 2-43,0 0-337,0 9-45,0 1-268,0 7-292,1 2-426,5 0 1076,1 0 0,-5 0 0,-3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56.3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0 734 12034,'27'-61'14,"0"1"1,0 3 0,-11 18-15,-16 36 1256,0-15-404,0-14-830,0 4-22,0 0-22,0 25-45,0 2 44,0 0 46,0-1 89,0 0 22,0 0 90,0-1 68,0-1-23,0 0-67,-1 1-67,1 2-68,-1-1-67,1 1-112,0 1 67,-2-2 0,2 2-90,-2 0 46,1 0 66,1 0 68,-1 0-23,-1 0 23,1 0-22,-1 0-91,1 0-223,1 0 157,-2 0 22,2 0-68,-3 0 135,1 0 67,-2 0 1,0 0-23,2 0 0,1 2 89,1-2-44,0 1-67,0 1 22,0-2 538,0 1-471,0-5-22,5-15 247,1-8 111,2-21-380,-3 20-46,-3-2 46,-2 24-23,2-1-45,-2 0 0,5-4-22,4-15 201,9-17-67,-5 6 91,0-3-46,-11 24 112,-2-1-246,0 10-23,0-3-1032,0 10-2510,0 0-270,0 4 3857,0 1 0,0 0 0,0-1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9:02:52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57.6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78 283 6832,'0'-49'2152,"0"2"-1456,0 3-316,0 5-245,0 11-112,0 8-248,-7 7 136,0 7 89,-7 2 22,-4 4-22,5 0 45,2 0 202,7 0 89,4 0 90,0 0 695,0-3-987,0 1 315,0-5-359,0 4-23,0-2-67,-1 3 0,0 1-23,0 0 247,1 0 46,0-1 21,0 0 1054,0 0-1143,0 2-1367,0-2 1165,10 10 0,2-1 44,30 18-21,-5-5 89,19 10-2393,-2-5 2314,-6-4 1,0 0-57,17 11-11,-19-8 1,0 5 482,26 41-382,-27-24-67,18 22 45,-34-40-45,-1 1 0,-3 2 89,7 11 1,0 3-45,-1 2 1140,-2-4 1,1 2-873,18 17-245,-16-20-23,24 21-1,-23-21 1,-1-3 0,3 2 179,23 33 45,-39-50 90,4 4-314,-8-6 22,4-4-22,-5-5 22,-1-10-22,0 5-67,-4-8 22,-15-42 0,6 31 0,-9-32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5:58.0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1 307 0,'33'-30'0,"7"-6"0,26-26 0,-9 11 0,-19 13 0,-3 2 0,-4 9 0,-7 1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6:00.3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2875 0,'34'-34'994,"20"-14"1627,-36 31-2553,14-11 1923,-32 26-1363,2-2-89,1-11-248,0 3 703,2-9-994,1 7 3392,-1 0-3370,1 5-44,-3 0-45,0 4-1,-2 2-66,1 2 179,-1 1 0,2-5 739,41-47-357,-25 23-91,31-35 426,-28 34-425,15-14-293,-7 6-44,16-17 135,-10 5 245,11-18-1695,-10 12 1,0-2 1482,-10 15 0,0-1-36,6-8 1,-5 3 204,-5-1 88,-9 19-88,-4-9-337,-4 23 67,22-55-112,-9 39 23,16-34 22,-13 28 3435,0 3-3234,2-15-111,-10 21-17,1-7-117,-10 25 44,1 0 44,6-8-111,1-1 45,11-12 10,5-11 1,0-2 34,4-3-12,-4 4 0,-2-1 191,-1-10-134,-14 30-68,4-16 0,-13 35 0,4-5-68,26-35 68,-10 11 0,19-25-23,-20 26 91,5-16 44,-6 14 0,0-10-67,-8 20-45,-4 3 45,0 0-23,-2 6-22,-1 2 23,9-15-46,-2 4-11,12-24 1,1-4 33,-1 2 11,-2 2 1,-1 3 32,-9 15-3413,-3 4 3458,-2 8-66,-4 1-1,2 4-44,-4 5-45,0 4 22,-2 6 134,0 1-44,0-2 3370,0 1-3415,2-2 22,-1-4 23,2 0-45,-1 0-23,-1 3 1,-1 2 67,0 2 0,0-1-23,0-1 0,0-1 24,0-1 43,0 1-44,0 0 0,0 1-1032,0 2-5874,-19 0 1952,-20 14 4909,-31 5 0,25-2 0,3-2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6:02.0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0 12056,'-5'14'-22,"1"-4"-23,4-3 45,0-4 0,0 2 0,0-1-23,0 6 23,0 1 68,16 58-46,-10-39 0,14 40 1,-15-55-1,0-2-22,-2-3 23,2 7-23,4-4 0,1 10 134,26 24-44,-13-14-45,18 19 0,-18-25-45,-5-9 45,0 3 0,-7-8-23,2 4 68,10 18-90,-8-12 44,21 31-21,-9-17-23,0 0 22,-3-7 1,-11-12 66,-3 2 23,-2-6-45,-1 1 68,2-2-90,7 10 33,9 25 1,2 5 33,-4-2-79,2 0 1,0 2 281,5 13-271,-8-24 1,5 4 0,1-1 22,2-5-67,27 24 22,-26-35 46,6 4 66,-20-18 539,9 16-673,-13-13 112,17 24-90,3-2 1,5 11 21,-5-10 1,0-2-22,4 5-46,5 7 46,-29-39-23,-1-3 67,1 1-45,1-4 24,4 3 21,2-3 45,3 3 45,14-3-68,-13-2 1,7-1-493,-22-3-1997,-5 0 2400,-26 0 0,14 0 0,-15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6:03.0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38 274 6271,'0'-25'1413,"0"-1"-1256,0 2 695,-9-26-449,3 25 91,-7-16 268,8 27 68,2-4-718,1 5-90,2-5 45,0 9-134,0 3-90,0 2-135,11 4 225,17 2 22,3 5 1,10 5 200,0 11-3032,7 1 3594,22 2-517,-7-7-43,6-3-24,-14-3-200,-6 4 0,0 2 66,8 6 67,24 20-67,-54-18 0,-6 1 3339,3 9-3160,-6-11 46,5 9 21,6-3 485,13-3 1,5 3-507,15 21-1187,-6-11 1,-3-1 1073,-13-2-67,-2 3 112,-2-15-135,1-2 24,13 11-2,-4-3 24,-17-6-1,-3-3-22,-17-14 2101,3-4-2011,-4-4 111,-4-2-21,0 0-180,-4 0-1570,0-11-3206,3-18 4731,-1-31 0,1 23 0,-2-6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6:39.7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44 937 7773,'0'-38'2669,"-1"1"-7590,-1 10 5863,-7-19 624,2 19-1566,-3-5 859,4 24-701,3 8-91,1 0 22,1 0 3954,0 0-3640,1-1 337,-2-2-381,2-3-225,8-20-179,7-5 45,16-25-22,10-2 44,11-10-22,1 8 0,3 0 0,-21 22 0,0 1-11,19-17 0,-1 1 101,7-4 201,-23 12-291,-6 8 0,-23 17-45,-8 16 23,-2-1-404,-1 4 67,1-1 45,0 2 202,2 10 90,0 8-24,42 48 24,-10-22 68,39 24 189,-20-50 0,-3-5-146,-3 1 114,28 0 43,-68-14 23,-4 0-448,-1 0-203,0 2 24,-41 23 403,0-2 22,-44 24-23,33-21 1,-2 1-34,-7 6 1,2 0-35,8-4 1,3 0-1674,1 2 0,7 0 1651,6 13 23,3 7-113,17 7 1,6 2 134,1 13 0,9-14 0,8-4 45,23-11 112,12-11-1,7-10-155,42-13 178,-13-12-78,-26-3 0,3-8 134,23-33 1,-4-8-281,-1 2 37,-24 9 1,4-8 0,-15 10 29,-21 7-22,17-19-246,-42 29 3258,-9 8-3505,-43-10 291,-1 18 90,-3 6 0,-4 14 33,-7 47 1,6 15 33,15-25 0,4 4-153,11 5 0,2 8 0,15-6 64,27 33 67,25-16 179,31-20 261,-3-37 1,16-6 0,0-9-158,-7-8 1,0-9 0,5-2-139,2 2 1,7-2-1,-1-4 1,-4-9-284,-7-11 0,-3-10 0,-4-3 0,-4 2 212,0 2 0,-6 1 1,-4-3-8,-1-8 0,-4-3 0,-8 1-124,-4-17 1,-9 6 100,5-12-44,-12 26 0,-4 7 67,-11 21 0,-2 0 0,-1 1 0,0-3 738,0-15-895,-12 5-740,-25 1 762,-9 32 46,-35 40 100,38 3 0,1 7 651,-8 10 1,-1 9-656,6 0 1,0 8-1,5 1-52,11-7 0,4 0 1,1 0-91,-3 1 1,0-1 0,9-4 123,12 8 0,11-8 168,12-2 157,30-7-135,-9-21-89,12-4 111,-4-20 203,37-11-292,-20-4-112,20-4-22,-46 1-45,3 2 179,-21 5-67,3 0-113,-21 5-202,-1 0-88,14 42 447,13 30-44,12 14-23,-1-32 1,5-6 44,18-6 90,27-7 0,-24-35-67,-6-16 201,-13-32 0,-4-12-246,-2-14-56,-9 3 0,-7-1-34,-20-1-89,-6 7-696,-45-10-2763,11 42 3435,-50 40 1,-6 17 202,26 0-1179,-7 13 0,8 2 731,43-16 201,11-2 89,3 18-21,9 6 179,15 8 157,45 6 0,13-3-202,0-9-714,7-1 0,-1-10 1028,-15-35-134,-24-6 1538,-1 2-1718,-27-3 2000,-4 4-2292,-2 2 225,14 19 156,-3 0-44,12 17 0,14-5 201,4-19 1,6-6-202,26-8 44,-21-7 1,-3-7-45,7-31-113,-21-1 1,8-17 0,1-8 0,-5-1-73,-2-12 0,-4-5 0,-1-2 0,3 4 63,4 6 0,2 1 0,-1 2 0,-6-1 71,-8 0 1,-3-4-1,-7 8 1,-9 23 27,-13 19 135,-7 6 68,2 5-113,-4 5-1592,-43 76 1569,4 23 1,1 0 0,-3 16-6,21-22 0,0 9 0,2 1 0,3-8 1194,-6 19 1,3-2-1257,3-2 1,-1 6 0,10-14 44,13-25 0,4-11 157,-2 2 1415,0 4-1538,-3-91 0,-2-24-527,-6-18 78,1-6 1,-2-4 100,0 26 0,-1 3-1342,0 0 1,-1 1 1576,0-1 1,0 4-11,0-9-225,2 15-762,21 55 1334,68 31 0,22 8 45,-45-26 0,1-1-227,22 10 0,9 4 0,-8-9 14,-17-15 0,-6-6-1116,-4 2 1,0-2 1092,7-3 1,-3-2-45,14-1 1984,13-7-2276,-56 10-516,-4 1 203,-18 21 492,-4 7 90,0 21-44,-4 5-46,-2 30-21,-1-18 743,0 22-654,2 7-1,2-4 34,2-35 1,2-3-33,10 10-24,1-21 68,14-25-23,-1 3 3415,7-2-3976,4 2-1210,7-2-3026,8-4 3882,12-3 0,-58-5 0,-12-3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6:39.8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77 12505,'-23'-61'-6771,"15"45"6771,20 33 0,1 16 0,-4-15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6:40.2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47 162 11675,'6'-49'1323,"3"6"-6289,2 10 5370,-1 12-583,-3 9 982,-1 8-798,-6 44 1,-11 47 0,-2 17 0,2-18 106,4 0 0,0 2 175,-2 0 1,-2 15 0,0-2-1,3-18-253,2-11 0,4-13 280,9 14 852,41-104 0,26-45 0,-9 8-1200,-22 31 1,0-4 847,10-17 0,9-17 0,-1-1 0,-12 12-971,-10 9 1,-7 7-69,-1 4 1,6 8-3162,23 13 1,1 18 2537,-2 33 0,27-3 0,-77 22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6:40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156 432 14589,'-13'5'-537,"-3"-1"-5280,1 0 5749,-7 14-21,-9 13-23,5 17 858,4 8-813,12 0-1854,10 21 2324,16-24 91,11 8 1808,15-37-1047,34-12-538,6-35-1572,0-8 968,-19-31-224,-43 14 0,-7-4-23,4-33-1,-10 26 0,-5-1-56,-14 4 1,-4 3 56,-7-17-651,-38-1 337,-1 79 246,-14 33 112,18 8 1938,21 2-2050,31-34 774,6-9-550,8-7 5366,45-2-4985,5-15-190,-4 4 0,3-3-12,-3-6 1,1-3-56,7 0 0,8-3-113,-2 3 1,11-4 0,1 0 0,-7 4-1674,21-6 0,-1 2 1572,-22 5 1,6-3 0,-1 4 0,-8 10-4849,10 15 1,-13 11 4232,4 16 1,-3 10 0,-66-11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6:46.3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74 1194 9141,'-19'-9'2691,"0"1"-2221,12-1-200,-4 2-180,4 4-202,1 0-68,3 3-67,2 0-111,1 0-24,8 0 943,33-13 0,13-8-404,34-15-697,-24 1 1,18-14-1,6-7 1,-2 1 0,-16 8 550,10-10 0,-3-2 11,-16 13 1,10-6-1,1-4 1,-8 4-1,-17 6-22,-15 2 0,-9 0-381,7-32 0,-3 2 179,1-6 56,-12 20 0,-4 7 191,-11 30-202,-25 10 68,-4 6 21,-34 11 24,-6 16-24,-21 18 17,38 8 1,-5 19 0,0 5 0,8-7 50,-4 11 0,3 3-528,6-7 0,-6 10 0,5 1 0,16-10 461,19 3 0,14-6-715,8-5 1,8-3 781,5-8 0,8-6-1,9-8 1,5-8 56,3-7 0,2-6 686,-1-6 0,-1-4-988,44-7 941,-14-16-4372,-18-8 3677,-14-17 0,-25 18 0,-9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2:17.8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1110 7509,'2'13'1535,"0"-3"-1698,-2-10-123,0 0 286,64 2 34,-41 0 5,49 2 269,-60-1 225,-4-2 223,-4 2-95,-3-3-376,0 2-195,2-1-90,6 1-39,6 0 39,13 0 56,11 1-45,15-2 22,12 1-27,6-2 28,2 0-1,-4 0-33,-8 0 73,-13 0-67,-12 0 61,-12 0 67,-10 0-61,-5 1-67,-4-1 55,25 5-61,-6-3-5,25 2-35,-10-2 29,5-1 11,1 0-5,0-1 5,-6 0 5,1 0 34,-18 0 118,-1 0 152,-17 0-124,-1 0-135,-1 0-151,29-1-11,-12-6 73,25-1 39,-18-9 11,3 0-3403,2-5 3381,1 3-2269,-2 1 2280,-3 4-6,-2 3 1,-2 2-1,4 2-44,4 0 2312,7 3-2362,5 0 3284,4 2-3402,1 1 56,-6 1 122,8 0-3352,-14 0 3437,-4 0 67,-17 0 213,-5 0-269,0 0-45,11 0-11,6 0 34,8 1 3358,9 2-3403,22 1 11,-17 1 5,10-3 12,-28-1 145,1-1 113,-12 0 50,-1 0-95,-9-2-174,2-3-3448,5-5 3386,8-4-156,11 0-381,32-6-2163,15 4 2667,0 1 5,-8 4 34,-28 2 6,-3-4 2811,13-13-2531,-15 3 5,8-11-173,-18 10 3268,19-10-3515,-8 10-33,18-4-505,11 11 432,-17 8 100,16 1 130,-26 6 5,-4-2 0,-3 1 39,-5-3 123,-3-2 567,0-7-460,-9 2-152,2-4-122,3 0-113,0 5-100,16 0-146,-3 8-34,5 3 45,1 1 162,1 0 135,-1 2 34,-1 1 22,-3 0 185,7 0 336,-19-3 426,8-4-774,-23-1-167,3-6-6,-2-2-263,3-1-90,6-1-583,21-9 544,-11 7 230,13-3 89,-10 5 252,-8 5 331,-5 1 67,-12 4-191,-11 3-229,6 1-157,0 1-50,16 0-85,10 0-89,17 0-3375,15 0 3257,13 0 118,8 0 114,-24 0 0,0 0 105,25 0-1,-34 0 0,-3 0-2250,-4 0 2508,-16 0 583,-14 0 632,-10 0 997,-5-1-2403,-2-1-26,0 1-191,0-2 3139,0 3-3403,0-2-11,5-4 425,2-1 0,7-5 6,3-2-3392,2-3 3482,3-2-2224,-3 3 2397,-1 0 51,-5 5-85,3 0-229,-1 5-106,10 1 2318,8 4-2391,47-1 129,-5 2 22,1 0 0,3 0 1275,-28 0 1,0 0-1248,17 1 0,0-2 0,-7-3 0,-2-2 325,33-9 263,-9-5-280,-43 2-224,-30 6-51,-6 2-33,-3 2 712,0 1-1182,-1 4-174,2 1 17,0 2 263,4 0 235,3 0 73,6-1 56,3-2 39,5-2 90,-2-3 157,1-3 386,1-5-336,-9 1-101,2 0-162,-9 1-73,0 2-118,3 0-722,10-3-34,18 6 566,1 1 134,9 6 101,-3 2 73,-18 0 634,5 0-85,-25 0-29,-1 0-161,-6 0-320,0 0-39,3 0-330,8 0 229,6 0-67,14 1-11,7 3 39,8 2 67,7 1 73,0 1 0,-2-3 0,-8 2-6,-8-3-67,-13 1 73,-9-3 336,-8 2-112,-4-4-655,-1 1 269,4 3 50,4-1 5,9 5-207,10-1 6,11 1 168,31 0 135,-13-2-1,14-2 6,-31-2 0,-13-2 398,-12 3 638,-7-2-750,-6 1-174,-1 0-112,0 0-67,0 0-40,2 2 107,4 2-5,3 4-7,7 5-3441,5 4 3352,4 4 39,4-1 62,2-1 40,-2-4 16,0-3-45,-4-2 28,-2-3 3359,-4 0-3393,6 3-5,-5-2-56,7 4-50,-7-4-107,6 8 123,-10-3 46,5 5 88,-9 1-44,-3-7 6,0 3 0,-4-9 44,-1-4 40,-1-2 5,-1-2-17,-1 0-78,1 0-50,2 2 44,3-1 6,5 4 6,21 8-1,-1-1 1,18 7 28,-9-4-23,13 4-11,-19-5-28,3 3 28,-24-10 291,-6-2-185,-6-2-50,-1-1-28,1-2-22,0 3-12,11 4 1,2 2-1,9 7-44,-1-1 44,0 3-67,6 5 68,-11-6-68,1 2 67,-11-9 6,-4-5 6,-1 1 0,1-4 50,-1 1-56,5 1-6,2 1-39,8 5 45,5 1-89,5 3-1,5 3 0,0 0 18,-1 2 21,-5-1 51,4 2 0,-15-8 62,1-1 100,-12-8 622,-4-2-1221,1-1 381,-2 3 56,2-2-39,1 3 39,4-1 11,0-1-5,1 0 56,-1-2 16,-1 1 6,-2-1-22,-1 0-96,-2 0-28,-1 3 6,3-1 56,1 4 0,4 0 0,5 3-39,3 1-140,5-1 129,0 1 50,0-4 0,-2-1 5,-4-2 96,-4-2 173,-6 0 18,-1-1-147,-4 0-145,3 0-28,-1 0-17,5 0 45,5 1-39,11 3-78,11 2-96,14 2 22,11 0 35,7 0-102,24 1 224,-28-3 29,7-1 5,-40-4 409,-9-1-118,-12 0-179,-3 0-258,-5 0-89,2 0-17,1 0 106,6 0-50,2 0 40,14 0 150,-8 0-5,13 0 72,-19 0 124,3 0 34,-10 0-23,1 0-84,0-1-101,9-3-11,2 1-34,9-1 23,3 3-28,2 1-40,2 0 68,-1 0-22,0 0 33,-2 0 0,-3 0 5,2 0 1,-10 0 5,10 0-11,-12-1-6,10 0 6,1 0-5,7 1-46,8 0 46,7 1-1,4 6 6,6 3 6,0 5-6,0-1 0,-3-2 45,8-4 16,-21-4 40,0-2 95,-24-2-129,-6 0-39,2 0-28,0-3-106,4-2-85,5-1 1,3 3-168,21 1 302,-9 2-12,11 2 68,-16 0 0,-7 2 0,-3 2 12,-4-2 172,-7-1 264,1-2-386,-6-1-62,7 0 0,5 0-112,23 0-11,-7 0 33,13 0 85,-18 0-68,-5 4 73,-4 0 5,-4 3 46,-3 0 307,-4-4 12,-6-1-85,0-2-178,-2 0-163,26-1-482,12-1 264,9 1-45,-3 0 27,-22 5-128,-4 4-375,-8 3-337,-6 0 1132,-15-3 0,5-4 0,-10-2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6:48.8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1 899 18244,'16'1'2197,"63"-25"-2017,-15 4-2252,-4-1 0,2-2 2117,28-8 557,-45 16 1,6-1-559,38-13 1,3 0-11,-37 11 0,-1 1-189,30-10 1,-6 1 221,-12 1-1023,-13 2 0,-1-2 1113,17-16-25,-16 9 0,-1-4-64,10-24-24,8-12 34,-26 18 1,0-2-12,-12 8 1,-2 1-177,22-37 131,-89 157 1256,2-4-1278,-2 13 0,2 2-1035,4 5 1012,12-15-1858,8-13 1881,5-7-23,1-7-111,4 0-781,1-3 646,0-2 1257,0-5-1503,16-9 2878,17-24-2206,33-23-1216,-22-4 1,2-6 1102,8-7 1,-1-4-34,2-4 1,-1-2-46,-5-1 1,-4 0-652,-5 3 1,-5 1 661,17-26-963,-50 80 1031,-13 25-34,-10 11 0,-2 6-33,-9 31 1471,14-17-1493,20-15 492,20-30-112,12-8-381,0-23-220,11 8 310,-9-2 45,18 7 23,5 1-69,10-9-1435,9-17 1458,-5-11-134,-24-9 0,-3-5-45,14-26-1549,-26-20 1661,-48 83 992,-36 26-1059,3 51 1042,21-5-1064,10-7 238,16-11-127,12-6 158,19 1 2102,7-14-2126,11-2-1277,-5-17-7870,-9-8 8991,-6-6 0,-15 2 0,-10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39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0 453 15957,'0'26'314,"2"-2"-224,-2-4 134,5-4-112,-3-8 135,3-4 44,-4-2-336,-1-1 23,0 3 44,0-4 2041,0 1-1682,0-4-3279,10-18 3010,1-1 0,9-14-23,-1 9-2290,-1 4 2291,13-9-67,-5 3 22,16-17-1,-1-3 1,6-12 45,0-5-1338,-5 2 1584,-14 15 1472,-11 18-2009,-11 38-1227,-16 62 1496,-1 10-57,1-22 0,0 1 34,-3 33 1651,6-42-1651,5-7 23,2-41-1,0-1 202,22-28-180,4-5-66,20-28 22,-6 13-68,-13 10-66,-11 19-113,-11 12-180,-7 31 450,-3 4-1,-3 26-22,1-6 0,2 4-67,3-23 2222,8-6-2154,8-20 66,14-3-2246,11-12 2268,11-4-1606,0-13 1517,-3-2 22,-8-3-67,-6 1 22,-7-1-178,-3 2 1224,-12 18-1113,-3 36 67,-8 2 1,0 33 2223,18-25-2201,0-6 3392,14-6-3303,4-16-66,-12-1-91,7-3-22,-15 0-22,4-9-202,-11 6 67,2-6 1,-11 10 111,0 6 112,0 7 23,1 7-22,7 3-1,6-1-22,11-4 67,5-4 45,5-6 0,1-5-67,-2-2-269,-5-4-426,-3-9-225,-3-4-111,0-12 66,-2-1 292,-1 3 337,-3 4 202,-7 9-91,-4 7-89,-5 3 718,-1 2-136,5 4 136,11 0-11,10 2 145,3-1-606,-8 0 46,-8 3 22,-8 0 22,2 1-67,3 0-157,5-2-90,6 2-3157,4 0 3045,19-3 225,-12-2 0,11-2-2202,-19-2 2314,-3 0 44,-7 0-156,-6 0-23,-4 0 2290,-4 1-2133,5 6-2291,4 0 2336,8 5-45,3-1 2291,4-1-2223,1 0 89,-1-2-1,-4-1 360,-1-2-2359,1-2 1911,4-6 44,25-25-67,-11-1 45,10-19 2313,-24 10-2067,-11-4-179,-8 8-67,-36-17-2314,-1 20 2246,-30-5-22,13 19-67,1 7-359,13 38 336,11 5-89,13 52 134,22-29-1404,21 18 1673,2-43 112,15-3 471,2-21 270,-13-5-673,24-11-337,-21-1-314,3-1 2153,-17 7-1906,-9 9 2783,-3 6-3029,6-1-1892,2-2 1779,1-5-2246,-4-3 2001,8-3-1452,3-18 1788,-4 7 88,-8-10-179,-15 18 1697,-3 8-1384,-1 4 2428,18 11-2248,-6-4 3392,16 6-3503,-12-8 22,2 3-3437,3 4 3436,-7-3 46,8 5-1727,-15-14-4170,1 10 5807,-13 3 0,3-5 0,-4 3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40.7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722 432 927,'-23'-19'1794,"7"0"1925,9 3-2979,6-2 1656,1 4-2306,6 5 971,6 4-770,12 5 3415,7 0-3459,3 5 224,19-1-90,-11 2 179,14-5 427,-5-54 0,-11-17-3438,-22 0 2328,19-1 0,-14 10 123,-45 38 157,13 50 335,-4 24 406,-13 19-1439,7-25 1,-4 3 921,-9 12 1,-5 3-46,-12 12 0,-5 2-172,12-19 1,-3 1 0,-1 0-544,-4 2 0,-2 0 1,-1 0 460,1-1 0,0-1 1,1-1-369,4-6 0,1-1 0,2-1 331,-12 16 0,5-2-34,13-11 0,5-2-11,-6 25 992,22-18-992,13-19-22,4 9 1583,6-1-2480,1 13-3206,3 2-651,-3-14 4776,-4-8 0,-3-22 0,0-10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24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57 8424,'5'-28'179,"-2"8"-313,-2 11 134,-18 9 0,13 1 0,-13 2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24.1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124 248 7684,'-34'-69'-348,"-1"0"1,-20-41-1,55 110 1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24.6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248 119 0,'1'-18'169,"1"5"3393,-2 8-3068,0 4 1480,0-3-1414,0 2 800,0-2-239,0-2 2681,0 0-3174,0 0 269,0-1-672,0 1 380,0-6-179,0 1-134,0 0-383,0 5-626,0 28 762,-4 30 0,0-6 0,-2 14-5,-6 9 0,-4 19 1,-3 8-1,0 0 0,3-11-1156,-1 10 1,2-8-1,-1 8 1120,0-11 1,-3 9-1,1 1 1,0-6 0,5-14 28,1 8 1,4-19-2258,5-9 2292,3-17-46,0-12 225,0-13-247,0-51 0,0 29 0,0-36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26.4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204 437 6742,'-32'21'1525,"-1"3"-1234,12-9-179,-2 5 1144,-12 9-718,16-13-22,-8 5 1255,19-19-1502,5 0-134,0-2-113,3 0 46,0 0-293,20-20 46,6-7-1327,13-15 1,6-5 1707,23-24-632,-20 20 1,-1 2 698,11-10-111,-15 16-69,-21 21-44,-11 11-45,-11 11 2384,0 0-2339,0 5 1440,-5 8-1328,-5 32-1210,0 15 1053,0 3-23,10-6 46,14-27-1149,45-3 1081,-11-13 235,2-20 1,3-13 55,0-32 1,-5-11-247,-11 19 0,-3-2 11,8-16 0,-11 8 948,-21 24-1183,-9 25-156,-1 4 222,0 0 338,20 58-113,-11-39 1041,16 44-1085,-15-54-1,1-4-223,15-3 177,-2-2-54,39-30 0,4-8 100,-22 17-56,15-18 1,-11 8-953,-44 31 1075,-4 12 225,-2 37-134,-2 30-225,6-21 45,10-2-3079,34-68 2967,-1-11 202,18-16-45,-19-5-494,17-23 292,-34 37-67,10-12 68,-38 42 312,0 0 1,3 4 0,4 8 3370,4 6-3505,1 2-3369,2 1 3504,12 13-231,-3-14 74,12 11-2229,-9-24 2162,40-12-292,-20-14 426,31-17 914,-39-6 1,-5-1-1251,-1 5-82,14-25 284,-48 67 3084,-3 11-2838,-8 37 954,5-17-1155,-3 17-23,14-36 68,6-10 806,63-69-896,-44 42-314,40-48 22,-65 65 45,2 46 561,-3-17-180,4 32 270,22-20-24,13-20-178,18-10-5119,27-41 455,-33-1 4529,10-14 0,-42 30 0,-11 4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26.9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714 45 2935,'0'-17'3341,"0"3"-569,0 6-2480,0 4 1160,0 3-1430,-25 69 277,4-12 0,-6 12 0,0 1-870,-2 5 1,-2 1 0,-1 5 586,1-4 1,-1 5 0,-2 1 0,1 0-128,-2 4 0,-1 1 1,1-1-1,2-2 111,4-10 0,2-1 0,1-1 0,1-1-38,-9 22 1,1-2 0,5-6-378,3 3 1,7-15-2134,10-11-2789,12-20 5337,3-24 0,-1-6 0,-1-12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29.4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459 151 7393,'10'-13'67,"2"1"919,-1-5-44,0 4 1592,-2-8-1369,-5 8 853,-2-2-1524,-5 7 22,-8 1 21,-15-3-402,0 5 44,-23-5-134,21 6 0,-13 2-23,11 2 68,-1 2 44,-39 47-89,23-6-34,8-3 1,2 5-35,12 1 1,5 2-135,5 1 0,4-1 112,2 31 135,28-24 156,20-48 1,7-11 134,22-37-246,-18 3-23,9-34-23,-28 16 214,-17 3 0,-6-1-34,-5 2 23,-8-25-46,-16 70-133,1 6-204,-12 1 69,5 5 22,-8 4 0,12 6-67,5 2-68,7-1 45,47 36 1,18 5 156,-18-22-45,19 21 1,4-6 381,-8-33 829,41 12-807,-11-5-269,-25-10 0,0-1-321,22-1 232,6-6-46,-30-3 1,1 0-136,26 0-1142,14 1-7221,-7 8 7656,-26-1 1,-1 1-1,-39-7 1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51.4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454 570 0,'-27'10'0,"-2"-2"1440,7-8-1282,-3 0-765,-2 0 988,2 0 1212,4-3-1503,5-4 2133,3-10-2290,7 0-359,-15-29 382,5 23 3211,-14-19-2763,-16 14 134,19 11 672,-16-9-627,34 14-381,0 2 202,9 3 291,-4 2-381,0-2 358,-7 0-245,4 2 43,-1 3 584,3-1-695,4 3 22,-1-2 449,2 2-651,0-1-179,0-1 538,32-7 336,6-5-515,17-6 0,6-3-22,30-14-237,-27 11 1,-1 0-34,24-9 1,-7 7-1,-29 11 0,-1 0-22,2-1-23,10-2 1,-54 16 89,-5 2 179,-1 1-179,-2 1-1210,-3 0-337,-6 0-1256,-7 0-2959,-8 0 5650,-4-1 0,25 2 0,6-1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4:28.5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1 8584,'7'5'2582,"-2"0"-1960,-5-5 3282,0 0-3808,0-2-35,0 1-22,0-3-33,0 4-830,0-1 735,-2 8 33,0-3 16,-1 7 40,2-7 12,1 0 44,0-3 588,0 0-644,-1 1-5,0 0-1,-1 4-73,0 2-55,0 4-1,-1 2-72,0 3-28,2-2-28,0 0 55,1-4 102,0-3 95,0-3 11,0-1 0,0-1 5,0-1 40,0 0 308,0-2-191,0 3-167,0-2-51,0 3-73,1 0-5,0 0 55,2 2 79,-2-3 0,2 0-5,-3-1-1,1 0 146,-1-1 134,0 1-391,2 0 78,-1 1 33,2 3-33,0 1 28,-2 1 5,0 0 0,-1 0 6,0-2 6,0 0 28,0-3 106,0 0 22,0-1-112,0-1-50,0 2-5,0 0-1,0 4 6,0 2-123,0 2-56,0 3 44,0-2 51,0-1 0,0-1 79,0-4 5,0-1 0,0-3 593,0-1-453,0 0-151,0 1-56,0 0-151,0 1-141,0 0 107,0 1 67,0-1 68,0-2 671,0 0 443,0 0-963,3 0-29,-3 0 102,3-1-852,1-1-2481,2-4 3226,5-4 0,-5 3 0,-1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52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36 315 7594,'-3'-9'1570,"2"2"-1144,-1 6-45,2-1 90,0 1 605,-2-2-538,0 0 112,-3-1 673,0-4-740,1 1-179,-1-2 403,1-1-1121,2 6 0,7-1 359,33 1 44,38-5-74,-13-1 0,10-4 1,-2 1 17,16-4 1,0 0-618,-7 0 0,4-2 0,-8 2 617,-1-2 1,-8 1-253,-8 2 0,-6 2 219,24-7 179,-31 10-22,-28 7-45,-24 2-269,-33 2-986,-8 2-270,3 3 712,13 4-2192,26 7 3033,2 1 0,3-6 0,0-3 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52.9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233 135 1264,'-17'-22'2062,"2"1"985,2 12-2711,-2 0-1009,-1-2 3252,-24-17-1211,22 16-1390,-13-10-718,28 22 650,3 55 247,0 14-327,0 24 1,-2 9 225,-3-29 0,0 0-34,-1 22 1,-1 0 11,-2-25 0,-1-7 257,-1 21-179,3-19 22,6-44 1,2-21 2258,0 0-6047,0-6 146,0 2 3508,0-4 0,0 6 0,0 2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7:58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183 369 7415,'-39'-27'1502,"16"10"-1457,7 6 1188,14 1-986,2 1 111,0-10 270,0 4-67,0 1 224,0 1-68,0-2-605,-1 5-134,1-1-46,-1 7-44,11-11 90,10-1 44,17-16 46,5-2-46,-1 0-112,-4 0-89,-20 19-1,-1 2 113,-10 13 90,12 16 44,5 2-45,10 14-358,-5 11 269,-11-11 0,-6 13 134,-27 16 90,-18 14-90,-4-1-89,-7-8 66,18-34-3279,6-13 3415,2-5-2314,-4-3 2313,-50 20-156,13-6-651,-16 14 426,51-16 157,43 0 157,24-4 247,21-1 2313,13-5-2078,-8-8 1,1-3-506,15 1-44,-23-3 0,-5 0 89,-14 0 90,13-6-4999,20-14 4775,-28-7 0,4 4 0,-51 8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8:35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1 498 7549,'6'-9'1301,"0"0"-606,-6 5 448,1 1-851,-1 2-45,2 1-113,0 0-67,5 0 0,6 0-67,4 0 0,5 0 0,26 0 23,-15 0-46,23 0 191,-5 0 1,3 0-124,-4-1 0,0 0-45,11 0 0,0 1 44,38-2-66,-57 1 22,29 1 22,-30 0 1,44-4-23,-42 0 112,34-3-112,-45 2 45,7 1-1143,13-2 1120,-14 0-22,20-2 0,4 0 0,-4-2 0,-7 2 0,0 1 0,-6 1 45,-3 0-67,9 0 67,-6 1-45,-3 1 0,-10 2-23,-10 2 46,4 0 593,36-3 0,8-1-706,19-1 67,5 1 1,-2 0 45,-24 0-23,1 4 22,-43 0 45,29 0 1,-8 0-113,46 0 90,-36 0-3437,17-3 3347,-22 0-520,11-5 587,27-1-183,-45 4 1,10-1 188,23-1 0,20-1 0,2 1 0,-16 1-62,-10 1 1,0 0 44,18-1 0,19 0 1,-3-1-1,-25 4-1922,6 3 1944,-23 0 1,-2 0 658,2 0-692,-16 0-1242,25 0 1265,19-2-23,-16 1-269,3 0 1,-1 0 291,-15 0 533,17 1 1,1 0-512,-7 0-45,-21 0 0,0 0 22,25 0 1075,1 0-1120,-8 0 1,1 0 22,19 0 0,-19 0 0,-3 0 0,5 0 2608,0 0-2586,-22 0 1,3 0 909,-1 0 0,11 0-924,12 0 1,21-1 0,9 0 0,-5 1 0,-16-1-9,11 1 0,-1 0-555,-18-1 0,16 1 0,2-1 0,-11 1 0,-24-1 577,-5 0-67,-3-1 113,32 0-136,-17 1 68,25 1 23,-23 0-46,-22 0 1,3 0 44,0 0 1,1 0-35,-2 0 1,-1 0 11,36 0 3392,-35 0-3369,-2 0-23,37 0-23,-6 0 30,-12 1 1,12 1 0,-8-1 14,-12 0 1,-1 0-46,38 2 1,0 1 33,-34 0 0,-3-1-11,1 1 0,5-1-8,-2-1 1,6 0 0,-4 0 18,3-1 0,-2 0 0,9 0 1,-1-2-35,-12 2 1,-5 0 44,35-1-15,-31 1 1,8 1 0,-3 0-31,4 1 1,0 1 10,18 0 1,-1 1 33,-22-1 1,-5 1-45,33 2 29,-30-4 1,8-1-1,-6 0-111,-9 0 1,0 0 114,44 1 0,-5-1-33,-19-2 22,1 1 11,4 0 0,4-2-34,-29 1 1,1 0 22,37 0 0,0 0 0,-36 0 0,-4 0 22,2 0 1,2 0-68,24 0 0,0 0 67,-21 0 1,0 0-1618,19 0 1,-2 0 1538,-25 0 0,0 0 137,18 0 0,4 0-93,-2 1 1,6-2-753,11 1 1,10-1-1,-8 0 775,-4 0 1,-2 0-27,5 0 0,7-1 0,-8 1-721,-7-2 0,-5 1 724,1 1 1,-2 0 769,-3 0 1,-2 0-737,-1 0 1,-1 0-34,-14 1 0,2 0 11,6 0 0,5-1 0,-5 1 33,-4 0 1,1 0-49,20 0 0,9 0 0,-8 0 857,-17 0 0,-2 0-865,2 0 1,5 0-1,-8 0-11,-12 0 1,0 0 40,23-1 1,12 0 0,-9 0 3,-10 1 0,-1 0-26,6-1 0,7-1 0,3 1 830,16-1 1,4 1 0,-10-1-850,-16 0 1,0-1 27,-5 2 1,11-2-1,-3 1 1,-12 0 38,-8-1 1,-8 0-57,2-1 1,2 1 33,21-2 0,0 1-11,-16 1 0,-1 1-1409,20-2 0,-1 1 1409,-18 1 0,-2 0-771,4 0 1,0 0 770,0 0 0,3 0 72,24 0 1,6 0-59,-29 1 1,0 0 0,1 0-23,-3 0 1,0 0 0,6 0 7,10-1 0,7 1 0,3-1 0,-4 0-30,11-1 0,-3-1 0,3 1 63,-15 0 1,4 0 0,-2 0 0,-5 0-42,3-1 1,-4-1-1,-9 1 8,-9 1 0,-7 1 2183,22-4-2206,-4 3 23,3 0 0,7 1-11,-7 1 0,4 1 54,-5-1 1,5 1-1,0-1-43,1 1 0,1 0 0,-7 0 0,5 0 0,-3 0 11,6 1 0,-6-2-11,15 0 3317,4-4-3328,-35 1 0,0 0 33,35-4-33,-38 5 0,6-1 22,33-2 0,0 0-22,-36 3 0,2-1 11,20-1 0,9-2 0,-17 0 0,-10 0 0,17 0 0,-2 1 0,-28 0 0,7 2 0,1 1 205,-6 2-194,5-2 0,-1-1-11,-3 0 0,29-6 0,-49 4 23,-7-1 223,-4 0-179,-13 3-179,-3 0-1300,-7 4 291,0 0 0,0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8:47.8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1544 7885,'0'-16'1368,"1"0"-1211,2 3 113,0 1-181,0 4-178,5-5-1,0 7-22,7-4 67,0 5-68,5 0 46,-11 3 45,3-1-23,-12 3 135,0 7-90,0 1 67,1 5-67,6 2 45,76-7 336,-20-18-157,1-11 0,12-9 1,-11 2-113,12-16-101,-9 0 0,-12 6 101,-43 28-67,-7 6-135,-5 2-134,-1 2-90,0 6 404,-16 46-112,12-28 22,-11 36 45,23-22-45,-4-19 0,10 19 45,-4-27-427,27 15 315,-12-16-23,19 8 90,-22-16 0,7-2-134,-14 1 0,2 2 111,-13 4 68,-1 5 246,17 54-201,8-20-90,9 24-3415,23-42 3438,-19-22-158,20-10 337,-14-9-135,-2-6-22,-5-5 45,-9 3-45,-6 1-449,-13 10 225,-1 8 157,-5 12 89,12 13 22,30 4 3348,-13-8-3370,21-6-22,-10-19-67,-23 4-68,12-4-44,-28 5 89,3 1-314,21 5 180,-9 0 89,24 3 90,-22-4 22,13-3 90,-19-1-22,5-1-45,-13-2-23,2 0-44,33-4-45,-12 3-1,27-1-44,-24 2-22,5 0 89,-19 1 157,0 1 359,-21 1-449,-1 0 113,8 5-45,27 6 22,-2-4-23,22 2-66,-12-9 111,1-9 225,28-21-90,-34 9 23,10-9 44,-42 25-202,-5 3-447,1 2 43,1 0 203,5 0 67,13 9 0,-2-1 0,8 8-45,-11-5 45,-1 3 67,11 12 45,10 10-33,10-9 0,5-2-79,17 9 22,-18-17 1,-2-4-23,0-7 0,-8 1-67,8 10-1,-23-8 46,4 9-1,-22-12 23,3 4 23,6 8 44,17 7-112,2 1-3302,24 14 3347,-18-13-45,9 11 45,-17-8-22,-4-2 112,34 26-113,-28-26 23,25 16-67,-28-34-46,14-5 203,-10-4-67,7-2 44,-19-6-247,-11 4-111,-3-3 403,-6 18-45,-1 9 0,4 16-44,3 8 89,18 33 3303,-9-35-3348,11 16-44,-17-48 44,1-6 314,44-33-337,-33 9 1,37-26-134,-52 30-449,1 2 470,12 35 90,-5-4 24,13 17-46,-12-12 67,-3-4-67,-1-5 112,8 6-112,-10-10 45,6 3 45,17-6-90,-15-3-23,21 3 1,-26-4-225,-3 6 225,-5-3 22,-1 5 22,-3-5 46,4 8-1,2-5-45,3 6 23,-1-7-23,1 0-22,-1-2 45,6 3-67,-5-4-1,10 1-3391,-9-2 3347,1 0 22,-6 6 0,-1 1 45,-1 9 45,7 20 67,4 18-112,1 0 45,1 2-23,-5-27 135,24-2 3302,-13-17-3347,22-4-45,-21-22-21,2-6 43,5-17-133,-9 11-47,3-1-21,-14 17 45,2 5-3437,3 1 3415,1 2-1,22 22 90,-13 4-45,14 27 112,-25-19-67,-2 10 45,-8-26 0,8 13 0,-2-15 0,6 4-45,1-7 44,-1-4 3438,18 4-3504,-21-9-68,9 4-22,-19 4 112,-2 0 67,17 25-44,-9-15 21,23 24-44,-21-25 0,11 7 68,-6-5-68,-8-12 22,7 5-22,-14-10 22,2 0 90,8 1-89,2-2 45,22-1-24,-12-2-133,9-1 21,-23 1 1,-1 2 156,-11 0 360,0 21-382,-1-8 23,1 24 67,31-5 23,-10-12-292,26-2 268,-16-22-3391,18-17 3325,-21 12-90,6-14 0,-29 16-112,-4 2-202,12 21 337,-6-2-23,10 17 3481,3 3-3436,-8-16 45,9 5-90,-10-18 67,4-2-45,-7-3-44,3 0 111,-8-4-44,2 0-134,12 0 44,-7 0 45,10 1 0,-8 3-23,1 1-66,-1 4 22,8 11 335,16 28-245,-9-16 22,11 18-45,-21-35 22,-1 5 0,9 6 23,-6-6-45,5 1 45,-9-10-23,4-2 91,-1-1-158,-4-4 90,-1 0-23,-7-3 46,27 0-1,-16-1 0,15 0-201,-26 0-24,-4 0-43,-3 0 178,0 0 270,14 34-157,5-3 44,47 29-134,-26-32 23,24-7 133,-33-21 46,22-29-157,-27 16-90,13-19 0,-36 25-134,-2 4-45,0 1 22,1 2 224,3 0-22,10 9 68,-2 2-46,7 5 1,-4-2-1,-1-2 23,1-1 22,-3-1-22,1-3-23,-3-1 1,9 0 22,-8-3-45,6 0 0,-6 0 44,38 1-44,-21-2-3347,24 5 3347,-39-7 23,-8 3-46,-5-2 1,-1 0-1,0 1-21,8 4 88,3 0 3416,13 4-3393,4-2-67,7-1 45,36-4 67,-19 0-68,18-3-88,-21 8 66,-19-1 68,42 11-90,-35-9-22,27 1 22,-33-9 22,-4-1-44,-8 0 112,-9 0-1,-4 0-44,-5 0 22,-1 0-201,16 13 201,-7-6-67,15 10 157,9-11-23,-6-4-22,19-15-22,13-32 0,-19 4 22,9-12-224,-32 32-46,7 14 181,-9 9-1,16 3 24,-8 0-46,0-1 67,-2-3 45,6-1-22,-10-4-46,5-3 1,-11-4 45,-1-1-23,-4 3-134,-3 3-90,-2 4-180,4 0 360,23 2-23,-5-1 45,18-5 45,8-16-45,-21 7-23,14-11-22,-24 15-22,1 1-113,25-5 135,-6 4-3392,23-4 3347,-13 5 0,6-2-1886,3-6 1931,20-17-1591,-16 2 1770,-11-1 1,-5 0-23,-11 9-157,10-13-135,-44 38 1256,0 0-1032,6 0-178,-3 1 89,7 0 1997,-6 0-1749,6-1-204,0-4 3416,7-9-3416,-1-7-21,2-8 22,0 4 44,-4-1-290,9 0 178,-6 5-426,20 0 449,-22 12 135,18-6-90,-19 2 90,17-19-46,-12 8 1,5-7-45,-14 15 0,-4 0 44,-2 6-111,2-2-90,-3 4 89,5 0-21,0 2-24,26-20 68,-10 7 45,21-16-90,-17 12 113,19-8-68,-26 15 22,10-4-201,-28 18 134,-2 1-22,1-1-1,-1 0 113,-1-1 112,4-3 0,0-1-67,0 1 66,-1 2-245,-3 3-1,0 0 23,1 0 22,2-2 0,3-1-22,51-25 90,-20 7-23,41-20 89,-11 2-89,-29 14 0,12-7 0,-12 4-45,-17 14 1,16-10-1,-23 18 45,21-14-753,-9 5 753,18-13-3143,-12 6 3143,2 0 45,33-25-327,-30 21 260,15-11-112,-40 30-69,-3 5 640,-2 2-392,15-3 3353,23-12-3375,-10 4 521,14-12-454,-30 10 246,5-20-314,-9 11-179,18-32-22,31-6 179,-9 9 0,-13 17 0,1 1 67,12-7-507,0-4 508,13-16-24,-19 16-21,-5 5-270,-27 24 0,-13 14-22,-4 1 247,0 0 663,1 0-484,0 0-22,0 0-45,2-3 44,8-8-66,-1-1 133,8-4-178,-11 7-46,0 5-44,-7 3-179,3 1 156,2 0 90,7-4 22,7-2 46,8-9 21,35-33 1,7-8-90,-9 9-1696,5-6 0,5-4 1740,-18 14 1,-5 5-22,10-9-224,0-2 1,-3 2 358,-21 15-1,-5 3-68,-22 24-89,-5 2-67,-1 3-180,2-1 247,-1-1 22,9-2 3184,2-3-3184,27-18 655,-11 5-677,12-9 157,-15 7-157,-14 12-45,1-1-67,-12 11-291,0 0 403,1 0 67,2 0 0,3 0 23,2 0 112,11-8-90,8-11-112,19-26 0,3-7-45,12-9 45,-9 6 0,-1 2-67,-8 11 112,-5 11-45,12-8-45,-7 9 45,18-16-1663,-13 6 1,-3 1 1684,-2 0-44,23-22-112,-63 57-225,-3 3 650,0 1-89,25-19-202,-5 3 3414,26-25-3369,-26 20-90,-3 1-111,-16 16-91,-1 4 112,13 22 247,1-16-22,16 16 44,5-27-88,7-10 66,28-27-90,-33 16-605,10-10 605,-43 33 1,-3 3 111,-1 2-89,-1-1 45,1-1 45,6 0-91,14-12-21,14-5 22,18-14-90,1-3 112,29-16-89,-43 23-23,11-5-45,-46 27-358,-3 4 291,-1 1 179,3 0 45,12 4-22,-4-3 22,12 3-22,-9-4-22,2 0 66,2 0-66,-9 0-23,0 0 22,-6 0-44,3 0 22,50-39-23,-14 8 12,-3 0 0,0-1 56,5-8 44,-7 6-66,-18 17-46,-6 5-358,-13 12 449,1 0-46,6 0 68,8 0 111,16 0-89,51-31-66,-11 2-35,-20 3 0,-1-3-33,9-9 66,-13 7 113,-17 11-202,-16 10-179,-6 6 22,-7 4 45,0 0 180,1 19-1,7-13 90,8 12 292,56-32-292,-44 7-112,36-13-90,-49 7-44,24-13 224,24-14-23,-20 14-22,-3 0-45,-40 26-157,0 0-90,0 13 336,0 16-44,0 1-22,5 6 22,5-23 134,25-6-67,50-25-112,-20 1 23,24-15-1,-56 10 23,-12 6 67,-11 6-247,-5 4-178,-4 5 88,-1 1 225,0 6 23,3 4-3168,40 24 3234,-2-14-323,53-2 0,6-6 234,-23-6 0,7-4 0,-14-1 22,-55-1-178,-9 0-136,-6 1 180,0 6 157,0 6-45,0 8 3149,0 6-3014,14 9-68,4-9-44,17 3 956,2-15-956,2-4-1,-1-5-44,-10 1-3370,-7-4 3369,-12 0-22,-5 0 23,-2-3-45,26 10 67,-3-9 45,29 7-90,11-10 22,-29 0 3348,8-1-3460,-40 2 23,-4 1 90,0 10 44,0 8 1,0 16 66,8 28 1,7-17 22,36 18-44,-1-40-24,23-4 57,-12-21 0,-2-4-56,-4-3-23,38-9 23,-83 8 0,-5 3-359,-2 4 22,-3 1 91,0 2 201,0 7 45,4 4-45,2 8 44,13 10 1,3 0 22,0-2-67,-3-6 0,-6 2 0,-2-11 23,5 9 67,63 20-90,-28-23-11,0 2 0,4-3 11,27-12 0,-29-4-23,8-1-628,-43 0 584,-10 1-157,-6 6 246,-2 2 23,5 22-45,3-6 112,5 14-90,6-11 46,2-2 21,5-3 46,43 3-79,-7-19 0,2-2-123,14 9-45,22-14-68,-100 0 1,0 33 269,0-3-68,0 31 629,18 3-562,26-10-21,9-4-68,21-20 45,13-15-45,-22-5-45,31 4 67,-51-6-44,9 3 0,-22-2-613,33 30 635,-25-16 22,24 23-22,-35-23-22,1-2-45,10 15 44,-1 8 23,-1 3 0,-7 1 23,-12-13 44,17 19-67,-6-12 589,17 13-544,13-11 0,3-3-22,6-4-1,-5-1 1,2-3-113,12-17-90,-46-6 46,18 3-23,-50-2 157,-3 11 246,-30 54-178,4 0-1764,1-22 0,9 8 1886,34 32 1,16-4-57,12-7-89,8-6 0,9-15 22,20-52-22,19-6 0,-20-4 0,-10 0 45,-33-3-852,-29 2 604,-3-1 158,-3 10 3459,6 4-3346,24 27-46,9-9 0,9 0-78,2 1 0,3 1-1674,19 4 0,-1-2 1674,-23-13 0,-4-1-11,33 15-23,-36-7 22,-5-4 23,-5 5 0,12 12 68,-7-8-68,10 8 67,18-7-34,-7-13 1,2 0-56,20 11-90,-6 10 0,-8 3 156,-30 0-33,-5-2 1,-2 2-12,-1 9 67,8 1 22,22-12 1,8-5-90,21 6 33,-11-14 1,5-6-34,-20-18 0,-3-5 90,36 3 180,-9-4-136,-49 0-112,-29 0-224,-7 0 23,3 0 0,6 0 3503,10 0-3346,14 0-68,34 0 68,-15 0-90,11 0-45,-37 3 45,-7 1 89,-7 7-66,-4 28 178,-2-5-694,3 23 650,2-16 157,49 22-112,-13-30-421,37 8 398,-28-37-2873,36-20 2896,-48 10-46,20-12-178,-60 15 260,-2 2-238,-2 1 358,2 0-223,3 0 3436,4 0-3325,8 3-44,-2-2-23,7 4-22,-4-2 0,0-2-23,-2 1-358,-7-1-696,-3-1-1905,-5 3 2937,-1-3 0,0 2 0,0-2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8:58.2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347 3 7572,'3'11'-246,"0"-2"223,-3-8-22,2-1 68,3 0 245,1 0-200,1 0-786,-4 0 315,0 0 381,-2 0-248,9 9 1347,-5-7-337,6 8 67,-10-10-112,1 0 1367,-2 0-1457,1 0-89,0-2 471,6-10-472,-3 4-21,2-6-203,-4 8-89,-1 5-113,0-1-671,-1 2 223,0 6 549,-15 59 1,-11 29-135,-1-2 0,-3 5-1187,6-11 1,0 6-1,-1-4 1153,1-11 1,0-3 0,1 4-243,4-2 1,1 5 0,1-1 0,1-10 208,-2 10 0,0-1 26,0 8 0,-2 9 0,4-19-571,3-5 534,2-10-158,5-3 494,35-32 2571,6-27-2762,34-50 1,4-21 482,-31 28 1,0-7-621,1-4 1,8-15-1,3-5 1,-4 3 0,-9 10-10,-1-6 1,-4 1 300,11-11 1,3-8 0,-15 18-257,-20 16-22,-14 35-225,-1 9-88,0 4 44,0 3 134,0 8 158,-1 16 89,-30 63-90,9-23 1,-2 4-34,-3 2 0,0 1 33,-2 0 1,3-4-23,2 11 45,6-17-112,11-31 156,12-10 225,29-44-224,26-25-68,7-10-67,-29 20 0,-1 0 1,14-21 21,8-17 316,-24 28-293,0 1-45,-28 35-22,-5 9-45,-2 2-583,0 2 717,0 20 112,-7 10 46,-15 62-157,0-19-1719,7-20 0,2-1 1785,-1 13-89,7-9-112,4-11-68,3-17 46,16-14 560,42-33-358,6-16-24,-16 4 1,2-6-12,5-19 1,-4-4 1684,-12 13 1,-3 1-1742,-1 2 1,-2 0 44,-2-10 1,-7 22-628,-18 39 672,11-20 45,-37 75-67,-14 11-45,1-1 23,2-13 66,10-14-66,9-23-46,7-9 225,24-13-202,-7 0-45,16 0-44,-14 0-68,2 0-225,3 0-1053,5 1-2488,5-1 3923,5 2 0,-14-2 0,-2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06.1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6159,'0'0'0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06.8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256 0 14971,'-32'63'31,"-1"-1"0,1 0 1,-4 13-1,0 2 1,8-12 12,2 16-10,9-25 0,4-13 33,10-35-358,3-5 717,0-15-381,7-3-23,3-14-44,10 0-315,50-10 91,-24 23-23,38 16 66,-42 33-1437,-18 12 0,-5 3 1685,2 7-733,-2 24 979,-19-56 79,-47 15 0,-14-2-370,14-7-919,-16 6 0,6-6-1750,35-27 3415,19-19 0,3 10 0,3-10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07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98 4812,'-20'-35'2736,"4"9"-351,24 22-2273,11 4 90,19-4 246,49-5-425,-18 1-46,20-1-44,-44 7-561,-16 2 169,-42 49 0,13-36 0,-26 37 1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15.6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271 292 7549,'10'-4'1323,"-2"-2"-583,-2 0 45,0-1-202,3-2-23,0-1 1212,-1-4-898,-3 7-605,-1-1-135,-4 8 898,0 0-942,0-1-46,0 1-21,0-1 22,-1-1 111,-2-2-133,1-2-68,-1 1 23,3 1 22,0 4-23,0 0 90,-1 0-44,1 0-696,-2 0 696,2-1 112,0-1-68,0 0 22,0 1 337,0 1-313,0-1-113,0 0-23,0 0-403,0 0 336,0 0 158,0 0 66,0 0-89,0 0-45,0 0-45,0 0 23,0 0 403,0 0-336,0 0-23,0 1 292,0-2-112,0 1-67,0 1-23,0-3-135,0 3-246,0-2 291,-1 2 23,1 0 0,-3 0 67,3 0-89,-4 0-68,3 0 23,-1 0-23,2 0 291,0 0-201,0-1 0,0 1-112,0-2 223,0 1-44,0 1 561,0-1-650,0-1-23,0 2-23,0-1 46,0-1-1,0-1 0,0-3 1,0 3-23,0-1-23,0 4 91,0 0-1,0-3-44,0 1-23,0-1 0,0 2-23,0 1-44,0-1 22,0 0 22,0 0 23,0 0 23,0-1-23,0-2 22,0-1 113,0-3-68,0 3-44,0-4-23,0 7-67,0 0 44,0 2 1,0 0-158,-2 0 23,2 0 23,-3 0 67,2 0 22,-2 0-135,-1 0 157,-1 5 1,-1 3 22,-2 7 45,-8 25-45,5-17 45,-5 20 0,6-24-67,-16 21 100,-9 4 1,-4 2-79,-3 6 11,6-7 0,5-10 11,24-28-44,4-2-68,3-5-426,0 0 292,50-15 202,-20 7-214,19-6 1,1 0-79,-13 6 112,12-4-44,-36 28 268,-10-3-22,2 17 67,-5-1 68,0 9-68,-4 10 68,-22 38-113,-9-4 1,-5 1 22,5-27-45,19-33 22,-9-3-67,8-10-44,-10 0-450,2-9-1008,5-29 1054,3-1 470,10-30-66,10-2 89,13-7-23,7-5 57,4 12 0,1 0-34,6-16-23,-6 10 1,-3-1 67,-7-15 22,-1 2-45,-10 13 606,-5 23-112,-1 17-225,-1 4-179,0 14-89,0 7-46,0 2 23,0 1-336,4 3 583,5 9 380,40 48-492,-15-19-90,28 31-45,-17-37 224,3-15-44,-10-6 21,-6-12-89,-21-2-22,-1-4-45,1-13-45,-2 3-45,-1-8-67,-2 12 0,-2 4-583,27 1 672,-18 3 23,22-1 23,-28 3-46,1 0-44,-6 0-112,-1 0-158,-1 0-111,0 9 560,0 8-67,0 13 67,0 7-67,-10 5 67,-15 20-90,-2-16 1,-4 10-23,12-22-12,6 18 1,3 3 11,-1-4-45,2 4 1,2-4-136,7-24-649,29-4 918,-6-12 46,29-18-1742,-8-24 1,-2-9 1584,14-18-789,-4-2 0,-3 0 766,-13 4 45,4-9 89,-26 21-21,-6 16-136,-6-4-268,-14 13 336,-12 2-67,-17 1 1411,-7 9 1,-5 5-1368,-20 10-168,18 29 1,6 11-483,14 10 169,19-2 0,11 0-1021,16-10 1339,13-9 186,16-15 0,-14-11 0,-4-8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4:38.964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0 494 11034 180000 90000,'4'14'6161'0'0,"-1"-2"-6312"0"0,-3-12-264 0 0,0 0 140 0 0,25-64 29 0 0,-3 38 83 0 0,28-53-83 0 0,-7 52 145 0 0,10-1 96 0 0,3-3-1 0 0,2 1 6 0 0,-1-1-6 0 0,-3 1-1041 0 0,6-9-3243 0 0,-5-1 4290 0 0,3-8 0 0 0,-27 22 0 0 0,-10 6 0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17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0 973 14544,'20'-5'91,"3"-8"-5595,-2-24 5907,10-13-268,12-15 1431,6-15-1409,-22 36 0,-1-3-451,2-2 0,-1-2 372,-2-3 1,-1-1-68,-1 0 0,-1 1 11,-4 5 1,-1 0-23,8-42-291,-14 47-23,-5 9 247,-8 42 246,-46 79-157,25-36 713,-6 3 0,1 0-780,6 0-2200,12-5 2200,-1-6 2111,10-10-2671,9-22 67,8-4 605,16-13 179,40-43-276,-23-4 0,4-14 1,-5 8-285,-7 15 0,-1 1 1202,27-53 0,-19 37-641,-48 83 0,-1 23-180,-12 14 0,-4 6-22,5-10 0,-1 2 67,-10 22 0,0 1 146,7-23 0,4 0-214,4 22 1,6-3-157,6 1 67,12 19-22,5-87 134,-2-5 1,2-4 44,1-1 741,3 0-831,0 0 1,6-9 89,-1-3-89,1-10 22,6-8 44,-16 11-739,-1 0 404,-17 15 21,-3 4 68,0 0 45,1 0-179,7 10 358,-2 4-22,5 9 67,-4 3 45,2-2-135,1-1-246,10-6 224,-2-9 157,8-3 314,-4-6-23,11-20-381,0-6 0,-2-5 113,-4 7 538,-19 17 246,-2-1-516,-11-4-269,-16-30-179,-3-3-89,-5-3-1189,-4 17 1098,19 22 68,-10 5 45,7 10-1,3 8-806,3 45 874,10-23 112,17 38-112,-1-46-3347,6 4 3482,0-4-225,-4-10 67,14 6 763,40-5-694,-18-8-46,40 1 201,-35-11-201,38-9 0,2-2 0,-29 6 0,10-5 0,1 1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25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5846,'0'0'0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25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0 9747,'2'73'388,"1"-1"1,0 0-1,-5 7 1,-2 7 0,-1 0-1,0-5-1587,0-2 1,-1-3 0,0 3 1209,-2-1 0,-1 3 1,0 4-1,4 3-823,5 5 1,3 6-1,2 2 1,1-3-1,-1-11 573,0 4 1,1-10 0,1 6 0,1 5 0,1 10 0,0-8 0,0-22 0,7-4-1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27.7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330 171 6249,'0'-22'1524,"0"2"-313,0 1-739,0 7 222,0-13-806,0 15-246,0-2-606,0 7 515,0 5 180,0-1 359,0-1 268,0-1 719,0-5-450,0 1-66,0-3 67,0 4-651,0 2-201,0 1-1,0 1 158,0 2 22,4 8-134,3 7 0,7 54 919,-6 13-1647,-7-14 1,-2 12 0,-4-3 928,-6 13 0,-3 2-183,1-6 1,-1 6 0,-3-5 115,0-20 0,-1-3 0,-2 0-112,-8 28 0,-2 7 157,9-24 0,-2 9 0,2-3 0,1-10 0,0-3 0,0-4 0,3 5 0,0 0 0,0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36.6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410 86 6675,'-16'0'2421,"4"-10"-2286,9-1 941,1-18-695,2 14-179,0-3-89,0 16-46,-1 2 22,0 0-66,-6 0 1345,-5 0-1167,4 0-223,-1 0 179,9 0-113,0 0-88,0 6-1,-4 12 695,-3 25-1651,-12 21 0,-3 10 1135,3-10 1,-1 5-60,-1-4 0,-1 6 0,-1 1 7,-1 1 0,1 2 0,1 2-52,-2 21 0,2 3 0,2-12 1135,1-19 1,4-7-1088,4 14 1,9-32-57,17-86 1,5-29 22,-3 14 0,6-6 550,11-10 1,9-13 0,4-1 0,-2 12-888,15-2 1,4 3 10,-11 3 1,6-10 0,2 5 0,-2 20-1323,14 22 0,-3 14 924,-13 1 1,-6 2 0,13-2-1,-39 12 1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44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174 139 5980,'-1'-18'583,"-5"2"-448,-2 13-23,-2-1-23,0 1 113,5 1 1210,1-7-1008,3 6 135,0-7-69,-3 9 23,-4-2-425,-4 1-1,-6-1-45,2 2 23,1-1-23,6 2 46,2-1-1,5 0 22,1-1 69,1-2 133,-2 1 23,-2-8 45,-2 2-90,-1-2 0,-1 5-449,4 0 46,1 4 67,1 0 67,2 2-23,4 2 1,1 7 67,4 6 67,3 10 135,2 6 111,29 33-313,-3-11-12,-9-13 1,3-1 56,23 17-68,2 1-11,-18-19 1,0 4-965,-4 12 0,-4 3-303,-4-8 0,-4 0-560,-6 6 1,-7-2 1813,-10-1 0,-2-22 0,1-14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06.9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 6474,'-19'0'0,"4"0"-23,9 0-45,3 0 24,2 0 3990,1 0-3968,-1 0 22,-1 0 22,-1 0-22,-1 4 0,0-2-22,1 4-91,2-3-21,1-2 89,0 1 0,0-2-22,0 2 134,0 7 157,0 11-89,0 18-3236,-4 18 3202,-3-2 0,-2 8-748,2 3 0,1 6 0,-1-5 613,-3 5 0,1-3-152,2 21 0,3-15 96,4-47 270,0-17 22,0-6 2223,0-4-833,0 0 1154,0 1-2746,0 3 669,0 16-692,0-11 203,0 10-225,0-18-1614,0 3-1996,-4 5 2807,-13 5 0,9-4 0,-8-1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07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445 150 3959,'-97'10'224,"5"3"-942,6 19 1234,28-12 62,-4 2 95,35-16 2611,14-3-2857,4-3 359,8 0-876,1 0 1374,9 0-1194,11-4 134,19-5 90,17-8-1410,0-3 0,4-4 1208,-14 6 0,2-1 11,34-15 1,0 0-124,5 1-613,-37 14 0,-2 3 365,2 7-2171,-18 11 580,-8 11 1241,-15 11 598,-6 1 0,-3-7 0,0-9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0.0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1025 6765,'43'-65'762,"-16"24"-740,0 2 46,-21 29-270,-3 8 113,-3 0 447,0 2-470,0 4-224,0 17-90,0-10 515,0 10 68,0-19 23,0-2-90,0 0 44,0 1 0,0 0-179,0 0-111,4-13 66,5-6 68,7-16 22,25-23 0,-8 13-23,18-12-3346,-1 17 3369,-15 14-449,6 5-67,-26 37 763,-4-12 358,-6 16-67,-1-21 180,-2 0 3840,-1 0-4043,-1 0-784,0 5 247,0 8 44,0 18 113,-4 21-68,-2 25 79,-1 2 0,1 6-23,0-18 0,1 2-56,-2 25 1,1 3-1,1-9 0,1-2 0,1-1 1,1-4-113,0-13 0,0-5 1593,5 22-786,1-89-583,13-89-134,-10 43 0,-2-4-154,3-34 1,-1-5 7,-3 14 1,-3-6-130,-6 6 0,-3-11 0,-2 0 0,3 10 207,1-6 1,0 1-1070,-4-10 0,-3-7 1,4 23 1023,5 23-21,3 10 44,1 3 90,0-2-1256,20-34 0,7-3 1054,-4 19 93,6-13 0,4 14-227,-1 55 2246,3 22-2068,28 51 113,-15 4-51,-9 4 0,-1 4 119,2 13-68,-16-33 0,-2-4 3218,1 2-3420,-9-13 561,-7 1-45,-24-14-487,-14 10 241,-32-7-1,-20 3-56,33-16 0,-3-1-1757,-4-1 1,0 0 1465,-4-3 0,7 3-3750,6 28 4030,71-26 0,10 8 0,32-28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0.6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418 54 0,'-4'-20'210,"-2"6"2523,-6 5-2419,0 6-1167,-2-1 1009,2 2 1191,0 1-1280,3 1 366,-4 61 1,4 54 0,0-6-367,2-41 0,0-3 1,-1 8-37,0 10 0,-1 11 1,-1 6-1,0-2 0,1-8-26,-1-8 1,1-4 0,-1-3 0,0 1 5,0 0 0,-1 0 0,-1-1 1,1-1-5,-4 15 0,0-2 1,0-3 14,1-14 1,0-3-1,1 2-22,0 11 0,1 1 0,0-10 0,-6 23 0,11-31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4:39.705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126 163 13711 180000 90000,'-13'-5'-570'0'0,"-43"-67"0"0"0,45 55 0 0 0,-35-51 0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1.5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54 321 7281,'-27'10'291,"6"-3"-314,17-4-133,3-2 357,1-1 718,2 0-22,4-6-134,5-7-382,-1-8-180,3-6-111,-5-3-3392,2-4 3392,1-43-23,-4 39-134,4-27-180,2 49 45,12 8 90,17 1 247,2 8-46,9 8-66,-9 4-2247,4 1 2269,0-1 1527,-7-2-1549,-8-1 0,-12-2-1,-11-3 650,-6 0-335,-4-4-337,-10 5 3059,-7 1-3082,-35 49-22,18-15 1209,-10 36-1254,33-25 135,7-2-134,2 1-136,19 30 135,-2-44-22,14 17 202,-5-52 336,30-14-269,1-14-403,31-22-4851,-12-14 5097,-6-6 0,-29 29 0,-14 8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3.7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151 0 6474,'0'50'762,"0"24"-1741,-6-12 0,-4 13 0,1 0 1038,3-5 1,1 0 0,-2 5-32,-2 6 0,-2 6 0,0 2 0,1-3-21,2 13 1,0-2 0,1 0 21,0 1 1,0 0 0,1 4-81,2-10 1,1 5 0,0-2 0,0-5-3,1 0 1,0-6 0,0 3 37,0 14 0,1 1 0,0-9-30,2-8 0,1-8 393,-1-6 0,1 2-348,2-4 0,0 4 0,0-10 0,1 27 0,0-26 0,-1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6.3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18 474 7908,'2'-24'-23,"-9"3"159,3 16-2,-5-1-134,9-3 45,36-17 44,5-3 46,38-15 22,2 2-90,-36 21 1,1-1-1264,4-1 1,2-1 1284,-1 1 1,2-1-789,20-5 0,1 2 710,-23 6 0,2 3-202,29-10 1,-16 21-34,-50 66 516,0-13-203,-42 6 1,-20 5 190,-13 3 1,-1-3-225,23-21 0,1 1-45,-17 15 0,3 2 1974,-5 28-1940,28-33 0,1 1-57,1-1 1,0 1 33,2 11 1,3-4-1,0 1-22,3 6 1872,7-36-1962,6-13 180,9-5 111,19-7-66,20-2 112,27 1-68,18-6-123,-12-8 0,3-3-1741,-20 5 0,-1-1 1349,17-7 0,-4 0-232,4 0 1,-37 10 0,-17 1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6.9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363 65 3644,'9'-29'-269,"-1"7"1694,-6 12-1515,-1 6 748,-1 4-209,0 0 1248,0 1-1854,-2 10 1560,-17 9-1044,-15 20-247,-22 15-3415,-11 14 3359,33-32 1,0 4-35,-6 7 1,2 2-248,-9 25 335,35-10 181,38-44-115,42-33-41,0-11-23,24-12-157,-29 16 3134,5 2-3201,-21 31 291,-32 59 0,-13 12 46,1-17-181,-12 22 1,-14-8 23,-28-48-2078,0-3-1241,-9 13 3265,30-22 0,-2 4 1,31-24-1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7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1 124 8108,'30'-39'852,"30"-7"-327,-23 32-435,24-6-68,-28 17 220,-5 2-242,9 1 20,-11 0-334,8 0-467,33 11 0,-42-8 1,29 9-1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17.7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147 198 7146,'3'-8'-45,"0"2"-45,-11 12 202,-2 5 23,-9 10 179,0 4-3257,-3 3 3368,-1 5-332,1 2 153,4 4-2359,6 25 2517,49 16-23,15-13-111,23-12 290,-12-58 0,-1-14-403,-3-12 966,-8 0 1,-4-5-1034,-9-24-554,-17-6 1,-1-16 0,-9 11 239,-12-15 224,-12-16 0,-18 19 22,-47 81-518,22 10 1,3 7 383,-10 31 2331,23 30-2892,19 17-1450,31-42 0,10-1 2123,7 1 0,3-5 0,16 11 0,3-20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20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1394 11698,'27'-29'649,"6"-6"-290,7-14-5862,5-7 5727,5-4 1206,2-1-1396,-17 21 0,2-2-739,2-2 1,4-4 719,8-7 0,7-6 0,-3 2-15,7-9 0,2 0-205,-7 7 0,3-3 1,-4 4 181,0-5 1,-4 3 959,-2 3 1,-3 3-916,-10 7 1,-3 5-91,11-16-529,-26 32 238,-13 18 2844,-28 25-2441,-9 19-5,-7 18 0,-14 23 1,-2 4-1,10-13-50,9-7 0,0 1 107,-6 8 0,-8 14 0,4-5 0,18-21-343,21-18 405,22-5 312,67-44-425,-8-12 350,-11 0 0,1-5-373,-19-1 1,-1-4-23,22-18 0,1-1-11,-21 14 0,-1 1 22,12-9 0,-6 3-589,-6 3 466,-22 18 767,-14 13-1104,-7 6-66,-15 34 559,3-6-21,-13 31-1,2-12-22,-22 39-22,0-10 22,12-20 0,-1 1 44,5-8 1,-1-2-1457,1 2 0,0 3 1333,-3 23 1,4 0-370,3 11 403,20 11 179,41-78-89,25-38 67,10-24 0,3-8-449,-26 15 1,0-2 306,2-2 0,4-5 0,-7 5 1537,-9 7 0,-6 4-1507,25-25-874,-21 20 874,-49 52 67,-15 21-22,-22 40 0,-2 8-57,24-37 1,2-1-45,-13 30 0,7-6-78,21-23 447,31-5 941,1-25-985,22 0-112,-1-21-1,-1-7-88,-1-6-1,-4-7 1,-5-2-24,-13 10-66,-7 2-112,-12 11-91,-2 3-156,0 0 426,2 0-23,3 0 247,31-6-202,-8-4 23,24-6-45,-16-4 90,-2 1-1,11-12 68,-16 9-45,6-13 90,-21-14-202,-6 8-393,-24-13 0,-10 1 236,-1 10 23,-38-27-46,20 63 45,13 11-22,-8 9 23,16 9-46,4 5 23,5 2-90,4 28 202,6-27-23,1 20 68,4-37-45,0 0 0,0 2 45,0-4 45,1 6 717,36 25-627,5 1-46,20 15-89,-7-14 78,-12-12 0,1 0-123,21 5 90,-12-7 0,2-4 45,24-12-46,16-7-1729,-45-6 0,3 0 1225,17-1 1,-1 0-2300,24 0-1792,5 4 4506,-63 7 0,-19-4 0,-9 3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36.5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44 655 11585,'6'0'628,"3"-2"-6266,1-2 5750,13-7 1207,-2-2-1274,9-6 859,0-2-803,13-13 1,3-4 99,21-16-112,-9 7 1,-1 0 0,13-15-2223,-2 0 2177,-14 1 997,-11 9-794,-13-2-158,-15 24-44,-6 0-45,-9 22-89,0 4 2749,0 3-3064,0 1 2050,-1 0-1602,-46 57 1,16-8 0,0 5-12,-4-2 1,0 3-1,3 9 1,6-2 34,8 6 67,3 4-79,9-20 0,1 0-34,-5 24-3392,5 19 3438,2-27-113,3-24 448,0-2-133,0-32 177,0-4 92,0-6-23,-1 0-404,-1 0 3347,-1 0-3459,0 0-23,0 0-111,-5 0 89,-11 0 45,-2 0-45,-13 0 23,4 0-3437,-8 4 3369,-44 25 22,33-8-21,-28 20 22,50-21-90,8 3 112,9-12 0,4 2-134,5-12 44,1 1-223,0-1 3615,0-1-3279,3 4 66,21 5 91,3-2 66,24 1 159,0-5-3057,40-11 3022,-18-17 0,-1-3-1268,17 7 898,-27-8 0,-20 7-202,-41 22 90,-1 0 68,1 0-741,14 4 2578,3 3-5672,13 3 4268,-8-3 0,-8-2 1,-9-5-1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37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329 74 9635,'-20'-6'-112,"-4"1"112,1 5 22,-1 4-22,3 2 23,9-1 21,4 2 113,6-7-45,-6 6-67,-10 7 0,-4 6 22,-5 9 23,9-2-158,8 21 158,4-19 314,5 10-23,5-28 157,2-4 1323,23-5-1592,-9-5-112,15-1-44,8-13-113,-17 6 44,18-7 24,-23 7-1,1-2 67,-2-1 68,3-13-135,-9 7-3347,0-12 3302,-9 8-313,-16-21 246,-1 23-134,-28-9-68,-34 48 135,22-2 112,-20 17-45,47-7 90,-20 23 45,19-15 3324,-11 13-3526,26-26-179,6-5-539,13-5 830,60-5 0,14-6 0,-36 4 0,28-4 0,0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3:07.4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4:43.980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225 34 10888 180000 90000,'-92'4'3165'0'0,"17"-1"-2342"0"0,61-3 101 0 0,3-2-291 0 0,3-2-45 0 0,1-4-145 0 0,2 0-236 0 0,1 1-134 0 0,0 2-6 0 0,1 1-1361 0 0,2 3 1210 0 0,10 0 84 0 0,4 2 73 0 0,10 3-34 0 0,-1 2 0 0 0,-1 3-27 0 0,-1-1 44 0 0,-5 0-51 0 0,-3-1 6 0 0,-5-3-5 0 0,0 0 0 0 0,-3-1 5 0 0,4 0 118 0 0,4-1 50 0 0,6 1-28 0 0,10 0-67 0 0,5-2-39 0 0,4 0-34 0 0,0-1-5 0 0,-6 0 5 0 0,-6 2-11 0 0,-9-1 11 0 0,-6 2-11 0 0,-5-2 22 0 0,-2 0 12 0 0,-1-1 0 0 0,0 2-23 0 0,2-2-11 0 0,3 2 45 0 0,4-1-40 0 0,4 0 130 0 0,4-1-35 0 0,1 0-38 0 0,1 0-17 0 0,-3 0-40 0 0,-1 0 7 0 0,-4 0-7 0 0,0 1 1 0 0,0 2-1 0 0,1 1 1 0 0,1 1 22 0 0,2 0-22 0 0,-1 0-1 0 0,0-2 46 0 0,-1-1 38 0 0,-1 0 74 0 0,-2-2 94 0 0,-3 0 23 0 0,-1 0 23 0 0,-2 0-102 0 0,-1 0-111 0 0,-2 0-85 0 0,3 0 1 0 0,2 0 0 0 0,6 0-6 0 0,5 0 0 0 0,6 1-6 0 0,7 0 0 0 0,4 3-27 0 0,4-1 22 0 0,-2 1-51 0 0,-2-1 62 0 0,-6 0-6 0 0,-4-2 6 0 0,-9 1-5 0 0,-5-1 10 0 0,-4 0 23 0 0,-2 0-22 0 0,-1-1 11 0 0,2 3-17 0 0,1-2 0 0 0,5 3-6 0 0,3-1 6 0 0,7 1 0 0 0,2 0 6 0 0,3-1-1 0 0,1 2 1 0 0,-1-2-6 0 0,-1 1 11 0 0,-4-1-11 0 0,-2-2 0 0 0,-5 1 11 0 0,-4-2-11 0 0,0 0 6 0 0,-3 1 0 0 0,5-1-1 0 0,2 2 1 0 0,4 0-1 0 0,7 1-5 0 0,2-1 6 0 0,3 1-6 0 0,1 1 0 0 0,-2 0 0 0 0,-1 2 0 0 0,-3-1 6 0 0,-3-1-1 0 0,-3 1-5 0 0,-5-3 6 0 0,-5 0-6 0 0,-5-2 50 0 0,-2 0 90 0 0,-2 0-50 0 0,4 0-85 0 0,0 0-5 0 0,8 0 12 0 0,23 0-12 0 0,1 0 12 0 0,21 0-12 0 0,-5 2 5 0 0,4 0-5 0 0,3 3 0 0 0,-1 0 6 0 0,-4-1-6 0 0,-6-1 5 0 0,-10-1 1 0 0,-7-1-6 0 0,-11 0 134 0 0,-7-1-128 0 0,-8 0 5 0 0,2 0-5 0 0,-3 0-1 0 0,6 0-5 0 0,1 0 0 0 0,7 1 0 0 0,4 1-11 0 0,3 0 6 0 0,1 2-1 0 0,1-1 6 0 0,-1 2 0 0 0,-1-3 56 0 0,12 2-6 0 0,-17-4 79 0 0,7 1-11 0 0,-20-1-113 0 0,4 0 7 0 0,2 0-12 0 0,6 0 0 0 0,8-2-12 0 0,2 0-38 0 0,5-2-40 0 0,1 3-16 0 0,0-1 67 0 0,-1 2 39 0 0,-2 0-34 0 0,-3-1 34 0 0,-5 0 0 0 0,-6-2 90 0 0,-6 0 117 0 0,-5 2 6 0 0,-5-2-12 0 0,0 3-77 0 0,-4-1-124 0 0,6 1-6 0 0,3 0-33 0 0,9 0-51 0 0,9 0 51 0 0,11 0-56 0 0,8 0 89 0 0,9 0-11 0 0,2 1 12 0 0,1 2-18 0 0,-1-1 23 0 0,-6 0 0 0 0,-6-2 6 0 0,-10 0 22 0 0,-10 0 22 0 0,-10 0 23 0 0,-5 0-17 0 0,-5 0-56 0 0,-1 0 6 0 0,2 0-6 0 0,6 0 0 0 0,11 0 0 0 0,12 0-6 0 0,13 2-27 0 0,11 0 33 0 0,8 3 0 0 0,5-3 5 0 0,-3 2-5 0 0,-1-4 0 0 0,-10 1 0 0 0,-7-1 45 0 0,-11 0-6 0 0,-11 0 202 0 0,-10 0 89 0 0,-7 0-178 0 0,-4 0-113 0 0,-1-1-39 0 0,2-3-39 0 0,4 0-6 0 0,8-4-174 0 0,2 3 29 0 0,5 0 100 0 0,1 2 85 0 0,-1 1 5 0 0,1-2 0 0 0,-5 1 0 0 0,-1-2 28 0 0,-5 2 5 0 0,-5-2 197 0 0,-3 2 84 0 0,-4-1-102 0 0,0 1-72 0 0,-1 0-106 0 0,4-1-34 0 0,5-1-11 0 0,8-2-84 0 0,10 0-73 0 0,9 2-12 0 0,7 2 46 0 0,6 2 128 0 0,2 1 1 0 0,-2 0-1 0 0,-2 0-5 0 0,-6 0 11 0 0,-6 0 11 0 0,-7-1 96 0 0,-8-1 105 0 0,-8-1 68 0 0,-7 1-72 0 0,-4-1-119 0 0,-3 2-83 0 0,0-2-6 0 0,3 3-62 0 0,5-1-50 0 0,8 1-101 0 0,11 0 17 0 0,8 0 135 0 0,9-2 33 0 0,9 1 28 0 0,2-3 0 0 0,4-1 0 0 0,-3-2 0 0 0,-5-1 0 0 0,-9 1 33 0 0,-10 0-27 0 0,-11 3 56 0 0,-8 0-57 0 0,-5 2 1 0 0,-4 1-6 0 0,3 1 0 0 0,2 0-34 0 0,8 0-50 0 0,8 0 17 0 0,7 0 22 0 0,6 3 45 0 0,3-2 0 0 0,3 2 0 0 0,-1-2 0 0 0,-2-1 6 0 0,-4 0 27 0 0,-8 0 12 0 0,-7 0 11 0 0,-7 0 62 0 0,-7-1-29 0 0,-4 1-83 0 0,0-1-6 0 0,0 1 0 0 0,6 0-50 0 0,5 0-102 0 0,10 0 40 0 0,11 0 68 0 0,11 0 38 0 0,12 0-33 0 0,9 0 39 0 0,8 0 0 0 0,4 0-6 0 0,1 0 6 0 0,-5 0 0 0 0,-11 0 6 0 0,-13 0-1 0 0,-14 0-5 0 0,-12 0 12 0 0,-9 0-12 0 0,-5 0-6 0 0,0 0 0 0 0,1 0-38 0 0,5 0-74 0 0,6 1-95 0 0,6 4 73 0 0,4 2 90 0 0,3 3 5 0 0,3-1 45 0 0,2-2 50 0 0,1-2-50 0 0,-1-2-28 0 0,-3-2 28 0 0,-4-1 0 0 0,-7 0 68 0 0,-8 0 38 0 0,-6 0-16 0 0,-5 0-90 0 0,2 0 0 0 0,3 0-6 0 0,10 0-28 0 0,9 0-72 0 0,12 6 100 0 0,9 4-55 0 0,5 7 61 0 0,4 2 0 0 0,3-2 0 0 0,-1-2 0 0 0,-2-4 0 0 0,-4-5 0 0 0,-8-4 11 0 0,-11-2 62 0 0,-9 0 89 0 0,-11 0 141 0 0,-10 0-113 0 0,-5 0-117 0 0,-3 0-73 0 0,-1 0-34 0 0,5 0-89 0 0,2 0-129 0 0,7 0 0 0 0,2 0 112 0 0,3 0 73 0 0,8 0 67 0 0,-7 0 33 0 0,-2 0-27 0 0,-11 0 134 0 0,-8 0 476 0 0,-2 0-773 0 0,4 0-67 0 0,1 0 28 0 0,9 0-11 0 0,1 0 50 0 0,7 0 90 0 0,2 0 33 0 0,-1 0 34 0 0,-2 0 0 0 0,-6 0 28 0 0,-5 0 23 0 0,-6 0 72 0 0,-1 0 510 0 0,-4 0-594 0 0,1-5-39 0 0,-2 2-39 0 0,1-4-320 0 0,-3 3-1684 0 0,3 3 1 0 0,-1-1 0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3:07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7:55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277 212 10330,'-31'0'269,"2"0"-269,14 0 89,-4 0-44,9 0 426,-1 0 448,10 0-515,-1 0-269,2-5-46,0-1 135,0-7-22,0 2-179,0-6-68,0 10-90,0-5 135,0 8 0,0-9 135,3 1-113,3-11 135,6 4 0,0-3-224,22-2 67,-9 12 45,35 1-23,-20 11 0,14 0 1,-17 0-1,-6 0-67,-7 0 23,-8 0-45,-7 0 67,-5 2 0,-1 4 0,0 2 45,6 14-45,0-5 22,2 13-22,-2-7 22,-3 3 1,0-1-23,-3 5 22,-2 3 23,-2 1 67,-10 6 22,-6-1 2,-31 32-69,8-15-67,-16 19 44,16-25-21,1-4 89,-16 8-45,15-18 0,-13 5-44,20-20 44,4-4 22,4-1-66,-10 11-23,15-10 0,-8 12-23,19-12-111,5 9 67,1-11 22,3 4 112,2-2 292,19 7 0,0 2-247,20 3 22,-1-7-44,4-3 45,5-1-1,31-2 23,-17-8-45,25-1 113,-24-8-24,0-11 46,-3-6 89,4-17-67,-31 15 0,-3 0-156,-30 17-91,-1 3-1009,0 0-358,0-1-1032,0-6 2377,2-8 0,-1 6 0,2-3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7:56.5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254 33 9343,'-3'-18'650,"-1"3"-739,4 15-46,-2 0-89,1 0 89,-1 0 135,-2 0 46,0 0 761,-2 0-225,0 0-111,0 0 67,-9 0-493,3 2-112,-10 6 22,5 6 23,-3 13 22,-16 31-23,1 8-89,1-1-23,14-14 91,16-28 44,4-7 134,4 1 359,23 4-425,-9-6 66,26 7-134,-23-14 0,8 3 135,-6-7-90,5-2 560,33-27-425,-21-2-1,20-21 314,-36-7-202,-12 10-223,-5 4 21,-10 13-22,-6 12-22,-3 2-90,-7 1 68,-12-1-23,5 3 112,-23-6-112,20 7-202,-27-4-1188,31 9-2265,-17 22 3655,21 21 0,8-8 0,3 3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0.8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4192 10263,'20'-20'1367,"4"-6"-1098,4-8-45,0-5-89,-1 3 45,3-9-91,-11 10 68,10-29-135,-11 22 135,13-35-22,-11 32 89,5-12-67,-5 15-112,-8 18 44,0-1-21,-8 16-1,-2 3-45,1 2-22,-3 0 0,1-1-22,3-10-3437,2-1 3459,9-15-68,7-4 68,5-6 45,5-5-22,20-24-23,-23 33 0,8-12-23,-28 42 23,-4 2 0,-2 2 3392,-2 2-3235,-1 1-179,1 0-1,1 0 23,2 0-22,1 0-45,3 0 44,-4 0 23,1 0 0,-5 0 0,2 0 0,-2 0 23,1 0-23,1 0 0,-1 0 22,2 0 23,1 0-45,0 0 0,-1 0 45,-2 0 314,-1 0-359,1 0 44,-1 0 292,2 0-179,-1 0-22,-1 0-135,2 0-67,-1 0 22,2-1 68,4-1-1,4-2-44,3-2 89,3-3-22,-1 0 44,0-4 46,-6 6 22,-3 0-90,-6 6-67,-1 1-67,1 0 67,1 0 0,3 0 0,2 0 22,1 0 0,1 0 1,-3 0-46,-1 0 23,-4 0-67,-1 0 67,3 0-22,8 0 22,-1 0 0,7 0 67,2 0-45,-6 0 1,4 0 66,-8 0-89,-5 0 0,-1 0-44,-3 0-1,0 0 0,1 0 45,1 0 0,1 0 22,3 0-22,1 0 0,2 0 23,5 0-46,-5 0 23,1 0 0,-6 0 0,-3 0 68,1 1-91,-2 0-22,0 0-22,1-1 90,3 0-1,0 1 0,3 0 1,-4 0 22,0-1-1,-2 0 24,-1 0 22,0 1-90,0 0-45,0 0 67,0 0-22,0 0-44,0 0 44,2 0 0,-1-1 22,2 4-22,3-2 22,-3 3-22,3-4 23,-4 2-46,-1-3 46,0 3-68,-1-2 23,6 4 22,3 6 22,4-1 0,5 7-22,-6-6 0,1-2 0,-7-2 23,5 0-46,0 1 23,2 0 0,-1 0 0,-2-1 0,0-1 0,2 4 23,-2-4-23,-2 3 0,-3-5 45,-1-1-45,-1-1-45,3-1 90,-3 1-90,1-1 45,0 2-23,0-1 46,1 0 22,5 5-90,-3-1 90,6 2-45,-7-2-45,2 0 90,4 2-45,8 2-45,-4-4 90,3 1-23,-9-6 0,-3 2-22,1-1 23,-2-1-23,-1-1 0,1 0 0,-2 0 22,1 0-22,6 0 0,-2 0 0,7 0 45,-6 0-45,-1 0 0,2 0 0,-4 0 0,0 0 0,-3 0 22,6 0 23,-4 0-45,6 0 23,-4 0-23,0 0 67,5 0-45,-4 0 23,6-1 22,-10 0-22,2 0 22,-4 0-67,-3 1 0,3-2-45,-3 2 45,3 0-22,-2 0 0,5-4 66,-1-1-44,2-3 68,-1-3 67,0 2-23,0-1 67,-2 3-45,1 1 293,-4 3-315,0 1-90,-1 2-22,2 0-22,-1-3 22,5-9 134,4-9 45,1-7 180,1 2-224,-5 7-1,-4 8-67,-1 5 1,-2 1-46,0 1 0,0 0-22,0-1 91,10-52-2,-5 31-66,9-41 66,-9 47 23,-1 2 90,-3-7-180,1 12 1,-2-11-1,0 16-22,0-7 0,0 0 0,0-3 22,0 0 136,0-3-136,0 5 23,0-1 22,-2 4-22,2 5-45,-1-1 23,1 5-1,0 1-22,0 0 0,0-4-22,0-2 22,0-8-23,0-6 68,0-15 0,0 8-23,0-5 1,0 13 21,0-5-44,0 11-22,0-4 44,0 15 1,0 2-23,0-3-23,1-6 23,1-11 0,-1 3-22,2-4 22,-3 8 0,3-3 0,-1 1-22,2-4 22,-2 9-23,0 0 23,-2 9-22,0 1-135,4-7 90,-1 1 44,6-10 1,-1 4 22,12-10 22,-3-1-22,3 2 0,-8 2 0,-4 12-67,3-6 45,-5 9-1,3-4 0,-1 7 1,3-8 44,9-4-22,3-6 23,3-2 0,1-2-46,3-1 46,12-13-23,-5 6-23,-5 3 23,-15 15 0,-13 12-23,-3 2 23,1 1 0,-2 1 46,1 0-69,-1-2 46,3 1-46,-3-2 46,3 1-46,-3 1 46,2 1-46,-1 0-22,-1 0-381,2 0 426,0 0 0,1 0-22,9 0 22,-5 0-23,5 0 1,-4 0 22,-1 0-22,3 0-46,4 4 1,6 6 67,0-1 0,0 3 23,-7-5-23,-2 0-23,-3 0 23,0 0 0,-1-2 0,1 2 0,4 1-22,-1 1 22,4 3 0,-2-1-23,3 5 46,-2-1-23,3 3 0,-6-8 22,-1 0-44,4 6 22,-5-4 22,7 9-44,-6-10 22,1 1-23,-2 3 0,1-3-21,-2 4-1,-1-4 22,-1 2 23,0-2 0,0 0 0,0-2 0,1 2 0,-1-4 0,3 3 0,1 3 0,-1-1 23,3 6-46,12 16 23,-12-17-22,12 13 22,-19-25 0,0-2 22,-2-1-22,0 1-22,0-1 22,-1 3 0,2-3 0,-1 3 0,4 0 0,5 7 0,-3-3 0,5 4-67,2-7 44,-1-1-44,2-3 90,-4-2-23,-1-1 0,-2 0 0,2 0 44,-4 0-21,0 0-23,-1 0-23,3 0 23,-1 0 0,2 0-44,-2 0 88,11-3-44,1-1 0,12-6 0,-4 1-44,0-3 88,1-4 1,-10 5-45,-2-2 23,-8 5-1,-2 3 0,-4 1 23,2 1-45,-6 1 23,6-2-1,-2-3-3414,18-22 3370,2-1-23,16-19 67,8-5 91,-12 12-24,-3 3 23,-19 18-67,-13 15 0,1-3 0,-2 7 3414,0-3-3459,0 2 0,0-6 22,0-2-22,1-6 0,1-5 90,2-2 22,-1-2-22,3-7-45,-4 10 22,2-3-22,-4 8-45,1 5 23,-1 1-1,0 3 0,0 3-22,0-4 0,0 0-22,0-5 0,4-17 66,-2 4 1,5-15-22,-5 11 66,2 2-22,-3 6 1,1 0-68,0 11 0,-1 0-23,1 9 23,-2 2-22,0 0 22,1 0-45,1-4-22,3-5 22,4-10 45,6-10-22,5-6 44,29-46-22,-23 39 0,16-25 45,-33 50-23,-4 11 1,-3 0-1,-2 8-22,2-6 0,2-1-67,5-11 67,5-9-23,17-33-3369,-5 10 3415,8-18-46,-8 13 23,-10 21 45,1-2-45,-12 24-45,0 3 23,-4 6 3414,3-1-3414,1-1-1,6-6-44,4-8 45,6-7 22,1-3 0,-1-3-23,-3 8 46,-4 2-23,-5 7-23,-1 6 1,-4 2-23,-2 6-22,-1-1-270,-1 2 225,0-1 67,2-1 45,3-1 0,9 0-45,-2 0-44,11 2 66,-8-1-44,12 2 45,-11 0 22,4 0-23,-7 0 0,0 0 69,2 4-24,0 0 45,7 3-67,-6-2 0,-1-2-44,-9-2 21,-4 2 1,0-1-91,2 5 46,2-1 67,2 4-45,3 12 68,-1 3-1,0 3-44,-3-6 44,-1-8-22,0-1-22,0 1 44,4 11 0,-2-5 23,2 9-22,-2-7-1,-1 2 0,-2-1 1,0 2 0,-4 0 22,2 11-45,-1-11 0,1 3 44,0-12-44,-1-5 0,3 4-44,2 23 88,-3-10-44,2 20 23,-4-22-23,1-2 0,0-5 0,0-4-23,0-8-21,0-2 88,0-4-44,-2-1-44,1 0 21,-1 1 23,1 3 23,2 3-46,2 4 46,1 1-23,3 3 44,2 1 1,6 3-22,-5-6-46,1 0-22,-7-10-22,0-1 134,1 0-67,-1 1 0,-1 0 0,3 4 0,2 0-44,3 4 88,3-1-88,-3 0 44,3-2-45,-2-1 22,10-4 91,-1-2-91,-4-1-22,-5 0 22,-12 0 23,0 0 0,1 0 0,1 0 68,35-1-1,-19-3-3391,31-8 3346,-36 4-22,1-4 0,-12 8 22,-2 1 1,0 2-23,-3-2 22,2 3 3393,-1-3-3393,-1 3 0,3-5-44,9-10 44,17-21 46,28-39-3281,-7 9 3302,-1-9-21,-30 41-23,-11 13 0,-4 5-23,-2 5 23,1-11-67,3-9-1,4-1 3415,5-10-3212,6-21-91,-9 23-66,6-21-46,-14 42 23,1 5-89,29-64 66,-14 36 23,4-9 0,0 0 23,-2 8-1,0-6 23,-8 20-23,-3 1-22,-8 18-22,-2 7-1,-1 0 23,2 3 45,-2 0-45,1 0 45,0-5-90,4-5 0,6-12-3347,6-8 3392,6-7-381,1-2 426,-3 4-45,-2 3 0,-6 8 22,0-1-22,-3 11-22,-4 3 3225,-4 7-3203,-2 4 570,0 0-570,1-2-67,1 1 22,2-2-44,4-3 66,2-3 1,5-1-1,1-6 23,10-3 23,-8 3-46,2 2 23,-13 8-44,-3 5-1,0-1 22,5 1 0,-1-1-470,31 20 471,-22-5 44,22 17 1,-20-6-1,-6-9 1,3 5-23,-4-10 0,-4-1-68,5 11 46,-7-3 0,2 13 22,-1-3 22,-4 6 45,0 38-67,-2-37 23,-1 22-23,0-44 0,0-6 0,2 6 0,-2-4-45,3 7 45,-2 3 0,2 22 22,-1 13-22,-1 5-3369,-1-2 3369,0-21-2269,0-9 2292,2-7-986,-2-7 963,3-2-77,-3 17 77,2-7 1764,-1 20-1764,1-11 2638,0 6-2615,2 49-23,0-35 0,0 31 2143,0-52-2143,-1-6 154,0-6-154,0 1 0,1 3 0,0-2 23,4 6-1,3 8 1,1-2-1,5 9-22,-2-8 0,1-6 0,2-3 22,1-5 1,-4-7-23,1-1 67,-5-4-22,6 5-23,-5-3-22,2 1 23,-3-2-23,-2-3 0,3 1 22,-1-1-22,1-1-22,2-1 66,4-1 1,4 0 23,2 0-1,-2 0 23,-2 0-90,-9 0 0,-1 0 0,-8 0 0,0 0 0,0 0 0,1 0 0,2 0 22,15 0 46,4-8-1,16-5 0,17-24 0,-17 8 0,4-8-22,-28 17 22,-6 3 1,-2 1 44,-1 0-67,-4 7-67,1-2 44,-4 8 0,3-3 1,-1-1-46,12-21 23,1 0-44,13-19 66,4-5 23,-11 11 67,3-8 22,-17 25-89,-3 3-45,-2 11 45,-2 5-23,0 2 1,0-4-46,0-2 1,2-6-23,2-5 0,3-8 23,10-19 44,-4 10 1,12-19-1,-7 28 0,-3 1-22,-7 15 0,-5 8 0,-2 1 23,1-3-158,15-20 135,-3 3 0,12-15 45,-3 6-45,-9 12 23,-1 2-23,-10 13-23,0 3 1,-3 1-157,2 1 89,4-3 90,5-3 22,30-17 1,-8 1 22,16-10-45,-21 13 44,-12 6-44,-3 7-246,-9 3 111,-1 3 1,-1 0 111,-2 0 23,0 2 0,4 4 23,3 5-23,5 6 22,-2-4-22,-1 0-22,-7-4-23,2 0 22,-2 1 1,2 2 0,-1 2 66,1 12 1,-1-6-45,0 12 23,2-5-23,-3-2-23,2 3 23,-4 5 23,1-3 21,-1 9-21,0-7-23,0-2 22,0 1 45,0 5-89,0-12 44,0 1-44,0-16 44,0-2-22,0-1 0,0 1-22,0 4 44,0 0-22,0 4 23,0 0-1,0 12 1,0-7 22,0 11 0,0-6 0,0 3-45,0 1 0,0 6 0,0-8 0,0 1 22,0-1-22,0-7 0,0 7 0,0-9 45,0 2-68,0-1 46,0 3-23,0 2 67,0 18-67,0-9 22,0 13 23,1-18-22,2-3-23,1-5 0,1 3 0,-3-5 0,2 3 22,-1-2-44,0 2 22,6 12 0,-4-7 22,7 5-67,-2-9 45,4 1-22,-1-7 67,6-2-1,-3-8-21,4-3 44,-5 0-45,2-2 1,-2 0-1,1 1-22,-1-1 23,6 5-23,28 0 22,-14-1 0,20-1 68,-26-4 23,16-9-69,-11-3 24,12-9-24,-17-2-21,-4 1 44,-3 1-45,-1-4 23,-3-1-45,-3 1 0,-3 0 0,9-7 0,-4 1 0,12-13 0,-7 11 67,-1 1 1,-4 8 21,-5 6 114,-3 3-136,-6 8-67,1-1 0,-4 6-23,2 1-21,-2 1 21,2-3-22,7-3 45,23-20 0,-6 3 23,14-11-46,-21 13 46,-6 8-23,-4 6 0,-6 3-46,2 4-133,0-2 112,2 2 44,4 0 23,0 0 23,4 0-1,3 0 1,1 0 44,15 0-90,-18 0 1,8 0 0,-23 0-46,1 0 1,-2 0-112,6 13 201,-2-3 1,6 13-23,-4-8 22,1 5-22,-3-7 0,1 1-22,-5-6-1,2 1 68,-2 42 112,-6 33-157,3-9 22,-5 6-22,5-60 45,2 0-45,-2-5 0,2 1-22,-4 1 44,1 9-44,-1-4 44,0 11 1,-3 2-23,3-9 0,1 5 0,3-16 0,1 5 0,0-1 22,0 8 0,0 3-22,0-6 23,0 17-23,0-15 22,4 13-44,-1-14 22,6-6 22,-3-3-22,7 5 23,-6-3-23,3 3 0,-4-4 0,-2-3 0,8 9 44,-3-6-44,8 9 23,-2-6-23,4 3-23,0-2-21,12 5 156,16-9-67,-9-2 67,12-11-89,-31-5-23,0 0-23,-10 0 46,3 0-46,7 0 23,2 0 67,9-7 23,8-6 0,15-15-90,12-14 33,-19 7 1,-2-2 33,11-16 23,2-5 22,-44 32-89,-7 13-1,-4 1 0,-2 7-22,0-1 0,0-1 0,3-7-112,15-21 67,3 1 23,13-16 22,-5 14-112,-1 3 67,-5 7 157,3-2-90,-12 15 1,1-2-68,-12 13 0,0 0-179,-2 2 90,4 0 111,3 0 46,8-2 21,11-1-21,7-1-1,15-7-67,-13 4 45,-6-2-67,-20 6-202,-8 3 246,-1 3 46,4 8 89,0 18-67,2-2-45,-1 8 23,-1-14-23,0-2 0,-1-3-23,0 0 46,-1-1-23,0 0 44,-1-2-21,1 3-1,0-1 23,0 2-23,1 2-22,-1 1 45,1 7 22,0 3-67,-2-6 23,0-2-1,-2-15 23,0 3 22,0-1 90,0 6 0,-4 12-67,-5 10-68,-1 3-22,0 1 0,3-12 0,4-5 0,0-1 23,0 3-23,3-6 22,-1 2-44,1-8 44,-2 1 23,1-2 67,-3 7-67,0-1 22,-9 54-67,8-43 0,-6 38 0,8-55 0,3 0 22,-3 0-22,0 11 0,0-6-22,-1 9 22,2 7 0,1-5 0,1 14-45,0-10 45,0-2 23,4-5-68,7 8 90,8-7-3415,1 3 3415,-2-10-45,-7-11 0,-2-1 22,0-5-44,2 3 22,2-1 22,13 6 1,-1-4-1,15 1 23,-1-5 22,10-3 1,7-10-68,1-4 45,-7-9-23,-1-3 1,-21 9 3369,-1 1-3392,-16 11 44,-3 1 24,-2 1 21,4-12-66,20-27-57,2 3 0,5-4 23,7-10 0,1 0 44,-3 9 1,-3 1 11,16-24-23,-39 46 1,-11 3-90,-2 12-23,-1 0-224,-1 6-157,-1 0 449,1 0 22,4 2 0,1 2-23,5 3 46,0 3-1,20 20-22,-16-13 23,14 14-23,-22-23-23,1 2 46,-3-3-23,5 7-23,-1-1 1,1 4 22,0-1 0,-3 6 45,11 19-23,-7-4-22,7 10 22,-10-19-22,0-4 0,0-6 68,2 9-24,5 10-21,-3-9-23,1 8 22,-4-18-44,-2 2 44,2 4 68,14 33-68,-12-28-22,11 23 0,-17-38 23,-3 0-46,1-3 68,-3 2 0,2-5-23,-2 2 1,0-3-23,0 3 45,0 16-45,0-1 23,0 9-23,0-11-248,2 0-671,0-11-1524,1 0-7388,-1-20 9598,-9-20 0,5 12 0,-4-10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4.3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219 190 9523,'-1'-22'2264,"-3"3"-1636,-4 10-68,-2 0-66,-3 0-494,5 3 0,1 2-68,5 3-133,2 1 178,0-2-67,0 1-67,0-2 628,12-7-381,3 2 22,14-7-179,6 4 89,29-6-44,-7 4 67,21-3-45,-18 8 0,-7 3-471,-7 3 23,-23 3 649,-19 13 23,-30 13 46,-21 16-3595,-17 10 3414,-1 4-229,23-19 1,2 1 184,-16 15 11,19-14 0,-1 3-34,0-1 1,3-2-45,-17 22-1,-6 10-44,37-40-202,7 26 22,6-20 382,12 18-45,14-32 3410,13-8-3118,13-6-46,8-6-202,10-2-22,11-5-22,7-8 327,6-6-1314,-5-11-5499,-5-3 6396,-14-8 0,-27 18 0,-14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7.4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298 366 10263,'0'-16'380,"0"2"-402,0 12 112,0 0 224,0 1 1838,0 1-897,0-2-806,0 1-158,0-5-268,0 0-46,0-23 1,0 9 67,0-17 44,1 14 24,0 2 313,0-22-292,-1 21-89,0-17-23,-1 15 1,-1 7-1,0-3 91,1 12 312,-2 2-290,1 2-158,-2 2-111,3 2-561,-15 12 740,-7 14-45,-20 21 11,8-1 0,0 2 11,-12 21-22,18-24 0,4-2-646,8-3 668,8-9-44,5-17-68,3-4 23,1-4 67,2 3 45,12 2 89,15 1-3191,23-6 3124,23-1-888,-8-10 0,2-2 821,29-4 11,-35 3 0,-8 0-55,-17-1-315,-20 7 359,-15 12 2290,-3 9-2290,2 15 0,-1 6 23,2 4-23,-3-1-44,0-5 135,-15 9 65,-3-17 113,-38 18-224,27-32-695,-14 5-3678,35-38-1075,1-11 5403,-1-29 0,4 25 0,-3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0.8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192 239 6966,'0'-20'68,"0"4"66,0 12 113,0 3 156,0 1 1235,0-3 401,-3-9-1568,0 1-202,-3-6-202,0 8-335,-1 3 290,-3 1 68,3 1 224,-3-4-180,6 4 23,-2-5 0,-1 5-67,-1-3-90,-5 4-90,2 0 68,-6 2-23,-4 1 22,3 0 68,-2 0 157,11 0 224,5 0 2220,2 0-3408,2 0 582,0 4 135,0 1 112,8 1 158,3-1 1523,70-2-1321,-10-11-338,-6 0 1,2-3-57,-16-1 1,-2-2-11,43-14-1055,0 18 1,-3 4-1862,-18-3 2214,3 6 1,-16 1 0,-50 1 0,-8-1-1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1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507 179 9747,'-40'20'986,"-1"-2"-6354,3-5 5547,-3 0-22,-2 3-329,-30 22 261,27-11 559,-6 16 0,5 7-513,15 4-135,-16 28 90,43-41 2503,13-16-2324,16-7 561,68-13-583,-3-24-191,-22 1 0,1-4-23,-19-6 1,-4-4 11,-4 1 0,-3-1 3063,22-30-3142,-36 19 1,-7-6-135,-10-9 0,-7 0 818,-8-31-336,-24 5-314,-25 71-68,-12 9 1,-6 28 0,-1 9-158,-4 6-522,19 3 1,13 7-1406,38 19-2489,23 10 4641,13 5 0,-3-35 0,-1-12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2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178 1 7549,'-61'2'-421,"3"3"1,25-2 0,8 1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3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54 175 8289,'-21'-19'1144,"5"2"-987,9 10-179,3 2-113,0 3-134,3 2-23,1 0 606,0-3 493,0 1 1951,2-9-2489,0 7-202,5-6-67,12 5-67,5 1-3325,21-2 3459,4 2 1,17 0-219,7-8 218,-18 3 0,0-2-67,17-6-22,9 0 89,-53 12-45,-17 5 3228,-4 0-3048,10 31-90,2 2-67,8 13 293,-10-16-450,-8-14 471,-21-2-270,-3 4-21,-19 4-3279,-13 14 3211,11-10 23,-21 20 335,1-12-223,18-9 112,-7-6-113,36-18 23,1-1-112,7 0-516,1 0 3883,2 0-3255,9-2-90,9-5 68,41-15-247,16 1 44,8 1-44,-21 22 0,-4 8 90,0 14 22,28 21 45,-52-6 0,-6-5 67,-9-9-68,-7-8 136,-7-6 67,-4-7-1,-3-1-201,-91 24-23,32-3-187,-7-1 1,-3 2 164,-8 11 23,12-7 21,14-4-2510,55-34 2466,70-47 0,-24 22 0,32-24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4:47.190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1 698 11734 180000 90000,'0'14'4295'0'0,"1"-3"-3499"0"0,-1-11 683 0 0,0 0-1401 0 0,13-64-78 0 0,-9 46-39 0 0,10-46-34 0 0,-13 61-761 0 0,-1 3 901 0 0,0 7 73 0 0,0 1-62 0 0,0 11-78 0 0,0 2-17 0 0,1 8-55 0 0,-1 6 49 0 0,2 5 18 0 0,-2 5 10 0 0,0 0 107 0 0,0 0-17 0 0,-2-7-83 0 0,1-5-7 0 0,-1-4 1 0 0,1-2-1 0 0,1-1 35 0 0,0 7 32 0 0,0 2-27 0 0,0 6-45 0 0,1 1-123 0 0,0-1 84 0 0,0-4-90 0 0,-1-5 62 0 0,0-8-6 0 0,0-8-73 0 0,0-5 146 0 0,2-7 392 0 0,1-2 297 0 0,4-2-420 0 0,0-4-112 0 0,3-9-96 0 0,2-8-16 0 0,2-12-6 0 0,0-6-33 0 0,2-5 44 0 0,-3-3-50 0 0,0 0 0 0 0,-2-1-5 0 0,-1 1-40 0 0,2 1-229 0 0,3-1 111 0 0,3-2 130 0 0,4-1 33 0 0,2-1 5 0 0,1-1 1 0 0,0 5 83 0 0,-3 2 63 0 0,-4 10 88 0 0,-5 5 119 0 0,-6 10-78 0 0,-2 5-91 0 0,-4 5-100 0 0,1 3-85 0 0,-2 1-5 0 0,0 2-134 0 0,0 3-62 0 0,-2 18 33 0 0,-1 8 146 0 0,-7 26 17 0 0,-4 13 0 0 0,-7 12 0 0 0,-4 10 17 0 0,-3-1-6 0 0,-1-3 84 0 0,4-8-27 0 0,1-9-68 0 0,4-11 11 0 0,4-6-5 0 0,2-9 33 0 0,4-6-39 0 0,-2-2 0 0 0,4-5 0 0 0,-2-1-62 0 0,2-5 62 0 0,1-4 17 0 0,3-8 123 0 0,2-3 291 0 0,2-4-162 0 0,0-16-6 0 0,0-7-111 0 0,-2-24-74 0 0,-2-7-33 0 0,-2-13-40 0 0,-4-5 40 0 0,-2-7-45 0 0,1 2 0 0 0,-1-1-5 0 0,2 5-1 0 0,5 5-61 0 0,1 4-84 0 0,4 7 61 0 0,2 1 0 0 0,9 3 51 0 0,4-2 28 0 0,10 4 11 0 0,0 0 0 0 0,1 5 50 0 0,-3 7 23 0 0,-4 7-17 0 0,-5 8 84 0 0,-6 6 0 0 0,-4 4-95 0 0,-3 3 50 0 0,-1 3-56 0 0,0 0-33 0 0,0 2 0 0 0,0 1-813 0 0,1 1 751 0 0,0 20-33 0 0,0 8 89 0 0,-1 27 16 0 0,0 11-16 0 0,0 16-61 0 0,0 12 61 0 0,0 5 0 0 0,0 2 11 0 0,0-6-5 0 0,-3-8 27 0 0,1-11-33 0 0,-3-11-101 0 0,1-8 96 0 0,-1-9-29 0 0,-1-7 34 0 0,1-9 39 0 0,0-6-27 0 0,-1-5 55 0 0,2-5-62 0 0,-1-2 46 0 0,2-3-46 0 0,-1-1 74 0 0,2-4 621 0 0,1-1-689 0 0,1-13 112 0 0,0-7 34 0 0,0-17-84 0 0,-1-11 0 0 0,-2-10-68 0 0,-1-5-5 0 0,-3-6-84 0 0,1 0 17 0 0,-3-2-79 0 0,4 4-106 0 0,1 2 79 0 0,3 3 38 0 0,1 2 63 0 0,7-1 66 0 0,7-2 6 0 0,12-4 0 0 0,5 0 45 0 0,4-1 33 0 0,-2 5-27 0 0,-5 5 5 0 0,-6 9 5 0 0,-8 10 191 0 0,-7 8-78 0 0,-4 8-118 0 0,-2 8-56 0 0,-1 5-185 0 0,0 5-577 0 0,0 2 762 0 0,-2 12 40 0 0,0 4-35 0 0,-1 15 40 0 0,2 7-45 0 0,1 8-50 0 0,-1 6 50 0 0,0 6 0 0 0,-2 3 128 0 0,-2 4 12 0 0,0 4-134 0 0,-4 2 89 0 0,2 5-89 0 0,-5 0-1 0 0,2 1-5 0 0,-3 0-5 0 0,1-4-34 0 0,0-5 33 0 0,-2-6-22 0 0,3-4 28 0 0,-1-9 84 0 0,1-5-84 0 0,1-8 50 0 0,1-6 1 0 0,1-3-46 0 0,3-3-5 0 0,1-3-11 0 0,1 4-22 0 0,2-8 27 0 0,1 0 12 0 0,0-10 33 0 0,0-3 790 0 0,0-2-712 0 0,1-15-78 0 0,0 1 12 0 0,1-15-18 0 0,-1 6-27 0 0,0 0 0 0 0,0 4 16 0 0,1 1-22 0 0,-2 4-56 0 0,3 0 0 0 0,0-2 6 0 0,1-3-68 0 0,2-6-408 0 0,8-15-1211 0 0,2-5 1737 0 0,5-15 0 0 0,-10 28 0 0 0,-4 5 0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3.9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466 11 9814,'-19'0'-134,"1"1"-5594,7 3 5706,-6 4 1430,-9 8-1408,-27 20 905,6-2-53,-1-2 0,1 0-225,5-3-291,-16 7 225,54 23-359,29-15-112,4 26 3526,23-33-3526,-11-21 201,19-9-156,-14-6-1,10-14-67,-20-8 1,-3-16-3707,7-33 3482,-12 7-64,-13 10 0,-3 0 132,-3-7 201,-19-5 44,-34 28-978,-21 54 1,-20 26-1,11-5 788,27-19 1,2 4-42,-26 21 0,-6 11 1,37-6 1665,82 12-3430,34-10-1541,-23-31 1,4-3 3379,4-6 0,-3-4 0,14 1 0,-19-8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04.2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97 86 6428,'-32'-11'426,"6"1"-112,11 4 90,10 2-23,-2 0 90,7 2-23,0-1-67,0 3-201,0-1-157,-3 1-46,3 0 0,-3 0-111,3 0 762,0 0-269,-1 0-113,-1 0-44,0-2-23,1 2 270,1-1-427,0 0 0,0 0-44,0-1 0,0 1 1434,0 0-1345,0 0-134,7-1 22,5-2 157,13-1-67,14-1-45,9 0-45,12 2 45,2 0 0,2 2 0,-2 1-44,-6 1-3348,-8 0 3369,-11 0 23,-10 0-45,-9 0 23,-6 2 0,-4 4-23,0 6 90,1 6 3369,10 18-3369,-4-6-68,6 12 68,-5-15-22,-2-3-23,-1-3 44,-6-6-44,-2-5-44,-4-4-46,-1-1 336,-18 19-111,-11 0-45,-25 22-68,-6-7 0,15-12 1,-1-1 0,-17 10-23,-10 5-23,36-21 1,12-3-23,8-3 0,6-5-23,7-2 24,3-2-24,1-4 68,0 1-156,0-2 380,8 0-22,4 0-45,10 0-90,2 0 45,0-2-45,-3-1-89,-1-1 89,-1-2-112,6 0 45,3 0 45,2 1-90,3 1 23,5 3-23,-8-1 0,5 2 23,-7 8-23,2 8 45,2 12 0,1 7-45,-5-1 45,-2 0 0,-6-6 0,-7-3 0,-4-6 0,-6-1 22,-2-5 68,-1 0 89,-8 2 24,-12 0-181,-18 5 179,-40 5-133,10-5-68,-26 4 44,22-7-66,-6 3 0,-1 2 22,6 2-68,9 1-155,12 8-47,24-9-21,10 7-337,16-11 179,11-4-313,15-3 762,28-7 0,-22-2 0,8-4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05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334 42 7863,'-14'-20'807,"2"4"-739,8 13-1,1 2 23,2-1-23,-2 2 112,1 0 203,1 0-91,-2 0 45,0 0-67,-3 0-269,-4 0 23,-3 0-46,-6 0-3391,-3 4 3414,-6 7-45,-3 8 23,-2 6 22,-1 7-45,6 0-67,3-1 112,6-2 3347,8-4-3280,4-1-67,6-4 23,1 6 66,1-7 1,7 4 67,6-9 67,22-3-89,-3-6 89,13-1-112,-9-8-22,-3-10 22,-4-5-45,-7-12 45,-2 3-44,-8-3 66,-3 2 0,-5 1 517,-4 1-405,-2 2-67,-6 2-111,-5 2-68,-5 1 0,-2 4 67,1 3-89,3 5-68,1 3-112,-10 2 45,6 19-202,-5 36-178,12 5-1010,23 27-1548,10-21 3095,17-14 0,-16-19 0,-5-15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06.1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6159,'0'0'0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36.5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44 655 11585,'6'0'628,"3"-2"-6266,1-2 5750,13-7 1207,-2-2-1274,9-6 859,0-2-803,13-13 1,3-4 99,21-16-112,-9 7 1,-1 0 0,13-15-2223,-2 0 2177,-14 1 997,-11 9-794,-13-2-158,-15 24-44,-6 0-45,-9 22-89,0 4 2749,0 3-3064,0 1 2050,-1 0-1602,-46 57 1,16-8 0,0 5-12,-4-2 1,0 3-1,3 9 1,6-2 34,8 6 67,3 4-79,9-20 0,1 0-34,-5 24-3392,5 19 3438,2-27-113,3-24 448,0-2-133,0-32 177,0-4 92,0-6-23,-1 0-404,-1 0 3347,-1 0-3459,0 0-23,0 0-111,-5 0 89,-11 0 45,-2 0-45,-13 0 23,4 0-3437,-8 4 3369,-44 25 22,33-8-21,-28 20 22,50-21-90,8 3 112,9-12 0,4 2-134,5-12 44,1 1-223,0-1 3615,0-1-3279,3 4 66,21 5 91,3-2 66,24 1 159,0-5-3057,40-11 3022,-18-17 0,-1-3-1268,17 7 898,-27-8 0,-20 7-202,-41 22 90,-1 0 68,1 0-741,14 4 2578,3 3-5672,13 3 4268,-8-3 0,-8-2 1,-9-5-1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37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329 74 9635,'-20'-6'-112,"-4"1"112,1 5 22,-1 4-22,3 2 23,9-1 21,4 2 113,6-7-45,-6 6-67,-10 7 0,-4 6 22,-5 9 23,9-2-158,8 21 158,4-19 314,5 10-23,5-28 157,2-4 1323,23-5-1592,-9-5-112,15-1-44,8-13-113,-17 6 44,18-7 24,-23 7-1,1-2 67,-2-1 68,3-13-135,-9 7-3347,0-12 3302,-9 8-313,-16-21 246,-1 23-134,-28-9-68,-34 48 135,22-2 112,-20 17-45,47-7 90,-20 23 45,19-15 3324,-11 13-3526,26-26-179,6-5-539,13-5 830,60-5 0,14-6 0,-36 4 0,28-4 0,0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3:07.4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3:07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7:55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277 212 10330,'-31'0'269,"2"0"-269,14 0 89,-4 0-44,9 0 426,-1 0 448,10 0-515,-1 0-269,2-5-46,0-1 135,0-7-22,0 2-179,0-6-68,0 10-90,0-5 135,0 8 0,0-9 135,3 1-113,3-11 135,6 4 0,0-3-224,22-2 67,-9 12 45,35 1-23,-20 11 0,14 0 1,-17 0-1,-6 0-67,-7 0 23,-8 0-45,-7 0 67,-5 2 0,-1 4 0,0 2 45,6 14-45,0-5 22,2 13-22,-2-7 22,-3 3 1,0-1-23,-3 5 22,-2 3 23,-2 1 67,-10 6 22,-6-1 2,-31 32-69,8-15-67,-16 19 44,16-25-21,1-4 89,-16 8-45,15-18 0,-13 5-44,20-20 44,4-4 22,4-1-66,-10 11-23,15-10 0,-8 12-23,19-12-111,5 9 67,1-11 22,3 4 112,2-2 292,19 7 0,0 2-247,20 3 22,-1-7-44,4-3 45,5-1-1,31-2 23,-17-8-45,25-1 113,-24-8-24,0-11 46,-3-6 89,4-17-67,-31 15 0,-3 0-156,-30 17-91,-1 3-1009,0 0-358,0-1-1032,0-6 2377,2-8 0,-1 6 0,2-3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7:56.5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254 33 9343,'-3'-18'650,"-1"3"-739,4 15-46,-2 0-89,1 0 89,-1 0 135,-2 0 46,0 0 761,-2 0-225,0 0-111,0 0 67,-9 0-493,3 2-112,-10 6 22,5 6 23,-3 13 22,-16 31-23,1 8-89,1-1-23,14-14 91,16-28 44,4-7 134,4 1 359,23 4-425,-9-6 66,26 7-134,-23-14 0,8 3 135,-6-7-90,5-2 560,33-27-425,-21-2-1,20-21 314,-36-7-202,-12 10-223,-5 4 21,-10 13-22,-6 12-22,-3 2-90,-7 1 68,-12-1-23,5 3 112,-23-6-112,20 7-202,-27-4-1188,31 9-2265,-17 22 3655,21 21 0,8-8 0,3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4:57.8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361 433 2811,'0'-17'605,"0"4"1500,0 8-2217,2 10-1122,1 18 1481,0 27 315,-16 30 1,-8 13-496,-1-12 1,-6 6-35,-2-9 1,-5 11 0,-2 2 0,2-7 190,-6 20 0,2-5 0,9-56 762,13-109 1,9-44-1111,-4 20 1,18-14 272,17 33 1,15-12 0,10-10 0,8-5 0,2-1 0,-1 4 0,-5 9 0,-9 11-195,-2-6 0,-7 7 1,2 10-1,13 16 277,27 12 1,18 12 0,-8 17 0,-32 21-132,-41 47 0,-35 20-169,-16-22 1,-19 3 0,-7-3 0,8-12-292,-1-4 1,-3-18 358,-51-22 0,36-18 3436,85 1-3413,-2 11-871,62-44 0,-53 36 0,53-36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5:10.645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1 1 12182 180000 90000,'9'1'0'0'0,"-2"-1"0"0"0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4.3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219 190 9523,'-1'-22'2264,"-3"3"-1636,-4 10-68,-2 0-66,-3 0-494,5 3 0,1 2-68,5 3-133,2 1 178,0-2-67,0 1-67,0-2 628,12-7-381,3 2 22,14-7-179,6 4 89,29-6-44,-7 4 67,21-3-45,-18 8 0,-7 3-471,-7 3 23,-23 3 649,-19 13 23,-30 13 46,-21 16-3595,-17 10 3414,-1 4-229,23-19 1,2 1 184,-16 15 11,19-14 0,-1 3-34,0-1 1,3-2-45,-17 22-1,-6 10-44,37-40-202,7 26 22,6-20 382,12 18-45,14-32 3410,13-8-3118,13-6-46,8-6-202,10-2-22,11-5-22,7-8 327,6-6-1314,-5-11-5499,-5-3 6396,-14-8 0,-27 18 0,-14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7.4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298 366 10263,'0'-16'380,"0"2"-402,0 12 112,0 0 224,0 1 1838,0 1-897,0-2-806,0 1-158,0-5-268,0 0-46,0-23 1,0 9 67,0-17 44,1 14 24,0 2 313,0-22-292,-1 21-89,0-17-23,-1 15 1,-1 7-1,0-3 91,1 12 312,-2 2-290,1 2-158,-2 2-111,3 2-561,-15 12 740,-7 14-45,-20 21 11,8-1 0,0 2 11,-12 21-22,18-24 0,4-2-646,8-3 668,8-9-44,5-17-68,3-4 23,1-4 67,2 3 45,12 2 89,15 1-3191,23-6 3124,23-1-888,-8-10 0,2-2 821,29-4 11,-35 3 0,-8 0-55,-17-1-315,-20 7 359,-15 12 2290,-3 9-2290,2 15 0,-1 6 23,2 4-23,-3-1-44,0-5 135,-15 9 65,-3-17 113,-38 18-224,27-32-695,-14 5-3678,35-38-1075,1-11 5403,-1-29 0,4 25 0,-3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0.8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192 239 6966,'0'-20'68,"0"4"66,0 12 113,0 3 156,0 1 1235,0-3 401,-3-9-1568,0 1-202,-3-6-202,0 8-335,-1 3 290,-3 1 68,3 1 224,-3-4-180,6 4 23,-2-5 0,-1 5-67,-1-3-90,-5 4-90,2 0 68,-6 2-23,-4 1 22,3 0 68,-2 0 157,11 0 224,5 0 2220,2 0-3408,2 0 582,0 4 135,0 1 112,8 1 158,3-1 1523,70-2-1321,-10-11-338,-6 0 1,2-3-57,-16-1 1,-2-2-11,43-14-1055,0 18 1,-3 4-1862,-18-3 2214,3 6 1,-16 1 0,-50 1 0,-8-1-1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1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507 179 9747,'-40'20'986,"-1"-2"-6354,3-5 5547,-3 0-22,-2 3-329,-30 22 261,27-11 559,-6 16 0,5 7-513,15 4-135,-16 28 90,43-41 2503,13-16-2324,16-7 561,68-13-583,-3-24-191,-22 1 0,1-4-23,-19-6 1,-4-4 11,-4 1 0,-3-1 3063,22-30-3142,-36 19 1,-7-6-135,-10-9 0,-7 0 818,-8-31-336,-24 5-314,-25 71-68,-12 9 1,-6 28 0,-1 9-158,-4 6-522,19 3 1,13 7-1406,38 19-2489,23 10 4641,13 5 0,-3-35 0,-1-12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2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178 1 7549,'-61'2'-421,"3"3"1,25-2 0,8 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3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54 175 8289,'-21'-19'1144,"5"2"-987,9 10-179,3 2-113,0 3-134,3 2-23,1 0 606,0-3 493,0 1 1951,2-9-2489,0 7-202,5-6-67,12 5-67,5 1-3325,21-2 3459,4 2 1,17 0-219,7-8 218,-18 3 0,0-2-67,17-6-22,9 0 89,-53 12-45,-17 5 3228,-4 0-3048,10 31-90,2 2-67,8 13 293,-10-16-450,-8-14 471,-21-2-270,-3 4-21,-19 4-3279,-13 14 3211,11-10 23,-21 20 335,1-12-223,18-9 112,-7-6-113,36-18 23,1-1-112,7 0-516,1 0 3883,2 0-3255,9-2-90,9-5 68,41-15-247,16 1 44,8 1-44,-21 22 0,-4 8 90,0 14 22,28 21 45,-52-6 0,-6-5 67,-9-9-68,-7-8 136,-7-6 67,-4-7-1,-3-1-201,-91 24-23,32-3-187,-7-1 1,-3 2 164,-8 11 23,12-7 21,14-4-2510,55-34 2466,70-47 0,-24 22 0,32-24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3.9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466 11 9814,'-19'0'-134,"1"1"-5594,7 3 5706,-6 4 1430,-9 8-1408,-27 20 905,6-2-53,-1-2 0,1 0-225,5-3-291,-16 7 225,54 23-359,29-15-112,4 26 3526,23-33-3526,-11-21 201,19-9-156,-14-6-1,10-14-67,-20-8 1,-3-16-3707,7-33 3482,-12 7-64,-13 10 0,-3 0 132,-3-7 201,-19-5 44,-34 28-978,-21 54 1,-20 26-1,11-5 788,27-19 1,2 4-42,-26 21 0,-6 11 1,37-6 1665,82 12-3430,34-10-1541,-23-31 1,4-3 3379,4-6 0,-3-4 0,14 1 0,-19-8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04.2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97 86 6428,'-32'-11'426,"6"1"-112,11 4 90,10 2-23,-2 0 90,7 2-23,0-1-67,0 3-201,0-1-157,-3 1-46,3 0 0,-3 0-111,3 0 762,0 0-269,-1 0-113,-1 0-44,0-2-23,1 2 270,1-1-427,0 0 0,0 0-44,0-1 0,0 1 1434,0 0-1345,0 0-134,7-1 22,5-2 157,13-1-67,14-1-45,9 0-45,12 2 45,2 0 0,2 2 0,-2 1-44,-6 1-3348,-8 0 3369,-11 0 23,-10 0-45,-9 0 23,-6 2 0,-4 4-23,0 6 90,1 6 3369,10 18-3369,-4-6-68,6 12 68,-5-15-22,-2-3-23,-1-3 44,-6-6-44,-2-5-44,-4-4-46,-1-1 336,-18 19-111,-11 0-45,-25 22-68,-6-7 0,15-12 1,-1-1 0,-17 10-23,-10 5-23,36-21 1,12-3-23,8-3 0,6-5-23,7-2 24,3-2-24,1-4 68,0 1-156,0-2 380,8 0-22,4 0-45,10 0-90,2 0 45,0-2-45,-3-1-89,-1-1 89,-1-2-112,6 0 45,3 0 45,2 1-90,3 1 23,5 3-23,-8-1 0,5 2 23,-7 8-23,2 8 45,2 12 0,1 7-45,-5-1 45,-2 0 0,-6-6 0,-7-3 0,-4-6 0,-6-1 22,-2-5 68,-1 0 89,-8 2 24,-12 0-181,-18 5 179,-40 5-133,10-5-68,-26 4 44,22-7-66,-6 3 0,-1 2 22,6 2-68,9 1-155,12 8-47,24-9-21,10 7-337,16-11 179,11-4-313,15-3 762,28-7 0,-22-2 0,8-4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05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334 42 7863,'-14'-20'807,"2"4"-739,8 13-1,1 2 23,2-1-23,-2 2 112,1 0 203,1 0-91,-2 0 45,0 0-67,-3 0-269,-4 0 23,-3 0-46,-6 0-3391,-3 4 3414,-6 7-45,-3 8 23,-2 6 22,-1 7-45,6 0-67,3-1 112,6-2 3347,8-4-3280,4-1-67,6-4 23,1 6 66,1-7 1,7 4 67,6-9 67,22-3-89,-3-6 89,13-1-112,-9-8-22,-3-10 22,-4-5-45,-7-12 45,-2 3-44,-8-3 66,-3 2 0,-5 1 517,-4 1-405,-2 2-67,-6 2-111,-5 2-68,-5 1 0,-2 4 67,1 3-89,3 5-68,1 3-112,-10 2 45,6 19-202,-5 36-178,12 5-1010,23 27-1548,10-21 3095,17-14 0,-16-19 0,-5-15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27.5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4:57.529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210 187 12238 180000 90000,'10'12'1171'0'0,"-2"-2"-331"0"0,-8-10 2772 0 0,0 0-3606 0 0,-6 3 22 0 0,-3 2-23 0 0,-7 3-5 0 0,-3 1 12 0 0,-3 2-1 0 0,-1 0 22 0 0,1 1-33 0 0,4-2 0 0 0,6-3-11 0 0,6-2-213 0 0,3-4-543 0 0,2 0 801 0 0,8-10-29 0 0,-3-3 51 0 0,8-10 28 0 0,-8 2 168 0 0,2 0-11 0 0,-3 4 11 0 0,0 3-106 0 0,-1 6-79 0 0,-1 2-594 0 0,0 4 516 0 0,-8-1 6 0 0,0 2-29 0 0,-6 2-5 0 0,3 1-51 0 0,1 2 90 0 0,3 3-140 0 0,1 0 51 0 0,4 0 83 0 0,-1 3 6 0 0,2-2 45 0 0,0 2 0 0 0,0 1-45 0 0,0 1 95 0 0,-2 1 17 0 0,0 3 45 0 0,-4 0-79 0 0,1 2-78 0 0,-2 0 50 0 0,1-1-50 0 0,1-3-84 0 0,2-4-112 0 0,2-6 784 0 0,1-3-330 0 0,4-8-152 0 0,2-6-33 0 0,6-11-22 0 0,0-8-46 0 0,0-6 46 0 0,-2 0-12 0 0,-1 1 67 0 0,-3 6 213 0 0,-3 5-100 0 0,-2 8-219 0 0,-1 7-163 0 0,0 5-475 0 0,0 4 403 0 0,-3 1 235 0 0,-2 1 0 0 0,-3 3 5 0 0,0 4 68 0 0,-1 5-73 0 0,0 4 56 0 0,-1 1-56 0 0,1 3-56 0 0,1 0-179 0 0,3 0-62 0 0,2 0 40 0 0,2-1-124 0 0,3-3 353 0 0,5-3 28 0 0,2-5 593 0 0,3-4 298 0 0,-3-4-544 0 0,1-7-207 0 0,-2-8-45 0 0,0-8 6 0 0,-2-8 185 0 0,-1-1 140 0 0,-4 2-17 0 0,0 4-202 0 0,-1 7-145 0 0,-1 6-62 0 0,-2 7-45 0 0,-1 2-235 0 0,0 3-146 0 0,1 0 140 0 0,1 0 168 0 0,-1 0 113 0 0,0 5-23 0 0,-2 0 28 0 0,3 3 50 0 0,0-3 186 0 0,2-2-96 0 0,-5-10-90 0 0,0 2 79 0 0,-4-5-101 0 0,3 6-28 0 0,1 3-73 0 0,1 0-61 0 0,1 1 39 0 0,-1 0-12 0 0,0 7-56 0 0,0 3-100 0 0,0 8-39 0 0,0 0 94 0 0,3-4 208 0 0,-1-3 432 0 0,2-5 1176 0 0,0-4-1396 0 0,6-13-139 0 0,0-3-28 0 0,5-13-39 0 0,-1-3-6 0 0,-1-3 67 0 0,0 3-56 0 0,-3 1-11 0 0,-3 8 0 0 0,0 5-129 0 0,-3 9 0 0 0,0 3-576 0 0,0 4 705 0 0,-5 0 56 0 0,2 0-56 0 0,-3 0 0 0 0,5 0-56 0 0,-1 3 0 0 0,2 0-90 0 0,0 3 141 0 0,0 4-191 0 0,0 1 61 0 0,0 2 6 0 0,0 2 101 0 0,0-1 22 0 0,0 1-67 0 0,0-2-67 0 0,0-1 90 0 0,0-1-12 0 0,0-1 51 0 0,0-2 5 0 0,0-3 6 0 0,0 1-162 0 0,0-5-17 0 0,0-14 179 0 0,0 2 0 0 0,0-11 145 0 0,0 9-21 0 0,0 5-35 0 0,0 4 180 0 0,-2 3-269 0 0,-1 1-62 0 0,-1 0 29 0 0,1 0-85 0 0,1 0 118 0 0,1 5 39 0 0,-1 2 12 0 0,0 6-46 0 0,-1 1 18 0 0,0-1-23 0 0,-1 0-6 0 0,1-4 6 0 0,0-2 79 0 0,2-4 1383 0 0,0 0-1496 0 0,1-13-234 0 0,0 3-522 0 0,0-7-1468 0 0,13 4-1791 0 0,4 2 4049 0 0,17 0 0 0 0,-15 3 0 0 0,-2 2 0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1.8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5913,'0'0'0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3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310 139 11003,'-20'33'22,"5"-7"-44,13-23 22,1 0-158,-4 4 91,3 1 0,-2 1-1,4-1 113,-1-1-45,-1 0 45,0-2 0,-4 3 202,-3 2 44,-4 1-3526,-2 0 3302,-3 1-67,2 1 0,0 3 0,0 2 0,1 3 0,-1 1-67,2-3 3415,2 3-3371,2-4 68,1 5-23,2-8 0,1 1 1,0-6 66,2 1 46,-2 2-112,0 0-1,-1 2-22,1 3-22,-4 11-45,5-3 44,-1 10 1,5-9-1,1-2-22,0-2 0,0-1 23,0-4 44,0-2 68,0 4-45,2-5-22,0 3-23,4-3 0,-2-3 0,5 4 0,0-1-23,5 4 23,3 1 67,1 1-44,2 2 44,13 4 45,-8-8-22,9-1-46,-15-11 293,1-4-202,-6-1-23,2-2 44,6 0-133,-2 0-1,10-4 23,-5-4-23,3-4 68,-1-4 135,0 0 66,0-5 426,6-10-426,-10 4 1,5-8-45,-13 10-158,-1 3-66,1-1-23,-2 1 22,3-1 45,-2 0-44,0 1 22,-2-6-22,-1-1 44,4-32-22,-6 14-1,3-20 24,-6 22-46,-1 6 0,-2 5 23,-2 2-22,-1 13-23,0-1 0,0 12 0,0 1 0,0 0 44,0-3-44,-3-2 23,-1-6-46,-8-2 46,-9-25-23,1 9 0,-5-15 0,6 19-90,-1 5 1,1 4-68,-1 6 112,2 5-448,-17 7 336,4 11-68,-13 15 46,4 12 44,4 9-133,1-1-1459,-18 15 359,7-8-2040,-20 15 3408,17-14 0,19-20 0,11-8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4.3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274 36 10263,'0'-16'1344,"0"3"-962,0 11-69,0 0-177,0 1-204,0 0-44,-8 1 67,-9 21-3347,-16 12 3392,-10 27-405,-5 10 405,5 0 0,8-7-68,11-13 1,10-13-67,8-13-315,3-7-716,3-8-1369,7-3 3334,2-4 1,0-2-1,-1 0 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5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298 38 9007,'-2'-21'964,"2"5"-964,-1 15 426,1 1-23,-2 0 91,2 0-135,-1 0-382,-1 0 68,0 5-45,-6 6 0,2 3 0,-4 3 23,1-3 21,-1 0-21,-6 2-23,-5 6 45,-5 6 44,-7 7-66,0 7-23,1 0 22,5 1-44,4-3 22,7-4-68,5-4 24,6-8-24,3-6-44,2-7-3325,0-4 3437,0-2 0,0-2 45,0-2-45,0-1 23,12 0 22,8 0-1,16-3-88,9-1 88,6-5 1,-2-1 3347,2-1-3414,-9 2 22,-4 5-23,-5 1-21,-7 3-1,-6 0 45,-4 1-46,-5 19 46,-5 1 0,-2 19 46,-4 1-1,-3 3-1,-7 5 1,-6-3-22,-7-3 21,-2-6 136,-14 4-136,5-13-21,-12 6-1,12-16 1,5-4-23,10-3-68,6-7-335,9-1-539,1-3-627,3 0 1569,6-15 0,-5 12 0,4-12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6.1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151 83 9388,'-20'-21'1637,"4"2"-1211,12 12-224,-1-1 67,-1 3-135,1 0 0,-3 1-66,1 2 21,-2-2-21,2 2-68,-1 0-45,1 0-23,-2 1 24,-1 1 21,-1 0 23,2 2 0,4 0 45,2 1-45,1-2 90,2 1 45,0-2-23,0 3 45,0-3-741,0 1 899,4-1-2,9 2-111,7-1-67,9 2-45,1-1-68,1 0 23,-3 0-23,0 1-22,0 1 67,-3 1-44,3 2 22,-2-2-45,9 2-202,10-5-471,20 1-986,19-3-2444,12-2 4103,-3-2 0,-38 2 0,-20-2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6.8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24 9456,'-16'0'2510,"3"0"-2241,13 0 1,0 0-337,2 0 89,13 1 68,13 4-46,16 1 46,13 1 44,6-1-66,6-3-46,-2-2-179,-3-1-1345,-6-6-2354,-12-4 3856,-15-7 0,-15 7 0,-11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8.5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233 30 10397,'-19'-12'1413,"4"1"-1324,11 9-89,2 1-45,1 1 247,1 0 22,0-1 46,0 0 335,0 0-695,-1 1 135,-2 13-45,-3 11 0,-2 20 0,-2 11 45,0 8 0,-2 3-45,0 2 157,-1-4-23,1-3-44,-1-5-1,2-3-66,1-5-23,3-2 0,-2-4 22,3 1-22,-1 4 0,1 0 0,-1 26 0,0-23 0,0 18 0,3-31 90,-2-3-135,4-8-22,0-5-539,2-4-1232,0-6-1593,0-4 3431,0-8 0,0-4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00.9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1370 13312,'-2'-26'358,"6"-2"-111,6-4-68,4-4 1,4-4-24,-2-2-44,3-1-44,-1-3-23,0-2-67,2-6 44,4-8-67,6-6 45,9-10 45,6-5-56,-17 38 0,0-1-1,2-1 1,1 1 11,3-2 0,0 2 0,-2 1 0,0 2 90,24-32-68,-13 13 180,-17 20 247,-13 14-337,-8 16-68,-5 5-88,0 7-68,2 0-113,-2 0-806,2 0 1008,-2 7 1,0 2 22,0 13 0,-8 5 0,-6 9 0,-11 11 22,-8 5 1,-2 11-46,0 0 23,6 1-89,8 13-23,11-28-23,5 1 45,5-32 90,5-8 23,3-6 89,10-1-44,7-7 66,12-14-112,9-10 68,7-19-23,6-10-45,3-10-22,-30 29 0,-1-2 0,2 0 0,1-2 0,10-14 0,-1 1 0,14-20 0,-23 33 0,-5 5 45,-10 10-22,-11 13-23,-4 10-23,-4 3-403,2 1 314,-2 2 67,0 16 45,-2 16 45,-10 28 0,-8 17-12,4-31 1,-2 1-34,-1 3 0,-2 0 11,0 1 0,0 0-22,1-1 0,1-1-11,-15 38 22,12-11-90,10-17 90,7-10-45,5-12 45,0-5 0,4-7-22,2-7 44,3-5-22,-2-5 23,0 0-23,-5-5 0,2 2 0,-3-5 0,0-1 0,0-1-45,3 0 67,5 0 135,9 0-111,7-14 88,22-27-134,-12 1 22,6-12-44,-24 26-45,-9 13-68,-4 6-201,-4 10 336,0 9 0,0 12 0,-4 8 0,-1 5 0,-1-7-45,2-4 22,2-10 1,2-4-23,0-6 202,0-2-67,4-2 44,1-1 0,5-1-110,2 0-24,3 0 22,1 0-22,3-1 22,0-4-22,1 0 68,0-3-24,-1-2 46,14-19-23,-7-1 23,7-16-23,-12 5 22,-7 1 46,-6 0-45,-4 6-90,-4-3-22,-5 14-46,-7-1-89,-8 17 0,-8 2-22,-2 4 90,-1 1 21,-1 5-22,4 8-44,-13 27 134,12-5-23,-7 16 23,13-18-22,3-1-23,3-2-22,2-1-157,4 15 89,6-11 45,16 9 90,17-18 135,22-6 22,14-9 22,7-5 68,-2-4 22,-8-2-67,-14-2-1,-16 1 427,-12-3-449,-10 4-111,-4 1-136,2 1 24,4 0 88,8 0 24,6 0-23,8 3 0,5 3-3370,3 1 3392,3 5-22,-2-3 22,25 4-44,-17-4-651,18 5-2220,-26-1 2848,-12-3 0,-13-2 0,-12-6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16.3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4035 9320,'11'-3'-22,"1"0"-23,2 3 68,-5 0 89,-3 0 224,-5 0 2602,-1 0-3050,2 0-68,-1 0 157,5 0 46,0 0-46,7 0 114,2 0-69,3 0 23,1 0 0,-3 0 22,-1 0-22,-2 0-1,-1 0 24,1 0-1,2 0 0,13-1-112,-2-1 90,11-1-45,-3 2 0,0-1 0,3 1 22,-2 1-22,-2-2 90,-1 1-68,-4 1 23,-2-2 45,-1 1-45,0-2 67,0-1-89,4-2-1,4-2 0,29-3 1,-8 2-46,23-3 23,-18 6 23,0-1 22,-3 2-45,11 1 0,-22 2-45,2 1 90,-28 1-45,-7 0 22,-4 0 0,0 0-44,1-1 67,4 0 0,4-3-23,8 1 23,23-7-90,-6 3 90,14-2-45,3 3 22,-16 1 1,8 1-46,-24 2 23,-6-1 0,-6 3 0,-3-2 23,0 1-23,4 0 0,5 1 0,4-1 22,6-1-44,3-1 22,3 0 0,1-1 22,12-2 23,-14 1-90,5 0 90,-19 2 0,-3 1-90,0-1 45,2 2 0,4-1 0,3-1-45,7 2 90,6-2 0,36 1-45,-12 0-45,25 1 90,-27 0-45,-4 0 22,-3-1-22,-10-2 22,-6-1 2,-4-2-24,-15 3 0,2-1 0,-14 5 0,1-1 0,2-1 0,0 2 0,5-1 0,4 1 0,3-2-24,1 2 48,5-3-24,2 2 0,2-1-24,-3 1 24,-4 1 0,-3 0 24,19 0-24,-9 0 0,18 0 44,-13 0-44,2 0-44,3 0 66,6 0-44,33 0 66,-15 0-44,21 0-22,-28 0 44,-4 0-22,-4 0 0,-6 0-44,-7 0 88,-2 0-66,-16 0 44,7-2-22,-13 1-22,14-1 44,1 1-260,13 1 238,4 0-22,1 0 22,0 0 0,-4 0 0,1 0 22,-1 0-22,-1 0 23,-4 0-46,-3 0 46,-6 0-23,-3 0 0,-4 0 0,3 0 0,3 0 238,33 0-238,-7 0 0,27 0 0,-18 0-23,3 0 23,-2 0 0,-5 0-22,-6 0 0,-10-1 66,-1-2 24,-19-1-1,-1 0 45,-17 1-45,1 1-22,4-1-23,7 1 23,12-7-45,8 2 22,8-7-22,4 4-22,19-3 67,10 1-45,-6 1-23,0 0 46,-29 2-23,0 0 0,-5 2 0,-2-2 0,0 2 0,2-1-23,2 0 23,7 1 0,-1 0 0,3 3 0,-1-1 23,-3 2-23,20-1 22,-18 1 0,9-3-22,-18 2-22,-9-1 44,-2 1 1,-3 1-68,-1-1 90,25-5-45,-4 0 22,22-4 23,-7 1-45,3 1 22,5 0-3414,0 2 3392,-1-3 23,25-6-1,-13-5-44,-3 2 44,-22 0 91,-25 8-91,-1-1 23,0-1 90,5-1-68,7-2-90,9 0 46,8-1-23,5 3 22,33-3-22,-24 7 23,20-1-23,-36 4 89,-6 2-111,-10-3 89,-4-2 23,-13 0 89,1-8 3393,-13 5-3460,4-5-90,-6 4-67,6 1 45,0 1-67,6-2 22,-4 6 23,0-2 44,-7 5-22,-2 0 23,1 0 21,1 1 1,0-3 0,0 2 22,1-7-44,0 2-23,2-3-45,4-1-224,7 0 336,10-4-67,11 1-22,10 0 44,7 0-44,6 0 22,2-1 22,-1 0 1,-3-2 21,8-8 46,-14 0 0,-10 2 44,-19 6-44,-22 11 67,-1-1-292,10-5 113,0 1-23,14-5 45,-1 4-67,7 0 89,3 0 0,8 1 1,-2 0-46,2 0 68,-5 2-45,-4-3 23,-3 2-1,-2-4-22,-3-1 46,2-1-92,-4-1 46,0 2-45,15-5 0,-6 8 45,14-5-22,-11 9 44,-4-2 1,1 0-23,-3 0 22,1 1-44,-1-5 44,-1-1 1,1-4-23,-4-2 22,11-8 46,2-2-68,1 1-68,3 3 136,-6 10-136,7 0 68,4 3 0,31-12 0,6 0 46,-2-1-2,-13 4-21,-32 7-1,-6 2 45,-4-1-44,-4-2 44,-5-1 0,7-12-44,-8 10-46,9-8 1,-8 13-90,0 2 112,2 0 0,-1 2-45,5 2 90,2-4-45,3 2 0,3-5 67,-1 1-45,17-13 1,-12 4-23,11-7-23,-16 7 46,-1 1-23,-3 1 0,-1 1 0,1 2-23,2 1-66,16-11 89,-11 8 0,7-6 0,-14 11 67,-2 3-67,1-4 22,2 2-22,-2-4 23,0 0-23,0-1-23,-1-1 23,-1 2 0,0 2 0,-4 1-89,11-2 89,-8 6-45,10-5 23,-5 8 22,2-1 22,5 0-22,1 2 22,24-8-22,-18 5 90,17-7-157,-22 0 156,-14 8-44,-2-3-45,-16 10-22,-2 1-23,0 2-67,7 1 90,10-3-23,10 1 67,13-6-67,2 2 68,4 2-1,1 0 1,28-2-23,-19 1-23,20-5 46,-32 5-23,19-6-23,-20 5 23,20-6-22,-21 7 44,9-2-22,4 0 0,8-1-45,-1 2 68,-1 1-1,-5 3-44,-4 2 22,-1 1 22,30-5 1,-19 2-23,-10-1 0,0-1 0,12 0 0,20-5-23,-27 4 23,-2 2 23,2-1-68,1 4 45,3 0 22,3 2-22,3 1-22,4 1 22,0 0 0,2 0 0,-1 0 45,-1 0-23,-1 0-33,-28-3 0,-1 0-12,22-2-44,15-4 112,-38 2-23,-1 1-44,2 0 22,44-2-23,-11 1 23,-25 3 0,0 1 23,38-1-23,2 1 0,0 1-23,-1 0 46,-5 1-23,-33-1 0,-1 0-23,25 0-176,-32 0 1,-2 0 198,13-2 23,1-1-46,2 1-3282,9-2 3305,4 2-595,9-1 573,4 1 22,-2 1-23,1 1-22,-4 1 113,-3 1-376,-3 0 286,-7 0 22,-3 0 227,-4 0-182,25 0-45,-21 0 0,18 0 0,-26 0 2904,-5-4-2904,3-1 0,-5-5-22,4 1-46,2 0 46,0 3 112,8 2-90,-15 3 0,2 0-23,37 0 23,-29 1 0,0 0 966,34 0-955,-49-1 1,0-1-57,47-2 575,-6-5-519,-28-3 0,-3 0 34,7-2 0,15-8-1,-67 15-44,-7 4-44,-5 0-46,0 3 0,3 0 45,4 0 22,2 0 1,6 0 0,-3 0 44,-2 0 0,-3 0-22,-1 0 0,-3 0-67,0 2-157,1-2-1861,12 4-1054,8-1-1591,16 3 4730,5-3 0,-20 0 0,-4-3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22.6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1 730 10464,'33'0'157,"-8"-1"67,-4-3 314,3-10-605,40-1 112,-33 4-45,24 6 22,-49 11 68,6-1-68,2 0 68,6 0 0,4 0-90,9-1 112,6-1 0,13-2-179,44 1 22,-18-2 67,-24 0 1,-1 0-23,17 0-22,-9 0-203,1 0 113,-28 1 179,0 8 225,-19 13-1,23 30-201,-5-12-68,25 11 181,-9-31-47,14-8-88,12-7-46,11-9-853,9-10 831,-2-7 22,-32 1 1,-1-2-46,19-9 91,12-10-1,-51 18-22,-13 5-45,-13 8-90,-8 6-22,-5 3-90,0 1 202,7 0 1011,10 0-989,15 4 45,15-2-67,13 2 23,10-3 89,5-1-112,-1 0-442,-4 8 1,15 5-1,-9-3 431,-20-6 0,-1 0-34,20 6 0,10 3 0,-14-5-112,8-7 56,-26-4 1,0-2 100,40-8 0,-11-1-113,-38 2 46,-37 9 89,-4 3-156,4 0 224,5 5-23,32 14 1280,-2-6-1370,29 8-571,-7-17 0,4-6 616,-14-6 1,0-2-12,12 4 0,-3-2 34,4-17 180,-47 16 88,-9 5-178,-9 2-270,2 2 1,4 0 89,10 0-2878,12 4 2945,15 5-1459,13 2 1415,14-2-1540,13-3 1562,7-6-1059,6-8 1081,-3-7 1060,-9-10-1015,-16-3 1562,-21 3 277,-18-1 363,-17 14-2471,-7 0 3302,-6 12-3212,34 0 90,-5 3-1,35-1 46,-15 1-1,3-2 23,-6-1-45,-3 0 0,-4-5 89,1-7 23,-12 2-134,-7-1-112,-14 8-46,-4 3 46,5 0-359,22 4-2944,-1 0 3437,18 0 0,-6-1 22,0-3-22,0 0-2223,4-9 2267,-13 1-44,17-14-44,-16 7 44,16-5-23,2 7-44,8 1-135,4 4-89,-3 3-23,-12 3 202,-15 1-67,-14 1 2155,-12 0-1976,-4 0-1147,6 2 1170,3 3 111,19 3 23,9 0-1562,17 0 1338,10-3-1172,11-3 1038,6-2 88,-5 0 91,-1-2-1,-16-6 68,-5-2 785,-14 1-830,-6 2 0,-1 6-22,3-1 44,6 1-22,13-1 23,0-3-46,1 0 1,-7-3 22,3-2 179,-13-5 45,-2-2-314,-3-4-22,-7 6 68,11 4-46,0 7-90,1 4 90,5 0 135,3 0-67,3 0 22,4 0 67,-3 0-67,-7 0 45,2-4 247,-13-2-292,21-9-23,-9 1 23,24-2 925,6 3-1306,13 4 213,-41 5 0,1 1 55,1 1 1,0 1 56,-3 0 0,-1 1 11,41 0-22,-17 0-23,-18 0-610,-11 6 1305,-14-4-67,14 4-470,-9-6 1004,20 0-1050,-3 0-22,11 0 0,5 0-22,8-1 44,1-2-56,-24 0 1,-1 0 10,20 0-981,14-1 1004,-47 4 44,4 0 271,-11 0-159,17 0-44,-5 0-112,20-2 23,8 1-23,14-3 22,12-1-44,1-2 22,-4 1 947,-9 0-947,-15 3-45,-16 1-134,-8 2 582,-26 0-291,17 0 180,13-1-202,-1-6-68,12-2-120,25 18 1,22 10 0,-17-3 8,1-6 579,-1 7 1,18 5 0,-29-3-514,-41-5 2225,-11-5-2202,5 4 3392,-14-8-3415,8 2 46,-3-4-23,14 0 0,-1-1 89,10-2-111,9 0-247,7 0-90,33 0 314,-23-2 45,22-6 0,-40-2 0,-3-7 157,-12 1 247,-8-2-46,-11 3-200,-8 2-226,-1 5-22,1 4-22,3 3 45,5 1 0,0 0 0,15 1 134,-8 3-67,13-1 45,-2 0-1,4-3-44,12-2 0,-1-9 0,1-4 135,-5-11-135,-20 13-90,-8-2-22,-14 13-67,11 1 89,0 1 68,14 1 0,1 2 22,4 1-23,7-2 46,22 0 21,-19-2 46,-2 0-112,-30 0-158,-13 0 91,1 1 156,7 6-45,10 6 46,10 6-136,13 1 1,8-2-23,10-5-67,5-4 179,3-4-44,-1-4 0,-7 0-90,12 5 134,-34 2-22,11 3 45,-23 2 0,7-1-68,7 2 90,7-4-67,4-1-3414,4-3 3481,-1-3-2357,0-1 2245,-3-1 22,-3 1 23,-1-1 90,-2 1 22,1-1 23,2 0-23,-1-1-45,3 0 2291,25 1-2403,-15 3 45,20 1 0,-1 10 45,-20-5-694,18 5 649,-24-9 0,-2-2 23,-2-2-89,2-2 178,-17-3 91,1-1-69,-15-4 2894,-2 1-3073,3 1 1103,3 0-1058,4 4 200,6-2-200,6 4-23,4-1 23,2 1 23,5 0-1,-2-2-22,6 1-22,16-10 66,-22 1 1,8-8-45,-31 4 23,-4 1-23,-5 2 0,1 3-112,6 1 89,0 4-22,6 0 1,-4 3 88,-1 0-21,-1 0 111,30 0-111,-22-2-1,22-4 0,-31-2 46,-6-1 21,-5 2-22,-6 1-44,3 0-90,-1 0 22,9 3 0,5 0 45,8 3-22,31 0 89,-9 0-67,18 0 67,-21 0-67,-3 0-22,-3 0 66,-4 0-44,-2 0-22,-2 0 44,0-1-44,1-1 0,0 0-1,3 0 1,6 1 22,5 1 0,3 0-45,3 2 23,-1 3 44,-3 2 45,23 2-67,-22-4 45,15-1-45,-28-4 45,-7 0-68,-1 0 68,-8-4-67,16-5-23,-11 3 45,12-1-67,-8 7 22,4 0 90,28 0-23,-7 3 1,17 0-23,-16 2 0,-5-3 44,-4-1 1,-4-1-22,-7 0-1,-6-4 24,-4-1-46,-5-3 22,-1 0-90,-2 2 1,-3 1 0,1 3-23,2-1 45,0 3 45,19 0 23,-10 0-158,54 4 158,-38-3 21,45 3-44,-51-8 23,7-1-68,-21-5 67,-2 2-156,12-1 112,-5 6-1,14 1-44,-3 2 112,9 2-45,10 3 22,3 2-44,3 0 22,-20-5 0,0 0 0,25-1-23,21-1 46,-36-8 22,-9 0-23,-9-10-22,-9 6 0,-4-1-22,-6 6-1,0 0 23,2 3-67,1 2 67,5 2 0,1 0 22,3 0 23,5 0 22,24-2-89,-13-6 22,16-3 22,-22-7 23,-2 2-22,-5 3-1,-6 1-22,-4 5-22,-3-1-1,-2 4-89,14 1 112,-7 2 0,14 1 0,-10 0 0,24 0-3392,13 0 3370,-4 0-133,-2 0 200,-27 0-45,16-10 0,-16 2 22,14-7-22,-18 2 3337,-1 5-3337,3 0 188,1 2-166,0 1-3436,1 2 3369,0 2 67,-2 1-22,3 0 23,-1 0-1,0 0-22,-3 0 22,1 0-22,-17 0 3303,0 0-7003,-12 0 3700,-2-4 0,-2 3 0,-1-3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4:59.078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31 1 10485 180000 90000,'9'6'3736'0'0,"-2"-1"-3988"0"0,-7-5 414 0 0,0 1-72 0 0,0 4-29 0 0,0 4-61 0 0,-2 4 0 0 0,-1 1-73 0 0,-2 1-95 0 0,-3-2-448 0 0,1 5-779 0 0,-1 0 1395 0 0,1 3 0 0 0,3-10 0 0 0,2-3 0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27.4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1079 15016,'-1'-22'-135,"7"-2"180,15 4 45,17-10 22,19-12-45,11-5-5638,4-12 5684,-1-1 429,-27 18 0,-2-1-474,17-25-634,-26 27 1,-2 0 565,4-21-35,-5 0 35,4-26 0,-12 25-22,3-12 44,-15 37-44,0 8 2139,-1 5-2139,-1 5 385,-3-2-564,-2 0 3547,-1 6-3391,-2 4-19,0 8-317,-3 4 269,-11 5 112,-12 17-67,-23 19 21,-11 23-1661,14-12 0,-2 5 1707,5 2 0,3 2-23,-1-1 1,5 0-449,9-7 0,7-2 538,7 17-387,6-1 320,6-4 0,6-1-22,9-8 22,8-10 90,6-12-90,-4-10 157,-3-6 2665,-9-8-2710,-4-3 1176,-6-4-1378,1-1 342,7 0-184,9 0-68,15-10 0,13-11 90,10-20-45,3-10-90,-2-12 45,-9 3-3392,-21 23 3437,9-25-104,-29 42 59,13-23-23,-17 30 23,-4 9-157,0 2 292,0 2 3048,0 7-3160,-12 14 109,-4 16-109,-11 15-3460,3 4 3392,8-3 0,8-10 45,5-5 539,12-22-226,1-3-88,10-13-2314,2-1 2313,4-13 2134,4-7-2290,3-17 21,5-8-111,-2-3 22,-2-1 0,-7 8-23,-8 7-21,-10 18-24,-4 6 3437,-5 11-4109,0 0 427,0 12 425,0 12-23,0 19 23,-4 12-44,0 3-45,-3-2-23,4-12 22,0-10 68,3-13 44,2-11 224,3-4 114,7-6-3640,7-4 3347,9-10-8363,5-13 10792,39 18 1,30 9-1,-11 1-3529,-29-3 0,1 1 988,30 5 0,12 3 1,-19 2-1518,-6 10 710,-26-8 740,-13-4 0,-19-2 0,-11-3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40.9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29 484 6249,'-8'-10'1278,"2"2"-1054,6 5-67,0 0-180,-1 2-44,0-1-717,0 2 918,0 0 158,0 0 1210,0 0-1569,0 0 0,0 0-136,0 0 203,0 0 0,0 0 987,0 0-426,0 0-337,0 0-695,0 0 516,6 0 179,6 0 45,5-5-112,6-4 112,-3-6-22,-3 1-135,-5 1-67,-3 7-157,0 2-67,0 3 89,1 1-112,2 0 134,-3 0 46,2 0 22,-5 0 22,-1 0 23,-2 0-45,0 0 0,-2 0 23,2 0-46,0 0-66,0 0 89,4 1 22,0 3 0,3 2 23,2 5-22,3-1-1,2-1 0,0 0-22,19-6 158,-7 0-181,15-3 68,-13 0 23,-5-4 21,-5-1-89,-9 0 0,-3 1-89,-1 4 111,-1 0-67,3 0-22,-1 0-68,1 0 68,0 0 44,-1 0 23,-1 0-67,0 0-112,-4 0 0,2 0 111,0 0 46,1 0 44,1 5-22,1 2 68,8 10-46,-2-4 23,7 1-23,-3-5 23,0-5-23,3-1-22,-1-1 269,15-13-246,-10-5 156,10-10-44,-12-1 44,-5 5-22,-4 7 22,-6 6-89,-4 6-247,-3 2-112,0 1 90,2 0 246,5 0-22,2 1 0,3 6 0,2 3 22,10 4-22,-2-5-45,10-3 134,-4-6-112,1-5 23,0-2 0,-5-3-112,-5 1-135,0 4 45,-2 3 157,0 3 0,0 7 0,-2 3-67,3 6 112,3-5-157,6-5 224,2-4-112,5-6 90,0-8-1,1-3 23,-4-8 135,-4 1-157,-11 7-157,-4 4-113,-9 8 1,0 2 179,3 0 0,5 0 0,4 0-23,2 0-44,1 2 112,-1 0-45,-2 2 45,1-2 44,-4-1-22,-1-1 113,-5 0-90,-2 0-113,-3 0-112,1 0 113,8 0 44,10 0 1,14 3 0,13 0-23,13 2 22,5-2 1,5-2 21,24-9-44,-26-4 68,13-9-46,-38-1 68,-13 4 223,-12 3 472,-10 9-247,-7 2-201,-2 4-562,0 0 136,2 0 66,2 0-44,5 3 0,7-1 44,3 1 135,8-2-67,1-1 0,0 0 0,-1-3-45,-8 1 45,-7-1-23,-7 2-22,-3 1-224,-2 0 202,4 0 44,7 3-44,11 5 44,12 2 23,9 3-45,27-5 22,-18-4 1,11-3-23,-33-1 0,-11 0 22,-9 0 23,-7 0-23,-2 0-89,-1 0-45,2 1 112,6 2 22,8 3-44,10 2-90,11-1 45,8-1-90,5-3 157,1-2 0,-2-1 0,-2 0-90,-9 0 112,-9-1 46,-10 1 22,-10-1 44,-5 1-22,-4 0-358,0 0 111,4 0 202,3 0-44,9 0-68,5 0 45,7 0 0,2 0 45,0 0 0,-1-3 44,-8-3 135,-2-2 45,-12 2 0,-1 2-134,-6 4-471,0 0 111,4 0 248,6 3-23,8 3-90,11 1 0,8 1 90,10-4-22,5-3 89,34-19 45,-42 8 67,16-14-21,-52 13-69,-4 1 23,-3 2-134,1 4-112,-2 1-158,1 3 23,0 0 112,4 0 157,6 0 67,7 7-44,9-2 22,5 5-90,2-5 157,4-2-112,-3-3 0,-4 0 67,-8 0 23,-9 0 134,-7 0-45,-6 0-179,0 0-493,23 4-2921,2 3 3391,24 6-1501,1 3 1480,7-2-626,11-5 626,4-3 66,1-5 0,-6-1 1,-15 0-23,-17 0 740,-16-4-628,-13 3 2204,-3-4-2428,-1 5 1772,3-2-1862,2 2 1161,16 0-959,-4 0 0,12 0 89,-10 0-44,3 0 67,-9 0 91,-1 0 88,-7 0 22,5-9-268,0 2-135,11-10-44,3 3 112,16-2-68,14 0-223,15-2 43,13 3-3301,10 0 3526,3 2-1361,-2 0 1316,-15 4 39,-16 3-174,-18 4 495,-26 2 155,-8 0 2604,-13 0-2984,0 0 1899,0 1-1899,0 8 22,12 19-1062,8-4 1040,21 8 0,18-21 67,16-4-90,18-9 34,-42-3 0,0-3-56,1-1 0,-1-2 22,-3-3 1,-1-1-23,32-14 22,-20 9-22,-21 6 179,-19 8-179,-11 3-156,-7 3-113,2 0 1163,1 0-804,20 20-68,0-5-22,22 15 45,0-13 45,8-8-90,4-6 0,-3-3 0,0 0 22,-10 0 1,4-2-23,-15 0 0,2-4 0,-8 3-23,5 0 1,9 2-45,7 1 67,5 0 0,1 5-23,4 3-44,-2 4 67,-3-2 0,-4-4 0,-13-3-67,-8-3 156,-11 0 427,-2-3-359,-5-1-134,4-6-113,1-3 0,7-1 68,8 0-955,11 4 887,5 1 23,2 5 22,1-2 67,-2 2-22,-5-4 45,2-2 90,-19 2 201,-4 0 292,-18 3-158,-2 2 553,-2 2-1090,1-1-91,6 2 46,6 0-3325,13 0 3415,13 0 44,11 0-654,14-1 609,8-4 1,6-6 44,-1-7-2066,-6-1 2067,-13-2 176,-9 2 4,-27 8 2377,-4 3-2624,-18 7 519,2 1-632,3 0 3413,9 0-3256,8 0 117,15 0-117,11 0 0,12 0 0,6 0-67,-1 0 44,-4 0-3346,-12 0 3369,-15 0 89,-15 0-66,-11 0-46,-7 0-358,-1 0 358,2 14 23,4 1 0,8 13 23,13-7 3414,12-5-3325,17-8-3504,9-4 3482,8-10-1029,-1-7 1029,-11-5-2010,-11-6 1987,-16 3 0,-7-1-89,-14 11 1897,-1-1-2054,-6 12 1006,2 0-827,10 0 0,9 0 44,12 4-44,10 1 3437,7 2-3459,2-1 22,2-3 22,-5-2-22,-4-1 23,-10 0-23,-9 0 156,-12 0-156,-9 0-89,-3 0 66,-1 0-21,10 2 44,15 3 22,16 3-67,15 3-3504,10-2 3504,8-4-2246,3-2 2291,0-1-1539,0-2 1539,-11 0 22,-13 0-44,-17 0 1965,-16 0-1741,-15 0 2111,-5 0-2358,-7 0 3101,0 0-3168,14 0 112,7 0 22,19 0-22,8 0 23,6 0-23,5 0 22,-7-6-22,-8 1 45,-13-4 67,-15 3 22,-6 4 23,-9-1-134,1 3-46,-2-2-44,1 2-90,2 0-22,9 0 157,15 0 22,20 0-45,19 0-113,15-2 113,-1-2 23,-6-2 22,-18 3 225,-13-2 44,-22 4-68,-8-1-111,-13 2-471,0 0 179,6 0 202,7 0 23,10 0-1,6 1 23,-1 2-45,-3 0 22,-7 1 1,-8-2-23,-4-1 89,-4-1-21,-1 0-24,0 0-133,3 0-315,10 0-694,15 0-898,25 0-2152,23 0 4148,20-1 0,-39 1 0,-8-2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44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74 10980,'-21'0'1098,"4"0"-829,12-2-156,2 2-1,1-3-90,1 3-269,0-1 247,0 1 23,0 0 67,0 0 22,1-1 179,0 0 1010,0 0-898,0 0 1,0 0-46,0-1-156,0 0 22,0-1-224,0 1-22,0 1-68,0 1 158,0-1-1,0 0 740,0 0-673,-1 0-44,-1-2 0,-1 0-23,0-2-44,2 4-23,-2-1 0,3 1 0,-3 1-23,3-2-66,-2 2 66,2-1-112,0 1-156,0-1-180,0-2-560,-1 0-1749,-6-3 2780,-5-3 0,3 5 0,0-1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55.9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115 174 7190,'-9'-5'1234,"2"0"-1077,5 1-113,2 2 24,0 1 470,0 1-134,0-2 89,-1 1-134,-1-1-1,1 0-111,-2 0-135,1 0-22,1 0-45,-2 1-23,3 0-44,-4 1 22,2 0-45,-2-1-22,0 0-68,2 0-90,-4 1 91,3 0 22,-3 0 90,-1 0-68,2 3 23,-1 0 22,5 3 45,0-2 0,1 1-45,0-2 23,0 1 44,0 0-22,0 4-67,0 1-202,0-2-224,0 1-68,0-5 68,2-2 874,8-1-179,8-5 134,15-22-134,-5 2 112,3-18 0,-15 13 67,-3 3 269,-5 7 90,-4 5-651,-3 6-89,-1 5-89,-6 3-46,-6 1 180,-12 0-45,-6 6 0,-4 5 23,-5 15-23,15-9 22,2 3 23,17-16 22,4-3-493,1-1 426,3 0-157,3 3-157,5-1-291,7 1-381,7-2-1100,5-1 2086,4-9 0,-15 6 0,-3-6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1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1953 11137,'-9'-11'0,"2"2"0,4 9 0,3 0 561,-1 0-225,1-2 68,0 1-68,0-1-90,0 1 539,0 1-583,0-1-23,0 0-112,0 0-44,0 0-1,0 0-22,0-1 0,0 0 45,0-4-45,0-2 112,0-3 90,0-5 45,0 4-1,0-3-89,0 4-89,0 0-1,0 2 0,-2 2-45,1 0-22,-1 1-22,-1 0 0,3 2-23,-1 1-45,1 0-90,0-3-3391,0-2 3414,0-2 225,0-4 223,0-13-111,0 5 178,1-13-313,-1 15 22,3-2-22,-3 6 3302,2 4-3369,-1-1-46,1 4 24,0-3-68,4-1-68,2-6 203,6-8 44,17-29-22,-7 11-23,11-14 23,-15 21 22,-5 5 0,-3 2 1,-4 6-46,-1 6-22,-2 2 0,0 3 0,0 1-45,1 0 45,0 1-45,-1 0 1,3-2 21,11-21-22,-1 2 45,14-19 45,-7 15 0,2 0-23,0 1 1,-8 11-68,1-3 45,-6 7 0,-3 6 22,0 0-66,-3 5 66,1 3-44,5-6 22,6-2 22,6-8-44,6-7 66,5-4-66,6-7 22,-1 2-22,-5 0 89,-4 7 45,-2 0-112,-12 12-45,0 2-22,-11 11 22,-4 2 0,0 4 45,-3-1 0,3 1 23,-1-2-23,5-3-23,5-2 23,5-4 23,19-9-1,-7 4 0,12-7-44,-11 9 22,3 0-90,-1 1 90,-1 3-134,9-2 112,-11 8-23,4 0 90,-12 5-45,-6 0 44,15 0-44,-15 0 0,11 0-22,-16 0 22,2 0-67,1 0 67,2 0-90,15 4 67,-5 1-22,14 3 68,-10 3-46,2 0 46,-1 3 22,-2 0-68,-1 0 46,4 4-23,-8-5 0,0 3-45,-11-6 45,-4 0 22,0 1-22,1 0 46,27 22-46,-15-13 0,22 15 0,-23-18 22,1-1-22,4 9 0,-8-7-22,3 1-1,-10-4 23,3-3-23,-2 1 23,1 3 23,0-3-23,-1 4 23,2-1-23,0 0 22,-1 3 0,2 1 1,-1 1 22,1 1-45,1-1 22,-2-3-44,-2 1 44,-1-3 0,1 11 1,-3-5-1,2 10-22,-3-8 23,2-1-1,-1 0 0,3-3 23,0 2-45,0-3 23,3 0-23,-1 0 22,7 6-22,-6-9 0,3 6 22,-7-8 1,-1 1 22,-2 1-23,-3 0 68,4 8-46,-3-4-44,6 5 23,-1-6 22,4 3-45,8 11 22,-5-7-22,3 10 68,-6-13-68,-3 0 0,1-3 22,-3-4-44,0 2 22,-1-2 22,-1 2 23,2 2-22,-3-2-23,4 4 0,-1-2 44,3 12-21,-2-6-23,7 21 67,-8-17-134,4 8 134,-6-13-134,-1-4 67,-2-4 0,0-1 67,-2-3-67,6 14 22,-4-9-22,3 13 0,-2-12 0,1 1 23,1 0-1,2 0-22,2 2 0,0 0 0,0-1 23,-2 0-46,-3-6 46,2 0 44,0 8 0,0-3 23,0 7-90,-1-5 22,0 0 0,2 4-22,2 1 0,2 4 0,3 0 23,0 1-1,0-1 1,7 16-1,-10-22 23,10 19-45,-14-28 0,5 8 0,-5-5 0,1 2 0,4 1 23,2 3-1,3 0 68,1 6-23,1-4-89,1-1-46,-3-4 46,0-7 44,-5-3-22,0-4 0,-2 1 23,-4 2-23,1-1 22,-3 0-22,2-2 0,3 0 23,5 1-46,15 9 23,1 3-22,-2-1 22,-1-1 22,-17-12-22,5 2 23,-11-5-46,3 0 46,-1 0-1,1 2-22,4 2 22,0-1-44,1 2-23,12 3 23,-6-3-1,11 5 46,-7-9-1,0-1 45,0-3 23,-3-1 0,-3 0-46,-3 0 1,-4 0 45,2 0-68,-5 2 1,3-2-1,-3 1 0,9 1-22,11-1-44,0 1 21,6-1 113,-10-1-45,-2 0-22,-2 0-1,-6 0 1,-2 0-23,-4 0 44,-2 0-21,0 0-90,6 0 22,-2 0-46,7 0 114,-2 0-23,3 0-23,4 0-21,7-5 179,4-4 22,13-11-113,-16 5 180,0-2-22,-22 12 23,-6 1 43,-1 4 47,0-3-203,0 3-135,0-3-44,0 3 67,2-4 23,2 1-1,2-4 0,2-1-22,-1-2 23,2-2 22,0-1-23,2-3 45,-1-1-44,1 1 21,4-5-111,-4 6 112,4-2-45,-4 6 0,-2 1 0,2-1 22,0 1 1,1-2-1,3 0 1,1-1-46,0-4 68,2-6-23,1-4 23,-3-2-22,1 1-1,-5 1 23,1 4 135,5-6-91,-7 10-89,3-6 0,-6 7 0,-1-1-22,3 1 44,-1-1-44,1 4 22,0-3 22,1 0 1,3-5-23,1-3 44,9-13-44,-8 10 68,4-8-24,-12 13 24,0 4-1,1-6-90,-4 11 1,1-3 44,-4 9-22,5-6 0,0 2 0,7-10 23,0 2-1,-2-5-22,3-4 23,-5 0-1,0 1 23,-2 0 22,0 3-22,-2-1 68,0 2-2,-2 1-111,0 2 0,0 4-22,2 0 0,-1 2 22,3 0 0,-1 2 0,0-1 0,2-3 0,-2-2 22,5-12 0,-4 8-22,3-7-22,-4 11 67,-2 1-23,-1 4 1,-1 1-68,-3 4 45,5-9-45,0 3 23,16-20-45,-6 8 111,11-8-44,-11 10 0,-2 4 23,-1-4-1,-3 8 0,-1-3-22,-4 8 68,-2 0-68,-1-2 0,0 3-23,2-1-44,-1 0 89,2 1-22,0 0-22,2 1 0,-4 5 22,17-17-67,-6 4 67,12-16 44,-7 4-44,-3 3 0,-5 1 0,1 3 23,0-8-1,-3 11 45,1-5-89,-5 13 44,-2 3 1,2-3-68,-3 1 45,8-9-23,-4 0-21,8-5 44,-4 0-23,8-7 46,-8 5-23,5-1 0,-9 10 0,0 1 0,-1 2 22,0-6-22,-2 8-22,-1-3 22,-1 5-23,1 4 23,3-3 0,2-4 0,6-9 0,6-16-44,7-11 20,3-17 24,1-8-2168,-16 23 0,-8 0-1935,-18-12 3991,-38-5 1,13 55 0,-11 9-1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50.6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12235,'10'22'-45,"-2"4"68,-8 2-23,0 2 0,0-2 22,0-6 1,0 6-1,0-13-22,0 6 0,0-10 0,0 6 0,0 29 90,0-2-22,0 27 88,0-21 1,0 1 22,0 22 1,0 13-113,0-48-22,0-22-22,0-2 66,0 7 46,0 5-23,0 12-90,0 4 23,1 2 0,1 0 67,1-2-3414,-2-4 3481,2-4-44,0-2-91,0-4 1,1 1 67,-1-1-67,0 3-2224,0 0 2202,1 0-23,0 0 22,1-3-22,-1 4 23,1 2-23,0 10-1472,1 5 1517,-2 6 1561,2 2-1494,-3-1-22,1 3 111,-1-4-66,-1 0 112,-1-6-90,-1 0-68,0-7 23,0-2 2201,0 6-2290,0-9 3369,0-1-3392,0-8 0,0-2 45,0 9-45,0 13 135,0 6-113,0 10-3324,-2-1 3436,-2 4-1663,-4-3 1618,0-1-1754,-1-6 1710,1-2 22,0-5-258,1-3 236,1-5-45,3-4 23,0 2-1,1 2 0,1 7 1062,0 4-927,1 5-112,0-5 2218,3 3-2128,4-6-1962,3-1 1872,2-5 2359,1 6-2292,-1-9-90,4 14 0,-8-16 23,0 12-45,-6-5-2223,-2 9 2245,-7 0 2224,4-6-2246,-4-10 0,6-2-45,1-17-44,0 2 44,0-16 3482,1 4-3415,4-2 0,0 2 1,0 0 44,0 3 0,-4-6-112,1 3-223,-2-9-764,0 1-1658,0-2 1842,0-17 0,0 12 0,0-12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23.9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8517 7460,'0'-18'695,"0"5"-247,0 10 68,0 2 134,0-3 135,1-2-90,0-2-157,0-1 45,-1-3-336,0 3-23,0-6-359,1-5 46,2 0 89,6-9 45,16-18-45,0 6 22,13-20 0,-8 11 1,0 1 22,-4 3 67,2-4-68,-12 20 68,-2-1 1,-10 21-68,-4 4 112,1-3-157,-1 2-90,0-8 45,2-3 45,3-10 0,4-7 45,13-27 22,-8 17 23,4-10 22,-12 29 22,-3 5 45,-2 3-133,-1 6-24,0 0-22,0 6 0,0 0 23,0-1-23,0 1-23,0-4-21,0-1-2,0-5 46,1-3 22,3-3 24,9-11-1,-2 11 22,3-7 0,-7 15-45,-2 3 68,-2 1 22,-1 1-112,-2 2 0,3 0-22,-1 2-135,12-24 90,-4 7 89,11-19 0,-9 16 46,1 3-3393,-2 3 3392,-2 7 45,-5 5 45,-1 3-112,-3 3 0,0 0-45,1 0-22,2-4 3391,3-5-3414,6-6-3325,9-18 3370,-3 6 23,5-8-46,-11 13 69,-2 4 66,3-7-135,-4 9 23,3-4 3370,-6 12-3370,-2 2 22,-1 1 1,0-1-23,3-3 22,1-6-44,6-4 22,4-3-23,10-15 68,-7 9 0,2-6 67,-12 16-22,-4 5 44,-3 4 0,-2 3-89,-1 4-45,0 0 46,0 3-24,2-6-90,1-4 46,1-7-45,2-1 111,0-4-44,3-3 23,-4 6-1,2 0-22,-6 12 23,2 3-23,-3 1 0,2 1 0,-2 0 0,0 1 0,0 0-68,4-2-21,15-15 89,-5 4-23,12-14 46,-12 13-23,12-10-23,-11 12 1,5-5-23,-15 14-67,-1 2 23,-2 1 66,-1 1 23,0-2-67,2 1 134,3-3-44,4-1-1,10-6 0,-3 4-44,5-5 0,-8 8-1,-1-2-22,-3 2 23,6-3-23,-6 3 23,4 0-23,-4 4 0,-1 0 45,4 0 45,-5 0-23,2 0 46,-2-1-24,-1-1 1,9-2-90,-4 1 23,4 0 0,-4 1-1,-5 2-22,-1 0-44,-2 0 66,-2 0-22,-1 0 22,1 0 23,-2 0 23,2 0-23,1 0 22,5 0-22,-1 0 23,4 0-23,-4 0 0,6 0 0,-5 0 0,5 0 23,-4 0-23,-1 0 0,5 3 0,-4-1-23,3 2 23,-6-1 0,2 0 0,-3 0 23,5-1-23,-1 0 0,2-1 22,2 3 23,-5-2-45,3 2 0,-3 1-45,-2-1 45,0 3-22,-2-4-24,-1 3-21,4 0 89,-2 0 1,3 2-1,-2-2-22,2 0 23,3 1-23,0-3 23,5 3-46,-1-3 46,0 1-23,1 2-23,1 0 23,-4 2 23,0 0-46,-5-2 23,0-1 23,6 2 44,10 2-67,-5-1 0,7 1 22,-10 0-44,-2-3 22,1 0 0,-6 1 0,-1-3-45,0 5 90,4-1-45,-2-1 0,2 0 22,-5-1-22,0 0 23,1 0-23,6 3 0,-3-3 22,5 4 1,-4-5-46,-1 0 46,8 1-1,-6-4-22,3 3 0,-8-3 22,-2 0-22,-2 0 0,2 1 0,-4-1 0,7 1 0,-2-1 0,2 2 0,3-1 0,0 1-22,1-1 44,3-1 23,-1 0-45,0 0 23,-2-1-23,0 0-23,-5-1 23,2 1 0,-2 0 23,4 2-23,14 2 22,-5-1-22,7 0 0,-8-2 0,-1-1-22,-3-1 44,5-1-22,-6 0 22,3 0-22,-8 0 0,-3 0 23,-3 0-46,0 0 23,0 0-22,2 0 44,1 0-22,3 0-22,8 0 44,-2 0 1,7 0-23,-6 0 0,-4 0 22,0 0-22,-1-1 0,-2 1 0,2-2 23,1-2-23,-3 2-23,2-5 23,-3 4-22,1-3 134,2 1-23,12-12-44,-5 3-22,6-7-23,-10 6 67,-3 3-22,-5 2-45,-1 0 0,-3 5 0,0-2 0,-2 5 0,0 0 23,2-3 21,0-2-44,3-4 23,2-3-46,0-2 91,5-5 44,8-14-68,-5 9 46,2-8 89,-9 17-89,-3 1 23,0-2-69,-4 7 24,0-2-24,-2 6 68,0-2-112,0-1 90,2-14-68,-1 4 1,5-14 66,1 7 1,2-5-68,2 2 158,1-8-68,0 10-45,1-4 1,-3 11-46,-3 2 23,-1 1-23,1 1 1,-3 5-1,3-4-22,-3 4 0,2-5 45,6-17-23,-3 6 1,7-11 21,-7 13 24,0 4 44,-2 1 112,-1-6-156,-3 6-1,1-5-67,-4 6 45,2-1-1,-1-2-88,0-4 44,5-6 0,0-2 0,4-6 89,1 0-44,1 2 112,6-17-89,-3 18 21,2-13-44,-6 21 22,-4 2-44,-2 5 89,-3-10-90,1 9 0,-3-11-22,1 6 23,0-3 89,1-2-112,5-17 45,0 12-1,1-11 1,0 18 1,-3 3 66,3-5-45,-2 13-45,0-4 23,-1 11-45,0 1 23,1-1-113,4-24 112,0 4-44,8-24-23,2 7 68,8-7-23,8-8 0,5-2 89,0 4-44,-9 9 67,-10 19-45,-12 16 0,-4 8 45,-1 1-89,-1 0-46,5-8 1,0-3 22,6-5-45,4-11 0,14-26 68,-8 12-1,8-15 45,-16 26-44,-2 4 45,-3 7 178,-2-1-134,-5 13-22,-1 0-23,-4 11-67,0-1-23,0-10 46,0 0-90,0-12 44,1 2-22,3-4 23,1-1 22,6-10 0,-4 14 22,2-4-22,-5 16 0,-1 4 0,0 0-22,0 3 22,-2 3-22,2 3-1,-3 1 1,4 0-1,-1-3-111,11-9 89,-3 0 23,7-8 22,-5 7-45,2 0 23,-3 2 22,2-3 0,-7 7 0,0 0 0,-6 8-23,-1 2 0,0 0 1,4-3-23,1-1 45,8-7 0,6-3 0,8-6 22,23-11-22,-15 6 0,9-3 23,-25 13-1,-7 5 1,-7 4-23,-2 3-23,-3 2-492,0 1 448,6 0 67,1 0 22,6 0 1,-3 0-46,-3 0 46,-3 0-68,-1 0 22,0 0-21,0 0 44,0 0 0,1 0 0,2 0 0,8 0 0,-2 0 0,6 0 0,-4 0 0,-2 0-23,6 4 23,-8-2-45,7 4 22,-8-3 1,1 1-23,-1 1-157,6 4 202,-3 0-22,4 1 0,-5-3 22,-1-3 0,1 2 0,1-1 0,0-1 0,4 2-23,-4-3 23,10 7-45,-3 3-22,2 4 45,-3 2-23,-3-4 45,0-2 0,1-3-22,3 0 44,-6-3 0,2-1-22,-4-2 23,-4 0-23,3-1-23,2 3 23,-2-3-22,1 4-23,-3-2 68,0 0-23,3 4 22,-1-4-22,0 2 22,-3-4 1,-1-1-23,1 0 0,0-1 0,0 1 0,0 0 0,-2-1 0,3 1 22,-3-2-22,2 0 23,-2 0-23,-1 0 0,-1 0 0,0 0 0,1 0 0,9 0 0,-2 0 0,11 0 44,-4 0 1,5-7-22,1-2-1,10-12 23,-11 5 22,1 1-22,-14 6 0,-5 5 44,-2-1 2,-2 1-47,-1-1 1,1 0-45,2-5-22,3-4-1,4-6-44,15-21 22,0 5 45,11-14 0,-8 13-23,0 3 46,-4 6 0,-5 4 89,1 3-90,-10 5 23,2-2 22,-6 3-112,1-1 90,5-3-45,4-4-45,6-8 45,6-7 45,2-8-22,2-1-23,18-27 44,-12 20-44,9-18 23,-17 26 22,-5 4-1,0 1-21,-2 0-23,-1-1 22,-3-5-22,0-3 67,4-2-179,17-32 112,-4 19 68,9-23-113,-14 29 90,-4 2 67,-5 4-45,-4 3-45,-4 3 113,2-12-112,-3 16 21,2-10-133,-2 18 44,2-6 90,5-2-180,4-10 180,6-1-90,-1-1 0,3 2 90,-4 8-90,-1 6 45,-7 6 45,-6 8 90,0-8-180,-6 12 112,4-7-89,-2 9 44,-1 5-89,3-5 67,-1 1-45,8-8 0,4-4 45,17-19 0,-12 16 0,11-14 0,-24 27 0,-2 1 90,-6 8-112,-4 5 22,3-1 0,0-1-23,7-7 46,22-28-23,-4 3-91,11-22-267,-16 16-741,-13 0-426,-5 1-717,-27 6 2242,-69 3 0,48 18 0,-42 5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37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0 11361,'-10'13'-22,"2"5"-23,8 5 90,0 8-45,3 40 0,0-29 22,1 23-22,2-44 0,-4-8 112,1-4-67,-3-7-23,0 1 23,0 0-45,0 2 157,0 20-157,0 0 45,0 17 0,0-7-45,0-2 22,0-5-3369,0-9 3392,0 2-45,0-9 45,0 7 516,0 9-494,0 2-22,-2 11-1,-1-1-44,-1 0 23,-1 3-1,0 10 3370,3-17-3369,-1 4 21,3-18-21,0-1-1,0-2-22,0 11 23,0-7 21,0 11 46,0-6-23,0 3 68,0 4-23,0 28-89,0-22-23,0 20 0,0-34 112,0 17 0,0-15-23,0 15 1,0-16-1,0 3 69,-1 15-158,0-12 22,0 9-22,1-18 0,0-3-22,0 6 44,0-8 1,0 8 44,1-5 426,1 7 67,0 43-425,-1-23-67,-2 26-24,-1-40-21,-1-11-23,1-6 0,1-12 0,1-3-113,0-4-380,0 0-964,11-10-3409,-2-11 4866,3-10 0,-6 9 0,-6 6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40.8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60 8850,'2'-23'1480,"-1"6"-965,-1 11-111,-2 3-180,0-1-112,-2 1-67,1 1-45,1 1 23,1 1 66,1 0-21,2 0 21,0 0 1,4 1 44,-2 2 23,2 1 292,0 6-68,-3 1-179,0 3-23,-2 3 23,2 2-180,1 23 68,-1-3-46,-2 18 2,0 19 111,1 9 22,-1 5-45,1-10 203,-2-23-203,-2-1 23,-3-1-22,-7 22-68,2-21-628,0 15 606,8-27-45,2-5 22,0-4-89,0-4 112,0-10-90,0-5 90,1-9 583,-1-6-606,3 1 91,-3-2-1212,1 0-1950,1-4 3049,-2-10 0,1 7 0,-1-7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50.1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6586,'5'29'-113,"0"-10"1,-6-12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5:12.936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1 1 10451 180000 90000,'3'12'-6'0'0,"0"-3"1"0"0,-3-9-1 0 0,0 0 1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50.80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45 4661 6047,'-20'4'-313,"4"1"313,13 5 0,0-1 224,2 0 314,-1-3 89,2-2 2445,0-2-2848,7-1-67,8-1 0,11 2 45,11-2 202,10 3-45,4-3 761,36 1-716,-24-1-135,19 2-247,-39-1-44,-12 2 22,-7 1 67,13 10-22,-4-4 0,21 6-12,32-5 1,4-2-34,-9-2 67,10 1 0,-6-1 24,-43-7-193,0 0 192,3 0-36,1 0-54,5-4 45,-2 0-45,1-2-45,-4 3 68,-4 2-68,7 1 45,-14 0 22,4 0 292,-15 0 281,-8 0-259,1 0-166,-4 0-36,4 0-111,7 0-1,19 0-44,-6 0 22,13 0 0,-11 0 0,0 0-23,-2 2-3369,-2 3 3392,-6 1 0,-5 2 0,-5-3 0,-7 0 68,0-2 44,-6 0 0,2-3 0,2 1 0,4-1 3392,6 0-3436,5 0-68,5 0 0,18 3 0,-9-1 22,13 3 23,-15-1 22,-3-2-67,-5 0 45,-4-2 44,-7 0 293,0 0-293,-7 0-21,3 0-24,10 0-44,-4 0 0,14-2 0,-7 2-22,0-1 22,0 1 22,6 0-22,-8 0-22,3 0 44,-13 0 23,-1 0-22,4 0 21,4-1 24,9-2-24,6-1 1,2-1-67,1 2 44,-1 0-22,15 1 0,-11 2-22,12 0 44,-16 0-22,-5 0 0,0 0-3369,-6 0 3369,0 0 89,-2 0 91,1 0-1,-1 0-111,-3-1-1,0-2-45,-5 0 3370,2-1-3414,20-1 22,-5 3-23,22 0 1,-12 2 44,23 0-22,-17 0 0,13 0 23,-23 0 66,-4 0-3413,-3 0 3526,-6 0-1,-2 0-89,-4-2-22,0 1-45,0-4-45,2 2 0,3 0-23,22 1 3415,-10 1-3369,15 0-23,-18 1 67,-3 0-22,-6 0-23,-3 0 1,-5-1-1,-2-2-3414,1-3 3482,7-4-90,5-2 23,22-4-23,-6 4 0,11 1 0,-11 5 22,2 1 1,-1-1-23,-2 0-23,-6 1 46,-7 0-1,-8 1-22,-7 0 22,-7 2 359,4-1 3034,-1 1-3393,10-4-22,5 0 0,13-1 0,9-2 22,5 0-22,3 1 0,-7 3-3392,-6-1 3415,-7 1-1,-10-1 23,-2-2 0,-9 1 0,-2-2-22,-2 1 44,1-1-112,1 0 3437,5 1-3414,2 0 44,7 0-44,8 0 22,5-1 22,3-1 23,1 0-45,-2-1 0,7-2 45,-19 5 22,2-2 0,-22 4 45,-4 1-22,-1-3-46,5 0-44,3-6-22,11-2-23,9-5 23,14 0-1,10 1-3369,6 2 3370,-1 4-2224,-4 0 2246,-10 3 0,-6-1 45,-8 0 0,-7 0 89,5-7-1516,-8 4 1539,6-9 1427,5-2-1629,-7 5 2291,11-6-2268,9 6 0,-5 6 44,17-1-22,-15 5 0,-1 1 0,-7 0 22,-1 0 46,-7-2 21,-2-4 45,5-12-22,-9 2-89,7-10-90,-5 10 67,8-2-45,6 3 22,3 2 3393,6 2-3392,-1 3-3393,5 1 3438,-4 0-23,-4 4 44,-7-2 46,5-6 0,-15 7 22,3-8-67,-19 8 0,0-5 3414,-1 4-3436,0-1-1,2 2-89,2 2-91,5-1 181,3 2-68,14-4 45,-11 6 22,12-5 1,-5 3 22,-3-2 22,5-2-67,-13 1 23,2 1-1,0-3-67,6-1 23,4-2-23,5 0 23,3-2-1,0 2 0,0 0 23,-1 4-22,-1 2 22,-3 1 0,-3 5 90,6-8-45,-15 2 45,19-19-46,-21 7 1,10-11-67,-3 1-135,-2 7 112,9-3 23,-2 12-1,4 4 46,-2 3-46,-2 2 46,-8 3-1,-4-1 1,-3 0-1,4 0 0,0-6 68,18-9-68,-13 0 1,10-7-1058,-11 5 945,7 0-563,7 0 630,7 1 1,2 6 22,1 3-2893,-3 3 2871,-3 0 67,-3 0-556,-3 1 556,-1-1 307,-4 0-195,5-11-67,-7-8-45,-3 0-23,-10 0 0,-9 12-66,8-4 2577,1 5-2555,15-3 0,3 5 22,4 2 1869,-5-2-1824,17-4-45,-15 4 0,16-8 67,-22 6 45,-3-2-22,-4-9-46,-8 8-21,-1-5-1,-8 10-22,2 0-269,4 0 269,18-8-44,-4 7 44,11-5 0,-10 7 0,4-4-23,2-2 68,6-5 0,-1 0-45,1-2 0,-4 2 0,-4 2 22,-8 2 23,-7 5-3392,-1-1 3235,-2 2 89,4-1 1,6 0 22,-3 2 0,8-4 22,-8 5 23,1 0 3414,-5-1-3459,-6 4-22,2-1 22,-3 3 0,0 2 0,-1-2-67,0 1 44,-2 1-44,4 0-22,8-1-429,12-2 473,14 1 67,9 0-22,6 2 23,5 0-23,-1-2-2178,3-3 2201,-6-3-46,-8 2 225,-12-2 271,-22 7-428,-9 3-68,-13 4-537,0 1 2871,6 0-2288,3 0-1,7 0 45,-1-2-22,1 1-45,-4-1 46,-1-1-69,-3 2 46,0-1-23,0 0-23,7 0-45,6-1 1,11 0 67,8 1 0,9 1 23,7 1 21,9 0-3436,7-1 3392,1-1 23,-4-1-1,-14 0-22,-15 0 23,-17 0 22,-10 0-22,-9 2-203,-1-1 3527,-2 2-3392,2 0 23,2 0 66,2 0-44,2 0 68,8 0-24,-5 0-44,5 0 45,-10 0-67,-1 0 44,0 0 1,-2 0-46,1 0 1,0 0-1,1 0-21,3 0 21,6 0-22,9 0 68,9 0-23,16 0 22,8 0-22,7 2 0,3-1 0,-3 2 23,-5-1-68,-7-1 90,-11-1-68,-7 0 46,-5 0-46,-5 0 1,0 0 44,0 2-44,2-1 22,5 2 0,10 3-3347,-8-4 3391,-3 2-21,-17-4 22,-9 1 0,-4 0-90,3 0 0,1-1-22,12 0 3503,14 0-3480,17 0-1344,21 4 1388,7 1 23,8 5-68,-1-1 45,-1 0 0,3-2 22,-3-2-22,1-1 0,-7-2 0,-4-1 0,-9-1 0,-3 0 0,-5 0-2049,-1 0 2049,2 0 0,-1 0-88,1 0 66,-1 1 22,-2 2 22,-2 2-860,-3 0 860,-4 3 2956,11 1-2978,-15-3-2920,23 2 2920,-26-6 0,9 2-23,-19-2 1,-1 1-1445,-2 1 1467,4 1-198,2 2 176,5 0 22,0 2 0,7 3 22,3 0 2148,6 1-2147,9 0-2194,4-2 2194,5-2 1573,3-2-1618,-1-1 22,-8-2 269,-2 0-269,-10 1 0,1-2-22,0 1 22,3-1 22,7 1 3073,1 1-3072,7 1-23,2 0-23,0 0 943,1 0-898,-4-1-66,1 0 44,-7-2 22,0-2-3414,-7-1 3392,-8 0 22,-3 0 1,7 0-1,-10 0-22,11-1-2268,-13-2 2246,0-2 2267,3 2-2267,0 1 22,5 2 0,3 0 22,3 0-22,6 0 0,0 0 0,1 0-22,-1-2 3414,-5-2-3370,-2-4-2574,-5-2 2530,2-2 0,-1 1 44,1-1-22,0 0-45,3 1 68,-1 1-23,4 3-45,-1-2 67,-1 3-22,-4-2 2619,-1 0-2596,-4-1-3415,-1-1 3414,-1-2-47,10-2 70,-14 1 23,15-5-181,-13 3 68,-1-1 23,9 4 3390,-17 6-3323,6 0 93,-17 2-70,-1-4-45,-3 0 22,3-6-68,6-2 23,9-5-113,10-2 46,10 2 22,14-1 45,1 7-3414,6 3 3414,1 4-439,-2 2 439,4 0 0,-4 1 22,-5-2 1,-3 1-1542,-5-7 1563,-1 0 1362,0-9-1383,-2-2 449,1-4-472,-6-1-2205,0-2 2205,-2 2-22,3 3 1070,5 3-1048,5 5 916,5 2-938,2 3-2118,1 2 2140,1-2 67,-3 1 1926,4-5-1993,2-4 310,2-3-288,3-3-2193,-6 1 2171,-1-3 0,-8 4 2171,-3-2-2148,-5 4-23,-2 2-2043,-5 3 2020,-3 5 46,-7 2 44,0-2-67,11-6-22,2-1 2268,17-5-2291,-4 4 45,3 3 0,-5 1 0,-9 2 0,-12 2 45,7-5-45,-16 4 0,20-5 3369,-2 1-3437,27-4-1763,-27 8 1,4-1 1606,12-3 1,4-1-598,13-3 0,3-2 417,-22 6 1,1-1 0,2-1-166,6-1 1,3-1 0,0 0-374,7-3 1,1 0 0,1-1-711,5-2 0,0 0 1,-1 0 1312,5-6 1,0 0 0,-25 10 0,-24 14 0,-75 21-1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55.79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325 3316 7236,'-21'0'897,"1"0"-718,4 1-45,1 1-111,3 1 21,-1 0-44,2-1 68,1 0 403,4-1 874,-4 0-1300,1-1-135,-15 9 45,2 1 23,-11 12-90,4 0-202,3-1 23,2 0 111,10-9-156,6-5-203,7-4 293,2-3 695,9 0 245,1 0-66,7 0-157,-5-2-90,-4 1-89,-5-1-225,-3 1-67,5 1-22,8 0 223,13 0 113,18 0 291,12 0 113,13-2-202,2-1-449,13 1-157,-29 0 180,4 2-45,-26 0-23,5 2 112,6 2-66,8-1-45,8 0 22,7-3 44,8-2-44,7-10 583,-2-4 67,1-10-68,9-5-425,-30 10-45,4-1-112,-33 13-23,-2-2-22,4 3 23,6-5-68,8 1 112,7-1-22,8-4 0,6 2-68,3-6 68,22-4 0,-31 2-45,8 1 157,-37 7 0,-9 5 22,-5 0-3526,-2 3 3370,3-3-1,7 1-932,13-4 954,8-1-44,10 2-22,1 1-302,-3 3 324,-6 4 0,-12-2 22,0 3 2792,-16-3-2769,7 2 0,-13-3-1,13 0-21,6-4 1233,16 0-1256,16-2-23,13 1 23,5 4 23,4 2-23,-10 4 0,-10 1 557,-16 1-513,-13 0-21,-10 0-23,-1-3 113,1-4 21,12-7-22,11-4 45,11-4-135,10 0-3371,2 0 3349,-2 4-2260,-5 4 2238,-10 5 22,-10 3-23,-7 2 23,-11 2 23,-1 1-1,-10-1 2262,6-1-2216,-4-4 3082,28-10-3150,-8 0 0,17-5 0,-19 3 23,-3 4-23,-3 1 0,-3 2-46,7 0 46,-8 2 23,8 1-23,-9 3 68,18-9-3313,-3 0 3312,11-10 67,-13 1 342,-5-5-296,-1-2-23,1-2-202,6 0 0,9-1 0,10 3 23,7 3-24,5 2 46,-2 5-2268,-1 2 2268,-6 4-233,-9 2 256,-9 3 2164,-17-1-2075,-7 1 291,-6-1-89,-2-5-112,15-13-202,-8 4 3136,18-7-3181,-7 8-1655,12-1 1700,7 3-2699,6 0 2676,8 4 46,2 5-1,3 0 0,-9 3-856,-7-4 923,-13 1 495,-8-3-517,-6-3 2475,-3-5-2520,-3-2 0,3-6-89,1-1-22,7 0 21,9 0 1,7 4 1497,12 1-1452,6 5 22,8 1 22,1 3 1273,0-3-1228,-3 1-45,-3-6 1,-6-2 21,-9-5-387,-5-1 365,-8-1 1,-2 1-23,-4 1-45,-2 3 45,-1 2-45,-4 4 23,11-2 22,-1 4 22,0 2 23,7-3 44,-13 3-44,-1-2-22,-8 3-1,-9 1 0,-5 7-44,3-5-157,6 2 89,11-4 479,15 1-412,13-4-3346,2 4 3346,8-1-2245,-3 0 2290,-5 1 1,-6-1 21,-13 1 136,-7-4-136,-12 4 2292,-6-5-2290,-8 7 3322,-2-3-3390,0 1-45,1 0-135,10-2 202,-7 10-22,8-5-1,-4 9 46,2-3-23,8-1 22,8-3 1,3-4 21,3-3 46,-4-1-90,3-6-453,-10 7 386,4-1-3205,-3 8 3205,-1 3 44,9-1 23,6 3 0,0 0 23,13 0-23,-6-1 0,8-3 333,1-1-311,-2-5 0,1 1 1,-10-3-1,-2 2-22,-8-1 23,-6 4-1,-2-1-112,-10 8 23,11-1 22,-14 7 3393,8-1-3348,-3 3 22,7-1 0,14-3 1,14-4-23,11-5-1725,13-3 1747,2-4-1098,-1 1 1076,-10 0 0,-16 4 67,-10 1-89,-22 6-45,-8 2 1499,-12 5-1500,2 1 1370,4 0-1279,9 0-23,5 0 45,7 0-1,4 0-21,7 0-1,-1-3-22,2 0 45,-13-3 22,-7 2-22,-11-2-23,-6 4-22,-2-1-44,0 3-292,26 0 336,0 0 67,33 0 0,3 0-67,18 0 22,11 0-22,2 0-1246,-9 0 1269,-17 0-1,-18 0 23,-18-2-23,-12 0 1,-9-4-68,-4 2 0,-7 0-22,-1 2 0,9 2 1358,9 0-1291,7 0 0,8 0 67,-3 0-67,5 0 0,-2-2 0,1 0 22,-5-3-22,0-1-22,2 3-1,7 0 23,9 3-22,8 0-3392,8 0 3414,2 0 0,5 4-1558,-1 0 1536,1 3 22,-4-2 22,-10-1 1,-13-3 44,-17 1 0,-12-1 2610,-10-1-2946,-5 2 2542,0-1-2341,4 1 91,5 2 22,0-2-1,1 0-21,-4-2-1,-2 0 1,0 0-46,-1 0-22,3 0 45,0 0 0,5 2-22,8-1-45,8 4-3280,14 2 3369,17 3-172,7 4 172,12 2-22,-1-3 0,2 3 0,1-5 45,-4-2-90,-3-4 90,-12-2 3261,-14-1-3149,-13-1 57,-18-1-192,-5 0-67,-11 0-224,0 0 225,5 5 88,5-2-21,11 5 44,7-3-45,6-2-22,-1 0 0,-5-2 23,-9-1-1,-9 2-22,-4-2 0,-3 0-22,-1 0-1,4 0 1,3 0 0,14 2-68,12 0 112,17 4 46,19-2-3460,10 1 3414,11 1-2268,1-3 2224,-7 0-739,-7-1 783,-15-1-22,-13 0 0,-9-1 23,-17 0-46,-5 0 1926,-13 0-1881,-3 0 2823,2 0-2845,0 0 1651,1 0-1628,3 0-1,-2 0 1,2 0 21,3 0-44,-1 0 0,6 0-22,-1 0 22,9 0-45,8 0-22,12 0-3325,13 0 3392,5 0-2268,11 0 2290,7 0-22,5 3 22,9 0-510,-4 0 488,-8 0 2048,-8-3-2026,-15 0-44,-10 0 3052,-10 0-2985,-3-3-23,-13 1-44,4-2 1093,-16 1-1116,12 0 45,-4 0-23,16 0-3324,8-2 3347,14 0 23,10-4-720,10 2 697,7-1-1046,8 1 1046,-44 4 0,1 1 0,2 0 0,1 0 0,2 1 0,-1-1 11,3 0 1,-1 0-12,0 0 0,-2 1 11,0-1 0,-2-1-11,-1 1 0,-1 0-22,46-1 22,-3-1 0,2 2-1062,-1 1 1062,-42 1 0,1 0-11,4 0 0,0 0 11,7 0 0,0 0-241,5 0 0,0 0 218,2 0 1,-1 1 938,-2-1 0,0 0-916,-3 1 0,-2 0-72,-5-1 0,-2 0 72,-3 0 0,-2 0 67,42-4 2340,-3-5-2856,-3-5-873,9-1-69,-44 9 1,2 2 1053,8 0 1,-3 1 0,12 1 0,-11 1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31.6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951 1 6137,'-61'13'359,"1"0"-292,-1 1-67,4-2 23,6-2-1,3-1-22,5 1 22,0-1-22,2 1 45,1-2-22,-1-3-1,1 0-3414,-2-1 3392,-1-1-22,-4 5-1086,-3 0 458,-6 5 650,-6 5 0,27-9 0,5 1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33.3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85 6249,'-20'-12'1592,"3"2"-1032,9 3-156,4 2-90,-1 1-135,5 1-67,-2 2-89,2-1-427,0 2 427,24 0 156,2 0 180,30 0-337,1 0 247,2 0 0,2 0-246,9 0-1,-14 0 1,-4 0 22,-10 0-45,0 0 22,3 5 112,28 2-156,-9 1-90,26-2 112,-13-5-561,8-8-896,5-5 1457,3-10 0,-41 8 0,-11 1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23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3213 5980,'11'-7'426,"-1"-1"0,0 1 23,-3 1-158,-3 2 45,-2 1 359,0 1-246,-2 1 425,1 0-829,-1-2-45,0-1-45,0-3-22,3 0-45,7-5 112,17-16 0,-3 4 67,7-11 0,-15 10 897,-7 0-515,-4 12-113,-3-2-179,-2 12 0,0 0-112,0-2-68,0 0-21,1-5 21,2-5 225,21-42 44,-10 24-88,12-28-69,-18 41 91,-2-5-180,-1 9 0,0-5 0,-1 12-23,3-1 1,0-3-1,14-23 23,1 0 0,10-17 23,-4 11 22,-2 4 246,-4 0-156,-9 13 201,0-11-224,-8 22 0,-1-11-112,-1 17 0,-2-3 0,2 2-67,1-3 22,15-22 0,-3 11 90,12-16 0,-11 17 22,-1-1 22,-4 0 114,1-8-136,-5 11 22,-1-5-44,-3 13 0,1-6-45,1-6-22,1-1-1,2-6 23,0 7 23,1 0 133,6-7-44,-5 10-21,5-5-2,-10 13 91,0 3-1,-5 2-112,0 2-45,1 0 1,-1 2-46,1-7 1,3 2 22,0-9-22,4 0 22,2-2 0,-1-2 67,4-15-22,-7 15 22,4-21-67,-8 24 0,3-3 22,-3 9-44,0 4 22,0-2-23,6-6-21,-2 3 44,6-6 0,-5 5 44,-1 0 1,-3 4 68,2-4-68,-1 2-113,1-1 91,-2 1-46,0 4 23,1 2 0,-2 0 0,1-1-22,6-8 22,-1 1 22,14-19-22,-7 14 23,6-5 22,-10 10 22,-2 5 67,1-7-134,-5 9 0,0-5 0,-3 11 0,3-7 0,-1 2 0,6-9-45,-2 0 45,4-8 0,-1 1 157,8-17-67,-11 19 135,6-10-46,-13 26-179,1 0-45,-3 5 67,0-3-22,2-4-22,2-1 22,3-5 22,2 0-44,1-4 67,2-4 44,4-15-44,-5 8-22,2-8-23,-6 16 22,-2 3 0,-1 4-22,-1 6 0,-2 1-22,1 3 22,-1-1 0,-1 0-22,10-18 44,-6 7-22,9-15 0,-6 12 45,6-16-45,-5 15 22,2-7-44,-6 19-1,-2 5-44,-1 1 90,-1 1-23,0-2 0,2 2 0,-1-2 0,6-8 0,0-1-23,3-8 46,-4 4-1,1-1-44,-4 8 22,0 1 0,-1 5-23,-2 2 1,6-6 22,4-2-23,9-8 1,0-2 44,3-1 46,3-12-68,-12 14 22,2-5-22,-13 19-22,-1 2-68,-1 1 90,1-1 0,0 0 0,1-2 0,0-1 0,2-2 0,2-1 0,4-3 0,-2 1 0,4-2-67,-6 4 67,1 1-45,-1 0-22,5-1 44,-3 2 1,7 0 22,-4 1 0,3-2 45,15-8-23,-12 4-22,10-5 23,-14 5-23,-3-1 0,0 2-23,-6 2 23,3 6-45,-1-2 1,19-4-2,-10 3 92,12-4-46,-15 5 0,-1 0 0,2-1 0,1-1 0,2 2 22,-4-1-44,15 0 22,-11-1-46,10-1-111,0 2 180,-11 2-1,10-1-22,-14 2 22,-1-2 46,10-4-46,-6 4-44,8-3-1,-9 5 23,0-1-22,14 0-23,-4 0 23,7 1 22,-7 1 22,-1 0 0,6-2 1,-6 1-1,-4-2 1,-10 3-46,-8 0-425,0 0 448,1 0 23,0 0-1,4 0-22,1 0 22,6 0 46,-3 2-68,4-1 224,-6 1-180,-2-1 1,-1-1 0,-3 0 90,-1 0-157,2 0-23,-2 0 23,1 0-360,-1 1-67,0 2-313,-13 6 67,-2 4-22,-14 5-471,5 3-1054,6-2 2242,8-5 0,7-5 0,3-7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24.5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54 6271,'-12'-11'68,"3"1"-91,9 10 897,0 0-582,4 0 471,14 0-383,2 0 114,12 0-23,-7 0 134,1 0-201,0-2 134,10-4-448,-10 1 44,4-1-112,-15 5-89,-4 1 112,2 0 134,-1 2-89,0-1 22,-3 3 135,3-4-113,-3 2 203,8-2-46,0 0-44,3 0-135,4-4 23,6-3-113,-11 2-44,0 0 44,-16 5-22,-2 0 314,-1 0-382,2 0-200,0 0-136,4 0-67,3 0 23,4 0-1436,13 0 606,-3 0-359,4 0 1637,-11 0 0,-8 0 0,-4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25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57 7661,'0'-22'3834,"0"2"-3228,0 14 358,0 1-919,0 3 0,0 1-45,0 1-247,0 4 381,1 24 24,7 6-1,5 29-23,4 1-22,0 9 0,-4 4-11,-6-24 0,-1 1-11,3 23-1,-3 16-21,-3-43 21,-2-7 113,1-6-180,0-14 23,0-3 0,-1-12-45,0-4 22,-1 1 24,4-1-46,-2-2 22,4 2-22,-3-4-3744,5 4-987,-5-3 4731,3 1 0,-6-2 0,0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26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62 78 6563,'0'-26'1614,"-1"6"-874,-13 10-538,6 5-90,-10-2-112,10 5 0,2 1 22,2 1 23,2 0 113,1 0 536,1-1 46,0 0 426,0-1-292,0 1-806,0 0-158,0 8 247,0 15 314,0 59-542,0 1 138,1-20 1,-1 2-1,1-13 0,-1-2-44,2 49 10,-1-27 1,-1-2 11,1 9-34,-1-24 0,0-5 12,0-17 21,0-5 248,0 10-270,0-14-22,0 9 317,0-17-294,0-1-830,0 6-3902,4 1 4709,1-6 0,0-4 0,-1-11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26.9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1 6765,'0'54'1120,"0"6"-1007,-9 5-23,-3 14-5683,-7 14 5637,10-42 1,1 0-640,0 0 1,2 3 594,-1 37 0,3-34 0,7-99 0,3-30 0,1 1 0,0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38.2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0 6047,'-13'28'1054,"2"-7"112,8-15 448,-1-5-896,0-1-225,-2 0-358,2 0-158,2 0-291,2 0 202,-1 0 45,0 0 1658,0 0-1635,1 1 44,0 6 44,0 13 1,0-1 23,0 4-68,0-13 23,0-5 44,0-3 90,0-1 67,0-1-247,0 4 23,0 1 0,0 16 0,0-5 23,0 13 21,1-6 1,2 3-22,3-2-23,1 4 22,-2-13 23,-1 2 157,-4-14 246,0 0-470,0 2 44,0 1 23,0 9 0,2 7-45,1 4 22,0 4 0,2 10-22,-3-12-22,1 6 44,-3-10 2,1-5 20,0 3-44,3-2 23,-2 1 89,4 34-90,-2-20 0,2 36-22,-3-40-22,-1 16 67,1-21-68,2 4 1,-1-11 22,1-2 157,-1 43-90,-2-27-89,-1 35 44,0-25-22,2 2-3392,2-2 3437,-1-6-45,1-19 0,-4-2-45,1 1 112,-2-3 0,0 6 449,0 12-314,0 11-180,0 0-22,0 3 23,0-16 3369,0 1-3392,0 1 45,1 11-45,1-13 44,1 11-21,-2-4-3393,1-6 3348,-2 10 90,0-10 44,0 7-45,0 2 67,-2 7-134,-2 3 23,-1 18-1,0-5 3370,3-6-3392,2-19 0,0-9 0,0-12 22,0 13 1,0-7 201,-2 5-22,-6 19-135,-3 12 23,-4 19-45,5 16-23,4-23-44,5-10 22,1-30 67,-7 21-67,2-16 22,-5 29-22,2-24 0,4 2 0,1 23 45,1-17-45,2 13 0,0-28-45,0-10 45,0-10 0,0 1 23,0-2-23,0 10 22,0 3 23,0 8 22,0 30-44,0-15-23,0 20 0,0-26 0,0-1 22,0-6-44,0-1-1,0-18 1,0-3 22,0-14-45,0 8 45,4 3-1210,0 5-2109,7-1 3319,4-7 0,-6-4 0,2-4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5:17.243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22 42 10832 180000 90000,'8'4'1350'0'0,"-3"-1"4710"0"0,-5-3-5825 0 0,-7-5-33 0 0,3 2 27 0 0,-6-4-16 0 0,4 3-50 0 0,2 2 66 0 0,1 0 102 0 0,2 0-3187 0 0,8-1-2298 0 0,10-1 5154 0 0,10-4 0 0 0,-8 4 0 0 0,-2-1 0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41.0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68 1 14410,'-11'3'134,"1"0"-223,10-3-90,0 0 156,0 1 68,0 4 22,0 6-22,0 5 67,3 14-67,2 4-23,0-3-22,2-2 68,-4-17-23,0 2 0,-2-4 44,0 0-44,0 0 45,0 2 134,2 9-179,-3-4-1,5 8 1,-3-7-22,1 2 22,-1 14-23,-2-7 46,0 11-68,0-11 0,0-1 22,0-3 23,0-2 22,0-8 157,0 5-90,0-11 91,0 16-202,0-12-1,0 14-22,0-6 45,0 6-45,0 17 67,0-14-134,0 9 134,0-20-67,0-2 0,0 0 112,0 7 0,0 0 0,0 10-45,0-4-44,-3 6-1,-3 16-22,1-7 0,-2 13 45,5-16-45,1-4 0,1-7 0,0 2 23,0-1-23,0-3 0,0 0 246,0 16-223,-1-11-1,-2 23 0,0-19-22,-2 6 68,1 36-68,2-31 0,-2 23 0,3-44 22,-2 1 68,-3 20-1,1-6 1,-3 19-22,1-14-23,0 3-1,3-4 1,1 19-45,1-1 0,2-4-22,0-13-3437,0-27 3459,0-3 0,0-4 44,0-2-44,0 2 23,3-1 89,-1 4 89,5 17 3326,-4 13-3505,3 2 23,-4 7-23,-1-18 24,-1 19-1,0-17-68,0 10 23,0-22 23,0-5 21,0 14-21,0-11 44,0 14-22,0-14-23,0 1 68,0 13-90,0-7 45,0 12-1,0-12-44,0-1 23,0-3-46,0 0 23,0-10-22,0-3 44,0-8-22,0-2 90,0 4-23,0 1-22,0 2 45,0-2 0,0 0-68,0-3 23,0 1-22,0-4 66,0 1-44,1-2-23,0-1 135,0-1-134,-1 2 21,0-2 91,0 6-45,0-3 0,0 3-68,0-5 584,0-1-4216,5-9 3610,7-18 0,-4 11 0,2-9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50.9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186 434 6675,'-29'-28'2063,"3"4"-1458,13 14-89,3 1-202,4 5-90,3 1 382,1 0 201,2 3-23,0-4-201,0 3-179,-1-4-90,-1 3-135,0-1-67,-3 2-246,3 1-113,0 0-89,2 4 336,-2 55-819,2 6 841,-1-8 1,1 5-23,0 5 0,0-3-23,0 24 90,4 10 180,-2-72 269,4-7 313,-4-19-134,0-35-605,-3 0-113,-8-38 23,-3 5-516,-5-21 1,-1-4 247,4 0 66,0 6 0,3 7 67,11 39 932,2 2-864,44-25-45,-18 25-113,32-22 1,-33 40-3347,-8 5 2988,2 9 426,-3 3 90,7 12-1,-3 8 136,0 11-91,0 9-22,3 18 90,-9-12-113,0 15 91,-12-19 22,-3 1-22,-1-7 3481,-5 7-3437,-4-15-22,-6 6-90,-3-15-112,-10 2 112,13-10 0,-5 1-23,17-8 46,1 0-23,2 0 0,0 1-89,0 3-68,0 7 382,6 7 380,25 38-448,0-7 0,23 27 0,-12-24-3392,15 9 3348,-12-14-248,-3-4-403,-19-19-605,-15-14 1188,3-5 0,-6-3 0,3-2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5.2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24 743 7460,'-9'-15'313,"2"3"-65,6 12 3338,1 0-3294,0-2-68,0 0-45,0-3 24,0 4 21,0 0 134,0 1-335,-2 0 44,2 0-44,-1 0-23,1-2-23,0 2-67,0-1 68,0-1 22,0 2 45,0-3 202,0 3 649,0-1-784,0-1 67,0 2 270,0-1-359,-1 1-90,0 0-157,0 0 112,1-2 0,0 2 45,0-3 90,0 3-23,0-2 90,0 1 516,0 0-651,0 0 23,0 0-45,0 0 0,0 0-45,0-1 0,0-1-67,0-1 112,0-3 23,0 0 21,0-1 1,0 3 45,0 1-68,0 2-22,0 1 0,0 1 0,0-1 0,0-1-22,0-4-45,0 0 44,0-5 23,8-15 23,-5 10-23,8-14 22,-8 21-22,1-3 45,-1 10-45,-1-2 0,1 1-45,-3-2 23,4-5-90,4-8 112,2-3 0,7-9 0,-2 3 0,3-2 22,3-6 0,-7 11 1,0-1-1,-10 13-22,-2 4 0,-1 3 23,-1 3-23,0 0-23,0 1 23,0 0 0,1 0-22,1-1 22,1-4 22,-2 1-22,2 0 23,-3 2-1,2 1-89,-2 2 44,4-4 23,-1 1 0,4-3 23,-2 0-1,-1 4 23,-2 0 89,-1 2-268,-1 0 224,4-5-90,1-1 22,2-4-22,-1 1 22,0 1 1,-4 1-1,2 2 23,-3 3-45,1 1 0,-1 1 46,-1 0-92,0-1 24,4-2 22,-1-2-23,3-1 23,-1-1 0,2-2 23,1-4-23,-3 6 22,-1-1 24,-4 8-1011,0 0 584,0-1-135,0-5-1950,1-11 22,1-2 2444,3-9 0,-3 15 0,2 3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10.8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24 11249,'0'-12'-628,"0"3"1010,0 8-91,0 0 628,0 0-1054,2 1 91,1 0 66,5 5 202,12 26 247,-3 7 157,3 30-202,-13 8 45,-4 16-427,-5-42 1,-3 1 179,1 3 1,-2-1-113,-10 46-67,8-43 0,0-3-90,0 14 22,3-3 1,5-45-90,9-10 269,0-6-23,11-7 136,-3-7-361,-1-13-2173,4-30-292,-11 9-785,2-15 3341,-10 24 0,-1 17 0,0 6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11.3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63 192 6541,'-27'13'1277,"5"-3"-6735,14-3 5593,4-5 1363,3 1-1699,1-3 970,0 0-276,2 1 1166,23 2-739,2-1-135,22 1-23,-2-3-292,8 0-155,9-11-170,-11-4 1,4-5-12,2-6 1,-1-2-315,-1 0 1,-3 0-964,31-20-1256,-55 29-1659,-15 9 4058,-10 7 0,-5 3 0,0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6.3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71 6720,'0'-19'852,"0"4"-852,0 14 179,0 1-157,0 3-22,0-3 68,0 3 44,0-3 1255,0 0-716,0-8-203,0 0 136,0-6-69,0 7-291,0 3-112,0 4 0,0 0-112,0 8 23,-3 4-23,3 12 0,-4 4 0,3 3-23,0 0 1,1 1 67,0-1-68,0 1 46,0-2-23,0-2 45,0-8-23,1-3-22,1-8 0,1-2 45,0-4 269,0-2-45,-2-1 134,2 0 46,-3 0-158,2-2-269,-2-9 69,0-10-91,0-12 45,0-4 22,0 1-23,0 9-44,0 10-89,0 10-113,0 4-67,0 3-359,0 0 538,0 1 113,0 9 44,0 8 67,2 11-89,7 7 23,6 2-517,8-2-1412,12-6 1861,4-13 0,-12-8 0,-7-9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7.1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6451,'10'0'-202,"0"0"336,-4 0-21,-3 0 21,0 0-89,-3 0-45,0 0 23,0 1 44,3 3-67,-3 1-45,5 1-45,-3 0 23,3-2 45,-1 0-45,-1-1 44,1-2-22,-1 0 67,0-1 1,0 1-135,-1 0 67,-1 1-90,-1 1 135,0-1-112,3 2-112,-1-4 224,5 3 0,-5-3 0,2 2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7.7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5823,'26'20'45,"-2"-3"-157,-5-1 90,-2 0 22,-1 5 0,-8-10 0,-3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8.9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6474,'6'24'22,"0"-2"-22,-4-8 0,0-3 0,-1 1-22,0-2-46,0 1-44,1 0 89,1 3 1,1 1 471,1 3-382,3-1 269,25 50-314,-15-33 45,18 39 136,-16-33-181,-4-9-44,4 7-23,-6-13 90,-1 0-23,-1-1-44,7 8 156,-5-8-89,3 5-45,-8-13 291,-2 2 427,-1-3-629,0 7-66,-1-5-23,4 5 426,-1-5-359,3 2-67,-3-3 67,10 17-67,-9-15 0,5 11 0,-2-10 382,-4-5-270,3 4-45,-4-9-45,2 2 68,-1 1-45,0 2-23,0 0-89,-2-3 134,1 2-67,-2-5 0,-1 0 0,-3-3 0,1-2 23,-2 0 21,4 3-44,-2 0 90,5 7-90,-4-5 0,4 4-45,-2-4 45,12 8-67,-5-4 22,10 4-179,-10-6 448,-1-3-179,10 9-179,-1-4-158,15 3 696,3-3-292,6-4 90,23 4-2355,9 0 1166,-13 2-66,-8-1 1053,-34 0 0,-9-8 0,-5 2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9.9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95 101 6003,'-5'-31'1681,"-2"4"-1232,2 17-24,-3 1-155,-1 4-69,0 1 226,-5 1-69,5 0-201,-2 0-90,6 2 23,1-1-45,3 2-23,-2-1-22,3 1 0,-2-1-22,1 1-113,1 0-380,-2 0 582,2 5 90,0 4 650,3 33-583,2-4 202,2 29-135,1-7-88,-1 11-24,-3-15 0,0 2-134,2 29-23,-3-31 1,-1-1 111,-1 24-67,-1-30 46,2-5 21,-2-34 23,1-7 314,1-3-135,-2 0 46,1 0-427,-1-5-45,0-10-112,0-12-303,0-21 1,0-6 280,0-21-1607,0 12 1,0 2 1875,3-6 111,0 17 69,0 16-158,0 18 45,-3 10-246,0 6 268,0 0 2854,0 6-2988,0 9 203,0 14 110,0 11-21,-4 12-1,-5 28-201,1-23 0,-1 13-23,7-40-22,2-9-23,0-9 23,0-5 22,0-4-45,0-1-6613,-4-2 6591,-1-16 0,0 12 0,1-12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5:19.023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10 35 14372 180000 90000,'2'14'2504'0'0,"0"-3"-2157"0"0,-2-11 1411 0 0,0 0-1467 0 0,0-14-100 0 0,0 10 6 0 0,0-11-24 0 0,0 14-756 0 0,0 0 572 0 0,-5 1 11 0 0,4 0 874 0 0,-4 0-874 0 0,5-4 6 0 0,0 1-6 0 0,0-3 0 0 0,-1 1-62 0 0,0 1-2500 0 0,0 3 0 0 0,1 0 1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06.8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 71 7123,'8'-25'3095,"-4"5"-2064,-1 4-964,-3 10-44,0 2-113,0 4 292,-1 0-225,-5 0 68,-24 43 67,5-2 68,-19 43-46,17-12 11,11-18 1,2 1-2439,-7 28 2349,10-30 0,1-1 12,-3 10-46,1 3-157,4-27 113,3-5-1,3-26-111,2-7 201,12-2 359,23-28 0,7-9-404,11-7 23,-4-2 1,-3-1-114,-7 1 2406,-15 8-2270,-8 13-68,-10 11 112,-4 9 45,-2 6 112,0 1-583,-15 20 471,-6 8 0,-16 29-247,15 1 0,4 2-111,7-1 134,14 29 44,35-81 270,13-16-135,27-38 292,-13-11-270,-4-17-246,-33 28-628,-21 25 538,-10 18 337,-11 17 134,-11 11-23,-16 23-22,2 14 1,0 5-225,-4 13-45,11-16 0,6-4-269,19-18 359,33-22 157,-5-8-673,23-19 292,-18-1-1660,0-5 964,-12 6 225,-2 3 426,-12 15 314,-2 10-68,-3 13-493,-3 4-5297,0-6 5768,2-11 0,5-11 0,1-7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09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136 19 0,'-15'-10'497,"1"2"2107,8 8-2604,3 0 1342,-1 0-1342,3 0 5574,0 0-5663,1 23 291,0 16 3204,-1 33-3227,-6 14-45,-4 10-89,-1-31 1,0 1 21,3-10 0,1-2-22,-3-1 0,2-4-1,3 10 46,2-34-90,4-15-22,-1 0 22,1-10 0,0 1 67,0 1-45,0-1 1,0 2-1,0-3-537,0 2 515,21-2 22,-2 1 1,19-1 156,-7 1-179,-1-1 516,19-5-337,-25 1-22,11-2 22,-32 4-179,0 2-269,-3 0-404,0 0 113,0 1 336,4 6-225,5 6 449,74 12 0,-133-26 0,31-3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53.3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0 148 6182,'23'-4'-23,"-3"3"1,-13 3 134,-2 1 538,-4-2 269,-1 1 875,0-2-1816,7 0-3124,9 0 3460,21 0-246,28 0-489,13-9 0,9-3-129,-14 2 1,2-1-408,-4-1 0,4-3 1,-5 1 956,9-3 0,-9 0 0,15-2 0,-28 4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54.8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2 257 9814,'-1'-19'2870,"1"3"-2354,1 8-382,4 2-4520,7 3 4442,59-5 0,19-2-56,-34 3 0,4-1-694,12-2 0,15-2 0,2-1 0,-11 1-35,10-3 0,-2 0 699,3-3 0,6-1 1,-15 3-1,12-3 1,1-3-1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58.9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263 54 6608,'14'-13'2152,"0"0"-201,3-1-1301,-7 6-179,-4 3-1,-6 5 158,0 0-784,-1 7 649,-17 46-359,-4 10-89,3-11 0,0 5-1274,1-4 1,1 1 1317,0 1 1,1 5-60,-2 15 0,0 10 0,1-7-19,1-6 1,1 1-20,0 9 0,0 8 1,2-14 7,1 16 23,4 6-1,4-43-22,-2-4 23,0-8-1,0-5 23,1-8 44,4-8 23,0-12 2525,1-3-2548,0-7-1142,0 0 986,7 0-68,11-5 45,15-10-201,10-12 246,6-12-3481,0-10 3526,-8-2-108,-2-9 108,-19 27-807,-6 2 740,-12 29 67,-8 2-45,0 5 3350,-7 3-3305,1 3 306,1 0-306,4-5 23,4-1-1,2-4-156,1-1-68,0 1 67,0 4 113,0 3 89,0 8-67,0 8 67,2 7 23,11 37-135,-4-28-45,11 18-44,-10-42 201,3-10 157,5-2 1,-1-4-91,7-4 202,3-6-201,21-21 45,3-7-136,1-4-21,-10 7 66,-20 11 180,-2-9-157,-8-14-44,-4-3-1,-7-9-44,-1 12-91,-9 1-179,-2 7 180,-13 9 202,2 12-203,-2 8-44,2 7 0,-34 80 68,29-31-102,0 6 0,3 1-437,14-6-2780,4 1 897,3-21 2466,3 1 0,0-23 0,0-2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59.4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64 50 9859,'0'-17'2175,"0"3"-2220,0 12-112,0 1-471,0 0 1278,-5 101-403,-3-40-124,2 11 0,-1 3 57,-8 6-90,4-2-12,6-21 1,2-1-79,0 7 0,7 17 67,5-61 919,24-18-582,-1-24-1932,8-19 0,1-10 1562,-11 6 0,-1-3-34,14-22 0,2-3-1123,2-5 0,-3 3 1123,-12 24 0,-2 2 0,7-11 0,-4 10-2063,-9 24 830,-9 27-1548,-10 25 2781,-1 11 0,-2-13 0,-2-4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59.9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36 9298,'-6'-16'1345,"2"3"-1188,-1 9-224,2 1-269,2 3-1,-1 2 405,2 15 291,0 13-68,0 28 90,0 16 146,0 11 0,0 5-494,0-34 1,0 0 11,0 33 0,2-6 90,7-11 89,18 3-45,-6-37 0,7 0 135,-17-33 134,-2-4 360,19-26-718,-5 3-45,15-24-1,-7 7 1,-4-5-12,3-9 1,1-3-168,3-20-741,-2-5 1,-2-1-1928,-11 3-225,-2-19 3027,-13 58 0,-4 19 0,0 14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00.4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12818,'16'3'427,"5"-1"-248,9-1 45,9-1-67,7 0-157,-3-2 0,3-4 0,-24 2 0,-2-2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01.6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1040 8693,'5'-23'942,"3"1"-696,8 7 46,1-3 1524,12-13-919,-16 14 44,5-9-246,-18 20-381,0-1-45,0 2-202,0 1-67,0 3-156,-3-1 21,-1 2 1,-1 0 22,-2 0 44,2 0-44,-2 8 0,1 7 67,0 13 45,3 32 0,2-9-22,1 20 22,0-18-45,0 0 112,25 42-67,-9-38-580,24 26 647,-18-53 45,0-6-90,-3 0 24,-7-8-24,-2 1-22,-7-4 67,-1-1 603,-2 18-782,-3-11 44,-9 12-21,-8-17-1,-27 8 68,22-10-269,-8 3-180,30-12 112,1-2-201,2-1 560,3-2 22,5-13-89,13-14 492,11-24-1964,17-27 1,4-9 1538,-18 28 0,0-1-38,3-6 1,4-7 0,-6 6-65,-2 1 1,-5 3 17,2 0 0,-1-4-58,-4 7 0,0-5 1,-1 4 96,3-8 0,-2-1 90,6-18 0,-3 2-851,-14 34 1,-3 4 1388,4-37-391,-9 12-170,-6 38 2162,-1 6-2274,0 28-81,0 3-366,0 0 2394,0 2-1880,0 10 1625,-1 12-1580,-8 21-22,-6 21 68,-9 25-581,9-37 0,-2 2 557,0 9 1,0 2 33,-2 3 1,0 1-57,0 0 1,1 4-1018,3 2 0,2 6 0,1-7 1006,2-7 0,0-1-11,-1 29 0,4-9-22,7-32 44,0-21 1,0-13 66,0-12 777,0-6-776,0-3 3481,0-1-2920,-16-6-606,3-9-23,-14-13-112,8-12-11,6-19 0,4-5 11,-2-22 23,5 13 0,2 0-1027,4-6 1027,7 11-68,1 18-179,29 10 292,1 16-23,29 1 67,1 5 113,19-6 0,3 0-90,2 0-45,-9 2 0,-10 5-404,-38 11 404,-13 44 0,-11-28 0,-4 28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03.8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62 1153 10105,'0'-24'987,"0"5"-696,0 12-134,0 2 45,0 2-45,0 2-224,0 1-180,-1 0 113,1 0-23,-3 0 202,-1 7-1,-3 6 24,0 14-1,1 31-90,3-22 68,2 14 157,5-36 1659,24-14-1390,-5-15-292,23-18-67,-15-17-45,2-11-89,-8-7 0,-4-4-135,-1-15 67,-4 17 1,-4 5 111,-12 15-426,-20 14 292,6 19 90,-19 6-1,9 24 46,-6 6-23,-12 36-168,13 11 0,2 3-2377,-9 12 2545,15-13 0,8-6-90,23-21 90,-2-14 22,20 0 405,0-20-91,8-9-246,-8-9-45,4-12-113,-14 7 2456,2 0-2814,-7 13 269,-4 7 135,1 35 89,-2-12 45,0 33 90,-2-35 112,2-4-1,-1-13 450,13-25-629,2-7-67,13-25 1,-2-8-91,-2-11 23,0-3 0,5-18 67,-14 33-67,2-1 0,-20 42 68,-3 9-23,-1 4 67,0 1-314,0 1-112,0 14 449,0 72-91,-1-21-44,-1-7 0,0-1 0,-1-4 0,-1-12 0,4-14 0,0-9 112,0-10 46,0-2 133,0-6 45,4-2-178,21-16-181,2-3 90,37-36-56,-25 14 1,-2-3 77,23-24-89,-27 24 0,-6 3 45,-12 5-67,-6 4-90,-7 12 0,-2 9-180,0 8-156,0 3 335,-2 14 159,-21 42-2,-4 29-44,-2 8-22,8-5 0,18-41-1,2-8 68,23-3 134,-3-17 45,25-7-89,-4-27-46,6-16 2,5-14-69,-4-11-44,-6 3 44,-12 9-44,-14 16-651,-7 16 403,-8 17 248,0 11 67,-1 13-23,-3 11 1,-2 6 21,-2 0-44,3-1 0,3 8 45,2-15-45,5 4 68,7-19 582,76-3-560,-40-17-12,4-2 1,-4-9 100,-4-50-224,-17-29-224,-4-6-202,-29 24 0,-8 4 382,-3 11-292,-18-14 156,13 64 158,3 15-45,-27 72 45,23-28 44,4-1 1,3-2-45,12-9 22,4-16 1345,49-17-896,-8-28-68,47-23-202,-52 9 1,-2-5-46,1-1 1,1-4-34,12-25 0,-2-4-22,-12 18 0,0-4-94,1-8 0,2-6 0,-4 4 26,-6 5 1,-1 1-1663,7-17 0,-3 5 1741,-6-5-112,-8 33-269,-12 26-292,-4 24 493,0 18 247,-15 22 0,-6 8-44,-13 43-599,4-21 0,-3 2 587,7-16 0,2-1 0,2-3 0,2 3 157,-4 17 0,1 3-135,5-3 1,2 0-79,0-3 0,2-2-227,5-12 0,3-7 249,3 1-22,3-16 22,3-10-22,4-9 45,2-6 0,5-2 1028,0-2-1006,2 2-739,44 6 2712,-15-8-4349,35 3 2533,-31-16 1,-21 4-1,-8-4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5:22.038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355 131 12187 180000 90000,'15'1'1042'0'0,"-4"0"-1193"0"0,-11-1 700 0 0,0 0-403 0 0,-37-6-74 0 0,25 3-72 0 0,-25-3 0 0 0,34 4 678 0 0,3 0-247 0 0,0-2 152 0 0,0 1 77 0 0,0-1-65 0 0,0 2-265 0 0,0-2-33 0 0,0-2-297 0 0,-5-1-84 0 0,-3-1-51 0 0,-5-1 135 0 0,-1 1 73 0 0,0-1-22 0 0,4 4-51 0 0,1 1-213 0 0,6 3 700 0 0,1-2-213 0 0,-2-1-150 0 0,-2 0-74 0 0,-3-3 45 0 0,-3 2 6 0 0,2-1-101 0 0,1 1-50 0 0,3 2-79 0 0,3 1-594 0 0,2 2 863 0 0,8 0-28 0 0,0 1-78 0 0,9 4 16 0 0,-2 2-44 0 0,4 5 0 0 0,3 0-1 0 0,3 3 1 0 0,2 0-1 0 0,2 1 35 0 0,-1-1-35 0 0,2 0 29 0 0,-4-3-29 0 0,0-2 1 0 0,-5-2 67 0 0,-2-4-23 0 0,-5 0 1 0 0,-2-2 10 0 0,-2 0-16 0 0,1-2-6 0 0,0 1-39 0 0,5 1 0 0 0,3 0 0 0 0,2 3-241 0 0,2 0 51 0 0,-3 2 134 0 0,-1-2 50 0 0,-6 2-5 0 0,-4-3 11 0 0,-3 0 0 0 0,-2-2 2331 0 0,-2 0-2337 0 0,-2 1-67 0 0,-2 1 62 0 0,-5 4 11 0 0,-5 2 50 0 0,-7 9 29 0 0,-11 8-74 0 0,-7 10 1 0 0,-8 6 0 0 0,-1 6-1 0 0,0-1 1 0 0,5-2-6 0 0,3-5 0 0 0,4-3-45 0 0,1-4-89 0 0,3 0-12 0 0,0-4 39 0 0,0 1-33 0 0,1-3 11 0 0,-1-1-45 0 0,2-4 51 0 0,5-3 123 0 0,4-6 0 0 0,7-4 34 0 0,7-5 5 0 0,3-4 157 0 0,3 0-342 0 0,0-8-33 0 0,0 1-112 0 0,0-9-241 0 0,0 2 45 0 0,0-4 140 0 0,0-2 190 0 0,0-2 157 0 0,1-4 56 0 0,2-2-11 0 0,1-2 139 0 0,2-1 35 0 0,-2 0 27 0 0,1 5-67 0 0,-3 5-123 0 0,1 7 6 0 0,-2 5-62 0 0,0 2-907 0 0,-1 5 862 0 0,2 0 45 0 0,4 1 129 0 0,7 0 436 0 0,11 1-89 0 0,11 5-22 0 0,15 5-224 0 0,10 7-68 0 0,7 1-89 0 0,2 3 11 0 0,-4-4-23 0 0,-4 0-61 0 0,-8-3 0 0 0,-9-1 6 0 0,-9-5 5 0 0,-9-2 96 0 0,-11-3 162 0 0,-6-3 280 0 0,-6 1-818 0 0,-2-2-1815 0 0,22 1-761 0 0,10-1 2845 0 0,29 1 0 0 0,-26-1 0 0 0,-3 0 0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15.3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36 7460,'10'-12'2713,"-2"3"-2332,-8 8-180,0 0 226,0 0-382,-1 0 44,-1-1-66,-1 0 425,2 0-179,-1 0 90,2 1-23,0-1 494,0 2-853,-1 0-22,1 0 381,-2 0-470,2 5 134,0 19 79,-4 42 0,-2 14-91,2-27 0,0 2-607,-4 44 1,-1 0 618,3-44 0,0-4 89,-4 43-44,2-18 22,4-18 135,3-6-135,1-23-22,0-4 67,0-18-22,0-6 67,0 1-112,0-2 767,0-4-3390,-3-23 448,2-1-1054,-1-21 3184,-1 8 0,2 18 0,-1 3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15.6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74 9276,'-10'-19'2466,"4"5"-2309,4 12-717,2 2 560,4 0 179,13 4 113,16 7 336,58 7-350,-4-16 0,4-6-200,-21 3 1,-1-3-79,20-8 0,-9-4 0,-29-5 0,-25 11 0,-15 4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19.1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1 357 12751,'-1'-19'404,"6"-3"-337,14-3 45,5-5-45,3-2-111,-2 0 156,-8 7-224,-2 5 22,-7 9-22,-1 3 112,-1 5 246,2-6-111,-2 1-23,3-6-67,-5 5-23,0-1 68,-3 0-180,1 5-22,-1-1-90,-1 6-112,4 0-22,20 7 359,-2 1 44,18 6-45,-11-1 23,0-6 247,11-1-225,-20-5 23,5-1-113,-24 0-89,-1 0-68,0 2-44,-9 8 247,-4 2 22,-8 10-45,1-2 44,-3 26-44,10-15 0,-1 16 45,8-23-22,2-2-1,-1 0-134,1 20 90,2-15-23,1 15-45,1-23 23,22 0 112,1-9 112,20-3 67,20-27-101,-21-11 1,-1-5-236,28-23 33,-32 15 0,-6-1-10,-10-1 21,-6 8 68,-8 11-246,-4 14 268,-2 6-66,-1 5-180,0 2 246,-1 3-44,-1 3-69,-1 3 24,0 5 134,2 36-67,-1-18 0,2 24-89,0-28 111,11-7 158,-5-9-23,12-4 44,-7-9 1,3-8 90,1-6-225,-5-1 23,-1-2-1,-6 5 113,-1-1-89,1-3 110,-3-28-223,1 9-44,-9-23-23,-4 18-270,-9 1-156,-8-3 358,8 20-134,-3 5-44,10 17 133,-21 21 180,13 5 44,-14 21-66,17-3-23,5-3-67,3 26 67,6-23 23,4 22 0,10-29 22,4-2 112,26 5 22,-15-21-44,12 1-22,-21-19-159,-2 0 338,6-15 67,-2 1-336,2-11 22,-9 11-180,-5 4-604,0 7 828,-3 7 24,4 5-24,-4 8 68,11 7-22,-6-5-68,8 3 46,0-11 89,7-4-90,6-3 337,29-8-247,-11-10-157,16-9 224,-22-9-179,-9-4-135,-3-2-67,-6-4-90,-5-20 203,-7 21-24,-5-8-21,-5 30 178,0 5-156,0 7 67,0 2 0,0 5 135,-2 0-46,0 0-89,-1 0-45,1 0-44,2 0-90,-1 12 246,-8 32-45,2 2 68,-4 26-68,8-21-156,12 16 89,2-31 112,8 6 68,-2-38 134,1-1-23,12-3-44,-6 0-45,9-5-68,-8-6-21,-1-7 89,20-36-112,-15 15-68,15-27 46,-20 21-157,-2-4 89,-4-36-225,-9 48 113,-4-20-44,-5 57-113,-2 8 336,-1 9 45,-5 12-89,1 11 44,-3 6-22,-3 21 0,5-3 23,1 4-23,9-24 202,13-10-180,-2-21 45,12 2 68,-6-10-90,4-2 134,12-2-90,-14-1-43,9 0-1,-17-3 44,1-2 90,16-35-156,-9 9-1,13-29-89,-14 15 0,-1-2 112,-1-4-535,-9 21 400,-2 6-111,-7 21-69,0 3 472,0 0-292,1 0 68,-1 0 2937,1 0-2358,-3 0-557,-1-1 22,-1 1-22,0-3-22,4 3-808,-1-2 808,6 9 89,7 10-45,9 13 146,12 17 1,4 3-147,11 15-11,-7-10 1,-1 0 55,2 0-45,-4-2 46,14 25-46,-29-42 0,11 17 23,-33-48 67,-10-3-291,-13 0-90,-20 2-45,-16 1 67,-11 5 91,-6 3-2,4 5 46,8 5-224,20 1-180,19 0-44,14 3-225,16-3-2712,72 15 649,-24-22 2848,0-4 0,-4-4 0,-16-9 0,-13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22.0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78 424 8716,'3'-15'3094,"-2"1"-2489,0 7 314,-1 2-179,0-2 358,0 2-559,0 1-271,0 1-110,0 2-158,0 1-740,-4 11 830,-8 16-46,-7 21 1,-5 13-269,8 35 67,8-43 90,18 9 111,11-54 181,15-10 380,20-36-380,-13 4-181,7-31 113,-25 13-426,-4-5-515,-9-5-4380,-4-20 4491,-5 27 405,-1 0 21,-8 40 45,-3 11 179,-7 2 46,-3 2-46,-5 6 46,0 3-23,-1 6 22,0 5 3393,1 23-3258,10-12 0,2 20 0,12-15-112,6 5 78,18 4 0,7 2-33,11 11-90,-3-11 0,1-2 135,4-2-3460,-7-2 3549,-4 18-528,-14-12 484,-4 21-135,-12-16 90,-3 2 44,-10 17-67,-6-23 22,-12 12-2175,-5-27 2108,1-4 2132,-2-3-2222,4-6 393,4-5-370,6-8-112,10-4 23,5-3 2920,5-8-3100,9-5 202,8-12 381,15-7-3684,11-8 3438,7-10 44,6-10-67,0-8-694,-18 10 1,-3-1 682,-9 15 0,-2 1-537,5-15 0,-4 2 592,2-7 2008,-9 12-2052,-3 12-67,6-3 66,0 13 24,11-9 2003,-1 8-1881,3-5 1,1-4 1963,7-13-2087,-6-2 1,-4 0-46,-14-2-179,-3-12-651,-25 19 629,-10 19-90,-32 3 247,16 21-292,-11 7 157,34 13 112,4 9-44,9 10-1,0 2 23,6-5 0,5-2 67,9-9 134,3-4 740,25-1-358,-5-8 426,54 0-741,-35-10 24,28-12-91,-54 5 68,-8-7-538,-24 14 156,-13 3 46,-6 3 89,-12 11 22,-4 9-44,-13 31 22,13-10 23,-6 18 0,19-20-1,3 2 23,5-6 23,0 13-23,4-16 22,-3 11-44,6-18-68,0 0-202,4 0 225,13-8 292,34 0-113,4-12 0,26-10-90,-16-10 45,-4-7 0,-7-8-22,-6 2-22,-9-5-113,-8 1-291,2-48 269,-17 30 44,1-30 68,-14 48-22,0 12 67,0 8-404,-8 7 292,0 3 45,-9 11-90,-2 10 134,-17 70-67,18-27-45,3 0 0,5-2 46,14-9-3281,34 4 3684,0-40 179,32-7-135,19-47-246,-20 4-11,-9-26 0,-4-8-235,-5-9 55,-16 14 0,-4-1 11,-6-5-178,1 2-46,-13 32 0,-1 8-89,-12 26 3549,0 9-3191,1-1 23,4 7-45,3 0-3280,9 2 3527,6 7 291,30 25-359,-9-3-67,19 18-44,-25-8-1,-12-6 0,-2 2-67,2 12 11,-8-15 1,-3-3 55,-6-7-45,-5-7 1,-1 2 3503,-16-15-4109,-41 8-45,0-20-179,-41 3-397,52-17 441,4-1-44,64-20 538,10 5 516,29-11 134,-2 6 516,-1-2-180,-5-2-179,-3-1 270,7-20-607,-21 10 331,5-16-442,-27 10-68,-6-4-156,-6-41 156,-3 40-22,-2-16-67,-2 56-23,2 10-739,-1 3 941,5 1-45,1 2 112,5 0 1,2 4-90,0-2 156,9 9-179,1 11-67,2 5 90,-3 18 44,-9 2-3346,-3 46 3279,-5-46 1,0 3-115,0 8 0,1-2 136,4 22-44,-1-27 67,-1-28-134,-12-13-1,-10 0-985,-40-7 626,19-2 293,-18 0 21,40-3-156,4-3 2797,7 0-2841,2 0 126,1-1 254,26 0-201,4-4 918,65-18-313,-23 0-191,-7-4 0,0-2-213,4-11-56,-25 15 0,-3-4 146,15-35-157,-20 14-45,-1-16 134,-24 33 46,-7 15-269,-2 13-91,-2 6 0,0 5 180,0 11 135,0 11-1,0 17 270,-11 28-135,2 5-22,-3-5-113,5-11 23,7-25 112,16 17-291,-2-22-920,18 5-1546,-4-27-4978,-5-7 7466,-7-10 0,-9 8 0,-7-7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22.2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 14589,'-9'-29'1144,"2"10"-6939,5 11 5571,2 8 781,0 0-2104,8 8 1547,19 22 0,-13-14 0,11 12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22.6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82 384 4515,'0'-46'2130,"-6"1"849,-4 5-1589,-14-30-1300,11 37 1341,-4-16-1453,15 45 747,1 2-1510,1 30 4267,0 9-3415,0 32-22,-1 5 11,-1-2 0,1-1-100,-1 0 21,0-11 0,1-8 1,1-35 179,1-6 45,1-6-23,2-3 90,1-2-45,3 0 0,13-27-201,3 1-1,15-32-22,-8 11 0,2-2 0,-7 7 0,1-2-2268,18-32 1,1 0 1056,4-8 135,-20 34 0,-1 7-2332,5 15 3408,-4 15 0,-14 13 0,-4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23.2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24 379 10576,'-13'0'1637,"3"0"-1928,10 0 268,0 0 180,2 0 157,12 1 1121,31-1-718,0 2-425,21-9 66,-18-9-223,-4-11 0,-2-10 22,5-24-180,-14 13 46,2-15-23,-22 22-157,-5 5 269,-14 6-224,-10 14 179,-12 22 23,-16 32-1,-5 29-11,15 16 1,4 6-34,10-37 0,5 1 56,-1 30 0,13-5 33,31-21 68,25-10-12,3-24 1,5-6-752,-11-6 1,1-3-1626,16 2 0,-2-7 2186,16-22 0,-38 13 0,-17-12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0.7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0 106 13917,'17'0'202,"3"0"-5616,-3 0 5706,10 0 1036,4 0-1126,7 0 772,0-1-839,2 1-46,-2-3 23,19 1-67,-9-2 67,22-2 67,-6-4-66,7-2 268,22-9-157,-31 7 3165,2-3-3187,-47 13 447,-8 1-379,-8 3-189,-1 0-3758,12 0-875,16 0 4552,20-4 0,-16 3 0,-2-3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1.7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8603,'0'-13'22,"0"4"23,0 7 741,0 2 401,0-1 1168,0 1-472,0-2-1995,8 2 112,2 11-22,6 10 111,1 17 472,-3 23 89,-5 19-202,-5 1 1,-3 6-348,-3-18 0,-2 1-264,-1 27 1,-1-1 196,-1-31 0,-1-3-755,1-5 1,0-2 742,-3 36 23,7-6-67,1-38 44,2-9-179,0-31-471,0-5-204,0-2-1186,1 0-3072,1-6 5470,0-7 1,0 5-1,-1-4 1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3.0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1 180 13536,'0'10'157,"0"-3"-180,0-1-111,0-4-1,0-1 68,2-1 246,5 0 225,7 0-68,5-7 382,18-16-517,-11-1-66,7-7-90,-18 12-22,-5 7-1,-4 3-44,-2 4-1,-1 1 0,3 0 23,1 0 23,7-3 0,2-3-1,3-1-44,2-1-1,-1 0-112,-7 6 68,-3 0-247,-9 6 314,-1 11 269,0 14-134,0 22-23,0 18-67,0 11 67,0 21-179,1-35 112,5 2-90,0-43 45,6-10 45,-3-5-23,2-2 23,3-2-45,1-1-382,6-1-537,7 0-1076,10-2 1995,37-25 0,-39 17 0,16-16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5:40.464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0 427 13050 180000 90000,'4'6'3423'0'0,"0"0"-4651"0"0,44-87 108 0 0,-19 42 728 0 0,4-12 0 0 0,2 1-235 0 0,-3 14 190 0 0,-6 7 179 0 0,-11 5 258 0 0,-7 5 331 0 0,-7 2-74 0 0,-10 0 107 0 0,-2 1-364 0 0,-16-1-879 0 0,1 1 879 0 0,-5 2 0 0 0,14 7 0 0 0,5 2 0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3.3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57 0 15172,'-8'41'628,"0"11"-6176,1 11 5593,-2 15-1078,-2 5 1078,4-2 842,2-10-976,4-16-135,10-20-807,9-17-1369,12-12-3317,5-19 5717,-7-8 0,-12 3 0,-8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3.5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86 15284,'-21'-32'1593,"3"7"-1593,2 11-113,9 5-896,1 6-2152,6 0-1816,14 7 4977,6 14 0,-2-9 0,-2 8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4.6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138 262 7011,'-7'-32'3162,"3"9"-2916,-6 13-156,6 7-23,0 3 606,1-1 67,1-1 89,-2 0-223,2-1-113,-5 0-179,2 0-314,-5 1-202,3 1 90,-7 2 44,0 16 24,-3 12-68,4 18-269,6 24-23,18-25 113,13 2 246,20-36 381,9-11 135,22-36 179,-12-34-627,-12-2-46,-26-16-313,-42 25 291,-2 19 314,-13-3 0,7 27-157,4 9-336,9 4 67,0 5 157,0 11 23,-4 7 22,-4 9-23,4-2-44,4-6-46,6-11-134,5-2 45,1-2 135,0 6 67,7 6 201,3 9-3391,10 13 3638,14 47-224,-9-9-1026,-9-20 0,-1 1 891,1 31-54,-5-25 0,-1 1-12,6 31-24,-3-35 1,0-2 0,9 16 0,2-5 22,-6-10 0,-2 0 0,0 14-33,-4-18 0,-5-3 235,-15-4 2342,-11-4-2410,-37-2-335,-1-16 111,-25-5-44,17-15 2299,4-13-2635,11-16-1868,16-18 1038,16-27 268,35 1 1,12-3 673,-3 10 0,4 0-487,3 5 1,6-2-1,1 0 778,5-3 0,2 1 0,-5 7 0,-7 11 0,-2 3 0,6-12 0,0-1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5.3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117 57 9388,'3'-25'4103,"-2"8"-3475,1 7-539,-2 7-245,0 2-181,0 1 23,0 14-3078,0 22 3594,-7 39-79,0-19 0,-1 3-638,-3 14 1,-2 3 581,-1 5 0,0 1-113,0 0 1,2-2 269,4-10 0,1 0 157,2 6 0,2-5-179,7 20-90,5 4-22,6-55-23,4-10 23,3-10 2904,23-7-2680,10-11-314,5-16-45,1-18 1288,-15-17-1399,1-13 454,-2-3-343,-10 0 135,-8 11 44,-13 13 68,-6 18 314,-6 11-359,-2 8-112,0 4-807,0 0 672,0 8 112,0 24 1,0 3-3415,3 17 3437,1-11 22,5-4-67,4-4 0,13 0 112,-3-15 0,7-3 45,-7-12-23,3-3-44,1-3 3414,12-12-3593,-13 2-898,6-9-1726,-9 9-3475,2-1 6188,-1 2 0,-11 4 0,-5 2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8.1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318 0 7393,'-28'0'2175,"4"0"-1683,12 0-289,0 0-136,-2 0 0,0 0 0,-1 0-44,2 2-23,0 2 0,1 1 0,-3 1 0,2-1 0,-2 0 0,-1 3 201,-9 7 293,-2 3-315,3-1 135,6 0-90,13-12 494,2 0-449,3-5-381,0 0 156,7 0 651,13 0-313,-1 0-91,8 0-112,-11 0-112,-1 2 23,-1 3-23,2 3-21,-1 4-46,0 0 67,-2-2 0,0-1-89,3-3 89,5-2 314,11-2-269,-12-1-1771,1-1-4507,-29 7 6166,-28 5 0,16-3 0,-12 1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9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310 870 10218,'2'-5'2556,"0"2"-2130,-1 2 2376,0 1-2174,-10 0-651,-4-3 23,-15-1-89,-3-4 111,-5 2-89,-4 2 0,14 2 22,1 2-89,16 0 44,1 6 0,0 7 45,2 33-45,2-3 90,2 22-67,13-21 22,5-4 45,12-8 0,16 5 23,-7-10-1,10 5 45,-12-10-44,-2-3 89,3 5-44,-16-7-46,-2 0-44,-16-8 44,-11 3-22,-22 7-281,-12 4 1,-6 0 191,-32 12 21,27-10 1,3-2-45,4-4 67,21-8-1301,19-8 809,26-12 559,20-9 68,33-20-12,-27 11 1,2-3 145,7-5 0,0-3-90,2-5 1,2-5 96,-5 1 1,2-4 0,-4 0-302,7-9 0,-3-2 92,-8 8 1,1-2 0,-5 2-12,-4-4 0,-6-3-108,-3-9 0,-3-8 0,-4 6 52,-3 5 0,-4 1-192,7-34 1,-6 8 663,-17 27-91,0 27-23,-3 17 127,1 14-440,-1 4-67,0 3-113,2 0 600,-4 0-756,-13 10 291,-8 23 90,-17 35-68,19-18 1,1 5 67,-1 10 0,1 9-854,6-7 0,0 10 0,1 1 0,2-7 831,-3 21 1,1-1-16,2 0 1,-1 7 0,5-15-205,7-29 1,2-7 218,0 33 82,1-18 54,1-31 88,-1-9 68,2-22 3228,-2 0-3564,0-20-382,-8-11-269,-3-27-179,-10-10-22,-4-8 593,2 13 1,0 1 280,-1-8-45,5 20 0,5 6-448,11 17 1105,8 3-567,35-12 0,12-1 0,16-12 44,2 7 1,1 2 201,13-2-46,-13 11-469,-20 12-180,-23 9-941,-14 12-2018,-13 22 3363,-18 13 0,11-6 0,-11-4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41.2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144 875 10038,'0'-24'2377,"0"3"-1458,0 1-650,0 7 45,-1-2-23,-1 8 68,-1 3 358,-3-1-761,2 4-24,-4-1-111,0 2 157,-2 0-113,-19 29 113,7 1 0,-9 28-23,19-9-45,5-3 45,6-9-45,22-6 135,-4-16 45,21-3 134,-5-14 23,1-14 380,26-59-582,-24 11 22,-10 9 1,-3-2-315,-9-14-112,-6-2-44,-14-6 470,-5 32-67,-5 5-89,0 35-180,0 6 223,-36 57 69,16-13-46,4 1 1,2 3-23,0 13 0,10-4-89,7 25 44,9-34 68,12 15-1,3-40 1,12-7 112,16-7 44,-9-4 23,12-14 0,-16-5-89,-3-9 739,1-9-785,-13 17-201,1-1-91,-12 17 203,1 0 291,9 39-134,-3-16 0,7 33-68,-5-31-66,1-4 111,14-8 179,-1-7 69,14-5-24,-3-16-112,0-7-45,-2-15 46,4-31-202,-14 10-113,7-25 90,-18 28 67,-1 5-290,-6 16-68,-1 16-68,0 9 314,3 17 90,0 4 0,7 23 22,-5-5 113,3 14-1,-6-11-89,-1 2 22,1-2 24,3 1-91,3-14-91,6-2 182,4-15 65,7-2 68,6-10 0,20-31-268,-11-3-46,6-21 0,-18 16 113,-9 11-1,-5 8-44,-9 15-202,-5 6-46,-3 8 1,0 0 247,0 20 67,0 11-23,0 7 1,0 3-23,0-14 22,6 13 23,1-16-135,9 9 90,2-24 0,5-3 202,24-4-157,-10-3 23,14-8-24,-22-5-201,-2-11 45,-8-6 157,-8 10-157,-5 3-90,-6 14 23,0 4-247,0 0 358,0 23 91,0-2 22,0 20-68,0-12 1,0-3 67,1-8 134,10-1-67,0-9 90,6-1-112,-1-6 66,-1-1-21,3 0 90,-1-4 21,10-19-201,-8-4-90,2-19-112,-13 1-672,-5-26 268,-3 16 269,-6-9 158,-4 35-180,-6 14 45,-2 10 179,-18 52 68,7-2-1,-9 40-89,20-22-269,8-9 90,7-16 627,32-17 673,6-20-471,36-26-336,2-19-90,-33 11 0,1-2 45,-2-1 0,0-5 11,9-20 0,-2-4-146,-14 14 1,-3-2-499,7-16 0,-6 0 453,-13 16 1,-3 3 22,-2 0 0,-2 2 449,4-48-471,-8 46-158,-4 11-67,-2 39-21,0 10 290,0 14 157,-11 67-89,-11-1 291,5-22 1,-4 2-293,0-15 1,-1-2 11,0-2 1,1 4 212,-5 29 0,3 0-270,10-32 1,2-2 67,-6 24 0,6-5 112,16-16-179,15-11 258,25-24 0,9-6-102,22 1-178,-11-13 0,1-7-46,14-17-529,-3-12-1466,-1-5-2309,-4-6 3953,-6-2 0,-29 18 0,-12 8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44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186 0 9836,'-20'2'1323,"6"-1"-1099,11-1 0,3 0-66,-3 0-91,3 0-538,-2 0 449,2 3-23,0 3 45,0 6 45,-1 1 67,0 7 22,-4 4-21,2 6-1,-7 26-112,5-9 22,-9 24 0,5-10-22,-6 6-1651,7-17 0,0 0 1651,-5 22-22,1 18-298,5-39 320,2-5 22,2-2 0,0-3 23,3-1-45,-1 1 45,1-1-23,0 1 3246,0 19-3224,0-14-21,0 9-1,0-21 490,0-8-512,0-5 23,0-4-23,0-2 22,0 2 136,-3 16-136,1-5 45,-6 68-67,5-55 23,-2 38-23,5-62-90,0-7-471,0-4-425,0-3-943,0-3 1129,0 0 1,0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45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39 11698,'0'-19'1838,"0"3"-1659,0 14-67,0 1-291,0 1 0,0 4 111,0 14 136,0 15-46,0 25 23,0 14 0,0 13-45,-1 0 0,-1 1 56,-1-16 0,0 1-34,-3 19 23,2-22 0,0-2-23,-2 4 23,2-3 0,1 2-45,-1 17 11,2-19 1,0-3 33,2-1-23,0-7 0,0 5-44,0-22 44,0 3 1,0-23-1,0-5 0,0-3 46,0-3-113,0-3 90,0 1-23,0-3-313,0 2-225,0-2-740,0-1-1143,0 0-1591,0-1 3990,0-1 0,0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46.4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212 1 10263,'0'10'-45,"0"5"112,-1 8 202,1 5-23,-2 7 181,2 9 21,0 12 168,0-2 1,-1 4-213,-6 41-326,3-27 1,-3 1-690,-1-14 1,-1-1 677,-1 4 0,-1 0-22,0-1 0,0 2-23,-5 20 1,0-1-12,5-21 1,0-2-393,-2 13 0,1-3 358,0 12 23,5-11 23,1 17-1,2-26-22,0 13-39,2-29 62,0-3-23,0-5 44,-1 4 1200,2-16-1244,-1-2 913,2-15-846,0-5 89,0-1-133,0-1 89,0-1-90,0 1-111,0 0-7624,0 0 7713,-2-6 0,1 3 0,-2-3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4:40.285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5 25 9975 180000 90000,'-2'-14'0'0'0,"0"4"0"0"0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59.8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5484 398 8043,'-16'-26'2309,"2"3"-7566,-6 6 5482,3 0 1139,-2 2-1387,-1 1 905,1 1-882,-14-6 0,1-3 0,-3 3 3392,1-1-3347,3 11 224,-67-5-202,37 7-78,5 2 0,0 2 33,-1 1-44,-1 2 67,-23 0 44,24 0 763,-27 2-269,42-2-179,-15 1 202,-5-1-472,4 0 67,-22 0-21,11 0-91,-9 3 23,-5 1-3458,-4 4 3413,0 1-436,4 0 391,7-2 90,-14 2 157,-5-6-44,-2 1-147,46-4 1,-1 0 100,-43 0 23,13-1 0,-7 0-46,23-1 1,-1 1 0,-1-1-226,1 1 1,0-1 0,1 0 191,-30-1 1,7-1-35,31 2 1,4 0-45,1-1 0,-4-2 112,-41-3 0,0-2-101,39 4 0,1-2-23,-36-2 1,5-1-12,4-5 2975,-6 3-2941,14 1 0,-2 1-23,18 3 1,-1 0-1283,-23-2 0,2 1 1271,26 3 1,0 1 44,-16 0 0,-2 1-56,4 0 1,2 2-12,3-1 0,3 1-154,9 2 0,6-1 176,-7 0-22,-1 0 0,-2 0 22,-6 1-22,-4 0-303,9 0 303,7 0 2829,16 0-2829,11 0 0,5 0-22,10 0 1182,2 0-1227,6 0-381,2 0-2265,41 0 403,3 0-1591,42 0 3901,-13-3 0,-29 3 0,-13-3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00.5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1715 54 9096,'9'-22'3498,"-1"4"-2758,-6 12-22,-1 2-46,-1 2-156,0 1 695,0 1-1167,-18 0-44,-17 6 45,-35 8-12,24-3 1,-5 3-23,-42 11 1,-7 1-517,18-5 0,-2 0 512,8-3 1,-3 0-1,3 0-7,-9-1 0,3-1 11,5-1 0,3-2-1525,10-1 1,1 0 1524,3 0 0,4-1 12,-15 3-1,1 3-67,35-5 45,4 0-44,-8 13 756,13-8-756,-6 11 21,14-9 3169,-4 11-3169,13-12-89,-1 4 45,10-14-22,0 0-2,1 2-21,15 2 157,16 4 45,29 3 0,26 5-23,-31-11 0,4 0 45,6 0 0,6 1-45,0 1 0,6 1 1,-4-1-207,11 2 0,-2 0 161,-11-1 1,2 1-1,-7-1 12,-2 0 0,-3-2 22,19 5 0,2-2-22,-5-5 0,-2-1-23,-2 0 0,-3-2 11,-14-5 1,-8-2 22,-1 0-314,-21-2-5942,-12 1 6211,-23 1 0,6-1 0,-10 1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48.6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12 990 7437,'-6'-20'1996,"0"3"-1458,6 11-381,0 2-157,0 1-157,0 1-67,0 0 157,0 0 134,3 1 22,3-1 1,6 2 22,4 0 45,5-1 90,1 1-90,3-3-23,6 0-67,8 0 68,12-2-135,10 3 135,4-4-113,4 1 45,20-10-22,-26 5-67,8-7 67,-35 7-23,-9 1 23,-6 2-23,-1 0 1,2 0-68,10-1 67,15 0 23,44-5-45,-16 3 0,23-3 22,-38 6-66,-9 1 223,-8 0-157,-9 4 23,-13 0 68,-6 2-69,-6-2-44,6 1-89,8-6 178,15-2-66,9-7-113,12-5 113,1-2 66,13-9 23,-24 10-22,1-2-45,-28 14-1,-7 4 113,-6 3-112,-1-1-67,28-4 22,-1-1 22,16-2 0,4-2-22,20-7 22,-18 5 1,0-2 0,25-12 201,-1-1 135,-33 10 0,-2-1 22,18-8-201,9-8-180,-25 13-34,-2 5 0,4 0-11,39-9-202,-20 7 1,4 1-618,-8 4 1,1 1-774,10-3 1,3-2 1636,12-5 0,-6 1 0,-33 9 0,-4 1 0,40-14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49.5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7572,'0'0'0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50.2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127 1 7281,'-24'77'67,"-1"1"0,2-8 0,8-10-67,18-25-89,0-10 514,4-13 674,1-7 202,6-5-203,8-13-649,5-7 88,6-17-88,-2-6-3662,-3-3 3169,-6 0-68,-10 20 0,-3-22 0,-8 34 89,2-19-314,-3 25 337,-6 5-89,-8 1-2135,-36 31 2202,-17 22-68,5 4 2059,13 0-2104,38-32 67,8-12-21,5-3-1,8-5 269,3-2 3501,-2-1-3523,10 0 305,-13-1-171,12-2-134,-10-2-135,-1 1-89,-2 1-1256,-1 1 516,-1 2 246,-2 0 471,-2 0 248,-1 0-203,0 4 90,3 5 89,4 7 23,4 9-45,7 4 67,6 2-358,6-2-337,9-7 135,6-9 471,6-8 246,5-8 381,-5-13 69,-5-10-293,-15-16-201,-15-4-180,-8-2 44,-16 2-200,-10 3 223,-8 8 157,-6 11-134,5 9-3661,-8 10 3571,3 23-821,-15 17 619,4 25-548,2 8 279,13-8-537,14-5 716,10-29-246,15-6 3374,6-19-2792,11-1-4353,7-29 4197,-16-2 0,-1-3 0,-18 10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03.5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1108 7953,'24'21'-90,"4"1"68,-3-4 22,13 3-68,9-2 1,7-4-4139,6-2 4408,0-5 224,-1-2 246,-2-3-112,-7-2 180,17-1-605,-25 0-90,11 0-45,-24 0 0,5 0-23,6 0 3078,1 1-2965,34 9-90,-19-5-45,28 4 134,-22-8 974,6-7-671,-7-14 1,1-5-80,9-4-122,-17 2 0,-6 0 100,-15 7-269,-6 5-425,52-3 470,-22 10-56,-8 2 1,2 1 33,13 5-1,-5 0 1,15 0-134,-33 0-203,4 0 472,-36 0 44,-5 0-112,-4 3-112,4 0 44,6 6 181,9 2-135,14 6-1,11 1-201,16-5 235,-8-6 1,3-5 10,36-10-112,-30 0 1,-1-4 134,22-21-89,-9-8 21,-8 0 68,-3-15-67,-24 19-1,-2-2-201,-23 26-246,0 7 156,1 5 45,20 12 202,-5 2 44,18 9 23,-12-3-134,4-4 269,37-6-158,-27-5 68,29-10-134,-34-6 44,4-7 0,40-11-112,-16 10 45,-22 6 0,-1 2-22,18 1 22,-6 1 22,5 4 1,-24 0-1,0 2 112,-26-1 315,-7 4 89,-3-2-246,0 3-315,5-2 23,8 2-22,24-1 22,-4 1 22,44-5-22,-23-2 90,30-7-68,-12-5-22,9-10 67,5-7-11,-29 3 1,-1-2-35,-16 9 1,-1 0-35,11-9 1,-2 1-56,6-4 44,1 9-1763,-12 18 1,3 3 1718,38-1 78,-26 6 0,1 1-282,-14 2 0,0 0 293,2-3 0,1-1-33,-2 0 0,2-4-224,27-16 0,1-5-562,-21 5 1,0-4-2063,18-14 1,-5-6 2858,-28 5 0,-8 1 0,7-8 0,-20 4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05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 0 7146,'7'19'0,"-2"-5"-23,-5-7 1,0-4 89,0-1 875,0-2-942,-4 0-829,-5 0-561,-10 4 1390,-12 3 0,13-1 0,-1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06.2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5578 83 8110,'-27'-8'2466,"-24"-3"-2488,21 1-23,-22 1 45,19 9 0,0 0-22,-10 0 44,12 0 45,-6 0 68,11 0 89,5 0-89,-24-5-180,11 3 45,-21-3-22,10 5-1,1 0-22,2 1-381,-5 9 269,17-4 112,-4 5 90,21-8 0,2-2 0,-9-1-45,-3 0 22,-11-1 1,-5-2-23,-7 1-23,-5 0 23,-2 2-67,-14 0-202,22 0-291,-9 0 21,30 0 270,0 0 314,11 0-22,-2 0-46,-1 0 46,-6 0 21,-13 0 1,-7 0 157,-33 0-180,17 1 169,-1 4 0,1 2-102,-1-2 46,-14 8 22,45-12-68,11-1 136,-2-1-24,-19-5-133,2 1-46,-14-2 23,1 4-112,-4 1 134,-2 2-112,-16 0 0,21 0 0,-11 0-67,23 0 112,5 0 0,4 0 0,-27 0 0,16 0 90,-28-2-68,21-2-22,-26-5 0,18 2-22,-14-2-23,28 5 45,3 2-67,4 1-538,-11 1 672,16 0-45,-8-1-44,13-2 44,-4 0 135,-9-3-23,-27 0-134,8 3 45,-22-1 23,15 4-46,-2 0-1673,6 0 0,-1 0 1629,-8 0 33,14 0 0,4 0 11,8 0-22,4 0 202,-19 0-202,16 0 0,-21 0-22,12 0 22,-12 0 22,-5 0-44,-3 0 44,2 0 2738,3 0-2783,10 0-348,7 0 349,11 0-135,2 10 112,14-3 0,2 7 1,12-6 21,-1-2 654,1 3-586,-8 6 22,-13 5-3086,-2 2 3019,-7 0 0,7-5 0,-20 10 0,13-5-68,-17 7-156,19-7 22,-3-1-44,-22 3 201,7-6-23,-17 4 68,6-7-134,-3 4 22,-7 0-449,-17 15-1412,35-9 2821,-1 9 0,44-21 0,8-4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07.0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383 6 6630,'-34'-3'336,"-8"0"-291,-7 3-45,-8 11-112,0 4-22,7 13-248,7 5 382,15 2 0,13-15 0,7-3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09.9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6544 0 6563,'-26'18'157,"-3"1"-157,0 2-22,1 0-90,2 2-225,5-2 46,2-1 67,3-3 224,4-4 0,2-6 0,5-1 313,1-4 315,2-1 157,-8 0-539,-2 1-89,-11 3-157,-3 3 22,-7 5 46,-4 3-23,-3 4-3190,-10 7 3212,14-9 179,-3 3 113,22-12 202,5-3-68,3-3-291,-3-1-23,-2 0 3460,-24 8-3595,1 2 1,-18 7 22,-7 11-67,21-10 90,-17 13-90,33-19 45,-3 4-22,15-12 246,1 0 179,5-2-89,-4-1-90,0 4 23,-8-2-136,-4 4-44,-6-3 45,-5 0 45,-1-1-22,-3 1-113,-1 2 45,0 1 404,-2-2-382,14-1 23,2-3-90,16 0 45,-1-3 68,-10 4-135,-16 2 22,-14 7-67,2-2 22,4 6-44,14-6 44,0 2-22,-1-3 45,3 2-45,3-3 23,2 1 178,-7-2-89,5-1 0,-10-1-22,5 0 0,-5-1 44,-3 1-66,0 0-68,-1-1 22,5-1 0,-6 0-22,12 0 0,0-1 23,12-1-23,0-1 22,0 1 1,-3-2-23,-3 4-23,-3 1 23,-5 1 0,-15 4 0,9-2-22,-10 3 22,16 0 0,0-1 22,3-1 23,-5 0-45,8-6 67,-5 1-44,7-4 269,1 0-113,-1 1-112,4 0-22,0 3-45,0-1-23,-1 3 1,-4 2 44,-17 9-44,7 0 67,-44 20 22,37-21-67,-24 11 45,32-22-45,-2 2-23,-3-1 23,-5 2 23,-31 8-46,16-3 23,-16 4 23,26-6-23,10-1 22,2-3-22,8-1 45,0-3 0,8-1 0,-2-2-68,2 0 46,-4 0-1,-4 0-44,-3 0 22,1 0-23,-1 0 1,2 0 22,-1 0 0,0 0-45,-25 0 45,14 3 22,-15 4-22,23-1 23,8 1 22,5-4 22,-14-1-67,-1-1 0,-21 2-45,-5 1 45,-6 5 0,-4 1 0,6 4 0,9-2 0,13 1-22,11-3 44,9-1-22,6-2 0,7-4 45,2 0-22,4-3-23,-3 0 22,-18 5-44,-8 2 22,-53 16 0,17-1 0,-27 8-23,29-5 23,7-3 23,3-1-1,-3 0 23,22-6-23,-3-1 1,21-7-23,-3-1 22,-30 5-44,3 0 22,-28 8 0,11 0 0,0 2-12,19-2 1,1 1 11,-10 4 0,-19 10 0,35-15 23,10-6-23,-19 2 45,15-6-45,-13 0 0,2 0 0,-3-2 0,-25 6 0,19-3-23,-9 1 23,32-4-45,10-2 45,8-1-22,5-1 22,3-1 22,2-1 23,-1 0 22,0 0-67,-6 0 45,-9 0-3437,-4 2 3392,-8 1 23,0 0-46,4-2 23,5-1-179,8-1-830,7 0-941,4 0 2798,34-5 0,-23 3 0,23-3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4:40.381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1 1 10737 180000 90000,'0'0'0'0'0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0.5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489 0 5756,'-36'0'135,"2"0"-5527,7 0 5908,1 5 1476,-5 1-1387,0 5 1084,2-3-904,2 2 246,5 1-986,5-2-23,3 5 1,2-1 3369,-2 6-3370,-6 7 0,-19 19-44,9-13-112,-10 7-494,19-17-179,9-3 807,7 21 0,3-24 0,2 13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0.8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315 6 11339,'-29'-6'156,"-4"16"-966,-8 22 810,-3 16 285,-2 2-262,3 0-23,6-6-157,10-2-471,12-16-1480,21-4 2108,19-16 0,-8-3 0,5-3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1.2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240 0 8693,'-7'34'2466,"-8"0"-2085,-24 0-179,-3 1-157,0 1-45,5 2-22,8-4-90,11 0-404,8-6-1165,15-6-674,26-7 1507,19-8 0,-12-4 0,-3-3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1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214 30 11361,'3'-14'2735,"-1"4"-2555,-1 6-24,-1 3 114,0 1-315,-1 0 23,-16 14-1,-33 41-67,3-3-313,-12 26-180,32-32-426,14-11-45,8-9-381,9-12 1435,34-6 0,-24-7 0,23-1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1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181 0 11989,'-36'32'-314,"0"4"-358,3 11-293,4-3-21,3-5-539,14-7 1525,4-11 0,8-9 0,0-7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1.9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216 6 10890,'-8'-5'-336,"-4"13"336,-8 16-45,-9 21-179,-8 12-225,-2 7-201,3-9-157,14-12-561,9-18 1368,17-14 0,-2-8 0,4-3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2.1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104 1 3797,'-41'19'695,"7"0"1702,15 0-2913,9 10-2421,28-16 2937,15 4 0,-5-15 0,0-2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4.2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2742 1 6720,'-31'0'336,"6"0"-336,10 0 0,5 0-4072,0 0 4408,-1 0 793,1 0-793,-4 2 112,-5 4-178,-5 3 66,-7 4 45,-16 7-157,7-6-134,-13 5 3347,14-10-3415,-2 3 23,-19 6 90,9 1-1,-16 10 23,17-1 0,3 3 22,0 2 91,-16 7-158,13-8-567,-11 2 522,17-11 0,0-2 136,-35 10-181,30-9-22,-24 7-3242,41-6 3242,-3 5 45,-1 8-45,-2 5 417,1-1-350,-2 1 0,-1-4-45,-6 1 23,-2-3 22,-22 10-44,17-15-23,-10 6 0,26-16 0,-1-1 3369,3 0-3369,-26 23 0,12-2 23,-21 23 44,14-10-45,-2 1 0,17-22 1,0-1 0,-18 10-487,-13-1 509,28-24-90,0-7-313,-2-2-3297,-34 3 3655,9-1 0,8-1 0,28-2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5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3378 86 8267,'-13'-21'3386,"0"1"-7948,11 6 5145,-6 2 915,0 4-1520,-9 2 837,-6 3-860,-11 1-45,-31 23 113,13-2-46,-16 17 23,27-11 45,5-2 3392,2-4-3415,-23 12 45,3-6-1158,-21 10 1180,5-4-734,-2 3 667,-3 3-22,26-11 0,1 0 22,-18 10-22,-12 9-2764,38-17 2764,2-3 735,2 1-735,2-2 554,-1-3-509,-1 0-45,-3 2 0,-5 3 113,-4 3 133,-25 15-134,16-11 3347,-14 13-3392,26-15-22,3 0-23,2-1-22,-11 9 0,14-10 23,-10 8-23,15-12 22,2 3-22,-5 1 45,1 1-45,-8 1 22,-3-3-22,-3 0 23,-1-2-46,2 1 46,-18 10-46,9-3 23,-20 12 23,10-2-1,-8 5-22,-3 2 0,17-15 0,-1 1 0,13-9 0,0 0-34,-15 7 1,0 0-258,-24 13-722,8-5-288,10-2-4384,15-3 2546,11-9 3139,12-5 0,16-13 0,6-4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6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2706 33 8693,'-28'11'2399,"2"-2"-1861,14-11-246,-2 0-91,2-4-44,-3 1 135,2 1 223,-7-3-178,5 3 179,-2-2-68,6 2-89,1-1-90,-2 1-113,-17 1-178,0 2-45,-16 1-45,6 13 67,0 6 0,1 14 0,-7 22 90,9-12-45,-6 14-3392,14-18 3415,-5 1-1,-1-2-22,-8 5 22,-2 0-22,-6 1 45,-3 2-45,-2-2 23,2-1-2225,1-5 2225,5 0-23,3-4 45,-2 1-45,-4 3 22,-11 1 23,-9 3-34,9-9 0,-3-1-11,14-7 0,-1 0 1083,-17 9 1,0 0-1106,21-12 0,4-1 66,-37 19-44,15-6-67,17-6 22,11-5 1,10 0-113,2 3-270,-3 4-177,-4 7-585,-41 21 740,11-12 1195,16-16 0,-2-1-903,-21 7-455,-2-3 523,5 0-771,-11 27-710,33-4-694,4 25 1596,33-17 0,7-25 0,0-12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4:58.7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396 352 9478,'0'-23'2040,"0"7"-1592,0 14-40,-16 39 0,-20 58 0,-10 27 1,1-3-1,12-31-2500,11-30 0,0 0 2136,-10 30 1,-12 32 0,-2 2 0,10-28 0,18-56 874,31-105-557,-2 3 1,12-16-509,7 12 0,13-14 1,7-8-1,2-1 0,-2 5 1,-8 11-117,1-8 0,-5 9 1,7-6 256,6-3 1,8-16-1,3 2 1,-1 18 0,-5 33-299,4 40 0,-7 21 236,-2 12-135,14 45 359,-97 21-101,9-39 0,-12 3-427,-14-7 1,-15 3 0,-4 0 0,9-7 415,-2 6 0,-2-4 127,-20 12 0,-10 0 0,27-38-688,35-71-45,30-3 351,60-1 1,38-4-1,-12 14 390,8 13 2,-16 7 0,12 1 0,-31 25 154,-54 73 496,4-12 0,4 18 0,1 1 1,-1-13-833,-3-10 0,5-1 0,11 9 0,10 13 0,2-6 0,-7-27 0,1-27 0,48-9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4:40.636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3 25 14002 180000 90000,'-1'-14'274'0'0,"0"3"1"0"0,1 11-1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0.3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52 1058 10913,'-7'-81'1068,"-1"1"1,1-1 0,-1 1-1,-2-19 1,0 3 0,9 21-1024,19 11 22,-8 12-22,-1 8-23,-8 17 0,0 2-22,-1 10 0,0 1-22,2 1 44,-2 2-44,2 2 22,-1-1-22,-1-2 22,1-2 22,-1-2-44,0 0 44,0 2-44,0-1-46,0 0-44,0-2-201,0 1-315,0-1-4350,12 4 943,6 4 4035,11 3 0,-11 5 0,-3 1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0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7 466 7684,'-4'-15'2376,"2"-2"-1949,2 2-181,0-3 1,0 6-224,0 2-159,0 3 159,0 1 0,1-4 44,7-3-3414,10-9 3661,10-8-68,9-8-2093,3-8 2272,-3-2-138,-4-1-41,-8 8 449,-8 5-291,-8 17 2071,-3 7-2408,-6 11 2530,0 1-2664,1 0 105,1 8-60,2 8-45,2 12 44,3 13 46,4 9 89,3 8-90,6 7 1,3 1 44,5 0-11,-7-21 0,2-1-11,17 19-23,12 16-1008,-10-32-2669,-9-6 3655,-10-4 0,-12-18 0,-11-6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4.1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6675,'0'-6'1143,"1"1"-1188,-1 4-605,2 1-336,-1 0 628,2 0 358,4 0 0,-3 0 0,1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4.3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0 245 6182,'48'-20'269,"0"1"0,25-11-269,-20 11-157,-21 8-157,1 2 247,-2 2 44,4 1 46,8 0 89,29-8 45,-10 5-1230,18-7 1117,-24 6-21,-6-1 22,-1 2 103,13-7-619,-17 6 136,11-2 335,-25 6 0,-12 3 0,-7 1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4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68 6115,'83'-25'44,"-32"10"-469,22-4 425,-44 15 0,-13 1 0,-5 1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4.6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80 6137,'34'-13'471,"-3"-2"-493,-5 5-248,1-3 113,-8 8-44,5-1-23,-6 6 224,7 0 0,4 0 0,33-8 0,-34 6 0,17-5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5.2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1173 6316,'23'-2'67,"-3"1"-44,-12 1-23,1 0 22,1 0-22,6 0 68,8-3-113,8-3 90,47-20 740,0-1-651,2-3 23,-24 11 0,-37 13-23,0-1-21,-1 2-91,5-3-67,3-1 90,6-1-45,8-4-45,1 1-135,3-2 225,14-3-45,-17 3 23,12 0-1,-20 2 113,3 2-90,-2-3-45,18-4 67,-13 3-44,13-4-158,-4-1-246,-16 5 336,6-2-45,-20 6 68,2-1 22,-1 0 0,2-3-45,0 3 90,0-3 44,2 0-21,3-3 178,4-4-111,12-3 0,4-6-158,9-3-66,24-13 111,-21 14-67,16-6-112,-28 17-157,-2 2 202,0-3-180,1-2 46,5-6-95,9-8 229,6-6-113,-13 6 1,1-2 224,-13 8 0,-2 0 0,36-28 0,-46 33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1 309 6608,'31'-9'112,"1"2"-90,-7 3-22,2 2-22,-5-1 67,4 3-45,2-2 45,6 0-90,4-1 291,1-1-3323,-2 0 3524,-9 1-132,-5 2-91,-12 1 22,-3 0-66,-2 0-46,0 0 135,20 0-134,1-1-91,21-3-21,5-3 22,6-1-34,-10 0 0,1 0 35,25-4 21,21-2 3280,-39 4-3078,-10 4-135,-12 0 23,-1 2 68,-10 1-136,8 0 1,-2 0-68,9-3-44,6 2-3325,6-5 3324,3 3-846,-2 1 846,-5 3-89,-8 2 90,-10 0-23,-6 0 23,-10 0 2972,-4 2-2950,-2 2 1356,-3 1-1289,39 16-89,-14-11 201,34 10-179,-18-15 0,1-2 0,2 0-45,12 5-22,-17-2 67,3 4 0,-22-3 0,-8-2 22,5 0-22,-4-3 23,8-1 22,-2-1-45,3 0-45,-1 0 45,15 0 22,-10 0-22,12 0 0,-14 0 23,-3 0-23,2 0 0,0 0-23,5 0 1,2 0 44,2 0 68,0-5 89,-5 0-22,-5-5-22,-7 2-68,-6 4 0,-3 1-67,1 2-67,2 0 67,5 0 0,18 1 67,-5 0-22,14 0 90,-9 0-23,0 0-23,-4-1 113,1-2-134,-12 1 21,0-1 68,4 3-135,-5 0 1,18 0 22,-1-1 67,9-2-23,4-2 91,22-6-135,-19 5 45,11-4 22,-26 6 22,-7 0 0,-8 1 158,-8 0-68,-6 2-89,0-2-23,0 1-90,5-2 24,8 0-2,6-2-21,8-2-46,-1 1 46,1-2 22,-4 0 22,21-5-45,-23 7-22,14-5 0,-24 8 22,-1-1-22,8-1 0,1-2 23,5-1-23,6 2-23,2-2 1,5 4 0,-2 1-23,17 3 90,-16 1-23,10 0-22,-20 0 22,-2-1-22,-1-1-627,1-2-1100,-9 2-2039,-4-1 3766,-13 3 0,-6 0 0,-1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36.7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62 6025,'0'-20'561,"0"0"-293,0 14 271,0-1 156,0 4-180,0 1 158,-1 1 694,-2 0-1007,1 0-585,0 0-89,2 1 292,0 0-23,3 0 67,13 4 763,29 2-224,4 0-180,20-1-180,-9-4-88,2 2-23,6 4-68,-13 2 0,1 1 90,36 5-1191,-15-4 1,15 2 0,-7-3 1055,-6-2 1,1-2 52,6 1 0,8 0 0,-7-2-176,1-3 0,-6-1 190,2-1 1,-1 0-34,-7 0 1,0 0-24,9-3 1,-2-1 11,-18 2 0,-3-1 0,-3-2 0,-4 1 23,14-1-68,-27 3 90,5 1-45,9 0 0,-8 1 0,5 0-23,3 0 1,1 0 44,2 0 1,-1 0-35,-5 0 1,-2 0-2160,43 0 2148,-24 0 2262,15 0-2239,-31-1 22,-4-3 271,-1-1-271,19-4-67,-19 6-335,15-1-181,-27 4 2182,15 8-2944,-14 0-1143,13 8 2466,-21-5 0,-12-4 0,-7-4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37.2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9007,'4'24'291,"24"-1"427,31 4-180,34-3-1373,-37-13 1,1 0 1036,3-2 0,0-2-1600,1-1 1,-1-1 1610,-5-2 0,3 0-264,26-1 1,0-1 174,-20 1 0,1-1-409,22 1 0,1-1 374,-23 0 1,-3 0-57,6 0 1,2-1-34,1 0 0,4 0 7,-2 0 1,5 0 0,-3 0 48,10 0 0,-1 0-42,-13 0 1,3 0 0,-7 0 137,-7 0 0,-6 0-129,39 0 1891,-11 0-1914,-38 0 2705,-7 0-3377,-33 0-1988,-4-5 2660,0-3 0,0 1 0,0 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5:41.662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95 14 13789 180000 90000,'-4'-4'1305'0'0,"0"0"-1254"0"0,4 4-18 0 0,-4-2 365 0 0,2 1 885 0 0,-2-1-1328 0 0,2 7 39 0 0,2 1-83 0 0,-1 5-146 0 0,1-1-276 0 0,0 1-558 0 0,-11 7-3121 0 0,-3 0 4190 0 0,-10 4 0 0 0,11-10 0 0 0,2-3 0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37.7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42 0,'78'0'524,"8"0"2590,13 0-2946,-46 1 0,0 0 45,3 0 0,0 0-483,-1 0 1,0 0 369,-3 2 1,0-2 35,45 0 1613,-10 0-1323,-7-1 45,-6 0 1977,-6 0-2269,0 0-179,-3 0-2268,3-5 2313,5-2 2010,2-5-2212,0 2-672,5 0-180,-32 5-897,-7 1-785,-34 4 2691,-7 0 0,-1 0 0,0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46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69 7751,'-12'-11'-224,"3"2"-762,7 1 291,5 0 583,13-2 112,12 0 0,-8 3 0,1 2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46.7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0 814 6316,'42'-29'583,"0"0"0,26-15-628,-14 13-44,-11 12 67,7-2-136,2 1 113,30-17-22,-21 9 314,18-11-1,-30 15 46,-6 0 44,-8 3-44,-4 1-136,-5 2-88,5-1-23,5-3-23,15-2-44,12-5-68,-3 5 0,14-4 1,-5 1 66,2-4 1,0 0 37,-3 3 0,5-2 0,-9 3-94,-5 0 1,-12 5-57,-6 2 91,3 4 21,-23 13-784,3 2-583,6 1 1390,7 0 0,-16 0 0,-1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47.4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1 684 8693,'14'-3'157,"5"-1"-135,13-6-22,13-6-1108,12-7 996,15-7 157,15-10-45,-37 17 0,2-1 44,5-4 1,1 0 22,2-1 1,3-1-46,20-10 0,-1 1-123,-22 10 1,-3 1 167,12-4 0,-4 2 35,5-4-147,-14 8-493,15-4 45,-22 10-180,12-1-179,-20 9 91,0-1 761,4-6 0,-20 9 0,-2-2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48.0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1 165 6003,'58'-24'67,"4"-2"-112,0-1-67,6-2 112,2-1 0,-30 14 0,-6 3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0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71 1770 7953,'-22'0'0,"2"0"-45,12 3 22,1-1 1,-1 2 0,5-1-90,0-2-269,3 1 694,0-2 47,2 0 20,2 0-88,2 0 201,8 0-269,2 0 46,7 0-226,6-8 136,7-6-158,41-24-22,-13 3 22,-16 12 1,1-1-23,21-10 89,-2 1-111,-12 3 247,-1-3 21,-26 13-44,-2 2-68,-21 13-112,0 3 46,9-5 22,20-7-112,5-2 89,14-9-112,-7 5 45,23-13 45,-20 7-23,11-7-22,-31 15 45,-6 3-23,-5 4 1,-2 2-1,7-2 1,0 2-1,9-6 45,2-1-134,8-3 0,32-14 44,-13 8 34,-12 5 1,-1 0-124,2 0 246,15-4-89,-44 15 22,5 2-67,-15 3 45,7-2-23,27-4-22,-2 0-22,24-1 22,-9 2-22,3 0 33,-5 1 0,0 0-33,6-5 111,34-2-66,-68 5-1,11 1-44,-8 1 22,14-2-135,36-8 180,-7 1 22,0-2 0,1 1-111,19-4 77,-34 8 1,-3 1-79,8 0 23,-13 5-68,-2 0 23,-18 6 0,0 0 67,-5 2 89,2-2-89,47-7 179,-3-3-201,-19 3 0,2-1 100,-7 1 0,0-1-145,0 1 0,0 0 112,45-7-34,-37 8 0,-3 2-11,18-1-22,7 2 202,-31 5-136,-11 0 1,9 3 22,-4 0 68,20 0-68,22 0 34,-33-3 0,3 0-101,7-2 0,4 0 0,25-5 0,0 0-12,-23 1 1,-1 1 78,12-5 1,-3 2-158,23 0 68,-40 3-23,11 3 67,-36 2 1,11 0-1,1 0-44,14 0 111,6 0-44,-12 0 1,1 0-24,25 0 11,-14-1 1,-2-1-101,4-4 157,25-9-23,-52 1 67,-1-4 23,-24 6-135,-3 0-44,6 2-68,28-9 113,2 2-46,27-9 46,-8 5-202,6 1-3348,-3-2 3302,2-1-768,-21-3 1,1-3-39,32-19 55,-29 12 1,-1-3 975,-12 6 0,-4 2 0,6-5 0,-9 4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1.7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1069 7885,'31'-22'651,"1"4"-651,-5 12 45,5 3 67,23 2 0,-11 1-45,14 0-22,-17-1 179,1-5-45,38-12-201,-11-3-191,14-3 0,6-3 11,-22 4 1,-1 1 33,14-3 0,-2 0-90,-19 4 0,-6 0 123,16-7 68,-4-6-112,-6-1 224,19-22-23,-20 10-22,15-16 224,-26 19-179,-8 4-23,1 4-22,-14 12-67,7 6 67,-3 8 0,6 3-45,10-3-247,30-13 270,-18 2 112,24-12 0,-7-11 44,-15 7-426,19-14 292,-26 20 0,-4 3 0,-4 1 0,26-10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3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30 525 6383,'1'-7'2669,"1"3"-2243,-2 2-292,-2 1 23,-3-1-90,-3 1-67,-1-1-358,3 1-24,3 0 91,5 0 336,37-10 22,0-2 22,15-5 1,5-3 45,18-9-91,-22 9 1,0-1-45,22-10-1696,0 3 0,3 1 1662,-28 8 1,1 1-158,28-11 1,-1 0-346,12-4-316,-7-2-269,1 1 557,-6-2 1,-35 18-1,-11 2 1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5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1314 9119,'-6'0'-202,"1"-1"-45,5 3 158,0-1-23,0 0 313,9-1 91,10 0 44,13 0 359,10-5-336,5-7-397,4-6 150,3-7 113,3-2-225,5-2 112,5-4-112,6 1-45,5-6-124,6 1 79,6-4 112,-26 14 1,0 2-68,28-8 11,-26 11 1,-3 4 33,-9 5 67,2 2-22,-33 6 405,-3 3-428,3-4 90,30-8-112,0-2 23,26-11-3288,-5 0 3310,10-6-90,8-1-41,-18 11 0,1 1 86,-22 5 0,0 1 22,17-4 1,-2 2-23,3-1 45,0-3-23,-34 12 23,1-3 3167,-22 5-3256,6 0 540,13-4-518,43-7 11,-26 9 0,3 0 33,0 0 0,0 0-153,2 2 0,-2 1 176,20-3-3417,-4-1 3417,1-2-698,-8-3 609,-1-2 116,-7 0-49,-6 1-69,27-1 114,-14 4-1212,31-1 1167,-12 5 2308,2-1-2331,4 5-12,-35 1 1,-2 0-12,23 0 91,3-1 335,-27 5 46,-15-2 863,38-5-1200,-13-3 23,35-8-113,-2-2 0,-40 10 1,1 0 33,6-1 1,1 0-46,2 2 1,1-1 920,3 2 1,0 0-900,-2 0 1,-1 1-23,-3 1 0,-2 0-78,-5 0 0,-2 0-382,32-4-1187,0-1 402,-28 7-402,6 0-584,-14 5 2220,7 0 0,-22 0 0,-4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6.4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0 148 6137,'24'-18'0,"0"2"-112,-7 6 45,0 1-157,5-1 224,-6 1 0,5 0 0,-7 1 224,-1 1 0,4-2-157,-3 3-45,8-1-89,-2 2-269,5-1 336,7-3 0,-14 4 0,-1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5:42.245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12 35 13817 180000 90000,'3'15'2941'0'0,"-1"-3"-1939"0"0,-2-12 505 0 0,0 0-1171 0 0,-7-27 174 0 0,5 20-510 0 0,-5-21-84 0 0,7 28-297 0 0,0 0 280 0 0,12 13 50 0 0,2 7 12 0 0,13 17 0 0 0,-2 8 39 0 0,3 2 0 0 0,-4 3 11 0 0,-1-3 79 0 0,-4-6 56 0 0,-4-4-23 0 0,-1-5-55 0 0,-1 2-63 0 0,3 0 12 0 0,5 6 50 0 0,7 6-67 0 0,13 9 11 0 0,8 8-11 0 0,8 6-78 0 0,5 2 5 0 0,0 0-39 0 0,-1-6 101 0 0,-5-7 5 0 0,-9-11 1 0 0,-8-10-1 0 0,-11-11-45 0 0,-8-7-27 0 0,-11-9 27 0 0,-4-3 51 0 0,-4-4-6256 0 0,-1-2 6256 0 0,-6 0 0 0 0,5-1 0 0 0,-5 2 0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7.6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1 383 10487,'34'-20'-269,"8"-3"269,12 3 45,22-9-12,-30 13 1,3-1 89,4-1 0,0 1 22,1-1 1,-1 2-78,-3 0 0,-1 1-1,42-10 112,-17 3-67,-10 4-90,-8 2-5637,-9 4 5570,-3 2 637,0 3-659,-4 3 1007,4 2-984,4 2-203,33 0 45,-12 0-905,21 0 1107,-25 0-22,-5 0-68,-3 0 68,-7 0-68,19-3 157,-20 1 261,22-2-507,-12 1-281,5-2 0,6 0 213,-12 2 1,3 0-57,27-2 0,2 1-56,-23 2 1,-3 1-124,-1 0 0,-2 0 101,-4 1 0,-3 0 101,39 0 1,-43 0-1,-16 0 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9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44 6204,'-11'-16'-118,"12"2"1,2 5 0,7 4-1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9.4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36 5868,'49'-14'-34,"1"2"1,-26 7 0,-3 1-1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10.9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12 1607,'-6'-6'-197,"0"0"1,6 6 0,0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13.3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24 13312,'0'-13'605,"0"3"-605,0 10 1838,0 0-1882,2 0-24,-2 0-21,1 0-23,1 0 112,1 0 89,1 0-44,1 0-22,-2 0-1,-2 0-22,0 0 0,0 0-22,0 0 44,0 0-44,0 0 44,1 0-22,-1 0 179,0 0-179,0 0 23,-1 0-23,4 0 22,-2 0-22,1 1 45,0-1-45,-1 2 0,-1-1 22,0-1 1,1 2-23,-1-2 22,1 0-22,-1 1 22,-1-1 23,2 2 0,-2-2 90,1 0-135,-1 1 0,0-1-67,0 1 67,2-1 0,-1 2 0,1-2 22,2 1-22,-1 1 0,0-2 0,0 1 23,-3-1-1,0 0-44,0 2 22,0-2-67,0 1 67,1-1-46,1 0 46,1 0 0,2 0 0,0 0 0,3 0-45,-3 2-22,-1-2 22,0 1-44,-4-1 44,3 0 0,-2 0-67,1 0 45,-1 0 22,-1 2-22,0-2 22,3 2-650,3 1-2377,8 9-605,0 0 3677,2 9 0,-8-11 0,-4-1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14.1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65 17056,'4'-25'-1021,"0"1"1,-4 16 0,0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15.0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262 1 6832,'-41'5'516,"1"-1"-471,9-3-112,0 3-203,0 4-447,2 2 717,0 4 0,12-8 0,4 1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19.3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5779,'0'0'0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19.8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4 12078,'8'-2'-471,"-1"1"-941,-7 1-1211,-4 0 2623,-3 0 0,1 0 0,-1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1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681 10 7348,'-26'-5'-449,"-1"1"382,10 4 0,0 4-4185,3-1 4342,4 3 1151,4-3-927,3-1 21,-1-2-20,1 0-91,-5 0-202,-2 0-22,-4 0 3370,-2 1-3393,-6 2-111,-22 15-23,4 0-68,-23 16-312,5-2-91,-8 7-224,-5 2 852,0 4 0,31-19 0,10-7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5-25T08:25:42.667"/>
    </inkml:context>
    <inkml:brush xml:id="br0">
      <inkml:brushProperty name="width" value="0.1" units="cm"/>
      <inkml:brushProperty name="height" value="0.6" units="cm"/>
      <inkml:brushProperty name="color" value="#33CCFF"/>
      <inkml:brushProperty name="inkEffects" value="pencil"/>
    </inkml:brush>
  </inkml:definitions>
  <inkml:trace contextRef="#ctx0" brushRef="#br0">1 0 10104 180000 90000,'0'0'0'0'0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1.4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1441 0 1474,'-34'3'538,"-13"4"1593,16 1-2131,-15 5 893,11 1-937,-5 5-29,-38 25 73,30-18 0,-25 14 1846,44-28-1218,4-5 268,-10-4-604,7-2-203,-11-1-89,7 4 0,-3 1 0,-2 7-3437,-4 0 3258,-2 5-179,-3 2-46,-1 4-22,1 0 179,2-1 1,3-1 291,4-5-1,4-3 203,4-4-90,3-3 23,-5 1-180,-5 1-248,-31 18-334,10-3 582,-16 16 0,43-22 0,9-3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2.3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1367 30 5868,'-28'4'0,"1"-1"-89,8 1 89,0-1-45,-2 0 45,3 0 246,-2-1 337,0-1-180,0-1 46,0 0-113,5 0-89,-2 0-247,5 0 45,0 0-67,3 0 22,-3 0-23,0 0-22,-4 0-135,0 0 24,-3 0 133,-4 0 23,-3 0 0,-7 0 247,-41-4 45,27-1-136,-29-3-156,38 0 0,0 2-22,-24 3 22,15 2-67,-14 1-112,23 0-449,-8 0 561,13 0 67,-4 0 67,15 0 67,3-3-89,2 1 0,3-3 22,-1 3-22,3-2-68,-4 4-22,-1-2-22,-4 2-67,-4 0-158,-2 0-1030,-16 0 1322,5 0 0,5 0 0,16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2.4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454 18 6249,'-84'-5'-90,"0"0"1,8 1-1,9 1-156,6 3 246,13 0 0,28 0 0,6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3.8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7480 1 6003,'-57'0'156,"0"0"-156,8 0 0,-7 0-44,-11 3-158,-7 6 247,-6 5-45,-1 5 22,4-2-22,-3 1 45,0-3 0,-6 0-3983,-3-2 4387,-2-4 380,-1 0-706,30-4 1,-2 0-79,1 0 0,-2 1-12,-12 1 1,2 0-34,20-1 0,1-1-12,-6 0 1,4 0-33,-5-1-114,-18-1-66,30-1 179,1-2 255,3 0-166,1 0-44,4 0 0,-1 0 90,-33 0-45,30 2-23,-23 0 3370,39 5-3459,-9 3-90,15-3-112,-6 3-45,20-7 113,0-1 156,2-1 45,-3-1 0,1 0 89,-3 0 293,0 0-203,4 0-201,-6 0 22,5 0 0,-5 0 0,3 1-23,-2 0-156,1 0-359,-24 1 448,5 2 113,-22 0-1,12-1-1606,-9-1 0,-5 0 1763,-20 0-22,11 0 0,0 0 6,-21 1-29,-1-1-66,2 1-57,24-3 0,0 1-11,-28 1 22,30-1 1,0-1-45,-23 0-1,-3 1-89,-6 1-112,-2 0 44,-4 0 136,2 0-1118,1 1 1162,2 0-473,1 0 540,5-2-44,4 2-46,3-3 46,1 2 21,3-2-44,2 0 0,1 0 45,-23 0-112,20 0 22,-16 0-44,29 0 89,4 1-45,3-1 22,-13 2 23,19-2 45,-11 0 45,20 0 2473,2 0-2249,-29 0-247,23 1 68,-24 1 1896,27 2-1897,0-1-2673,-1 1 2539,-1 1 0,-2-2-90,0 1 112,-1 0-22,1-2 494,-38 1-337,29-3-23,-28 0 45,39 0 3304,-2 0-3327,2 0-21,-1 0 22,2 1-157,1 2 0,-1 2 0,3 2 134,1 1-156,-15 4 22,10-2 0,-12 2 22,14-7-22,0 0 23,0-1-3348,2 1 3370,1 0 22,4 1 23,2 0-90,5-1 0,3 0 0,3-1-45,-5 5 0,5-1 3414,-1 4-3369,7-2-22,4-2 44,-1 0 1,2-3-23,1-1 45,4-2 0,2-1-22,1-1 44,-2 2-22,2-2-1,-1 0-21,-1 0-23,-3 0-23,-2 1 1,-3 1 22,0 1-22,-2 0 22,-1-1 0,-1 1 22,4 0 269,-1 0-22,4-1-156,-4-1-24,3-1-89,-3 0-22,-1 0-203,0 0-582,-3 0-493,5 0-651,-1 2 1951,6 2 0,2-2 0,1 2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5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3131 85 6474,'-45'-1'649,"1"1"-604,-3-3 23,5 3-46,-2-1-44,1 1 44,0 0-44,2 0-24,0 0 46,4 1 0,0 1 91,5-1 289,2 0 92,1-1 20,-2 0-222,-3 0 66,-8 0-1879,-3-2 1655,-5 0-198,-4-1 109,2 2-23,-25 1 22,-1 0-22,3 0 0,9 0 45,27 0 0,3-2 111,6-2 248,-7-6 1409,10 0-1813,-7-1 175,10 5-220,-2 1 90,-1 4-112,-16-1 67,7 2 0,-14 0 0,13 0-23,-1 2-21,1-1 44,0 1 0,3-1 67,2-1-45,1 0 45,0-1 1,-18-8-91,5 4 1,-16-6 22,11 8-23,2 1-44,5 1-180,1 1 23,14 0 90,-1 0 67,11 0 22,-5 0 90,5 0-1,-3 0 1,7 0-67,2 0 22,0 0 0,-2 0-67,-13 0 67,2 0 0,-15 1-45,6 2 45,-8 3 0,-5 3 0,-4 2 0,-8-1-23,-2 0 23,-3-2 0,1-4 0,5-1 23,7-3-248,-5 0-672,19 0-582,-5 0 1479,23 0 0,8 0 0,4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7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4694 9 1315,'-33'0'784,"1"0"1700,3 0-2439,4 0 1036,4 0-1104,-4 0 630,7 0-585,-2 0 2356,8 0-1683,2 0 247,-26-3-853,7 1-44,-25-1-22,14 2-23,-1 1-45,0 4 45,1 2-45,4 5-134,3 0 89,2 1 22,4-1 46,1-1 89,-2 0 270,-17 1-270,9-2-22,-13 0-45,17 0 0,-6 3 22,-1 1-44,-5 1 44,3 0-22,1-2 0,-13 8-22,14-4 44,-12 6 1,17-6 66,-1 0-66,4-1-1,-23 10 0,9-4-22,-21 9 23,19-6-23,-20 6 0,22-6 0,-12 2-23,15-2 23,11-8 0,-6 8 0,13-7 0,-13 5 23,12-6-23,-9 3 0,10-6 0,-9 3 0,-3 1 0,-2 3 0,0-2 0,2 2 0,1 0 0,1 0 0,2-1 0,-3 2 22,-3-2 23,-8 0 113,-4 3 43,-6-1-89,-5 2-90,16-2 1,-2 0-1,-24 13 0,7-2 1,1 1-23,2 0 0,-24 10 0,41-20 0,-1 0 23,-3 3-46,-3 1 23,7-5 0,-3 0 23,-40 17-23,24-10 0,-4 0-207,5-5 0,1-1 218,-4 3 0,-2 1-11,-2-1 0,0 1 0,3 0 0,-1 2-1762,-18 9 0,1 1 1672,25-12 1,1 1-147,-12 6 1,5-1-539,-9 7-235,8-2-829,7 1 1838,-1-1 0,29-16 0,3-6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8.6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5531 112 0,'8'-22'0,"0"4"365,-5 11-119,0 1 1522,-1 0-1298,-2 1 883,0-3-702,0 2 3749,0 0-3458,0-1-628,0 4-202,-7-4 0,-8 2-90,-9 2-22,-11 0 23,-4 3-23,-5 0 22,0 0 23,-4 3-3415,3 2 3416,-3 3 111,-1 2 246,-22 5-336,10-1-22,-20 9-23,16 0-22,-6 6 23,0-1-46,-19 15 46,9-6-23,7 1 23,19-12 22,22-9-45,5-5 67,3-1-22,3-3 44,-1-4 3393,-2 0-3437,-7-1-23,-6 2-22,-6 3 0,-4 1 0,-2 6 0,-2 0-22,2 1 44,0 1-22,7-1-22,5-2 22,-6 6 0,17-8 44,-6 5-44,15-10 0,-2 0 23,-4 1-1,-5-1 1,-9 3-23,-6 2 0,-6 4 0,-1 2 0,0 3 0,0 1-23,6-2 46,0 4-46,8-2 1,3-1-23,-3 6 90,4-4 0,2 0 224,-7 1-157,16-9-45,-16 6-67,5-3 0,-5 3 23,-6 0-46,-1 1 23,1-3 0,1 0 0,4-1 0,2-1-22,4 2 22,3-1 22,4 0-44,3-3 44,0-2-22,-18 8 0,5-5 0,-18 10 0,8-6 0,-2 4 0,-3 0 0,5 2 0,-17 5 0,16-4 0,1-3-22,18-7 44,12-7-44,-3 2 0,-2 3 22,-3 2 0,0 2-23,-4 3-89,-16 10 67,8-6 22,-15 5-22,13-9 45,0-1 0,0-2 0,7 0 0,3-3 0,4-1-22,0-1 44,-1 0-3436,-3 1 3436,3-1-394,-3 1 416,3 0-88,-3 1 44,-1-1 0,-3 1 44,-1 0-44,-20 9-44,12-3 3251,-15 7-3207,17-5 557,-2 0-557,-1 1-3347,-24 9 3370,10-8-405,-18 8 405,9-9-123,-7 5-191,-12 3-269,-6 7 134,43-20 0,1 1-821,-42 22 148,5 1 3047,9-1-1948,28-16 0,3-2 0,2 0 0,-7 3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30.7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6262 72 8155,'-2'-20'2332,"-6"1"-2086,-4 7-112,-6 3-156,-4 2 22,-1 4-45,-9 2 45,-6 1 67,-3 2-44,-3 3 314,-38 13-136,25-7 136,-32 10-113,32-10-179,-4 3-45,-11 2 22,-5 8-1707,18-5 0,-4 3 1674,2 1 0,-1 0 11,0 2 0,2 0-500,9-3 1,5-1 476,-14 11 23,4-2 0,-17 16 0,21-14 23,-13 9-23,24-19 22,-2-3 2920,0-1-2763,-47 22-134,31-15-34,12-2 0,1-1 1484,-1 3-1495,2 2 0,4-1 0,-2 2 0,1 0 0,-1 2 0,0-1 0,-1 0 68,1-2 21,-27 10-22,12-8 23,-21 7-68,21-8-22,2-3-22,-14 10 22,17-7-22,-10 10 22,17-8 0,5 4 0,1 2 22,-2-1 0,-23 24-22,51-47 45,0-2-45,-12 6 0,3-3-22,-10 7 44,4-5-22,0 4 0,-3 2 0,1-1 0,1 4-22,1-5 44,2 2-22,0-5 23,-1 0-23,1-3 0,1 2 0,-1-2 44,-12 6-44,9-5 0,-8 2 0,1 2-44,7-2 88,-15 9-44,-15 13 0,9-8 11,6-5 1,0 0 10,-6 3-22,-14 3 0,28-15 23,2-3-23,7-3-23,-2 2 23,11-4 0,-4 3 0,7-2 0,-4 3 0,-23 13 0,8-6 0,-14 9 23,16-12-23,2-2 22,6-4-22,2-3 22,2-2-22,2 2 0,0-3 0,1 4 0,-1-1-22,-3 0 22,-2 2 0,-3 1 22,-16 9-22,9-3 0,-12 6 45,3-2-45,15-7 0,-7 1 0,16-6 0,0 0 0,-4 1 23,-17 7-23,8-4 0,-13 5 0,15-5 0,-11 4 0,7 1 22,1-2-22,11-1 0,10-8 0,-3 1 0,-8 4 0,3-4 22,-10 6-44,2-6 22,-5 5 0,-4 0 22,-2 3-22,-3-3 23,1-1-23,-17 3 45,18-4 0,-8 4-45,22-6 22,5-3 1,2 0-1,3-5 68,0 3 67,-2-3 269,-13 0-381,6 1-45,-6 2 45,10 1-45,6 0 0,2-2 0,3 0-45,4-2 45,0 2-23,1-2 46,-1 0-46,-4 0 46,-2 0-23,-2 0 45,-3 0-23,0 0 0,-3 0 1,1 0 111,-12 0-156,7 0 22,-5 0 0,12 1 0,4-1 0,2 4 22,1-2-44,-2 4 22,4-4-45,-4 3 22,2-2 1,-2 5-23,-3 0-224,2 3-561,5 1-2353,15-2 268,19-4 2915,21-6 0,-17-1 0,-1-3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33.0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7555 80 9276,'-24'-19'1211,"1"4"-1189,9 11-22,-3 3 0,-6-1 0,-6 2 0,-22 0 45,9 4 0,-14 1 493,0 1-224,9-2 45,-12-2 133,10-2-200,2-4-224,-4-1-24,0-6 1,-1 0-45,-3 2 0,-37-9-22,63 17-1,2 1 23,-5 0 23,2 0-1,-4 0-22,-1 0 23,-2 0-23,-28 0 44,11 0-44,-20 0 23,14 0-46,1 0 23,-1 0 0,5 2-44,-10 7 44,19 0 0,-9 3 0,21-4 44,1-1-21,2-1-1,2 1 45,-4-2 68,-6 3-23,-5-3 23,-10 2-23,-24 6-67,18-3-45,-12 7 22,29-5-22,4 2 0,-1 1 22,-10 3-22,11-4 23,-5 0-23,14-5 22,-4 0-22,-5-1 23,-6 1-1,-3 0 23,-2 0-45,-2 2 0,-3 1 0,-2 5 0,-35 9 0,22-3-45,-22 7 45,33-8 45,6-1-23,-15 3 1,2-3-23,-4-1 0,5-7 0,9 1 22,-32 9 23,19-3-45,-22 9-45,27-8 45,0 4 0,-5 1 0,-20 8 45,26-10 0,-12 3-1,29-12 47,0-2-1653,-7 1 1,-3 2 1605,-17 7-265,14-5 0,1 1 221,-6 2-190,4 0 190,7-1 0,-19 13 0,22-5-45,-15 9 90,24-9-45,2-1 45,3-3 0,-11 11 44,11-11-21,-11 9-23,12-11 3012,-3-1-2990,-1-1-67,-17 10 701,13-6-701,-14 9 378,16-9-378,-17 14 0,12-10 23,-11 9-23,18-12 0,-4 1 22,-2-2-44,-21 14 22,15-13 0,-8 8 0,24-13 0,4-3 0,4 0 0,-9 6 0,9-5 0,-11 7 0,13-6 0,-5 2 0,-13 10 0,8-8 22,-12 10-22,15-12 0,1-1 0,0-2 0,-12 9-22,11-7 22,-11 9-23,12-4 23,2 2 0,-2 4 23,1-3-1,-2 4 23,9-13-45,1-1 22,8-11 23,-4 6-45,0-3 23,-3 4-23,3-2 0,2-2-23,-3 3 46,-15 7-1,6-2-22,-13 4 22,10-8 23,-3-1 134,-25 3-134,24-7-22,-16 3 21,31-9-88,-2 3-1,-3 1 45,-3 4-45,-3 6-112,1 3-44,-2 3-2,0-1 158,0 0-626,-6 2-204,16-8-784,-3 2-1234,15-7 2893,0 2 0,3-6 0,2-1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34.7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5511 13 6854,'-31'-6'2332,"1"3"-1637,4 0 0,-2 3-336,-7 0-224,-3 0-538,-4 4 426,-2 3 21,1 7-44,0 1 45,3 4 0,-31 8-45,28-10-22,-21 7 44,9-5 493,6-1-515,-24 8 0,-6 3 22,-13 4-358,14-6 0,2 0 493,-5 3-1619,33-13 1,1-1 1461,-16 7 0,-7 0-50,37-11 28,4 0 22,7-1 22,2 3 580,5-6-579,-1 0-1,-2-4 1,-8 1 3409,-7 2-3410,-58 21-22,31-7 0,9-2 0,1 0 0,-6 6 0,-19 7 0,19-8 0,-10 4 45,23-13 193,5 1-148,-2-4-22,-49 15-46,27-6-33,-3 0 0,-1 1 11,-2 6 0,4-2 0,2 0 22,2 0-22,-22 11 0,50-24 45,5-1-45,3-1-1299,1-1 1321,-1 0 23,-2 0 0,-24 14-45,-15 3 0,-4 4 0,23-9 0,-1 1 0,-27 9 0,3-1 0,12-2-45,-3 3 45,21-11 45,1 0-45,23-9 1344,1-5-1344,-17 17 22,-35 13-44,-4 3 33,22-15 0,0-1-11,-34 11-1696,38-17 0,-3 1 1707,-23 7 0,-3 0-11,18-6 0,1-1-419,-16 6 1,3-2 440,-15 5 1,13-3-23,19 1 0,1 2-23,-17 11 12,18-5 0,0 2-595,-17 17-919,3-2 1,-4 2 425,13-11 1,0 0 1098,-25 17 0,6-3 0,11-11 0,16-11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14.13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101 179 15445,'-12'-76'180,"3"15"-230,8 56-1480,1 2 1530,8 2 6,4 1 0,8 1 72,3 0 101,0 0 191,2-1-23,-1 0-28,-1 0-72,-1-3-124,-2-1-89,2-3-34,5-1 0,12 2-174,11 1-140,15 4-61,10 0 67,6 3 62,2 6 38,-7 4 136,-8 5-3205,-14-1 3072,-15-2 99,-13-4 106,-13-3 95,-8-1 599,-4-5-531,-16 0-40,-1 0 3153,-17 1-3121,2 2-93,-5 1-57,0 3 1,-3 1 11,-1 1 16,-3-1-27,-1 0-1,-5-1 1,-4 1 28,0 0 33,-1 1-34,4-1-33,-8 6-520,14 3 88,6 2 147,18 1-219,13 2 504,4-6 5,0 3 35,3-9-24,0-6-111,0 0 95,11-1 95,6-1-95,19 4-39,11-1-67,11 2-157,6 2-73,1 2 246,-5-1 79,-10 1 11,-12-2 45,-11-2 95,-12-2 201,-8-3-145,-4 1-431,-3 1 190,0 2 6,0 7-129,0 3-101,-1 5-39,-2 4 50,-1 1 152,-4 6 22,1-11 84,-3 1 807,-11-6-365,-1-4-106,-20 6-151,-3-2-56,-12 1-3406,-4 0 3262,-2-3 195,4-4 144,8-5-55,8-3 106,12-2-95,8-1-33,7 0-34,7-1-174,1-2-134,-2-5-432,-1 2-548,-6-2-437,-7 6 1512,-15 3 0,16-1 0,-5 3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7:34.8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06.1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6159,'0'0'0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36.5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44 655 11585,'6'0'628,"3"-2"-6266,1-2 5750,13-7 1207,-2-2-1274,9-6 859,0-2-803,13-13 1,3-4 99,21-16-112,-9 7 1,-1 0 0,13-15-2223,-2 0 2177,-14 1 997,-11 9-794,-13-2-158,-15 24-44,-6 0-45,-9 22-89,0 4 2749,0 3-3064,0 1 2050,-1 0-1602,-46 57 1,16-8 0,0 5-12,-4-2 1,0 3-1,3 9 1,6-2 34,8 6 67,3 4-79,9-20 0,1 0-34,-5 24-3392,5 19 3438,2-27-113,3-24 448,0-2-133,0-32 177,0-4 92,0-6-23,-1 0-404,-1 0 3347,-1 0-3459,0 0-23,0 0-111,-5 0 89,-11 0 45,-2 0-45,-13 0 23,4 0-3437,-8 4 3369,-44 25 22,33-8-21,-28 20 22,50-21-90,8 3 112,9-12 0,4 2-134,5-12 44,1 1-223,0-1 3615,0-1-3279,3 4 66,21 5 91,3-2 66,24 1 159,0-5-3057,40-11 3022,-18-17 0,-1-3-1268,17 7 898,-27-8 0,-20 7-202,-41 22 90,-1 0 68,1 0-741,14 4 2578,3 3-5672,13 3 4268,-8-3 0,-8-2 1,-9-5-1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37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329 74 9635,'-20'-6'-112,"-4"1"112,1 5 22,-1 4-22,3 2 23,9-1 21,4 2 113,6-7-45,-6 6-67,-10 7 0,-4 6 22,-5 9 23,9-2-158,8 21 158,4-19 314,5 10-23,5-28 157,2-4 1323,23-5-1592,-9-5-112,15-1-44,8-13-113,-17 6 44,18-7 24,-23 7-1,1-2 67,-2-1 68,3-13-135,-9 7-3347,0-12 3302,-9 8-313,-16-21 246,-1 23-134,-28-9-68,-34 48 135,22-2 112,-20 17-45,47-7 90,-20 23 45,19-15 3324,-11 13-3526,26-26-179,6-5-539,13-5 830,60-5 0,14-6 0,-36 4 0,28-4 0,0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3:07.4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3:07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7:55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277 212 10330,'-31'0'269,"2"0"-269,14 0 89,-4 0-44,9 0 426,-1 0 448,10 0-515,-1 0-269,2-5-46,0-1 135,0-7-22,0 2-179,0-6-68,0 10-90,0-5 135,0 8 0,0-9 135,3 1-113,3-11 135,6 4 0,0-3-224,22-2 67,-9 12 45,35 1-23,-20 11 0,14 0 1,-17 0-1,-6 0-67,-7 0 23,-8 0-45,-7 0 67,-5 2 0,-1 4 0,0 2 45,6 14-45,0-5 22,2 13-22,-2-7 22,-3 3 1,0-1-23,-3 5 22,-2 3 23,-2 1 67,-10 6 22,-6-1 2,-31 32-69,8-15-67,-16 19 44,16-25-21,1-4 89,-16 8-45,15-18 0,-13 5-44,20-20 44,4-4 22,4-1-66,-10 11-23,15-10 0,-8 12-23,19-12-111,5 9 67,1-11 22,3 4 112,2-2 292,19 7 0,0 2-247,20 3 22,-1-7-44,4-3 45,5-1-1,31-2 23,-17-8-45,25-1 113,-24-8-24,0-11 46,-3-6 89,4-17-67,-31 15 0,-3 0-156,-30 17-91,-1 3-1009,0 0-358,0-1-1032,0-6 2377,2-8 0,-1 6 0,2-3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7:56.5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254 33 9343,'-3'-18'650,"-1"3"-739,4 15-46,-2 0-89,1 0 89,-1 0 135,-2 0 46,0 0 761,-2 0-225,0 0-111,0 0 67,-9 0-493,3 2-112,-10 6 22,5 6 23,-3 13 22,-16 31-23,1 8-89,1-1-23,14-14 91,16-28 44,4-7 134,4 1 359,23 4-425,-9-6 66,26 7-134,-23-14 0,8 3 135,-6-7-90,5-2 560,33-27-425,-21-2-1,20-21 314,-36-7-202,-12 10-223,-5 4 21,-10 13-22,-6 12-22,-3 2-90,-7 1 68,-12-1-23,5 3 112,-23-6-112,20 7-202,-27-4-1188,31 9-2265,-17 22 3655,21 21 0,8-8 0,3 3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4.3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219 190 9523,'-1'-22'2264,"-3"3"-1636,-4 10-68,-2 0-66,-3 0-494,5 3 0,1 2-68,5 3-133,2 1 178,0-2-67,0 1-67,0-2 628,12-7-381,3 2 22,14-7-179,6 4 89,29-6-44,-7 4 67,21-3-45,-18 8 0,-7 3-471,-7 3 23,-23 3 649,-19 13 23,-30 13 46,-21 16-3595,-17 10 3414,-1 4-229,23-19 1,2 1 184,-16 15 11,19-14 0,-1 3-34,0-1 1,3-2-45,-17 22-1,-6 10-44,37-40-202,7 26 22,6-20 382,12 18-45,14-32 3410,13-8-3118,13-6-46,8-6-202,10-2-22,11-5-22,7-8 327,6-6-1314,-5-11-5499,-5-3 6396,-14-8 0,-27 18 0,-14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7.4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298 366 10263,'0'-16'380,"0"2"-402,0 12 112,0 0 224,0 1 1838,0 1-897,0-2-806,0 1-158,0-5-268,0 0-46,0-23 1,0 9 67,0-17 44,1 14 24,0 2 313,0-22-292,-1 21-89,0-17-23,-1 15 1,-1 7-1,0-3 91,1 12 312,-2 2-290,1 2-158,-2 2-111,3 2-561,-15 12 740,-7 14-45,-20 21 11,8-1 0,0 2 11,-12 21-22,18-24 0,4-2-646,8-3 668,8-9-44,5-17-68,3-4 23,1-4 67,2 3 45,12 2 89,15 1-3191,23-6 3124,23-1-888,-8-10 0,2-2 821,29-4 11,-35 3 0,-8 0-55,-17-1-315,-20 7 359,-15 12 2290,-3 9-2290,2 15 0,-1 6 23,2 4-23,-3-1-44,0-5 135,-15 9 65,-3-17 113,-38 18-224,27-32-695,-14 5-3678,35-38-1075,1-11 5403,-1-29 0,4 25 0,-3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21.11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160 102 9873,'-14'-4'-112,"4"1"151,10 3 2969,1-7-1899,0 0-499,1-5-324,-1 0-1,-1 1-106,0-2-44,0 1-130,0 2-5,0 2-1545,0 5 1427,-2 24 45,1-5 40,-1 20-6,2-12 33,0-3 6,0-4 34,0-5 184,0-4 112,-2-5-44,0 1-230,-4 2-45,1 3-5,-4 6 33,-1 5-33,-4 6 44,-1 5-50,-2 4-56,2 1 22,-1-3 34,6-8 17,1-7 482,6-8-555,0-5-1182,17-20-1910,0-1 3148,10-15 0,-11 17 0,-5 3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0.8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192 239 6966,'0'-20'68,"0"4"66,0 12 113,0 3 156,0 1 1235,0-3 401,-3-9-1568,0 1-202,-3-6-202,0 8-335,-1 3 290,-3 1 68,3 1 224,-3-4-180,6 4 23,-2-5 0,-1 5-67,-1-3-90,-5 4-90,2 0 68,-6 2-23,-4 1 22,3 0 68,-2 0 157,11 0 224,5 0 2220,2 0-3408,2 0 582,0 4 135,0 1 112,8 1 158,3-1 1523,70-2-1321,-10-11-338,-6 0 1,2-3-57,-16-1 1,-2-2-11,43-14-1055,0 18 1,-3 4-1862,-18-3 2214,3 6 1,-16 1 0,-50 1 0,-8-1-1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1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507 179 9747,'-40'20'986,"-1"-2"-6354,3-5 5547,-3 0-22,-2 3-329,-30 22 261,27-11 559,-6 16 0,5 7-513,15 4-135,-16 28 90,43-41 2503,13-16-2324,16-7 561,68-13-583,-3-24-191,-22 1 0,1-4-23,-19-6 1,-4-4 11,-4 1 0,-3-1 3063,22-30-3142,-36 19 1,-7-6-135,-10-9 0,-7 0 818,-8-31-336,-24 5-314,-25 71-68,-12 9 1,-6 28 0,-1 9-158,-4 6-522,19 3 1,13 7-1406,38 19-2489,23 10 4641,13 5 0,-3-35 0,-1-12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2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178 1 7549,'-61'2'-421,"3"3"1,25-2 0,8 1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3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54 175 8289,'-21'-19'1144,"5"2"-987,9 10-179,3 2-113,0 3-134,3 2-23,1 0 606,0-3 493,0 1 1951,2-9-2489,0 7-202,5-6-67,12 5-67,5 1-3325,21-2 3459,4 2 1,17 0-219,7-8 218,-18 3 0,0-2-67,17-6-22,9 0 89,-53 12-45,-17 5 3228,-4 0-3048,10 31-90,2 2-67,8 13 293,-10-16-450,-8-14 471,-21-2-270,-3 4-21,-19 4-3279,-13 14 3211,11-10 23,-21 20 335,1-12-223,18-9 112,-7-6-113,36-18 23,1-1-112,7 0-516,1 0 3883,2 0-3255,9-2-90,9-5 68,41-15-247,16 1 44,8 1-44,-21 22 0,-4 8 90,0 14 22,28 21 45,-52-6 0,-6-5 67,-9-9-68,-7-8 136,-7-6 67,-4-7-1,-3-1-201,-91 24-23,32-3-187,-7-1 1,-3 2 164,-8 11 23,12-7 21,14-4-2510,55-34 2466,70-47 0,-24 22 0,32-24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3.9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466 11 9814,'-19'0'-134,"1"1"-5594,7 3 5706,-6 4 1430,-9 8-1408,-27 20 905,6-2-53,-1-2 0,1 0-225,5-3-291,-16 7 225,54 23-359,29-15-112,4 26 3526,23-33-3526,-11-21 201,19-9-156,-14-6-1,10-14-67,-20-8 1,-3-16-3707,7-33 3482,-12 7-64,-13 10 0,-3 0 132,-3-7 201,-19-5 44,-34 28-978,-21 54 1,-20 26-1,11-5 788,27-19 1,2 4-42,-26 21 0,-6 11 1,37-6 1665,82 12-3430,34-10-1541,-23-31 1,4-3 3379,4-6 0,-3-4 0,14 1 0,-19-8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04.2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97 86 6428,'-32'-11'426,"6"1"-112,11 4 90,10 2-23,-2 0 90,7 2-23,0-1-67,0 3-201,0-1-157,-3 1-46,3 0 0,-3 0-111,3 0 762,0 0-269,-1 0-113,-1 0-44,0-2-23,1 2 270,1-1-427,0 0 0,0 0-44,0-1 0,0 1 1434,0 0-1345,0 0-134,7-1 22,5-2 157,13-1-67,14-1-45,9 0-45,12 2 45,2 0 0,2 2 0,-2 1-44,-6 1-3348,-8 0 3369,-11 0 23,-10 0-45,-9 0 23,-6 2 0,-4 4-23,0 6 90,1 6 3369,10 18-3369,-4-6-68,6 12 68,-5-15-22,-2-3-23,-1-3 44,-6-6-44,-2-5-44,-4-4-46,-1-1 336,-18 19-111,-11 0-45,-25 22-68,-6-7 0,15-12 1,-1-1 0,-17 10-23,-10 5-23,36-21 1,12-3-23,8-3 0,6-5-23,7-2 24,3-2-24,1-4 68,0 1-156,0-2 380,8 0-22,4 0-45,10 0-90,2 0 45,0-2-45,-3-1-89,-1-1 89,-1-2-112,6 0 45,3 0 45,2 1-90,3 1 23,5 3-23,-8-1 0,5 2 23,-7 8-23,2 8 45,2 12 0,1 7-45,-5-1 45,-2 0 0,-6-6 0,-7-3 0,-4-6 0,-6-1 22,-2-5 68,-1 0 89,-8 2 24,-12 0-181,-18 5 179,-40 5-133,10-5-68,-26 4 44,22-7-66,-6 3 0,-1 2 22,6 2-68,9 1-155,12 8-47,24-9-21,10 7-337,16-11 179,11-4-313,15-3 762,28-7 0,-22-2 0,8-4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05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334 42 7863,'-14'-20'807,"2"4"-739,8 13-1,1 2 23,2-1-23,-2 2 112,1 0 203,1 0-91,-2 0 45,0 0-67,-3 0-269,-4 0 23,-3 0-46,-6 0-3391,-3 4 3414,-6 7-45,-3 8 23,-2 6 22,-1 7-45,6 0-67,3-1 112,6-2 3347,8-4-3280,4-1-67,6-4 23,1 6 66,1-7 1,7 4 67,6-9 67,22-3-89,-3-6 89,13-1-112,-9-8-22,-3-10 22,-4-5-45,-7-12 45,-2 3-44,-8-3 66,-3 2 0,-5 1 517,-4 1-405,-2 2-67,-6 2-111,-5 2-68,-5 1 0,-2 4 67,1 3-89,3 5-68,1 3-112,-10 2 45,6 19-202,-5 36-178,12 5-1010,23 27-1548,10-21 3095,17-14 0,-16-19 0,-5-15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27.5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1.8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5913,'0'0'0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3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310 139 11003,'-20'33'22,"5"-7"-44,13-23 22,1 0-158,-4 4 91,3 1 0,-2 1-1,4-1 113,-1-1-45,-1 0 45,0-2 0,-4 3 202,-3 2 44,-4 1-3526,-2 0 3302,-3 1-67,2 1 0,0 3 0,0 2 0,1 3 0,-1 1-67,2-3 3415,2 3-3371,2-4 68,1 5-23,2-8 0,1 1 1,0-6 66,2 1 46,-2 2-112,0 0-1,-1 2-22,1 3-22,-4 11-45,5-3 44,-1 10 1,5-9-1,1-2-22,0-2 0,0-1 23,0-4 44,0-2 68,0 4-45,2-5-22,0 3-23,4-3 0,-2-3 0,5 4 0,0-1-23,5 4 23,3 1 67,1 1-44,2 2 44,13 4 45,-8-8-22,9-1-46,-15-11 293,1-4-202,-6-1-23,2-2 44,6 0-133,-2 0-1,10-4 23,-5-4-23,3-4 68,-1-4 135,0 0 66,0-5 426,6-10-426,-10 4 1,5-8-45,-13 10-158,-1 3-66,1-1-23,-2 1 22,3-1 45,-2 0-44,0 1 22,-2-6-22,-1-1 44,4-32-22,-6 14-1,3-20 24,-6 22-46,-1 6 0,-2 5 23,-2 2-22,-1 13-23,0-1 0,0 12 0,0 1 0,0 0 44,0-3-44,-3-2 23,-1-6-46,-8-2 46,-9-25-23,1 9 0,-5-15 0,6 19-90,-1 5 1,1 4-68,-1 6 112,2 5-448,-17 7 336,4 11-68,-13 15 46,4 12 44,4 9-133,1-1-1459,-18 15 359,7-8-2040,-20 15 3408,17-14 0,19-20 0,11-8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5:54.55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35 10254,'15'6'2274,"-3"-2"-79,-12-4-1831,0-12-157,0 5-100,0-9-107,0 10 145,0 2-150,9 23-57,6 1 62,11 18 0,5-5 0,1-2 0,1-2 39,-3-5-33,-8-4-1,-5-5-5,-7-3 6,-4-3 0,-2 1-6,0 1 5,1 3 18,10 21 0,16 31-18,-3-8 1,11 14 11,-8-23 11,-7-17-28,2 6 0,-12-21 5,-3-3 6,-2-2-11,0 0 0,0 0 6,2 4-6,3 2 6,2 3-1,3 3 1,12 17-6,-7-11 5,8 11-5,-12-16 0,-4-3 0,-1-3 0,-4-3 0,-2-4 0,-2 0 0,0 0 0,1 2 12,2 3-12,22 24-1027,0-4 1027,19 19-46,-3-10 46,4 2-3034,2-1 3039,-3-3-5,-6-4 0,-9-8 0,-9-6 0,-3-2 686,-6-1-675,14 14-11,-2-3 6,17 13-6,-1-7-31,-8-8 0,2-1 20,19 15 5,17 12 30,-32-23-74,-8-4 3326,-7-4-3206,-7-5-81,-6-5 5,-4-2 6,-1-1 12,-1 2 50,8 2 5,6 9-67,13 7 34,12 11-1,14 6-1672,-13-9 1,1 0 1523,27 20 118,-28-23 0,-2-2-3,3 3 0,-12-10-6,-12-9 1,-10-5 5,-3-4 0,-1 1 3276,6 5-3104,11 6-172,15 11 0,17 7-40,12 10-173,8 1 0,0 0 107,-6-6 72,-10-7 29,-14-9-1,-12-11 6,-13-7 241,-9-6-17,-7-3-117,-1-2-12,17 7-61,2 1-40,41 17-3271,-23-6 3089,18 7 183,-23-7 5,-15-6 78,-3-2 101,-17-9 600,-3-3-578,1-1-195,3 0 3270,5 1-3199,9 2-318,5 4-3036,19 14 0,-23-7 2812,3 8 0,-26-17 0,-3-2 1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4.3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274 36 10263,'0'-16'1344,"0"3"-962,0 11-69,0 0-177,0 1-204,0 0-44,-8 1 67,-9 21-3347,-16 12 3392,-10 27-405,-5 10 405,5 0 0,8-7-68,11-13 1,10-13-67,8-13-315,3-7-716,3-8-1369,7-3 3334,2-4 1,0-2-1,-1 0 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5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298 38 9007,'-2'-21'964,"2"5"-964,-1 15 426,1 1-23,-2 0 91,2 0-135,-1 0-382,-1 0 68,0 5-45,-6 6 0,2 3 0,-4 3 23,1-3 21,-1 0-21,-6 2-23,-5 6 45,-5 6 44,-7 7-66,0 7-23,1 0 22,5 1-44,4-3 22,7-4-68,5-4 24,6-8-24,3-6-44,2-7-3325,0-4 3437,0-2 0,0-2 45,0-2-45,0-1 23,12 0 22,8 0-1,16-3-88,9-1 88,6-5 1,-2-1 3347,2-1-3414,-9 2 22,-4 5-23,-5 1-21,-7 3-1,-6 0 45,-4 1-46,-5 19 46,-5 1 0,-2 19 46,-4 1-1,-3 3-1,-7 5 1,-6-3-22,-7-3 21,-2-6 136,-14 4-136,5-13-21,-12 6-1,12-16 1,5-4-23,10-3-68,6-7-335,9-1-539,1-3-627,3 0 1569,6-15 0,-5 12 0,4-12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6.1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151 83 9388,'-20'-21'1637,"4"2"-1211,12 12-224,-1-1 67,-1 3-135,1 0 0,-3 1-66,1 2 21,-2-2-21,2 2-68,-1 0-45,1 0-23,-2 1 24,-1 1 21,-1 0 23,2 2 0,4 0 45,2 1-45,1-2 90,2 1 45,0-2-23,0 3 45,0-3-741,0 1 899,4-1-2,9 2-111,7-1-67,9 2-45,1-1-68,1 0 23,-3 0-23,0 1-22,0 1 67,-3 1-44,3 2 22,-2-2-45,9 2-202,10-5-471,20 1-986,19-3-2444,12-2 4103,-3-2 0,-38 2 0,-20-2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6.8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24 9456,'-16'0'2510,"3"0"-2241,13 0 1,0 0-337,2 0 89,13 1 68,13 4-46,16 1 46,13 1 44,6-1-66,6-3-46,-2-2-179,-3-1-1345,-6-6-2354,-12-4 3856,-15-7 0,-15 7 0,-11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8.5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233 30 10397,'-19'-12'1413,"4"1"-1324,11 9-89,2 1-45,1 1 247,1 0 22,0-1 46,0 0 335,0 0-695,-1 1 135,-2 13-45,-3 11 0,-2 20 0,-2 11 45,0 8 0,-2 3-45,0 2 157,-1-4-23,1-3-44,-1-5-1,2-3-66,1-5-23,3-2 0,-2-4 22,3 1-22,-1 4 0,1 0 0,-1 26 0,0-23 0,0 18 0,3-31 90,-2-3-135,4-8-22,0-5-539,2-4-1232,0-6-1593,0-4 3431,0-8 0,0-4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00.9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1370 13312,'-2'-26'358,"6"-2"-111,6-4-68,4-4 1,4-4-24,-2-2-44,3-1-44,-1-3-23,0-2-67,2-6 44,4-8-67,6-6 45,9-10 45,6-5-56,-17 38 0,0-1-1,2-1 1,1 1 11,3-2 0,0 2 0,-2 1 0,0 2 90,24-32-68,-13 13 180,-17 20 247,-13 14-337,-8 16-68,-5 5-88,0 7-68,2 0-113,-2 0-806,2 0 1008,-2 7 1,0 2 22,0 13 0,-8 5 0,-6 9 0,-11 11 22,-8 5 1,-2 11-46,0 0 23,6 1-89,8 13-23,11-28-23,5 1 45,5-32 90,5-8 23,3-6 89,10-1-44,7-7 66,12-14-112,9-10 68,7-19-23,6-10-45,3-10-22,-30 29 0,-1-2 0,2 0 0,1-2 0,10-14 0,-1 1 0,14-20 0,-23 33 0,-5 5 45,-10 10-22,-11 13-23,-4 10-23,-4 3-403,2 1 314,-2 2 67,0 16 45,-2 16 45,-10 28 0,-8 17-12,4-31 1,-2 1-34,-1 3 0,-2 0 11,0 1 0,0 0-22,1-1 0,1-1-11,-15 38 22,12-11-90,10-17 90,7-10-45,5-12 45,0-5 0,4-7-22,2-7 44,3-5-22,-2-5 23,0 0-23,-5-5 0,2 2 0,-3-5 0,0-1 0,0-1-45,3 0 67,5 0 135,9 0-111,7-14 88,22-27-134,-12 1 22,6-12-44,-24 26-45,-9 13-68,-4 6-201,-4 10 336,0 9 0,0 12 0,-4 8 0,-1 5 0,-1-7-45,2-4 22,2-10 1,2-4-23,0-6 202,0-2-67,4-2 44,1-1 0,5-1-110,2 0-24,3 0 22,1 0-22,3-1 22,0-4-22,1 0 68,0-3-24,-1-2 46,14-19-23,-7-1 23,7-16-23,-12 5 22,-7 1 46,-6 0-45,-4 6-90,-4-3-22,-5 14-46,-7-1-89,-8 17 0,-8 2-22,-2 4 90,-1 1 21,-1 5-22,4 8-44,-13 27 134,12-5-23,-7 16 23,13-18-22,3-1-23,3-2-22,2-1-157,4 15 89,6-11 45,16 9 90,17-18 135,22-6 22,14-9 22,7-5 68,-2-4 22,-8-2-67,-14-2-1,-16 1 427,-12-3-449,-10 4-111,-4 1-136,2 1 24,4 0 88,8 0 24,6 0-23,8 3 0,5 3-3370,3 1 3392,3 5-22,-2-3 22,25 4-44,-17-4-651,18 5-2220,-26-1 2848,-12-3 0,-13-2 0,-12-6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16.3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4035 9320,'11'-3'-22,"1"0"-23,2 3 68,-5 0 89,-3 0 224,-5 0 2602,-1 0-3050,2 0-68,-1 0 157,5 0 46,0 0-46,7 0 114,2 0-69,3 0 23,1 0 0,-3 0 22,-1 0-22,-2 0-1,-1 0 24,1 0-1,2 0 0,13-1-112,-2-1 90,11-1-45,-3 2 0,0-1 0,3 1 22,-2 1-22,-2-2 90,-1 1-68,-4 1 23,-2-2 45,-1 1-45,0-2 67,0-1-89,4-2-1,4-2 0,29-3 1,-8 2-46,23-3 23,-18 6 23,0-1 22,-3 2-45,11 1 0,-22 2-45,2 1 90,-28 1-45,-7 0 22,-4 0 0,0 0-44,1-1 67,4 0 0,4-3-23,8 1 23,23-7-90,-6 3 90,14-2-45,3 3 22,-16 1 1,8 1-46,-24 2 23,-6-1 0,-6 3 0,-3-2 23,0 1-23,4 0 0,5 1 0,4-1 22,6-1-44,3-1 22,3 0 0,1-1 22,12-2 23,-14 1-90,5 0 90,-19 2 0,-3 1-90,0-1 45,2 2 0,4-1 0,3-1-45,7 2 90,6-2 0,36 1-45,-12 0-45,25 1 90,-27 0-45,-4 0 22,-3-1-22,-10-2 22,-6-1 2,-4-2-24,-15 3 0,2-1 0,-14 5 0,1-1 0,2-1 0,0 2 0,5-1 0,4 1 0,3-2-24,1 2 48,5-3-24,2 2 0,2-1-24,-3 1 24,-4 1 0,-3 0 24,19 0-24,-9 0 0,18 0 44,-13 0-44,2 0-44,3 0 66,6 0-44,33 0 66,-15 0-44,21 0-22,-28 0 44,-4 0-22,-4 0 0,-6 0-44,-7 0 88,-2 0-66,-16 0 44,7-2-22,-13 1-22,14-1 44,1 1-260,13 1 238,4 0-22,1 0 22,0 0 0,-4 0 0,1 0 22,-1 0-22,-1 0 23,-4 0-46,-3 0 46,-6 0-23,-3 0 0,-4 0 0,3 0 0,3 0 238,33 0-238,-7 0 0,27 0 0,-18 0-23,3 0 23,-2 0 0,-5 0-22,-6 0 0,-10-1 66,-1-2 24,-19-1-1,-1 0 45,-17 1-45,1 1-22,4-1-23,7 1 23,12-7-45,8 2 22,8-7-22,4 4-22,19-3 67,10 1-45,-6 1-23,0 0 46,-29 2-23,0 0 0,-5 2 0,-2-2 0,0 2 0,2-1-23,2 0 23,7 1 0,-1 0 0,3 3 0,-1-1 23,-3 2-23,20-1 22,-18 1 0,9-3-22,-18 2-22,-9-1 44,-2 1 1,-3 1-68,-1-1 90,25-5-45,-4 0 22,22-4 23,-7 1-45,3 1 22,5 0-3414,0 2 3392,-1-3 23,25-6-1,-13-5-44,-3 2 44,-22 0 91,-25 8-91,-1-1 23,0-1 90,5-1-68,7-2-90,9 0 46,8-1-23,5 3 22,33-3-22,-24 7 23,20-1-23,-36 4 89,-6 2-111,-10-3 89,-4-2 23,-13 0 89,1-8 3393,-13 5-3460,4-5-90,-6 4-67,6 1 45,0 1-67,6-2 22,-4 6 23,0-2 44,-7 5-22,-2 0 23,1 0 21,1 1 1,0-3 0,0 2 22,1-7-44,0 2-23,2-3-45,4-1-224,7 0 336,10-4-67,11 1-22,10 0 44,7 0-44,6 0 22,2-1 22,-1 0 1,-3-2 21,8-8 46,-14 0 0,-10 2 44,-19 6-44,-22 11 67,-1-1-292,10-5 113,0 1-23,14-5 45,-1 4-67,7 0 89,3 0 0,8 1 1,-2 0-46,2 0 68,-5 2-45,-4-3 23,-3 2-1,-2-4-22,-3-1 46,2-1-92,-4-1 46,0 2-45,15-5 0,-6 8 45,14-5-22,-11 9 44,-4-2 1,1 0-23,-3 0 22,1 1-44,-1-5 44,-1-1 1,1-4-23,-4-2 22,11-8 46,2-2-68,1 1-68,3 3 136,-6 10-136,7 0 68,4 3 0,31-12 0,6 0 46,-2-1-2,-13 4-21,-32 7-1,-6 2 45,-4-1-44,-4-2 44,-5-1 0,7-12-44,-8 10-46,9-8 1,-8 13-90,0 2 112,2 0 0,-1 2-45,5 2 90,2-4-45,3 2 0,3-5 67,-1 1-45,17-13 1,-12 4-23,11-7-23,-16 7 46,-1 1-23,-3 1 0,-1 1 0,1 2-23,2 1-66,16-11 89,-11 8 0,7-6 0,-14 11 67,-2 3-67,1-4 22,2 2-22,-2-4 23,0 0-23,0-1-23,-1-1 23,-1 2 0,0 2 0,-4 1-89,11-2 89,-8 6-45,10-5 23,-5 8 22,2-1 22,5 0-22,1 2 22,24-8-22,-18 5 90,17-7-157,-22 0 156,-14 8-44,-2-3-45,-16 10-22,-2 1-23,0 2-67,7 1 90,10-3-23,10 1 67,13-6-67,2 2 68,4 2-1,1 0 1,28-2-23,-19 1-23,20-5 46,-32 5-23,19-6-23,-20 5 23,20-6-22,-21 7 44,9-2-22,4 0 0,8-1-45,-1 2 68,-1 1-1,-5 3-44,-4 2 22,-1 1 22,30-5 1,-19 2-23,-10-1 0,0-1 0,12 0 0,20-5-23,-27 4 23,-2 2 23,2-1-68,1 4 45,3 0 22,3 2-22,3 1-22,4 1 22,0 0 0,2 0 0,-1 0 45,-1 0-23,-1 0-33,-28-3 0,-1 0-12,22-2-44,15-4 112,-38 2-23,-1 1-44,2 0 22,44-2-23,-11 1 23,-25 3 0,0 1 23,38-1-23,2 1 0,0 1-23,-1 0 46,-5 1-23,-33-1 0,-1 0-23,25 0-176,-32 0 1,-2 0 198,13-2 23,1-1-46,2 1-3282,9-2 3305,4 2-595,9-1 573,4 1 22,-2 1-23,1 1-22,-4 1 113,-3 1-376,-3 0 286,-7 0 22,-3 0 227,-4 0-182,25 0-45,-21 0 0,18 0 0,-26 0 2904,-5-4-2904,3-1 0,-5-5-22,4 1-46,2 0 46,0 3 112,8 2-90,-15 3 0,2 0-23,37 0 23,-29 1 0,0 0 966,34 0-955,-49-1 1,0-1-57,47-2 575,-6-5-519,-28-3 0,-3 0 34,7-2 0,15-8-1,-67 15-44,-7 4-44,-5 0-46,0 3 0,3 0 45,4 0 22,2 0 1,6 0 0,-3 0 44,-2 0 0,-3 0-22,-1 0 0,-3 0-67,0 2-157,1-2-1861,12 4-1054,8-1-1591,16 3 4730,5-3 0,-20 0 0,-4-3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22.6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1 730 10464,'33'0'157,"-8"-1"67,-4-3 314,3-10-605,40-1 112,-33 4-45,24 6 22,-49 11 68,6-1-68,2 0 68,6 0 0,4 0-90,9-1 112,6-1 0,13-2-179,44 1 22,-18-2 67,-24 0 1,-1 0-23,17 0-22,-9 0-203,1 0 113,-28 1 179,0 8 225,-19 13-1,23 30-201,-5-12-68,25 11 181,-9-31-47,14-8-88,12-7-46,11-9-853,9-10 831,-2-7 22,-32 1 1,-1-2-46,19-9 91,12-10-1,-51 18-22,-13 5-45,-13 8-90,-8 6-22,-5 3-90,0 1 202,7 0 1011,10 0-989,15 4 45,15-2-67,13 2 23,10-3 89,5-1-112,-1 0-442,-4 8 1,15 5-1,-9-3 431,-20-6 0,-1 0-34,20 6 0,10 3 0,-14-5-112,8-7 56,-26-4 1,0-2 100,40-8 0,-11-1-113,-38 2 46,-37 9 89,-4 3-156,4 0 224,5 5-23,32 14 1280,-2-6-1370,29 8-571,-7-17 0,4-6 616,-14-6 1,0-2-12,12 4 0,-3-2 34,4-17 180,-47 16 88,-9 5-178,-9 2-270,2 2 1,4 0 89,10 0-2878,12 4 2945,15 5-1459,13 2 1415,14-2-1540,13-3 1562,7-6-1059,6-8 1081,-3-7 1060,-9-10-1015,-16-3 1562,-21 3 277,-18-1 363,-17 14-2471,-7 0 3302,-6 12-3212,34 0 90,-5 3-1,35-1 46,-15 1-1,3-2 23,-6-1-45,-3 0 0,-4-5 89,1-7 23,-12 2-134,-7-1-112,-14 8-46,-4 3 46,5 0-359,22 4-2944,-1 0 3437,18 0 0,-6-1 22,0-3-22,0 0-2223,4-9 2267,-13 1-44,17-14-44,-16 7 44,16-5-23,2 7-44,8 1-135,4 4-89,-3 3-23,-12 3 202,-15 1-67,-14 1 2155,-12 0-1976,-4 0-1147,6 2 1170,3 3 111,19 3 23,9 0-1562,17 0 1338,10-3-1172,11-3 1038,6-2 88,-5 0 91,-1-2-1,-16-6 68,-5-2 785,-14 1-830,-6 2 0,-1 6-22,3-1 44,6 1-22,13-1 23,0-3-46,1 0 1,-7-3 22,3-2 179,-13-5 45,-2-2-314,-3-4-22,-7 6 68,11 4-46,0 7-90,1 4 90,5 0 135,3 0-67,3 0 22,4 0 67,-3 0-67,-7 0 45,2-4 247,-13-2-292,21-9-23,-9 1 23,24-2 925,6 3-1306,13 4 213,-41 5 0,1 1 55,1 1 1,0 1 56,-3 0 0,-1 1 11,41 0-22,-17 0-23,-18 0-610,-11 6 1305,-14-4-67,14 4-470,-9-6 1004,20 0-1050,-3 0-22,11 0 0,5 0-22,8-1 44,1-2-56,-24 0 1,-1 0 10,20 0-981,14-1 1004,-47 4 44,4 0 271,-11 0-159,17 0-44,-5 0-112,20-2 23,8 1-23,14-3 22,12-1-44,1-2 22,-4 1 947,-9 0-947,-15 3-45,-16 1-134,-8 2 582,-26 0-291,17 0 180,13-1-202,-1-6-68,12-2-120,25 18 1,22 10 0,-17-3 8,1-6 579,-1 7 1,18 5 0,-29-3-514,-41-5 2225,-11-5-2202,5 4 3392,-14-8-3415,8 2 46,-3-4-23,14 0 0,-1-1 89,10-2-111,9 0-247,7 0-90,33 0 314,-23-2 45,22-6 0,-40-2 0,-3-7 157,-12 1 247,-8-2-46,-11 3-200,-8 2-226,-1 5-22,1 4-22,3 3 45,5 1 0,0 0 0,15 1 134,-8 3-67,13-1 45,-2 0-1,4-3-44,12-2 0,-1-9 0,1-4 135,-5-11-135,-20 13-90,-8-2-22,-14 13-67,11 1 89,0 1 68,14 1 0,1 2 22,4 1-23,7-2 46,22 0 21,-19-2 46,-2 0-112,-30 0-158,-13 0 91,1 1 156,7 6-45,10 6 46,10 6-136,13 1 1,8-2-23,10-5-67,5-4 179,3-4-44,-1-4 0,-7 0-90,12 5 134,-34 2-22,11 3 45,-23 2 0,7-1-68,7 2 90,7-4-67,4-1-3414,4-3 3481,-1-3-2357,0-1 2245,-3-1 22,-3 1 23,-1-1 90,-2 1 22,1-1 23,2 0-23,-1-1-45,3 0 2291,25 1-2403,-15 3 45,20 1 0,-1 10 45,-20-5-694,18 5 649,-24-9 0,-2-2 23,-2-2-89,2-2 178,-17-3 91,1-1-69,-15-4 2894,-2 1-3073,3 1 1103,3 0-1058,4 4 200,6-2-200,6 4-23,4-1 23,2 1 23,5 0-1,-2-2-22,6 1-22,16-10 66,-22 1 1,8-8-45,-31 4 23,-4 1-23,-5 2 0,1 3-112,6 1 89,0 4-22,6 0 1,-4 3 88,-1 0-21,-1 0 111,30 0-111,-22-2-1,22-4 0,-31-2 46,-6-1 21,-5 2-22,-6 1-44,3 0-90,-1 0 22,9 3 0,5 0 45,8 3-22,31 0 89,-9 0-67,18 0 67,-21 0-67,-3 0-22,-3 0 66,-4 0-44,-2 0-22,-2 0 44,0-1-44,1-1 0,0 0-1,3 0 1,6 1 22,5 1 0,3 0-45,3 2 23,-1 3 44,-3 2 45,23 2-67,-22-4 45,15-1-45,-28-4 45,-7 0-68,-1 0 68,-8-4-67,16-5-23,-11 3 45,12-1-67,-8 7 22,4 0 90,28 0-23,-7 3 1,17 0-23,-16 2 0,-5-3 44,-4-1 1,-4-1-22,-7 0-1,-6-4 24,-4-1-46,-5-3 22,-1 0-90,-2 2 1,-3 1 0,1 3-23,2-1 45,0 3 45,19 0 23,-10 0-158,54 4 158,-38-3 21,45 3-44,-51-8 23,7-1-68,-21-5 67,-2 2-156,12-1 112,-5 6-1,14 1-44,-3 2 112,9 2-45,10 3 22,3 2-44,3 0 22,-20-5 0,0 0 0,25-1-23,21-1 46,-36-8 22,-9 0-23,-9-10-22,-9 6 0,-4-1-22,-6 6-1,0 0 23,2 3-67,1 2 67,5 2 0,1 0 22,3 0 23,5 0 22,24-2-89,-13-6 22,16-3 22,-22-7 23,-2 2-22,-5 3-1,-6 1-22,-4 5-22,-3-1-1,-2 4-89,14 1 112,-7 2 0,14 1 0,-10 0 0,24 0-3392,13 0 3370,-4 0-133,-2 0 200,-27 0-45,16-10 0,-16 2 22,14-7-22,-18 2 3337,-1 5-3337,3 0 188,1 2-166,0 1-3436,1 2 3369,0 2 67,-2 1-22,3 0 23,-1 0-1,0 0-22,-3 0 22,1 0-22,-17 0 3303,0 0-7003,-12 0 3700,-2-4 0,-2 3 0,-1-3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27.4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1079 15016,'-1'-22'-135,"7"-2"180,15 4 45,17-10 22,19-12-45,11-5-5638,4-12 5684,-1-1 429,-27 18 0,-2-1-474,17-25-634,-26 27 1,-2 0 565,4-21-35,-5 0 35,4-26 0,-12 25-22,3-12 44,-15 37-44,0 8 2139,-1 5-2139,-1 5 385,-3-2-564,-2 0 3547,-1 6-3391,-2 4-19,0 8-317,-3 4 269,-11 5 112,-12 17-67,-23 19 21,-11 23-1661,14-12 0,-2 5 1707,5 2 0,3 2-23,-1-1 1,5 0-449,9-7 0,7-2 538,7 17-387,6-1 320,6-4 0,6-1-22,9-8 22,8-10 90,6-12-90,-4-10 157,-3-6 2665,-9-8-2710,-4-3 1176,-6-4-1378,1-1 342,7 0-184,9 0-68,15-10 0,13-11 90,10-20-45,3-10-90,-2-12 45,-9 3-3392,-21 23 3437,9-25-104,-29 42 59,13-23-23,-17 30 23,-4 9-157,0 2 292,0 2 3048,0 7-3160,-12 14 109,-4 16-109,-11 15-3460,3 4 3392,8-3 0,8-10 45,5-5 539,12-22-226,1-3-88,10-13-2314,2-1 2313,4-13 2134,4-7-2290,3-17 21,5-8-111,-2-3 22,-2-1 0,-7 8-23,-8 7-21,-10 18-24,-4 6 3437,-5 11-4109,0 0 427,0 12 425,0 12-23,0 19 23,-4 12-44,0 3-45,-3-2-23,4-12 22,0-10 68,3-13 44,2-11 224,3-4 114,7-6-3640,7-4 3347,9-10-8363,5-13 10792,39 18 1,30 9-1,-11 1-3529,-29-3 0,1 1 988,30 5 0,12 3 1,-19 2-1518,-6 10 710,-26-8 740,-13-4 0,-19-2 0,-11-3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40.9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29 484 6249,'-8'-10'1278,"2"2"-1054,6 5-67,0 0-180,-1 2-44,0-1-717,0 2 918,0 0 158,0 0 1210,0 0-1569,0 0 0,0 0-136,0 0 203,0 0 0,0 0 987,0 0-426,0 0-337,0 0-695,0 0 516,6 0 179,6 0 45,5-5-112,6-4 112,-3-6-22,-3 1-135,-5 1-67,-3 7-157,0 2-67,0 3 89,1 1-112,2 0 134,-3 0 46,2 0 22,-5 0 22,-1 0 23,-2 0-45,0 0 0,-2 0 23,2 0-46,0 0-66,0 0 89,4 1 22,0 3 0,3 2 23,2 5-22,3-1-1,2-1 0,0 0-22,19-6 158,-7 0-181,15-3 68,-13 0 23,-5-4 21,-5-1-89,-9 0 0,-3 1-89,-1 4 111,-1 0-67,3 0-22,-1 0-68,1 0 68,0 0 44,-1 0 23,-1 0-67,0 0-112,-4 0 0,2 0 111,0 0 46,1 0 44,1 5-22,1 2 68,8 10-46,-2-4 23,7 1-23,-3-5 23,0-5-23,3-1-22,-1-1 269,15-13-246,-10-5 156,10-10-44,-12-1 44,-5 5-22,-4 7 22,-6 6-89,-4 6-247,-3 2-112,0 1 90,2 0 246,5 0-22,2 1 0,3 6 0,2 3 22,10 4-22,-2-5-45,10-3 134,-4-6-112,1-5 23,0-2 0,-5-3-112,-5 1-135,0 4 45,-2 3 157,0 3 0,0 7 0,-2 3-67,3 6 112,3-5-157,6-5 224,2-4-112,5-6 90,0-8-1,1-3 23,-4-8 135,-4 1-157,-11 7-157,-4 4-113,-9 8 1,0 2 179,3 0 0,5 0 0,4 0-23,2 0-44,1 2 112,-1 0-45,-2 2 45,1-2 44,-4-1-22,-1-1 113,-5 0-90,-2 0-113,-3 0-112,1 0 113,8 0 44,10 0 1,14 3 0,13 0-23,13 2 22,5-2 1,5-2 21,24-9-44,-26-4 68,13-9-46,-38-1 68,-13 4 223,-12 3 472,-10 9-247,-7 2-201,-2 4-562,0 0 136,2 0 66,2 0-44,5 3 0,7-1 44,3 1 135,8-2-67,1-1 0,0 0 0,-1-3-45,-8 1 45,-7-1-23,-7 2-22,-3 1-224,-2 0 202,4 0 44,7 3-44,11 5 44,12 2 23,9 3-45,27-5 22,-18-4 1,11-3-23,-33-1 0,-11 0 22,-9 0 23,-7 0-23,-2 0-89,-1 0-45,2 1 112,6 2 22,8 3-44,10 2-90,11-1 45,8-1-90,5-3 157,1-2 0,-2-1 0,-2 0-90,-9 0 112,-9-1 46,-10 1 22,-10-1 44,-5 1-22,-4 0-358,0 0 111,4 0 202,3 0-44,9 0-68,5 0 45,7 0 0,2 0 45,0 0 0,-1-3 44,-8-3 135,-2-2 45,-12 2 0,-1 2-134,-6 4-471,0 0 111,4 0 248,6 3-23,8 3-90,11 1 0,8 1 90,10-4-22,5-3 89,34-19 45,-42 8 67,16-14-21,-52 13-69,-4 1 23,-3 2-134,1 4-112,-2 1-158,1 3 23,0 0 112,4 0 157,6 0 67,7 7-44,9-2 22,5 5-90,2-5 157,4-2-112,-3-3 0,-4 0 67,-8 0 23,-9 0 134,-7 0-45,-6 0-179,0 0-493,23 4-2921,2 3 3391,24 6-1501,1 3 1480,7-2-626,11-5 626,4-3 66,1-5 0,-6-1 1,-15 0-23,-17 0 740,-16-4-628,-13 3 2204,-3-4-2428,-1 5 1772,3-2-1862,2 2 1161,16 0-959,-4 0 0,12 0 89,-10 0-44,3 0 67,-9 0 91,-1 0 88,-7 0 22,5-9-268,0 2-135,11-10-44,3 3 112,16-2-68,14 0-223,15-2 43,13 3-3301,10 0 3526,3 2-1361,-2 0 1316,-15 4 39,-16 3-174,-18 4 495,-26 2 155,-8 0 2604,-13 0-2984,0 0 1899,0 1-1899,0 8 22,12 19-1062,8-4 1040,21 8 0,18-21 67,16-4-90,18-9 34,-42-3 0,0-3-56,1-1 0,-1-2 22,-3-3 1,-1-1-23,32-14 22,-20 9-22,-21 6 179,-19 8-179,-11 3-156,-7 3-113,2 0 1163,1 0-804,20 20-68,0-5-22,22 15 45,0-13 45,8-8-90,4-6 0,-3-3 0,0 0 22,-10 0 1,4-2-23,-15 0 0,2-4 0,-8 3-23,5 0 1,9 2-45,7 1 67,5 0 0,1 5-23,4 3-44,-2 4 67,-3-2 0,-4-4 0,-13-3-67,-8-3 156,-11 0 427,-2-3-359,-5-1-134,4-6-113,1-3 0,7-1 68,8 0-955,11 4 887,5 1 23,2 5 22,1-2 67,-2 2-22,-5-4 45,2-2 90,-19 2 201,-4 0 292,-18 3-158,-2 2 553,-2 2-1090,1-1-91,6 2 46,6 0-3325,13 0 3415,13 0 44,11 0-654,14-1 609,8-4 1,6-6 44,-1-7-2066,-6-1 2067,-13-2 176,-9 2 4,-27 8 2377,-4 3-2624,-18 7 519,2 1-632,3 0 3413,9 0-3256,8 0 117,15 0-117,11 0 0,12 0 0,6 0-67,-1 0 44,-4 0-3346,-12 0 3369,-15 0 89,-15 0-66,-11 0-46,-7 0-358,-1 0 358,2 14 23,4 1 0,8 13 23,13-7 3414,12-5-3325,17-8-3504,9-4 3482,8-10-1029,-1-7 1029,-11-5-2010,-11-6 1987,-16 3 0,-7-1-89,-14 11 1897,-1-1-2054,-6 12 1006,2 0-827,10 0 0,9 0 44,12 4-44,10 1 3437,7 2-3459,2-1 22,2-3 22,-5-2-22,-4-1 23,-10 0-23,-9 0 156,-12 0-156,-9 0-89,-3 0 66,-1 0-21,10 2 44,15 3 22,16 3-67,15 3-3504,10-2 3504,8-4-2246,3-2 2291,0-1-1539,0-2 1539,-11 0 22,-13 0-44,-17 0 1965,-16 0-1741,-15 0 2111,-5 0-2358,-7 0 3101,0 0-3168,14 0 112,7 0 22,19 0-22,8 0 23,6 0-23,5 0 22,-7-6-22,-8 1 45,-13-4 67,-15 3 22,-6 4 23,-9-1-134,1 3-46,-2-2-44,1 2-90,2 0-22,9 0 157,15 0 22,20 0-45,19 0-113,15-2 113,-1-2 23,-6-2 22,-18 3 225,-13-2 44,-22 4-68,-8-1-111,-13 2-471,0 0 179,6 0 202,7 0 23,10 0-1,6 1 23,-1 2-45,-3 0 22,-7 1 1,-8-2-23,-4-1 89,-4-1-21,-1 0-24,0 0-133,3 0-315,10 0-694,15 0-898,25 0-2152,23 0 4148,20-1 0,-39 1 0,-8-2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5:56.66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28 59 12623,'-15'-4'392,"3"1"1411,12 3-1411,0-21-179,0 15 12,0-16-119,0 20-683,0 1 532,6 18 39,4 0-27,10 19 33,3-2-6,5 2 12,0-1-6,-1-3 11,4 6-6,-10-10-5,5 3 34,-11-9-3311,3-2 3207,5 5 11,8 5 59,10 8 0,11 7 40,12 5-40,9 5 0,6 1 0,-1 1 44,-4-3-44,-9-5 0,-9-6-5,-12-6-2244,-10-8 2249,-9-3-1499,-5-5 1533,-2 0 1504,0-2-1488,4 3 28,5 3-72,7 7-1,5 2 1,3 5 0,0 0-6,-4 0 0,-7-4 2268,-6-5-2268,-7-6 11,-4-5 28,-2-2 3237,-4-6-3115,0 0-115,4 6-2,-1 0-44,10 12 6,1 3 0,7 5-1,1 8 46,3 0-51,0 1 0,-2-4 5,-1-5-5,2 5 0,-9-13 6,0 0-1,-9-11 1,-2-3 44,2 2-16,6 6-28,8 4 5,33 31-6,-6-9-1644,-3-6 1,2 0 1563,10 5 69,14 8 40,-36-29-34,-11-7 5,-7-5-5,-9-6 0,-4-1 0,-3-1 3276,0 0-3168,5 3-77,25 16-26,2-1 1,24 15-1,-3-5-5,1 0 0,2-1 0,-4-3 0,-10-5 0,-7-6 6,-12-4 0,-8-5 5,-8-4-6,-6-2 51,-1-1-50,12 9 33,2 1-33,18 13-6,3 1 5,9 6 7,30 20-24,-22-17 12,12 8 0,-38-26-56,-12-7-319,-11-6-426,-8-4-745,-18-2-1731,-7 0 3198,-15-2 1,14 1 0,7-1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44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74 10980,'-21'0'1098,"4"0"-829,12-2-156,2 2-1,1-3-90,1 3-269,0-1 247,0 1 23,0 0 67,0 0 22,1-1 179,0 0 1010,0 0-898,0 0 1,0 0-46,0-1-156,0 0 22,0-1-224,0 1-22,0 1-68,0 1 158,0-1-1,0 0 740,0 0-673,-1 0-44,-1-2 0,-1 0-23,0-2-44,2 4-23,-2-1 0,3 1 0,-3 1-23,3-2-66,-2 2 66,2-1-112,0 1-156,0-1-180,0-2-560,-1 0-1749,-6-3 2780,-5-3 0,3 5 0,0-1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55.9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115 174 7190,'-9'-5'1234,"2"0"-1077,5 1-113,2 2 24,0 1 470,0 1-134,0-2 89,-1 1-134,-1-1-1,1 0-111,-2 0-135,1 0-22,1 0-45,-2 1-23,3 0-44,-4 1 22,2 0-45,-2-1-22,0 0-68,2 0-90,-4 1 91,3 0 22,-3 0 90,-1 0-68,2 3 23,-1 0 22,5 3 45,0-2 0,1 1-45,0-2 23,0 1 44,0 0-22,0 4-67,0 1-202,0-2-224,0 1-68,0-5 68,2-2 874,8-1-179,8-5 134,15-22-134,-5 2 112,3-18 0,-15 13 67,-3 3 269,-5 7 90,-4 5-651,-3 6-89,-1 5-89,-6 3-46,-6 1 180,-12 0-45,-6 6 0,-4 5 23,-5 15-23,15-9 22,2 3 23,17-16 22,4-3-493,1-1 426,3 0-157,3 3-157,5-1-291,7 1-381,7-2-1100,5-1 2086,4-9 0,-15 6 0,-3-6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1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1953 11137,'-9'-11'0,"2"2"0,4 9 0,3 0 561,-1 0-225,1-2 68,0 1-68,0-1-90,0 1 539,0 1-583,0-1-23,0 0-112,0 0-44,0 0-1,0 0-22,0-1 0,0 0 45,0-4-45,0-2 112,0-3 90,0-5 45,0 4-1,0-3-89,0 4-89,0 0-1,0 2 0,-2 2-45,1 0-22,-1 1-22,-1 0 0,3 2-23,-1 1-45,1 0-90,0-3-3391,0-2 3414,0-2 225,0-4 223,0-13-111,0 5 178,1-13-313,-1 15 22,3-2-22,-3 6 3302,2 4-3369,-1-1-46,1 4 24,0-3-68,4-1-68,2-6 203,6-8 44,17-29-22,-7 11-23,11-14 23,-15 21 22,-5 5 0,-3 2 1,-4 6-46,-1 6-22,-2 2 0,0 3 0,0 1-45,1 0 45,0 1-45,-1 0 1,3-2 21,11-21-22,-1 2 45,14-19 45,-7 15 0,2 0-23,0 1 1,-8 11-68,1-3 45,-6 7 0,-3 6 22,0 0-66,-3 5 66,1 3-44,5-6 22,6-2 22,6-8-44,6-7 66,5-4-66,6-7 22,-1 2-22,-5 0 89,-4 7 45,-2 0-112,-12 12-45,0 2-22,-11 11 22,-4 2 0,0 4 45,-3-1 0,3 1 23,-1-2-23,5-3-23,5-2 23,5-4 23,19-9-1,-7 4 0,12-7-44,-11 9 22,3 0-90,-1 1 90,-1 3-134,9-2 112,-11 8-23,4 0 90,-12 5-45,-6 0 44,15 0-44,-15 0 0,11 0-22,-16 0 22,2 0-67,1 0 67,2 0-90,15 4 67,-5 1-22,14 3 68,-10 3-46,2 0 46,-1 3 22,-2 0-68,-1 0 46,4 4-23,-8-5 0,0 3-45,-11-6 45,-4 0 22,0 1-22,1 0 46,27 22-46,-15-13 0,22 15 0,-23-18 22,1-1-22,4 9 0,-8-7-22,3 1-1,-10-4 23,3-3-23,-2 1 23,1 3 23,0-3-23,-1 4 23,2-1-23,0 0 22,-1 3 0,2 1 1,-1 1 22,1 1-45,1-1 22,-2-3-44,-2 1 44,-1-3 0,1 11 1,-3-5-1,2 10-22,-3-8 23,2-1-1,-1 0 0,3-3 23,0 2-45,0-3 23,3 0-23,-1 0 22,7 6-22,-6-9 0,3 6 22,-7-8 1,-1 1 22,-2 1-23,-3 0 68,4 8-46,-3-4-44,6 5 23,-1-6 22,4 3-45,8 11 22,-5-7-22,3 10 68,-6-13-68,-3 0 0,1-3 22,-3-4-44,0 2 22,-1-2 22,-1 2 23,2 2-22,-3-2-23,4 4 0,-1-2 44,3 12-21,-2-6-23,7 21 67,-8-17-134,4 8 134,-6-13-134,-1-4 67,-2-4 0,0-1 67,-2-3-67,6 14 22,-4-9-22,3 13 0,-2-12 0,1 1 23,1 0-1,2 0-22,2 2 0,0 0 0,0-1 23,-2 0-46,-3-6 46,2 0 44,0 8 0,0-3 23,0 7-90,-1-5 22,0 0 0,2 4-22,2 1 0,2 4 0,3 0 23,0 1-1,0-1 1,7 16-1,-10-22 23,10 19-45,-14-28 0,5 8 0,-5-5 0,1 2 0,4 1 23,2 3-1,3 0 68,1 6-23,1-4-89,1-1-46,-3-4 46,0-7 44,-5-3-22,0-4 0,-2 1 23,-4 2-23,1-1 22,-3 0-22,2-2 0,3 0 23,5 1-46,15 9 23,1 3-22,-2-1 22,-1-1 22,-17-12-22,5 2 23,-11-5-46,3 0 46,-1 0-1,1 2-22,4 2 22,0-1-44,1 2-23,12 3 23,-6-3-1,11 5 46,-7-9-1,0-1 45,0-3 23,-3-1 0,-3 0-46,-3 0 1,-4 0 45,2 0-68,-5 2 1,3-2-1,-3 1 0,9 1-22,11-1-44,0 1 21,6-1 113,-10-1-45,-2 0-22,-2 0-1,-6 0 1,-2 0-23,-4 0 44,-2 0-21,0 0-90,6 0 22,-2 0-46,7 0 114,-2 0-23,3 0-23,4 0-21,7-5 179,4-4 22,13-11-113,-16 5 180,0-2-22,-22 12 23,-6 1 43,-1 4 47,0-3-203,0 3-135,0-3-44,0 3 67,2-4 23,2 1-1,2-4 0,2-1-22,-1-2 23,2-2 22,0-1-23,2-3 45,-1-1-44,1 1 21,4-5-111,-4 6 112,4-2-45,-4 6 0,-2 1 0,2-1 22,0 1 1,1-2-1,3 0 1,1-1-46,0-4 68,2-6-23,1-4 23,-3-2-22,1 1-1,-5 1 23,1 4 135,5-6-91,-7 10-89,3-6 0,-6 7 0,-1-1-22,3 1 44,-1-1-44,1 4 22,0-3 22,1 0 1,3-5-23,1-3 44,9-13-44,-8 10 68,4-8-24,-12 13 24,0 4-1,1-6-90,-4 11 1,1-3 44,-4 9-22,5-6 0,0 2 0,7-10 23,0 2-1,-2-5-22,3-4 23,-5 0-1,0 1 23,-2 0 22,0 3-22,-2-1 68,0 2-2,-2 1-111,0 2 0,0 4-22,2 0 0,-1 2 22,3 0 0,-1 2 0,0-1 0,2-3 0,-2-2 22,5-12 0,-4 8-22,3-7-22,-4 11 67,-2 1-23,-1 4 1,-1 1-68,-3 4 45,5-9-45,0 3 23,16-20-45,-6 8 111,11-8-44,-11 10 0,-2 4 23,-1-4-1,-3 8 0,-1-3-22,-4 8 68,-2 0-68,-1-2 0,0 3-23,2-1-44,-1 0 89,2 1-22,0 0-22,2 1 0,-4 5 22,17-17-67,-6 4 67,12-16 44,-7 4-44,-3 3 0,-5 1 0,1 3 23,0-8-1,-3 11 45,1-5-89,-5 13 44,-2 3 1,2-3-68,-3 1 45,8-9-23,-4 0-21,8-5 44,-4 0-23,8-7 46,-8 5-23,5-1 0,-9 10 0,0 1 0,-1 2 22,0-6-22,-2 8-22,-1-3 22,-1 5-23,1 4 23,3-3 0,2-4 0,6-9 0,6-16-44,7-11 20,3-17 24,1-8-2168,-16 23 0,-8 0-1935,-18-12 3991,-38-5 1,13 55 0,-11 9-1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50.6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12235,'10'22'-45,"-2"4"68,-8 2-23,0 2 0,0-2 22,0-6 1,0 6-1,0-13-22,0 6 0,0-10 0,0 6 0,0 29 90,0-2-22,0 27 88,0-21 1,0 1 22,0 22 1,0 13-113,0-48-22,0-22-22,0-2 66,0 7 46,0 5-23,0 12-90,0 4 23,1 2 0,1 0 67,1-2-3414,-2-4 3481,2-4-44,0-2-91,0-4 1,1 1 67,-1-1-67,0 3-2224,0 0 2202,1 0-23,0 0 22,1-3-22,-1 4 23,1 2-23,0 10-1472,1 5 1517,-2 6 1561,2 2-1494,-3-1-22,1 3 111,-1-4-66,-1 0 112,-1-6-90,-1 0-68,0-7 23,0-2 2201,0 6-2290,0-9 3369,0-1-3392,0-8 0,0-2 45,0 9-45,0 13 135,0 6-113,0 10-3324,-2-1 3436,-2 4-1663,-4-3 1618,0-1-1754,-1-6 1710,1-2 22,0-5-258,1-3 236,1-5-45,3-4 23,0 2-1,1 2 0,1 7 1062,0 4-927,1 5-112,0-5 2218,3 3-2128,4-6-1962,3-1 1872,2-5 2359,1 6-2292,-1-9-90,4 14 0,-8-16 23,0 12-45,-6-5-2223,-2 9 2245,-7 0 2224,4-6-2246,-4-10 0,6-2-45,1-17-44,0 2 44,0-16 3482,1 4-3415,4-2 0,0 2 1,0 0 44,0 3 0,-4-6-112,1 3-223,-2-9-764,0 1-1658,0-2 1842,0-17 0,0 12 0,0-12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23.9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8517 7460,'0'-18'695,"0"5"-247,0 10 68,0 2 134,0-3 135,1-2-90,0-2-157,0-1 45,-1-3-336,0 3-23,0-6-359,1-5 46,2 0 89,6-9 45,16-18-45,0 6 22,13-20 0,-8 11 1,0 1 22,-4 3 67,2-4-68,-12 20 68,-2-1 1,-10 21-68,-4 4 112,1-3-157,-1 2-90,0-8 45,2-3 45,3-10 0,4-7 45,13-27 22,-8 17 23,4-10 22,-12 29 22,-3 5 45,-2 3-133,-1 6-24,0 0-22,0 6 0,0 0 23,0-1-23,0 1-23,0-4-21,0-1-2,0-5 46,1-3 22,3-3 24,9-11-1,-2 11 22,3-7 0,-7 15-45,-2 3 68,-2 1 22,-1 1-112,-2 2 0,3 0-22,-1 2-135,12-24 90,-4 7 89,11-19 0,-9 16 46,1 3-3393,-2 3 3392,-2 7 45,-5 5 45,-1 3-112,-3 3 0,0 0-45,1 0-22,2-4 3391,3-5-3414,6-6-3325,9-18 3370,-3 6 23,5-8-46,-11 13 69,-2 4 66,3-7-135,-4 9 23,3-4 3370,-6 12-3370,-2 2 22,-1 1 1,0-1-23,3-3 22,1-6-44,6-4 22,4-3-23,10-15 68,-7 9 0,2-6 67,-12 16-22,-4 5 44,-3 4 0,-2 3-89,-1 4-45,0 0 46,0 3-24,2-6-90,1-4 46,1-7-45,2-1 111,0-4-44,3-3 23,-4 6-1,2 0-22,-6 12 23,2 3-23,-3 1 0,2 1 0,-2 0 0,0 1 0,0 0-68,4-2-21,15-15 89,-5 4-23,12-14 46,-12 13-23,12-10-23,-11 12 1,5-5-23,-15 14-67,-1 2 23,-2 1 66,-1 1 23,0-2-67,2 1 134,3-3-44,4-1-1,10-6 0,-3 4-44,5-5 0,-8 8-1,-1-2-22,-3 2 23,6-3-23,-6 3 23,4 0-23,-4 4 0,-1 0 45,4 0 45,-5 0-23,2 0 46,-2-1-24,-1-1 1,9-2-90,-4 1 23,4 0 0,-4 1-1,-5 2-22,-1 0-44,-2 0 66,-2 0-22,-1 0 22,1 0 23,-2 0 23,2 0-23,1 0 22,5 0-22,-1 0 23,4 0-23,-4 0 0,6 0 0,-5 0 0,5 0 23,-4 0-23,-1 0 0,5 3 0,-4-1-23,3 2 23,-6-1 0,2 0 0,-3 0 23,5-1-23,-1 0 0,2-1 22,2 3 23,-5-2-45,3 2 0,-3 1-45,-2-1 45,0 3-22,-2-4-24,-1 3-21,4 0 89,-2 0 1,3 2-1,-2-2-22,2 0 23,3 1-23,0-3 23,5 3-46,-1-3 46,0 1-23,1 2-23,1 0 23,-4 2 23,0 0-46,-5-2 23,0-1 23,6 2 44,10 2-67,-5-1 0,7 1 22,-10 0-44,-2-3 22,1 0 0,-6 1 0,-1-3-45,0 5 90,4-1-45,-2-1 0,2 0 22,-5-1-22,0 0 23,1 0-23,6 3 0,-3-3 22,5 4 1,-4-5-46,-1 0 46,8 1-1,-6-4-22,3 3 0,-8-3 22,-2 0-22,-2 0 0,2 1 0,-4-1 0,7 1 0,-2-1 0,2 2 0,3-1 0,0 1-22,1-1 44,3-1 23,-1 0-45,0 0 23,-2-1-23,0 0-23,-5-1 23,2 1 0,-2 0 23,4 2-23,14 2 22,-5-1-22,7 0 0,-8-2 0,-1-1-22,-3-1 44,5-1-22,-6 0 22,3 0-22,-8 0 0,-3 0 23,-3 0-46,0 0 23,0 0-22,2 0 44,1 0-22,3 0-22,8 0 44,-2 0 1,7 0-23,-6 0 0,-4 0 22,0 0-22,-1-1 0,-2 1 0,2-2 23,1-2-23,-3 2-23,2-5 23,-3 4-22,1-3 134,2 1-23,12-12-44,-5 3-22,6-7-23,-10 6 67,-3 3-22,-5 2-45,-1 0 0,-3 5 0,0-2 0,-2 5 0,0 0 23,2-3 21,0-2-44,3-4 23,2-3-46,0-2 91,5-5 44,8-14-68,-5 9 46,2-8 89,-9 17-89,-3 1 23,0-2-69,-4 7 24,0-2-24,-2 6 68,0-2-112,0-1 90,2-14-68,-1 4 1,5-14 66,1 7 1,2-5-68,2 2 158,1-8-68,0 10-45,1-4 1,-3 11-46,-3 2 23,-1 1-23,1 1 1,-3 5-1,3-4-22,-3 4 0,2-5 45,6-17-23,-3 6 1,7-11 21,-7 13 24,0 4 44,-2 1 112,-1-6-156,-3 6-1,1-5-67,-4 6 45,2-1-1,-1-2-88,0-4 44,5-6 0,0-2 0,4-6 89,1 0-44,1 2 112,6-17-89,-3 18 21,2-13-44,-6 21 22,-4 2-44,-2 5 89,-3-10-90,1 9 0,-3-11-22,1 6 23,0-3 89,1-2-112,5-17 45,0 12-1,1-11 1,0 18 1,-3 3 66,3-5-45,-2 13-45,0-4 23,-1 11-45,0 1 23,1-1-113,4-24 112,0 4-44,8-24-23,2 7 68,8-7-23,8-8 0,5-2 89,0 4-44,-9 9 67,-10 19-45,-12 16 0,-4 8 45,-1 1-89,-1 0-46,5-8 1,0-3 22,6-5-45,4-11 0,14-26 68,-8 12-1,8-15 45,-16 26-44,-2 4 45,-3 7 178,-2-1-134,-5 13-22,-1 0-23,-4 11-67,0-1-23,0-10 46,0 0-90,0-12 44,1 2-22,3-4 23,1-1 22,6-10 0,-4 14 22,2-4-22,-5 16 0,-1 4 0,0 0-22,0 3 22,-2 3-22,2 3-1,-3 1 1,4 0-1,-1-3-111,11-9 89,-3 0 23,7-8 22,-5 7-45,2 0 23,-3 2 22,2-3 0,-7 7 0,0 0 0,-6 8-23,-1 2 0,0 0 1,4-3-23,1-1 45,8-7 0,6-3 0,8-6 22,23-11-22,-15 6 0,9-3 23,-25 13-1,-7 5 1,-7 4-23,-2 3-23,-3 2-492,0 1 448,6 0 67,1 0 22,6 0 1,-3 0-46,-3 0 46,-3 0-68,-1 0 22,0 0-21,0 0 44,0 0 0,1 0 0,2 0 0,8 0 0,-2 0 0,6 0 0,-4 0 0,-2 0-23,6 4 23,-8-2-45,7 4 22,-8-3 1,1 1-23,-1 1-157,6 4 202,-3 0-22,4 1 0,-5-3 22,-1-3 0,1 2 0,1-1 0,0-1 0,4 2-23,-4-3 23,10 7-45,-3 3-22,2 4 45,-3 2-23,-3-4 45,0-2 0,1-3-22,3 0 44,-6-3 0,2-1-22,-4-2 23,-4 0-23,3-1-23,2 3 23,-2-3-22,1 4-23,-3-2 68,0 0-23,3 4 22,-1-4-22,0 2 22,-3-4 1,-1-1-23,1 0 0,0-1 0,0 1 0,0 0 0,-2-1 0,3 1 22,-3-2-22,2 0 23,-2 0-23,-1 0 0,-1 0 0,0 0 0,1 0 0,9 0 0,-2 0 0,11 0 44,-4 0 1,5-7-22,1-2-1,10-12 23,-11 5 22,1 1-22,-14 6 0,-5 5 44,-2-1 2,-2 1-47,-1-1 1,1 0-45,2-5-22,3-4-1,4-6-44,15-21 22,0 5 45,11-14 0,-8 13-23,0 3 46,-4 6 0,-5 4 89,1 3-90,-10 5 23,2-2 22,-6 3-112,1-1 90,5-3-45,4-4-45,6-8 45,6-7 45,2-8-22,2-1-23,18-27 44,-12 20-44,9-18 23,-17 26 22,-5 4-1,0 1-21,-2 0-23,-1-1 22,-3-5-22,0-3 67,4-2-179,17-32 112,-4 19 68,9-23-113,-14 29 90,-4 2 67,-5 4-45,-4 3-45,-4 3 113,2-12-112,-3 16 21,2-10-133,-2 18 44,2-6 90,5-2-180,4-10 180,6-1-90,-1-1 0,3 2 90,-4 8-90,-1 6 45,-7 6 45,-6 8 90,0-8-180,-6 12 112,4-7-89,-2 9 44,-1 5-89,3-5 67,-1 1-45,8-8 0,4-4 45,17-19 0,-12 16 0,11-14 0,-24 27 0,-2 1 90,-6 8-112,-4 5 22,3-1 0,0-1-23,7-7 46,22-28-23,-4 3-91,11-22-267,-16 16-741,-13 0-426,-5 1-717,-27 6 2242,-69 3 0,48 18 0,-42 5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37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0 11361,'-10'13'-22,"2"5"-23,8 5 90,0 8-45,3 40 0,0-29 22,1 23-22,2-44 0,-4-8 112,1-4-67,-3-7-23,0 1 23,0 0-45,0 2 157,0 20-157,0 0 45,0 17 0,0-7-45,0-2 22,0-5-3369,0-9 3392,0 2-45,0-9 45,0 7 516,0 9-494,0 2-22,-2 11-1,-1-1-44,-1 0 23,-1 3-1,0 10 3370,3-17-3369,-1 4 21,3-18-21,0-1-1,0-2-22,0 11 23,0-7 21,0 11 46,0-6-23,0 3 68,0 4-23,0 28-89,0-22-23,0 20 0,0-34 112,0 17 0,0-15-23,0 15 1,0-16-1,0 3 69,-1 15-158,0-12 22,0 9-22,1-18 0,0-3-22,0 6 44,0-8 1,0 8 44,1-5 426,1 7 67,0 43-425,-1-23-67,-2 26-24,-1-40-21,-1-11-23,1-6 0,1-12 0,1-3-113,0-4-380,0 0-964,11-10-3409,-2-11 4866,3-10 0,-6 9 0,-6 6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40.8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60 8850,'2'-23'1480,"-1"6"-965,-1 11-111,-2 3-180,0-1-112,-2 1-67,1 1-45,1 1 23,1 1 66,1 0-21,2 0 21,0 0 1,4 1 44,-2 2 23,2 1 292,0 6-68,-3 1-179,0 3-23,-2 3 23,2 2-180,1 23 68,-1-3-46,-2 18 2,0 19 111,1 9 22,-1 5-45,1-10 203,-2-23-203,-2-1 23,-3-1-22,-7 22-68,2-21-628,0 15 606,8-27-45,2-5 22,0-4-89,0-4 112,0-10-90,0-5 90,1-9 583,-1-6-606,3 1 91,-3-2-1212,1 0-1950,1-4 3049,-2-10 0,1 7 0,-1-7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50.1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6586,'5'29'-113,"0"-10"1,-6-12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50.804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45 4661 6047,'-20'4'-313,"4"1"313,13 5 0,0-1 224,2 0 314,-1-3 89,2-2 2445,0-2-2848,7-1-67,8-1 0,11 2 45,11-2 202,10 3-45,4-3 761,36 1-716,-24-1-135,19 2-247,-39-1-44,-12 2 22,-7 1 67,13 10-22,-4-4 0,21 6-12,32-5 1,4-2-34,-9-2 67,10 1 0,-6-1 24,-43-7-193,0 0 192,3 0-36,1 0-54,5-4 45,-2 0-45,1-2-45,-4 3 68,-4 2-68,7 1 45,-14 0 22,4 0 292,-15 0 281,-8 0-259,1 0-166,-4 0-36,4 0-111,7 0-1,19 0-44,-6 0 22,13 0 0,-11 0 0,0 0-23,-2 2-3369,-2 3 3392,-6 1 0,-5 2 0,-5-3 0,-7 0 68,0-2 44,-6 0 0,2-3 0,2 1 0,4-1 3392,6 0-3436,5 0-68,5 0 0,18 3 0,-9-1 22,13 3 23,-15-1 22,-3-2-67,-5 0 45,-4-2 44,-7 0 293,0 0-293,-7 0-21,3 0-24,10 0-44,-4 0 0,14-2 0,-7 2-22,0-1 22,0 1 22,6 0-22,-8 0-22,3 0 44,-13 0 23,-1 0-22,4 0 21,4-1 24,9-2-24,6-1 1,2-1-67,1 2 44,-1 0-22,15 1 0,-11 2-22,12 0 44,-16 0-22,-5 0 0,0 0-3369,-6 0 3369,0 0 89,-2 0 91,1 0-1,-1 0-111,-3-1-1,0-2-45,-5 0 3370,2-1-3414,20-1 22,-5 3-23,22 0 1,-12 2 44,23 0-22,-17 0 0,13 0 23,-23 0 66,-4 0-3413,-3 0 3526,-6 0-1,-2 0-89,-4-2-22,0 1-45,0-4-45,2 2 0,3 0-23,22 1 3415,-10 1-3369,15 0-23,-18 1 67,-3 0-22,-6 0-23,-3 0 1,-5-1-1,-2-2-3414,1-3 3482,7-4-90,5-2 23,22-4-23,-6 4 0,11 1 0,-11 5 22,2 1 1,-1-1-23,-2 0-23,-6 1 46,-7 0-1,-8 1-22,-7 0 22,-7 2 359,4-1 3034,-1 1-3393,10-4-22,5 0 0,13-1 0,9-2 22,5 0-22,3 1 0,-7 3-3392,-6-1 3415,-7 1-1,-10-1 23,-2-2 0,-9 1 0,-2-2-22,-2 1 44,1-1-112,1 0 3437,5 1-3414,2 0 44,7 0-44,8 0 22,5-1 22,3-1 23,1 0-45,-2-1 0,7-2 45,-19 5 22,2-2 0,-22 4 45,-4 1-22,-1-3-46,5 0-44,3-6-22,11-2-23,9-5 23,14 0-1,10 1-3369,6 2 3370,-1 4-2224,-4 0 2246,-10 3 0,-6-1 45,-8 0 0,-7 0 89,5-7-1516,-8 4 1539,6-9 1427,5-2-1629,-7 5 2291,11-6-2268,9 6 0,-5 6 44,17-1-22,-15 5 0,-1 1 0,-7 0 22,-1 0 46,-7-2 21,-2-4 45,5-12-22,-9 2-89,7-10-90,-5 10 67,8-2-45,6 3 22,3 2 3393,6 2-3392,-1 3-3393,5 1 3438,-4 0-23,-4 4 44,-7-2 46,5-6 0,-15 7 22,3-8-67,-19 8 0,0-5 3414,-1 4-3436,0-1-1,2 2-89,2 2-91,5-1 181,3 2-68,14-4 45,-11 6 22,12-5 1,-5 3 22,-3-2 22,5-2-67,-13 1 23,2 1-1,0-3-67,6-1 23,4-2-23,5 0 23,3-2-1,0 2 0,0 0 23,-1 4-22,-1 2 22,-3 1 0,-3 5 90,6-8-45,-15 2 45,19-19-46,-21 7 1,10-11-67,-3 1-135,-2 7 112,9-3 23,-2 12-1,4 4 46,-2 3-46,-2 2 46,-8 3-1,-4-1 1,-3 0-1,4 0 0,0-6 68,18-9-68,-13 0 1,10-7-1058,-11 5 945,7 0-563,7 0 630,7 1 1,2 6 22,1 3-2893,-3 3 2871,-3 0 67,-3 0-556,-3 1 556,-1-1 307,-4 0-195,5-11-67,-7-8-45,-3 0-23,-10 0 0,-9 12-66,8-4 2577,1 5-2555,15-3 0,3 5 22,4 2 1869,-5-2-1824,17-4-45,-15 4 0,16-8 67,-22 6 45,-3-2-22,-4-9-46,-8 8-21,-1-5-1,-8 10-22,2 0-269,4 0 269,18-8-44,-4 7 44,11-5 0,-10 7 0,4-4-23,2-2 68,6-5 0,-1 0-45,1-2 0,-4 2 0,-4 2 22,-8 2 23,-7 5-3392,-1-1 3235,-2 2 89,4-1 1,6 0 22,-3 2 0,8-4 22,-8 5 23,1 0 3414,-5-1-3459,-6 4-22,2-1 22,-3 3 0,0 2 0,-1-2-67,0 1 44,-2 1-44,4 0-22,8-1-429,12-2 473,14 1 67,9 0-22,6 2 23,5 0-23,-1-2-2178,3-3 2201,-6-3-46,-8 2 225,-12-2 271,-22 7-428,-9 3-68,-13 4-537,0 1 2871,6 0-2288,3 0-1,7 0 45,-1-2-22,1 1-45,-4-1 46,-1-1-69,-3 2 46,0-1-23,0 0-23,7 0-45,6-1 1,11 0 67,8 1 0,9 1 23,7 1 21,9 0-3436,7-1 3392,1-1 23,-4-1-1,-14 0-22,-15 0 23,-17 0 22,-10 0-22,-9 2-203,-1-1 3527,-2 2-3392,2 0 23,2 0 66,2 0-44,2 0 68,8 0-24,-5 0-44,5 0 45,-10 0-67,-1 0 44,0 0 1,-2 0-46,1 0 1,0 0-1,1 0-21,3 0 21,6 0-22,9 0 68,9 0-23,16 0 22,8 0-22,7 2 0,3-1 0,-3 2 23,-5-1-68,-7-1 90,-11-1-68,-7 0 46,-5 0-46,-5 0 1,0 0 44,0 2-44,2-1 22,5 2 0,10 3-3347,-8-4 3391,-3 2-21,-17-4 22,-9 1 0,-4 0-90,3 0 0,1-1-22,12 0 3503,14 0-3480,17 0-1344,21 4 1388,7 1 23,8 5-68,-1-1 45,-1 0 0,3-2 22,-3-2-22,1-1 0,-7-2 0,-4-1 0,-9-1 0,-3 0 0,-5 0-2049,-1 0 2049,2 0 0,-1 0-88,1 0 66,-1 1 22,-2 2 22,-2 2-860,-3 0 860,-4 3 2956,11 1-2978,-15-3-2920,23 2 2920,-26-6 0,9 2-23,-19-2 1,-1 1-1445,-2 1 1467,4 1-198,2 2 176,5 0 22,0 2 0,7 3 22,3 0 2148,6 1-2147,9 0-2194,4-2 2194,5-2 1573,3-2-1618,-1-1 22,-8-2 269,-2 0-269,-10 1 0,1-2-22,0 1 22,3-1 22,7 1 3073,1 1-3072,7 1-23,2 0-23,0 0 943,1 0-898,-4-1-66,1 0 44,-7-2 22,0-2-3414,-7-1 3392,-8 0 22,-3 0 1,7 0-1,-10 0-22,11-1-2268,-13-2 2246,0-2 2267,3 2-2267,0 1 22,5 2 0,3 0 22,3 0-22,6 0 0,0 0 0,1 0-22,-1-2 3414,-5-2-3370,-2-4-2574,-5-2 2530,2-2 0,-1 1 44,1-1-22,0 0-45,3 1 68,-1 1-23,4 3-45,-1-2 67,-1 3-22,-4-2 2619,-1 0-2596,-4-1-3415,-1-1 3414,-1-2-47,10-2 70,-14 1 23,15-5-181,-13 3 68,-1-1 23,9 4 3390,-17 6-3323,6 0 93,-17 2-70,-1-4-45,-3 0 22,3-6-68,6-2 23,9-5-113,10-2 46,10 2 22,14-1 45,1 7-3414,6 3 3414,1 4-439,-2 2 439,4 0 0,-4 1 22,-5-2 1,-3 1-1542,-5-7 1563,-1 0 1362,0-9-1383,-2-2 449,1-4-472,-6-1-2205,0-2 2205,-2 2-22,3 3 1070,5 3-1048,5 5 916,5 2-938,2 3-2118,1 2 2140,1-2 67,-3 1 1926,4-5-1993,2-4 310,2-3-288,3-3-2193,-6 1 2171,-1-3 0,-8 4 2171,-3-2-2148,-5 4-23,-2 2-2043,-5 3 2020,-3 5 46,-7 2 44,0-2-67,11-6-22,2-1 2268,17-5-2291,-4 4 45,3 3 0,-5 1 0,-9 2 0,-12 2 45,7-5-45,-16 4 0,20-5 3369,-2 1-3437,27-4-1763,-27 8 1,4-1 1606,12-3 1,4-1-598,13-3 0,3-2 417,-22 6 1,1-1 0,2-1-166,6-1 1,3-1 0,0 0-374,7-3 1,1 0 0,1-1-711,5-2 0,0 0 1,-1 0 1312,5-6 1,0 0 0,-25 10 0,-24 14 0,-75 21-1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55.790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325 3316 7236,'-21'0'897,"1"0"-718,4 1-45,1 1-111,3 1 21,-1 0-44,2-1 68,1 0 403,4-1 874,-4 0-1300,1-1-135,-15 9 45,2 1 23,-11 12-90,4 0-202,3-1 23,2 0 111,10-9-156,6-5-203,7-4 293,2-3 695,9 0 245,1 0-66,7 0-157,-5-2-90,-4 1-89,-5-1-225,-3 1-67,5 1-22,8 0 223,13 0 113,18 0 291,12 0 113,13-2-202,2-1-449,13 1-157,-29 0 180,4 2-45,-26 0-23,5 2 112,6 2-66,8-1-45,8 0 22,7-3 44,8-2-44,7-10 583,-2-4 67,1-10-68,9-5-425,-30 10-45,4-1-112,-33 13-23,-2-2-22,4 3 23,6-5-68,8 1 112,7-1-22,8-4 0,6 2-68,3-6 68,22-4 0,-31 2-45,8 1 157,-37 7 0,-9 5 22,-5 0-3526,-2 3 3370,3-3-1,7 1-932,13-4 954,8-1-44,10 2-22,1 1-302,-3 3 324,-6 4 0,-12-2 22,0 3 2792,-16-3-2769,7 2 0,-13-3-1,13 0-21,6-4 1233,16 0-1256,16-2-23,13 1 23,5 4 23,4 2-23,-10 4 0,-10 1 557,-16 1-513,-13 0-21,-10 0-23,-1-3 113,1-4 21,12-7-22,11-4 45,11-4-135,10 0-3371,2 0 3349,-2 4-2260,-5 4 2238,-10 5 22,-10 3-23,-7 2 23,-11 2 23,-1 1-1,-10-1 2262,6-1-2216,-4-4 3082,28-10-3150,-8 0 0,17-5 0,-19 3 23,-3 4-23,-3 1 0,-3 2-46,7 0 46,-8 2 23,8 1-23,-9 3 68,18-9-3313,-3 0 3312,11-10 67,-13 1 342,-5-5-296,-1-2-23,1-2-202,6 0 0,9-1 0,10 3 23,7 3-24,5 2 46,-2 5-2268,-1 2 2268,-6 4-233,-9 2 256,-9 3 2164,-17-1-2075,-7 1 291,-6-1-89,-2-5-112,15-13-202,-8 4 3136,18-7-3181,-7 8-1655,12-1 1700,7 3-2699,6 0 2676,8 4 46,2 5-1,3 0 0,-9 3-856,-7-4 923,-13 1 495,-8-3-517,-6-3 2475,-3-5-2520,-3-2 0,3-6-89,1-1-22,7 0 21,9 0 1,7 4 1497,12 1-1452,6 5 22,8 1 22,1 3 1273,0-3-1228,-3 1-45,-3-6 1,-6-2 21,-9-5-387,-5-1 365,-8-1 1,-2 1-23,-4 1-45,-2 3 45,-1 2-45,-4 4 23,11-2 22,-1 4 22,0 2 23,7-3 44,-13 3-44,-1-2-22,-8 3-1,-9 1 0,-5 7-44,3-5-157,6 2 89,11-4 479,15 1-412,13-4-3346,2 4 3346,8-1-2245,-3 0 2290,-5 1 1,-6-1 21,-13 1 136,-7-4-136,-12 4 2292,-6-5-2290,-8 7 3322,-2-3-3390,0 1-45,1 0-135,10-2 202,-7 10-22,8-5-1,-4 9 46,2-3-23,8-1 22,8-3 1,3-4 21,3-3 46,-4-1-90,3-6-453,-10 7 386,4-1-3205,-3 8 3205,-1 3 44,9-1 23,6 3 0,0 0 23,13 0-23,-6-1 0,8-3 333,1-1-311,-2-5 0,1 1 1,-10-3-1,-2 2-22,-8-1 23,-6 4-1,-2-1-112,-10 8 23,11-1 22,-14 7 3393,8-1-3348,-3 3 22,7-1 0,14-3 1,14-4-23,11-5-1725,13-3 1747,2-4-1098,-1 1 1076,-10 0 0,-16 4 67,-10 1-89,-22 6-45,-8 2 1499,-12 5-1500,2 1 1370,4 0-1279,9 0-23,5 0 45,7 0-1,4 0-21,7 0-1,-1-3-22,2 0 45,-13-3 22,-7 2-22,-11-2-23,-6 4-22,-2-1-44,0 3-292,26 0 336,0 0 67,33 0 0,3 0-67,18 0 22,11 0-22,2 0-1246,-9 0 1269,-17 0-1,-18 0 23,-18-2-23,-12 0 1,-9-4-68,-4 2 0,-7 0-22,-1 2 0,9 2 1358,9 0-1291,7 0 0,8 0 67,-3 0-67,5 0 0,-2-2 0,1 0 22,-5-3-22,0-1-22,2 3-1,7 0 23,9 3-22,8 0-3392,8 0 3414,2 0 0,5 4-1558,-1 0 1536,1 3 22,-4-2 22,-10-1 1,-13-3 44,-17 1 0,-12-1 2610,-10-1-2946,-5 2 2542,0-1-2341,4 1 91,5 2 22,0-2-1,1 0-21,-4-2-1,-2 0 1,0 0-46,-1 0-22,3 0 45,0 0 0,5 2-22,8-1-45,8 4-3280,14 2 3369,17 3-172,7 4 172,12 2-22,-1-3 0,2 3 0,1-5 45,-4-2-90,-3-4 90,-12-2 3261,-14-1-3149,-13-1 57,-18-1-192,-5 0-67,-11 0-224,0 0 225,5 5 88,5-2-21,11 5 44,7-3-45,6-2-22,-1 0 0,-5-2 23,-9-1-1,-9 2-22,-4-2 0,-3 0-22,-1 0-1,4 0 1,3 0 0,14 2-68,12 0 112,17 4 46,19-2-3460,10 1 3414,11 1-2268,1-3 2224,-7 0-739,-7-1 783,-15-1-22,-13 0 0,-9-1 23,-17 0-46,-5 0 1926,-13 0-1881,-3 0 2823,2 0-2845,0 0 1651,1 0-1628,3 0-1,-2 0 1,2 0 21,3 0-44,-1 0 0,6 0-22,-1 0 22,9 0-45,8 0-22,12 0-3325,13 0 3392,5 0-2268,11 0 2290,7 0-22,5 3 22,9 0-510,-4 0 488,-8 0 2048,-8-3-2026,-15 0-44,-10 0 3052,-10 0-2985,-3-3-23,-13 1-44,4-2 1093,-16 1-1116,12 0 45,-4 0-23,16 0-3324,8-2 3347,14 0 23,10-4-720,10 2 697,7-1-1046,8 1 1046,-44 4 0,1 1 0,2 0 0,1 0 0,2 1 0,-1-1 11,3 0 1,-1 0-12,0 0 0,-2 1 11,0-1 0,-2-1-11,-1 1 0,-1 0-22,46-1 22,-3-1 0,2 2-1062,-1 1 1062,-42 1 0,1 0-11,4 0 0,0 0 11,7 0 0,0 0-241,5 0 0,0 0 218,2 0 1,-1 1 938,-2-1 0,0 0-916,-3 1 0,-2 0-72,-5-1 0,-2 0 72,-3 0 0,-2 0 67,42-4 2340,-3-5-2856,-3-5-873,9-1-69,-44 9 1,2 2 1053,8 0 1,-3 1 0,12 1 0,-11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5:57.56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13525,'59'42'-62,"-4"-2"23,-21-9 39,-1-3 33,-5-6 253,-7-6 252,-7-7 89,-8-5-1720,-2-3 1,-4-1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31.6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951 1 6137,'-61'13'359,"1"0"-292,-1 1-67,4-2 23,6-2-1,3-1-22,5 1 22,0-1-22,2 1 45,1-2-22,-1-3-1,1 0-3414,-2-1 3392,-1-1-22,-4 5-1086,-3 0 458,-6 5 650,-6 5 0,27-9 0,5 1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33.3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85 6249,'-20'-12'1592,"3"2"-1032,9 3-156,4 2-90,-1 1-135,5 1-67,-2 2-89,2-1-427,0 2 427,24 0 156,2 0 180,30 0-337,1 0 247,2 0 0,2 0-246,9 0-1,-14 0 1,-4 0 22,-10 0-45,0 0 22,3 5 112,28 2-156,-9 1-90,26-2 112,-13-5-561,8-8-896,5-5 1457,3-10 0,-41 8 0,-11 1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23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3213 5980,'11'-7'426,"-1"-1"0,0 1 23,-3 1-158,-3 2 45,-2 1 359,0 1-246,-2 1 425,1 0-829,-1-2-45,0-1-45,0-3-22,3 0-45,7-5 112,17-16 0,-3 4 67,7-11 0,-15 10 897,-7 0-515,-4 12-113,-3-2-179,-2 12 0,0 0-112,0-2-68,0 0-21,1-5 21,2-5 225,21-42 44,-10 24-88,12-28-69,-18 41 91,-2-5-180,-1 9 0,0-5 0,-1 12-23,3-1 1,0-3-1,14-23 23,1 0 0,10-17 23,-4 11 22,-2 4 246,-4 0-156,-9 13 201,0-11-224,-8 22 0,-1-11-112,-1 17 0,-2-3 0,2 2-67,1-3 22,15-22 0,-3 11 90,12-16 0,-11 17 22,-1-1 22,-4 0 114,1-8-136,-5 11 22,-1-5-44,-3 13 0,1-6-45,1-6-22,1-1-1,2-6 23,0 7 23,1 0 133,6-7-44,-5 10-21,5-5-2,-10 13 91,0 3-1,-5 2-112,0 2-45,1 0 1,-1 2-46,1-7 1,3 2 22,0-9-22,4 0 22,2-2 0,-1-2 67,4-15-22,-7 15 22,4-21-67,-8 24 0,3-3 22,-3 9-44,0 4 22,0-2-23,6-6-21,-2 3 44,6-6 0,-5 5 44,-1 0 1,-3 4 68,2-4-68,-1 2-113,1-1 91,-2 1-46,0 4 23,1 2 0,-2 0 0,1-1-22,6-8 22,-1 1 22,14-19-22,-7 14 23,6-5 22,-10 10 22,-2 5 67,1-7-134,-5 9 0,0-5 0,-3 11 0,3-7 0,-1 2 0,6-9-45,-2 0 45,4-8 0,-1 1 157,8-17-67,-11 19 135,6-10-46,-13 26-179,1 0-45,-3 5 67,0-3-22,2-4-22,2-1 22,3-5 22,2 0-44,1-4 67,2-4 44,4-15-44,-5 8-22,2-8-23,-6 16 22,-2 3 0,-1 4-22,-1 6 0,-2 1-22,1 3 22,-1-1 0,-1 0-22,10-18 44,-6 7-22,9-15 0,-6 12 45,6-16-45,-5 15 22,2-7-44,-6 19-1,-2 5-44,-1 1 90,-1 1-23,0-2 0,2 2 0,-1-2 0,6-8 0,0-1-23,3-8 46,-4 4-1,1-1-44,-4 8 22,0 1 0,-1 5-23,-2 2 1,6-6 22,4-2-23,9-8 1,0-2 44,3-1 46,3-12-68,-12 14 22,2-5-22,-13 19-22,-1 2-68,-1 1 90,1-1 0,0 0 0,1-2 0,0-1 0,2-2 0,2-1 0,4-3 0,-2 1 0,4-2-67,-6 4 67,1 1-45,-1 0-22,5-1 44,-3 2 1,7 0 22,-4 1 0,3-2 45,15-8-23,-12 4-22,10-5 23,-14 5-23,-3-1 0,0 2-23,-6 2 23,3 6-45,-1-2 1,19-4-2,-10 3 92,12-4-46,-15 5 0,-1 0 0,2-1 0,1-1 0,2 2 22,-4-1-44,15 0 22,-11-1-46,10-1-111,0 2 180,-11 2-1,10-1-22,-14 2 22,-1-2 46,10-4-46,-6 4-44,8-3-1,-9 5 23,0-1-22,14 0-23,-4 0 23,7 1 22,-7 1 22,-1 0 0,6-2 1,-6 1-1,-4-2 1,-10 3-46,-8 0-425,0 0 448,1 0 23,0 0-1,4 0-22,1 0 22,6 0 46,-3 2-68,4-1 224,-6 1-180,-2-1 1,-1-1 0,-3 0 90,-1 0-157,2 0-23,-2 0 23,1 0-360,-1 1-67,0 2-313,-13 6 67,-2 4-22,-14 5-471,5 3-1054,6-2 2242,8-5 0,7-5 0,3-7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24.5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54 6271,'-12'-11'68,"3"1"-91,9 10 897,0 0-582,4 0 471,14 0-383,2 0 114,12 0-23,-7 0 134,1 0-201,0-2 134,10-4-448,-10 1 44,4-1-112,-15 5-89,-4 1 112,2 0 134,-1 2-89,0-1 22,-3 3 135,3-4-113,-3 2 203,8-2-46,0 0-44,3 0-135,4-4 23,6-3-113,-11 2-44,0 0 44,-16 5-22,-2 0 314,-1 0-382,2 0-200,0 0-136,4 0-67,3 0 23,4 0-1436,13 0 606,-3 0-359,4 0 1637,-11 0 0,-8 0 0,-4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25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57 7661,'0'-22'3834,"0"2"-3228,0 14 358,0 1-919,0 3 0,0 1-45,0 1-247,0 4 381,1 24 24,7 6-1,5 29-23,4 1-22,0 9 0,-4 4-11,-6-24 0,-1 1-11,3 23-1,-3 16-21,-3-43 21,-2-7 113,1-6-180,0-14 23,0-3 0,-1-12-45,0-4 22,-1 1 24,4-1-46,-2-2 22,4 2-22,-3-4-3744,5 4-987,-5-3 4731,3 1 0,-6-2 0,0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26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62 78 6563,'0'-26'1614,"-1"6"-874,-13 10-538,6 5-90,-10-2-112,10 5 0,2 1 22,2 1 23,2 0 113,1 0 536,1-1 46,0 0 426,0-1-292,0 1-806,0 0-158,0 8 247,0 15 314,0 59-542,0 1 138,1-20 1,-1 2-1,1-13 0,-1-2-44,2 49 10,-1-27 1,-1-2 11,1 9-34,-1-24 0,0-5 12,0-17 21,0-5 248,0 10-270,0-14-22,0 9 317,0-17-294,0-1-830,0 6-3902,4 1 4709,1-6 0,0-4 0,-1-11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26.9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1 6765,'0'54'1120,"0"6"-1007,-9 5-23,-3 14-5683,-7 14 5637,10-42 1,1 0-640,0 0 1,2 3 594,-1 37 0,3-34 0,7-99 0,3-30 0,1 1 0,0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38.2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0 6047,'-13'28'1054,"2"-7"112,8-15 448,-1-5-896,0-1-225,-2 0-358,2 0-158,2 0-291,2 0 202,-1 0 45,0 0 1658,0 0-1635,1 1 44,0 6 44,0 13 1,0-1 23,0 4-68,0-13 23,0-5 44,0-3 90,0-1 67,0-1-247,0 4 23,0 1 0,0 16 0,0-5 23,0 13 21,1-6 1,2 3-22,3-2-23,1 4 22,-2-13 23,-1 2 157,-4-14 246,0 0-470,0 2 44,0 1 23,0 9 0,2 7-45,1 4 22,0 4 0,2 10-22,-3-12-22,1 6 44,-3-10 2,1-5 20,0 3-44,3-2 23,-2 1 89,4 34-90,-2-20 0,2 36-22,-3-40-22,-1 16 67,1-21-68,2 4 1,-1-11 22,1-2 157,-1 43-90,-2-27-89,-1 35 44,0-25-22,2 2-3392,2-2 3437,-1-6-45,1-19 0,-4-2-45,1 1 112,-2-3 0,0 6 449,0 12-314,0 11-180,0 0-22,0 3 23,0-16 3369,0 1-3392,0 1 45,1 11-45,1-13 44,1 11-21,-2-4-3393,1-6 3348,-2 10 90,0-10 44,0 7-45,0 2 67,-2 7-134,-2 3 23,-1 18-1,0-5 3370,3-6-3392,2-19 0,0-9 0,0-12 22,0 13 1,0-7 201,-2 5-22,-6 19-135,-3 12 23,-4 19-45,5 16-23,4-23-44,5-10 22,1-30 67,-7 21-67,2-16 22,-5 29-22,2-24 0,4 2 0,1 23 45,1-17-45,2 13 0,0-28-45,0-10 45,0-10 0,0 1 23,0-2-23,0 10 22,0 3 23,0 8 22,0 30-44,0-15-23,0 20 0,0-26 0,0-1 22,0-6-44,0-1-1,0-18 1,0-3 22,0-14-45,0 8 45,4 3-1210,0 5-2109,7-1 3319,4-7 0,-6-4 0,2-4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41.0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68 1 14410,'-11'3'134,"1"0"-223,10-3-90,0 0 156,0 1 68,0 4 22,0 6-22,0 5 67,3 14-67,2 4-23,0-3-22,2-2 68,-4-17-23,0 2 0,-2-4 44,0 0-44,0 0 45,0 2 134,2 9-179,-3-4-1,5 8 1,-3-7-22,1 2 22,-1 14-23,-2-7 46,0 11-68,0-11 0,0-1 22,0-3 23,0-2 22,0-8 157,0 5-90,0-11 91,0 16-202,0-12-1,0 14-22,0-6 45,0 6-45,0 17 67,0-14-134,0 9 134,0-20-67,0-2 0,0 0 112,0 7 0,0 0 0,0 10-45,0-4-44,-3 6-1,-3 16-22,1-7 0,-2 13 45,5-16-45,1-4 0,1-7 0,0 2 23,0-1-23,0-3 0,0 0 246,0 16-223,-1-11-1,-2 23 0,0-19-22,-2 6 68,1 36-68,2-31 0,-2 23 0,3-44 22,-2 1 68,-3 20-1,1-6 1,-3 19-22,1-14-23,0 3-1,3-4 1,1 19-45,1-1 0,2-4-22,0-13-3437,0-27 3459,0-3 0,0-4 44,0-2-44,0 2 23,3-1 89,-1 4 89,5 17 3326,-4 13-3505,3 2 23,-4 7-23,-1-18 24,-1 19-1,0-17-68,0 10 23,0-22 23,0-5 21,0 14-21,0-11 44,0 14-22,0-14-23,0 1 68,0 13-90,0-7 45,0 12-1,0-12-44,0-1 23,0-3-46,0 0 23,0-10-22,0-3 44,0-8-22,0-2 90,0 4-23,0 1-22,0 2 45,0-2 0,0 0-68,0-3 23,0 1-22,0-4 66,0 1-44,1-2-23,0-1 135,0-1-134,-1 2 21,0-2 91,0 6-45,0-3 0,0 3-68,0-5 584,0-1-4216,5-9 3610,7-18 0,-4 11 0,2-9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50.9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186 434 6675,'-29'-28'2063,"3"4"-1458,13 14-89,3 1-202,4 5-90,3 1 382,1 0 201,2 3-23,0-4-201,0 3-179,-1-4-90,-1 3-135,0-1-67,-3 2-246,3 1-113,0 0-89,2 4 336,-2 55-819,2 6 841,-1-8 1,1 5-23,0 5 0,0-3-23,0 24 90,4 10 180,-2-72 269,4-7 313,-4-19-134,0-35-605,-3 0-113,-8-38 23,-3 5-516,-5-21 1,-1-4 247,4 0 66,0 6 0,3 7 67,11 39 932,2 2-864,44-25-45,-18 25-113,32-22 1,-33 40-3347,-8 5 2988,2 9 426,-3 3 90,7 12-1,-3 8 136,0 11-91,0 9-22,3 18 90,-9-12-113,0 15 91,-12-19 22,-3 1-22,-1-7 3481,-5 7-3437,-4-15-22,-6 6-90,-3-15-112,-10 2 112,13-10 0,-5 1-23,17-8 46,1 0-23,2 0 0,0 1-89,0 3-68,0 7 382,6 7 380,25 38-448,0-7 0,23 27 0,-12-24-3392,15 9 3348,-12-14-248,-3-4-403,-19-19-605,-15-14 1188,3-5 0,-6-3 0,3-2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5:58.77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12539,'10'21'666,"-1"0"-386,-3-8-16,-1 0 38,-2-1-95,3 1-100,1 5-63,4 3 18,2 5-62,4 4-6,0-1-66,0-1-29,-2-7 39,-5-4 62,-3-8 39,-2-3 818,-3-4-913,3 4 0,-3-1 45,4 6 5,-2-3 6,0-1 112,0-2 516,-2-1-695,-1 5 50,-1 1 12,2 12-209,1 6-15,2 7 27,-1 5-44,-3-2 167,0-4 79,-1-6 23,0-8 16,0-1-34,0-3 91,0 5 10,0 7-67,2 11-33,1 10-1,3 8-5,1 6-134,-2-2-146,-2-2 6,-2 6 274,-1-22 0,0 1 0,0-22 145,2 2-38,-1 6-51,4 9-45,0 10-11,0 8-73,-2 5-162,-2 3-247,-1-1 393,0-5 33,-5 10 39,4-23 17,-4 10 145,18-4-128,15 22-269,1 2-336,3 15-213,-20-22-50,-5 1 515,-6-6 246,-1-8 84,-1-14-1735,-1-13 1741,1-15 0,-1-6 0,2-8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5.2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24 743 7460,'-9'-15'313,"2"3"-65,6 12 3338,1 0-3294,0-2-68,0 0-45,0-3 24,0 4 21,0 0 134,0 1-335,-2 0 44,2 0-44,-1 0-23,1-2-23,0 2-67,0-1 68,0-1 22,0 2 45,0-3 202,0 3 649,0-1-784,0-1 67,0 2 270,0-1-359,-1 1-90,0 0-157,0 0 112,1-2 0,0 2 45,0-3 90,0 3-23,0-2 90,0 1 516,0 0-651,0 0 23,0 0-45,0 0 0,0 0-45,0-1 0,0-1-67,0-1 112,0-3 23,0 0 21,0-1 1,0 3 45,0 1-68,0 2-22,0 1 0,0 1 0,0-1 0,0-1-22,0-4-45,0 0 44,0-5 23,8-15 23,-5 10-23,8-14 22,-8 21-22,1-3 45,-1 10-45,-1-2 0,1 1-45,-3-2 23,4-5-90,4-8 112,2-3 0,7-9 0,-2 3 0,3-2 22,3-6 0,-7 11 1,0-1-1,-10 13-22,-2 4 0,-1 3 23,-1 3-23,0 0-23,0 1 23,0 0 0,1 0-22,1-1 22,1-4 22,-2 1-22,2 0 23,-3 2-1,2 1-89,-2 2 44,4-4 23,-1 1 0,4-3 23,-2 0-1,-1 4 23,-2 0 89,-1 2-268,-1 0 224,4-5-90,1-1 22,2-4-22,-1 1 22,0 1 1,-4 1-1,2 2 23,-3 3-45,1 1 0,-1 1 46,-1 0-92,0-1 24,4-2 22,-1-2-23,3-1 23,-1-1 0,2-2 23,1-4-23,-3 6 22,-1-1 24,-4 8-1011,0 0 584,0-1-135,0-5-1950,1-11 22,1-2 2444,3-9 0,-3 15 0,2 3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10.8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24 11249,'0'-12'-628,"0"3"1010,0 8-91,0 0 628,0 0-1054,2 1 91,1 0 66,5 5 202,12 26 247,-3 7 157,3 30-202,-13 8 45,-4 16-427,-5-42 1,-3 1 179,1 3 1,-2-1-113,-10 46-67,8-43 0,0-3-90,0 14 22,3-3 1,5-45-90,9-10 269,0-6-23,11-7 136,-3-7-361,-1-13-2173,4-30-292,-11 9-785,2-15 3341,-10 24 0,-1 17 0,0 6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11.3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63 192 6541,'-27'13'1277,"5"-3"-6735,14-3 5593,4-5 1363,3 1-1699,1-3 970,0 0-276,2 1 1166,23 2-739,2-1-135,22 1-23,-2-3-292,8 0-155,9-11-170,-11-4 1,4-5-12,2-6 1,-1-2-315,-1 0 1,-3 0-964,31-20-1256,-55 29-1659,-15 9 4058,-10 7 0,-5 3 0,0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6.3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71 6720,'0'-19'852,"0"4"-852,0 14 179,0 1-157,0 3-22,0-3 68,0 3 44,0-3 1255,0 0-716,0-8-203,0 0 136,0-6-69,0 7-291,0 3-112,0 4 0,0 0-112,0 8 23,-3 4-23,3 12 0,-4 4 0,3 3-23,0 0 1,1 1 67,0-1-68,0 1 46,0-2-23,0-2 45,0-8-23,1-3-22,1-8 0,1-2 45,0-4 269,0-2-45,-2-1 134,2 0 46,-3 0-158,2-2-269,-2-9 69,0-10-91,0-12 45,0-4 22,0 1-23,0 9-44,0 10-89,0 10-113,0 4-67,0 3-359,0 0 538,0 1 113,0 9 44,0 8 67,2 11-89,7 7 23,6 2-517,8-2-1412,12-6 1861,4-13 0,-12-8 0,-7-9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7.1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6451,'10'0'-202,"0"0"336,-4 0-21,-3 0 21,0 0-89,-3 0-45,0 0 23,0 1 44,3 3-67,-3 1-45,5 1-45,-3 0 23,3-2 45,-1 0-45,-1-1 44,1-2-22,-1 0 67,0-1 1,0 1-135,-1 0 67,-1 1-90,-1 1 135,0-1-112,3 2-112,-1-4 224,5 3 0,-5-3 0,2 2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7.7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5823,'26'20'45,"-2"-3"-157,-5-1 90,-2 0 22,-1 5 0,-8-10 0,-3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8.9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6474,'6'24'22,"0"-2"-22,-4-8 0,0-3 0,-1 1-22,0-2-46,0 1-44,1 0 89,1 3 1,1 1 471,1 3-382,3-1 269,25 50-314,-15-33 45,18 39 136,-16-33-181,-4-9-44,4 7-23,-6-13 90,-1 0-23,-1-1-44,7 8 156,-5-8-89,3 5-45,-8-13 291,-2 2 427,-1-3-629,0 7-66,-1-5-23,4 5 426,-1-5-359,3 2-67,-3-3 67,10 17-67,-9-15 0,5 11 0,-2-10 382,-4-5-270,3 4-45,-4-9-45,2 2 68,-1 1-45,0 2-23,0 0-89,-2-3 134,1 2-67,-2-5 0,-1 0 0,-3-3 0,1-2 23,-2 0 21,4 3-44,-2 0 90,5 7-90,-4-5 0,4 4-45,-2-4 45,12 8-67,-5-4 22,10 4-179,-10-6 448,-1-3-179,10 9-179,-1-4-158,15 3 696,3-3-292,6-4 90,23 4-2355,9 0 1166,-13 2-66,-8-1 1053,-34 0 0,-9-8 0,-5 2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19.9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95 101 6003,'-5'-31'1681,"-2"4"-1232,2 17-24,-3 1-155,-1 4-69,0 1 226,-5 1-69,5 0-201,-2 0-90,6 2 23,1-1-45,3 2-23,-2-1-22,3 1 0,-2-1-22,1 1-113,1 0-380,-2 0 582,2 5 90,0 4 650,3 33-583,2-4 202,2 29-135,1-7-88,-1 11-24,-3-15 0,0 2-134,2 29-23,-3-31 1,-1-1 111,-1 24-67,-1-30 46,2-5 21,-2-34 23,1-7 314,1-3-135,-2 0 46,1 0-427,-1-5-45,0-10-112,0-12-303,0-21 1,0-6 280,0-21-1607,0 12 1,0 2 1875,3-6 111,0 17 69,0 16-158,0 18 45,-3 10-246,0 6 268,0 0 2854,0 6-2988,0 9 203,0 14 110,0 11-21,-4 12-1,-5 28-201,1-23 0,-1 13-23,7-40-22,2-9-23,0-9 23,0-5 22,0-4-45,0-1-6613,-4-2 6591,-1-16 0,0 12 0,1-12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06.8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 71 7123,'8'-25'3095,"-4"5"-2064,-1 4-964,-3 10-44,0 2-113,0 4 292,-1 0-225,-5 0 68,-24 43 67,5-2 68,-19 43-46,17-12 11,11-18 1,2 1-2439,-7 28 2349,10-30 0,1-1 12,-3 10-46,1 3-157,4-27 113,3-5-1,3-26-111,2-7 201,12-2 359,23-28 0,7-9-404,11-7 23,-4-2 1,-3-1-114,-7 1 2406,-15 8-2270,-8 13-68,-10 11 112,-4 9 45,-2 6 112,0 1-583,-15 20 471,-6 8 0,-16 29-247,15 1 0,4 2-111,7-1 134,14 29 44,35-81 270,13-16-135,27-38 292,-13-11-270,-4-17-246,-33 28-628,-21 25 538,-10 18 337,-11 17 134,-11 11-23,-16 23-22,2 14 1,0 5-225,-4 13-45,11-16 0,6-4-269,19-18 359,33-22 157,-5-8-673,23-19 292,-18-1-1660,0-5 964,-12 6 225,-2 3 426,-12 15 314,-2 10-68,-3 13-493,-3 4-5297,0-6 5768,2-11 0,5-11 0,1-7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09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136 19 0,'-15'-10'497,"1"2"2107,8 8-2604,3 0 1342,-1 0-1342,3 0 5574,0 0-5663,1 23 291,0 16 3204,-1 33-3227,-6 14-45,-4 10-89,-1-31 1,0 1 21,3-10 0,1-2-22,-3-1 0,2-4-1,3 10 46,2-34-90,4-15-22,-1 0 22,1-10 0,0 1 67,0 1-45,0-1 1,0 2-1,0-3-537,0 2 515,21-2 22,-2 1 1,19-1 156,-7 1-179,-1-1 516,19-5-337,-25 1-22,11-2 22,-32 4-179,0 2-269,-3 0-404,0 0 113,0 1 336,4 6-225,5 6 449,74 12 0,-133-26 0,31-3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4:59.0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373 1 3775,'-49'64'336,"0"0"0,1 0 1,-1 0-1,0 0 0,5 22 1,4 6-1,10-3 0,16-11 974,18 3 1,27-13-1266,31-14 0,22-10 0,-8-25-225,-20-41 0,-1-13 1,33 14-1,-12-4 1,-36-35-1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5:59.903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2375 128 10427,'-10'-12'2381,"1"2"-869,9 10-1512,-15-44-67,12 32-230,-13-34 17,16 44-45,-4 1 263,-3 1-44,-4 1 95,-3 2 5,1 2 6,3 0 28,0 0-17,1-1 29,-7 2-35,-9 8-5,-17 8-22,-15 16-68,-15 17 90,31-19 0,-1 3-140,-3 5 0,0 4-50,-4 6 0,0 1 111,-1 4 1,-1 1-51,-2 2 0,0 2-45,0-3 0,-1 0-770,2-3 0,-1-2 846,1-6 0,0-3-1363,4-5 1,-2-4 1608,-10 0 1,-1-5 467,-21 9-370,34-22 1,3-3 167,-3-2-207,7 2-84,2 7-22,1 19 0,0 6-157,-11 18 25,9-9 0,2 0-19,3 8 50,3-9 0,7-11 6,2-10 442,-3-3-90,2-10-3,-9 5-238,-1-1 949,-4 10-1133,-5 9-376,-1 11-273,0 6-281,5 3-325,7 1-1658,9-9 2980,12-11 0,5-22 0,6-12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53.3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0 148 6182,'23'-4'-23,"-3"3"1,-13 3 134,-2 1 538,-4-2 269,-1 1 875,0-2-1816,7 0-3124,9 0 3460,21 0-246,28 0-489,13-9 0,9-3-129,-14 2 1,2-1-408,-4-1 0,4-3 1,-5 1 956,9-3 0,-9 0 0,15-2 0,-28 4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54.8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2 257 9814,'-1'-19'2870,"1"3"-2354,1 8-382,4 2-4520,7 3 4442,59-5 0,19-2-56,-34 3 0,4-1-694,12-2 0,15-2 0,2-1 0,-11 1-35,10-3 0,-2 0 699,3-3 0,6-1 1,-15 3-1,12-3 1,1-3-1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58.9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263 54 6608,'14'-13'2152,"0"0"-201,3-1-1301,-7 6-179,-4 3-1,-6 5 158,0 0-784,-1 7 649,-17 46-359,-4 10-89,3-11 0,0 5-1274,1-4 1,1 1 1317,0 1 1,1 5-60,-2 15 0,0 10 0,1-7-19,1-6 1,1 1-20,0 9 0,0 8 1,2-14 7,1 16 23,4 6-1,4-43-22,-2-4 23,0-8-1,0-5 23,1-8 44,4-8 23,0-12 2525,1-3-2548,0-7-1142,0 0 986,7 0-68,11-5 45,15-10-201,10-12 246,6-12-3481,0-10 3526,-8-2-108,-2-9 108,-19 27-807,-6 2 740,-12 29 67,-8 2-45,0 5 3350,-7 3-3305,1 3 306,1 0-306,4-5 23,4-1-1,2-4-156,1-1-68,0 1 67,0 4 113,0 3 89,0 8-67,0 8 67,2 7 23,11 37-135,-4-28-45,11 18-44,-10-42 201,3-10 157,5-2 1,-1-4-91,7-4 202,3-6-201,21-21 45,3-7-136,1-4-21,-10 7 66,-20 11 180,-2-9-157,-8-14-44,-4-3-1,-7-9-44,-1 12-91,-9 1-179,-2 7 180,-13 9 202,2 12-203,-2 8-44,2 7 0,-34 80 68,29-31-102,0 6 0,3 1-437,14-6-2780,4 1 897,3-21 2466,3 1 0,0-23 0,0-2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59.4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64 50 9859,'0'-17'2175,"0"3"-2220,0 12-112,0 1-471,0 0 1278,-5 101-403,-3-40-124,2 11 0,-1 3 57,-8 6-90,4-2-12,6-21 1,2-1-79,0 7 0,7 17 67,5-61 919,24-18-582,-1-24-1932,8-19 0,1-10 1562,-11 6 0,-1-3-34,14-22 0,2-3-1123,2-5 0,-3 3 1123,-12 24 0,-2 2 0,7-11 0,-4 10-2063,-9 24 830,-9 27-1548,-10 25 2781,-1 11 0,-2-13 0,-2-4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1:59.9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36 9298,'-6'-16'1345,"2"3"-1188,-1 9-224,2 1-269,2 3-1,-1 2 405,2 15 291,0 13-68,0 28 90,0 16 146,0 11 0,0 5-494,0-34 1,0 0 11,0 33 0,2-6 90,7-11 89,18 3-45,-6-37 0,7 0 135,-17-33 134,-2-4 360,19-26-718,-5 3-45,15-24-1,-7 7 1,-4-5-12,3-9 1,1-3-168,3-20-741,-2-5 1,-2-1-1928,-11 3-225,-2-19 3027,-13 58 0,-4 19 0,0 14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00.4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12818,'16'3'427,"5"-1"-248,9-1 45,9-1-67,7 0-157,-3-2 0,3-4 0,-24 2 0,-2-2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01.6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1040 8693,'5'-23'942,"3"1"-696,8 7 46,1-3 1524,12-13-919,-16 14 44,5-9-246,-18 20-381,0-1-45,0 2-202,0 1-67,0 3-156,-3-1 21,-1 2 1,-1 0 22,-2 0 44,2 0-44,-2 8 0,1 7 67,0 13 45,3 32 0,2-9-22,1 20 22,0-18-45,0 0 112,25 42-67,-9-38-580,24 26 647,-18-53 45,0-6-90,-3 0 24,-7-8-24,-2 1-22,-7-4 67,-1-1 603,-2 18-782,-3-11 44,-9 12-21,-8-17-1,-27 8 68,22-10-269,-8 3-180,30-12 112,1-2-201,2-1 560,3-2 22,5-13-89,13-14 492,11-24-1964,17-27 1,4-9 1538,-18 28 0,0-1-38,3-6 1,4-7 0,-6 6-65,-2 1 1,-5 3 17,2 0 0,-1-4-58,-4 7 0,0-5 1,-1 4 96,3-8 0,-2-1 90,6-18 0,-3 2-851,-14 34 1,-3 4 1388,4-37-391,-9 12-170,-6 38 2162,-1 6-2274,0 28-81,0 3-366,0 0 2394,0 2-1880,0 10 1625,-1 12-1580,-8 21-22,-6 21 68,-9 25-581,9-37 0,-2 2 557,0 9 1,0 2 33,-2 3 1,0 1-57,0 0 1,1 4-1018,3 2 0,2 6 0,1-7 1006,2-7 0,0-1-11,-1 29 0,4-9-22,7-32 44,0-21 1,0-13 66,0-12 777,0-6-776,0-3 3481,0-1-2920,-16-6-606,3-9-23,-14-13-112,8-12-11,6-19 0,4-5 11,-2-22 23,5 13 0,2 0-1027,4-6 1027,7 11-68,1 18-179,29 10 292,1 16-23,29 1 67,1 5 113,19-6 0,3 0-90,2 0-45,-9 2 0,-10 5-404,-38 11 404,-13 44 0,-11-28 0,-4 28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03.8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62 1153 10105,'0'-24'987,"0"5"-696,0 12-134,0 2 45,0 2-45,0 2-224,0 1-180,-1 0 113,1 0-23,-3 0 202,-1 7-1,-3 6 24,0 14-1,1 31-90,3-22 68,2 14 157,5-36 1659,24-14-1390,-5-15-292,23-18-67,-15-17-45,2-11-89,-8-7 0,-4-4-135,-1-15 67,-4 17 1,-4 5 111,-12 15-426,-20 14 292,6 19 90,-19 6-1,9 24 46,-6 6-23,-12 36-168,13 11 0,2 3-2377,-9 12 2545,15-13 0,8-6-90,23-21 90,-2-14 22,20 0 405,0-20-91,8-9-246,-8-9-45,4-12-113,-14 7 2456,2 0-2814,-7 13 269,-4 7 135,1 35 89,-2-12 45,0 33 90,-2-35 112,2-4-1,-1-13 450,13-25-629,2-7-67,13-25 1,-2-8-91,-2-11 23,0-3 0,5-18 67,-14 33-67,2-1 0,-20 42 68,-3 9-23,-1 4 67,0 1-314,0 1-112,0 14 449,0 72-91,-1-21-44,-1-7 0,0-1 0,-1-4 0,-1-12 0,4-14 0,0-9 112,0-10 46,0-2 133,0-6 45,4-2-178,21-16-181,2-3 90,37-36-56,-25 14 1,-2-3 77,23-24-89,-27 24 0,-6 3 45,-12 5-67,-6 4-90,-7 12 0,-2 9-180,0 8-156,0 3 335,-2 14 159,-21 42-2,-4 29-44,-2 8-22,8-5 0,18-41-1,2-8 68,23-3 134,-3-17 45,25-7-89,-4-27-46,6-16 2,5-14-69,-4-11-44,-6 3 44,-12 9-44,-14 16-651,-7 16 403,-8 17 248,0 11 67,-1 13-23,-3 11 1,-2 6 21,-2 0-44,3-1 0,3 8 45,2-15-45,5 4 68,7-19 582,76-3-560,-40-17-12,4-2 1,-4-9 100,-4-50-224,-17-29-224,-4-6-202,-29 24 0,-8 4 382,-3 11-292,-18-14 156,13 64 158,3 15-45,-27 72 45,23-28 44,4-1 1,3-2-45,12-9 22,4-16 1345,49-17-896,-8-28-68,47-23-202,-52 9 1,-2-5-46,1-1 1,1-4-34,12-25 0,-2-4-22,-12 18 0,0-4-94,1-8 0,2-6 0,-4 4 26,-6 5 1,-1 1-1663,7-17 0,-3 5 1741,-6-5-112,-8 33-269,-12 26-292,-4 24 493,0 18 247,-15 22 0,-6 8-44,-13 43-599,4-21 0,-3 2 587,7-16 0,2-1 0,2-3 0,2 3 157,-4 17 0,1 3-135,5-3 1,2 0-79,0-3 0,2-2-227,5-12 0,3-7 249,3 1-22,3-16 22,3-10-22,4-9 45,2-6 0,5-2 1028,0-2-1006,2 2-739,44 6 2712,-15-8-4349,35 3 2533,-31-16 1,-21 4-1,-8-4 1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15.3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36 7460,'10'-12'2713,"-2"3"-2332,-8 8-180,0 0 226,0 0-382,-1 0 44,-1-1-66,-1 0 425,2 0-179,-1 0 90,2 1-23,0-1 494,0 2-853,-1 0-22,1 0 381,-2 0-470,2 5 134,0 19 79,-4 42 0,-2 14-91,2-27 0,0 2-607,-4 44 1,-1 0 618,3-44 0,0-4 89,-4 43-44,2-18 22,4-18 135,3-6-135,1-23-22,0-4 67,0-18-22,0-6 67,0 1-112,0-2 767,0-4-3390,-3-23 448,2-1-1054,-1-21 3184,-1 8 0,2 18 0,-1 3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15.6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74 9276,'-10'-19'2466,"4"5"-2309,4 12-717,2 2 560,4 0 179,13 4 113,16 7 336,58 7-350,-4-16 0,4-6-200,-21 3 1,-1-3-79,20-8 0,-9-4 0,-29-5 0,-25 11 0,-15 4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01.56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9 12617,'59'-3'628,"-12"-1"-264,-39 4 78,-5-1-453,3 1 5,-1 0 6,5 2 6,4 2 134,6 2 89,6 1-5,7-3 23,5-1-124,8-2 6,5-1-79,9 0 17,10 1-22,19 6-45,-32 1 0,2 2 3,7 3 0,1 3-3,4 1 0,1 3-3,-4 0 0,-3 0-28,-7-2 1,-2 0-370,-1 0 0,-1 0 400,-4-3 0,-1 0 11,0-1 0,-1 0-194,40 9 54,-9-4-330,-40-10-1702,-8-3 26,-90-16 2135,13 1 0,-21-3 0,36 5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19.1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1 357 12751,'-1'-19'404,"6"-3"-337,14-3 45,5-5-45,3-2-111,-2 0 156,-8 7-224,-2 5 22,-7 9-22,-1 3 112,-1 5 246,2-6-111,-2 1-23,3-6-67,-5 5-23,0-1 68,-3 0-180,1 5-22,-1-1-90,-1 6-112,4 0-22,20 7 359,-2 1 44,18 6-45,-11-1 23,0-6 247,11-1-225,-20-5 23,5-1-113,-24 0-89,-1 0-68,0 2-44,-9 8 247,-4 2 22,-8 10-45,1-2 44,-3 26-44,10-15 0,-1 16 45,8-23-22,2-2-1,-1 0-134,1 20 90,2-15-23,1 15-45,1-23 23,22 0 112,1-9 112,20-3 67,20-27-101,-21-11 1,-1-5-236,28-23 33,-32 15 0,-6-1-10,-10-1 21,-6 8 68,-8 11-246,-4 14 268,-2 6-66,-1 5-180,0 2 246,-1 3-44,-1 3-69,-1 3 24,0 5 134,2 36-67,-1-18 0,2 24-89,0-28 111,11-7 158,-5-9-23,12-4 44,-7-9 1,3-8 90,1-6-225,-5-1 23,-1-2-1,-6 5 113,-1-1-89,1-3 110,-3-28-223,1 9-44,-9-23-23,-4 18-270,-9 1-156,-8-3 358,8 20-134,-3 5-44,10 17 133,-21 21 180,13 5 44,-14 21-66,17-3-23,5-3-67,3 26 67,6-23 23,4 22 0,10-29 22,4-2 112,26 5 22,-15-21-44,12 1-22,-21-19-159,-2 0 338,6-15 67,-2 1-336,2-11 22,-9 11-180,-5 4-604,0 7 828,-3 7 24,4 5-24,-4 8 68,11 7-22,-6-5-68,8 3 46,0-11 89,7-4-90,6-3 337,29-8-247,-11-10-157,16-9 224,-22-9-179,-9-4-135,-3-2-67,-6-4-90,-5-20 203,-7 21-24,-5-8-21,-5 30 178,0 5-156,0 7 67,0 2 0,0 5 135,-2 0-46,0 0-89,-1 0-45,1 0-44,2 0-90,-1 12 246,-8 32-45,2 2 68,-4 26-68,8-21-156,12 16 89,2-31 112,8 6 68,-2-38 134,1-1-23,12-3-44,-6 0-45,9-5-68,-8-6-21,-1-7 89,20-36-112,-15 15-68,15-27 46,-20 21-157,-2-4 89,-4-36-225,-9 48 113,-4-20-44,-5 57-113,-2 8 336,-1 9 45,-5 12-89,1 11 44,-3 6-22,-3 21 0,5-3 23,1 4-23,9-24 202,13-10-180,-2-21 45,12 2 68,-6-10-90,4-2 134,12-2-90,-14-1-43,9 0-1,-17-3 44,1-2 90,16-35-156,-9 9-1,13-29-89,-14 15 0,-1-2 112,-1-4-535,-9 21 400,-2 6-111,-7 21-69,0 3 472,0 0-292,1 0 68,-1 0 2937,1 0-2358,-3 0-557,-1-1 22,-1 1-22,0-3-22,4 3-808,-1-2 808,6 9 89,7 10-45,9 13 146,12 17 1,4 3-147,11 15-11,-7-10 1,-1 0 55,2 0-45,-4-2 46,14 25-46,-29-42 0,11 17 23,-33-48 67,-10-3-291,-13 0-90,-20 2-45,-16 1 67,-11 5 91,-6 3-2,4 5 46,8 5-224,20 1-180,19 0-44,14 3-225,16-3-2712,72 15 649,-24-22 2848,0-4 0,-4-4 0,-16-9 0,-13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22.0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78 424 8716,'3'-15'3094,"-2"1"-2489,0 7 314,-1 2-179,0-2 358,0 2-559,0 1-271,0 1-110,0 2-158,0 1-740,-4 11 830,-8 16-46,-7 21 1,-5 13-269,8 35 67,8-43 90,18 9 111,11-54 181,15-10 380,20-36-380,-13 4-181,7-31 113,-25 13-426,-4-5-515,-9-5-4380,-4-20 4491,-5 27 405,-1 0 21,-8 40 45,-3 11 179,-7 2 46,-3 2-46,-5 6 46,0 3-23,-1 6 22,0 5 3393,1 23-3258,10-12 0,2 20 0,12-15-112,6 5 78,18 4 0,7 2-33,11 11-90,-3-11 0,1-2 135,4-2-3460,-7-2 3549,-4 18-528,-14-12 484,-4 21-135,-12-16 90,-3 2 44,-10 17-67,-6-23 22,-12 12-2175,-5-27 2108,1-4 2132,-2-3-2222,4-6 393,4-5-370,6-8-112,10-4 23,5-3 2920,5-8-3100,9-5 202,8-12 381,15-7-3684,11-8 3438,7-10 44,6-10-67,0-8-694,-18 10 1,-3-1 682,-9 15 0,-2 1-537,5-15 0,-4 2 592,2-7 2008,-9 12-2052,-3 12-67,6-3 66,0 13 24,11-9 2003,-1 8-1881,3-5 1,1-4 1963,7-13-2087,-6-2 1,-4 0-46,-14-2-179,-3-12-651,-25 19 629,-10 19-90,-32 3 247,16 21-292,-11 7 157,34 13 112,4 9-44,9 10-1,0 2 23,6-5 0,5-2 67,9-9 134,3-4 740,25-1-358,-5-8 426,54 0-741,-35-10 24,28-12-91,-54 5 68,-8-7-538,-24 14 156,-13 3 46,-6 3 89,-12 11 22,-4 9-44,-13 31 22,13-10 23,-6 18 0,19-20-1,3 2 23,5-6 23,0 13-23,4-16 22,-3 11-44,6-18-68,0 0-202,4 0 225,13-8 292,34 0-113,4-12 0,26-10-90,-16-10 45,-4-7 0,-7-8-22,-6 2-22,-9-5-113,-8 1-291,2-48 269,-17 30 44,1-30 68,-14 48-22,0 12 67,0 8-404,-8 7 292,0 3 45,-9 11-90,-2 10 134,-17 70-67,18-27-45,3 0 0,5-2 46,14-9-3281,34 4 3684,0-40 179,32-7-135,19-47-246,-20 4-11,-9-26 0,-4-8-235,-5-9 55,-16 14 0,-4-1 11,-6-5-178,1 2-46,-13 32 0,-1 8-89,-12 26 3549,0 9-3191,1-1 23,4 7-45,3 0-3280,9 2 3527,6 7 291,30 25-359,-9-3-67,19 18-44,-25-8-1,-12-6 0,-2 2-67,2 12 11,-8-15 1,-3-3 55,-6-7-45,-5-7 1,-1 2 3503,-16-15-4109,-41 8-45,0-20-179,-41 3-397,52-17 441,4-1-44,64-20 538,10 5 516,29-11 134,-2 6 516,-1-2-180,-5-2-179,-3-1 270,7-20-607,-21 10 331,5-16-442,-27 10-68,-6-4-156,-6-41 156,-3 40-22,-2-16-67,-2 56-23,2 10-739,-1 3 941,5 1-45,1 2 112,5 0 1,2 4-90,0-2 156,9 9-179,1 11-67,2 5 90,-3 18 44,-9 2-3346,-3 46 3279,-5-46 1,0 3-115,0 8 0,1-2 136,4 22-44,-1-27 67,-1-28-134,-12-13-1,-10 0-985,-40-7 626,19-2 293,-18 0 21,40-3-156,4-3 2797,7 0-2841,2 0 126,1-1 254,26 0-201,4-4 918,65-18-313,-23 0-191,-7-4 0,0-2-213,4-11-56,-25 15 0,-3-4 146,15-35-157,-20 14-45,-1-16 134,-24 33 46,-7 15-269,-2 13-91,-2 6 0,0 5 180,0 11 135,0 11-1,0 17 270,-11 28-135,2 5-22,-3-5-113,5-11 23,7-25 112,16 17-291,-2-22-920,18 5-1546,-4-27-4978,-5-7 7466,-7-10 0,-9 8 0,-7-7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22.2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 14589,'-9'-29'1144,"2"10"-6939,5 11 5571,2 8 781,0 0-2104,8 8 1547,19 22 0,-13-14 0,11 12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22.6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82 384 4515,'0'-46'2130,"-6"1"849,-4 5-1589,-14-30-1300,11 37 1341,-4-16-1453,15 45 747,1 2-1510,1 30 4267,0 9-3415,0 32-22,-1 5 11,-1-2 0,1-1-100,-1 0 21,0-11 0,1-8 1,1-35 179,1-6 45,1-6-23,2-3 90,1-2-45,3 0 0,13-27-201,3 1-1,15-32-22,-8 11 0,2-2 0,-7 7 0,1-2-2268,18-32 1,1 0 1056,4-8 135,-20 34 0,-1 7-2332,5 15 3408,-4 15 0,-14 13 0,-4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23.2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24 379 10576,'-13'0'1637,"3"0"-1928,10 0 268,0 0 180,2 0 157,12 1 1121,31-1-718,0 2-425,21-9 66,-18-9-223,-4-11 0,-2-10 22,5-24-180,-14 13 46,2-15-23,-22 22-157,-5 5 269,-14 6-224,-10 14 179,-12 22 23,-16 32-1,-5 29-11,15 16 1,4 6-34,10-37 0,5 1 56,-1 30 0,13-5 33,31-21 68,25-10-12,3-24 1,5-6-752,-11-6 1,1-3-1626,16 2 0,-2-7 2186,16-22 0,-38 13 0,-17-12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0.7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0 106 13917,'17'0'202,"3"0"-5616,-3 0 5706,10 0 1036,4 0-1126,7 0 772,0-1-839,2 1-46,-2-3 23,19 1-67,-9-2 67,22-2 67,-6-4-66,7-2 268,22-9-157,-31 7 3165,2-3-3187,-47 13 447,-8 1-379,-8 3-189,-1 0-3758,12 0-875,16 0 4552,20-4 0,-16 3 0,-2-3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1.7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8603,'0'-13'22,"0"4"23,0 7 741,0 2 401,0-1 1168,0 1-472,0-2-1995,8 2 112,2 11-22,6 10 111,1 17 472,-3 23 89,-5 19-202,-5 1 1,-3 6-348,-3-18 0,-2 1-264,-1 27 1,-1-1 196,-1-31 0,-1-3-755,1-5 1,0-2 742,-3 36 23,7-6-67,1-38 44,2-9-179,0-31-471,0-5-204,0-2-1186,1 0-3072,1-6 5470,0-7 1,0 5-1,-1-4 1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3.0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1 180 13536,'0'10'157,"0"-3"-180,0-1-111,0-4-1,0-1 68,2-1 246,5 0 225,7 0-68,5-7 382,18-16-517,-11-1-66,7-7-90,-18 12-22,-5 7-1,-4 3-44,-2 4-1,-1 1 0,3 0 23,1 0 23,7-3 0,2-3-1,3-1-44,2-1-1,-1 0-112,-7 6 68,-3 0-247,-9 6 314,-1 11 269,0 14-134,0 22-23,0 18-67,0 11 67,0 21-179,1-35 112,5 2-90,0-43 45,6-10 45,-3-5-23,2-2 23,3-2-45,1-1-382,6-1-537,7 0-1076,10-2 1995,37-25 0,-39 17 0,16-16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3.3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57 0 15172,'-8'41'628,"0"11"-6176,1 11 5593,-2 15-1078,-2 5 1078,4-2 842,2-10-976,4-16-135,10-20-807,9-17-1369,12-12-3317,5-19 5717,-7-8 0,-12 3 0,-8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3.5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86 15284,'-21'-32'1593,"3"7"-1593,2 11-113,9 5-896,1 6-2152,6 0-1816,14 7 4977,6 14 0,-2-9 0,-2 8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03.88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3 10209,'41'-1'-1390,"-2"0"1390,-10 1-3277,-6 0 2519,-5 0 3897,-9 0-3834,-5 0 1230,2 6-776,3 6-3036,28 28 2836,0-7 569,11 2 1,3-1 2280,2-4-2320,28 11 146,-42-22-173,-14-6-62,6 5 0,-8-2-347,16 10 0,6 3 347,22 15 0,13 7 0,-44-28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4.6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138 262 7011,'-7'-32'3162,"3"9"-2916,-6 13-156,6 7-23,0 3 606,1-1 67,1-1 89,-2 0-223,2-1-113,-5 0-179,2 0-314,-5 1-202,3 1 90,-7 2 44,0 16 24,-3 12-68,4 18-269,6 24-23,18-25 113,13 2 246,20-36 381,9-11 135,22-36 179,-12-34-627,-12-2-46,-26-16-313,-42 25 291,-2 19 314,-13-3 0,7 27-157,4 9-336,9 4 67,0 5 157,0 11 23,-4 7 22,-4 9-23,4-2-44,4-6-46,6-11-134,5-2 45,1-2 135,0 6 67,7 6 201,3 9-3391,10 13 3638,14 47-224,-9-9-1026,-9-20 0,-1 1 891,1 31-54,-5-25 0,-1 1-12,6 31-24,-3-35 1,0-2 0,9 16 0,2-5 22,-6-10 0,-2 0 0,0 14-33,-4-18 0,-5-3 235,-15-4 2342,-11-4-2410,-37-2-335,-1-16 111,-25-5-44,17-15 2299,4-13-2635,11-16-1868,16-18 1038,16-27 268,35 1 1,12-3 673,-3 10 0,4 0-487,3 5 1,6-2-1,1 0 778,5-3 0,2 1 0,-5 7 0,-7 11 0,-2 3 0,6-12 0,0-1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5.3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117 57 9388,'3'-25'4103,"-2"8"-3475,1 7-539,-2 7-245,0 2-181,0 1 23,0 14-3078,0 22 3594,-7 39-79,0-19 0,-1 3-638,-3 14 1,-2 3 581,-1 5 0,0 1-113,0 0 1,2-2 269,4-10 0,1 0 157,2 6 0,2-5-179,7 20-90,5 4-22,6-55-23,4-10 23,3-10 2904,23-7-2680,10-11-314,5-16-45,1-18 1288,-15-17-1399,1-13 454,-2-3-343,-10 0 135,-8 11 44,-13 13 68,-6 18 314,-6 11-359,-2 8-112,0 4-807,0 0 672,0 8 112,0 24 1,0 3-3415,3 17 3437,1-11 22,5-4-67,4-4 0,13 0 112,-3-15 0,7-3 45,-7-12-23,3-3-44,1-3 3414,12-12-3593,-13 2-898,6-9-1726,-9 9-3475,2-1 6188,-1 2 0,-11 4 0,-5 2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8.1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318 0 7393,'-28'0'2175,"4"0"-1683,12 0-289,0 0-136,-2 0 0,0 0 0,-1 0-44,2 2-23,0 2 0,1 1 0,-3 1 0,2-1 0,-2 0 0,-1 3 201,-9 7 293,-2 3-315,3-1 135,6 0-90,13-12 494,2 0-449,3-5-381,0 0 156,7 0 651,13 0-313,-1 0-91,8 0-112,-11 0-112,-1 2 23,-1 3-23,2 3-21,-1 4-46,0 0 67,-2-2 0,0-1-89,3-3 89,5-2 314,11-2-269,-12-1-1771,1-1-4507,-29 7 6166,-28 5 0,16-3 0,-12 1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9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310 870 10218,'2'-5'2556,"0"2"-2130,-1 2 2376,0 1-2174,-10 0-651,-4-3 23,-15-1-89,-3-4 111,-5 2-89,-4 2 0,14 2 22,1 2-89,16 0 44,1 6 0,0 7 45,2 33-45,2-3 90,2 22-67,13-21 22,5-4 45,12-8 0,16 5 23,-7-10-1,10 5 45,-12-10-44,-2-3 89,3 5-44,-16-7-46,-2 0-44,-16-8 44,-11 3-22,-22 7-281,-12 4 1,-6 0 191,-32 12 21,27-10 1,3-2-45,4-4 67,21-8-1301,19-8 809,26-12 559,20-9 68,33-20-12,-27 11 1,2-3 145,7-5 0,0-3-90,2-5 1,2-5 96,-5 1 1,2-4 0,-4 0-302,7-9 0,-3-2 92,-8 8 1,1-2 0,-5 2-12,-4-4 0,-6-3-108,-3-9 0,-3-8 0,-4 6 52,-3 5 0,-4 1-192,7-34 1,-6 8 663,-17 27-91,0 27-23,-3 17 127,1 14-440,-1 4-67,0 3-113,2 0 600,-4 0-756,-13 10 291,-8 23 90,-17 35-68,19-18 1,1 5 67,-1 10 0,1 9-854,6-7 0,0 10 0,1 1 0,2-7 831,-3 21 1,1-1-16,2 0 1,-1 7 0,5-15-205,7-29 1,2-7 218,0 33 82,1-18 54,1-31 88,-1-9 68,2-22 3228,-2 0-3564,0-20-382,-8-11-269,-3-27-179,-10-10-22,-4-8 593,2 13 1,0 1 280,-1-8-45,5 20 0,5 6-448,11 17 1105,8 3-567,35-12 0,12-1 0,16-12 44,2 7 1,1 2 201,13-2-46,-13 11-469,-20 12-180,-23 9-941,-14 12-2018,-13 22 3363,-18 13 0,11-6 0,-11-4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41.2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144 875 10038,'0'-24'2377,"0"3"-1458,0 1-650,0 7 45,-1-2-23,-1 8 68,-1 3 358,-3-1-761,2 4-24,-4-1-111,0 2 157,-2 0-113,-19 29 113,7 1 0,-9 28-23,19-9-45,5-3 45,6-9-45,22-6 135,-4-16 45,21-3 134,-5-14 23,1-14 380,26-59-582,-24 11 22,-10 9 1,-3-2-315,-9-14-112,-6-2-44,-14-6 470,-5 32-67,-5 5-89,0 35-180,0 6 223,-36 57 69,16-13-46,4 1 1,2 3-23,0 13 0,10-4-89,7 25 44,9-34 68,12 15-1,3-40 1,12-7 112,16-7 44,-9-4 23,12-14 0,-16-5-89,-3-9 739,1-9-785,-13 17-201,1-1-91,-12 17 203,1 0 291,9 39-134,-3-16 0,7 33-68,-5-31-66,1-4 111,14-8 179,-1-7 69,14-5-24,-3-16-112,0-7-45,-2-15 46,4-31-202,-14 10-113,7-25 90,-18 28 67,-1 5-290,-6 16-68,-1 16-68,0 9 314,3 17 90,0 4 0,7 23 22,-5-5 113,3 14-1,-6-11-89,-1 2 22,1-2 24,3 1-91,3-14-91,6-2 182,4-15 65,7-2 68,6-10 0,20-31-268,-11-3-46,6-21 0,-18 16 113,-9 11-1,-5 8-44,-9 15-202,-5 6-46,-3 8 1,0 0 247,0 20 67,0 11-23,0 7 1,0 3-23,0-14 22,6 13 23,1-16-135,9 9 90,2-24 0,5-3 202,24-4-157,-10-3 23,14-8-24,-22-5-201,-2-11 45,-8-6 157,-8 10-157,-5 3-90,-6 14 23,0 4-247,0 0 358,0 23 91,0-2 22,0 20-68,0-12 1,0-3 67,1-8 134,10-1-67,0-9 90,6-1-112,-1-6 66,-1-1-21,3 0 90,-1-4 21,10-19-201,-8-4-90,2-19-112,-13 1-672,-5-26 268,-3 16 269,-6-9 158,-4 35-180,-6 14 45,-2 10 179,-18 52 68,7-2-1,-9 40-89,20-22-269,8-9 90,7-16 627,32-17 673,6-20-471,36-26-336,2-19-90,-33 11 0,1-2 45,-2-1 0,0-5 11,9-20 0,-2-4-146,-14 14 1,-3-2-499,7-16 0,-6 0 453,-13 16 1,-3 3 22,-2 0 0,-2 2 449,4-48-471,-8 46-158,-4 11-67,-2 39-21,0 10 290,0 14 157,-11 67-89,-11-1 291,5-22 1,-4 2-293,0-15 1,-1-2 11,0-2 1,1 4 212,-5 29 0,3 0-270,10-32 1,2-2 67,-6 24 0,6-5 112,16-16-179,15-11 258,25-24 0,9-6-102,22 1-178,-11-13 0,1-7-46,14-17-529,-3-12-1466,-1-5-2309,-4-6 3953,-6-2 0,-29 18 0,-12 8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44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186 0 9836,'-20'2'1323,"6"-1"-1099,11-1 0,3 0-66,-3 0-91,3 0-538,-2 0 449,2 3-23,0 3 45,0 6 45,-1 1 67,0 7 22,-4 4-21,2 6-1,-7 26-112,5-9 22,-9 24 0,5-10-22,-6 6-1651,7-17 0,0 0 1651,-5 22-22,1 18-298,5-39 320,2-5 22,2-2 0,0-3 23,3-1-45,-1 1 45,1-1-23,0 1 3246,0 19-3224,0-14-21,0 9-1,0-21 490,0-8-512,0-5 23,0-4-23,0-2 22,0 2 136,-3 16-136,1-5 45,-6 68-67,5-55 23,-2 38-23,5-62-90,0-7-471,0-4-425,0-3-943,0-3 1129,0 0 1,0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45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39 11698,'0'-19'1838,"0"3"-1659,0 14-67,0 1-291,0 1 0,0 4 111,0 14 136,0 15-46,0 25 23,0 14 0,0 13-45,-1 0 0,-1 1 56,-1-16 0,0 1-34,-3 19 23,2-22 0,0-2-23,-2 4 23,2-3 0,1 2-45,-1 17 11,2-19 1,0-3 33,2-1-23,0-7 0,0 5-44,0-22 44,0 3 1,0-23-1,0-5 0,0-3 46,0-3-113,0-3 90,0 1-23,0-3-313,0 2-225,0-2-740,0-1-1143,0 0-1591,0-1 3990,0-1 0,0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46.4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212 1 10263,'0'10'-45,"0"5"112,-1 8 202,1 5-23,-2 7 181,2 9 21,0 12 168,0-2 1,-1 4-213,-6 41-326,3-27 1,-3 1-690,-1-14 1,-1-1 677,-1 4 0,-1 0-22,0-1 0,0 2-23,-5 20 1,0-1-12,5-21 1,0-2-393,-2 13 0,1-3 358,0 12 23,5-11 23,1 17-1,2-26-22,0 13-39,2-29 62,0-3-23,0-5 44,-1 4 1200,2-16-1244,-1-2 913,2-15-846,0-5 89,0-1-133,0-1 89,0-1-90,0 1-111,0 0-7624,0 0 7713,-2-6 0,1 3 0,-2-3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3:59.8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5484 398 8043,'-16'-26'2309,"2"3"-7566,-6 6 5482,3 0 1139,-2 2-1387,-1 1 905,1 1-882,-14-6 0,1-3 0,-3 3 3392,1-1-3347,3 11 224,-67-5-202,37 7-78,5 2 0,0 2 33,-1 1-44,-1 2 67,-23 0 44,24 0 763,-27 2-269,42-2-179,-15 1 202,-5-1-472,4 0 67,-22 0-21,11 0-91,-9 3 23,-5 1-3458,-4 4 3413,0 1-436,4 0 391,7-2 90,-14 2 157,-5-6-44,-2 1-147,46-4 1,-1 0 100,-43 0 23,13-1 0,-7 0-46,23-1 1,-1 1 0,-1-1-226,1 1 1,0-1 0,1 0 191,-30-1 1,7-1-35,31 2 1,4 0-45,1-1 0,-4-2 112,-41-3 0,0-2-101,39 4 0,1-2-23,-36-2 1,5-1-12,4-5 2975,-6 3-2941,14 1 0,-2 1-23,18 3 1,-1 0-1283,-23-2 0,2 1 1271,26 3 1,0 1 44,-16 0 0,-2 1-56,4 0 1,2 2-12,3-1 0,3 1-154,9 2 0,6-1 176,-7 0-22,-1 0 0,-2 0 22,-6 1-22,-4 0-303,9 0 303,7 0 2829,16 0-2829,11 0 0,5 0-22,10 0 1182,2 0-1227,6 0-381,2 0-2265,41 0 403,3 0-1591,42 0 3901,-13-3 0,-29 3 0,-13-3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00.5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1715 54 9096,'9'-22'3498,"-1"4"-2758,-6 12-22,-1 2-46,-1 2-156,0 1 695,0 1-1167,-18 0-44,-17 6 45,-35 8-12,24-3 1,-5 3-23,-42 11 1,-7 1-517,18-5 0,-2 0 512,8-3 1,-3 0-1,3 0-7,-9-1 0,3-1 11,5-1 0,3-2-1525,10-1 1,1 0 1524,3 0 0,4-1 12,-15 3-1,1 3-67,35-5 45,4 0-44,-8 13 756,13-8-756,-6 11 21,14-9 3169,-4 11-3169,13-12-89,-1 4 45,10-14-22,0 0-2,1 2-21,15 2 157,16 4 45,29 3 0,26 5-23,-31-11 0,4 0 45,6 0 0,6 1-45,0 1 0,6 1 1,-4-1-207,11 2 0,-2 0 161,-11-1 1,2 1-1,-7-1 12,-2 0 0,-3-2 22,19 5 0,2-2-22,-5-5 0,-2-1-23,-2 0 0,-3-2 11,-14-5 1,-8-2 22,-1 0-314,-21-2-5942,-12 1 6211,-23 1 0,6-1 0,-10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04.235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12 0 12253,'13'5'1109,"-3"-1"-4386,-10-4 1502,-14 6 1775,9 9 0,-10-6 0,14 4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48.6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12 990 7437,'-6'-20'1996,"0"3"-1458,6 11-381,0 2-157,0 1-157,0 1-67,0 0 157,0 0 134,3 1 22,3-1 1,6 2 22,4 0 45,5-1 90,1 1-90,3-3-23,6 0-67,8 0 68,12-2-135,10 3 135,4-4-113,4 1 45,20-10-22,-26 5-67,8-7 67,-35 7-23,-9 1 23,-6 2-23,-1 0 1,2 0-68,10-1 67,15 0 23,44-5-45,-16 3 0,23-3 22,-38 6-66,-9 1 223,-8 0-157,-9 4 23,-13 0 68,-6 2-69,-6-2-44,6 1-89,8-6 178,15-2-66,9-7-113,12-5 113,1-2 66,13-9 23,-24 10-22,1-2-45,-28 14-1,-7 4 113,-6 3-112,-1-1-67,28-4 22,-1-1 22,16-2 0,4-2-22,20-7 22,-18 5 1,0-2 0,25-12 201,-1-1 135,-33 10 0,-2-1 22,18-8-201,9-8-180,-25 13-34,-2 5 0,4 0-11,39-9-202,-20 7 1,4 1-618,-8 4 1,1 1-774,10-3 1,3-2 1636,12-5 0,-6 1 0,-33 9 0,-4 1 0,40-14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49.5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7572,'0'0'0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50.2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127 1 7281,'-24'77'67,"-1"1"0,2-8 0,8-10-67,18-25-89,0-10 514,4-13 674,1-7 202,6-5-203,8-13-649,5-7 88,6-17-88,-2-6-3662,-3-3 3169,-6 0-68,-10 20 0,-3-22 0,-8 34 89,2-19-314,-3 25 337,-6 5-89,-8 1-2135,-36 31 2202,-17 22-68,5 4 2059,13 0-2104,38-32 67,8-12-21,5-3-1,8-5 269,3-2 3501,-2-1-3523,10 0 305,-13-1-171,12-2-134,-10-2-135,-1 1-89,-2 1-1256,-1 1 516,-1 2 246,-2 0 471,-2 0 248,-1 0-203,0 4 90,3 5 89,4 7 23,4 9-45,7 4 67,6 2-358,6-2-337,9-7 135,6-9 471,6-8 246,5-8 381,-5-13 69,-5-10-293,-15-16-201,-15-4-180,-8-2 44,-16 2-200,-10 3 223,-8 8 157,-6 11-134,5 9-3661,-8 10 3571,3 23-821,-15 17 619,4 25-548,2 8 279,13-8-537,14-5 716,10-29-246,15-6 3374,6-19-2792,11-1-4353,7-29 4197,-16-2 0,-1-3 0,-18 10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03.5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1108 7953,'24'21'-90,"4"1"68,-3-4 22,13 3-68,9-2 1,7-4-4139,6-2 4408,0-5 224,-1-2 246,-2-3-112,-7-2 180,17-1-605,-25 0-90,11 0-45,-24 0 0,5 0-23,6 0 3078,1 1-2965,34 9-90,-19-5-45,28 4 134,-22-8 974,6-7-671,-7-14 1,1-5-80,9-4-122,-17 2 0,-6 0 100,-15 7-269,-6 5-425,52-3 470,-22 10-56,-8 2 1,2 1 33,13 5-1,-5 0 1,15 0-134,-33 0-203,4 0 472,-36 0 44,-5 0-112,-4 3-112,4 0 44,6 6 181,9 2-135,14 6-1,11 1-201,16-5 235,-8-6 1,3-5 10,36-10-112,-30 0 1,-1-4 134,22-21-89,-9-8 21,-8 0 68,-3-15-67,-24 19-1,-2-2-201,-23 26-246,0 7 156,1 5 45,20 12 202,-5 2 44,18 9 23,-12-3-134,4-4 269,37-6-158,-27-5 68,29-10-134,-34-6 44,4-7 0,40-11-112,-16 10 45,-22 6 0,-1 2-22,18 1 22,-6 1 22,5 4 1,-24 0-1,0 2 112,-26-1 315,-7 4 89,-3-2-246,0 3-315,5-2 23,8 2-22,24-1 22,-4 1 22,44-5-22,-23-2 90,30-7-68,-12-5-22,9-10 67,5-7-11,-29 3 1,-1-2-35,-16 9 1,-1 0-35,11-9 1,-2 1-56,6-4 44,1 9-1763,-12 18 1,3 3 1718,38-1 78,-26 6 0,1 1-282,-14 2 0,0 0 293,2-3 0,1-1-33,-2 0 0,2-4-224,27-16 0,1-5-562,-21 5 1,0-4-2063,18-14 1,-5-6 2858,-28 5 0,-8 1 0,7-8 0,-20 4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05.0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 0 7146,'7'19'0,"-2"-5"-23,-5-7 1,0-4 89,0-1 875,0-2-942,-4 0-829,-5 0-561,-10 4 1390,-12 3 0,13-1 0,-1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06.2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5578 83 8110,'-27'-8'2466,"-24"-3"-2488,21 1-23,-22 1 45,19 9 0,0 0-22,-10 0 44,12 0 45,-6 0 68,11 0 89,5 0-89,-24-5-180,11 3 45,-21-3-22,10 5-1,1 0-22,2 1-381,-5 9 269,17-4 112,-4 5 90,21-8 0,2-2 0,-9-1-45,-3 0 22,-11-1 1,-5-2-23,-7 1-23,-5 0 23,-2 2-67,-14 0-202,22 0-291,-9 0 21,30 0 270,0 0 314,11 0-22,-2 0-46,-1 0 46,-6 0 21,-13 0 1,-7 0 157,-33 0-180,17 1 169,-1 4 0,1 2-102,-1-2 46,-14 8 22,45-12-68,11-1 136,-2-1-24,-19-5-133,2 1-46,-14-2 23,1 4-112,-4 1 134,-2 2-112,-16 0 0,21 0 0,-11 0-67,23 0 112,5 0 0,4 0 0,-27 0 0,16 0 90,-28-2-68,21-2-22,-26-5 0,18 2-22,-14-2-23,28 5 45,3 2-67,4 1-538,-11 1 672,16 0-45,-8-1-44,13-2 44,-4 0 135,-9-3-23,-27 0-134,8 3 45,-22-1 23,15 4-46,-2 0-1673,6 0 0,-1 0 1629,-8 0 33,14 0 0,4 0 11,8 0-22,4 0 202,-19 0-202,16 0 0,-21 0-22,12 0 22,-12 0 22,-5 0-44,-3 0 44,2 0 2738,3 0-2783,10 0-348,7 0 349,11 0-135,2 10 112,14-3 0,2 7 1,12-6 21,-1-2 654,1 3-586,-8 6 22,-13 5-3086,-2 2 3019,-7 0 0,7-5 0,-20 10 0,13-5-68,-17 7-156,19-7 22,-3-1-44,-22 3 201,7-6-23,-17 4 68,6-7-134,-3 4 22,-7 0-449,-17 15-1412,35-9 2821,-1 9 0,44-21 0,8-4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07.0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383 6 6630,'-34'-3'336,"-8"0"-291,-7 3-45,-8 11-112,0 4-22,7 13-248,7 5 382,15 2 0,13-15 0,7-3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09.9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6544 0 6563,'-26'18'157,"-3"1"-157,0 2-22,1 0-90,2 2-225,5-2 46,2-1 67,3-3 224,4-4 0,2-6 0,5-1 313,1-4 315,2-1 157,-8 0-539,-2 1-89,-11 3-157,-3 3 22,-7 5 46,-4 3-23,-3 4-3190,-10 7 3212,14-9 179,-3 3 113,22-12 202,5-3-68,3-3-291,-3-1-23,-2 0 3460,-24 8-3595,1 2 1,-18 7 22,-7 11-67,21-10 90,-17 13-90,33-19 45,-3 4-22,15-12 246,1 0 179,5-2-89,-4-1-90,0 4 23,-8-2-136,-4 4-44,-6-3 45,-5 0 45,-1-1-22,-3 1-113,-1 2 45,0 1 404,-2-2-382,14-1 23,2-3-90,16 0 45,-1-3 68,-10 4-135,-16 2 22,-14 7-67,2-2 22,4 6-44,14-6 44,0 2-22,-1-3 45,3 2-45,3-3 23,2 1 178,-7-2-89,5-1 0,-10-1-22,5 0 0,-5-1 44,-3 1-66,0 0-68,-1-1 22,5-1 0,-6 0-22,12 0 0,0-1 23,12-1-23,0-1 22,0 1 1,-3-2-23,-3 4-23,-3 1 23,-5 1 0,-15 4 0,9-2-22,-10 3 22,16 0 0,0-1 22,3-1 23,-5 0-45,8-6 67,-5 1-44,7-4 269,1 0-113,-1 1-112,4 0-22,0 3-45,0-1-23,-1 3 1,-4 2 44,-17 9-44,7 0 67,-44 20 22,37-21-67,-24 11 45,32-22-45,-2 2-23,-3-1 23,-5 2 23,-31 8-46,16-3 23,-16 4 23,26-6-23,10-1 22,2-3-22,8-1 45,0-3 0,8-1 0,-2-2-68,2 0 46,-4 0-1,-4 0-44,-3 0 22,1 0-23,-1 0 1,2 0 22,-1 0 0,0 0-45,-25 0 45,14 3 22,-15 4-22,23-1 23,8 1 22,5-4 22,-14-1-67,-1-1 0,-21 2-45,-5 1 45,-6 5 0,-4 1 0,6 4 0,9-2 0,13 1-22,11-3 44,9-1-22,6-2 0,7-4 45,2 0-22,4-3-23,-3 0 22,-18 5-44,-8 2 22,-53 16 0,17-1 0,-27 8-23,29-5 23,7-3 23,3-1-1,-3 0 23,22-6-23,-3-1 1,21-7-23,-3-1 22,-30 5-44,3 0 22,-28 8 0,11 0 0,0 2-12,19-2 1,1 1 11,-10 4 0,-19 10 0,35-15 23,10-6-23,-19 2 45,15-6-45,-13 0 0,2 0 0,-3-2 0,-25 6 0,19-3-23,-9 1 23,32-4-45,10-2 45,8-1-22,5-1 22,3-1 22,2-1 23,-1 0 22,0 0-67,-6 0 45,-9 0-3437,-4 2 3392,-8 1 23,0 0-46,4-2 23,5-1-179,8-1-830,7 0-941,4 0 2798,34-5 0,-23 3 0,23-3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0.5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489 0 5756,'-36'0'135,"2"0"-5527,7 0 5908,1 5 1476,-5 1-1387,0 5 1084,2-3-904,2 2 246,5 1-986,5-2-23,3 5 1,2-1 3369,-2 6-3370,-6 7 0,-19 19-44,9-13-112,-10 7-494,19-17-179,9-3 807,7 21 0,3-24 0,2 13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0.8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315 6 11339,'-29'-6'156,"-4"16"-966,-8 22 810,-3 16 285,-2 2-262,3 0-23,6-6-157,10-2-471,12-16-1480,21-4 2108,19-16 0,-8-3 0,5-3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04.32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0 10276,'13'5'0,"-3"-1"0,-10-4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1.2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240 0 8693,'-7'34'2466,"-8"0"-2085,-24 0-179,-3 1-157,0 1-45,5 2-22,8-4-90,11 0-404,8-6-1165,15-6-674,26-7 1507,19-8 0,-12-4 0,-3-3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1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214 30 11361,'3'-14'2735,"-1"4"-2555,-1 6-24,-1 3 114,0 1-315,-1 0 23,-16 14-1,-33 41-67,3-3-313,-12 26-180,32-32-426,14-11-45,8-9-381,9-12 1435,34-6 0,-24-7 0,23-1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1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181 0 11989,'-36'32'-314,"0"4"-358,3 11-293,4-3-21,3-5-539,14-7 1525,4-11 0,8-9 0,0-7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1.9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216 6 10890,'-8'-5'-336,"-4"13"336,-8 16-45,-9 21-179,-8 12-225,-2 7-201,3-9-157,14-12-561,9-18 1368,17-14 0,-2-8 0,4-3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2.1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104 1 3797,'-41'19'695,"7"0"1702,15 0-2913,9 10-2421,28-16 2937,15 4 0,-5-15 0,0-2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4.2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2742 1 6720,'-31'0'336,"6"0"-336,10 0 0,5 0-4072,0 0 4408,-1 0 793,1 0-793,-4 2 112,-5 4-178,-5 3 66,-7 4 45,-16 7-157,7-6-134,-13 5 3347,14-10-3415,-2 3 23,-19 6 90,9 1-1,-16 10 23,17-1 0,3 3 22,0 2 91,-16 7-158,13-8-567,-11 2 522,17-11 0,0-2 136,-35 10-181,30-9-22,-24 7-3242,41-6 3242,-3 5 45,-1 8-45,-2 5 417,1-1-350,-2 1 0,-1-4-45,-6 1 23,-2-3 22,-22 10-44,17-15-23,-10 6 0,26-16 0,-1-1 3369,3 0-3369,-26 23 0,12-2 23,-21 23 44,14-10-45,-2 1 0,17-22 1,0-1 0,-18 10-487,-13-1 509,28-24-90,0-7-313,-2-2-3297,-34 3 3655,9-1 0,8-1 0,28-2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5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3378 86 8267,'-13'-21'3386,"0"1"-7948,11 6 5145,-6 2 915,0 4-1520,-9 2 837,-6 3-860,-11 1-45,-31 23 113,13-2-46,-16 17 23,27-11 45,5-2 3392,2-4-3415,-23 12 45,3-6-1158,-21 10 1180,5-4-734,-2 3 667,-3 3-22,26-11 0,1 0 22,-18 10-22,-12 9-2764,38-17 2764,2-3 735,2 1-735,2-2 554,-1-3-509,-1 0-45,-3 2 0,-5 3 113,-4 3 133,-25 15-134,16-11 3347,-14 13-3392,26-15-22,3 0-23,2-1-22,-11 9 0,14-10 23,-10 8-23,15-12 22,2 3-22,-5 1 45,1 1-45,-8 1 22,-3-3-22,-3 0 23,-1-2-46,2 1 46,-18 10-46,9-3 23,-20 12 23,10-2-1,-8 5-22,-3 2 0,17-15 0,-1 1 0,13-9 0,0 0-34,-15 7 1,0 0-258,-24 13-722,8-5-288,10-2-4384,15-3 2546,11-9 3139,12-5 0,16-13 0,6-4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6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2706 33 8693,'-28'11'2399,"2"-2"-1861,14-11-246,-2 0-91,2-4-44,-3 1 135,2 1 223,-7-3-178,5 3 179,-2-2-68,6 2-89,1-1-90,-2 1-113,-17 1-178,0 2-45,-16 1-45,6 13 67,0 6 0,1 14 0,-7 22 90,9-12-45,-6 14-3392,14-18 3415,-5 1-1,-1-2-22,-8 5 22,-2 0-22,-6 1 45,-3 2-45,-2-2 23,2-1-2225,1-5 2225,5 0-23,3-4 45,-2 1-45,-4 3 22,-11 1 23,-9 3-34,9-9 0,-3-1-11,14-7 0,-1 0 1083,-17 9 1,0 0-1106,21-12 0,4-1 66,-37 19-44,15-6-67,17-6 22,11-5 1,10 0-113,2 3-270,-3 4-177,-4 7-585,-41 21 740,11-12 1195,16-16 0,-2-1-903,-21 7-455,-2-3 523,5 0-771,-11 27-710,33-4-694,4 25 1596,33-17 0,7-25 0,0-12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0.3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52 1058 10913,'-7'-81'1068,"-1"1"1,1-1 0,-1 1-1,-2-19 1,0 3 0,9 21-1024,19 11 22,-8 12-22,-1 8-23,-8 17 0,0 2-22,-1 10 0,0 1-22,2 1 44,-2 2-44,2 2 22,-1-1-22,-1-2 22,1-2 22,-1-2-44,0 0 44,0 2-44,0-1-46,0 0-44,0-2-201,0 1-315,0-1-4350,12 4 943,6 4 4035,11 3 0,-11 5 0,-3 1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0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7 466 7684,'-4'-15'2376,"2"-2"-1949,2 2-181,0-3 1,0 6-224,0 2-159,0 3 159,0 1 0,1-4 44,7-3-3414,10-9 3661,10-8-68,9-8-2093,3-8 2272,-3-2-138,-4-1-41,-8 8 449,-8 5-291,-8 17 2071,-3 7-2408,-6 11 2530,0 1-2664,1 0 105,1 8-60,2 8-45,2 12 44,3 13 46,4 9 89,3 8-90,6 7 1,3 1 44,5 0-11,-7-21 0,2-1-11,17 19-23,12 16-1008,-10-32-2669,-9-6 3655,-10-4 0,-12-18 0,-11-6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08.05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1938 0 12102,'-43'19'-219,"2"1"124,14-1 95,0 0 297,1-5 420,6-3-78,5-7-231,7-2 29,4-2-582,0 3 49,-1 0 46,-5 3 33,-4 1-78,-5 2 56,-5 1 39,-1 1 0,-2-2 33,1 0-21,3-3 60,2-2-32,8 1-40,1 0-12,4 0-77,0 2-6,-2 1 162,-10 12-28,-1-1 28,-26 19-67,11-12 17,-17 7 78,-19 9-39,29-19 28,-21 13-11,40-23-28,4 3-34,-3 2 23,2 3-34,-5 2 5,0 2 1,0-2 50,0 1-17,-3-1 0,-2 4 6,-5 0 33,-20 18-5,12-11 0,-11 9 213,14-11-230,14-13-12,0 2-38,13-11 39,2 0-17,-3 2-28,-1 4-79,-6 4 74,-2 7 5,-7 4 0,-20 23 0,10-14 0,-12 13 0,18-22 0,3-3 5,4-3-5,3-3-56,1 1-123,-9 17 34,6-3-404,-6 16-140,9-8-246,6-1-399,3 1 1334,8 3 0,4-23 0,3-1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4.1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6675,'0'-6'1143,"1"1"-1188,-1 4-605,2 1-336,-1 0 628,2 0 358,4 0 0,-3 0 0,1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4.3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0 245 6182,'48'-20'269,"0"1"0,25-11-269,-20 11-157,-21 8-157,1 2 247,-2 2 44,4 1 46,8 0 89,29-8 45,-10 5-1230,18-7 1117,-24 6-21,-6-1 22,-1 2 103,13-7-619,-17 6 136,11-2 335,-25 6 0,-12 3 0,-7 1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4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68 6115,'83'-25'44,"-32"10"-469,22-4 425,-44 15 0,-13 1 0,-5 1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4.6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80 6137,'34'-13'471,"-3"-2"-493,-5 5-248,1-3 113,-8 8-44,5-1-23,-6 6 224,7 0 0,4 0 0,33-8 0,-34 6 0,17-5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5.2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1173 6316,'23'-2'67,"-3"1"-44,-12 1-23,1 0 22,1 0-22,6 0 68,8-3-113,8-3 90,47-20 740,0-1-651,2-3 23,-24 11 0,-37 13-23,0-1-21,-1 2-91,5-3-67,3-1 90,6-1-45,8-4-45,1 1-135,3-2 225,14-3-45,-17 3 23,12 0-1,-20 2 113,3 2-90,-2-3-45,18-4 67,-13 3-44,13-4-158,-4-1-246,-16 5 336,6-2-45,-20 6 68,2-1 22,-1 0 0,2-3-45,0 3 90,0-3 44,2 0-21,3-3 178,4-4-111,12-3 0,4-6-158,9-3-66,24-13 111,-21 14-67,16-6-112,-28 17-157,-2 2 202,0-3-180,1-2 46,5-6-95,9-8 229,6-6-113,-13 6 1,1-2 224,-13 8 0,-2 0 0,36-28 0,-46 33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1 309 6608,'31'-9'112,"1"2"-90,-7 3-22,2 2-22,-5-1 67,4 3-45,2-2 45,6 0-90,4-1 291,1-1-3323,-2 0 3524,-9 1-132,-5 2-91,-12 1 22,-3 0-66,-2 0-46,0 0 135,20 0-134,1-1-91,21-3-21,5-3 22,6-1-34,-10 0 0,1 0 35,25-4 21,21-2 3280,-39 4-3078,-10 4-135,-12 0 23,-1 2 68,-10 1-136,8 0 1,-2 0-68,9-3-44,6 2-3325,6-5 3324,3 3-846,-2 1 846,-5 3-89,-8 2 90,-10 0-23,-6 0 23,-10 0 2972,-4 2-2950,-2 2 1356,-3 1-1289,39 16-89,-14-11 201,34 10-179,-18-15 0,1-2 0,2 0-45,12 5-22,-17-2 67,3 4 0,-22-3 0,-8-2 22,5 0-22,-4-3 23,8-1 22,-2-1-45,3 0-45,-1 0 45,15 0 22,-10 0-22,12 0 0,-14 0 23,-3 0-23,2 0 0,0 0-23,5 0 1,2 0 44,2 0 68,0-5 89,-5 0-22,-5-5-22,-7 2-68,-6 4 0,-3 1-67,1 2-67,2 0 67,5 0 0,18 1 67,-5 0-22,14 0 90,-9 0-23,0 0-23,-4-1 113,1-2-134,-12 1 21,0-1 68,4 3-135,-5 0 1,18 0 22,-1-1 67,9-2-23,4-2 91,22-6-135,-19 5 45,11-4 22,-26 6 22,-7 0 0,-8 1 158,-8 0-68,-6 2-89,0-2-23,0 1-90,5-2 24,8 0-2,6-2-21,8-2-46,-1 1 46,1-2 22,-4 0 22,21-5-45,-23 7-22,14-5 0,-24 8 22,-1-1-22,8-1 0,1-2 23,5-1-23,6 2-23,2-2 1,5 4 0,-2 1-23,17 3 90,-16 1-23,10 0-22,-20 0 22,-2-1-22,-1-1-627,1-2-1100,-9 2-2039,-4-1 3766,-13 3 0,-6 0 0,-1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36.7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62 6025,'0'-20'561,"0"0"-293,0 14 271,0-1 156,0 4-180,0 1 158,-1 1 694,-2 0-1007,1 0-585,0 0-89,2 1 292,0 0-23,3 0 67,13 4 763,29 2-224,4 0-180,20-1-180,-9-4-88,2 2-23,6 4-68,-13 2 0,1 1 90,36 5-1191,-15-4 1,15 2 0,-7-3 1055,-6-2 1,1-2 52,6 1 0,8 0 0,-7-2-176,1-3 0,-6-1 190,2-1 1,-1 0-34,-7 0 1,0 0-24,9-3 1,-2-1 11,-18 2 0,-3-1 0,-3-2 0,-4 1 23,14-1-68,-27 3 90,5 1-45,9 0 0,-8 1 0,5 0-23,3 0 1,1 0 44,2 0 1,-1 0-35,-5 0 1,-2 0-2160,43 0 2148,-24 0 2262,15 0-2239,-31-1 22,-4-3 271,-1-1-271,19-4-67,-19 6-335,15-1-181,-27 4 2182,15 8-2944,-14 0-1143,13 8 2466,-21-5 0,-12-4 0,-7-4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37.2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9007,'4'24'291,"24"-1"427,31 4-180,34-3-1373,-37-13 1,1 0 1036,3-2 0,0-2-1600,1-1 1,-1-1 1610,-5-2 0,3 0-264,26-1 1,0-1 174,-20 1 0,1-1-409,22 1 0,1-1 374,-23 0 1,-3 0-57,6 0 1,2-1-34,1 0 0,4 0 7,-2 0 1,5 0 0,-3 0 48,10 0 0,-1 0-42,-13 0 1,3 0 0,-7 0 137,-7 0 0,-6 0-129,39 0 1891,-11 0-1914,-38 0 2705,-7 0-3377,-33 0-1988,-4-5 2660,0-3 0,0 1 0,0 1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37.7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42 0,'78'0'524,"8"0"2590,13 0-2946,-46 1 0,0 0 45,3 0 0,0 0-483,-1 0 1,0 0 369,-3 2 1,0-2 35,45 0 1613,-10 0-1323,-7-1 45,-6 0 1977,-6 0-2269,0 0-179,-3 0-2268,3-5 2313,5-2 2010,2-5-2212,0 2-672,5 0-180,-32 5-897,-7 1-785,-34 4 2691,-7 0 0,-1 0 0,0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46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69 7751,'-12'-11'-224,"3"2"-762,7 1 291,5 0 583,13-2 112,12 0 0,-8 3 0,1 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10.139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1904 28 10858,'-16'-15'443,"4"3"-701,12 12-335,-41 0 273,31 0 320,-31 1 56,41 3 112,5 1 146,1 1 117,5-2 320,-3-1 168,0 0 117,-5-3-1535,3 6 169,0 0-12,4 7-56,5 2-162,2 4 246,0 0 79,0 0 235,-5-3 1350,-3-3 308,-5-5-1456,-1-4-398,-3 2 196,0 1 0,0 9 50,-10 21-50,2-3 6,-10 14-6,2-11-17,-1-3 17,-2-1 106,-4 1 57,-5 1-7,-7 4 40,-7 2-11,-31 27-151,15-13-362,19-18 0,2 2 334,-14 17-6,3 4 6,4 3-6,3 5-3,14-18 0,-1 4-129,-5 9 1,-1-1 136,7-11 1,0-2 16,-1 1 1,1-8 100,2-14 50,1-5-100,1-2-39,-1 1-34,1 4 642,0 1-636,1 3-6,3-1 5,4 0 1,2-1-1,2-2 1,0-3 45,0-3 16,-2-4 62,-4 0 62,-8-1 236,-29 16-360,7-4-47,3 0 0,0 1-20,-6 10-45,-10 12-162,24-2 100,14-13-66,-1 9 150,15-17 18,0-2 5,1 1 0,-1 0 89,-3 1 90,-5 3-128,-4 4 5,-6 6 17,-2 0-73,-3 2 0,2-1 0,1-6 44,4-4-44,5-7 34,4-7-28,3-5 106,3-5 173,1-2-195,3-4-34,-4 2-56,-1 0-51,-5 3 46,-1 4-23,-3 3-151,2 2-208,3 3-448,5-1-783,6-2 1618,32-5 0,-20-6 0,20-3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46.7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0 814 6316,'42'-29'583,"0"0"0,26-15-628,-14 13-44,-11 12 67,7-2-136,2 1 113,30-17-22,-21 9 314,18-11-1,-30 15 46,-6 0 44,-8 3-44,-4 1-136,-5 2-88,5-1-23,5-3-23,15-2-44,12-5-68,-3 5 0,14-4 1,-5 1 66,2-4 1,0 0 37,-3 3 0,5-2 0,-9 3-94,-5 0 1,-12 5-57,-6 2 91,3 4 21,-23 13-784,3 2-583,6 1 1390,7 0 0,-16 0 0,-1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47.4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1 684 8693,'14'-3'157,"5"-1"-135,13-6-22,13-6-1108,12-7 996,15-7 157,15-10-45,-37 17 0,2-1 44,5-4 1,1 0 22,2-1 1,3-1-46,20-10 0,-1 1-123,-22 10 1,-3 1 167,12-4 0,-4 2 35,5-4-147,-14 8-493,15-4 45,-22 10-180,12-1-179,-20 9 91,0-1 761,4-6 0,-20 9 0,-2-2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48.0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1 165 6003,'58'-24'67,"4"-2"-112,0-1-67,6-2 112,2-1 0,-30 14 0,-6 3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0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71 1770 7953,'-22'0'0,"2"0"-45,12 3 22,1-1 1,-1 2 0,5-1-90,0-2-269,3 1 694,0-2 47,2 0 20,2 0-88,2 0 201,8 0-269,2 0 46,7 0-226,6-8 136,7-6-158,41-24-22,-13 3 22,-16 12 1,1-1-23,21-10 89,-2 1-111,-12 3 247,-1-3 21,-26 13-44,-2 2-68,-21 13-112,0 3 46,9-5 22,20-7-112,5-2 89,14-9-112,-7 5 45,23-13 45,-20 7-23,11-7-22,-31 15 45,-6 3-23,-5 4 1,-2 2-1,7-2 1,0 2-1,9-6 45,2-1-134,8-3 0,32-14 44,-13 8 34,-12 5 1,-1 0-124,2 0 246,15-4-89,-44 15 22,5 2-67,-15 3 45,7-2-23,27-4-22,-2 0-22,24-1 22,-9 2-22,3 0 33,-5 1 0,0 0-33,6-5 111,34-2-66,-68 5-1,11 1-44,-8 1 22,14-2-135,36-8 180,-7 1 22,0-2 0,1 1-111,19-4 77,-34 8 1,-3 1-79,8 0 23,-13 5-68,-2 0 23,-18 6 0,0 0 67,-5 2 89,2-2-89,47-7 179,-3-3-201,-19 3 0,2-1 100,-7 1 0,0-1-145,0 1 0,0 0 112,45-7-34,-37 8 0,-3 2-11,18-1-22,7 2 202,-31 5-136,-11 0 1,9 3 22,-4 0 68,20 0-68,22 0 34,-33-3 0,3 0-101,7-2 0,4 0 0,25-5 0,0 0-12,-23 1 1,-1 1 78,12-5 1,-3 2-158,23 0 68,-40 3-23,11 3 67,-36 2 1,11 0-1,1 0-44,14 0 111,6 0-44,-12 0 1,1 0-24,25 0 11,-14-1 1,-2-1-101,4-4 157,25-9-23,-52 1 67,-1-4 23,-24 6-135,-3 0-44,6 2-68,28-9 113,2 2-46,27-9 46,-8 5-202,6 1-3348,-3-2 3302,2-1-768,-21-3 1,1-3-39,32-19 55,-29 12 1,-1-3 975,-12 6 0,-4 2 0,6-5 0,-9 4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1.7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1069 7885,'31'-22'651,"1"4"-651,-5 12 45,5 3 67,23 2 0,-11 1-45,14 0-22,-17-1 179,1-5-45,38-12-201,-11-3-191,14-3 0,6-3 11,-22 4 1,-1 1 33,14-3 0,-2 0-90,-19 4 0,-6 0 123,16-7 68,-4-6-112,-6-1 224,19-22-23,-20 10-22,15-16 224,-26 19-179,-8 4-23,1 4-22,-14 12-67,7 6 67,-3 8 0,6 3-45,10-3-247,30-13 270,-18 2 112,24-12 0,-7-11 44,-15 7-426,19-14 292,-26 20 0,-4 3 0,-4 1 0,26-10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3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30 525 6383,'1'-7'2669,"1"3"-2243,-2 2-292,-2 1 23,-3-1-90,-3 1-67,-1-1-358,3 1-24,3 0 91,5 0 336,37-10 22,0-2 22,15-5 1,5-3 45,18-9-91,-22 9 1,0-1-45,22-10-1696,0 3 0,3 1 1662,-28 8 1,1 1-158,28-11 1,-1 0-346,12-4-316,-7-2-269,1 1 557,-6-2 1,-35 18-1,-11 2 1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5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1314 9119,'-6'0'-202,"1"-1"-45,5 3 158,0-1-23,0 0 313,9-1 91,10 0 44,13 0 359,10-5-336,5-7-397,4-6 150,3-7 113,3-2-225,5-2 112,5-4-112,6 1-45,5-6-124,6 1 79,6-4 112,-26 14 1,0 2-68,28-8 11,-26 11 1,-3 4 33,-9 5 67,2 2-22,-33 6 405,-3 3-428,3-4 90,30-8-112,0-2 23,26-11-3288,-5 0 3310,10-6-90,8-1-41,-18 11 0,1 1 86,-22 5 0,0 1 22,17-4 1,-2 2-23,3-1 45,0-3-23,-34 12 23,1-3 3167,-22 5-3256,6 0 540,13-4-518,43-7 11,-26 9 0,3 0 33,0 0 0,0 0-153,2 2 0,-2 1 176,20-3-3417,-4-1 3417,1-2-698,-8-3 609,-1-2 116,-7 0-49,-6 1-69,27-1 114,-14 4-1212,31-1 1167,-12 5 2308,2-1-2331,4 5-12,-35 1 1,-2 0-12,23 0 91,3-1 335,-27 5 46,-15-2 863,38-5-1200,-13-3 23,35-8-113,-2-2 0,-40 10 1,1 0 33,6-1 1,1 0-46,2 2 1,1-1 920,3 2 1,0 0-900,-2 0 1,-1 1-23,-3 1 0,-2 0-78,-5 0 0,-2 0-382,32-4-1187,0-1 402,-28 7-402,6 0-584,-14 5 2220,7 0 0,-22 0 0,-4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6.4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0 148 6137,'24'-18'0,"0"2"-112,-7 6 45,0 1-157,5-1 224,-6 1 0,5 0 0,-7 1 224,-1 1 0,4-2-157,-3 3-45,8-1-89,-2 2-269,5-1 336,7-3 0,-14 4 0,-1 1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7.6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1 383 10487,'34'-20'-269,"8"-3"269,12 3 45,22-9-12,-30 13 1,3-1 89,4-1 0,0 1 22,1-1 1,-1 2-78,-3 0 0,-1 1-1,42-10 112,-17 3-67,-10 4-90,-8 2-5637,-9 4 5570,-3 2 637,0 3-659,-4 3 1007,4 2-984,4 2-203,33 0 45,-12 0-905,21 0 1107,-25 0-22,-5 0-68,-3 0 68,-7 0-68,19-3 157,-20 1 261,22-2-507,-12 1-281,5-2 0,6 0 213,-12 2 1,3 0-57,27-2 0,2 1-56,-23 2 1,-3 1-124,-1 0 0,-2 0 101,-4 1 0,-3 0 101,39 0 1,-43 0-1,-16 0 1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9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44 6204,'-11'-16'-118,"12"2"1,2 5 0,7 4-1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5:49.315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62 8231,'12'9'672,"-3"-1"2604,-9-8-1802,-1-18-998,-3 6-11,-1-13-134,0 13-191,2 5 510,2 2-661,7 20 11,3-3 5,7 16 1,2-7 33,0-2-33,-1 0-6,-2-4 5,-2-1 6,-2-1-5,-3-1-6,-1-1 6,-2-1 33,2 2-39,2 2 5,2 3-3282,5 4 3168,2 4-1259,4 4 1374,1 3-6,1 1 0,1 0 0,-2-4 0,-2-3 0,-2-4 2723,3 1-2723,-7-8 2053,3 2-2058,-7-8 5,-1-2 0,-1 1 0,1-2 5,-1 0-5,2 0 0,0-1 6,1 2-6,-1-2 0,2 2-45,-2-2-168,2 2-717,2-1 930,3-1 0,-7-2 0,-2-2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9.4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36 5868,'49'-14'-34,"1"2"1,-26 7 0,-3 1-1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10.9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12 1607,'-6'-6'-197,"0"0"1,6 6 0,0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13.3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24 13312,'0'-13'605,"0"3"-605,0 10 1838,0 0-1882,2 0-24,-2 0-21,1 0-23,1 0 112,1 0 89,1 0-44,1 0-22,-2 0-1,-2 0-22,0 0 0,0 0-22,0 0 44,0 0-44,0 0 44,1 0-22,-1 0 179,0 0-179,0 0 23,-1 0-23,4 0 22,-2 0-22,1 1 45,0-1-45,-1 2 0,-1-1 22,0-1 1,1 2-23,-1-2 22,1 0-22,-1 1 22,-1-1 23,2 2 0,-2-2 90,1 0-135,-1 1 0,0-1-67,0 1 67,2-1 0,-1 2 0,1-2 22,2 1-22,-1 1 0,0-2 0,0 1 23,-3-1-1,0 0-44,0 2 22,0-2-67,0 1 67,1-1-46,1 0 46,1 0 0,2 0 0,0 0 0,3 0-45,-3 2-22,-1-2 22,0 1-44,-4-1 44,3 0 0,-2 0-67,1 0 45,-1 0 22,-1 2-22,0-2 22,3 2-650,3 1-2377,8 9-605,0 0 3677,2 9 0,-8-11 0,-4-1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14.1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65 17056,'4'-25'-1021,"0"1"1,-4 16 0,0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15.0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262 1 6832,'-41'5'516,"1"-1"-471,9-3-112,0 3-203,0 4-447,2 2 717,0 4 0,12-8 0,4 1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19.3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5779,'0'0'0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19.8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4 12078,'8'-2'-471,"-1"1"-941,-7 1-1211,-4 0 2623,-3 0 0,1 0 0,-1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1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681 10 7348,'-26'-5'-449,"-1"1"382,10 4 0,0 4-4185,3-1 4342,4 3 1151,4-3-927,3-1 21,-1-2-20,1 0-91,-5 0-202,-2 0-22,-4 0 3370,-2 1-3393,-6 2-111,-22 15-23,4 0-68,-23 16-312,5-2-91,-8 7-224,-5 2 852,0 4 0,31-19 0,10-7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1.4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1441 0 1474,'-34'3'538,"-13"4"1593,16 1-2131,-15 5 893,11 1-937,-5 5-29,-38 25 73,30-18 0,-25 14 1846,44-28-1218,4-5 268,-10-4-604,7-2-203,-11-1-89,7 4 0,-3 1 0,-2 7-3437,-4 0 3258,-2 5-179,-3 2-46,-1 4-22,1 0 179,2-1 1,3-1 291,4-5-1,4-3 203,4-4-90,3-3 23,-5 1-180,-5 1-248,-31 18-334,10-3 582,-16 16 0,43-22 0,9-3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2.3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1367 30 5868,'-28'4'0,"1"-1"-89,8 1 89,0-1-45,-2 0 45,3 0 246,-2-1 337,0-1-180,0-1 46,0 0-113,5 0-89,-2 0-247,5 0 45,0 0-67,3 0 22,-3 0-23,0 0-22,-4 0-135,0 0 24,-3 0 133,-4 0 23,-3 0 0,-7 0 247,-41-4 45,27-1-136,-29-3-156,38 0 0,0 2-22,-24 3 22,15 2-67,-14 1-112,23 0-449,-8 0 561,13 0 67,-4 0 67,15 0 67,3-3-89,2 1 0,3-3 22,-1 3-22,3-2-68,-4 4-22,-1-2-22,-4 2-67,-4 0-158,-2 0-1030,-16 0 1322,5 0 0,5 0 0,16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5:50.45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35 15401,'7'-19'-196,"-1"4"100,-6 15 96,5 1 6,1 4 44,6 4-44,1 2 0,-1 0 33,0-2 17,-1-1-45,1 0 23,2 1-1,4 2 12,6 5-39,5 3 27,5 6-33,1 2 0,1 2 6,8 11-6,-14-11 0,3 3 0,-18-16-34,-4-2 23,1 1 11,-5-2 0,5 3 0,-1 0 6,3 3 27,5 4-33,3 4 6,3 2-6,-1 0 0,0-1-17,9 2 17,-10-11 0,4 0-11,-15-12 11,-2 0 5,-4-4 1,-2 1-6,1-1-34,6 8 29,-2 0-57,7 7-44,-4-2-1,1 0 63,1-3 32,-3-1 12,0-7 79,-6-1 1153,-1-3-1534,-1-13-1216,-1 2 1518,6-16 0,-4 16 0,2-2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2.4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454 18 6249,'-84'-5'-90,"0"0"1,8 1-1,9 1-156,6 3 246,13 0 0,28 0 0,6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3.8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7480 1 6003,'-57'0'156,"0"0"-156,8 0 0,-7 0-44,-11 3-158,-7 6 247,-6 5-45,-1 5 22,4-2-22,-3 1 45,0-3 0,-6 0-3983,-3-2 4387,-2-4 380,-1 0-706,30-4 1,-2 0-79,1 0 0,-2 1-12,-12 1 1,2 0-34,20-1 0,1-1-12,-6 0 1,4 0-33,-5-1-114,-18-1-66,30-1 179,1-2 255,3 0-166,1 0-44,4 0 0,-1 0 90,-33 0-45,30 2-23,-23 0 3370,39 5-3459,-9 3-90,15-3-112,-6 3-45,20-7 113,0-1 156,2-1 45,-3-1 0,1 0 89,-3 0 293,0 0-203,4 0-201,-6 0 22,5 0 0,-5 0 0,3 1-23,-2 0-156,1 0-359,-24 1 448,5 2 113,-22 0-1,12-1-1606,-9-1 0,-5 0 1763,-20 0-22,11 0 0,0 0 6,-21 1-29,-1-1-66,2 1-57,24-3 0,0 1-11,-28 1 22,30-1 1,0-1-45,-23 0-1,-3 1-89,-6 1-112,-2 0 44,-4 0 136,2 0-1118,1 1 1162,2 0-473,1 0 540,5-2-44,4 2-46,3-3 46,1 2 21,3-2-44,2 0 0,1 0 45,-23 0-112,20 0 22,-16 0-44,29 0 89,4 1-45,3-1 22,-13 2 23,19-2 45,-11 0 45,20 0 2473,2 0-2249,-29 0-247,23 1 68,-24 1 1896,27 2-1897,0-1-2673,-1 1 2539,-1 1 0,-2-2-90,0 1 112,-1 0-22,1-2 494,-38 1-337,29-3-23,-28 0 45,39 0 3304,-2 0-3327,2 0-21,-1 0 22,2 1-157,1 2 0,-1 2 0,3 2 134,1 1-156,-15 4 22,10-2 0,-12 2 22,14-7-22,0 0 23,0-1-3348,2 1 3370,1 0 22,4 1 23,2 0-90,5-1 0,3 0 0,3-1-45,-5 5 0,5-1 3414,-1 4-3369,7-2-22,4-2 44,-1 0 1,2-3-23,1-1 45,4-2 0,2-1-22,1-1 44,-2 2-22,2-2-1,-1 0-21,-1 0-23,-3 0-23,-2 1 1,-3 1 22,0 1-22,-2 0 22,-1-1 0,-1 1 22,4 0 269,-1 0-22,4-1-156,-4-1-24,3-1-89,-3 0-22,-1 0-203,0 0-582,-3 0-493,5 0-651,-1 2 1951,6 2 0,2-2 0,1 2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5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3131 85 6474,'-45'-1'649,"1"1"-604,-3-3 23,5 3-46,-2-1-44,1 1 44,0 0-44,2 0-24,0 0 46,4 1 0,0 1 91,5-1 289,2 0 92,1-1 20,-2 0-222,-3 0 66,-8 0-1879,-3-2 1655,-5 0-198,-4-1 109,2 2-23,-25 1 22,-1 0-22,3 0 0,9 0 45,27 0 0,3-2 111,6-2 248,-7-6 1409,10 0-1813,-7-1 175,10 5-220,-2 1 90,-1 4-112,-16-1 67,7 2 0,-14 0 0,13 0-23,-1 2-21,1-1 44,0 1 0,3-1 67,2-1-45,1 0 45,0-1 1,-18-8-91,5 4 1,-16-6 22,11 8-23,2 1-44,5 1-180,1 1 23,14 0 90,-1 0 67,11 0 22,-5 0 90,5 0-1,-3 0 1,7 0-67,2 0 22,0 0 0,-2 0-67,-13 0 67,2 0 0,-15 1-45,6 2 45,-8 3 0,-5 3 0,-4 2 0,-8-1-23,-2 0 23,-3-2 0,1-4 0,5-1 23,7-3-248,-5 0-672,19 0-582,-5 0 1479,23 0 0,8 0 0,4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7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4694 9 1315,'-33'0'784,"1"0"1700,3 0-2439,4 0 1036,4 0-1104,-4 0 630,7 0-585,-2 0 2356,8 0-1683,2 0 247,-26-3-853,7 1-44,-25-1-22,14 2-23,-1 1-45,0 4 45,1 2-45,4 5-134,3 0 89,2 1 22,4-1 46,1-1 89,-2 0 270,-17 1-270,9-2-22,-13 0-45,17 0 0,-6 3 22,-1 1-44,-5 1 44,3 0-22,1-2 0,-13 8-22,14-4 44,-12 6 1,17-6 66,-1 0-66,4-1-1,-23 10 0,9-4-22,-21 9 23,19-6-23,-20 6 0,22-6 0,-12 2-23,15-2 23,11-8 0,-6 8 0,13-7 0,-13 5 23,12-6-23,-9 3 0,10-6 0,-9 3 0,-3 1 0,-2 3 0,0-2 0,2 2 0,1 0 0,1 0 0,2-1 0,-3 2 22,-3-2 23,-8 0 113,-4 3 43,-6-1-89,-5 2-90,16-2 1,-2 0-1,-24 13 0,7-2 1,1 1-23,2 0 0,-24 10 0,41-20 0,-1 0 23,-3 3-46,-3 1 23,7-5 0,-3 0 23,-40 17-23,24-10 0,-4 0-207,5-5 0,1-1 218,-4 3 0,-2 1-11,-2-1 0,0 1 0,3 0 0,-1 2-1762,-18 9 0,1 1 1672,25-12 1,1 1-147,-12 6 1,5-1-539,-9 7-235,8-2-829,7 1 1838,-1-1 0,29-16 0,3-6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28.6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5531 112 0,'8'-22'0,"0"4"365,-5 11-119,0 1 1522,-1 0-1298,-2 1 883,0-3-702,0 2 3749,0 0-3458,0-1-628,0 4-202,-7-4 0,-8 2-90,-9 2-22,-11 0 23,-4 3-23,-5 0 22,0 0 23,-4 3-3415,3 2 3416,-3 3 111,-1 2 246,-22 5-336,10-1-22,-20 9-23,16 0-22,-6 6 23,0-1-46,-19 15 46,9-6-23,7 1 23,19-12 22,22-9-45,5-5 67,3-1-22,3-3 44,-1-4 3393,-2 0-3437,-7-1-23,-6 2-22,-6 3 0,-4 1 0,-2 6 0,-2 0-22,2 1 44,0 1-22,7-1-22,5-2 22,-6 6 0,17-8 44,-6 5-44,15-10 0,-2 0 23,-4 1-1,-5-1 1,-9 3-23,-6 2 0,-6 4 0,-1 2 0,0 3 0,0 1-23,6-2 46,0 4-46,8-2 1,3-1-23,-3 6 90,4-4 0,2 0 224,-7 1-157,16-9-45,-16 6-67,5-3 0,-5 3 23,-6 0-46,-1 1 23,1-3 0,1 0 0,4-1 0,2-1-22,4 2 22,3-1 22,4 0-44,3-3 44,0-2-22,-18 8 0,5-5 0,-18 10 0,8-6 0,-2 4 0,-3 0 0,5 2 0,-17 5 0,16-4 0,1-3-22,18-7 44,12-7-44,-3 2 0,-2 3 22,-3 2 0,0 2-23,-4 3-89,-16 10 67,8-6 22,-15 5-22,13-9 45,0-1 0,0-2 0,7 0 0,3-3 0,4-1-22,0-1 44,-1 0-3436,-3 1 3436,3-1-394,-3 1 416,3 0-88,-3 1 44,-1-1 0,-3 1 44,-1 0-44,-20 9-44,12-3 3251,-15 7-3207,17-5 557,-2 0-557,-1 1-3347,-24 9 3370,10-8-405,-18 8 405,9-9-123,-7 5-191,-12 3-269,-6 7 134,43-20 0,1 1-821,-42 22 148,5 1 3047,9-1-1948,28-16 0,3-2 0,2 0 0,-7 3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30.7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6262 72 8155,'-2'-20'2332,"-6"1"-2086,-4 7-112,-6 3-156,-4 2 22,-1 4-45,-9 2 45,-6 1 67,-3 2-44,-3 3 314,-38 13-136,25-7 136,-32 10-113,32-10-179,-4 3-45,-11 2 22,-5 8-1707,18-5 0,-4 3 1674,2 1 0,-1 0 11,0 2 0,2 0-500,9-3 1,5-1 476,-14 11 23,4-2 0,-17 16 0,21-14 23,-13 9-23,24-19 22,-2-3 2920,0-1-2763,-47 22-134,31-15-34,12-2 0,1-1 1484,-1 3-1495,2 2 0,4-1 0,-2 2 0,1 0 0,-1 2 0,0-1 0,-1 0 68,1-2 21,-27 10-22,12-8 23,-21 7-68,21-8-22,2-3-22,-14 10 22,17-7-22,-10 10 22,17-8 0,5 4 0,1 2 22,-2-1 0,-23 24-22,51-47 45,0-2-45,-12 6 0,3-3-22,-10 7 44,4-5-22,0 4 0,-3 2 0,1-1 0,1 4-22,1-5 44,2 2-22,0-5 23,-1 0-23,1-3 0,1 2 0,-1-2 44,-12 6-44,9-5 0,-8 2 0,1 2-44,7-2 88,-15 9-44,-15 13 0,9-8 11,6-5 1,0 0 10,-6 3-22,-14 3 0,28-15 23,2-3-23,7-3-23,-2 2 23,11-4 0,-4 3 0,7-2 0,-4 3 0,-23 13 0,8-6 0,-14 9 23,16-12-23,2-2 22,6-4-22,2-3 22,2-2-22,2 2 0,0-3 0,1 4 0,-1-1-22,-3 0 22,-2 2 0,-3 1 22,-16 9-22,9-3 0,-12 6 45,3-2-45,15-7 0,-7 1 0,16-6 0,0 0 0,-4 1 23,-17 7-23,8-4 0,-13 5 0,15-5 0,-11 4 0,7 1 22,1-2-22,11-1 0,10-8 0,-3 1 0,-8 4 0,3-4 22,-10 6-44,2-6 22,-5 5 0,-4 0 22,-2 3-22,-3-3 23,1-1-23,-17 3 45,18-4 0,-8 4-45,22-6 22,5-3 1,2 0-1,3-5 68,0 3 67,-2-3 269,-13 0-381,6 1-45,-6 2 45,10 1-45,6 0 0,2-2 0,3 0-45,4-2 45,0 2-23,1-2 46,-1 0-46,-4 0 46,-2 0-23,-2 0 45,-3 0-23,0 0 0,-3 0 1,1 0 111,-12 0-156,7 0 22,-5 0 0,12 1 0,4-1 0,2 4 22,1-2-44,-2 4 22,4-4-45,-4 3 22,2-2 1,-2 5-23,-3 0-224,2 3-561,5 1-2353,15-2 268,19-4 2915,21-6 0,-17-1 0,-1-3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33.0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7555 80 9276,'-24'-19'1211,"1"4"-1189,9 11-22,-3 3 0,-6-1 0,-6 2 0,-22 0 45,9 4 0,-14 1 493,0 1-224,9-2 45,-12-2 133,10-2-200,2-4-224,-4-1-24,0-6 1,-1 0-45,-3 2 0,-37-9-22,63 17-1,2 1 23,-5 0 23,2 0-1,-4 0-22,-1 0 23,-2 0-23,-28 0 44,11 0-44,-20 0 23,14 0-46,1 0 23,-1 0 0,5 2-44,-10 7 44,19 0 0,-9 3 0,21-4 44,1-1-21,2-1-1,2 1 45,-4-2 68,-6 3-23,-5-3 23,-10 2-23,-24 6-67,18-3-45,-12 7 22,29-5-22,4 2 0,-1 1 22,-10 3-22,11-4 23,-5 0-23,14-5 22,-4 0-22,-5-1 23,-6 1-1,-3 0 23,-2 0-45,-2 2 0,-3 1 0,-2 5 0,-35 9 0,22-3-45,-22 7 45,33-8 45,6-1-23,-15 3 1,2-3-23,-4-1 0,5-7 0,9 1 22,-32 9 23,19-3-45,-22 9-45,27-8 45,0 4 0,-5 1 0,-20 8 45,26-10 0,-12 3-1,29-12 47,0-2-1653,-7 1 1,-3 2 1605,-17 7-265,14-5 0,1 1 221,-6 2-190,4 0 190,7-1 0,-19 13 0,22-5-45,-15 9 90,24-9-45,2-1 45,3-3 0,-11 11 44,11-11-21,-11 9-23,12-11 3012,-3-1-2990,-1-1-67,-17 10 701,13-6-701,-14 9 378,16-9-378,-17 14 0,12-10 23,-11 9-23,18-12 0,-4 1 22,-2-2-44,-21 14 22,15-13 0,-8 8 0,24-13 0,4-3 0,4 0 0,-9 6 0,9-5 0,-11 7 0,13-6 0,-5 2 0,-13 10 0,8-8 22,-12 10-22,15-12 0,1-1 0,0-2 0,-12 9-22,11-7 22,-11 9-23,12-4 23,2 2 0,-2 4 23,1-3-1,-2 4 23,9-13-45,1-1 22,8-11 23,-4 6-45,0-3 23,-3 4-23,3-2 0,2-2-23,-3 3 46,-15 7-1,6-2-22,-13 4 22,10-8 23,-3-1 134,-25 3-134,24-7-22,-16 3 21,31-9-88,-2 3-1,-3 1 45,-3 4-45,-3 6-112,1 3-44,-2 3-2,0-1 158,0 0-626,-6 2-204,16-8-784,-3 2-1234,15-7 2893,0 2 0,3-6 0,2-1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5:34.7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5511 13 6854,'-31'-6'2332,"1"3"-1637,4 0 0,-2 3-336,-7 0-224,-3 0-538,-4 4 426,-2 3 21,1 7-44,0 1 45,3 4 0,-31 8-45,28-10-22,-21 7 44,9-5 493,6-1-515,-24 8 0,-6 3 22,-13 4-358,14-6 0,2 0 493,-5 3-1619,33-13 1,1-1 1461,-16 7 0,-7 0-50,37-11 28,4 0 22,7-1 22,2 3 580,5-6-579,-1 0-1,-2-4 1,-8 1 3409,-7 2-3410,-58 21-22,31-7 0,9-2 0,1 0 0,-6 6 0,-19 7 0,19-8 0,-10 4 45,23-13 193,5 1-148,-2-4-22,-49 15-46,27-6-33,-3 0 0,-1 1 11,-2 6 0,4-2 0,2 0 22,2 0-22,-22 11 0,50-24 45,5-1-45,3-1-1299,1-1 1321,-1 0 23,-2 0 0,-24 14-45,-15 3 0,-4 4 0,23-9 0,-1 1 0,-27 9 0,3-1 0,12-2-45,-3 3 45,21-11 45,1 0-45,23-9 1344,1-5-1344,-17 17 22,-35 13-44,-4 3 33,22-15 0,0-1-11,-34 11-1696,38-17 0,-3 1 1707,-23 7 0,-3 0-11,18-6 0,1-1-419,-16 6 1,3-2 440,-15 5 1,13-3-23,19 1 0,1 2-23,-17 11 12,18-5 0,0 2-595,-17 17-919,3-2 1,-4 2 425,13-11 1,0 0 1098,-25 17 0,6-3 0,11-11 0,16-11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7:34.8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28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53 439 7460,'0'-17'493,"0"4"-1143,0 11-179,0 2 626,-5 0 203,-3 0-22,-5 3-45,0 1 134,5 2 112,3-2 359,4-2 157,1-1 2153,0-1-3094,1 0 492,5 0-112,3 0-44,6 0 44,1 0 2,2 0 20,-1 0-133,0 0 44,0 0 67,0 0-22,3 0 91,2 0-2,24 0-246,-6 0 135,18 0-135,-14 0 45,-1 0 67,-1 0-89,-2 0 44,-2 3 135,-1-1 22,-1 2 248,-1-2-114,0-1 46,0-1-112,2 0-202,8 0 89,35-7-156,-12 2-68,25-5 90,-27 5 0,-2 3 0,0 2 90,23 0-46,-28 0-66,14 0 44,-36 0 24,-7 0-1,-3 0 44,-12 0-22,2-2-67,-5 2 0,10-3 0,10 2-22,17-4 44,14 2 46,14-2-113,10-1 45,1-1 0,0-1 67,-10 2-67,-4-1 0,-15 1 90,-8 0 66,-15 1-21,-10 0-45,-7 1 22,5-1-112,0 2 23,15-2-46,4 2 23,10 0 23,5-1-1,33-2-44,-22 0 22,18 0 22,-33 2-44,-8 1 44,-8 0-22,-6 1 22,10-2-22,-6 2 45,18-3-45,-7 0 23,47-5-91,-16 4-643,-22 1 0,2 1 711,34 0 22,6 1-11,-46 1 1,0 1-24,0-1 1,-1 0 34,45-3-23,-10-1 0,-13 0 22,-13-1-59,-12 1 60,-7-1-23,27-3-23,-7 3 46,34-3-68,-3 4 56,-42 4 0,2 1-22,4 0 0,0-1 11,-1 2 0,0 0 0,-3 0 0,0 0 22,45 0-22,-10-1 23,-7-1-46,-12 0 1530,4-1-1507,-9-3-23,4 2 23,4-1 0,5 2 0,17 0 0,-42 2 0,1 0 0,2 1 0,0-1 0,1 0 0,-1 1 0,-1 0 0,-1-1 0,46 0 11,-36 0 1,-2 1-12,22-2-969,12 0 969,-40 1 22,-1 0 45,11 1-44,11-2-1,11 2-22,7 0 0,-1 0-22,0 0 44,-3 0-44,-1 0 22,-7 0 22,-7 0-22,-10 0 22,-10 0-3079,-6 0 3057,-6 0 23,1 0-1,6-1-22,6-1 349,-5 1 1,2-1-372,28 1 22,-25 0 0,2 0-12,-2 1 1,-2 0 34,27 0-167,19 0 144,-39 0 3343,-9 0-3320,-7 0 179,-10 0 179,-9 0-67,-2 0-180,-3 0-44,3-1-157,21-6 44,-6 2-44,44-3 67,-25 6 0,26 2 23,-17 0-1,5 0-22,2 0 45,0 0 44,-6 0 216,-4 0-103,-12-1 201,-13-5 315,0-6-718,-7-2-90,13-2-67,48 4 134,-10 6 1,-21 3 0,1 2 22,26 8 0,-8 0-23,-11 4 46,-8-2 21,-10-3 24,-8-2 44,-9-2 23,-11-1 22,-5-1-113,-5 0-200,3 0-921,3 0-1546,7-4 2623,2-6 0,-11 4 0,-5-3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24.84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26 20 8332,'-14'-11'-1097,"2"3"731,12 8 0,0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43.5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1 442 11204,'6'-17'1211,"0"2"-628,1 7-224,-2 1 44,2-2-178,-4 0-225,1 3-225,2 0-66,5 5 246,10-1 112,14 2-157,14 0 158,11-1-46,11-2 68,3 0-3460,0-1 3370,-6 2 292,-10 1-504,-11-1 279,-16 2 135,-8-1-23,-10 1-89,-3 0-113,19-2 23,4 2-22,28-1 22,9 1-23,17 0 68,13 0-45,-47-1 0,4 0 1515,22-1 0,2-1-1515,-22 0 0,-1 1 33,14-3 1,-4 1-56,4 0 441,-21-1-397,-16 2 24,-13 2 21,0-1-112,-1 2 23,33 0-3126,-8 0 3193,25 0-233,-13 0 210,5-1-22,-6 1-22,-1-1 44,-11 1-44,-9 0 44,-10 0 45,-11 0-44,-6 0 3376,-5 0-3287,0-2 181,5 1-338,5-2 45,12 0 0,13 0 0,11 0-44,13 0 55,-11-1 0,1 1-11,33-1 11,-31 0 0,-1 0 12,18 1-46,-10-3 23,-10 3 23,-10-3-1,-8 2-22,16-6-22,-5 2-1,21-4 23,-4 6 0,9-1 23,6 4-1,8-1-22,1 1-22,5 0 22,-4-3 11,-30 3 0,-1-1 12,20-6 66,8 2-66,-43-1 21,-9 2 68,-1-2-89,26-3-23,-6 4-23,30-2 23,-10 7 7,6 1 1,16-1 0,-13 1 14,19 1-22,-24 0 0,8-1 0,-25 0 90,-39 1 134,-5-2-156,2 0-68,6 0 0,5 1-23,8 1-22,6 1-3414,13 0 3504,9 0-271,-7 2 1,2 1 293,30 1-68,-26 0 0,-2 1-45,16-1-76,-4 0 121,-12-1 23,-6-1-23,-5-1 0,29-1 22,-10 0-22,-17 0 0,1 0 0,41 0 428,-42 0 0,2 0-439,0 1 0,2 1 11,0 0 0,0 0 0,-1 2 0,-1 1 0,-1 0 0,-1 1 0,47 4-902,-11 0 902,-7-2-438,10-1 483,-30-4-22,10 0-1,-29-3-415,3 0 371,4 0 22,6 0 0,5 0-23,2-1 1368,4-1-1368,4 0 1,4 1 44,3 1-44,2 0 44,-1 0 742,-25 0 1,0 0-765,20 0 0,18-4 67,-34-1-22,-4-4 179,2 1-179,-2-3-22,2 2 839,35-2-885,-39 8 1,1 1 22,1-1 0,0 0 0,48 3 45,-29 0-45,1 0 721,2 0-699,-5 0 0,-7 0 1,-14 0 22,-12 0 111,-13 0 113,-7 0 303,-6-1-550,9-2-8,0 1-59,13-1 0,6 3 23,7 0 44,9 0-22,5 0 90,24 0-90,-20 0 23,7-2 22,-32-3 22,-10-1 0,-7-1 0,-5 1-112,-7 0-134,1-1-696,4-1-1097,12 1-3611,18-3 5583,12-2 0,-20 5 0,-8-1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48.8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136 117 11249,'-1'3'246,"-2"1"-380,1-5-23,-2 1 112,-3 0 23,-5 4-23,-3 7 45,-4 5 45,1 6-45,0-4-45,5-3 23,4-4-3505,4-1 3392,2 2 90,-2 17-268,3 12 134,5 1 201,14 4 23,13-21 44,16-4 292,9-11 337,36-18 515,-36-31 1,-3-9-1145,24-7 1540,-35-9 0,-21-3-1899,-57 2 427,5 7-269,-31 17 67,-1 31 45,14 9 45,-11 19-45,22 10 0,5 13-45,5 2-67,8-7-67,9-5-45,7-11-113,5-2-447,1-4-383,10 4-783,6-2 1950,10 1 0,-11-8 0,-3-4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49.3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318 163 6586,'20'-14'941,"-2"0"-335,-4 3 178,-1-2 225,-5 2 135,-1-1 66,-6 3-335,1-2-449,-2 1-404,0 0-44,-7-3 22,-4 2 0,-7-1-90,-5 6-44,0 2 156,-3 3-22,0 1 22,-2 6-44,-4 8 22,-1 9-3347,-1 9 3347,0 5-935,3 4 935,4 2-23,5-3-44,8-4-203,6 0 46,4-2-134,41 12 470,9-21-449,21-8 1,8-7-101,-20-8 0,1-5-371,22-1 1,-1-4 517,-25 0 1,-5-3 289,33-17 0,-36 12 0,-19 2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49.7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26 11742,'-12'-9'359,"2"1"0,6 3-113,1 2-66,1 2 89,1 1 1502,0 0-1480,0 0-268,0 0-1107,0 0 0,1 0 1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19.8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3343 9388,'7'-16'2354,"-2"1"-1995,-5 9-337,0 0-44,0 0 22,0 4-23,0 0 23,0 2 852,0 0-1098,3-1 22,5-2 358,14-3 46,18-7-46,21-5-179,21-10 45,-6 2 0,4-3-297,-17 5 1,1-1 285,24-10 0,0-3 11,-26 9 0,-3-1 89,0-2 1,-2-2-34,-2-1 1,-1-1 21,-2 1 0,-2-2 45,-3-1 1,-1 0 10,-2 1 1,0 0 11,-1-1 0,0 1-34,0-1 0,1 1-426,4-3 0,2 1 325,5-5 0,3-2-34,7-5 1,4-2 33,8-7 1,4-3 17,-24 19 1,1-2 0,4-4-723,2-2 0,6-5 0,1 0 1,-5 2 729,5-3 0,-3 2 1,2-3 12,-5 4 0,3-3 1,-1 0-1,-6 5 66,-5 4 1,-5 3 0,-2 1 17,20-20 1,-4 2-1,-8 7 1,-2 1-23,-7 7 1,-1 1-113,-6 4 0,-1 2 78,-2 4 0,-1 0 34,29-30-112,-4 5-22,-17 16 0,0-1 22,24-24-157,-24 23 0,0 0 135,15-13 2437,-10 4-2438,-8 12 348,-9 11-347,-9 8-1,-5 10 1,-5 2 1252,-6 6-1589,2 2-249,0 5-1679,13 1-2163,14-2 4450,23-11 0,-26 8 0,2-8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1.8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1605 10173,'22'-6'224,"0"-3"-157,-5-5-22,10-10 67,12-10 404,10-11-135,10-11 0,5-8-180,-31 27 1,0-2-481,1-2 0,-1-3 436,0-2 0,0-1-1537,-2-2 0,0-1 1391,-1-2 0,-1-1 101,-1 0 0,-2 0-112,-1-2 0,-1-1 56,-2 3 0,-1 1-112,-2-2 0,-2 1-82,-1 3 1,-2 2 204,11-41-179,-6 14 556,-2 19-467,-4 15 3234,-2 16-3278,-4 9 22,-1 9-90,-3 3 31,-1 2-726,-2 2-157,-3 24 1279,-9 16-113,-11 40-375,5-29 1,-2 2 239,-3 9 1,0 2-11,-2 2 0,1 1-23,0-2 0,2-2-11,4-8 0,3-2-314,-6 41 22,13-45 405,12-12 89,8-32 637,13-14-681,12-13 43,14-18-201,9-21 0,9-10-11,-34 29 0,1-2-1065,-1-2 1,1-2 996,-1-3 1,0-2-90,-2-1 0,-1 0-4,-1 1 0,-1 1 116,-3 3 0,-1 2 190,14-30 1,-11 17-135,-16 31-426,-6 10-359,-7 19 2543,0 11-1601,-1 12 44,-9 26-111,-5 20 23,-12 24-46,11-40 0,-1 2-157,-1 4 1,0 4 123,-12 27 0,-1 0-436,10-23 0,1-2 413,-7 17 0,1-6-11,2 5-89,9-20-367,8-20 456,6-15-225,1-10-402,5-9-126,7-3-1355,8-4 2108,1-10 0,-7 7 0,-6-7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2.2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35 9478,'2'-19'202,"-1"5"-472,-1 13 540,0 18 66,0 15-45,-9 27-134,-7 14 22,-12 11-4273,-4 2 4183,2-9 836,8-8-903,6-19-314,10-9-1860,9-22 22,11-11 2130,4-32 0,-3 13 0,-6-11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2.4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1 189 9523,'10'-61'-853,"2"9"428,-3 14-159,-2 16-1298,-1 11 1882,-4 7 0,-1 4 0,-1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3.9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374 27 8581,'0'-14'1278,"0"5"-1390,0 5-919,0 4 873,0 19 428,0 13-69,-6 31 203,-11 23-169,2-32 1,-2 2-124,-4 9 0,-2 2-317,-3 6 1,0 2 226,1 4 0,1 2-347,0 0 1,2 1 313,2-4 0,2-1 22,3-4 0,0-2-11,2-10 0,1-1 11,4-10 1,0-2-35,-3 30 46,6-22-23,2-15-90,3-12 45,0-10-112,0-7-22,0-6-248,7-5 338,8-9-314,15-12 88,12-19 425,-2-3 0,1-4-312,14-28 224,-16 24 1,-4 1 928,-5-11-569,-7 14 246,-12 15-24,-6 14-536,-4 10-360,-1 4-156,0 3 336,0 15 179,0 3 113,-1 14-91,-1-1-66,1-1-23,0-4 112,1-2-45,0 0 23,0 3-68,6 42-201,4-34 67,7 23 381,5-49 224,2-6 180,6-11-382,3-13-45,3-16-21,1-19 21,-5-12-246,-2-11-112,-8-8 202,-7-1-247,-8 5-135,-5 15 136,-12 18 66,-3 18 202,-8 16-112,-3 9 0,-12 21-112,4 14 112,-9 21 22,16 5-89,6-4-67,10-9 89,4-11-22,5 3 67,0-10-45,0 7 112,0-9-134,3-2 112,1 0-135,2-4-90,5-1 91,-5-6 156,3-2 68,-7-5 89,1-1-157,-3 0-112,1 0 23,2 3-90,2 4 0,5 6 134,7 26 68,1-5-45,5 16-135,-4-18 695,27-9-112,-9-14-201,21-20-45,-18-14-23,-4-16-179,-3-6-1,-6-6 91,-1-9-314,-4-7 179,2-7-45,-1-2-67,0 10 157,-4 12-68,-4 19-358,-7 19-157,-3 10 89,-4 8 382,-1 0 90,0 3 111,0 7-67,0 7-156,0 13 111,-3 10 23,1 15 269,-3 15-202,0 11-67,2 8 22,0-4-179,3-11 22,6-14 1,5-20 66,16-9 337,-7-18 0,6-4 22,-11-9-156,2-10-68,7-14-90,1-18 45,7-18-268,1-14-1,4-7 180,0-9-135,-2 7 112,-4 9 247,-10 14-158,-9 29-133,-8 11-248,-4 18-44,0 2 224,0 8 381,-7 24-156,3 6 21,-3 24-89,3-5-22,3 6 22,0 0 22,1-2-44,0-6 22,4-6-67,5-6-113,5-11 1,9-8 403,5-12-89,10-7-942,12-10-1817,5-16 2624,4-17 0,-25 12 0,-9-2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4.6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74 25 9186,'-18'-2'-202,"2"2"337,9 3 89,2 0 157,4-2 583,1-1-515,0-2 112,-1-1-46,-1-3-223,0 1-203,0 1-66,0 2-46,0 1-111,0 1-68,2 0-1121,-2 0 1368,1 0 45,1 0 470,-2 0-492,2-2-68,-1 1 44,1-1-88,-3 1-47,3 1-3989,-2 0 4080,1 0 0,1 0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4:59.3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0 342 720,'90'-31'-36,"-1"-1"0,1 1 1,-7 1-1,-2 0 0,-29-6-1,-42-36 0,-5 28 0,-4 9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25.25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9150,'78'35'114,"0"0"0,-5-2 0,-10-8-2,-14-18 0,4-1-11,0 0-56,2-2-45,-1-1 33,2-2 18,-5-1-46,-6 0 1496,-4 0-571,-20-1-207,-5-14-589,-15-1 79,-7-10-12,-1 4-94,-6 3-102,1 4-329,4 3-404,3 6-1703,2 3 1736,12 16-722,0 0 1417,7 11 0,-7-12 0,-3-4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5.7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92 1238 8088,'12'-13'537,"-1"-3"-312,-2-8 89,3-7-4252,2-4 4364,2-5 835,-3-3-812,-1 4-135,-5-3-113,-1 8-43,-4-3-46,-1 9 3145,-1 3-3324,0 9 337,0 4-673,0 8 269,0 1-1,-3 3 270,-7 8-23,-8 10 0,-12 17-90,-4 15 23,-4 13-3347,7 10 3279,7 4-111,11 6-96,8-5-39,26-10-426,14-13 695,35-28-2237,23-15 2282,-39-23 0,1-8 11,6-3 0,0-6-94,-2-11 1,-3-5 171,-2-4 1,-2-3-90,-6-1 0,-4-4 67,-5-3 0,-2-2-146,-3-1 1,-3-2 55,-2-5 1,-2-3-90,-1 2 0,-2-1 134,-5 1 0,-1 0-90,-4 5 1,-1 2 515,-5 9 0,-2 3 23,0-29-247,-4 29 1842,0 25-2536,0 15-383,0 8 1010,-3 8 3067,-3 10-3135,-2 18 420,2-6-644,2 8 202,4-19-67,0 7-90,-2 6 90,-8 22 516,-11 24-405,5-24 1,-2 4-79,-5 9 1,-1 4-472,-1 5 1,-2 5 407,3-8 0,-2 5 1,3-5-5,-2 7 0,3-1-45,-5 16 0,5-7-100,8-4 44,8-23 90,5-21-22,1-13 44,0-13 135,0-4 23,7-10 806,9-19-807,15-18-1841,8-19 0,3-8 1650,-7 9 1,0-4 3,0 3 1,2-4 0,-2 2-256,6-16 1,-1 1 228,0-3 1,-1 0 66,-3 5 1,-1 3 11,-6 8 0,-2 3 179,10-28-246,-16 32-628,-12 32-651,-5 18 360,-1 33-809,1 23-805,2 27 2555,1 10 0,-3-35 0,0-14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6.4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1 130 9410,'0'-42'2220,"0"7"-2018,0 10-202,0 9-67,0 8-180,0 4-268,0 4 111,1 4 404,1 14 22,3 15 0,2 23 202,3 17 270,3 12-315,1 13-33,-5-48 0,0 0-68,0 0 1,0 1-57,7 11 1,2-1-91,11 21 24,9 6 111,-9-50 67,-4-13 90,4-13 180,2-5-225,12-24-111,8-16-1,8-28-45,-26 22 1,-2-3-344,-2-3 1,-2-1 241,-1 0 1,-3 0-128,14-35 251,-19 19 157,-7 19-45,-10 23-314,-1 10-135,0 9-224,0 1 562,-3 9 467,-9 10-445,-5 16 44,-9 5-89,5-1-23,7-7 243,5-7-266,1 11 46,4-4-46,-1 17 1,3-4-68,2 3-23,2-2-66,6-3 246,5-10 1,7-8 112,3-12 537,13-13-538,-6-21-22,13-18 0,-10-19-90,-3-14-22,-8-5-45,-8-8-112,-8 1 134,-3-7 337,-8 36-269,-18 8-157,-4 48 134,-19 25 0,1 22-134,2 16-67,8-1-786,16-8-335,12-17-337,22-11-1032,19-12 2624,29-6 0,-23-6 0,-1-3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8.0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15 583 10016,'-8'-13'784,"1"3"-829,7 8-89,0 2 291,0-1 202,0-1 291,0 2 1906,0-1-2355,0-1-156,0 1-202,0-3-223,6-5-2,9-7 248,20-13 268,22-14-3347,18-13 3292,-33 24 0,1-1-79,0-2 0,0 0-62,-4 2 1,-1 0 196,25-31 17,-18 15-63,-18 10 405,-15 15-517,-9 12 3117,-3 7-3520,0 5 575,0 5-149,0 16 8,0 13 36,0 19 1,0 2 0,-1-1 22,1-10 0,-2-12-44,2-9-23,0-5-269,-1 46 0,-8-16 426,-5 48-45,-10-30 90,-1 4-113,5-8-156,3-11-45,11-14-179,2-16 179,5-12 246,11-6 269,13-15 69,20-16-293,14-24-67,-25 17 0,0-4-1080,0-3 0,-1-3 934,1-3 0,-1-1 45,-1-2 1,-2 0-318,-1 1 1,0-1 305,-1 3 0,-2 0-168,19-30 168,-12 17-156,-10 25-853,-13 18-2407,-4 29 3416,-5 18 0,-1-6 0,0 2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8.6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68 10150,'0'-27'2197,"0"5"-2197,0 10-269,0 7-134,0 3 246,0 11 67,0 11 45,0 18 180,-3 11 470,-4 14 427,-8 5-3976,-5 6 3326,-3 3-1134,2-3 797,5-5-2028,7-10 1827,5-10 133,21-15-448,13-16-1389,28-27-3096,12-30 4956,-5-32 0,-24 26 0,-19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8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44 12751,'2'-22'-1121,"2"8"-2399,6 6 3520,5 19 0,-5-9 0,-1 9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9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0 478 8200,'19'0'1210,"4"-5"-873,10-7-46,4-10 270,1-6-180,-3-5 90,-4 3 0,-8-1 45,-8 2-180,-6 1-247,-7-2 23,-2 0 0,-5 1 68,-4 4-135,-2 6-157,-2 7-247,7 6-67,-1 4 246,2 2 203,-5 10 179,-2 12-135,-7 16-959,-2 12 892,-1 1 90,2 2-202,-1 14 22,11-20 1,1 11-24,9-27 46,0-4-67,5-8 1092,6-5-913,9-7 538,28-4-381,-4-12-112,19-6-1,-15-11-21,-5 0-68,-7-1 45,-5 6 22,-7 1 0,-1 0 0,-5-1 135,1-4 68,0-3-226,-1-6 34,-1-14 1,1-4-358,2-10 413,-5 9 0,-1 3-22,-5 15-134,-4 15-202,-3 11-292,2 7 113,2 8 403,8 12 347,7 12-303,6 10-21,2 0-23,-2-3 45,-1-9-23,-6-9 90,-4-6 0,-7-8 247,-5-1-180,-3-4-403,-1 1-336,0 1 111,0 3 292,-1 8 68,-8 12 133,-5 11 24,-13 10 156,0 1-89,-1-1-46,5-8-44,5-11-23,7-8 113,5-9-113,4-5-89,1-3-90,1-2-314,0 0 270,9 0-1,10 0-224,17 1-157,14 0 135,13 0-158,11-1 68,11-10 302,-20-5 1,0-4-150,-16 1 1,-1-2 272,13-7 0,-5-1-449,1-9-1703,-23 9 2264,-17 13 0,-13 8 0,-4 7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32.6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596 27 7617,'-3'-11'2107,"0"4"-1568,1 1-181,1 5-246,1-1 22,0 2-21,-1 0 268,0 0 785,0 0-1413,0 0-268,-5 0 425,-6 26 561,-15 25-258,7-2 0,-3 6-146,-6 13 0,-3 4-514,-5 13 1,-1 3 416,12-27 0,0 1 0,1 0 67,-2 1 1,1 0-1,1-1-37,-10 27 0,3-3 22,3-7 1,2-4-46,6-8 1,2-5-157,-6 35 0,14-31-68,7-26 269,4-22 382,4-10 336,2-7-135,10-13-112,30-44-426,-3-5-11,-9 12 1,-1-4-57,-6 10 0,-1-2-113,15-21 1,0 0 78,-11 17 1,-1 0-146,14-19 0,-2 6-1,-5 10 917,-2 8-782,-19 35-22,-1 7-45,2 2-23,1 5 23,-1 4 0,-1 9-23,-3 5 1,-2 11-45,-3 11-1,-2 18 157,-3 19 46,-8 14 100,-1-45 1,-2 3-68,-4 15 0,-1-2-505,-5 24-358,3 7-673,36-63-964,14-17 2444,24-10 0,-23-8 0,-3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34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1 106 9568,'29'0'492,"9"0"-88,9 0-157,12 0 22,7-4 0,1 0 112,-3-5-112,0-1-22,-2 0-158,7 0-3481,14 1 3437,16 2-1179,-39 4 0,3 0 1122,7 1 1,1 0-334,5 1 1,3 0 355,3 0 0,2-1-189,2 2 1,1-1 177,0-1 0,1 0 0,-1-1 0,-1 1 11,-5-1 1,-1 0-24,-7 1 1,-3 0 22,-7 0 1,-1 1 10,-5-1 0,0 1 798,-1 1 1,4 0-836,7-1 0,7 1 0,-1-1 4,17 1 0,3 0-34,-9 1 0,6 0 0,-4 1-134,12 2 0,-4 1 426,-1 2 0,-2 2-382,-5 1 1,-1 1 55,-8 1 1,2 0 100,-14-2 1,3 1-1,-4-1-22,10 1 0,0-1-790,19 2 1,-2-2 867,-24-6 1,-3-2 33,3-1 0,0 0 7,1 0 1,0-2-75,0 0 0,1-2-1,-2 1 1,0 0-45,0-3 0,4 1 0,-2 0 0,5 1 0,-1 0 933,13 0 1,2 0-972,-13 1 1,5 0 0,0 1-162,-2 1 1,0 0-1,-4 0 199,12 0 0,0 0 15,-15 0 0,3 0 0,-5 0-38,3 0 1,-4 0 44,3 0 1,-1 0-149,0 0 1,-1 0-133,2 0 1,0-1-494,2-2 0,0-1-979,1-1 0,0-1 1730,4-2 0,-5 0 0,11-2 0,-17 2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35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5891,'0'0'0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36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36 12235,'70'1'190,"-1"1"1,0-1 0,30-2 0,-10-1-79,2-4-1343,4-5 1366,3 1 343,-2 5-422,-44 3 0,0 0-67,3 2 0,0 0 11,6 0 0,1 0 11,7 0 0,1 0-11,3 4 0,1 0-956,4-1 1,0 0 966,-2 3 0,0-1 11,-2-2 1,-1-1-23,-3-1 0,-1 0-11,-3 0 0,-1-2 22,-3 1 0,-1 0-11,-3 0 0,1 0 22,21 0 1,1 0-46,-20 0 1,1 0 44,19 0 1,1 0-23,-21 0 0,0 0 0,5 0 0,1 0-23,6 1 1,0 1 22,4 0 0,0 1 0,2 1 0,0 0-23,-1 0 1,-1 0 22,-5 1 0,3-1-11,25 0 0,-1-1-1,-26 0 1,0-1 11,19 0 0,-3 0 11,-31-1 1,-1-1-12,20 1 0,1-2 11,-19 1 0,0 0 0,19 0 1,0 0-35,-19 0 1,-1 0-1181,7 0 0,2 0 1169,7 0 1,1 0 22,5 3 0,1 1-331,1 1 0,3 1 334,-9 2 1,5 2 0,-5-1-116,11 2 0,-2 0 138,-14-2 0,2 1 0,-6-1-4,1-1 0,-5 0-45,-4 1 1,-3-1 66,-5-1 1,0 0-23,15 3 0,1-1 11,-17-4 1,1 1 22,20 2 0,0-1-34,-10-1 0,-1 0-22,8 1 0,2 1 11,3 0 0,1 2 0,2 0 0,-1 0 0,-2 1 0,0 0 0,-4 1 0,0 0 0,-2-1 0,0 0 11,-4 0 0,-1 0-11,-1-1 0,-1-2 0,-6 0 0,-1-1 45,35 3 301,-21-5-346,-26-3-246,-17-2 748,-10 0-502,-3 0 0,-5 0 0,-1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27.04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22 2856 8730,'-12'-6'162,"3"1"1295,9 5-897,52-44 297,-27 21-78,40-36-219,-42 35-320,-3 4-240,-2 3-89,0 5-208,8 3-5,10 1-102,13-1 79,13-1-2952,7-1 2624,6-2-285,-1-1 938,1-6-1911,-1-5 2259,3-10-1292,3-10 1249,-19 5 1,1-2-178,-14 10 1,1-1-65,15-12 1,-1 2-390,-17 14 1,0 3 327,3-2 0,6 2-26,12 3 1,9 0-1,-1 2 161,19-3 1,3 1-285,-7 5 1,6 0 0,-6 4-43,8 2 0,-6 4-39,-13 3 0,-4 2 146,-13 0 0,-5 1-87,33-3 168,-9-4 118,2-8 263,6-7-401,-3-9 491,-5-6 785,-11-6-1055,-9-1-92,-21 12 1,1 0-110,21-16-20,-21 18 1,0 1 13,23-8 6,3-2 171,6-3-1,3-4 626,-27 17 1,1 0-663,28-20 1,-1-1 2368,1-5-2234,-6 3 3007,-5 4-3017,-1 3-203,5 3-1664,-28 20 0,3 2 1527,12-2 0,4 2-34,16-3 0,6 1-307,-20 8 0,3 0 1,1 1 355,4-1 1,2 1 0,-1 1 18,0 0 0,0 1 1,-1 0 43,22-4 0,-3 1-14,-12 2 0,-6 1 17,-17 2 0,-4 0 34,28-6-28,-17 1 115,16-8 131,-21 5-96,17-10-77,-22 5-74,12-5-134,8 5 0,20-4 1,-5 1 52,4-1 1,3 0 73,-19 6 1,10-2 0,-1 0 0,-9 3-30,17-5 1,-10 3 50,-15 4 0,-5 2-20,29-11 0,-30 7 0,-16 5-95,-10 3 2795,-10 4-2986,-9 4 727,-3 4-1629,23 7 1188,49 15 0,-37-10 0,22 8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2.5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860 0 10576,'0'24'-157,"0"-4"157,0-13 0,0-2 45,0-3-67,0-1 156,0-1-67,0 3-22,0-1-45,-1 5 23,1-1-46,-3 3-22,3 0 1,-1-5-46,1 0 90,0-4 2265,0 0-2355,0 2 23,0-2 1165,0 1-986,-2-1-66,2 0-46,-1 0-46,1 2-88,-2-2 44,2 1 68,-1 2 22,-2 0 0,-1 3 0,-4 0 0,1 0 67,1-3-67,1 1 0,2-4 0,0 3 0,-1 0 22,1 3-22,-3 1 23,2 1-23,-1 0 0,0-1 0,0 2-23,-2 2 46,-14 19-1,0 1-22,-14 16-22,4-5 44,-4 1-22,0 0-22,-6-2 44,-26 17 68,14-19-68,-18 14 0,25-25-22,5-3 24,8-3-2,7-7-44,7-3-2,2-1 2,7-6 44,1 2 2,7-5 20,1-1 24,-1-1-24,2 0-21,-3 0-23,3 0 134,-2 0-89,-1 0-45,-3 1 0,-3 1-23,-4 2-89,-15 7 135,5 0-23,-8 4-23,15-4 1,4-2-23,6-2-67,4-4-90,2 0-156,0-3 313,0 1 269,10 3-112,4 2 0,14 5-112,1 0 135,19 7-90,-13-4 22,14 3-67,-11-6-158,7-3-88,14-3 448,15-4-134,12-19-64,-37 4 0,0-3-94,1-7 1,0-4 178,-2 0 1,0-2-57,-5 2 1,-2-2-12,1-3 1,-5 0-404,7-9-762,-7-3-1368,-32 28 2511,-3 1 0,-2 9 0,0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3.0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210 88 7885,'-13'-24'3813,"3"0"-2984,7 13-246,1 1-45,2 3-246,-2 1-180,2 3-135,0 0-66,0 3-382,0 0 471,0 8 0,0 7 22,2 16 90,-2 14 180,1 17-1,-6 16 0,-9 15-179,4-43 1,-2 1-80,-3 1 1,-1-1-1,2 0 1,0-1-34,-12 39 0,6-13 45,7-14 0,3-18 0,4 0 0,2-20 22,2 6-45,1-13-22,1 1 0,0 3 0,0-2-22,0-1-90,0 5 89,2-11-44,0 1 22,2-8 1,-2-4-46,-1 1-202,2-2-1053,0-10-5740,11-38 7085,-2 2 0,0-7 0,-6 27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4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351 0 10128,'-16'31'515,"-6"10"-291,-6 20 68,-8 11 22,-6-1-89,-1 4 43,1-7-44,6-7-179,4-7 0,8-13-67,8-8 44,7-11 0,6-8-201,1-8-22,2-2 66,0-4 135,7 0 112,10 0-22,17-2 44,16-8 45,3-3-179,0-2-89,-1 5-46,-17 6 113,0 18 22,-17 12 22,-3 24-22,-8 11 157,-3 36-45,-4-27-89,0 14-91,0-39 696,-11 13-291,-7-11-135,-13 17-113,-4-16 1,-1-1-90,2-7-3370,2-6 3370,7-6 0,-1-6 23,6-4-1,1-8-44,3-4-292,0-5-1009,1-9 3280,-1-12-4490,6-19 2533,4-16 0,4 22 0,2 2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4.8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1 142 9545,'0'-27'2040,"0"2"-1435,0 0 270,0 4-270,0 4-67,1 5-202,0 5-245,0 4-114,-1 1-67,0 2 23,3 0 156,4 7 2,7 6 66,11 7 44,11 3 449,42-16 1,11-8-450,5-6-546,1-1 1,-6-5 389,-30-8-45,-24 7-314,-18 8-1076,-13 4-1480,-16 2-1816,-12 1 4686,-19 12 0,16-8 0,0 8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5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519 139 9568,'12'-25'268,"4"4"-111,0 8-45,4 2 46,-1 1 133,-4 1 180,-2 0 157,-3 1 134,-4-1 0,0 1-112,-5 2-134,1 2-90,-2 1-90,0 1-269,0 1-134,0 1 45,-4 0-68,-11 1 68,-15 15 134,-22 13-67,-9 22-23,-14 11 0,2 6-22,37-34 0,0 3 34,-8 14 0,2 2 10,-14 28-10,24-28 0,3 0-11,1 19 21,10 0-88,8-2 21,6-2 0,8-4-22,23 15-44,0-26 89,21 1-67,-10-33 134,-1-12 113,-2-5-113,-3-4 246,7-20-223,-12-2-45,6-20-23,-15 1-44,-4 0-68,-6 2-156,-5 2-225,-1-9 269,-12 14-135,-9-5 270,-14 19 112,-10 8 0,-4 4 112,2 5-89,0 7-46,5 13-44,4 15 44,4 15-112,9 9-1457,6 26-627,9-21-562,5 10 2736,3-34 0,0-19 0,0-9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6.6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221 0 6854,'-8'3'3117,"2"-1"-2243,6-1 1144,0-1-1973,-3 0 45,0 0-90,-6 0-90,-2 0 45,-8 3 45,-5 9 23,-6 12 66,0 16 1,2 12 22,5 7-112,8 0-135,6-3 91,7-11 88,12-10-88,7-13 246,15-9 156,4-7 1,4-5-45,-7-5-135,-2-7 46,-11-9-113,-5-9-112,-8-7 22,-4-8-179,-3-2 134,-5-4-22,-4 8-3481,-5 8 3481,-1 14 135,5 10-68,-1 6 23,-3 11-45,-4 14 0,-1 12-90,1 12 68,9-2 858,10 0-2427,18-21-1549,14-6 3140,11-35 0,-17 11 0,-6-10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7.4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326 0 7482,'-21'0'1188,"2"0"-672,12 0 134,-2 0 1,-3 0-68,2 3-292,-5 2-67,0 5-179,-1 2-45,-13 25 23,3-2-1,-10 25-22,5-4-22,3 5 44,2 1-224,10-7 68,8-6 111,6-2 158,13-18 21,5-7 360,9-17-67,4-5-1,-2-9-156,1-4-225,-4-12 90,-6-3-135,-3-5 1,-3-7 44,-2-7-134,2-8 89,-4-1-44,-2 0 89,-4 10 225,-2 10 44,-6 8-247,-9 15 90,-8 2 69,-8 10-248,0 2-45,3 14-67,3 12 112,13 16-920,4 13-941,22-1-1098,16-5 2959,18-12 0,-15-20 0,-5-9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8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186 145 8693,'-4'-18'942,"0"4"-696,0 14-22,0 0-111,0-1-68,0 0-45,0 0 22,-1 1 45,-3 0 180,-3 0-91,-3 5-66,-4 7-22,-3 12-46,0 8-44,0 11-1,4 8 0,4 5-223,7 1 44,3-4 202,12-14-67,11-10 291,14-17 494,11-9 223,28-43-402,-23 6-203,10-31-89,-39 19 44,-11-1-66,-8 0-91,-17-26-201,-1 20 112,-15-12-90,9 36-46,4 11-155,-1 10 201,4 8 90,-5 13-426,4 12-897,5 12-224,4 3-1592,6 2 3094,5-9 0,-3-13 0,3-9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20.1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0 10150,'-3'17'-269,"0"5"314,-1 0 0,0 6-45,1-3 0,2-3-45,1-8 45,0-6-112,0-5 291,0 0 292,0-3 852,0 1-1032,5 2 46,3 0-158,10 6-111,2 1-24,8 5-21,5 1-1,4 2 1,3-2-113,2 0 68,2-2 22,2-4 0,5-4 179,1-3 67,3-3 46,-4 0-68,-3 0-134,-6-2-23,-2 2-112,-3-1 45,2 1 0,1 0 0,7 0 0,2 0 0,9 5 45,40 2-45,-19 0 22,-25-3 1,-1-2-3371,17-1 3372,-9-1-119,-9 0 95,-13 0 157,-4 0-135,-9 0-22,2 0 23,1 0 3311,8 0-3379,13 0 264,12 0-208,-6 1 1,4 0 33,36-1-23,-32 1 0,0-1-22,24 0 45,-10 0-22,-4 0 223,-9 0 337,5 0-404,-20 0-88,4 0-24,-16 0-67,10 0 67,10 0-67,10 0 0,7 0-904,-2 0 881,3 0 68,-7 1-45,-3 1-384,-7 0 384,-8 0 67,30-1-45,-30 0 45,32-1-89,-28 0 44,13 0-44,11-4 22,6 0 0,7-3 0,0 1-67,-5 2 89,-6 0-22,-13 2 842,11-2-864,-27 2 44,8-4 68,-23 2-68,-5-1 515,3 0-425,0 0-68,9-2-66,8-1 44,11 0-44,33 3 0,5 2 22,-3-2 11,1 4 0,-8 0-11,-39 1 0,-6-1 0,-5-1 22,19-1-22,-15 1 23,23 1-46,-15 1-21,13 0 66,8 0-22,11 1 0,5 4 0,2 0 45,1-1-23,-3-1-67,-1-3 79,-28 0 0,1 0-12,29 0 34,-33-1 1,-1-1 144,18-2-89,-2-3-101,-16 2 1,0 0-12,34 0-115,-29 2 0,1-1 70,28 3 67,4-1-44,-2 2 22,0 0 22,0 0-22,0 0 0,-3 0 23,-4 0-46,-7 0 46,-4 0-23,-3 0 67,4 0-134,4 0 67,10 0 0,4 0-2146,5 0 2124,0 0 22,-3 0-23,-4 0-1059,-5 0 1104,-6 0-22,-28 0 0,-1 0 0,25 0-163,-27 0 0,0 0 208,22 0-22,8 0-91,5 0 24,5-1 66,5-2-33,-24 2 0,2-1-12,-17 0 1,1 1-12,19 0 1,-1 1-57,-22 0 0,-2 0-45,2 0 1,-1 1-113,46 6-151,-7 4-1519,-39-1 0,-2 0 1917,6 1 0,-2 0 0,-46-11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21.4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19 413 10218,'-10'-6'201,"3"0"-223,6 4 67,1 1 1031,0 1-516,8 3 91,5-1-135,17 3 44,11-1-157,17-1-89,16-2-292,22-1-270,-43-1 1,3 1 280,4-2 1,2 1-68,1 0 1,2 0 78,-2-1 0,0 1-34,1 0 0,0 1-22,1-1 0,0-1 11,1-1 0,0 0 33,1-2 1,1 0-45,-1 0 0,0-1 22,-2-1 0,-1 1 45,-2 0 0,-1 1-90,-3 0 1,0 0 33,-3 1 0,0 1 44,0-2 1,-1 1-90,-3 1 1,0 0-1567,1-1 1,0 0 1678,45-4-102,-31 3 0,4 0 23,8-4 0,0-1 33,-12 3 1,0-1-35,1-3 1,-7-1 11,1-5-22,-3-2 67,-4 1-112,0 3-1810,-1 2 1899,6 4 1,9 2 890,9 1-913,12 2-584,5-3 607,4 2-46,-2-2 1,-8-1 89,-4 1-327,-15-1 304,-9 1 2293,-11 3-2315,-10-1 1678,-4 4-1700,-5-2 969,23 1-992,-3 2 1,4-1 67,34-1-34,-25 2 1,-2 0-102,13 3 698,-4 0-608,0 2-67,-8-2-112,0-2-248,-10-1-1479,-6-2-2017,-18-12 3923,-12-10 0,-11 6 0,-5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32.624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0 9582,'0'0'0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03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351 148 5823,'-5'-5'23,"1"0"-46,4 3-66,0 1 111,0-1 90,0 2 135,0-1 134,0-1 246,1-2-21,1 1 134,0-3-157,-1 3-90,-1-1-157,0 0-67,0 0-89,0 0-91,0 1 1,-1 1 44,-1 0-22,0 1-22,1-1-22,1 0-68,0-1 112,0 2 157,0-1 44,0 2 181,-4 0-337,1 0-135,-6 0 225,1 0-68,0 0-67,-1 0-89,-1 0-46,2 0 23,-1 0-44,3 0-1,-1 0 0,-7 0 45,0 6 22,-9 3-22,3 6 23,-2 4 22,0 3 44,-9 9-44,5-5-23,-11 17-89,19-19 67,0 9-22,13-10 22,0 3-23,2 1 23,2 2-67,-1-1 22,2-3-67,0-4-67,3-2 269,8-6 89,9 2-89,10-5-1,8-2-22,3-4 45,6-3 225,27-3-113,-15-9-224,19-9 224,-22-10-156,-1-6 22,-5-7 133,-3-2 158,-5-23-178,-18 20-24,-5-12 381,-21 12-246,-7 20-269,-5-7 89,-5 22-89,-2 0-90,0 1 45,-2 1 23,-4 0-292,-20 1 224,3 3 0,-11 2-89,16 20-1077,9 20-1816,10 30 3027,11 18 0,8-30 0,1-10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03.7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77 10352,'0'-27'1637,"0"4"-1009,0 9-494,0 6-335,0 5-159,0 1 204,0 6 178,0 14 68,0 11 134,0 18-3078,0 8 3347,-5 3-224,-3 1-66,-3-4-136,0-5-22,5-9-23,0-8-89,5-10 3392,-1-7-3819,2-6-1591,8-2-1951,5-5 4036,4-3 0,-5-1 0,-6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04.2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186 121 8850,'5'-24'2982,"-1"3"-2152,-4 12-292,0 0-45,0-3 45,0 2-112,0-1 45,0 1 0,0 4-23,0 0-268,0 5-203,0-1-694,0 2 717,-2 25 112,-11 18 0,-8 40-79,6-33 1,-2 3-452,0 4 1,-1 1 450,2-1 1,1 0-23,1-5 0,2-1 34,-6 35-22,9-15 21,3-14-21,5-11-23,1-9-23,0-11 1,2-7-696,3-4-285,5-6-3862,1-3 4017,-1-4 0,-4-2 0,-3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18.4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324 286 11585,'-11'-7'875,"0"-2"-651,2 5-90,0-1-89,0 1-22,2 1-1,4 1-22,0 1 0,3 1 22,0-1 23,0 0-22,0 0 21,-1 1 248,-3 0-45,-4 0-180,-5 0-45,-2 0 68,-4 0-90,1 0 45,-1 0-90,3 0-22,1 0-23,3 3 0,2 1 1,0 7 66,1 3 46,-4 19-23,4-5 0,-3 13 45,3-13-90,0 4 90,-1-1-45,-3 19 0,5-13-90,0 10 68,6-18-113,2-2-45,0 1 68,9-1 112,7 1-44,9-3 88,6-3 46,-1-3-23,-2-5 68,7-2-180,-11-6-22,4 0 202,-8-5-180,-6 0 45,6-1 67,-1-8 157,6-7-22,26-32-90,-14 11-90,17-17 24,-25 22-24,-1 1 0,-4 0-3414,-4 1 3482,-2-3-45,-3 3-112,-2-3 156,-4-1-89,-3-4 23,-4-6-46,-2-6 135,0-7 3459,-13-23-3481,2 24-23,-14-9-67,6 35 22,-1 10-22,2 9-112,2 6 23,-5 3 134,-4 9-90,-34 46 0,7 7-45,16-10 1,2 3-68,9-8 0,3 1-606,-15 42-290,12-11-517,12-11-1389,7-16 2959,13-13 0,-5-18 0,4-10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19.0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36 9141,'-2'-16'2354,"1"2"-2376,1 11 134,0 2 1,0-1-46,0 2 90,0 3 448,0 12-224,-3 11 23,0 20-247,-6 10-23,-1 9 23,-4 6-68,0-2-89,0-2 46,5-7-68,4-10-24,3-5-671,2-9-920,9-8-1928,5-13 3565,6-7 0,-6-8 0,-6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19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221 227 8581,'2'-24'3632,"-1"4"-2735,-1 11-158,0 3-178,0 2-247,-4 1-157,-1 0-22,-2 3-1,1-1-134,0 1-134,2 0 44,-6 0 45,-2 9 0,-9 14 23,-3 19 22,-15 43-22,10-14-23,-3 20 22,17-31-44,9-5 45,2-6-158,4-7-67,12 3 158,3-19 156,12 0-22,6-20 112,1-3-23,4-4 1,-1-10 224,27-25-247,-25 6-112,19-17 22,-32 16 23,2-3 67,-1-7-22,-1-1-45,-2-7 44,-6-3-21,-3-7 21,-8-5-66,-2-2-135,-5 4 0,-6 9 246,-8 12 157,-10 10-246,-5 10-23,-3 8-44,-10 7-45,10 9 22,-10 15-22,10 15 89,0 18-44,-4 8-23,2 7-381,3 2-404,7 5-896,11 0-1099,6-2 1977,10-10 0,-2-27 0,1-13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20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574 24 9904,'-6'-6'2331,"0"0"-1703,3 3-112,2 0-135,0 0-224,1 2-134,0-1-203,0 2 68,-2 0 0,-1 0 112,-5 0 45,-8 3 201,-11 9 1,-7 7-113,-11 13 46,-2 2-91,-4 5 23,0 2-66,1 0-69,3 5-3346,5-1 3369,6 1-46,5-4 46,8-6 0,5-7 0,5-9-45,6-7-44,2-6-23,4-4 3280,1-1-3572,0-2 404,5 2 180,4 3-68,5 2 0,2 4-45,0-4-67,-1 2-22,3-2-427,18 1 382,-2-3 179,23-1 23,-3-4-1,7 0-44,3-8-45,-2-1 44,9-10-223,-28 9-628,-2 1-629,-31 8-425,-5 1-67,-4 0 1883,1 1 0,-1-1 0,0 1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21.3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201 77 7706,'-8'-27'2422,"0"5"-1683,3 9 1,-2 7-246,5 0-135,-1 5-113,3 0-66,0 1-248,-1 0 225,-1 1 225,-2 10-46,1 7 202,-3 10-67,0 7-157,-2 6 112,-4 7-180,-4 10 45,-2 11-66,-4 10-135,1 9-1,2 4-44,5-4-1229,4-5 1206,7-15-380,1-9 336,2-15 44,0-10 0,0-11 1,0-5-68,0-6-426,0-2-515,0-3 240,0 2 746,0-4 0,0-1 0,0-3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23.4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189 148 7885,'-13'-9'2288,"3"0"-1818,10 8-21,0-1-158,0 2-21,-1 0-69,-1 0 1,-1 0-68,0 0 23,0 0-134,1 0-91,1 0-268,1 0 359,-1 0 66,-1 0 68,-1 4 46,-2 4 43,-3 4 68,-2 4-90,-7 4-134,6-2-90,-3 4 0,10-1 22,1 5-89,2 7 179,1 2-3482,4 19 3393,3-15 22,3 7-23,1-21-44,-2-6 22,-3-1 0,2-6 22,-3-1 3437,5-2-3347,0 0 45,7 0-67,2 1-112,4-2 179,8 0-269,2-2 336,23-3-157,-14 0 134,12-3-44,-21-9-89,0-5 67,-3-14-46,-3-4-44,-4-4 22,-4-1-112,-3 1 68,-6 0-1,-1 4 68,-6 0-90,-2 4 89,-1 0 91,-4-7-45,-2 6-180,-4-5 22,-4 6 23,-2 1-112,-4-2-23,-5 2 46,-3 2-1,-1 6 180,2 4-157,0 6-45,-18 5 112,10 3-23,-17 10 46,15 9-91,-6 16 46,2 14-23,-2 12-605,3 12-1547,5 10 2197,19-19 0,3-2 0,-2 1 0,6 15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24.0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160 0 11182,'0'52'1973,"-6"1"-1121,-4 1-494,-7 5 91,-6 2-247,-1 3-90,-1 0-45,3-2-67,4-4-247,9-7-1322,3-8-1884,10-9 3453,8-13 0,-6-10 0,5-8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28.726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10 1949,'64'-5'0,"-12"1"0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26.4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222 227 7863,'-1'-21'1323,"0"5"-695,3 13-135,-2 2 3431,0 1-4036,-2 0 224,-3 0 67,-7 0-67,-6 2-67,-4 3 0,1 1 0,3 1-45,4-1 0,5 0-45,-1 0-45,2 1 0,-1 2 90,1 3 0,0 3 23,1 1 44,1 3 0,0-1 1,-1 2-23,1-2 0,-3 1-23,4 0-44,-2-1-90,5 2-1,0 0 68,2 0 45,0 1 67,0 1 1,6 1-3415,3 0 3414,4-1-44,0-4 22,1-1-45,-4-5 0,0-1-23,-6-5 23,1-2 3392,0 0-3437,12 0 225,18-1-113,4 0 179,12-1-223,-8-2 112,-5-7-23,-1-2 0,-5-9-23,-3-1 1,-7-1 22,-6 3-67,-6 2 44,-6 1 46,-1 2 89,-3-2-112,0 3 90,1-10-157,1 3-23,1-9 23,3 3 0,-3-1-45,4-3 23,-2 0-23,-2 1 0,-1 1 0,-2 0-23,0-1-44,0 5-1,-5 1 68,-3 9 0,-6-2 135,-3-2-45,-2-4-23,1-3-67,-6-10-22,6 8-113,-3-2-201,5 16 0,-1 3 89,-4 6 157,-4 0 269,-7 13-179,-3 11 0,-6 17-45,3 9-134,2 4-471,5-1-448,12 1-1414,7 3 2512,24 22 0,-8-39 0,12 9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28.1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12 230 8962,'-6'-12'2780,"1"2"-2444,5 5-44,0 1-90,2-1-157,3 0 156,5-3 203,2-3-45,3-2 67,-1-2-90,0 0-90,-4 3-111,0 1-112,-2 3-46,4 1 23,5 0 0,5-1 0,6-1-22,4 1 67,5-3 0,4 1 67,1-2-45,-6 2-67,-8 2-90,-13 4-89,-7 3 21,-5 1 91,-2 2 179,2 9-3369,-3 8 3369,2 9-44,-2 4 21,0 2-66,0-2 66,0-2-89,-3-6 23,-2-2-23,-5 6 3392,-11 4-3213,-4 0-89,-9 0 0,-1-10-23,0-4-22,-2-2-1,1-5 24,5-1-68,5-2 44,4-1-66,7-2 0,1-1-68,5 2 23,0 1 22,0 6-67,4 15 112,1-4-180,4 10 135,16-12 202,13-4-1599,28-5 1935,21-7-336,17-3-101,-42-6 0,1-2-1439,-3-2 1,-1-1 1382,40-15-852,-16-7 852,-6-20 0,-34 27 0,-4-11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36.2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745 36 7011,'-14'-2'337,"2"1"-158,10-2 135,1 0-22,1 0 44,0 0-67,0 1 45,0-1 179,0 3 67,0-2-89,0 0-22,0 0-46,0 0-156,-1 0 44,-4 0-67,1 0-67,-2 1-89,-3 0-68,4 1 23,-3 0-1,3 0 23,1 0 0,-2 0-1,1 0 46,-3 0 44,-1 0-44,-4 0 67,-5 0-112,-1 0 0,-5 0-45,4 0 0,-1 0 0,1 1-68,-9 10 68,8 0-2457,-6 7 2434,8-4 46,2 2-1,-24 16 1,15-12 22,-18 15-45,20-22 22,0 3-22,4-4 0,1 1 2345,-3 4-2367,3-2 22,-1 5-23,-1 9 1,8-7 0,-4 11 44,8-13-22,0 1 45,-1 0-68,1-1 68,-3 1-67,1 9-45,1-10-1,2 6 1,5-11 22,1 1 1,2 3-46,0 1-44,0 3-1,2-1 158,5-2-23,3-2 22,7-5-44,2-3 22,0-3-68,0-4 68,0 0 0,-2-3 314,-1 0-180,2 0-66,-5 0-68,3 0 0,-7 0-23,-1 0-22,3 0-111,-1 0 402,11-5-134,-6-3 68,5-4-1,-11-3-22,-3 0-45,-5-1 89,1-2 69,-2-5-181,0 7-66,0-3 22,0 9-23,0 2 45,0 1-44,0 2 66,-4-3 181,0 1-1,-6-3-135,1 1-112,-3-1-66,-2 2-91,-1 4 68,-17 1-23,5 3-493,-13 4-672,9 10-292,3 8-516,4 8 2063,12-1 0,6-13 0,6-4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39:06.1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6159,'0'0'0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36.5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44 655 11585,'6'0'628,"3"-2"-6266,1-2 5750,13-7 1207,-2-2-1274,9-6 859,0-2-803,13-13 1,3-4 99,21-16-112,-9 7 1,-1 0 0,13-15-2223,-2 0 2177,-14 1 997,-11 9-794,-13-2-158,-15 24-44,-6 0-45,-9 22-89,0 4 2749,0 3-3064,0 1 2050,-1 0-1602,-46 57 1,16-8 0,0 5-12,-4-2 1,0 3-1,3 9 1,6-2 34,8 6 67,3 4-79,9-20 0,1 0-34,-5 24-3392,5 19 3438,2-27-113,3-24 448,0-2-133,0-32 177,0-4 92,0-6-23,-1 0-404,-1 0 3347,-1 0-3459,0 0-23,0 0-111,-5 0 89,-11 0 45,-2 0-45,-13 0 23,4 0-3437,-8 4 3369,-44 25 22,33-8-21,-28 20 22,50-21-90,8 3 112,9-12 0,4 2-134,5-12 44,1 1-223,0-1 3615,0-1-3279,3 4 66,21 5 91,3-2 66,24 1 159,0-5-3057,40-11 3022,-18-17 0,-1-3-1268,17 7 898,-27-8 0,-20 7-202,-41 22 90,-1 0 68,1 0-741,14 4 2578,3 3-5672,13 3 4268,-8-3 0,-8-2 1,-9-5-1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1:37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329 74 9635,'-20'-6'-112,"-4"1"112,1 5 22,-1 4-22,3 2 23,9-1 21,4 2 113,6-7-45,-6 6-67,-10 7 0,-4 6 22,-5 9 23,9-2-158,8 21 158,4-19 314,5 10-23,5-28 157,2-4 1323,23-5-1592,-9-5-112,15-1-44,8-13-113,-17 6 44,18-7 24,-23 7-1,1-2 67,-2-1 68,3-13-135,-9 7-3347,0-12 3302,-9 8-313,-16-21 246,-1 23-134,-28-9-68,-34 48 135,22-2 112,-20 17-45,47-7 90,-20 23 45,19-15 3324,-11 13-3526,26-26-179,6-5-539,13-5 830,60-5 0,14-6 0,-36 4 0,28-4 0,0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3:07.4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3:07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7:55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277 212 10330,'-31'0'269,"2"0"-269,14 0 89,-4 0-44,9 0 426,-1 0 448,10 0-515,-1 0-269,2-5-46,0-1 135,0-7-22,0 2-179,0-6-68,0 10-90,0-5 135,0 8 0,0-9 135,3 1-113,3-11 135,6 4 0,0-3-224,22-2 67,-9 12 45,35 1-23,-20 11 0,14 0 1,-17 0-1,-6 0-67,-7 0 23,-8 0-45,-7 0 67,-5 2 0,-1 4 0,0 2 45,6 14-45,0-5 22,2 13-22,-2-7 22,-3 3 1,0-1-23,-3 5 22,-2 3 23,-2 1 67,-10 6 22,-6-1 2,-31 32-69,8-15-67,-16 19 44,16-25-21,1-4 89,-16 8-45,15-18 0,-13 5-44,20-20 44,4-4 22,4-1-66,-10 11-23,15-10 0,-8 12-23,19-12-111,5 9 67,1-11 22,3 4 112,2-2 292,19 7 0,0 2-247,20 3 22,-1-7-44,4-3 45,5-1-1,31-2 23,-17-8-45,25-1 113,-24-8-24,0-11 46,-3-6 89,4-17-67,-31 15 0,-3 0-156,-30 17-91,-1 3-1009,0 0-358,0-1-1032,0-6 2377,2-8 0,-1 6 0,2-3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7:56.5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254 33 9343,'-3'-18'650,"-1"3"-739,4 15-46,-2 0-89,1 0 89,-1 0 135,-2 0 46,0 0 761,-2 0-225,0 0-111,0 0 67,-9 0-493,3 2-112,-10 6 22,5 6 23,-3 13 22,-16 31-23,1 8-89,1-1-23,14-14 91,16-28 44,4-7 134,4 1 359,23 4-425,-9-6 66,26 7-134,-23-14 0,8 3 135,-6-7-90,5-2 560,33-27-425,-21-2-1,20-21 314,-36-7-202,-12 10-223,-5 4 21,-10 13-22,-6 12-22,-3 2-90,-7 1 68,-12-1-23,5 3 112,-23-6-112,20 7-202,-27-4-1188,31 9-2265,-17 22 3655,21 21 0,8-8 0,3 3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29.885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1 333 7738,'95'-20'1698,"-64"7"-1698,30 8 0,3 5-62,-24 0 18,9 0-7,10 0 46,8 1 24,-17 0 1,1 1 86,27 1 152,17-1 123,-36 0 156,-10-2-162,-8 0-50,-11 0-62,-7 0-210,31 0 1,7 0-127,15 0-1201,3 0 0,3 0 1232,-29 0 0,-3 0 11,4 0 0,-1 0 25,1 0 1,-1 0 256,-1 0 1,1 0-168,16 0 0,-1 0 95,29 0 122,-39-1 1,-4-1-66,5-1-113,-13-2-11,-7 1 1203,-4 1-1315,3 2-101,6 1-62,10 0-106,9 0 201,6 0-5,2 0 67,0 1 23,-13 2 0,-2 0 56,10 0 179,26 4-11,-65-7 207,-7 2-123,-8-2-207,-1 0-51,3 0-67,9 0-17,14 0-61,16 0-96,16 0-44,13 0-41,9 0 103,2 0-201,2 2 284,-4 0 73,-7 2 6,-7-3 50,-12 0 236,-10-1 5,-13 0 425,-5-1-576,-13-2-146,2-1-129,22-4 50,-2 4-38,30-1 117,-8 3-11,6 2 5,4 0-28,1 3 34,-1 1 0,-1 0 56,-7 0 362,-5-2-261,-9-2 45,-12 0 117,-10 0-5,-11-3-230,8-1-314,0-2 34,23 1-6,7 1-122,15 2 77,11 1-33,3 1 107,3 0 44,-3 3 129,-2-2-3277,-5 2 3274,-6-2 456,10-3-723,-18-8 466,-6-1-202,0-11-330,-17 8-44,26-1 111,0 8 90,11 3 16,8 3 2433,2 1-2433,3 2 84,-5 2 79,-3 1 79,-12-1 50,-10-3-1754,-16-1 2219,-13 0 615,-8 0-1203,-10-5-6,6-1-291,5-6-17,16 0-45,20 2-11,28 2-26,-1 6 1,5 2-73,-24-1 0,2 2 374,-8-1 1,3 2-1,-6-1 12,-6 1 1,-5 0 58,-1 0 0,-1 0 2447,42-1-2307,-5-1 1076,6-18-566,-39 2-168,-1-16-1053,-26-4-919,14 12-1770,11-5 3230,15 17 0,-31 7 0,-7 1 1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4.3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219 190 9523,'-1'-22'2264,"-3"3"-1636,-4 10-68,-2 0-66,-3 0-494,5 3 0,1 2-68,5 3-133,2 1 178,0-2-67,0 1-67,0-2 628,12-7-381,3 2 22,14-7-179,6 4 89,29-6-44,-7 4 67,21-3-45,-18 8 0,-7 3-471,-7 3 23,-23 3 649,-19 13 23,-30 13 46,-21 16-3595,-17 10 3414,-1 4-229,23-19 1,2 1 184,-16 15 11,19-14 0,-1 3-34,0-1 1,3-2-45,-17 22-1,-6 10-44,37-40-202,7 26 22,6-20 382,12 18-45,14-32 3410,13-8-3118,13-6-46,8-6-202,10-2-22,11-5-22,7-8 327,6-6-1314,-5-11-5499,-5-3 6396,-14-8 0,-27 18 0,-14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27.4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298 366 10263,'0'-16'380,"0"2"-402,0 12 112,0 0 224,0 1 1838,0 1-897,0-2-806,0 1-158,0-5-268,0 0-46,0-23 1,0 9 67,0-17 44,1 14 24,0 2 313,0-22-292,-1 21-89,0-17-23,-1 15 1,-1 7-1,0-3 91,1 12 312,-2 2-290,1 2-158,-2 2-111,3 2-561,-15 12 740,-7 14-45,-20 21 11,8-1 0,0 2 11,-12 21-22,18-24 0,4-2-646,8-3 668,8-9-44,5-17-68,3-4 23,1-4 67,2 3 45,12 2 89,15 1-3191,23-6 3124,23-1-888,-8-10 0,2-2 821,29-4 11,-35 3 0,-8 0-55,-17-1-315,-20 7 359,-15 12 2290,-3 9-2290,2 15 0,-1 6 23,2 4-23,-3-1-44,0-5 135,-15 9 65,-3-17 113,-38 18-224,27-32-695,-14 5-3678,35-38-1075,1-11 5403,-1-29 0,4 25 0,-3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0.8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192 239 6966,'0'-20'68,"0"4"66,0 12 113,0 3 156,0 1 1235,0-3 401,-3-9-1568,0 1-202,-3-6-202,0 8-335,-1 3 290,-3 1 68,3 1 224,-3-4-180,6 4 23,-2-5 0,-1 5-67,-1-3-90,-5 4-90,2 0 68,-6 2-23,-4 1 22,3 0 68,-2 0 157,11 0 224,5 0 2220,2 0-3408,2 0 582,0 4 135,0 1 112,8 1 158,3-1 1523,70-2-1321,-10-11-338,-6 0 1,2-3-57,-16-1 1,-2-2-11,43-14-1055,0 18 1,-3 4-1862,-18-3 2214,3 6 1,-16 1 0,-50 1 0,-8-1-1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1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507 179 9747,'-40'20'986,"-1"-2"-6354,3-5 5547,-3 0-22,-2 3-329,-30 22 261,27-11 559,-6 16 0,5 7-513,15 4-135,-16 28 90,43-41 2503,13-16-2324,16-7 561,68-13-583,-3-24-191,-22 1 0,1-4-23,-19-6 1,-4-4 11,-4 1 0,-3-1 3063,22-30-3142,-36 19 1,-7-6-135,-10-9 0,-7 0 818,-8-31-336,-24 5-314,-25 71-68,-12 9 1,-6 28 0,-1 9-158,-4 6-522,19 3 1,13 7-1406,38 19-2489,23 10 4641,13 5 0,-3-35 0,-1-12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2.3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178 1 7549,'-61'2'-421,"3"3"1,25-2 0,8 1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3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54 175 8289,'-21'-19'1144,"5"2"-987,9 10-179,3 2-113,0 3-134,3 2-23,1 0 606,0-3 493,0 1 1951,2-9-2489,0 7-202,5-6-67,12 5-67,5 1-3325,21-2 3459,4 2 1,17 0-219,7-8 218,-18 3 0,0-2-67,17-6-22,9 0 89,-53 12-45,-17 5 3228,-4 0-3048,10 31-90,2 2-67,8 13 293,-10-16-450,-8-14 471,-21-2-270,-3 4-21,-19 4-3279,-13 14 3211,11-10 23,-21 20 335,1-12-223,18-9 112,-7-6-113,36-18 23,1-1-112,7 0-516,1 0 3883,2 0-3255,9-2-90,9-5 68,41-15-247,16 1 44,8 1-44,-21 22 0,-4 8 90,0 14 22,28 21 45,-52-6 0,-6-5 67,-9-9-68,-7-8 136,-7-6 67,-4-7-1,-3-1-201,-91 24-23,32-3-187,-7-1 1,-3 2 164,-8 11 23,12-7 21,14-4-2510,55-34 2466,70-47 0,-24 22 0,32-24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7:48:33.9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466 11 9814,'-19'0'-134,"1"1"-5594,7 3 5706,-6 4 1430,-9 8-1408,-27 20 905,6-2-53,-1-2 0,1 0-225,5-3-291,-16 7 225,54 23-359,29-15-112,4 26 3526,23-33-3526,-11-21 201,19-9-156,-14-6-1,10-14-67,-20-8 1,-3-16-3707,7-33 3482,-12 7-64,-13 10 0,-3 0 132,-3-7 201,-19-5 44,-34 28-978,-21 54 1,-20 26-1,11-5 788,27-19 1,2 4-42,-26 21 0,-6 11 1,37-6 1665,82 12-3430,34-10-1541,-23-31 1,4-3 3379,4-6 0,-3-4 0,14 1 0,-19-8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04.2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97 86 6428,'-32'-11'426,"6"1"-112,11 4 90,10 2-23,-2 0 90,7 2-23,0-1-67,0 3-201,0-1-157,-3 1-46,3 0 0,-3 0-111,3 0 762,0 0-269,-1 0-113,-1 0-44,0-2-23,1 2 270,1-1-427,0 0 0,0 0-44,0-1 0,0 1 1434,0 0-1345,0 0-134,7-1 22,5-2 157,13-1-67,14-1-45,9 0-45,12 2 45,2 0 0,2 2 0,-2 1-44,-6 1-3348,-8 0 3369,-11 0 23,-10 0-45,-9 0 23,-6 2 0,-4 4-23,0 6 90,1 6 3369,10 18-3369,-4-6-68,6 12 68,-5-15-22,-2-3-23,-1-3 44,-6-6-44,-2-5-44,-4-4-46,-1-1 336,-18 19-111,-11 0-45,-25 22-68,-6-7 0,15-12 1,-1-1 0,-17 10-23,-10 5-23,36-21 1,12-3-23,8-3 0,6-5-23,7-2 24,3-2-24,1-4 68,0 1-156,0-2 380,8 0-22,4 0-45,10 0-90,2 0 45,0-2-45,-3-1-89,-1-1 89,-1-2-112,6 0 45,3 0 45,2 1-90,3 1 23,5 3-23,-8-1 0,5 2 23,-7 8-23,2 8 45,2 12 0,1 7-45,-5-1 45,-2 0 0,-6-6 0,-7-3 0,-4-6 0,-6-1 22,-2-5 68,-1 0 89,-8 2 24,-12 0-181,-18 5 179,-40 5-133,10-5-68,-26 4 44,22-7-66,-6 3 0,-1 2 22,6 2-68,9 1-155,12 8-47,24-9-21,10 7-337,16-11 179,11-4-313,15-3 762,28-7 0,-22-2 0,8-4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05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334 42 7863,'-14'-20'807,"2"4"-739,8 13-1,1 2 23,2-1-23,-2 2 112,1 0 203,1 0-91,-2 0 45,0 0-67,-3 0-269,-4 0 23,-3 0-46,-6 0-3391,-3 4 3414,-6 7-45,-3 8 23,-2 6 22,-1 7-45,6 0-67,3-1 112,6-2 3347,8-4-3280,4-1-67,6-4 23,1 6 66,1-7 1,7 4 67,6-9 67,22-3-89,-3-6 89,13-1-112,-9-8-22,-3-10 22,-4-5-45,-7-12 45,-2 3-44,-8-3 66,-3 2 0,-5 1 517,-4 1-405,-2 2-67,-6 2-111,-5 2-68,-5 1 0,-2 4 67,1 3-89,3 5-68,1 3-112,-10 2 45,6 19-202,-5 36-178,12 5-1010,23 27-1548,10-21 3095,17-14 0,-16-19 0,-5-15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27.5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35.741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1 9626,'13'1'-975,"-4"2"438,-9-2 497,3 8-861,-2-4 901,4 7 0,-3-9 0,1 1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1.8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5913,'0'0'0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3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310 139 11003,'-20'33'22,"5"-7"-44,13-23 22,1 0-158,-4 4 91,3 1 0,-2 1-1,4-1 113,-1-1-45,-1 0 45,0-2 0,-4 3 202,-3 2 44,-4 1-3526,-2 0 3302,-3 1-67,2 1 0,0 3 0,0 2 0,1 3 0,-1 1-67,2-3 3415,2 3-3371,2-4 68,1 5-23,2-8 0,1 1 1,0-6 66,2 1 46,-2 2-112,0 0-1,-1 2-22,1 3-22,-4 11-45,5-3 44,-1 10 1,5-9-1,1-2-22,0-2 0,0-1 23,0-4 44,0-2 68,0 4-45,2-5-22,0 3-23,4-3 0,-2-3 0,5 4 0,0-1-23,5 4 23,3 1 67,1 1-44,2 2 44,13 4 45,-8-8-22,9-1-46,-15-11 293,1-4-202,-6-1-23,2-2 44,6 0-133,-2 0-1,10-4 23,-5-4-23,3-4 68,-1-4 135,0 0 66,0-5 426,6-10-426,-10 4 1,5-8-45,-13 10-158,-1 3-66,1-1-23,-2 1 22,3-1 45,-2 0-44,0 1 22,-2-6-22,-1-1 44,4-32-22,-6 14-1,3-20 24,-6 22-46,-1 6 0,-2 5 23,-2 2-22,-1 13-23,0-1 0,0 12 0,0 1 0,0 0 44,0-3-44,-3-2 23,-1-6-46,-8-2 46,-9-25-23,1 9 0,-5-15 0,6 19-90,-1 5 1,1 4-68,-1 6 112,2 5-448,-17 7 336,4 11-68,-13 15 46,4 12 44,4 9-133,1-1-1459,-18 15 359,7-8-2040,-20 15 3408,17-14 0,19-20 0,11-8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4.3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274 36 10263,'0'-16'1344,"0"3"-962,0 11-69,0 0-177,0 1-204,0 0-44,-8 1 67,-9 21-3347,-16 12 3392,-10 27-405,-5 10 405,5 0 0,8-7-68,11-13 1,10-13-67,8-13-315,3-7-716,3-8-1369,7-3 3334,2-4 1,0-2-1,-1 0 1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5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298 38 9007,'-2'-21'964,"2"5"-964,-1 15 426,1 1-23,-2 0 91,2 0-135,-1 0-382,-1 0 68,0 5-45,-6 6 0,2 3 0,-4 3 23,1-3 21,-1 0-21,-6 2-23,-5 6 45,-5 6 44,-7 7-66,0 7-23,1 0 22,5 1-44,4-3 22,7-4-68,5-4 24,6-8-24,3-6-44,2-7-3325,0-4 3437,0-2 0,0-2 45,0-2-45,0-1 23,12 0 22,8 0-1,16-3-88,9-1 88,6-5 1,-2-1 3347,2-1-3414,-9 2 22,-4 5-23,-5 1-21,-7 3-1,-6 0 45,-4 1-46,-5 19 46,-5 1 0,-2 19 46,-4 1-1,-3 3-1,-7 5 1,-6-3-22,-7-3 21,-2-6 136,-14 4-136,5-13-21,-12 6-1,12-16 1,5-4-23,10-3-68,6-7-335,9-1-539,1-3-627,3 0 1569,6-15 0,-5 12 0,4-12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6.1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151 83 9388,'-20'-21'1637,"4"2"-1211,12 12-224,-1-1 67,-1 3-135,1 0 0,-3 1-66,1 2 21,-2-2-21,2 2-68,-1 0-45,1 0-23,-2 1 24,-1 1 21,-1 0 23,2 2 0,4 0 45,2 1-45,1-2 90,2 1 45,0-2-23,0 3 45,0-3-741,0 1 899,4-1-2,9 2-111,7-1-67,9 2-45,1-1-68,1 0 23,-3 0-23,0 1-22,0 1 67,-3 1-44,3 2 22,-2-2-45,9 2-202,10-5-471,20 1-986,19-3-2444,12-2 4103,-3-2 0,-38 2 0,-20-2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6.8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24 9456,'-16'0'2510,"3"0"-2241,13 0 1,0 0-337,2 0 89,13 1 68,13 4-46,16 1 46,13 1 44,6-1-66,6-3-46,-2-2-179,-3-1-1345,-6-6-2354,-12-4 3856,-15-7 0,-15 7 0,-11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29:58.5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233 30 10397,'-19'-12'1413,"4"1"-1324,11 9-89,2 1-45,1 1 247,1 0 22,0-1 46,0 0 335,0 0-695,-1 1 135,-2 13-45,-3 11 0,-2 20 0,-2 11 45,0 8 0,-2 3-45,0 2 157,-1-4-23,1-3-44,-1-5-1,2-3-66,1-5-23,3-2 0,-2-4 22,3 1-22,-1 4 0,1 0 0,-1 26 0,0-23 0,0 18 0,3-31 90,-2-3-135,4-8-22,0-5-539,2-4-1232,0-6-1593,0-4 3431,0-8 0,0-4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00.9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1370 13312,'-2'-26'358,"6"-2"-111,6-4-68,4-4 1,4-4-24,-2-2-44,3-1-44,-1-3-23,0-2-67,2-6 44,4-8-67,6-6 45,9-10 45,6-5-56,-17 38 0,0-1-1,2-1 1,1 1 11,3-2 0,0 2 0,-2 1 0,0 2 90,24-32-68,-13 13 180,-17 20 247,-13 14-337,-8 16-68,-5 5-88,0 7-68,2 0-113,-2 0-806,2 0 1008,-2 7 1,0 2 22,0 13 0,-8 5 0,-6 9 0,-11 11 22,-8 5 1,-2 11-46,0 0 23,6 1-89,8 13-23,11-28-23,5 1 45,5-32 90,5-8 23,3-6 89,10-1-44,7-7 66,12-14-112,9-10 68,7-19-23,6-10-45,3-10-22,-30 29 0,-1-2 0,2 0 0,1-2 0,10-14 0,-1 1 0,14-20 0,-23 33 0,-5 5 45,-10 10-22,-11 13-23,-4 10-23,-4 3-403,2 1 314,-2 2 67,0 16 45,-2 16 45,-10 28 0,-8 17-12,4-31 1,-2 1-34,-1 3 0,-2 0 11,0 1 0,0 0-22,1-1 0,1-1-11,-15 38 22,12-11-90,10-17 90,7-10-45,5-12 45,0-5 0,4-7-22,2-7 44,3-5-22,-2-5 23,0 0-23,-5-5 0,2 2 0,-3-5 0,0-1 0,0-1-45,3 0 67,5 0 135,9 0-111,7-14 88,22-27-134,-12 1 22,6-12-44,-24 26-45,-9 13-68,-4 6-201,-4 10 336,0 9 0,0 12 0,-4 8 0,-1 5 0,-1-7-45,2-4 22,2-10 1,2-4-23,0-6 202,0-2-67,4-2 44,1-1 0,5-1-110,2 0-24,3 0 22,1 0-22,3-1 22,0-4-22,1 0 68,0-3-24,-1-2 46,14-19-23,-7-1 23,7-16-23,-12 5 22,-7 1 46,-6 0-45,-4 6-90,-4-3-22,-5 14-46,-7-1-89,-8 17 0,-8 2-22,-2 4 90,-1 1 21,-1 5-22,4 8-44,-13 27 134,12-5-23,-7 16 23,13-18-22,3-1-23,3-2-22,2-1-157,4 15 89,6-11 45,16 9 90,17-18 135,22-6 22,14-9 22,7-5 68,-2-4 22,-8-2-67,-14-2-1,-16 1 427,-12-3-449,-10 4-111,-4 1-136,2 1 24,4 0 88,8 0 24,6 0-23,8 3 0,5 3-3370,3 1 3392,3 5-22,-2-3 22,25 4-44,-17-4-651,18 5-2220,-26-1 2848,-12-3 0,-13-2 0,-12-6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44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74 10980,'-21'0'1098,"4"0"-829,12-2-156,2 2-1,1-3-90,1 3-269,0-1 247,0 1 23,0 0 67,0 0 22,1-1 179,0 0 1010,0 0-898,0 0 1,0 0-46,0-1-156,0 0 22,0-1-224,0 1-22,0 1-68,0 1 158,0-1-1,0 0 740,0 0-673,-1 0-44,-1-2 0,-1 0-23,0-2-44,2 4-23,-2-1 0,3 1 0,-3 1-23,3-2-66,-2 2 66,2-1-112,0 1-156,0-1-180,0-2-560,-1 0-1749,-6-3 2780,-5-3 0,3 5 0,0-1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33.3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85 6249,'-20'-12'1592,"3"2"-1032,9 3-156,4 2-90,-1 1-135,5 1-67,-2 2-89,2-1-427,0 2 427,24 0 156,2 0 180,30 0-337,1 0 247,2 0 0,2 0-246,9 0-1,-14 0 1,-4 0 22,-10 0-45,0 0 22,3 5 112,28 2-156,-9 1-90,26-2 112,-13-5-561,8-8-896,5-5 1457,3-10 0,-41 8 0,-11 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36.69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30 144 10746,'-10'-15'1849,"1"3"548,9 12-2263,-5-47-134,4 32-672,-4-34-1478,19 45 408,6 3 1742,15 3 0,-14-1 0,-3 1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22.2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 14589,'-9'-29'1144,"2"10"-6939,5 11 5571,2 8 781,0 0-2104,8 8 1547,19 22 0,-13-14 0,11 12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2:38.1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318 0 7393,'-28'0'2175,"4"0"-1683,12 0-289,0 0-136,-2 0 0,0 0 0,-1 0-44,2 2-23,0 2 0,1 1 0,-3 1 0,2-1 0,-2 0 0,-1 3 201,-9 7 293,-2 3-315,3-1 135,6 0-90,13-12 494,2 0-449,3-5-381,0 0 156,7 0 651,13 0-313,-1 0-91,8 0-112,-11 0-112,-1 2 23,-1 3-23,2 3-21,-1 4-46,0 0 67,-2-2 0,0-1-89,3-3 89,5-2 314,11-2-269,-12-1-1771,1-1-4507,-29 7 6166,-28 5 0,16-3 0,-12 1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0:49.5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7572,'0'0'0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10.5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489 0 5756,'-36'0'135,"2"0"-5527,7 0 5908,1 5 1476,-5 1-1387,0 5 1084,2-3-904,2 2 246,5 1-986,5-2-23,3 5 1,2-1 3369,-2 6-3370,-6 7 0,-19 19-44,9-13-112,-10 7-494,19-17-179,9-3 807,7 21 0,3-24 0,2 13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4.1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6675,'0'-6'1143,"1"1"-1188,-1 4-605,2 1-336,-1 0 628,2 0 358,4 0 0,-3 0 0,1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4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68 6115,'83'-25'44,"-32"10"-469,22-4 425,-44 15 0,-13 1 0,-5 1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24.6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80 6137,'34'-13'471,"-3"-2"-493,-5 5-248,1-3 113,-8 8-44,5-1-23,-6 6 224,7 0 0,4 0 0,33-8 0,-34 6 0,17-5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4:59.1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44 6204,'-11'-16'-118,"12"2"1,2 5 0,7 4-1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7:34.8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28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53 439 7460,'0'-17'493,"0"4"-1143,0 11-179,0 2 626,-5 0 203,-3 0-22,-5 3-45,0 1 134,5 2 112,3-2 359,4-2 157,1-1 2153,0-1-3094,1 0 492,5 0-112,3 0-44,6 0 44,1 0 2,2 0 20,-1 0-133,0 0 44,0 0 67,0 0-22,3 0 91,2 0-2,24 0-246,-6 0 135,18 0-135,-14 0 45,-1 0 67,-1 0-89,-2 0 44,-2 3 135,-1-1 22,-1 2 248,-1-2-114,0-1 46,0-1-112,2 0-202,8 0 89,35-7-156,-12 2-68,25-5 90,-27 5 0,-2 3 0,0 2 90,23 0-46,-28 0-66,14 0 44,-36 0 24,-7 0-1,-3 0 44,-12 0-22,2-2-67,-5 2 0,10-3 0,10 2-22,17-4 44,14 2 46,14-2-113,10-1 45,1-1 0,0-1 67,-10 2-67,-4-1 0,-15 1 90,-8 0 66,-15 1-21,-10 0-45,-7 1 22,5-1-112,0 2 23,15-2-46,4 2 23,10 0 23,5-1-1,33-2-44,-22 0 22,18 0 22,-33 2-44,-8 1 44,-8 0-22,-6 1 22,10-2-22,-6 2 45,18-3-45,-7 0 23,47-5-91,-16 4-643,-22 1 0,2 1 711,34 0 22,6 1-11,-46 1 1,0 1-24,0-1 1,-1 0 34,45-3-23,-10-1 0,-13 0 22,-13-1-59,-12 1 60,-7-1-23,27-3-23,-7 3 46,34-3-68,-3 4 56,-42 4 0,2 1-22,4 0 0,0-1 11,-1 2 0,0 0 0,-3 0 0,0 0 22,45 0-22,-10-1 23,-7-1-46,-12 0 1530,4-1-1507,-9-3-23,4 2 23,4-1 0,5 2 0,17 0 0,-42 2 0,1 0 0,2 1 0,0-1 0,1 0 0,-1 1 0,-1 0 0,-1-1 0,46 0 11,-36 0 1,-2 1-12,22-2-969,12 0 969,-40 1 22,-1 0 45,11 1-44,11-2-1,11 2-22,7 0 0,-1 0-22,0 0 44,-3 0-44,-1 0 22,-7 0 22,-7 0-22,-10 0 22,-10 0-3079,-6 0 3057,-6 0 23,1 0-1,6-1-22,6-1 349,-5 1 1,2-1-372,28 1 22,-25 0 0,2 0-12,-2 1 1,-2 0 34,27 0-167,19 0 144,-39 0 3343,-9 0-3320,-7 0 179,-10 0 179,-9 0-67,-2 0-180,-3 0-44,3-1-157,21-6 44,-6 2-44,44-3 67,-25 6 0,26 2 23,-17 0-1,5 0-22,2 0 45,0 0 44,-6 0 216,-4 0-103,-12-1 201,-13-5 315,0-6-718,-7-2-90,13-2-67,48 4 134,-10 6 1,-21 3 0,1 2 22,26 8 0,-8 0-23,-11 4 46,-8-2 21,-10-3 24,-8-2 44,-9-2 23,-11-1 22,-5-1-113,-5 0-200,3 0-921,3 0-1546,7-4 2623,2-6 0,-11 4 0,-5-3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37.518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21 39 13077,'10'-21'-499,"-1"4"-185,-9 17-2593,-9 0 2944,-1 3 0,-2-2 0,4 3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43.5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1 442 11204,'6'-17'1211,"0"2"-628,1 7-224,-2 1 44,2-2-178,-4 0-225,1 3-225,2 0-66,5 5 246,10-1 112,14 2-157,14 0 158,11-1-46,11-2 68,3 0-3460,0-1 3370,-6 2 292,-10 1-504,-11-1 279,-16 2 135,-8-1-23,-10 1-89,-3 0-113,19-2 23,4 2-22,28-1 22,9 1-23,17 0 68,13 0-45,-47-1 0,4 0 1515,22-1 0,2-1-1515,-22 0 0,-1 1 33,14-3 1,-4 1-56,4 0 441,-21-1-397,-16 2 24,-13 2 21,0-1-112,-1 2 23,33 0-3126,-8 0 3193,25 0-233,-13 0 210,5-1-22,-6 1-22,-1-1 44,-11 1-44,-9 0 44,-10 0 45,-11 0-44,-6 0 3376,-5 0-3287,0-2 181,5 1-338,5-2 45,12 0 0,13 0 0,11 0-44,13 0 55,-11-1 0,1 1-11,33-1 11,-31 0 0,-1 0 12,18 1-46,-10-3 23,-10 3 23,-10-3-1,-8 2-22,16-6-22,-5 2-1,21-4 23,-4 6 0,9-1 23,6 4-1,8-1-22,1 1-22,5 0 22,-4-3 11,-30 3 0,-1-1 12,20-6 66,8 2-66,-43-1 21,-9 2 68,-1-2-89,26-3-23,-6 4-23,30-2 23,-10 7 7,6 1 1,16-1 0,-13 1 14,19 1-22,-24 0 0,8-1 0,-25 0 90,-39 1 134,-5-2-156,2 0-68,6 0 0,5 1-23,8 1-22,6 1-3414,13 0 3504,9 0-271,-7 2 1,2 1 293,30 1-68,-26 0 0,-2 1-45,16-1-76,-4 0 121,-12-1 23,-6-1-23,-5-1 0,29-1 22,-10 0-22,-17 0 0,1 0 0,41 0 428,-42 0 0,2 0-439,0 1 0,2 1 11,0 0 0,0 0 0,-1 2 0,-1 1 0,-1 0 0,-1 1 0,47 4-902,-11 0 902,-7-2-438,10-1 483,-30-4-22,10 0-1,-29-3-415,3 0 371,4 0 22,6 0 0,5 0-23,2-1 1368,4-1-1368,4 0 1,4 1 44,3 1-44,2 0 44,-1 0 742,-25 0 1,0 0-765,20 0 0,18-4 67,-34-1-22,-4-4 179,2 1-179,-2-3-22,2 2 839,35-2-885,-39 8 1,1 1 22,1-1 0,0 0 0,48 3 45,-29 0-45,1 0 721,2 0-699,-5 0 0,-7 0 1,-14 0 22,-12 0 111,-13 0 113,-7 0 303,-6-1-550,9-2-8,0 1-59,13-1 0,6 3 23,7 0 44,9 0-22,5 0 90,24 0-90,-20 0 23,7-2 22,-32-3 22,-10-1 0,-7-1 0,-5 1-112,-7 0-134,1-1-696,4-1-1097,12 1-3611,18-3 5583,12-2 0,-20 5 0,-8-1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48.8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136 117 11249,'-1'3'246,"-2"1"-380,1-5-23,-2 1 112,-3 0 23,-5 4-23,-3 7 45,-4 5 45,1 6-45,0-4-45,5-3 23,4-4-3505,4-1 3392,2 2 90,-2 17-268,3 12 134,5 1 201,14 4 23,13-21 44,16-4 292,9-11 337,36-18 515,-36-31 1,-3-9-1145,24-7 1540,-35-9 0,-21-3-1899,-57 2 427,5 7-269,-31 17 67,-1 31 45,14 9 45,-11 19-45,22 10 0,5 13-45,5 2-67,8-7-67,9-5-45,7-11-113,5-2-447,1-4-383,10 4-783,6-2 1950,10 1 0,-11-8 0,-3-4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49.3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318 163 6586,'20'-14'941,"-2"0"-335,-4 3 178,-1-2 225,-5 2 135,-1-1 66,-6 3-335,1-2-449,-2 1-404,0 0-44,-7-3 22,-4 2 0,-7-1-90,-5 6-44,0 2 156,-3 3-22,0 1 22,-2 6-44,-4 8 22,-1 9-3347,-1 9 3347,0 5-935,3 4 935,4 2-23,5-3-44,8-4-203,6 0 46,4-2-134,41 12 470,9-21-449,21-8 1,8-7-101,-20-8 0,1-5-371,22-1 1,-1-4 517,-25 0 1,-5-3 289,33-17 0,-36 12 0,-19 2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49.7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26 11742,'-12'-9'359,"2"1"0,6 3-113,1 2-66,1 2 89,1 1 1502,0 0-1480,0 0-268,0 0-1107,0 0 0,1 0 1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2.4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1 189 9523,'10'-61'-853,"2"9"428,-3 14-159,-2 16-1298,-1 11 1882,-4 7 0,-1 4 0,-1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4.6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74 25 9186,'-18'-2'-202,"2"2"337,9 3 89,2 0 157,4-2 583,1-1-515,0-2 112,-1-1-46,-1-3-223,0 1-203,0 1-66,0 2-46,0 1-111,0 1-68,2 0-1121,-2 0 1368,1 0 45,1 0 470,-2 0-492,2-2-68,-1 1 44,1-1-88,-3 1-47,3 1-3989,-2 0 4080,1 0 0,1 0 0,-2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28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44 12751,'2'-22'-1121,"2"8"-2399,6 6 3520,5 19 0,-5-9 0,-1 9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9:35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5891,'0'0'0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2.5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860 0 10576,'0'24'-157,"0"-4"157,0-13 0,0-2 45,0-3-67,0-1 156,0-1-67,0 3-22,0-1-45,-1 5 23,1-1-46,-3 3-22,3 0 1,-1-5-46,1 0 90,0-4 2265,0 0-2355,0 2 23,0-2 1165,0 1-986,-2-1-66,2 0-46,-1 0-46,1 2-88,-2-2 44,2 1 68,-1 2 22,-2 0 0,-1 3 0,-4 0 0,1 0 67,1-3-67,1 1 0,2-4 0,0 3 0,-1 0 22,1 3-22,-3 1 23,2 1-23,-1 0 0,0-1 0,0 2-23,-2 2 46,-14 19-1,0 1-22,-14 16-22,4-5 44,-4 1-22,0 0-22,-6-2 44,-26 17 68,14-19-68,-18 14 0,25-25-22,5-3 24,8-3-2,7-7-44,7-3-2,2-1 2,7-6 44,1 2 2,7-5 20,1-1 24,-1-1-24,2 0-21,-3 0-23,3 0 134,-2 0-89,-1 0-45,-3 1 0,-3 1-23,-4 2-89,-15 7 135,5 0-23,-8 4-23,15-4 1,4-2-23,6-2-67,4-4-90,2 0-156,0-3 313,0 1 269,10 3-112,4 2 0,14 5-112,1 0 135,19 7-90,-13-4 22,14 3-67,-11-6-158,7-3-88,14-3 448,15-4-134,12-19-64,-37 4 0,0-3-94,1-7 1,0-4 178,-2 0 1,0-2-57,-5 2 1,-2-2-12,1-3 1,-5 0-404,7-9-762,-7-3-1368,-32 28 2511,-3 1 0,-2 9 0,0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3.0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210 88 7885,'-13'-24'3813,"3"0"-2984,7 13-246,1 1-45,2 3-246,-2 1-180,2 3-135,0 0-66,0 3-382,0 0 471,0 8 0,0 7 22,2 16 90,-2 14 180,1 17-1,-6 16 0,-9 15-179,4-43 1,-2 1-80,-3 1 1,-1-1-1,2 0 1,0-1-34,-12 39 0,6-13 45,7-14 0,3-18 0,4 0 0,2-20 22,2 6-45,1-13-22,1 1 0,0 3 0,0-2-22,0-1-90,0 5 89,2-11-44,0 1 22,2-8 1,-2-4-46,-1 1-202,2-2-1053,0-10-5740,11-38 7085,-2 2 0,0-7 0,-6 27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6:38.202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40 12046,'15'3'1983,"-4"-1"-5260,-11-2 0,4-25 3063,0 28 0,1-26 0,-1 33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4.4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351 0 10128,'-16'31'515,"-6"10"-291,-6 20 68,-8 11 22,-6-1-89,-1 4 43,1-7-44,6-7-179,4-7 0,8-13-67,8-8 44,7-11 0,6-8-201,1-8-22,2-2 66,0-4 135,7 0 112,10 0-22,17-2 44,16-8 45,3-3-179,0-2-89,-1 5-46,-17 6 113,0 18 22,-17 12 22,-3 24-22,-8 11 157,-3 36-45,-4-27-89,0 14-91,0-39 696,-11 13-291,-7-11-135,-13 17-113,-4-16 1,-1-1-90,2-7-3370,2-6 3370,7-6 0,-1-6 23,6-4-1,1-8-44,3-4-292,0-5-1009,1-9 3280,-1-12-4490,6-19 2533,4-16 0,4 22 0,2 2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4.8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1 142 9545,'0'-27'2040,"0"2"-1435,0 0 270,0 4-270,0 4-67,1 5-202,0 5-245,0 4-114,-1 1-67,0 2 23,3 0 156,4 7 2,7 6 66,11 7 44,11 3 449,42-16 1,11-8-450,5-6-546,1-1 1,-6-5 389,-30-8-45,-24 7-314,-18 8-1076,-13 4-1480,-16 2-1816,-12 1 4686,-19 12 0,16-8 0,0 8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5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519 139 9568,'12'-25'268,"4"4"-111,0 8-45,4 2 46,-1 1 133,-4 1 180,-2 0 157,-3 1 134,-4-1 0,0 1-112,-5 2-134,1 2-90,-2 1-90,0 1-269,0 1-134,0 1 45,-4 0-68,-11 1 68,-15 15 134,-22 13-67,-9 22-23,-14 11 0,2 6-22,37-34 0,0 3 34,-8 14 0,2 2 10,-14 28-10,24-28 0,3 0-11,1 19 21,10 0-88,8-2 21,6-2 0,8-4-22,23 15-44,0-26 89,21 1-67,-10-33 134,-1-12 113,-2-5-113,-3-4 246,7-20-223,-12-2-45,6-20-23,-15 1-44,-4 0-68,-6 2-156,-5 2-225,-1-9 269,-12 14-135,-9-5 270,-14 19 112,-10 8 0,-4 4 112,2 5-89,0 7-46,5 13-44,4 15 44,4 15-112,9 9-1457,6 26-627,9-21-562,5 10 2736,3-34 0,0-19 0,0-9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6.6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221 0 6854,'-8'3'3117,"2"-1"-2243,6-1 1144,0-1-1973,-3 0 45,0 0-90,-6 0-90,-2 0 45,-8 3 45,-5 9 23,-6 12 66,0 16 1,2 12 22,5 7-112,8 0-135,6-3 91,7-11 88,12-10-88,7-13 246,15-9 156,4-7 1,4-5-45,-7-5-135,-2-7 46,-11-9-113,-5-9-112,-8-7 22,-4-8-179,-3-2 134,-5-4-22,-4 8-3481,-5 8 3481,-1 14 135,5 10-68,-1 6 23,-3 11-45,-4 14 0,-1 12-90,1 12 68,9-2 858,10 0-2427,18-21-1549,14-6 3140,11-35 0,-17 11 0,-6-10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7.4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326 0 7482,'-21'0'1188,"2"0"-672,12 0 134,-2 0 1,-3 0-68,2 3-292,-5 2-67,0 5-179,-1 2-45,-13 25 23,3-2-1,-10 25-22,5-4-22,3 5 44,2 1-224,10-7 68,8-6 111,6-2 158,13-18 21,5-7 360,9-17-67,4-5-1,-2-9-156,1-4-225,-4-12 90,-6-3-135,-3-5 1,-3-7 44,-2-7-134,2-8 89,-4-1-44,-2 0 89,-4 10 225,-2 10 44,-6 8-247,-9 15 90,-8 2 69,-8 10-248,0 2-45,3 14-67,3 12 112,13 16-920,4 13-941,22-1-1098,16-5 2959,18-12 0,-15-20 0,-5-9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18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186 145 8693,'-4'-18'942,"0"4"-696,0 14-22,0 0-111,0-1-68,0 0-45,0 0 22,-1 1 45,-3 0 180,-3 0-91,-3 5-66,-4 7-22,-3 12-46,0 8-44,0 11-1,4 8 0,4 5-223,7 1 44,3-4 202,12-14-67,11-10 291,14-17 494,11-9 223,28-43-402,-23 6-203,10-31-89,-39 19 44,-11-1-66,-8 0-91,-17-26-201,-1 20 112,-15-12-90,9 36-46,4 11-155,-1 10 201,4 8 90,-5 13-426,4 12-897,5 12-224,4 3-1592,6 2 3094,5-9 0,-3-13 0,3-9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20.1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0 10150,'-3'17'-269,"0"5"314,-1 0 0,0 6-45,1-3 0,2-3-45,1-8 45,0-6-112,0-5 291,0 0 292,0-3 852,0 1-1032,5 2 46,3 0-158,10 6-111,2 1-24,8 5-21,5 1-1,4 2 1,3-2-113,2 0 68,2-2 22,2-4 0,5-4 179,1-3 67,3-3 46,-4 0-68,-3 0-134,-6-2-23,-2 2-112,-3-1 45,2 1 0,1 0 0,7 0 0,2 0 0,9 5 45,40 2-45,-19 0 22,-25-3 1,-1-2-3371,17-1 3372,-9-1-119,-9 0 95,-13 0 157,-4 0-135,-9 0-22,2 0 23,1 0 3311,8 0-3379,13 0 264,12 0-208,-6 1 1,4 0 33,36-1-23,-32 1 0,0-1-22,24 0 45,-10 0-22,-4 0 223,-9 0 337,5 0-404,-20 0-88,4 0-24,-16 0-67,10 0 67,10 0-67,10 0 0,7 0-904,-2 0 881,3 0 68,-7 1-45,-3 1-384,-7 0 384,-8 0 67,30-1-45,-30 0 45,32-1-89,-28 0 44,13 0-44,11-4 22,6 0 0,7-3 0,0 1-67,-5 2 89,-6 0-22,-13 2 842,11-2-864,-27 2 44,8-4 68,-23 2-68,-5-1 515,3 0-425,0 0-68,9-2-66,8-1 44,11 0-44,33 3 0,5 2 22,-3-2 11,1 4 0,-8 0-11,-39 1 0,-6-1 0,-5-1 22,19-1-22,-15 1 23,23 1-46,-15 1-21,13 0 66,8 0-22,11 1 0,5 4 0,2 0 45,1-1-23,-3-1-67,-1-3 79,-28 0 0,1 0-12,29 0 34,-33-1 1,-1-1 144,18-2-89,-2-3-101,-16 2 1,0 0-12,34 0-115,-29 2 0,1-1 70,28 3 67,4-1-44,-2 2 22,0 0 22,0 0-22,0 0 0,-3 0 23,-4 0-46,-7 0 46,-4 0-23,-3 0 67,4 0-134,4 0 67,10 0 0,4 0-2146,5 0 2124,0 0 22,-3 0-23,-4 0-1059,-5 0 1104,-6 0-22,-28 0 0,-1 0 0,25 0-163,-27 0 0,0 0 208,22 0-22,8 0-91,5 0 24,5-1 66,5-2-33,-24 2 0,2-1-12,-17 0 1,1 1-12,19 0 1,-1 1-57,-22 0 0,-2 0-45,2 0 1,-1 1-113,46 6-151,-7 4-1519,-39-1 0,-2 0 1917,6 1 0,-2 0 0,-46-11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38:21.46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19 413 10218,'-10'-6'201,"3"0"-223,6 4 67,1 1 1031,0 1-516,8 3 91,5-1-135,17 3 44,11-1-157,17-1-89,16-2-292,22-1-270,-43-1 1,3 1 280,4-2 1,2 1-68,1 0 1,2 0 78,-2-1 0,0 1-34,1 0 0,0 1-22,1-1 0,0-1 11,1-1 0,0 0 33,1-2 1,1 0-45,-1 0 0,0-1 22,-2-1 0,-1 1 45,-2 0 0,-1 1-90,-3 0 1,0 0 33,-3 1 0,0 1 44,0-2 1,-1 1-90,-3 1 1,0 0-1567,1-1 1,0 0 1678,45-4-102,-31 3 0,4 0 23,8-4 0,0-1 33,-12 3 1,0-1-35,1-3 1,-7-1 11,1-5-22,-3-2 67,-4 1-112,0 3-1810,-1 2 1899,6 4 1,9 2 890,9 1-913,12 2-584,5-3 607,4 2-46,-2-2 1,-8-1 89,-4 1-327,-15-1 304,-9 1 2293,-11 3-2315,-10-1 1678,-4 4-1700,-5-2 969,23 1-992,-3 2 1,4-1 67,34-1-34,-25 2 1,-2 0-102,13 3 698,-4 0-608,0 2-67,-8-2-112,0-2-248,-10-1-1479,-6-2-2017,-18-12 3923,-12-10 0,-11 6 0,-5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03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351 148 5823,'-5'-5'23,"1"0"-46,4 3-66,0 1 111,0-1 90,0 2 135,0-1 134,0-1 246,1-2-21,1 1 134,0-3-157,-1 3-90,-1-1-157,0 0-67,0 0-89,0 0-91,0 1 1,-1 1 44,-1 0-22,0 1-22,1-1-22,1 0-68,0-1 112,0 2 157,0-1 44,0 2 181,-4 0-337,1 0-135,-6 0 225,1 0-68,0 0-67,-1 0-89,-1 0-46,2 0 23,-1 0-44,3 0-1,-1 0 0,-7 0 45,0 6 22,-9 3-22,3 6 23,-2 4 22,0 3 44,-9 9-44,5-5-23,-11 17-89,19-19 67,0 9-22,13-10 22,0 3-23,2 1 23,2 2-67,-1-1 22,2-3-67,0-4-67,3-2 269,8-6 89,9 2-89,10-5-1,8-2-22,3-4 45,6-3 225,27-3-113,-15-9-224,19-9 224,-22-10-156,-1-6 22,-5-7 133,-3-2 158,-5-23-178,-18 20-24,-5-12 381,-21 12-246,-7 20-269,-5-7 89,-5 22-89,-2 0-90,0 1 45,-2 1 23,-4 0-292,-20 1 224,3 3 0,-11 2-89,16 20-1077,9 20-1816,10 30 3027,11 18 0,8-30 0,1-10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03.7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77 10352,'0'-27'1637,"0"4"-1009,0 9-494,0 6-335,0 5-159,0 1 204,0 6 178,0 14 68,0 11 134,0 18-3078,0 8 3347,-5 3-224,-3 1-66,-3-4-136,0-5-22,5-9-23,0-8-89,5-10 3392,-1-7-3819,2-6-1591,8-2-1951,5-5 4036,4-3 0,-5-1 0,-6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28.6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1742 13760,'7'4'862,"-2"0"152,-5-4-409,0 0-448,-9-11-157,7 7-67,-6-8-34,8 10 101,0 0 454,0 1-466,2 0 7,1 1-1,6 0-27,2-1 33,10 1 5,7-4 1,11 1-1,7-2 68,9-2-73,4 1 0,2-2-3397,-1 3 3397,-2-2 0,-4 3-634,-6 0 578,-4 1 23,-5 2-57,-4-2-190,14 3 224,-10-3 50,13 1-5,14-11 11,12-2 0,2-4 6,-2 0-1,-31 7 1,-1 2 44,7 3 3040,-16 2-3090,8 2 947,-15 1-941,2-1-1,6-1 1,3-3-6,6-1 5,2-2-5,2-2 0,0 0 34,-3 0-17,-2 0-3370,-8 2 3387,-6 2 10,5 0 18,-13 4-62,8-3 0,9 0 0,-2-1 0,19-5 39,-7 2-22,31-9-11,-18 4-6,19-5 3397,-30 4-3397,-5 0 51,-7 1-7,-6 1 1,-5 3 17,-5 0-57,-3 2 1,13-7 5,-3 2-11,18-8 0,-2 2 0,7-2 11,5-3 23,1-4-34,-1 1 6,-5-4 38,-4 2 158,-3-4 39,-5 0-12,-4-1-105,-1-3-74,-4 2-39,-2-3 28,-2 1-39,-1-1 0,-3 3 0,2 1 0,-2 2 0,2-2-5,2-1 5,4-6 11,5-5-8,-7 10 0,2-2 69,18-18-38,-17 20 0,-2 2 72,3-2 258,-5 6-280,-17 16-39,-2 4-40,-12 10-161,1 1 72,-1 0 78,1 0 0,0-2-72,1-1-168,-2-3-359,2-4-526,-2-5-5336,-9-1 6467,-6-5 0,3 11 0,-1 1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04.2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186 121 8850,'5'-24'2982,"-1"3"-2152,-4 12-292,0 0-45,0-3 45,0 2-112,0-1 45,0 1 0,0 4-23,0 0-268,0 5-203,0-1-694,0 2 717,-2 25 112,-11 18 0,-8 40-79,6-33 1,-2 3-452,0 4 1,-1 1 450,2-1 1,1 0-23,1-5 0,2-1 34,-6 35-22,9-15 21,3-14-21,5-11-23,1-9-23,0-11 1,2-7-696,3-4-285,5-6-3862,1-3 4017,-1-4 0,-4-2 0,-3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18.4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324 286 11585,'-11'-7'875,"0"-2"-651,2 5-90,0-1-89,0 1-22,2 1-1,4 1-22,0 1 0,3 1 22,0-1 23,0 0-22,0 0 21,-1 1 248,-3 0-45,-4 0-180,-5 0-45,-2 0 68,-4 0-90,1 0 45,-1 0-90,3 0-22,1 0-23,3 3 0,2 1 1,0 7 66,1 3 46,-4 19-23,4-5 0,-3 13 45,3-13-90,0 4 90,-1-1-45,-3 19 0,5-13-90,0 10 68,6-18-113,2-2-45,0 1 68,9-1 112,7 1-44,9-3 88,6-3 46,-1-3-23,-2-5 68,7-2-180,-11-6-22,4 0 202,-8-5-180,-6 0 45,6-1 67,-1-8 157,6-7-22,26-32-90,-14 11-90,17-17 24,-25 22-24,-1 1 0,-4 0-3414,-4 1 3482,-2-3-45,-3 3-112,-2-3 156,-4-1-89,-3-4 23,-4-6-46,-2-6 135,0-7 3459,-13-23-3481,2 24-23,-14-9-67,6 35 22,-1 10-22,2 9-112,2 6 23,-5 3 134,-4 9-90,-34 46 0,7 7-45,16-10 1,2 3-68,9-8 0,3 1-606,-15 42-290,12-11-517,12-11-1389,7-16 2959,13-13 0,-5-18 0,4-10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19.0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36 9141,'-2'-16'2354,"1"2"-2376,1 11 134,0 2 1,0-1-46,0 2 90,0 3 448,0 12-224,-3 11 23,0 20-247,-6 10-23,-1 9 23,-4 6-68,0-2-89,0-2 46,5-7-68,4-10-24,3-5-671,2-9-920,9-8-1928,5-13 3565,6-7 0,-6-8 0,-6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19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221 227 8581,'2'-24'3632,"-1"4"-2735,-1 11-158,0 3-178,0 2-247,-4 1-157,-1 0-22,-2 3-1,1-1-134,0 1-134,2 0 44,-6 0 45,-2 9 0,-9 14 23,-3 19 22,-15 43-22,10-14-23,-3 20 22,17-31-44,9-5 45,2-6-158,4-7-67,12 3 158,3-19 156,12 0-22,6-20 112,1-3-23,4-4 1,-1-10 224,27-25-247,-25 6-112,19-17 22,-32 16 23,2-3 67,-1-7-22,-1-1-45,-2-7 44,-6-3-21,-3-7 21,-8-5-66,-2-2-135,-5 4 0,-6 9 246,-8 12 157,-10 10-246,-5 10-23,-3 8-44,-10 7-45,10 9 22,-10 15-22,10 15 89,0 18-44,-4 8-23,2 7-381,3 2-404,7 5-896,11 0-1099,6-2 1977,10-10 0,-2-27 0,1-13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20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574 24 9904,'-6'-6'2331,"0"0"-1703,3 3-112,2 0-135,0 0-224,1 2-134,0-1-203,0 2 68,-2 0 0,-1 0 112,-5 0 45,-8 3 201,-11 9 1,-7 7-113,-11 13 46,-2 2-91,-4 5 23,0 2-66,1 0-69,3 5-3346,5-1 3369,6 1-46,5-4 46,8-6 0,5-7 0,5-9-45,6-7-44,2-6-23,4-4 3280,1-1-3572,0-2 404,5 2 180,4 3-68,5 2 0,2 4-45,0-4-67,-1 2-22,3-2-427,18 1 382,-2-3 179,23-1 23,-3-4-1,7 0-44,3-8-45,-2-1 44,9-10-223,-28 9-628,-2 1-629,-31 8-425,-5 1-67,-4 0 1883,1 1 0,-1-1 0,0 1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21.3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201 77 7706,'-8'-27'2422,"0"5"-1683,3 9 1,-2 7-246,5 0-135,-1 5-113,3 0-66,0 1-248,-1 0 225,-1 1 225,-2 10-46,1 7 202,-3 10-67,0 7-157,-2 6 112,-4 7-180,-4 10 45,-2 11-66,-4 10-135,1 9-1,2 4-44,5-4-1229,4-5 1206,7-15-380,1-9 336,2-15 44,0-10 0,0-11 1,0-5-68,0-6-426,0-2-515,0-3 240,0 2 746,0-4 0,0-1 0,0-3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23.4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189 148 7885,'-13'-9'2288,"3"0"-1818,10 8-21,0-1-158,0 2-21,-1 0-69,-1 0 1,-1 0-68,0 0 23,0 0-134,1 0-91,1 0-268,1 0 359,-1 0 66,-1 0 68,-1 4 46,-2 4 43,-3 4 68,-2 4-90,-7 4-134,6-2-90,-3 4 0,10-1 22,1 5-89,2 7 179,1 2-3482,4 19 3393,3-15 22,3 7-23,1-21-44,-2-6 22,-3-1 0,2-6 22,-3-1 3437,5-2-3347,0 0 45,7 0-67,2 1-112,4-2 179,8 0-269,2-2 336,23-3-157,-14 0 134,12-3-44,-21-9-89,0-5 67,-3-14-46,-3-4-44,-4-4 22,-4-1-112,-3 1 68,-6 0-1,-1 4 68,-6 0-90,-2 4 89,-1 0 91,-4-7-45,-2 6-180,-4-5 22,-4 6 23,-2 1-112,-4-2-23,-5 2 46,-3 2-1,-1 6 180,2 4-157,0 6-45,-18 5 112,10 3-23,-17 10 46,15 9-91,-6 16 46,2 14-23,-2 12-605,3 12-1547,5 10 2197,19-19 0,3-2 0,-2 1 0,6 15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24.0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160 0 11182,'0'52'1973,"-6"1"-1121,-4 1-494,-7 5 91,-6 2-247,-1 3-90,-1 0-45,3-2-67,4-4-247,9-7-1322,3-8-1884,10-9 3453,8-13 0,-6-10 0,5-8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26.4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222 227 7863,'-1'-21'1323,"0"5"-695,3 13-135,-2 2 3431,0 1-4036,-2 0 224,-3 0 67,-7 0-67,-6 2-67,-4 3 0,1 1 0,3 1-45,4-1 0,5 0-45,-1 0-45,2 1 0,-1 2 90,1 3 0,0 3 23,1 1 44,1 3 0,0-1 1,-1 2-23,1-2 0,-3 1-23,4 0-44,-2-1-90,5 2-1,0 0 68,2 0 45,0 1 67,0 1 1,6 1-3415,3 0 3414,4-1-44,0-4 22,1-1-45,-4-5 0,0-1-23,-6-5 23,1-2 3392,0 0-3437,12 0 225,18-1-113,4 0 179,12-1-223,-8-2 112,-5-7-23,-1-2 0,-5-9-23,-3-1 1,-7-1 22,-6 3-67,-6 2 44,-6 1 46,-1 2 89,-3-2-112,0 3 90,1-10-157,1 3-23,1-9 23,3 3 0,-3-1-45,4-3 23,-2 0-23,-2 1 0,-1 1 0,-2 0-23,0-1-44,0 5-1,-5 1 68,-3 9 0,-6-2 135,-3-2-45,-2-4-23,1-3-67,-6-10-22,6 8-113,-3-2-201,5 16 0,-1 3 89,-4 6 157,-4 0 269,-7 13-179,-3 11 0,-6 17-45,3 9-134,2 4-471,5-1-448,12 1-1414,7 3 2512,24 22 0,-8-39 0,12 9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28.1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12 230 8962,'-6'-12'2780,"1"2"-2444,5 5-44,0 1-90,2-1-157,3 0 156,5-3 203,2-3-45,3-2 67,-1-2-90,0 0-90,-4 3-111,0 1-112,-2 3-46,4 1 23,5 0 0,5-1 0,6-1-22,4 1 67,5-3 0,4 1 67,1-2-45,-6 2-67,-8 2-90,-13 4-89,-7 3 21,-5 1 91,-2 2 179,2 9-3369,-3 8 3369,2 9-44,-2 4 21,0 2-66,0-2 66,0-2-89,-3-6 23,-2-2-23,-5 6 3392,-11 4-3213,-4 0-89,-9 0 0,-1-10-23,0-4-22,-2-2-1,1-5 24,5-1-68,5-2 44,4-1-66,7-2 0,1-1-68,5 2 23,0 1 22,0 6-67,4 15 112,1-4-180,4 10 135,16-12 202,13-4-1599,28-5 1935,21-7-336,17-3-101,-42-6 0,1-2-1439,-3-2 1,-1-1 1382,40-15-852,-16-7 852,-6-20 0,-34 27 0,-4-11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3T09:24:59.6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20 162 366,'-20'-41'5427,"25"11"-4845,46 32 1,33 20 0,-8-4-527,-19-11 0,0 0-19,22 9 1,12 3-1,-9-14-3920,-6-27 1,-12-9 3882,16-13 0,-28 14 0,-9 0 0,-21 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29.1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6591,'5'13'-157,"-2"-3"0,-3-10 0,0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0:36.2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745 36 7011,'-14'-2'337,"2"1"-158,10-2 135,1 0-22,1 0 44,0 0-67,0 1 45,0-1 179,0 3 67,0-2-89,0 0-22,0 0-46,0 0-156,-1 0 44,-4 0-67,1 0-67,-2 1-89,-3 0-68,4 1 23,-3 0-1,3 0 23,1 0 0,-2 0-1,1 0 46,-3 0 44,-1 0-44,-4 0 67,-5 0-112,-1 0 0,-5 0-45,4 0 0,-1 0 0,1 1-68,-9 10 68,8 0-2457,-6 7 2434,8-4 46,2 2-1,-24 16 1,15-12 22,-18 15-45,20-22 22,0 3-22,4-4 0,1 1 2345,-3 4-2367,3-2 22,-1 5-23,-1 9 1,8-7 0,-4 11 44,8-13-22,0 1 45,-1 0-68,1-1 68,-3 1-67,1 9-45,1-10-1,2 6 1,5-11 22,1 1 1,2 3-46,0 1-44,0 3-1,2-1 158,5-2-23,3-2 22,7-5-44,2-3 22,0-3-68,0-4 68,0 0 0,-2-3 314,-1 0-180,2 0-66,-5 0-68,3 0 0,-7 0-23,-1 0-22,3 0-111,-1 0 402,11-5-134,-6-3 68,5-4-1,-11-3-22,-3 0-45,-5-1 89,1-2 69,-2-5-181,0 7-66,0-3 22,0 9-23,0 2 45,0 1-44,0 2 66,-4-3 181,0 1-1,-6-3-135,1 1-112,-3-1-66,-2 2-91,-1 4 68,-17 1-23,5 3-493,-13 4-672,9 10-292,3 8-516,4 8 2063,12-1 0,6-13 0,6-4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1:31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3111 292 11339,'-76'-10'-30,"1"-1"0,7 1 0,11 3-5586,23 10 5661,6-1 1470,8 1-1312,-2-2 1127,-3-1-1015,-6 0-2313,-9 1 2199,-5 2 1247,-7 3-1404,-5 4 5,0 2-71,-3 4 22,4 3 0,3 2 22,0 3-44,8 1 22,3-3 0,5-1 0,6-3 2964,2-4-2874,0 2 1450,-2-4-1294,-8 2 24,-6 2-47,-11 2-88,-8 6 336,-5-2-449,-3 3-44,8 1-23,7 2 45,4 5 0,6 1-22,0 1-1,-14 16 46,15-12-46,-12 14 113,16-15 22,-3 1-22,-4 2-46,-2-1 1,3-1-22,3 0-23,8-1 67,4-3-67,2 2 0,1 0 0,1 0 0,-14 19 89,11-12-21,-8 15 246,14-19 89,-2-1-66,0-1-91,-6 1-111,0 0-91,2 0-21,-1 3-1,5 1 68,-1 7-67,-2 4 44,3 8-22,-4 6-12,12-19 1,1 0-12,-12 27 46,-4 16 44,10-32 67,0-3-67,0 1 68,1-1-23,-1 25-157,9-19 0,4 20 0,8-25 22,4 1 0,0 2 1,0 3-1,0 1 90,4 28-22,-2-25 90,4 19 88,-5-32-3391,1-1 3235,-2-1-89,0 2 112,0 2-113,1 2 1,4 7 21,5 1-66,6 2 111,-1-19 1,3-1 45,11 25-35,-9-25 1,1-2 124,7 15-24,0-1-44,-3-7-90,0-2 1,1-1 44,2-2-44,7 4 21,26 26-66,-10-17 1706,-15-20 1,-1 0-1663,17 17 67,4-2 136,-3-1-147,-16-18 0,-1 0-33,13 16 67,11 12-90,-24-27-45,-1-2 1,2-1 21,2 5-3413,7 2 3414,4 4 0,8 2-56,-16-16 0,1 1 33,21 16-44,17 8 44,-33-21 45,19 7-44,-15-10-23,17 7 44,-17-13-21,1 0 22,1 0-1,0 1-21,-1 2 44,-1 1-45,0 3 23,3 0 3392,-1-1-3392,17 5-45,-22-12 45,9 1-45,-24-12 0,3 3 44,1 0-21,5 6 67,4 2 22,5 1-67,5 1 67,28 13-67,-13-10-23,-23-11 1,-1-1-1,31 7-22,2-1 45,4-4 0,-3-1-23,-26-7 0,1-1-22,24 5 0,-30-5 0,-1-1 45,15 5-22,-3-1 44,5 2-22,5-2 0,9 0 0,-12-3 0,3-1-23,-16-2 0,1-1-22,19 4 0,0 1-11,-22-5 0,-4 0 33,46 7-44,-6-2 55,-32-7 1,0-2 11,26 4-12,-30-5 1,-1-1 123,18 2 0,-2-2-112,3 1-23,-2-1 23,3 1 0,3-1-22,6-1-23,5-1 45,4-1-23,-1 0-22,1-1-3347,-5-6 3369,-6-2-931,10-13 953,-35 7-501,0-3 547,-38 8 44,-5 1-89,-2 2 2648,16-7-2693,0 4-23,19-9 46,-4 3-1,10-6 23,6-4-45,9-6 0,1 0 1292,-5 1-1157,-2-1 0,-22 10 862,5-3-974,-4 4-46,11-4 45,-1 4 1,3-1-45,34-13 22,-24 11 0,0-1 22,28-13-22,-43 18 0,-1 0 23,38-21-1,-4 0-542,-12 1 610,-11 2-68,-10 1 45,-8 3 23,-3 0 23,-3 0-24,0 0-167,-1-4 78,23-21-22,-11 11 22,21-17 22,-19 19 1,-1-1 44,-4-4-22,-1-4-1,-14 11 1,-1-2 22,14-29-67,-15 25 0,-1 0 0,8-25-22,-2 1 22,-1 3 22,0 6-66,8-16 44,-6 23-23,7-17 23,-9 21 0,0-7 0,-6-4 23,-1-5-1,-7-7-44,-1 0 89,-5-4-90,1 2 23,0 2-11,-1 24 0,1 0-11,6-23 33,-5 26 0,1 1-33,4-12 559,-2-1-515,-3 0-44,-5-2 44,-2-2 23,-3-2-23,0 0-22,-2-1 0,-2 4 23,-2-20-23,-2 26 0,4-12 22,0 30-22,0 2 128,-8-24-128,-1 14 23,-4-19-46,4 19 46,-2-1-23,0-1 22,2 2 0,-7-21-22,8 22 0,-3-12 0,6 24 0,-2 0-22,1 2 0,-4-6-1,-7-18 1,2 10 22,-6-17-23,6 20 23,0 2 0,-2 4 0,2 4-44,-4-6 44,8 10 0,-3-4 0,8 12 0,-5-1 0,-1-3 0,-3-3-23,-5-6 1,-1-2-1,-4-6 1,-4 2 0,-2-2-1,-3 3 1,-5 1 22,0 0 0,-18-8-23,18 13 23,-8-7-22,21 19 44,3-4-22,-13-8 0,12 4 0,-10-10 23,10 8-46,-4-2 1,-6 1 0,-5 2-1,-4 2-44,-2 4 0,-25-10 89,21 11-89,-19-7 112,28 13-90,-3-3 45,-1 0 45,-4-5-45,-33-15 0,18 9-23,21 11 1,1 0 67,-21-9-135,19 10 0,0-1 67,-25-9-22,25 11 1,1 2-23,-15-3-23,1 4 23,2-1 67,6 3 22,0-2 1,3 1-46,-4-5 23,-34-13 0,16 5 0,23 10 0,-1 0-22,-22-7 22,2 7-45,-4 0-89,3 7-1,1 2 113,3 5-1,7 3 46,4 2-23,7-2 0,0 1 22,2-5-22,-5-1 0,-28-8 23,13 4-46,-21-1 1,21 7 22,1 3-46,-3 1-43,-1 1-46,4 0 46,3 4 66,8 1 23,-13 5 45,17-5-45,-16 0 0,13-5 0,-8 0 0,-9 0-22,-6 0 44,-1 0-67,-2 3 23,5 4-23,-1 6 0,-1 9-3414,0 8 3280,-2 3-1523,6 3 1556,21-14 0,-1-2-213,-29 11-359,-2-8 1,-5-2 325,25-7 0,-4 0-1011,-1 3 0,-9 2 1,-4 2-1,7-1-1452,-1 2 1,3 0-1,-3 3 2999,-5 1 1,-7 2 0,3 1 0,12-4 0,0 2 0,8-2 0,7-3 0,0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1:50.1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6316,'0'0'0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1:25.4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784 0 9320,'-25'8'2355,"2"0"-1346,5 0-90,1 2 0,-4 2-201,0 4-158,-6 3-178,1 7 21,-3 4-134,1 3-134,1-1 22,3-4 22,8-6 270,5-6 89,3-5 156,0-4-88,-7 1-90,-8 3-203,-8 6 158,-23 20-314,14 1-67,-10 22-46,24 2 1,9 13-22,7 8-68,9 2 22,20-7-44,5-15 0,20-15 22,8-20 180,-13-14 89,0-16-22,-18-19-90,0-20 0,-1-16-34,-9 9 1,-2-2-11,1-22-24,-2-15-66,-8 40 44,0 10 46,-2 4-1,-11-11-45,-1 8-22,-13-8 23,2 16 111,-6 6-89,-3 11-45,-7 4-23,-5 20 1,-11 23 22,-3 29-34,22 2 1,4 5-341,11-21 0,4-1 329,-2 16 0,6-6-67,11-10-23,16-21 23,6-17 269,44-20-44,-11-17-46,25-19-67,-29-15-3271,-5-2 3136,-12-3-67,-10 6-327,-7 9 462,-7 12-68,-3 16-89,-3 11 134,0 8 90,-3 2 2997,-9 8-2975,-8 5 0,-16 10 23,-4 4-22,-3-2-23,8-2-45,6 4 0,12 5 1149,7 14-1172,14 45-200,16-16-46,-7-25 0,5-3-112,25 8 134,-3-19 68,-3-14 156,-5-14 204,2-22-47,-10-12 46,-1-22-91,-16-13-44,-4-10-67,-3-12-45,0-3 123,-4 34 1,0 3-12,2-14 0,-6 7 22,8 45-22,0 8 0,0 3 157,0-1 112,-4-1-134,1-2 111,-8-1 23,-4-1-202,-3 3-134,-19 8-23,10 25 68,-13 29-1,15 29-22,14-37 1,3 1-180,-2 47 134,9-21-134,13-21 112,4-23-23,13-16 135,19-8 90,-7-13-23,13-11-89,-13-9-1,-1-12 1,2-6-113,14-41 113,-15 13 11,-18 21 0,-3 0 33,-3-20-22,-10 9 22,-4 6 68,-3 9-45,0 9 134,-5 4 46,-7 9-1,-18-9-135,3 11-44,-7-7-67,9 16-1,-2 4-44,-12 10 11,-3 21 0,-2 8 11,-28 25 34,18-5 0,4 4-23,17-12 1,6 1-35,-16 44 1,23-13-1,12-8 1,22-12 45,12-9-23,17-7 67,8-8-44,-2-7 0,15-5-1,-17-10 1,12-4 89,-12-8 23,5-13-90,7-11-23,0-18 46,-1-12-124,-19 1 0,-2-5-1184,-10 11 0,-2-1 1206,7-21 1,-3-1 44,-15 18 0,-3 3 12,2-44 134,-17 18 202,-22 21-157,-19 23 56,-3 21 0,-5 5 11,-28 0-202,26 9 1,2 6-45,-12 19-45,8 21 67,11 18-68,7 10 24,9 6 32,18-24 1,3 0-56,-1 26 67,6 14-67,18-43 2390,8-11-2413,20-11-22,5-10-381,7-11-382,1-7-4550,16-20 5425,-32-15 0,0 7 0,-33-2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1:28.2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0 5734,'-10'0'0,"2"0"0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1:44.8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0 144 14276,'8'-11'0,"-1"2"-23,-7 9-245,0 0 178,1 0 90,5-2-22,-1 1 44,5-2 68,-3 0 21,2-1-21,0 0-45,-1 0-23,0 1 23,-3 0-67,1 2-1,-3-1-22,0 2 23,1-1 0,2 1 22,1-2 22,3 1 23,3-1-23,1-3 23,2 0-45,-2-2 45,-4 2 0,-3 1-1,-4 2-21,-1 1-113,-2 1 113,1 0-23,2 0 22,1 0-22,5 0 22,1 0 23,4 0 0,1 0 0,-2 0-23,-4 0 24,-3 0-46,-5 0-247,-1 0 291,1 0-21,2 0-1,1 0 23,-2 0-90,0 0 135,-2 0-90,1 0 0,-1 0-23,2 0 23,-1 0-22,-1 0 605,2 0-941,2-5-1817,8-6 2175,11-8 0,-7 7 0,-1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1:46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98 13581,'6'-38'359,"1"7"-225,-6 26-22,2 3-67,-1-1 0,-1 1-23,-1 1-44,0 1-90,0 4 156,0 7 203,0 9-113,0 7-88,0 5 111,-4 0-45,2 0-68,-5-2-44,4-9 23,0-2-23,2-7 22,1-3-22,0-5 0,0 0 23,0-3 1613,0 0-1524,0-5-67,0-9-45,0-7 45,0-11-22,-2-1-23,1-2-23,-1 3-22,1 3 45,1 4-22,0 5-46,0 3 46,0 5 22,0 4 22,0 4-22,0 2-44,-1 1-1,0 0-112,0 0-179,1 5 314,0 6 44,1 11-22,2 2 0,2 9 22,-1 0 1,1 3-1,-4 0 1,1-4-23,-2-5 44,0-5-44,0-5 23,1-3-23,0-5 0,2 0 0,0-6 67,-1 0-134,1-3 156,-2 0-448,5 0-1188,1 0-1165,8 0 2712,1-6 0,-4 5 0,-3-4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00.2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8879 3219 10913,'0'-17'538,"0"3"-561,0 11-22,0 2 449,0 1 224,0-2-68,0-1 1,0-1-157,0-2-113,-1 0-45,-1 1 46,-2 1-113,2 1-134,0 0-45,2 2-22,0-1-45,0 2 89,0-1 45,0 1 112,0-2 68,0 1 45,0 1-68,0-2-44,0 1-113,0 1 0,0-3 45,0 1-90,0 0-22,0 0 0,0 1 0,0-1 23,0 2-1,0-3 45,0 2 45,-2-2 45,2-1 68,-1-2 245,1-10-290,-2 4-45,1-5-23,-4 7-45,2 2-22,-1 1 22,0 1-45,2 2 1,-2-4-23,3 2 44,-1-2 46,1 2 67,-1 0-45,0-1 23,1-2-23,-2-3 45,0 0-45,-2-4-89,0 3-1,-1-5 1,-2 5-1,1-4-22,2 8 0,1-2 0,4 7 22,0-2-22,0-1 0,0-2 90,0-12-23,0 3-44,0-10 21,0 7 46,0-2-45,0 1 22,-2 1 23,-3-2-90,1 10 0,0-3 22,4 9-22,0-1 0,-1-6 22,1 1 46,-3-6 89,3 4-67,-3-2 22,3 0-23,-1-3-44,-1 3 22,2 0 23,-3 2-45,3 1-23,-1 0-22,-1 4 0,2 0 0,-1 4 0,1-2 0,0 1 22,0-8 46,0 0-23,0-8 67,0 4 0,0-2 45,0 2-23,0 0 1,0-10-112,-3 8-1,1-10-44,-2 15 22,1 1 0,1 2 0,1 4 0,1-5 22,0 4 1,-1-3 66,-1 2 23,-2-1 0,-2-3-67,0-4-23,-3 4 23,2-5-22,-4-1-23,4 5 0,-1-1 0,4 8 0,3 2 22,-2 1-22,1-2 0,-1-1 0,0-4 22,-2-6-22,1 4 45,-3-4 22,3 5-22,-2-1 1,0 2-46,0 0 22,-1 3-22,1-1 22,0 4-22,2 1 0,-1-1 23,2 2-23,-1-2 0,0 0 22,0-2-22,-1-2 0,-1 0 45,-10-12-45,3 6 22,-7-8-44,7 9 22,1 1 22,3 4-44,2 3 44,1-1-44,1 3 22,1-1 0,1 1 0,0 1 22,-1-2-22,-2 0 0,-1-2 23,-2-4-23,-1 1 0,-1-6 0,-2 3 22,1 1-22,-5-3-22,4 1 44,0 1-44,5 2 44,0 5 1,-1-3-23,-2 0 22,-7-8-22,-3-2 22,-43-45-44,28 32 112,-29-28-90,44 45 0,1-3 0,8 10 0,-2-3 22,3 6-44,-1 1 44,1 1-22,0 0 0,1-2 0,0 1 22,0-1-22,-4-1 23,4 2-46,-3-1 23,5 2 0,1 1 23,1 1-23,3 0 0,-1 0 0,1 0 0,-1-1 22,-1 1-44,-1-1 44,1 1-22,0 0-22,0-2 44,-3 2-22,0-2 0,-5 0-22,1-1 22,-1-1 22,-8-4-22,4 1 23,-4-4-23,2 2 0,1-2 0,-5 0 0,-5-2 0,-24-9-45,10 8 45,-13-5-23,21 13-21,6 1 44,5 3 0,5-1 44,10 3-21,1 0-23,7 2 0,-1 1 45,0 0-45,0 0 0,0 0 22,-1 0-44,-1 0 44,-1-1-22,-1 0 0,0-1 22,-7-1-44,5-1 44,-5 0-22,6 1 23,-3-1-23,3-1 67,-3-2-45,0-2 46,-4-1-46,-4-3 1,-21-12-23,7 4-45,-14-6 22,17 12 46,1 4-46,4 2 23,4 0 0,-9-2 0,8 3 0,-6-2 23,9 4-23,0 0 22,-2-2-22,-5-2 23,-19-10-23,1 0 135,-11-6-135,8 3 0,3 1-23,-1-1 46,7 1-46,2 4 46,6 2-23,4 2 0,1 2 22,4-3-44,-3 2 44,-8-7-22,7 5-22,-7-3 22,8 5 0,0 1 0,0-1-23,1 2 46,3 1-46,4 1 23,-3 0 23,5 2-1,-3 0-44,5 1 66,-4-1-66,-2-1 22,-3 1-22,-19-6-1,8 5 23,-11-5 23,13 5-23,1 0-23,2 3 1,0-1-23,-5 3 90,10 2-90,-2-1 67,15 1 23,0 1-45,1-3 0,-4 3 0,-13-4-22,2 3 22,-9-4-3392,5 4 3369,1-3 1,-2 4 0,-1-1 22,0 1 22,0 0-22,4 0 0,4 0 3414,5 0-3391,4 0-23,1 0 22,1 0 1,-11 0-23,3-1 0,-8-1-23,7-1 23,-1 0-22,-1 0-1,0 1-21,-10 1 44,9 1 0,-4 0 22,14 0 23,3 0-45,1 0 22,3 0-22,-7 0 0,2 0 0,-8 0-45,1 0 23,-4 0 22,-1 0-22,-4 0 22,0 0 0,1 0 0,1 0 22,5 0 0,-3 0 1,9 0-1,-3 0-22,4 0 0,-2 0 0,-4 0-22,-6 0-1,-9 0 1,-7 0 0,-7 0 22,-3 0 0,-17 7 0,18-3-23,-5 4 46,27-2-1,10-4-22,5 1 0,7-3 22,-1 0-22,4 0 23,-2 0-23,0 1-23,-3-1 23,-5 1-44,-13 1 66,6-1-22,-8 2 0,13 0 0,0 0 22,5-1 1,-2 1-1,0-3-22,2 1 0,-2-1 23,-1 0-23,-4 0-23,-6 0 23,-5 0-22,1 0 22,-3 0-23,-3 0 23,-5 0-22,-4 0 22,2 0 0,2 0-22,8 1 44,4 1 0,8 0-22,5-1 0,4-1 23,-1 0-1,1 1-44,-4 0 22,-12 0-23,3-1 1,-24 1 0,17 0 22,-9 1 22,17-1-22,1 0 0,5 0 0,0 0 22,5 0-22,-2-1 23,2 0-23,-3 0 0,-3 0 0,-13 0 0,2 0-45,-10 1 45,4-1-22,-14 6 22,11-3 0,-7 5 0,21-3 22,3-1-44,8-2 22,0 0 22,5-2-22,-1 1 0,-1 1 22,1-2-22,-2 2-22,-7 0 0,-10 2 22,-5 1-23,-7 2 23,4-1 0,3 2 23,4-3-23,3 1 0,3-1 22,3 0-22,1-1 22,-1 0-44,-5 0 22,-6-1 0,-5 0-22,-2 0 44,-3 0-67,-1 0 45,-5 4 0,-23 3-23,13 1 1,-14 5 44,27-4-44,7 0 22,8-2-23,7-4 46,5 0-46,-1-3 23,4 0 0,-3 0 0,1 1-22,-1 1 22,-5 2 0,-3 0-23,-1 4 23,-8 4 0,10-3 0,-5 3 0,14-7 23,2-2-23,3-2 0,2-2 0,0 0 22,-3-1-44,-2 1 44,-6 1-44,-5 3 44,-2 3-44,-2 1 22,-11 6 0,7-2-23,-9 2 46,11-4-1,1-2-22,4-4 23,7 0-1,3-5-22,5 2 0,1-3 0,1 2 0,-5 0-22,-3 2 22,-6 2-23,-4 2 1,-3 1 22,1 4-23,-4 1 23,1-1 0,-4 2 23,2-3-23,3-1 22,5-2 1,7-3-23,1-2 0,5-1 0,-1-1 0,2 1 0,0-2-23,-1 4 23,-2-2-22,-5 4-1,-4-1 1,-6 4 22,-13 10 0,12-5 22,-7 6-22,17-9 23,2-3-23,0-2 0,-1-1 0,0-1 0,-6 1 0,4-1 0,-6 4-23,3-2 23,-3 4-22,-3 0 44,-3 3-22,1 2 0,-10 5 23,10-4-23,-6 1 0,12-8-23,4-2 46,2-1-23,-6 3-23,6-3 1,-8 4 0,7-4 44,-3 2-44,-2 3 44,-2 0-22,0 2-22,-8 5 22,10-6 67,-14 6-67,17-9 0,-5 2 22,9-4-44,-1 0 44,-2 1-22,-5 1-22,-3 1 44,-5 3-44,-1 3 22,-1 1 0,2 3-23,-1 1 46,6-1-23,0 2 0,3-5 22,4 1-22,1-7 0,3-1-22,-7 6-1,8-5 23,-7 8-44,7-8 44,-1 5-23,-2 2 23,-1 8 23,-4 5-1,-1 1 0,-2 4-22,5-7 0,3-3 23,3-6-46,5-5 23,-2-4 0,3-2 0,-2 0 0,0 1 0,0 2-22,2 3 22,-2 2 0,-1 8 0,-9 22 22,2-4-22,-6 19 23,6-18-23,3-5-23,1-7 68,2-9-45,0 8 23,3-11-46,1 8 23,1-10 0,2 1 0,-1 1-22,-2 7 22,1 4-23,-7 31 23,5-10 0,-5 19 0,7-24 0,-1-6 0,1-6-22,0-5 22,0-4 0,1 11 0,1-9-22,0 27 44,-1-20-22,0 13 0,-1-13 0,1 1 22,-1-3-22,3-2 23,-1-2-1,0-1 1,0-4-46,0 0 46,1-7-23,0 0-45,2-2 45,-2 3 0,3 4-23,-2 5 23,2 6 23,0 24-1,-1-12 1,-1 18 22,-3-20-68,-3 4 69,1-1-46,-9 28-23,11-32 23,-4 18-23,9-38 1,0 1 44,0 4-44,0-3 44,4 4-22,1-2 0,3 1 0,-1-1 0,0-1 0,1-1 0,0 0-22,1-1 44,1-1-22,1 0 23,1 0-46,5 9 23,-6-5 23,6 8-23,-6-11 23,6 15-23,4 3 0,0 2-23,3-4 46,-3-12-23,1-2 0,1 1 22,-1-2 0,-3-3-44,0-2 67,-3-3-45,-1-1 0,-2 0 22,-1 0-22,1 4 0,2 1 0,4 3 23,1 0-1,3-1-22,0 1 0,-2-2 0,3 2 22,0-2 1,3 1-1,8 9 23,-10-9-45,7 7 22,-12-11 1,2-1-23,1 4 45,22 13-45,-10-4 22,19 11 23,-15-13-68,4 0 23,2-2 0,22 13 23,-22-12-1,14 7-44,-32-14 44,-2-3 1,-7-4-1,1-1-22,2-1 0,0 1 0,1 3 0,-1 2 22,-2 4-22,0-2 0,-3-1 0,2-2 0,3 5 0,-3-6 23,0 4-23,-3-8 22,-5-1-44,3 1 44,1 0-22,4 6 23,-1-2-23,6 6-23,-3-3 46,-1-1-46,0 1 46,-1-3-1,6 7-22,-6-7-22,3 4 22,-8-6 0,-1-1 22,1 1-44,2-1 22,0 3 22,2 5-22,0 0 0,16 22 0,-5-8-22,15 14 44,-9-14 23,-3 0-45,0-4 0,-7-1 22,-2-7-89,-5-4 112,-3-4-90,-4-2 90,-3-2-45,0 0 0,9 7-45,-2-1 90,12 10-45,-4-6 0,6 8 0,2-2 22,1 4-22,13 6 23,-11-10-23,5 4 0,-7-5 0,-4-7 22,6 4-22,-2-8 23,1 1-23,5-3 0,3 5 0,4-2 45,4 4-23,0 0-22,2 2 23,-6-4-1,-3-2-22,-4-6 22,-4-1 23,-3-5 0,2 1 0,1-2-23,19 0-22,-13 1 23,11-1-1,-20 3-44,-2-2 22,-2 2 22,-1-1-22,2-1 22,13-1 1,-9-1-1,10-1-22,-12-1 23,-1 0-23,-1 0 0,6 0 0,-8 0 22,7 0-22,-6 0 0,3 0 0,5 0 0,7 0 0,4 0 45,6 0-45,5 0 45,28-1-68,-20-2 46,13-2-46,-33 0 46,-9 1-23,-6 3-23,-4-2 46,15 0-1,-4-2-44,19 1 22,-5 0 0,6-1 22,3 1-22,0-3 0,0-1 22,-6-1 1,1-1-23,-1-2 22,1 0-22,-5-1 23,8 0-23,-17 4 0,9-3-23,-13 6 46,7-2-23,2 0 0,5-1 0,1 1 44,17-4-44,-14 1 0,27-7 23,-34 5-23,6-4 0,-19 5 0,-3 0 0,9 1 0,6-3 0,7 1 0,8-2 23,3-1-23,3 0 45,-5-2-45,-8-1 0,-9 3 22,-9-2 1,-5 3-23,-3 2 0,0 1 0,13-4 0,-5 2 0,17-6 0,-4 4 22,6-2-22,0 1-22,-1-1 66,10-7-44,-19 6 23,2-1-1,-25 11-22,-4 3 0,0-2 0,8 0-22,38-12 22,-9 5 0,22-7 0,-24 9 22,-10 1 1,0-1-23,-8-1 44,9-8 24,-16 7-1,4-4 0,-14 8 45,-2-1-45,0 1-44,-3 0-1,0 1-44,1 0 44,-1 1-44,15-8-3348,-2 3 3370,11-7-958,-6 2 958,5 0 0,3-2-23,7 0 23,4-3 23,-2 1-1,-6 2-22,-5 3 0,-8 3 0,6-1 0,-10 5 2906,5-3-2906,-10 5 1490,2-4-1490,-2 2 45,0 0 89,6-9 68,-7 5-46,7-8-66,-10 7 23,0 0-68,-3 0-23,1 1-22,-4-1 0,3 1 0,-1 3-22,1 1 44,9-5-22,-4 3 0,8-8 45,-5 0-23,4-1 1,2-6-23,2 1 22,17-18-44,-14 12 66,8-12-21,-20 18-1,-3 3 1,-4 5-46,2 3 46,-3 3-1,2-1-44,0-1-1,2-4 23,13-16 0,-5 6 23,7-9-1,-12 12 45,-4 3-22,-3 0 0,-2 3 0,0-5-23,-2 6 0,2-6-44,-2 6 22,3 0 0,2-3 22,2-3-44,1-3 0,2-3 44,5-13 0,-8 11-22,3-10 45,-8 13-45,-2-1 23,2 1-23,-4 5 44,0 3-21,-2-3-1,0 7-44,-1-5 22,2 4-23,-1 0 46,1-6-46,2 1 23,-1-1 23,0 2-23,-2 0 0,-1 2 22,-1 0 1,0-10-23,-1 8 23,1-7-23,-2 9 0,2 5-23,-1-4 46,1 2-46,5-17 23,-3 8 23,4-11-46,-4 11 46,2-2-23,-1-2 0,-1-3 0,-2-1 22,-1 1 0,-1-13-22,0 12 0,0-4 0,0 14 0,0 6 0,0 0 0,1 0 0,1-2 0,0-1 0,-1-4 23,-1 0-23,0-19 22,0 11-44,0-17 44,0 13-22,-3 0 23,0 5-23,-3 7 0,3 5 0,0 5 0,3-6 0,-1 3 0,1-9 22,-2 5-22,2-4-22,-1-2 66,1-2-44,-4-3 0,0-13 23,-1 12-46,-4-13 23,4 25 0,-2-1 45,4 11-45,1 1-22,0-10 44,0 5-22,-2-10 0,-1 8 0,-3-6 23,-1 0-1,-3-6-22,-1-1 0,-3-12 0,-5-8 0,8 13 0,-2 1 0,12 21-22,-9-8 44,4 4-44,-7-3 22,0-4-23,2 7 23,-1-9 0,3 10 0,1 4-22,2 6 44,2 3-22,3 1 0,1 3 0,2-1-22,-1-1 44,0-1-22,-5-1 0,-1-3 0,-8-2-22,-3-4-1,-5-2 23,-5-3-44,-2 1 44,-2 0 0,0 1-23,7 3 23,2 1 0,1-2 23,8 6-23,-4-2-23,9 6 46,-4 0-23,1-1 0,-3-2 0,-2 0-23,-3-5 23,-1 1 0,-5-3-22,4 3-1,-5 0-21,5 3 44,3 3-23,0-1 23,7 4-45,-1 0-22,0 0-68,-7-2-223,-11-5-293,-20-5-997,-9 0 0,-7 0-726,4 3 0,-5 1 1118,4 0 1,-4-1 0,1-1 1255,-23-7 0,8 1 0,29 9 0,5 1 0,-29-18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02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378 1 5846,'-52'0'762,"6"0"-628,5 0-44,12 0 134,9 0 337,11 0 201,5 0 135,3 0-202,1 0-381,-3 1-180,-2 4-44,-6 6 268,-9 11-155,-6 7-24,-2 10-3392,0 4 3280,10-3-44,2-1-23,11-6 67,1-2 1,4-3 66,12-6 584,28 1-23,2-13-247,21-1 3303,-16-9-3482,14-17-180,-17 4-22,4-14-22,-23 8 45,-7 0-22,-4 1-46,1-4 45,-4 1 90,1-17-67,-6 9 44,-1-15-89,-9 15-3415,-10 1 3348,-10 7-45,-15 9 0,-8 5 22,-4 6 45,-3 5-67,-15 25-23,20-2 45,-7 25 23,29-11-23,7 6 67,8-1 3348,6 3-3370,4-2-45,2-3 45,4-2-22,8-7 22,28 1 0,3-16 67,18-3 157,-11-14 157,-1-9-112,-6-12-112,-5-11-45,-7-14 0,-5-34-157,-11 12-89,-5-20 111,-8 29 46,-2 14 22,0 12-23,0 14-44,-2 9-23,0 3-45,-10 3 1,-7 0 44,-43 1 45,7 9 0,-30 7 0,28 12-23,6 7-21,15 5-68,14 6 21,12 2-110,39 28-270,8-25-246,34 7-606,0-40-2489,-2-10 3812,-9-17 0,-27 6 0,-14-6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05.9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1 165 5734,'35'-5'717,"-2"1"-470,-7 4 245,2-1-110,1-2-1,4-1 112,5-4 45,6-2-66,9-3-4612,10-3 4297,8 0 208,7 3-276,3 7-66,1 2-46,-2 4 113,-1 0-277,-3 0 277,-2 0-23,-4 0-67,-4 0 23,-4 0 21,-5 0 47,-2-1-24,0-1 0,-3-1 3245,38 0-3312,-20 2 56,-17 0 0,1 1 665,25 0-699,4 0 23,0 0-68,-3 0 68,-4 0 242,-4 0-242,12 0-23,-26 0-22,4 0-22,-30 0 44,-2 0 1,5 0 22,9 0 23,40 0-91,-19 0 46,22 0 66,-33 0-111,-3 0 89,-1 0-112,2 0 897,28-15-606,-29 8-156,20-10-23,-39 10 24,3 5-91,3-1 0,7 3 22,6 0-22,-2 0 0,2 0-45,-7 0 68,-5 0 44,-7 0-112,-8 2 0,-6 1-90,-9 0 202,-5 0-67,-2 0 68,3-3 111,4 2 68,11 1 67,8 1 0,41 3-314,-16-3 22,36 6 23,-48-3-23,5 1-22,-28-4 45,-5-1 45,-4-2 66,-5 0-20,0-1-47,3 0-89,1 0 90,9 0-68,3 0 0,5 1 46,16 0-1,-8 1-67,12-1 67,-11 0-22,-2-1-112,-5 0 67,-9 0 89,-6 0 46,-7 0-45,-2 0 22,3 0 0,1 0 67,5 0-134,3 0-179,9-1 111,-2 0 46,10 0 44,-5 1-22,2 0 22,1 0-157,-2-1 404,7-6-224,-13 1 156,1-3 203,-18 4-158,-4-1-268,-1 2-23,-2-5 0,-11 3-381,-5-1-539,-12 4-2802,-6 1-896,13 6 4618,2 1 0,17 0 0,4-1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29.2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6641,'5'13'0,"-2"-3"0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07.2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377 156 6810,'22'-36'2959,"-5"4"-2264,-11 15-67,-3 2 112,-3 5-67,0 1-561,0 2-45,0 1-45,-6 1 1,2 1-46,-5 1 1,4 0 44,0 0 1,4 2 22,1-1 1748,0 2-1591,-1 0-23,1 0 68,-2-1-225,1 1-44,-1-2-45,-3 2-113,-4 0 113,-6 16 22,-5 12 90,-7 23 0,-4 14 157,-4 9 45,-1 3-113,1 0-67,4-6 0,1-6-22,8-9-3392,0-9 3347,7-9 0,2-9 22,4-9-44,5-8-359,0-7-762,3-2-831,-1-3 1600,-2 0 374,-4 0 0,3 0 0,0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07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557 1 11451,'-33'10'1479,"-2"5"-1164,-3 9-24,-10 12-112,-7 8-67,-6 8-112,2 4 0,1-1 0,6 0 0,9-4 0,8-5-112,14-9-67,8-11 0,9-10-23,3-7 89,5-6 158,7-2 113,7-1-46,9 0 67,1-1-179,3-5 134,17-2 1,-6-1-67,14 3-1,-11 4 45,2 2-45,1 0 90,-1 0 134,8-6-223,-22 2 44,0-3 22,-25 3-22,-5 2-22,-1 1-471,-2 1-247,4 0-1390,12 0 2018,9 8 0,-5-6 0,-3 6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08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307 98 9881,'-8'-21'2557,"1"1"-2221,3 0 0,2 4-67,0 4-224,2 6-68,-2 4-44,1 2 0,-1 0-45,-3 0 134,0 10 225,-11 15 269,-5 21-113,-10 19-157,-6 16-111,0 6 22,3 3-112,6-6 22,9-8-44,3-12 66,7-10-89,2-15 23,3-10-1,2-10-22,1-7 0,1-5-1502,0-2-112,0 3-1256,-2 2 2870,1 3 0,-1-4 0,1-3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08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210 151 7976,'0'-14'3497,"0"3"-2824,0 6-269,0 3-382,0 2-134,-4 0 112,-5 10 0,-8 10-45,-7 15 0,-10 36 22,13-16-89,1 16-22,16-32 67,4-12 134,10-10 538,5-9 23,12-5-22,7-6-382,1-10-45,2-9-67,-3-12-23,-4-6 2,-5-5-69,-4-7-627,0-28 380,-9 22 158,-3-10 22,-9 39 203,0 12-114,-3 8-66,-4 6 22,-7 2-22,-5 1 44,-3 0 23,0 0 0,4 0-90,2 1 0,7 7-1,2 10-43,4 14 89,8 39 0,8-12-90,6 20 90,3-30 23,-4-5 133,-5-6 203,-4 13 22,-5-11-89,-3 10 22,-8-10 45,-16 14-292,-4-10 45,-11 8-67,7-17 22,-3-3 0,-1-3-67,-1-2 0,1-4-22,4-1-493,4-4-3723,10 6-471,8-12 4709,14 2 0,-3-11 0,6-3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46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47 354 7885,'-8'-13'1032,"-4"2"-942,4 11-1,-2 0-66,6 0-1,1-1 1,1 1 336,2-3 44,0 3 1481,0-2-1795,8 1 90,6-1-111,10-2 21,9-2 136,2-1-1,5-2-22,-2 0-23,0 0-44,0 0-68,2 1-22,1-1-23,3 0 1,2 0-23,1-2-3325,-1-3 3414,0-5-44,-5 0 67,-7-3 471,-7-7-650,-15 12 67,-6-5-67,-15 13 3526,-5 0-3459,-8 0 22,-3 1-22,4-1 23,-1 3-1,5-1-22,1 2 23,5 1-1,2-1-44,2 2 44,-1 0-22,2 2-45,0-1 0,1 2-111,-1 0 89,-4 0 67,-5 10-45,-6 9 45,0 13-23,-1 6-21,5 18-2,7-17-200,3 12 134,7-21-23,8 0 158,7-3-23,11-1 67,8-1 0,1-2 0,2-2-22,4-1 0,0-4-269,9-3-740,7-7-1682,11-2 1798,12-8 0,-35 3 0,-4-3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47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198 142 9881,'7'0'606,"7"0"-203,12 0 158,3-4-113,-1-2-201,-4-5-23,-3-2 135,-7 1-1,-5 0-88,-3 2-69,-5 0-156,-1 1 22,0 0-134,0 0 67,0 3 0,-5-2 45,-3 3-90,-8-2 112,-3 4-44,-9-2-46,-2 4 46,-9-1-46,-17 4 23,11 6-67,-7 6 0,22 9 0,8 8-45,6 8 0,8 6-158,5 7-21,40 18 448,-6-19-224,35 9 179,-14-30-23,-2-5-22,-3-13-515,16-4-1166,-16-6-2601,17-9 4215,-18-6 0,-19 3 0,-6-2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49.8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480 854 9007,'13'-22'449,"-2"3"-293,-8 16 68,-2 0 90,1 3 291,-2-1-201,0-1 44,-2-1 46,-6-1-90,-3 0-247,-7-4-68,-8-1-89,2 4 0,-11 0-22,6 5-1,-7 0-89,1 1 68,-2 6 21,0 3 23,6 4 23,2 2-23,4 0-45,2 1-22,2 1-1,0 3 0,3 6 24,1 3 44,5 2-112,3 1-45,4 9-134,4-10 21,1 5 449,8-16 68,23 4-23,5-12-3436,23 1 3414,-7-11-68,5-2-66,1-1 21,-1 0-22,0 0-22,1 0 0,-2-7 22,1-1-67,-1-9 45,-1-2-45,2-5 22,-5-2 23,15-21-45,-25 10-22,2-11 22,-29 17-23,-8 7-44,-4 4 3392,-3 4-3191,-5 1-111,-3 2 134,-8-8-134,3 9-68,-3-6 0,3 9 45,-3 2 224,-3 2-134,-4 3-68,0 1 45,-5 1-22,2 0-67,-1 5-23,-1 10 45,6 9-45,1 14-45,6 2-44,5 6-135,6 12 201,2-16 180,11 8 23,0-23-90,10-2 90,0-6-23,4-2-23,0-4 46,2-3 21,17-6-20,16-1-69,1-4-45,25-13 0,-39 4 46,12-11-1,-29 8 0,-6-2 23,5-10-90,-12 5 22,15-18-22,-16 18 0,7-5 22,-13 13-44,-1 5 0,-5 2-23,-1 4 0,-1 1 112,1-1-44,1-2-1,3-3 23,2-3 157,1-3-23,1-2 1,0-3-46,0-2-89,-1 0 0,-3-3-45,1 1 0,-4-1 0,2 3-23,-3 4 23,2 3 0,-1 6 202,-1 4 0,-1 0 134,0 2-403,0 3 134,0 11 23,-7 35-90,5-1 22,-6 27-44,8-19-1,0-4 23,2-7-67,4-7 0,3-9 134,4-9-45,0-7 46,0-7 156,1-3 23,2-3-113,5-9-89,7-9 0,2-15-90,19-41-157,-12 13 68,7-23 44,-20 32 90,-6 14 23,-4 11-23,-6 13 0,-5 7 0,1 4 0,-3 2-606,0 1 427,-1 4 179,0 12 90,0 16-1,-4 15-66,0 11-1,0 0-112,1-6-3436,3-8 3459,11-13 67,3-12 89,16-9 23,5-7 23,9-19-23,2-12-67,5-22 22,-3-12-233,-1-11 166,-9-10 0,-5-11-11,-18 42 0,0-2-23,-2-3 0,1-1 0,1-2 1,0 0-23,1 2 0,0 0 45,-3 7 0,1 0 33,13-43-44,-14 43 3287,-1 9-3310,-10 36-22,-1 3-23,0 3-89,0 0 44,1 0 338,0 3-360,1 13 113,-2 16 21,1 25 0,-11 5 1,-6 8 112,-7 16 0,-2 3-907,-1 1 0,-1 1 805,-3-1 1,3-6 33,12-31 1,4-4-99,-1 32-13,7-18-23,4-19 134,8-11 224,-3-17 360,21-15 1245,-7-25-1806,11-22-67,-12-21-135,-5-17-344,-7-9 187,-5 43 0,-2-1 146,-4 1 0,-3 1-56,-11-38 224,-12 12-22,-2 20 22,3 14 67,4 14-22,7 9-45,7 6-67,6 8-68,5 1-112,1 3-22,0 0 269,4 0 112,9-1 23,11-1 269,39-2-46,-4 1-66,27 0-202,-17 2-68,0 1-1076,7 1-2533,-33 8 3587,-5 4 0,-34-1 0,-4-3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50.6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1 331 10464,'23'-5'875,"1"1"-427,-1 4-134,8 0 112,10 0-224,7 0-45,3-4 22,-2-5 90,-5-6-22,-4-8-23,-10-4-134,-3-6-45,-6-3 44,-6-4-89,-2 0 23,-6 1 89,-1 12-23,-3 9-156,0 10-224,-2 6 223,4 3 1,2 32 134,2-6-45,4 24-22,3-20 46,1-5 178,3-6 45,-3-6-113,-1-4 2,-4-5 44,-6-2 403,-2-3-493,-4 0-246,0 0-69,-2 0-65,-6 0 223,-4 4 22,-26 32-111,8 18 22,-1 9-158,16-2-133,28-30 582,13-6 68,20-10-90,13-7 45,1-15 0,2-7-68,13-7-89,-16-1 0,-5-5 22,-5-16-67,-10-4 45,-10 4 22,-10 7 157,-12 13 68,-3 10-248,-4 7-245,0 5 111,0 1 45,0 5 23,-3 16 89,3 2-22,-3 12 22,8-6-67,11-4 157,13 0-45,11-5-202,6-7-1097,2-6-1683,-3-4 2870,-7-10 0,-16 6 0,-11-6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50.8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71 32 14007,'-19'-17'1009,"4"5"-1189,14 9-783,1 3-1212,-4 9 2175,-9 10 0,6-5 0,-5 3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51.7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215 316 9141,'3'-21'3206,"1"1"-2712,2 2-90,2 2-68,2-7-44,2-1-91,1-4 292,-2-2-44,-3 2-225,-5 3 45,-1 4-90,-6 4-112,-7 2 113,-8 2-180,-9 4-23,-7 3 1,-5 5-45,-2 7-1,1 12 24,8 13-91,8 14 1,13 8-136,7 3 69,21 3 201,13-2 134,23-3-44,11-7-1,9-10 23,-20-23 1,0-3-1,30 2-45,-31-10 0,-1-5 68,12-14-46,-4-12-21,-11-15-46,-4-8 46,-9-5-136,-3-5-313,6-19 135,-12 27 179,4-5 21,-15 38-43,-3 7-1,-2 6 23,1 1-45,1 2 89,2 2-89,1 1 202,-3 1 134,-1 13 68,-7 10 66,-1 18-156,-2 12-45,5 30-292,8-17 113,13 10 89,17-33-627,13-15-1480,11-13-3880,0-9 5920,-8-23 0,-26 13 0,-14-13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30.4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7537,'10'9'4868,"-3"-2"-4180,-7-7 124,0 0-812,5-1-403,-1-1-286,4 1 219,1-1-51,2 1 45,6 0-62,4-1 23,3 1-51,2 1-286,0 0 63,-2 0 789,-5 0 890,-5 0 186,-8 0-449,-3 0-576,-15 0-18,0 0 102,-10 0 245,5 0-72,4 0-308,5 0-296,4-1-332,3 0 500,1 0 777,3 1 46,-2 0-5305,3 0 4610,-10 0 0,4 0 0,-4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51.9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42 145 12751,'-14'-46'1659,"4"6"-1592,6 10-134,2 13-740,1 8-1413,-1 6-156,-2 18 2376,2 7 0,0-3 0,2-1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52.5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360 33 10935,'1'-17'2960,"1"5"-3095,-2 9-313,0 6 448,0 25 157,-11 23 78,-5 19 1,-3 10-24,1-14 1,-2 1-781,1-4 0,-1 3 0,1-2 780,-1 6 1,0 2-457,1 5 0,-1 6 0,3-7 289,2-6 0,2-1 11,-6 31 0,4-8 11,11-26-67,4-19-67,4-8 67,4-11 112,1-8 1787,3-9-1653,-1-6 1683,3-5-1794,3-19-46,3-13-156,-4-26-180,-4-15-493,-6-13 135,-6-7 90,-14-2 290,-6 8 180,-13 11 67,1 17 23,1 16 68,7 13 66,5 9-224,10 11-224,3 4-112,6 6 247,0 0 89,8 0 202,5 0 223,14 0 69,10 0-158,12 0-133,43 0-91,-16 0-67,-24 0 0,1 0-852,20 0-1861,-7 6 2713,-15 2 0,-23 0 0,-13-1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53.2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0 156 11944,'12'0'986,"1"0"-874,-2 0-67,3 8 113,3 7 402,0 11-89,2 5 89,-2 0-44,-2-2-68,-1-5-21,-1-2 155,5-10-89,0-2-156,4-7-68,1-2-90,2-1-134,1 0 22,-2-5 0,-1-3-21,0-5-24,2-3 1,-1-1 21,4-4 46,-9-2-90,-4-6-134,-8-3-69,-6-7 2,-16-1 156,-10 0 0,-18 6 68,-4 10-1,2 7-44,9 11-23,6 2-270,8 13 136,11 9 0,3 15 22,14 9 45,12 1 179,10-1-22,12-3 0,0-5 22,0-6 336,5-1-21,-16-14 67,7-1-91,-12-10-44,5-2-134,9 0-1,29 0-179,-11 0 45,16-3-68,-24 2-1075,6-1-584,-18 2-1838,2-4 3520,-24-4 0,-6 3 0,-6-2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2:53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13603,'29'24'2982,"5"10"-2018,-1 22-269,9 5-179,4 1-270,7-6-178,7-4-1,5-11-336,6-6-1884,1-11-4662,-3-11 6815,-14-6 0,-25-7 0,-15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44.1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195 280 9052,'-20'7'336,"2"-1"-291,15-6-45,0 2 90,3-2 2197,0 0-2108,-1 0-134,0 0-113,0 0-88,1 1 156,-1 1 44,-1 2 24,-1-1 44,-1 3 156,-2 0-43,1-1-90,0-1-23,2-3 0,1-1-68,1 0 1615,1 0-1704,-2 0 45,-1 0-22,0 0 44,0 0 1,1 0 67,1 0 986,0 0-1031,0 0-23,-1 0-89,-2 0 67,0 0 45,2 0-23,0 0 90,2 0 91,-1 0-136,1 0-22,-3 0-23,1 0-22,-3 0 45,-3 0-45,2 0 67,-1 0-45,5 0 23,1 0 202,1 0 0,-1 0-180,0 0-45,-1 0 1,1 0-135,-5 0 67,3 0-45,-5 1-45,-3 15 113,5-4-1,-4 12 46,9-8-46,1 4-3346,0 19 3391,5-4-22,3 15 67,7-10-44,1 3 22,2-3-2291,1-2 2246,0-6-1472,4-8 1539,2-9 1697,22-6-1316,9-22-313,1-12-68,-4-22-22,-22-12-45,-8-10 22,-5-10-179,-6-3 90,-7 27 0,-2 1 2358,1-19-2314,-2-7 23,-2 47-45,0 9 3437,-4 4-3728,-84-15-3101,34 21 3347,-13 1 1,-1 8-931,15 24 930,-3 16 23,30 20 89,13 10-45,17-15 1,9 0-23,24 19-229,-5-26 1,6-6-467,46-5-896,6-16-1234,5-8 2870,-12-19 0,-35 8 0,-16-9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45.07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195 30 9836,'0'-12'2534,"0"3"-2130,0 3-404,0 5-247,0-1-22,0 2 269,-3 0 22,2 3 68,-3 7 112,4 7-3236,-1 10 3707,-6 48-387,-5 1-189,1-15 0,-3 9 0,0-2-97,-4 5 0,-1 4 0,2 11 0,-2 10 0,4-10-11,2-10 0,3-5-218,0 18 1,3-6 228,7-3 67,2-23-44,3-18 3364,4-15-3096,1-14 556,0-5-264,-2-15-448,1-18-371,2-31 0,-1-9-234,0-20 616,-2 11 1,-1 2-416,-6 8 157,-1 13 157,0-6 0,0 30 0,0-9 44,0 27 46,0 2 44,0 4-560,0 3 134,2 1 157,1 10 113,3 10-1,10 47 45,1-7-22,10 32-445,-3-27 423,6-3 66,18 9-44,-5-25 22,12 6-44,-16-27-23,-2-6-23,-9 0 1,-6-5-45,-9-1 44,-7-3-44,-4 1 157,-7 5-68,-13 7 90,-22 3 0,-7 1 0,-17 3-90,10-5 1,-1-3-23,-2-10 45,9-7-292,5-15 68,22-10 422,11-15-377,25-2 67,7 5-23,10 8-44,-5 11-157,2 7-315,-4 6-1524,23 2-202,-5-1 1671,26 1 0,-68-1 1,-9-1-1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45.7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203 48 9186,'-18'-18'3632,"4"3"-3138,6 6-427,5 5-179,2 3 762,1 1-650,-4 25 123,-10 31 1,-3 10 55,4-12 0,0 3-33,-10 34 0,1 6 67,6-7 0,4-5-838,4-21 0,2-1 659,-1 15 0,3-5 55,4 7-44,4-17 89,13-7-22,-3-24 23,6-4 22,-11-23 179,-3-2-134,6-16 936,2-6-1565,10-18-268,2-7 23,9-9-3146,5-10 3695,-8 14 0,1 0 235,14-23-45,8-12 112,-34 51 112,-11 15-268,-8 12-471,-2 7 448,0 15 3436,-6 13-3368,-5 18-1,-4 11-22,-2 33-68,10-23 68,1 15 67,6-37-45,3-9-21,5-11 43,5-5-21,5-10-113,3-5-829,2-3-3454,3-7 4328,-2-15 0,-10 10 0,-5-9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45.9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24 112 11630,'-12'-30'1412,"4"7"-1568,4 10-1077,8 4-135,21 3-2063,15-4 3431,22 1 0,-24 3 0,-6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46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153 43 9680,'-18'-2'493,"-1"9"-90,8 10 113,-4 12-4252,-4 14 4364,-9 40-404,9-12 770,-1 24-904,16-34-23,14-10 269,29-5-201,0-23 67,24-5 44,-20-20-201,-4-12 135,4-59-427,-23 12-90,-7 6 1,-4-1 2675,-9-19-2766,-6 0 405,-23-3 291,2 32-89,-18 5-113,17 34 22,-12 6-111,6 23 89,2-3-44,8 20-23,15-9 0,2 2 112,5 31 0,12-27 45,6 20-90,10-38 45,2-5 90,17-5-135,-19-5-67,5-2-112,-25 0-89,-5 6 514,-1 9 315,0 16 112,0 19-135,0 22-111,-1 17-371,-2-38 0,0 1 0,0 0 1,0 3-34,-3 22 0,0-1-90,3-21 0,0-2-403,-1 14 0,1-4 425,-1 7 1,0-12 22,-8 5-23,3-18 0,-8 7-44,5-16-225,2-1-829,3-2-7242,4 2 8318,8-18 0,-3-1 0,4-17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47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101 127 8289,'-2'-24'2714,"1"-7"-1751,1 8-312,0-3-158,0 13-134,0 7-494,0 2 113,0 16 134,-8 14-23,-4 24 68,-11 18-34,9-13 1,2 2-101,-3 28 10,7-32 1,3-3 11,5 4 22,12-12 45,2-13-3325,14-11 3550,4-10 111,3-5-224,4-11-112,1-14-22,-1-17-157,-13-6 0,-3-5-315,9-30 225,-14 25 1,-2 1 111,-5-11 314,-6 15-180,-4 24-358,-1 12 3190,0 12-2943,0 26 22,-3-1 269,0 61-157,0-36 68,0 30-113,3-39-22,0-3 156,25 17-134,-4-26-22,23 5-22,-8-28-23,4-16-448,18-39 179,-15-6-56,-17 13 0,-3-2-12,4-27 404,-10 8 1346,-6 9-1548,-6 28-201,-4 9 268,-1 31 271,-5 16 88,-12 48-269,5-6 45,-4 18 45,13-29 23,3-14 45,11-5-68,4-11-68,11-8-21,4-11-584,-1-5-1344,3-5-3790,-4-17 5695,-7-10 0,-8 4 0,-9-1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32.5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1192 8035,'7'10'3081,"-1"-2"-2745,-6-8-588,0 0 297,13-3 5,-4 2 17,13-1-61,-6 2 50,1 0 73,0 0-12,-2 0-21,-1 0 10,-3 0-16,-2 1-18,1 2 7,2 2-40,5 1 28,3 1-28,7-2 12,7 1-45,6-2 5,9-2 34,4 0 22,6-2 90,2-2 11,2-3-73,0-2-3442,-2-4 3425,1 1-2296,-3 0 2252,1-1-1489,-2 2 1494,1-2-992,0 0 964,-1-1 907,3-1-912,25-13-6,-18 3 0,19-10 1489,-1-3-1489,-23 9-6,16-6-5,-14 16 11,-21 7 2152,9 3-2152,-22 6 3222,0 1-3222,0 0 528,2 0-612,2-2-89,3-2 111,2-6-33,4-3 95,0-5 39,2-6 90,-1-2 157,0-5 38,-3 1-122,-3 1-96,-4 4-38,-5 3 10,-6 4-44,-5 4 22,-2 2-56,-2 1 0,3 0-62,2 0-44,5-1 33,7-1 6,7-5-3325,7-3 3358,8-6 34,4-5 202,6 0 66,21-14-195,-26 17-39,10-7-29,-38 22 57,-6 1-56,-11 7-6,1 0 0,-5 2 3358,5 0-3392,2-3 34,23-10 0,-5 2 0,19-11 6,-10 3 39,4-2-40,-3 1 35,-3 5-40,-10 4 0,-6 6 0,-6 4 0,-3 3-6,3 2-257,25 0-45,0 0 5,25 0 208,-3 0 67,8-7 28,5-3 11,-1-9 45,-6 0-3235,-8 1 3386,-12 3-89,-13 5-40,-10 4-72,-13 3-6,-4 2-45,-5 1 40,2 0 3397,3 0-3398,5 4-84,7 4-285,24 9 302,-6-2 73,14 2-5,-16-9 5,-4-3 0,-6-1-62,-1 0 6,-12-1 6,-2 2-6,-10 0 56,-1 1-11,0 2 11,5 4 0,2 3-180,5 4-178,4 3 156,3 1 57,3 0 38,13 7 91,-12-8-57,6 5-213,-18-9 286,-6 0 28,-4 3 174,-4 1 33,-1 4 6,-1 13-157,4-7-84,2 12-67,6-11 134,12 16 39,-7-13-27,9 11 100,-13-20 179,-3-3 45,-4-4-117,-4-5-17,0 0-6,-2-4-33,0 1-68,0 0-16,0 12-107,-2-1-28,0 12-5,-1-2-1,-1 2 1,2 3-6,1-1-34,1-4-22,0-4-67,0-6-174,1-2 297,10-3 67,14 0 197,32-2 32,39 0-1866,-24-7 1,6-1 1678,15 1 0,3 0-76,-26-3 1,1 0 0,2 0-241,9 1 1,2-1 0,-5 1 206,4-1 0,-4 0 2,4 0 1,-3 0-199,-17-2 0,-4-1 201,-9-1 1,0-1 22,19 1 0,1 0 8,-10-2 1,1 0-9,10-1 0,3-1-454,17-2 1,4-1 425,-23 2 0,2 0 0,1-1 11,5-1 0,1 0 0,-1 0-7,-4 2 0,0-1 0,-4 2-2,22-1 1,-4 0-149,-8 2 1,-7 0 1608,14 1-2964,-13-4-779,-45-3 2280,-17-6 0,-5 5 0,-9-1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47.7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54 13222,'-11'-23'1390,"2"7"-1592,7 6-672,1 7-763,6 2-1704,13 1 3341,11 0 0,-7 0 0,-2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48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419 51 11361,'11'-22'2018,"-3"4"-1794,-5 12-403,-2 2-382,-1 16 628,0 14 68,-6 27 235,-9 10 0,-5 6-213,4-10 0,-2 2-1225,-10 27 0,0 0 1214,7-17 0,1-3-68,1-2 1,1 3 10,-3 17 1,3-1-57,7-27 1,2-2 34,-2 22 0,3-8 21,7-22 1099,1-1-851,0-53-360,0-19 1889,-2-63-2561,-6-1-500,3 24 0,-2-2 847,-2 12 1,-1 2-209,-2 2 0,0 1 579,-10-37-1,-2 18 0,2 10-178,11 32-136,2 3 1667,15 24-1375,13 0 45,15 0 404,49 0 679,-11 0-971,-21 1 1,1-2 21,28-3-134,-4-3-919,16-4-2041,-39 3 2915,-3 3 0,-39 5 0,-10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48.9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67 14544,'5'37'-156,"-2"5"245,-11-6 46,4 5 224,22 12-135,3-16-44,18 4 44,-2-24 314,15-9-381,-13-6-1948,9-16 2015,-22-27-313,-12-7-158,-3-23-515,-37-9 583,5 29-46,-23-5 158,11 42-90,-1 8 112,-3 8 1,-19 23-1,15-3-22,-4 18-45,28-12 112,10 11 268,25 3 1993,10-1-1991,26-4 178,2-16 23,5-1 269,21-1-584,-20-5-21,12-1-68,-27-6 23,-3-4-67,3 0-1033,20-3-962,-16 0-1593,10-3 3565,-29-3 0,-15 3 0,-7-3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49.2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36 11630,'17'-16'3722,"1"2"-3363,1 9 672,30 11-403,-5 15 89,26 15 113,-6 16-426,4 3-270,10 6-359,-18-25 1,2-3-1032,-16-8 1,-1-1-3655,12 3 0,-4-5 4910,-4-7 0,-25-7 0,-16-8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54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499 16 5734,'-37'-10'0,"4"5"0,11 11 0,4 1 0,8 1 694,4-4-88,5-2 4349,1-2-4731,-1 0-22,-2 0-23,-1 0 68,0 0 403,1 0-268,2-2-2,-1-1 91,2-1 22,0-2 314,0 0-537,-1 3 21,-1 0-134,-1 3-22,-1 0-90,0 0-203,-2 0-21,1 0-45,-1 4 157,-2 23 179,-4 24-1786,-4 23 1,0 10 1706,3-15 1,0 3 40,1-6 1,-2 6 0,1-1-701,0 1 1,-1-1 0,2-4 658,-2 8 1,0 0-337,1-4 1,-2 3 0,3-9 324,-8 30-22,10-41 0,-1-5 23,-2-3 1924,6-12-1858,1-17 2868,6-8-2599,-3-6 1878,0-5-2168,-4-9-90,-1-9-24,2-15-66,2-12-67,4-11 67,9-12 23,4-12-23,8-7 89,-3 1 0,-11 33 1,-1 2 45,0-17-23,-4-6 0,-3 45 0,-4 7 0,-2 10-23,-2 2-45,3 6 1,3 2-67,2 2-247,1 2 156,0 8 203,0 9 0,4 11 22,1 8 22,4 1 0,11 10 23,-3-18-45,13 4 23,-1-25 134,7-3 45,9-13 22,24-40-135,-19-1-56,-19 9 1,-4-6-157,-11-8 0,-5-2 11,-3-4 0,-3 2 112,4-37 0,-9 24-67,0 64-45,0 4-46,0 3-88,0 0 22,4 0 224,10 4 112,39 20-90,0-3 34,17 6 0,1 1-33,1-4 21,-12-5 1,-6-1 135,-26-7 22,-15-4-472,-38-4 91,-15 15 179,-3 2 45,4 22-90,11 1 45,-3 25 67,11-15-44,3 12-23,14-27 22,2-8 23,1-4 0,7-9 112,28-4-67,5-7-1,24-4 46,-3-12-68,-13-6 0,3-5-11,2-7 0,0-3-435,2-1 0,-3-2 390,-5 0 0,-5 0 35,11-13-24,2-22 23,-20 20-45,-3-11 0,-23 30-23,-6 7-179,-3 10-380,-45 18 514,-3 40 79,9-12 0,0 5 68,9 13 0,6 2 548,-3 30-515,17-8 0,16-31 203,39 6-114,0-24-134,39 0-44,13-34-785,-24-9-1033,12-16-2756,-51-9 4551,-15-9 0,-13 21 0,-6 4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56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275 351 14029,'36'-3'2489,"-2"0"-2063,-11 3-180,-3 0-22,-2-2-21,-5-7-91,-4-5-67,-5-6-45,-2-4-292,-21-12-67,-19 11 225,-6 1 22,-15 17 89,17 25-67,-23 31 45,21 3 68,-12 20-46,29-21 1,4-4 67,6 26 22,24-16 23,14 5-23,26-31 113,50-21-113,-20-14-155,-22-2 0,-2-4 133,15-17-23,-5-11 23,-11-4-224,6-23 156,-28 17-3340,1-10 3385,-25 12 23,-3 19 44,-2-2 59,-1 21-260,0 5-22,-5 1-1,-8 1 3392,-10 1-3324,-9 9 0,-4 9 44,-2 15 1,2 9 22,4 5 22,8 24 1,11-18-1,9 14 1,21-27 66,10-6 91,21-8 156,45-13-269,-16-13-22,-24-5 0,0-6-1,-5-9 1,-4-6 0,0-7 1,-3-4-58,-3 1 1,-2-1-236,18-43 113,-33 24 156,-7 5-44,-9 9 44,-2 3 23,-3 12 0,0 2 89,0 10 24,-2 2-69,-1 5 91,0 0-203,0 6 1,2-1-45,1 3-651,0 0 696,0 11-1,8 7 90,4 18 1,12 4-24,4 6 68,16 13-67,-8-14-22,5 7 44,-17-23-45,-8-4 1,-7-5 44,-5 3 1,-3-7 133,-13 4-66,-11-7-1,-19 0 1,-29 2-113,23-6-44,-4 1-46,36-9-133,11 0-46,3 0 0,14 1 292,11-1 157,14 0-67,14-5 66,25-26-89,-1-20-22,-4-10-22,-25-8-68,-24 16-90,-10-10-134,-2-4 44,-6-6 68,-1 7 0,-3 10 112,0 15 0,0 14-45,0 11 225,0 7-91,0 5-44,0 2-449,0 1 382,0 18 67,0 1 67,4 21 23,17 22-68,10 13-45,4 0-22,-2-6-22,-14-28 67,-4-3-23,-2-1-22,0 9 23,-4-16-23,-1 4 0,-6-19 0,-2-3 22,-1-3 269,-37 0-291,1-1-112,-33 2-426,3-1 314,25-4 89,2 0-268,32-3-90,5 2 403,7 1 157,40-2 135,32-11 67,16-9-112,-38 3 0,-2-4 89,24-21-22,2-6 1,-7-3-147,-32 15 1,-2-2 11,9-13 44,-3-8-67,-35 30-44,-4 12-427,-4 7-134,0 6 538,-2 15 22,-4 4-89,-3 16 134,-4 15 1,4-8 66,3 10-21,4-14 21,15 9-762,25-12-1906,4-5-4595,17-17 7129,-20-20 0,-16 6 0,-10-6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56.5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60 15576,'-4'-21'2668,"2"3"-2646,2 6-201,0 6-1502,2 4-1570,9 2 3251,4 4 0,-2-3 0,-4 2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7:57.8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148 256 11339,'-4'-6'3744,"-2"-1"-3206,3 3 202,-1-1-292,-1 1-111,3 1-24,-2 1 315,3 0-583,-1 1-45,0 0-45,0 1-67,-2 0-22,-17 6 89,2 9 45,-14 12 0,12 6-67,6 15-68,18-7 90,13-5 158,17-15 21,7-17 23,6-2-23,-2-9-89,0-8 22,-5-9-22,-7-8-90,-8-6 23,-8-5-68,-9-5-89,-4-16 67,-12 22-67,-4-2-24,-10 32 69,-4 7 22,-7 14 0,-21 32 90,17 0-1,-7 24 1,31-22-23,8-7 23,20 4 111,10-21 46,22 2-23,6-21-45,4-10 112,28-22-123,-39 5 1,0-4-46,0-2 0,-2-1-22,-2-4 0,-4 0 33,11-16-22,-11 1-113,-17 28-111,-9 5-112,-11 20 247,0 7 134,-9 7-1,-5 10 46,-10 9 44,0 1-66,5 0 21,3 0-66,8-2 111,3 8-89,4-9 23,1 0 21,7-14 23,10-6 23,11-5 178,34-11-178,-13-13-67,18-12-24,-26-13-44,-4-5-89,4-41 89,-20 44-135,2-17-156,-22 57-90,-1 5 313,-14 34 113,-4-5-22,-11 30-23,4-16 0,9-3 22,6-4 68,6 12-23,2-14-22,6 7 67,10-20 45,11-4-1,17-6-21,9-6-45,13-2-68,4-11-22,3-8-3347,-2-11 3325,-6-11-437,7-23 392,-29 14 89,-2-11 23,-31 30-45,-6 7 67,-2 8 3209,-8-1-3365,1 7 462,-8-2-396,2 7-22,0 1-22,-11 1-23,8 0-22,-8 1 23,10 11 89,-1 5 22,0 36 112,7-8 1,7 20 313,23-16-246,20-1 68,30-5-80,-2-18 0,4-5-156,-16-8 0,0-2-469,21 1 0,-3-3 9,19-8-1413,-14-13-3273,-19-12 5112,-23-23 0,-19 20 0,-15-1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0T08:48:03.7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1 457 7729,'1'19'112,"1"-5"0,-1-8 135,2-5 178,3 2 69,0-3 22,4 3-135,-1-3 0,4 1-45,4 1-156,8-1-23,35 4-135,-2-1-188,28 0 189,-11-2-1,6-2 0,6 0-22,-22 0 0,2 0 68,32 0-770,-36 0 1,-1 0 791,15 0-662,-6 0 617,-2 0-159,-14-1 1,2-2 180,36-3-56,-26 2 0,0-1-11,-13-1 0,-1 0 0,2 2 0,0-1 88,1 1 0,-1 1-99,-3 0 0,0 2 1221,46-1-1187,-16 2-23,-11 0 0,-15 0-23,-10 0 46,8 0-1,-12 0 0,20 0-22,-6-2 23,14-4 22,9-6-34,-18 3 0,1 0-11,31-6 273,-34 8 0,-2 0-273,12-1 535,-7 5-423,8-1-22,-24 2-68,7 1-22,-23 0 90,12-2 22,14-6-90,19-2-44,17-3 33,-17 3 0,3 0-11,-20 4 0,1 1-11,18-3 0,-2 1 247,14 2-236,-38 4 0,-2 1 0,17 0 23,9 1 22,-27-2-45,5-1 23,12-2-23,8-4 0,13 0 0,0-2 0,-1 3 0,-4 3 0,-9 1 0,-20 3 0,-2 2 22,8-1 45,23 0 23,-45-2 10,14-4 1,6-1-101,22-3-229,-10 2 0,2-1 229,22-1 0,2 7 0,-31 1 0,-1 0 0,31 2 22,-36 0 1,-3 0-23,13 0-85,-5 0 85,-1 0 112,38 0 22,-11 0-996,-25 0 1,2 0 894,-7-1 1,0-1-12,5 0 1,1 0-23,3-1 0,3-1-23,26 0 1,0 0 22,-25 2 0,0 0 44,18 0 0,-3 0-44,-30 2 0,-3 0-281,-2 0 1,0 0 280,44 0-1242,-8 2 1332,2 1-902,2 1 868,-39-1 0,1-1 0,4 0 0,2-1-34,4 0 1,5-1-23,-4 0 0,6 0 0,-4 0 0,14 0 0,1 0 15,-13 0 0,3 0 1,-3 0-16,9-1 0,-2-1 11,2 0 0,1-1 0,4-1 1,4 1 2,-6-1 1,5 0 0,-3 1 41,14 0 0,0 1-26,-14-1 0,5 0 0,-6 0-99,10 1 1,-4 0 135,0-1 1,5 0-520,-6 0 0,6 1 0,-4-2 459,-19 2 1,-4-2-1,3 1-7,19 0 0,3 0 0,-6-1 721,6-1 0,-5 0-699,-1 1 1,-1 0-12,-5 1 1,2 0 92,-13 2 1,2-1 0,-2 1-16,7 0 1,0 0-167,20 1 0,-3-1 133,-28 1 0,-3 0-22,1 0 0,1 0-12,-3 0 1,3 0 67,24 0 0,1 0-79,-23 0 0,0-1 11,21-1 1,-3 0 22,-27-1 0,-3 1-23,0-2 1,0-1 2352,43-2-2241,-11-1 416,-9 2-415,-7 3-90,0 2 22,-2 1-67,-1-1 2084,14 0-2331,-41 0-214,1 1-3216,-68 0 3677,-25 0 0,14 0 0,-5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29:59.7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1076 6474,'28'3'-158,"0"7"248,0 6-225,17 41-791,-10 27 0,-1 12 948,-4-17 1,-2 6 147,-5 0 1,-1 7 0,-4-3-149,-2 10 1,-5-3-981,-5-30 0,-2 1 0,0 3 1002,2 18 1,0 4 0,0-5-950,0 5 1,1-3 1008,-2-22 1,0 2-1,13-2 323,30 16 1,17 0 0,-5-11-439,-15-16 0,2-3-480,15 16 0,9 6 1,-8-16 1566,16-9 1313,-41-25-1448,-1-6 1551,-37-23-2503,0-49 0,0-16-35,-2 6-21,1-11 0,-2 1-68,-4 26 46,-3 18 335,-1 4-291,6 13 3200,0 0-3379,5 3-381,5-30 756,3 9-128,2-24-898,-1-13 1099,-11 39-44,-4-24-270,-4 45-403,4 2-315,3 0 450,6 8 560,2 20-3460,6 17 3483,19 37-544,6-3 297,2-4-1685,9 13 1886,-29-32 1,-2 3-124,3 1 0,-2 3-12,-2 8 1,0 7 29,1 5 1,1 7 0,-2-8-64,-2-14 1,0-1-12,2 9 0,3 5 0,-2-15 1976,7-11-1998,-1-16 1035,12 24-923,-15-22 3369,10 23-3257,-4-1-23,-11-33 1009,10 7-918,0-109-3640,3-18 3381,-6 10 0,0-8-11,-2 1 0,-1-1 15,-6 27 0,0-1 0,-2-4-32,0 0 0,-2-4 1,0-3-1,1 1-584,0-3 0,0-2 1,0 2-1,-1 2 586,1-12 0,0 3 0,0 4-105,-1 10 1,-1 3-1,9-2-158,9 1 1,9-2 0,1-1 0,-5 3 322,-6-3 0,-4 2 0,2-5-96,10-12 1,6-9-1,-4 0 1,-15 12-107,-23-14 0,-13 14 112,-11-9-1506,-39 64 1484,38 31-304,-8 57 58,21-32 248,-5 40-250,21-49 2440,32 13-2080,-11-8 33,26 45 1,3 16 100,-26-27 1,-3 5-106,5 13 1,3 10 0,-6-2-45,-10-11 0,-4-1 0,-2 1-447,2 10 1,-1 3 0,-1 0 423,-1-1 1,-1 2 0,3 6-27,2-8 0,3 7 1,1 4-1,2-4 1,1-8 122,7 10 1,2-8-1,4 5-304,-6-14 0,2 8 0,1 0 0,1-6 0,1-13 267,19 7 1,1-10 746,6 8 0,-6 5-624,-12 13 1,-6 1 982,-4-26 0,-3 0-1151,-1 21 0,-7-6-22,-4-18 45,5-3-90,0 1 576,3 30-441,-12-19 0,-1 11 0,0-8-79,-1-16 0,0-1-89,0 53 0,11-34 302,16-102 0,11-41 0,-2 3 1505,2 7 1,2-6-1739,-8 6 0,6-12 0,2-6 0,-2 0 1,-6 6-427,7-18 1,-7 5 0,-1-5 361,-7 10 0,0-3 0,-2-2 0,-5 1-843,-5 5 1,-3 0-1,-3-1 1,-1-5 906,-2-4 0,-1-6 0,-1-2 0,-2 2 0,0 5 20,-1 3 0,0 5 0,-2 0 1,2-4 41,0 4 0,1-5 1,-1-1-1,0 2 1,-2 5 65,-1-22 1,-2 6 0,-5 3-687,-6 15 0,-3 4 0,0 1 672,4 2 0,1 1 0,-5 5 184,-19-10 1,0 12-245,6 5 1863,0-30-1975,32 37-90,17-34-931,12 21 0,5-5 1121,-5-9 1,-1-2 1100,2 3 0,-3 0-1112,-11-1 1,-10 9 157,-19 11-180,-20-9-180,10 50 90,-8-2-268,26 21-1055,91 32 1436,-40-12-35,10 3 1,0 0-33,-13 0 2897,-9 13-2808,-21-11 67,-5 19-3459,-12-5 3414,0 20-162,4 1 0,3 13 0,1-3 95,3 5 0,2 2 37,-1 5 1,2 8-1,3 5 92,5-5 0,3 6 0,2 0 0,-1-5-17,0 2 0,-1-3 0,1 3-73,0 0 0,1 5 1,0-2-1,-2-9-47,-3-12 1,-2-8 0,0-3-622,2 0 1,0 10 717,-8 2 1,1 20 0,0 12-1,-1 2 1,0-7 0,0-16-143,3 1 1,-1-13 0,2 12 70,-2-1 1,1 16 0,1 6 0,1-3-1,-2-16 1,-2-23 71,13 9 2389,13-34-1380,-34-47-3099,-2-12 1955,-4-24-170,-1-30 1,0-15 180,-3 3 0,3-15-88,6 19 0,3-16 0,2-9 0,1-2 0,0 3 0,-3 11 144,-3 1 1,0 9-1,-1-1 1,3-8-9,2 4 1,2-8-1,2-4 1,0 1-1,-2 3 1,-3 7-4,-1-5 0,-3 6 0,-1 3 1,-2-1-29,-1 1 0,-2 0 0,-1 2 0,0 2 17,1-14 0,-1 4 0,-2 5 22,-7-20 1,0 14 272,-1 7-295,14 34 0,6-11 13,6-11 1,7-18-1,3-8 1,-1 4 0,-4 14-7,-5 12 0,-1 8 1,2-7-8,4-8 0,5-15 0,1 0 0,-5 11 0,-9 25-246,-9 14-1325,-2 51 1662,0 44-114,6 1 1,1 3 67,3 27-68,4-30 1,2-1-113,10 27 172,-14-19 1,-1 11 0,-1-2 1107,2 9 0,-2 1-1123,-4-5 1,-1 6 0,-1-9-662,-1-10 1,1-5 559,2 5 1,0-5 3589,3-1-2951,4-6-560,0-61 0,3-7-135,11-13-627,13-30 0,1-10-665,2-15 1427,1 6 0,-3-12-47,-26 14 0,-8-4 0,0 7 91,3 8 1,-2 2-34,0-39 1,-3 13-57,-5 49-784,0 27 918,0 3 1,8-22 1009,2-12 2458,0 9-3826,-3 2-673,-7 38 1054,15 69 66,-6-20-156,1 0 1,1 2-3415,2 9 3414,1-16 1,1-1 111,2 11 22,1-3 1,4 14 0,4 5-84,3 8 0,3 10 0,2 1 0,-1-4-40,-5-15 1,0-2 0,0 1 0,1 1 44,6 19 0,2 5 1,-2-4-1,-3-16 34,1-14 1,-3-4-137,3 33 0,-3 0 57,-11-38 1,0 3-706,4 21 1,2 12 0,-3-11 704,-5-20 1,-1-1 538,2 9 1,2 7 0,0-3-585,5 13 1,3 2 11,1-2 0,3 6 0,-3-8-23,-2-3 1,1-4-23,9 17 1,5-6 122,-2-33 1,0-7 10,13 23-78,-13-28 1,0-6-1479,1-6 1512,-12-9 22,-2-2 2040,-17-14-2107,-9-2 489,15 23-489,-8-14 23,11 18 358,-12-24-67,-1-7-202,4-25-68,4-25-10,5-20 0,0-10-34,-3 15 0,-1-2 7,-1 3 1,1-4 0,-1 3-20,0-9 1,-2 3 22,-2 2 1,1-5-143,-1-3 1,2-6-1,0 0 108,1 7 1,1 0 0,0-2 14,2-10 1,1-3 0,3-9 10,-2 23 1,4-9 0,2-4 0,0 0-1,-2 4 1,-4 8-27,-3 1 1,-3 7-1,-1 1 1,2-7-470,5-14 0,3-8 0,1-3 0,-6 7 0,-7 13 581,-15-19 1,-8 18 972,6 30 0,-2 8-1263,-13-10-1638,36 94 1862,8 0-12,-2 8 0,3 8-90,8 6 1,0 7 77,-9-2 1,-3 5 0,-1 3 60,2 4 0,-2 2 0,1 7-51,-2-5 0,1 8 0,0 4 0,-1-3 0,-2-10-9,-1 5 0,-2-8 0,3 3 0,0-1 0,3 5 0,1-3 0,0-12 527,9 18 0,0-43-315,-11-87 1,-2-54 0,-1-18 0,3 18-273,4 32 1,2 7-1,-2-14-238,-7 0 0,0-15 0,0-11 0,-2-6 0,0-1 0,0 5 0,-1 9 0,-1 14 283,2-17 0,-1 14 1,1-2 104,2 1 1,2-7-1,-1 7 1,-5 19-113,-6 0-629,-1 26 2868,-2 7-2509,1 67 318,2 18 0,3 27 0,1 19 1,1 7-1,-1-2 0,-1-12-289,-1-11 0,-1-4 0,-1-2 0,2 4 0,0 7 282,1-9 1,0 8 0,0 4-1,1 3 1,1-2 0,-1-2 0,0-5-1,0-9 26,2 21 0,-1-10 0,1-5 0,4-1 14,9 17 1,4-4 0,0-7-49,2 5 0,2-4 11,-4-16 1,1 1-1,-2-8 12,-2-9 0,-1-7-34,-3-3 0,0-1 1110,2 15 1,5-21-57,51-88-1031,-14 18-35,-19-41 1,-1-30-146,-15 25 0,1-13 0,1-5 0,-1 2 1,-3 11-542,2-1 1,-3 9 0,4-10 528,-6 10 1,4-9 0,0-5 0,1 0 0,-2 5 0,-1 11-863,5-8 0,-2 10 0,2-1 889,2-5 0,2-1 0,5-9-163,-6 15 1,6-7 0,1-4-1,2-1 1,-3 3 0,-4 7 315,-1 0 0,-4 5 0,0 0 1,3-4-5,4-9 1,5-6 0,0-1 0,-5 2-1,-10 8-74,-8-4 0,-9 6 0,-4 8 145,0 6 1,-3 4-57,-4-27 0,-3 32-441,-1 65 397,11 12 52,14 45-23,5-6 1,8 13-1,-4-7 49,-8-11 0,-1 2 732,8 15 0,3 10 1,-7-3-689,-11 12 1,-4 5-288,2-18 0,2 9 1,0 3-1,0-4 192,-3-13 1,0-3 0,1 1-1,0 4 8,1-2 1,0 5-1,1 0 1,1 0 0,0-4 19,3 4 1,0-3 0,1-1 0,1-1-12,5 20 0,0-2 1,2 0 139,-6-19 1,-1 2-1,3-2 1,5-5 106,16 11 0,7-5 0,-4-11-348,-10-12 1,2-9-470,21-1 1,-1-20-978,-9-47 1518,-10-16 0,-2-3 0,-3 1 0,14-33 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33.9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20 791 8035,'-11'-16'4734,"3"3"-3446,8 13 1831,0 0-2491,20 0-298,-15 0-140,16 0 12,-21-2-56,-2-1 10,0-4-15,-1 1-141,0-1-78,2 0-41,1 3 119,0 0 85,0 2-23,0 0-1,0 1 18,0-2-74,0-1 107,0-2-39,0-2-67,-1-4 5,-2-1-5,-1-6 27,-2-1-33,2-5-11,1-4-28,2-8 33,1-7 6,6-10 0,5-6 56,8-2-22,3 3 27,-1 8 68,-5 11-67,-5 9 11,-6 11-62,-2 4 22,-3 4 12,0-2-45,0 4 6,0-1-12,0 5 6,0 2-39,0-2 39,0 1 0,0-2 6,0 0 50,0 0-6,0 0-50,0 3 0,0 1-2851,0 2 0,0 1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29:27.6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558 198 7258,'-13'-86'4529,"9"48"-4506,-9-27-315,10 60-22,-2 3 449,2 1 21,0 1-21,3 0 313,0 0-1344,-1 2 985,-7 48 1,-5 50-1,-3 20 1,-2-11-882,-3-16 0,-3-3 1,-2 5-1,0 10 808,8-21 1,0 8 0,-1 7 0,0 3 0,-1-1 0,1-2-1,0-6 1,0-10 100,-7 22 1,-1-10 0,1-5 0,1 0-331,1 1 1,0 5 0,3-12 0,7-28 346,6-26-22,-1-2-67,5-17 359,2-3 403,40-13-224,28-17 0,6-5 2211,14 7-2783,-3-5 0,12 2-480,-21 21 0,4 7 1,4-8 468,-9-12 0,3-8 0,1-1 0,-3 6 0,15 10 0,-2 6 0,-4-8 0,-15-16 0,-1-1 0,1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29:28.4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418 654 7751,'5'-95'5449,"-2"55"-5472,-2-31 404,-6 68-291,-3 3 314,-16-2-337,7 1-22,-10-2-679,-32 69 0,-4 23 612,32-49 0,1 4 10,-10 10 1,-9 10 0,5 6 0,17 0 55,25 21 1,21 4 0,15-11 149,7-17 1,13-8-1,15-13-73,1-17 0,15-5 0,7-10 0,-2-15 0,-10-19-608,-11-27 1,-6-26-1,-4-15 1,-2-7-1,-1 3 1,1 11 445,6 12 1,4 6 0,-4 1-1,-7-5 1,-13-8-217,-12-10 0,-6-14 0,-8-4 1,-11 3-1,-13 15 0,-17 23-57,-53 16 0,-30 30 1,2 8-215,22 1 0,2 6 0,-6 9 492,9 6 0,-8 5 0,-2 5 0,5 5 0,11 3-156,-5 13 1,12 8 0,7 5-116,3 9 1,7 5-1,13 2-2327,12 24 0,22 1 2634,14-29 0,10 0 0,-2-5 0,-7-1 0,3-7 0,14-12 0,0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29:30.0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331 697 7773,'-51'-66'2848,"39"38"-2781,-39-16-22,51 44-4184,0 0 4183,-63 244-21,49-178 0,2 3-336,-6 16 0,-4 17 0,2 2 0,5-13 257,6 10 0,5-12 244,-4-11 1,7-14 2054,15-33-2266,3-94 11,-1 4 1,0-15-261,-4-2 0,0-18 1,-1-8-1,0 3 0,-2 12 339,0 2 0,-2 8 1,1-7 235,0 4 0,3-9 1,-1-1-1,-3 3 0,-5 11-176,-9-1 0,-5 8 0,2 16-37,1 11 1021,-6-22 1,1 13-1156,13 47-491,1 6 356,5 25 179,31 39 0,11 12 1707,-19-23 0,3 2-1692,8 8 0,6 6 0,-4-5 7,-3-4 1,1 1-1079,7 11 0,4 10 0,0-4 1101,-9-15 0,-1-2 0,4 7-526,0 1 0,6 10 1,1 3-1,-2-5 1,-8-10 446,11 18 0,-7-4 49,2-2 0,-2 5 1,-37-11 202,-47-28 1,-30-7-1,-15-8 1,2-7-397,-4-10 1,-6-11-1,-3-3 1,3 6 165,1 14 1,-1 7 0,3-5 0,8-18 242,-6-27 1,8-15 0,43 4-748,84 2 516,44 5 0,3 10 0,-32 16 0,34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29:43.2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37 7684,'-5'-17'583,"1"3"-605,4 8-651,12 16 807,-8 3-89,9 11 1188,-8-3-1098,-3-8-135,0-5-224,1 30 224,-1-12 67,1 49 0,-2-48 45,-1 8-112,1-29 157,4 24-112,1 9-45,1 12 67,-1-3 191,-3 21 0,0 6-146,4 19-1775,-1 1 1,0 1 1684,-1-39 1,1-5 22,3 34-18,-7-29 1,0-4-6,-2-8-44,0 28 167,11-10 1,1-2-124,-2 4-22,4 5 0,-1-1 68,-8-19 156,-3 31-179,-2-37-2212,0 42 2144,0-15-22,0-4 90,3 20-45,0 7 606,0-34 0,-1 0-573,0-10 1,-1 3-8,0 47 0,-1-4-48,0-22 1357,0-1 1,0-2-1291,0-14-22,0 0-144,0-5 1,0 2 98,0 12 168,0 24 0,-1 0-191,-1-19 817,1-4 1,-1-2-728,1-11-79,3 17 1,2 4 703,6 8-637,1 4 1,2 1-480,9 6 446,-4-14 234,-7-7-166,-9-17-46,3 39 23,0-19-417,3-11 0,2 11 1,-2-12 393,1 13 11,1 8 1,-1 8 101,-8-19 0,-2-5-158,1-18 0,0 1 246,2 24 1,3 5-180,11 10 1,2-5 0,1 7-68,0-9 1,-2-5 22,-11-30 0,-3-3 90,-2 46-1,0-28 1,-1 10 0,-1-5 528,1 0 1,-1-1-612,0 2 1,1 4 0,-2-14 81,-2-3-134,-1-7-1593,-11 32 1660,7-29-2834,-10 44 2891,14-35 0,2-1-57,-3 25-959,2-23 1,6-4-3033,21-7 3969,-5-58 0,8 20 0,-14-47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29:45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0 879 8267,'16'-10'134,"-1"2"-111,-3 8 89,4 0 90,3 0-4095,35 0 3938,2-1 101,33-4-135,-20 1 1,2 0-1992,29-2 1980,-18 2 0,-3 1 0,-8 3-655,-20 1 0,6-2 677,16-3 1,1-2 512,-9 3 0,2-1-535,26-3 0,3 0 182,-9 4 1,1 2-191,-20 0 1,2 0 0,-4 0 29,12 1 0,-3 0 12,-4 0 0,0 0 44,9 0 1,0-2-68,-13-3 0,1 0-11,29 1 0,-1-1-11,-33-1 0,-3-1 22,8 1 0,-4 1 2065,20-2-2065,-21 2 1,-1 0-1775,4-2 1774,0-3 1,5-2-12,-6 0 0,0 0-721,14-3 0,-2 1 721,-17 2 0,1 2 292,21-1 0,-1 2-292,-28 3 0,1 0-604,28-2 0,7 0 604,10 0 0,0-1 342,-9 1 0,1 1-342,-18 0 0,3 0 0,-4 0 11,13-1 1,-7-1-12,-23 3 0,3-1-8,28-5 1,13-1-1,-9 1 407,-14 3 1,2 0-400,-6 0 0,11-1 0,1 0 0,-6 3 439,0 2 0,-4 3 0,-2-1-439,20-2 0,0 0 292,-19 2 1,2 0 0,-7-1-293,-5 1 0,-6-2 1021,1 0 1,3-2-1022,21-3 0,6 0 11,0-4 0,12-1-11,-22 7 0,11-1 0,6 1 0,-1 0 0,-8 0 11,-5 0 0,-4 1 1,-1 0-1,4 0-11,0 1 0,6 0 0,1 0 0,-5 1 0,-8 0 15,0 2 0,-8 0 0,6-1-288,13 0 1,8-1 0,-1 0 0,-8 1 272,15-1 0,0 0-447,-19 2 0,8-1 0,1 0 0,-6 0 491,2 1 1,-6 1 0,-7-1 0,-5 1 0,0-1-589,-2 0 1,6 0-1,4-1 589,18-3 0,5-1 1,-8 0-481,-9 2 0,2-1 435,-9 1 0,9 0 0,-1-1 0,-10 2 207,2 0 1,-7 1-220,-1 0 1,-1 0 555,-4 1 1,5-1-545,11 0 0,9 0 0,-5 0 0,5-1 0,5 1 9,-17 0 0,14 1 0,3-1 0,-3 1 0,-11 0 2,24 0 0,-3 0-11,-27 2 0,5-1 0,2 0 0,-2 1 311,1 1 0,2 0 0,-4 0 1,-6 0-312,16 0 0,0 0-6,-8 0 0,10 0 1,0 0-1,-8 0 28,21 0 1,-8 0-12,-11 0 0,0 0 26,-14 0 1,3 0-1,-2 0-517,19 1 1,-4 1 468,-12-1 0,0 1 33,10 1 1,-7 1-46,-3 2 23,-5 3 0,10-2 23,-10 1 21,-8-4 2344,-19-1-1132,-23-3-1301,-2 0 45,27 0 0,-27 0 0,20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29:46.1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434 30 7818,'0'-16'2175,"0"4"-1973,0 11-561,0 1 113,-77 115 627,35-34-1671,1-7 0,-10 13 0,8-6 1368,13-14 1,3 1-85,-2 12 1,-1 9-1,6-11-16,7-23 0,5-2 100,2 30 0,20-11-78,47-52 0,-13-10 0,-90 19 0,22-29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29:46.6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1 127 5952,'0'-26'-202,"0"5"1861,0 21-2,0 0-2195,36 4 718,53 16-1945,-6-11 0,10-1 1824,-13 0 1,5 1 0,1-5-157,9-6 0,1-6 0,0-3-68,-5-2 1,-1-2-1,-8-2 1,1-1 0,-11-2-1,17-18 1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29:51.4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13 366 8088,'-9'-9'493,"6"-1"494,15-30-875,-2 16-68,3-15-178,1 21-225,18-8 359,-5 3 0,32-27 89,-19 5 69,1 2 44,-15 12-270,-20 25-246,-3 4 180,-3 2 201,0 0 247,0 24-269,0-16-23,0 18 46,0-22-225,0 0 157,0 11 22,0 12 45,0 28-44,0-14-135,0 10 224,0-35 0,0-4-45,0-9 45,0-3-67,0 0 44,32-17 24,-5-12 111,17-10-224,-24 10-179,-14 13-1,-6 16-829,0 0 987,3 0 201,1-1-45,7-2 91,6-4-23,-6 0 111,1 1-1142,-11 4 896,-1 11 203,-2 27-360,1-13 224,13 24-156,-6-37 44,12 2-201,-10-11-90,3-1 358,1 0-22,1 0 23,0-9 45,9-25-45,-7 10 22,3-14-1592,-11 35 1525,-4 9 44,1 11 203,10 23-269,-5-17-3393,8 15 3370,-3-23-1551,4 1 1415,8-4-2559,11-4 1731,9-4 964,3-16 0,-18 9 0,-9-9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29:51.9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5868,'0'0'0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29:53.0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472 1 9320,'-29'54'0,"-1"0"0,-17 32 68,47-86 134,-10 2-68,-1-2-44,-11 1 314,-15-1-404,14 0-23,-8 0-22,21 0 45,0 0 23,3 0-23,-7 0-23,-1-1 1,4 1-46,-2-2-424,4 5 110,5 3 113,-3 3 269,5 0 0,2 2 0,0 27 45,0-18 22,0 21-201,6-21 201,-2-9-45,3 4 1,-4-9-23,-2 0-45,-1-2 67,0 0 1,0-1 22,0-1 67,0 2-23,0-1 1,0 3 627,-1 0-89,-4-3-561,-6 1-201,-8 0-359,2 0-112,-2 2-90,6-5 291,-6 6 247,-1 15 157,5 19 0,5-13 0,9 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35.6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68 610 9811,'11'6'2447,"-3"-2"-1992,-8-4 1594,0 0-1674,-37-2-173,26 0-202,-26-1-22,36 2 739,1 1-717,0-2-140,2-1 140,5-6 0,8-5 0,12-9 50,13-8 40,9-7-17,5-5 33,-1 0 34,-5 3 84,-12 6 62,-9 5-40,-12 8-100,-6 2 5,-6 4-45,-2 0-72,-1 2 28,0 1-62,1 1-6,1 0-67,5-7 73,2-1-5,17-22 21,-6 13 18,7-8 78,-10 18-50,-7 5 33,-4 6-45,-4 3 1,-2 3-931,0 1 880,3 0 0,-3 1-56,4 3 6,-3 1-107,1 2 79,0 1 78,0 3 11,2 2-5,0 4 134,2 2-68,3 6-66,3 5 28,3 4-29,4 4 34,1 1-39,4 1 0,-1-2 51,3-3-3432,14 21 3375,-14-20-69,10 16 75,-19-25 0,-1-1 0,2 1 6,-3-4 0,2 1-6,-3-4 0,-2-3-40,-1-5 3395,-4-2-3276,-2-6 38,-1-1-44,-3-2 538,1 0-561,-1-1-50,0 0-728,1 0-532,-1-5-2824,-1-1 4084,0-5 0,0 5 0,0 1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31.4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9253,'9'8'45,"-2"1"-5683,-5 4 5661,-2 2-427,18 53 0,6 28 700,-16-24 1,-4 10 0,0 1 0,3-4 62,7 5 0,3-4 1,-3 3-360,-5 23 0,-5 3 0,0-25-1472,1-27 1487,-1 12 0,0 18 0,0-10-15,-1-23 0,-1 0 275,1 23 0,-1 10 0,0-12-252,-2 18 1902,0-20-1892,-1-18 1,2 7-403,3 15 1,1 0 368,-3-22 0,1 1 11,3 36 0,2 8 26,-2-23 1,0 2-1,0-3-26,-2 5 1,0 1 208,2 7 0,-1 7 1,-1-4-192,-3-15 1,-1-4 0,-1 0-616,1-3 0,0-1 0,0 5 602,-1 0 1,1 5 0,0 0 0,-1-7-172,1 25 1,0-5 169,1-24 0,-1 1 0,1-2-15,2 23 0,1-2 11,-1-4 1,0-2-476,2-6 1,-2 6 547,-3-9 0,-2 10 0,-1 1 0,1-11 523,1 5 1,0 1-608,-2 0 0,0 13 0,0 2 0,1-7 379,3 3 0,1-5 0,-1-3-379,1 15 0,-1 3 207,-1-14 0,-1 9 0,0-1 0,-1-13-173,-3-2 0,-1-3-5,-1 9 1,0 8 0,-1-7 15,-3-4 1,-1-5-133,-1 1 1,0-1 86,4-4 0,0-2-748,0-9 0,0-2 793,-2 39-108,3-6 175,2-22 22,2-6 270,-1-11-978,-2-8 619,-3 9-45,1-3 22,0 1 0,3-7-22,2 5 68,2-6-46,1-8 1149,1 4-1126,0-12 135,-3 13-46,-1-1-89,-2-2 0,1 8-2444,33-45-90,5-20-439,26-52 2928,-18-14 0,-16 33 0,-16 14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34.5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0 722 9343,'12'0'180,"1"0"111,6 0-269,-1 0 23,12 0 101,42 1 0,8-2-101,0-1-1031,9 0 1,-4-1 918,-26-4 618,-10 0-283,7-1-200,-22 6-46,13-5-44,-9 3-2744,12-6 2766,9-2 0,6-2 238,-13 3 0,7-2-225,12-2 1,18-3 0,8-2 0,-4 2-1,-15 2-35,13-2 0,-1 0 39,4 1 0,15-2 0,-3 1 0,-26 5-343,3 5 354,-15 2 0,18-2 0,4 0 0,-11 2 1409,5 2 0,2 0-1454,-1-2 0,12-2 0,0 1 1,-11 2 508,11 4 1,-8 2-471,1-1 0,3 0-100,-6 0 0,5-1 0,-1 1 70,-13-1 1,-2 1 0,1-1-858,9 1 0,2-1 1,-5 1 897,13-1 1,3 0-40,-23 1 1,7-1-1,1 0 1,-7 1-25,-2-1 0,-5 1 0,11 0 22,-6 0 1,12-1-1,5 1 1,1-1 0,-7 1-1,-11-1 53,4 1 0,-10 0 0,4 0-559,4 0 1,4 0 0,3 0 0,0 0 524,6 0 0,3 0 1,-3 1-1,-8-2-19,-12 1 1,-6-1 0,6 1 7,17 0 0,11 0 0,-2 0 0,-14 0-12,-4-1 1,-2 0-208,12 1 0,8 0 1,1 0 195,-6 0 1,-1 0-1,4 0-300,-10 0 0,2 0 0,2 0 0,-3 0 323,-6 0 0,0 0 0,-2 0 0,-5 0 15,1 0 0,-5 0 0,0 0 0,1 1 0,-1-1 0,9-1-10,16 1 1,12-2 0,-1 1-1,-10-1 2,-18 0 1,-7 0 0,7 0-59,16-1 1,9 1 0,2-1 0,-3 0 38,-8 0 1,0 0 0,-4 0 0,-7 1 361,12-1 1,8 1-349,-31-1 1,14 1 0,11-1 0,5-1 0,0 1-1,-4 0 1,-10 0 0,-14 0 12,9 0 0,-14 0 0,10-1-15,11 0 0,12-1 0,6 0 0,-1-1 0,-6 1 0,-15 1 0,-3-1 0,-1 0 0,-1 1 0,0 0-28,11 0 0,-1 0 0,0 0 0,3 0 209,-4 0 0,3 0 1,1 0-1,-1 0 1,-3-1-182,9 0 0,-4 0 0,-1-1 0,-1 0-194,-2-1 1,-1-1 0,-2 0 0,-4 0 185,3 0 1,-5 1-1,4-1-9,-7 1 0,5 0 1,-4 0-1,-12 3 73,-10 2 0,-3 1-64,20-1 1,10-1 0,-8 1 731,-9 0 1,0 0-725,21-2 0,11-1 0,-9 0-12,-8 0 1,-1-1 3,-2 2 1,5 1 0,-5-1 18,6 1 0,-1 0-19,-8 2 1,4 0 0,0 1 737,0 0 0,-2 0 0,-1 0-708,18 0 1,1 0-16,-21 1 0,2-1 1,-2-1-53,23-1 0,-8-1-489,-32 1 0,0-1 489,26-2 1,-1 0-848,-28 2 0,-1 1 914,25-1 1,4 2-45,-14 1 0,1 0-1,17 0 1,1 0 67,-9 0 0,6 0-51,-10 0 0,11 0 1,1 0-1,-7 0-2,-7 0 1,-5 0 0,8 0 1,17 0 0,11 0 1,0 1-1,-15-1 51,1 1 0,-2 1-34,-15 0 0,8 0 0,0 0 1,-8 1-12,17 0 0,-4 1 277,-17-1 1,2 1-1,-8 0-300,-7 1 1,-4 0 1165,8 1 1,1 0-1167,-3 0 1,0-1 89,42 2 34,-47-4 1,2-1-24,17-1 0,5 0-78,16 2 0,3 0-1061,3-2 1,1 1 1026,5-1 1,-10 1 2324,-3-1-2258,-7 3 1,3 1-1,-35 0 1,5-1-34,12 1 0,14 0 0,3 0 0,-12-1 0,8 0 0,-3 0 583,11 0 0,5-2 1,-23 0-2,-32-2-89,-1 0 3370,-39 0-3235,0 0-2915,0-5-1928,-3-11 4215,2-15 0,-1 11 0,2-2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42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 1 6137,'-21'0'1636,"-3"0"-1636,15 0-156,-2 0-271,11 0-267,0 0 649,8 1 45,10 2-3033,36 2 3189,26-2-111,0 0 67,-1-3-112,-36 0-201,5 1 178,-25 2 23,7 3 23,-20 2 66,0 0 3415,19 3-3437,47 8-21,-25-8-46,29 6 45,-39-9 134,14-2-3325,-9 1 3146,27 4 23,-41-5-46,20 7 135,18 13-112,-28-12 23,26 14-247,-14-7 201,-28-7 46,21 5 66,33 11-44,-30-15 1662,0 1 0,0-2-1707,2-3 0,-4-1-224,25 20 202,-35-14-3280,21 17 3458,24 12-624,-32-20 535,3 0 1,0 0-90,6-4 111,4 0-89,7 4 0,0 0 0,8 3 22,-12-4 1,11 5 0,-7-3 44,-17-7 0,3-1-90,12 3 1,15 3 0,1 0-1,-11-4-56,4-1 1,-3-1 100,3 0 1,6 1 0,-3-2-1,21 6 0,-10-3-44,-41-8 0,0 1 33,38 8 0,-2 1-880,1 9 891,-7-9 1,4 0-34,-23-4 0,2-1 40,7-1 1,9 0 0,-2-3-239,-7-2 1,-1-2 0,-2-1 174,19 4 1,-1-1 1115,11 0 0,2 2-1000,-26-2 1,2 2-1,-9-2-49,-9-2 1,-2-1 611,8 3 1,6 1 0,1-1-624,4-1 1,0-1 0,-6-1-23,-6-2 0,0 0 44,11 2 1,7 0 0,-1-1-23,24 2 1,-10-1 469,-40-4 1,-1 1-482,37 4 0,-5 0-56,-28 0 68,18 5-1189,-1 3 1233,2 0-67,-5 1 52,-7-7 1,12-1-1,-8 0-75,-13-2 1,0 0 221,18 2 0,8 0 0,-8-1-143,-13-3 0,-2 2-90,26 7 1,-1 1 44,-21-6 0,-1 0 11,21 11 1,6 0 326,-17-7 1,2-1 0,-3 0-260,6 2 0,3-1-909,-8-3 0,8 1 0,1-1 0,-7-1 819,17 0 0,-5 0 0,1 0 0,-2 1-23,-2 1 1,-5 2-34,-26 1 0,-3 0-1091,46 15 1171,-17 5 289,5 2-235,2-6 1,6 1 1111,-29-9 1,1 0-1236,28 6 0,-1-2 101,-34-9 0,-2 0-134,21 11 0,0 2 122,-20-10 1,4 2 44,19 10 1,10 5 0,-13-7-90,16 4 806,-4-1 0,3 0-761,-33-17 0,0-2-1131,27 8 0,4 0 1097,-16-3 0,1-1-11,12 2 0,4 1-243,-19-3 1,3 0-1,-8 0 220,-6-2 1,0 0 37,6 2 0,5 1 0,-3-1-1020,1 2 1,1-1 1026,1-3 1,5 1-1,-1-1-45,16 5 1,1 0 29,-21-7 1,3 1 0,0 0-222,-1 2 0,0 0 0,-7 0 225,-8-3 0,-2 1-45,35 10 1,-2 1-659,2 10 759,-7-6 1,3 0 679,-25-8 0,1 0-717,5 0 0,6 1 0,-4-2-789,5 2 1,-5-2 758,-9-3 0,-2 0-45,6 1 0,-5 0 232,-4-1-64,3 2 0,2 2 1508,10 1-1598,-11-2 1,7 1 33,14-3 0,-1-4-22,10 7-90,-13-7 1,5 2 44,-7 3 0,-7 0 44,5 1 1142,-4-2 1,0 1-1232,11 1 1435,14 0-1412,1 2 89,-1-1-2707,2 2 2618,-25-6 0,2 0 10,-21-4 1,3 0 41,15 3 0,8 2 0,-11-3-30,8 2-942,-8-3 0,7 2 964,14 8 1,-5-1 21,6-1 321,-3 2 1,1-1-366,3-3-23,-16-5 1,1 0 67,-23-6 0,3 1-75,24 3 0,10 2 0,-11-4 164,15 0-134,-7 0 0,6 1 11,-12-2 1,1 1 1144,13 5 1,3 1-1180,-7-4 1,7 2 50,-19-2 0,8 1 1,-2 1-1,-11-3-62,-2 0 0,-4-1-11,37 6 0,-8-1 68,-27-2 111,23 4 1,0 0 3840,-21-4-4020,24 6 0,-10-4 0,-56-13 180,40 10-135,-21-3-12,6 3 1,-3 0 34,-24-6-91,40 21 46,-41-21 247,26 12-270,-4-9 179,-10-3-22,-4-3 1301,-16-2-1122,-14-4-89,-1 0-2376,0 1-1369,-6 2 3543,-14 2 0,9-2 0,-8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46.0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38 118 1158,'7'-20'4462,"-3"-7"-1819,-5 12-1858,-4-8 1113,0 9-1540,1 4 423,3 6-713,1 2 1719,0 2-1832,0-1-23,0 1-89,0-2-246,0 7 381,0 19 89,4 21-45,-1 30-1685,0-7 1,-1 9 1740,-2 17 1,-2 0-23,0-14 0,0-2-553,-2-2 1,-1-1 563,-2 1 1,0-7-23,0 7-937,2 6 1,1-2 958,4-10-560,4-1-337,0-30-2880,4-27 3710,-4-32 0,0 12 0,-4-11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46.3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0 0,'-12'12'0,"3"-3"0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46.7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242 0 11473,'-24'70'71,"0"-1"1,0 1 0,1-4 0,1 0 0,3-5-72,4-3 0,2-3 0,1-2 0,0 0-1306,2 9 1,0-4 1328,2 2 751,0 2-774,0-70 0,6 6 0,-6-11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47.6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519 0 12774,'-44'22'67,"-9"14"-45,-3 30-607,25-25 1,-1 3 617,-1 3 1,1 2 0,2 1 0,1 1-46,1-3 1,1 2 198,-1 12 0,1 3-243,6-4 0,3 5 165,5 10 0,3 9 0,4-6-98,6-3 1,6-1-1106,2-4 0,3 4 0,4-15 1183,20 4 628,19-18-336,-26-39-2335,17-13 2156,-10-11-1585,2-11 1473,-6-7 1629,-7 2-1562,-11 5-1495,-6-3 1326,-37-27 1,-9-2-168,13 17 780,-13-16 1,-4 13-669,14 47 179,-42 39-112,91 35 0,-63-19 0,97 8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48.5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91 9007,'0'-14'2982,"0"1"-1951,0 11-829,-1 0-807,95 1 851,-13 1-168,0 0 1,6-4-920,4-8 1,-21-2 840,-52 9 0,54-18 0,-135 28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49.3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68 488 1218,'-30'-10'2400,"5"1"2329,13-20-4281,33-34-381,0 13-134,26-23 156,-9 39-639,5 3 0,4 1 550,15-7 11,-13 8 1,0 3 1065,1 4-964,-4 0 2155,-18 9-2649,-8 4 440,-19 56 1,-16 42 0,1-7-27,8-19 1,-2 4 111,-2 9 1,-4 15 0,-4 2 0,-5-10-19,-15-3 0,-5-7 1,4-5 1534,7 11 0,-2-5-1662,-26 4 0,10-12-44,44-25-114,2 14-3323,6-14 3436,12 7 90,10-20 179,17-7-2246,9-3 2358,11-11-1718,13-1 1674,13-14-248,-38-1 1,1-4-213,0-4 0,0-3-1640,-1-6 1,-4-4 1807,26-36 0,-32 28 0,-20 6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50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1 502 10330,'3'0'897,"0"0"-651,-2 0 337,1 0 2130,-2 0-2242,0-3-112,0-5-113,0-6-1032,0-38 718,5 11-88,15-29 156,39-8-68,-19 37 1,1 1 90,25-26-237,-13 12 237,-48 47 822,-1-4-867,-4 9-90,1 0-112,-1 2-113,2 0 46,17 53 0,13 23 381,28-10 134,-16 12 0,6-24-191,14-102 1,-4-28-146,-8 17-471,-11-32 0,-8 25 1096,-27 68-446,3 44 336,21 37-291,-11-21-45,14 7-44,-17-50 22,3 2 112,24 6-90,-5-12-3369,24 2 3481,-15-15-2313,5-7 2247,-5-11-1473,-7-12 1427,-9-14-1074,-11-4 962,-9-1 1007,-5-2-1410,-5 18 1504,-1 9-989,0 43-111,-1 8-68,0 13 2081,0 0-1946,1-18 22,1 7-23,13-2-22,12-6 45,7-3 112,10-9 295,-4-17-721,-4-34 0,-3-10 269,3 2-225,-8-10 0,-7 21 68,-16 61-1941,-4 13 2211,1 38 43,4-23 1,10-3-64,9-18-48,13-8-425,-7-56 1,-8 23 0,-15-29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41.6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7412 97 11463,'-11'-9'-1075,"2"3"-196,9 6 1141,0 0 187,-13-23 128,10 17 425,-12-17 230,15 23-22,-2-1-325,-2 1-236,-3-4-43,-3 2 1398,-2-3-833,1 1-561,0-1-179,3 1-39,3 1-168,0 2-100,-1 1 144,-7 2 119,-7 9-1,-15 9 6,-15 12 56,-16 7 56,-17 5-59,36-20 1,-2 0 7,-2 0 1,-1 0 16,-3 1 1,0-1-23,2 0 0,-1-2-137,1-1 1,1-1 133,1-1 1,2-1-7,0-2 1,2-1 9,-46 11-46,1-3-3311,-1-1 3306,-1-2-1525,1 2 1519,2-2-204,9 3 1,-1 1 203,29-9 0,-1 0 0,-29 10 0,-1 0 3,28-10 0,2-2-3,-9 2 0,-4-1-11,-14 1 0,-2 0-43,-9-1 1,-1-1-20,0-1 0,1-1 14,10-2 0,4-2-5,16-1 0,5-1-20,-28 0 39,20-1 45,4-2 11,-6 0-8,18-1 0,-1 1-3,-32 1 1053,29 0 0,-2 0-1047,-42 4 536,38-2 1,-4 1-540,-12 0 0,-4 1-1,-6 1 1,0-1 3,0 1 0,2-1-6,12 0 0,5-1-62,16-2 0,1 1-420,-16-1 1,4-1 392,-5-1 551,15 0 1,3-1-250,6-1 45,-2 0-118,-8 0-107,-14 0-27,-26 4-4,32 0 1,-3 2-1363,-7 1 0,-1 2 1365,-6 1 1,0 1-1,8-1 1,1 0 47,11-2 1,1 0-60,6-1 0,1 0-184,-32 4-157,5 1-40,11-1 163,11 0 124,7 2 49,-1 2-2018,-4 6 2024,-10 5-207,-11 8-419,-11 3 508,37-16 0,0 0 1059,-1-2 1,-4 1-928,-32 10 1,0-1 30,35-14 0,2 0 290,-22 6 1,7-5-297,28-11 2174,15-5-3394,11-10 1226,6-4 0,3 2 0,0 1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51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 3 7034,'-6'-1'-359,"0"-1"359,-5 11 0,6-6 0,-2 6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52.6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594 165 12370,'3'-25'605,"0"0"-268,-3 15 44,-8-11-201,-5 2-204,-1-1-20,-2 3-158,4 8 247,-11-1-90,3 5 291,-18 1-3817,-16 17 3459,23-2 67,-14 62 90,41-25-22,-1 24-1,3-37-44,-2-16-158,2-3 158,13 18 313,44 46-201,-22-28-12,-1-5 1,-5-3 11,-16-18-23,-4 13-67,-3-18-2179,3 12 2381,1-6 762,-42-2-919,-13-4 0,-50-6-22,2 1-1540,6-1 1472,18 0-113,23-2-335,25 12-2337,40 8 1283,26 1-1645,36-7 3192,8-18 0,-34-7 0,-12-2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53.6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1420 54 10576,'7'-24'3610,"-2"3"-3252,-5 16-358,0 2-537,-12 25 582,-8 17-612,-22 41 567,15-27 0,-3 5 11,-6 9 0,-8 16 145,8-15 1,-9 14 0,-6 11 0,-2 5 0,-1 0 0,4-5 0,5-11-51,-4 8 1,6-10 0,-1 1 0,-6 15-47,12-23 1,-5 10-1,-4 8 1,-3 5-1,0 2 1,1-1-1,2-3 1,3-7 0,5-8-1,7-12-2848,-9 22 0,9-15 1,-1 4 2787,-5 5 0,-5 7 0,5-7 0,16-25 0,16-23 0,-2-35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55.3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640 24 5868,'-23'0'0,"8"0"0,0 0 45,10 0 1479,2 0-716,2 0 3541,1 0-4326,-1 0 66,-1 0 68,-5 0-134,1 0 66,-3 0 23,-6-5 202,-39-3-336,7 1-3325,-33 3 3313,30 23 1,4 5-57,-2 0-1190,9 11 0,11 5 1280,33 27-43,3-14 65,9 7-156,40-2 246,-19-24-826,-2-4 0,5 4 781,18 20 1,-4-3-68,-4-1 1072,-3 3 1,-23 4-1350,-84-8 1,-48-3-1,17-7-126,8 13-240,-9-8 0,-16 4 1,58-16 843,147-28-111,-36-9 0,8-6 694,21-9 1,12-8 0,-9 2-801,-9-1 0,-5-2 23,-11 2 1,2-3-1,-14 0 262,0-16-1801,-25-16 0,-3-19 0,-4 11 3417,11-14-1938,-19 13 1,-5-11 0,-21 28 276,-41 48 0,-9 17 68,-11 6-80,14 21 1,12 16 529,40 21 0,17 6-529,-5-19 0,4 0 33,1 15 1,15-9 235,30-29 0,8-14-482,10-3-628,-4-12 1,0-10-1974,9-36 2601,-36 6 0,-4 0 0,10-4 0,-11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56.2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407 109 1869,'-14'-11'2668,"3"2"65,10 7-3069,1-1 1812,0 2-1386,0-2 1621,0-22-1711,0 11 3056,-5-16-3146,-29 19-90,-27 37 1,-4 17 112,24-13 0,3 7-1752,-28 37 0,13 5 1841,36 8 90,26 1-2291,6-44 2392,20-4 0,7-2-33,8 2-68,-5-7 0,2-6-1517,8-20 1517,0-5 0,3-2 0,-5 0 1540,-4-6-1495,-9-2-90,-8-7-67,-7 2-919,-7-2 897,-8 7 1589,-4 1-1768,-4 6-46,12 1 292,14 11-1792,18 7 1702,0 4 1113,13 2-866,-16-15-1097,7-8 918,-19-18 44,-3-14 112,-12-14-156,-1-11 66,-3-8-419,-67 33 1,-11 11 194,30 5 34,-36 11 1,14 17-2232,87 47 807,-3-34-152,35 11 1677,-18-49 0,-17 9 0,-7-9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0:57.1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307 39 0,'-63'-26'1088,"12"13"468,34 84-850,3-7 1,0 7-382,-1 3 0,0 5-15,3-15 0,-1 4 0,1-3-153,-2 15 0,2 3 39,3-7 1,1 4 0,1 1-48,1-3 1,0 1-1,1-2 240,1-2 1,1-2-1,0-3-333,-1 18 0,4-8 68,9-22 0,1-6-80,1 12-340,19 23 385,-9-40-66,3 4-158,6-14-745,13-16 1171,5-29-156,16-27-202,-3-22 991,-4-12-901,-13 7-1436,-18 55 1525,-11 12 1,-7 49 133,3-7 1338,4 0-1539,4-2-1562,5-6 1607,2-10 179,16-9 202,0-14 45,8-48-449,-16-6-246,-9-45-438,-18 9 0,-23 11 381,-43 60 1,-4 3 168,38-47 0,3 12 298,-33 70 1,20 13-187,70-28 156,13 4 1,9-7 617,20-31 0,0-10 438,-22 18 0,-1-3-1807,16-25 1,-12-2 549,-31 18 0,-11 4 0,-6 21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1:47.6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107 421 685,'-27'-4'3138,"1"-4"-3581,14-4 1228,-4-2 1964,-10-15-2705,62 2 1,46-4 0,22-3 0,-3 1 0,-25 4-45,-19-1 0,1 1-166,8 5 1,21-5 0,9-1 0,-1 3 0,-14 6 0,-25 12 143,-4 16 943,18 28-809,-83 29 583,-38-1 1,-13 2-674,15-15 1,-5-1-16,-1-9 1,-6 1-1,2-2-18,-7 1 0,9 2-68,21 6 1,13 2 33,21 23 157,67-36 0,22-13 1345,-25-15 0,1-6-1502,23-2 0,-6-2-3160,-21 5 3183,-31 32 1146,-8 3-1035,-28 13 1,-9 4-2291,-6 20 2257,-8-9 0,-4-2 79,-10 5-12,15-27 0,-4-1 146,-7-9 1,-5 0-394,-25 17 0,3 3-3104,32-13 0,2 0 3681,-21 3 1,19-5 0,53-15-1,-12-19 1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1:47.9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65 3259,'-26'-28'1121,"5"6"1215,12 11-2403,3 7 515,-49 74-560,40-38-5112,-27 56 5224,71-69 0,-10-4 0,7-15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1:48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905 298 1779,'14'-64'542,"0"0"1,-78 44 0,-44 21-1,-8 4 1,32-10 1832,16-33-2398,-18 38 1,-34 16-1,9 9 1,49 2 1341,61 7-1207,7 7 542,42 22 0,15 5-609,-17-17 0,6 4-6,-3-2 0,7 8 1,1 0-1,-7-7-28,3 2 0,-3-2-752,-6 0 0,0 3 0,-7-3 785,-9-2 1,-5-5-871,19 33 781,-15-7 128,-62-29 0,-17-6 29,-28 3 457,14-11 1,-13 4 0,2-8-537,-11-11 1,0-8 25,20 1 1,-2-1 0,7-4 1189,1 0 1,17-14-2192,31-83 875,58 36 141,-5 13 1,10-7 0,8 1-3,7 5 1,10 1 0,1 1 0,-6 3-512,-5 0 0,-5 3 0,4-3 427,5-3 1,7-3 0,-4 1 0,-13 4-689,-10 4 1,-6-2 661,3-7 1,3-7-1,-6 3-7,-3 5 1,-4-1 32,18-35 1,-11 3 11,-27 22-22,-19-6-707,-49 31 0,-13 8 684,-10 2 45,-4 0 0,-3 8-269,31 20 0,6 7 839,-18 17-570,29 16 0,8 3 0,10-7 0,9 28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1:50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434 315 0,'-19'-46'1421,"4"4"1603,14 21-1342,27-48-1324,-17 41 1500,18-39-1858,-27 53-23,-12-1 46,-27 2-180,-38 56 0,-7 19 597,43-33 1,1 2-426,-14 18 0,-4 8 0,17-2 8,26 29 22,40-14 0,14-5 224,24-7-191,-3-8 1,13-20 184,-14-50 1,9-25-1,-2-9 1,-9 6-197,2-3 0,-3 0 7,10-15 1,4-3 0,-18 42-19,-31 67 0,-9 18-34,7 8 23,-1 20 0,16-10 190,26-56 1,10-23 111,1-23 1,-1-13-382,1-2 1,-6-6-12,-11-12 0,-14-5 23,-27 11 0,-10 4-46,-2 2-134,-1 19-258,6 106 1,4 33 593,3-55 146,46 27 1,14-24-685,8-107 180,-20 4 0,7-9 0,-10 3 224,-18 0 0,-9 23-112,-6 70 0,1 7 4019,39-59-4423,-39 63 1,-1-5-3280,44-88 3929,-18 10 168,-65 94 1,-13 31-838,22-27 1,18-2 534,29-9 0,19-2 0,-9-7 0,14 23 0,30-71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42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0 547 10164,'1'6'510,"-1"-1"850,0-5-1360,0 2 0,2-1 320,3-1 61,3-5-219,1 0-89,3-2-17,1 3-5,4 1-46,2 1 46,8 0-40,5 0 45,12-2-17,14-2 101,17-4-65,10-8 1,7-2-40,-20 4 1,1-1-145,-2-1 0,4-1 1,-5 2 109,4-2 1,-5 2-1621,-8 2 0,0 1 1635,-3 1 0,-1 0-15,-3 2 1,0 0 0,3-1 0,0 2-3,2-2 0,0 1-157,-1-1 1,1 1-189,5-2 1,2-1-1242,13-4 1,1-2-297,2-1 0,1 0 1882,10-5 0,-6 2 0,8-3 0,-24 7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1:50.5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1748 1 0,'-61'51'586,"-1"1"1,0 0 0,0 0 0,0 0-1,-12 11 1,0 0 0,4-1 0,9-1 413,13-3 1,7-2 0,-4 6-816,-5 7 0,-5 4 0,-1 6 0,-2 5-304,14-17 0,-1 5 1,-1 4-1,-1 1 0,1 0 1,2-1-1,1-5 110,-6 11 0,2-3 0,2-2 0,0 1 0,0 2-308,4-4 1,-2 6 0,1 0 0,3-2 0,5-9 0,8-12 316,0 21 0,16-39 0,23-78 0,9-32 0,3-24 0,0-1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1:51.2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444 238 573,'0'-29'2758,"0"2"-1458,-3-18 1439,-1 20-2650,-10-17 469,-45 57 1,-12 23-481,28-9 1,0 7-49,-12 11 0,-5 10 0,14 0-41,10 6 0,27-3 604,55 3 1,22-14 635,15-24-1013,-12-26 1,12-13 0,-19-20-628,-33-45 0,-23-26 0,-1 10 366,19 23 0,-19 9-60,-51 2 1,-27 4 0,6 29 36,21 44 1,1 20-186,-18 15 0,-5 12 0,29-1 623,50 0 0,19-2-157,-14-10 0,4-3 22,22-1 0,4-8 348,5-2 157,3-2 0,3 0-516,15 7-213,-8-6 1,1-2 77,23-3-33,-20-14 0,18 2 1,4 2-1,-9 2-3333,-9 8 0,-6 2 0,6-2 2749,2-10 1,8-3-1,-4 0 1,-15 4 0,32 45-1,-97-66 1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2:56.9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2:59.1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169 0 24575,'0'76'0,"0"0"0,0 15 0,0 9 0,1-27 0,-1 4 0,1 6 0,-3 6-1639,-1-5 1,-1 5-1,-2 4 1,0 4 0,0 5-1,0 3 1554,1-20 1,0 5 0,0 3 0,0 3 0,-1 1 0,1 2 0,0 0 0,-1 0 0,1-2 0,0-1 84,1-4 0,-1-1 0,1-1 0,-1 0 0,1-1 0,0 2 0,0 1 0,0 2 0,0 2 0,0 3 0,0-10 0,1 4 0,-1 3 0,0 3 0,0 1 0,0 2 0,0-1 0,0 0 0,1-1 0,0-2 0,0-3 0,1-3 0,1-5 0,0-5 0,1 26 0,1-8 0,1-5 0,1-4 0,0 1 0,0 1 0,0 4 0,-1-10 0,-1 3 0,1 2 0,0 1 0,0-1 0,0-1 0,1-2 0,1-4 0,0-4-296,4 11 0,0-3 0,1-4 0,1-3 0,0-4 1,-2-4 295,5 28 0,-1-10 0,1 8 358,-2-17 0,1 7 0,0 1 1,-1-1-1,-2-8-358,1 16 0,-3-7 0,1-4 0,-1-14 0,1-3 0,-2 1 0,-2 10 0,-1 3 0,-1-5 0,-2 17 0,0-9 0,0-33 0,0 0 1678,0 34 1,0 0-1679,-1-34 0,2 4 0,0 22 0,2 15 0,2 13 0,-1-31 0,2 8 0,1 6 0,0 3 0,1 3 0,0-2 0,-1-1-125,0-1 0,0 0 1,-1 0-1,1 1 0,1 0 1,-1-1-1,1 0 125,0 1 0,1 1 0,0 1 0,1-1 0,-1-3 0,-1-5 0,0-5 0,1 19 0,-1-4 0,-1-12 0,1-18 409,7 9-409,-14 1 0,6 0 0,-7-21 0,0 1 979,0 28-979,0 0 6784,0-39-6784,0 5 0,0-11 0,0 33 0,0 7 0,0 16-234,0-4 0,0-5 234,0-19 0,0-14 0,0-4 0,0-14 0,0 27 0,0-29 0,0 33 0,13 24 0,-11-36 0,0-2 0,11 9 468,-13-17-468,0-36 0,4-4 0,0-1 0,0-4 0,-1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3:01.7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1 585 24575,'70'-27'0,"1"0"0,-1 0 0,1 0 0,8-7 0,-2 1 0,7 6 0,-2 12 0,5 7 0,6 3 0,9-2-574,-24 1 0,4 0 0,4-1 1,4 1-1,4 0 0,5 1 1,4 1-1,5 0 574,-29 2 0,4 0 0,3 1 0,3 0 0,3 0 0,3 1 0,1 0 0,2 0 0,2 1 0,0-1 0,2 1 0,0 0 0,-1 0 0,1 0 0,-1 0 0,-1 0 0,-1 0-123,-7 0 1,1 1-1,0-1 1,0 1-1,1 0 1,-1 0-1,1 0 1,0 0-1,1 0 1,0 1-1,0-1 1,0 1 0,1-1-1,0 0 1,1 1-1,0-1 1,0 0-1,1 0 1,1 0 122,-3-1 0,2 1 0,2 0 0,0 0 0,1 0 0,1 0 0,0 0 0,1-1 0,0 1 0,0 0 0,-1 0 0,1-1 0,-1 1 0,-1-1 0,0 1 0,-1-1 0,-1 0 0,-2 0 0,-1 0 0,-1-1 0,-2 1-153,10-1 0,-1 0 0,0 1 0,-1-1 0,0-1 1,-2 1-1,0 0 0,-2-1 0,-1 1 0,-1-1 1,-2 0-1,-1 0 0,-2-1 0,-2 1 0,-2 0 1,-1-1 152,16 0 0,-3 0 0,-2 0 0,-3-1 0,-2 1 0,-2-1 0,-2-1 0,-2 0 0,-2-2 0,-1 0 0,28-5 0,0-3 0,-3-1 0,-8 0 0,-10 2 0,-14 2-1842,9 0 1,-14 4 1841,-5 3 0,0 1 270,9 0 0,-4-1-270,6-4 797,1 1 0,-6-1-797,-36 0 3371,30-6-3371,-43 13 6410,21-6-6410,-33 11 1130,4-3-1130,-10 7 0,94-7 0,-34 3 0,13-4 0,5 0 0,-18 0 0,-5 0 0,29 0 0,-42 3 0,9 1-1696,26-2 0,22-1 0,7-1 0,-6-1 1696,-20 0 0,-2-2 0,1 0 0,7 1 0,-4 0 0,5 0 0,5 0 0,2 0 0,-1-2 0,-1-2-457,4-3 1,3-3-1,0-1 1,-3 0-1,-7 0 1,-9 2 456,6 0 0,-12 0 0,6 0 0,11-3 0,10-1 0,-7 1 0,-26 4 0,-12 3-149,0 6 1,22 0 0,12 1 0,5 1 0,-4 0 148,-8 1 0,3-1 0,1 1 0,1 1 0,1-1 0,-1 1 0,2-1 0,1 1 0,1 0 0,-1 0 0,0 1 0,-2 0 0,-2 1 0,3-1 0,0 1 0,-5 1 0,-9 2 0,-12 1 0,13 13 0,-11 1 0,22 2 0,-2-3 0,-25-6 0,3-4 0,6-2 0,8-3 0,2-3 0,4-4 0,3-5 0,-4 2 0,-10 2 0,-1 0 0,-1 0 0,5-1 0,0-2 0,-13 2 0,11 2 0,-21 0 0,2 0 0,2 0 0,13-8 2530,-8 8 0,2-2-2530,18-18 3819,1 16-3819,-28-9 0,-20 13 1385,-21 0-1385,40 0 0,-27 0 0,34 5 0,-43-8 0,-5 6 0,-2-7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3:04.2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148 0 24575,'-35'64'0,"0"-1"0,13 13 0,4 9 0,4-10 0,4-16 0,4-2 0,2 9 0,2 6 0,1-5 0,1 4 0,0-9 0,0 7 0,0-10 0,0-9 0,0-34 0,14 0 0,4-11 0,78-6 0,-44-6 0,35 1 0,-64 0 0,-15 6 0,12 0 0,-8 0 0,12 0 0,-18 0 0,2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3:10.4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148 26 7751,'-20'11'-470,"-6"16"1030,13-10-22,-2 5-179,11-17-225,4-5-178,-15 16 66,7 1 0,-12 18-22,8 0 23,5 6 492,1 50-111,5-34 0,7 32-3259,9-39 3461,67-4-1281,-9-41 1,5-9 741,-14 7 1,1-8-68,23-25 0,-13-11 89,-32-6-954,-1-19 629,-30 13 1,-16-3 336,-42-4 0,-9 1-169,36 7 1,-3 3 493,-40 3 0,-1 21-449,26 41 23,-1 6 23,-17 23-760,6-8 760,-19 14-1485,29 26 0,16 4 1462,33-18 0,-26 14 0,11-14 0,50-54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3:11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195 148 8446,'-27'-19'942,"5"2"-1166,12 16 44,-3 20 158,2 8 44,-2 24 90,7 4 180,3 5 717,2 23-403,1 4-506,0-34 1,0-1 11,5 33 112,-2-35 987,2-22-292,-2-28-740,-3-18-347,-8-54 0,-6-19-124,1 9 1,-1-2 268,4 17 1,1-2 0,0 4 179,-4-9 0,5 15 90,6 30-158,2 1-515,-3 15 157,3 8 135,-1 1 134,9 25 0,38 29-940,-5-2 951,-5-14 0,3-2-114,18 6 148,2 2-500,-4 20 1,9 19-1,-15-11 926,-10 1-404,0-4 0,3 11 0,-30-24 24,-89-40-1900,1-6 0,-15 1 0,26-1 1809,39 1 0,-70 1 0,24-4 0,139-6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3:19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2318 78,'0'-24'0,"0"5"1296,0 16-668,0-9-202,0 1-23,1-13 3114,10-61-3539,-7 43-107,11-37 39,-9 65 23,6 12 2987,39-2-2472,-26 0 1463,28-3-1350,3-9-583,-21 8-3418,58-6 3484,-34 12 1,-1 3-90,22 2 67,-28-2 1,-3 3 516,1 13-517,-22-7 23,20 9 0,29 11-304,-25-9 281,42 15-22,-24-4 67,13 12-22,-21-10 3252,-1 6-3207,14 23-90,-34-27 0,0 1 0,-2-1 45,-5-4-23,32 23 1,-26-21-23,22 17-45,-37-27 56,9 20 0,1 5-11,3 1-1626,-1 2 0,0-1 1648,-3-6-655,11 8 1,11 12 0,-8-7 699,10 19-465,-11-21 0,7 9 1,-14-13 464,-18-8-262,10 10 1,4 2 238,7 7 637,6 2 1,2-3-682,-7-18 0,12 6 2060,-15-7-2015,-13-10 2372,5 15-2349,-9-9-46,5 3 1,2 1 22,14 13-8,9-5 0,14 9 1,-9-9-38,8 5 11,8 1 0,-8-4 12,-39-25 1940,24 45-1896,-19-29-34,0 3 1,7 2 33,13-1 1,1-3-1318,-15-12 1,0-1 1271,18 10 1,-2-5-355,-4-12 422,-9-6 0,-1-3-46,-6-1-2446,-4-4 2514,14 5-664,4 0 552,2-4 170,2-4-58,-11-7 134,8-1 113,0-9-45,-1-2 45,-6-10 2254,-15 3-2209,0-3-404,4 8 23,4 0-46,13 5 23,-3-1 0,3-3 67,-2-5-2165,-4-4 2255,9-20-1607,-17 6 1473,7-25-12,-23 15-11,4-7 1389,-5 14-1411,7 4-23,1 6 22,7-4 91,4-8-46,4-8-1400,-1-5 1513,-3-4-1217,-9 4 1172,-9 5 67,-7 6 291,-6-6-358,-1 2-158,0 2 993,7-3-1015,13 1 68,2-2 112,9-11-46,-7 10-21,-2-5 1583,-1 2-1471,-6 0-1629,-3 4 1584,-5 2-90,-2-1 44,-1 3-44,1-2-44,2 5-24,4 0 68,3 1 0,5-4 23,3-4 22,-2-8-23,3-5-44,-6-4 66,1-1-1058,-3-2 1036,-4 3 1060,2-16-1082,-6 24-22,3-9-46,-3 27-200,12-6 132,0 14 114,12-6 89,0 13-1059,9-8 1060,0-9 969,0-7-1015,-8-3 23,-9 2-22,-6 3 21,-6 7 1,-4 2-134,7 0-91,4 5-22,14-2 112,-1 8 1,7 3 44,-3-5 112,4-3 0,2-9 23,-1 0-68,-7-3-22,-7 5-969,-2-12 946,-3 5-66,0 4-23,1 10 67,13 10 45,-5 4-22,18-9 66,-4 1-88,0-3 66,-1-3 1082,-1-2-1059,-21 7-45,8-7-314,20 10 247,-16 4-23,30 7 90,-33 11 90,26-5-1082,-19 0 1014,15-6 68,-26-1-315,5 5 225,-4 1 0,13 6 59,2 1-37,9 1-22,11-1 23,0 2 1020,-2-2-1043,-6 0 1157,-9 0-1179,-9 11-109,-7 3 153,-5 11 2247,-3-2-2247,0 2-2268,15 9 2268,-13-9-1538,7 5 1471,-4-5 67,-3-3-44,16 13-993,-12-9 1038,17 18-23,-17-11 0,24 26 1037,-16-17-1037,0 0 22,-3-5-44,-14-16-23,11 18 45,-3-2 22,10 17 1,6 5-993,-4-10 992,6 5 1,-21-30-46,7 17 993,-19-21-970,1 9 1494,-6-5-1449,4-1 0,14 23-45,-1-8 0,12 14 45,-10-16-1562,14 10 1539,-13-13-1058,7 3 1013,-17-15 1038,-5-5-1038,-3 0 1,0 0 22,8 14 0,-1-4 1517,10 14-1540,-4-8 2336,6 6-2335,3 1-2224,0 5 2224,3-4 44,3 3-22,-2-8-646,0-4 646,-6-3-1325,1 2 1302,-6-1-22,6 13 45,-10-10 0,4 7 23,-1-7-606,1 1 583,6 3 23,-1 0-1,3 1-22,13 9 0,-12-15 0,6 4 0,-18-17 0,7 11-22,-11-10 22,17 22 0,-15-18 22,24 26-44,-13-16 1059,15 12-1037,-15-11 0,2-1 22,-4-5 765,1-1-809,-2-3 44,-1 1-22,-1-1 0,-4-1-22,-1 2 44,29 28-22,-15-16-832,27 22 855,-22-25-23,1 2 0,3-1-992,-1 1 992,1 0 0,-3-5-23,-5-3 1060,-2-6-1037,-5-6 23,8 3-91,-6 0 68,1 2 23,-4 5 1494,-2-2-1495,3 4-1539,5 0 1540,2 3-23,6-2 22,0 1-22,3-4-67,-1-2-970,-1-3 1059,-2-4-22,-4 1 45,-4-3-22,11 7-23,-13-5 0,13 3-23,-16-5 46,4 0-23,1 4 22,2 1-22,3-1 0,-1-1 0,3-2-45,-9-4 90,4 0-67,3 4 22,10 4 484,1-2-507,6 2 46,-7-8-23,4 0-23,-2-3 113,1-3 157,-5-2-270,4-1-461,6 1 484,-9-2 679,5 1-590,-16-3 46,-2 0 66,3-12 1565,-4-11-1632,4-14-201,-3-1 67,-8 8 0,19 0 0,-16 11-1025,18-13 1025,-10 1 44,2-4-21,1-9-1,-3-1 1,-7-3-23,-7 3 67,-4-11-67,1 10-23,-3 3-1014,8 8 1037,-2 10 0,0-3 0,1-5 23,-2-1-1,2-7-22,1-7 23,-2-3-1,-4-3-67,-4 2 23,-5 3 67,-5 4 1059,0 5-1104,-4 4 0,9-5-67,-3 6 22,6-6 45,0 2 45,-1-2 44,1-8-1103,0-6 991,-5-2-11,-5 4 1,-1 1 123,-1-11 947,0-28-1015,-3 55 18,1 1-63,2-7 46,2-2-1,0 3 23,3-10-90,-5 18-990,2-13 1080,2-9-154,-1 14 109,6-16-22,-1 18 22,-2 6 44,2-6 24,2-22-46,-4 12-22,3-21 22,-6 18-44,-4-1 22,0-44 0,-2 26-22,-1-23-46,8 39-66,1 16 201,7-5-67,1 4 23,0-4 21,-1-5-66,-4 1 44,-5 0 1,-2 1 991,-4 1-1014,-1-18 0,0 16-22,1-19 1472,3 19-1607,8-12 202,6-1-23,-1 9-1382,16-26 1338,-18 35 44,13-41-22,-17 45-1059,5-22 543,1 30 539,21-14 44,-1 15-45,13-10 1,-11 5 44,-2 2-22,-12 4 1014,-1-2-1059,-10 8-45,0-2-22,3 6 1539,-1 6-1539,7-2 67,1 3 45,13-13-1562,-5 2 1607,8-13-23,-5-6-22,-6-6-1015,8-13 880,-5 7 45,-6 14-67,2 9-45,-1 19 23,17-3 1193,-3 5-992,6-5-45,-10-4 2,0-3 20,-3-1 24,-5 0-68,4 0-158,-1 5 24,12 4-948,-2 8 948,4 5 134,-1 1-45,0 0 67,23 0 1,-20 0 1013,19-1-1103,-32-1 1562,2 0-1540,-16 1 2201,12 1-2245,1 4 89,15 5 22,-8-1-22,21 8-2201,-22-10 2201,16 4-1674,-10 0 1584,-8 3-925,19 15 971,-15-2 297,14 8-253,-9-6 23,2-5-68,0-2 90,-8-6-45,4-1 1084,-11-1-1152,7 5 91,-1 8-369,1-1 346,8 6 68,2-1-68,10 2-68,7 0 158,3-2-68,-2-4-22,-5-4-67,22 12 0,-40-13-23,27 19 90,-48-19 23,25 27-23,-16-14 0,15 16-23,-10-11 654,0-1-609,-1 3-22,-2-2 0,-4 2-45,8 7-22,-7 1-1156,9 11 1268,-1 0-445,-6-8 400,8 1 0,-11-9 0,4 3 0,3 5 0,-1 1 993,3 3-971,-6-4-22,-1-2 22,-3-8-22,-3-2 0,2-3-22,-1-2 44,1 0-1014,16 16 1014,-12-12 1,0 1-23,23 26 11,-22-24 1,-3-1-12,0 7-12,-6 0 1,-1 1-11,6 12 22,-8-13 0,-3-2 22,-1-3-44,-4-3 22,7 5 0,3 5 0,4-3 0,0 2 0,-5-11-23,2 3 46,0 5-46,1 3 23,17 27 23,-11-18-46,12 17 23,-20-28 23,-4-5-23,4 11-23,-6-13 23,5 7 0,2 1 0,4 9-11,-5-9 0,1 0 11,6 16 0,5 10 22,2 3-44,2 4 0,0 1 44,-4-1-67,-3-5 23,-4-7-1,-2-10 46,-1-8-46,1-5 23,2-2 0,4 4 23,6 5-23,1 8 22,8 5 993,-3-1-1004,-11-15 0,-1 1 1506,14 27-1540,-16-28 1,-2 0 0,5 17 22,-3-8 0,-7-7 0,-2-6-904,-2-7 927,-2-2-665,9 16 619,-8-11 1,10 21 44,-12-13-22,5 6 0,-3 3-532,1 2 532,-1 1-498,-1 5 498,1-3 22,-2 2-44,4-9-23,-4-8 22,-2-8-21,30 45 66,-21-38 0,23 36-403,-30-44-1345,-7 3-1458,-6 9-389,-22 6 3573,-16-4 0,11-82 0,-4-42 0,-3-29 0,-1-16 0,-1-1 0,1 11 0,4 19 0,0 0 0,0 0 0,-1 0 0,1 0 0,0-1 0,0 1 0,0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3:22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10 133 5980,'-5'-56'-62,"1"11"1,4 24 0,0 11-1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43.8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321 243 12315,'4'1'-880,"-2"-1"427,-2 0 497,53-41 264,-25 22 101,39-32-62,-41 32 130,-7 1 139,-8 3 465,-5 1-723,-5 4 90,-1-2-117,0 4 11,0-1-146,-2 2-62,0 0-44,-2 2-45,3 0 89,-1 3 952,2 1-1086,-1 1-352,0 0-29,-3 3 286,-3 10 95,-4 14 123,-7 19 123,-9 21 6,-11 20-314,15-36 1,-1 3 125,-2 5 1,-2 1-46,1 0 1,0 3-65,-9 25 1,1 0-152,11-25 0,1 0-101,-5 17 0,3-4-308,0 12-101,6-10-459,3-12-594,4-5 1759,1 4 0,5-32 0,1 1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3:22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 0,'-1'95'0,"1"1"0,0-1 0,-1 1 0,1-1 0,-1 1 0,1-1 0,0 1 0,-1-1 0,1 1 0,0-1 0,-1 0 0,1 1 0,0-1 0,-1 3 0,1-1 0,0 0 0,-1 0 0,1 0 0,0 1 0,-1-1 0,1 0 0,-1 0 0,1 1 0,0-1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3:22.7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6720,'19'66'241,"0"0"0,0-1 0,0 12 0,-3 13-191,-9-21 1,-1 15-1,-1 12 1,-1 6-1,-1 3 1,0-2-1,-1-7 1,-1-11-908,-1 2 1,-1-9 0,-2-2 0,1 2 0,-1 10 870,0-2 0,1 9 0,-1 6 0,-1 3 0,1 0 0,0-4 0,-1-6 0,1-9-467,-2 18 1,-1-11 0,1-3 0,1 0 452,1 1 0,-1-1 0,3 0 0,1-2-17,2-7 0,0-2 1,5 0-1,5 2-171,10 12 1,7 3 0,6-4 0,5-14 187,9-15 0,6-11 0,-1 1 0,-6 15 0,-1 3 0,2-25 0,4-45 0,0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3:23.1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5913,'34'40'157,"1"10"67,0 19-22,-15-24 0,-2 14-978,-7 10 1,-1 21 0,-3 13-1,-1 5 1,-1-4 0,-1-12 719,-1-1 0,-1-8 0,-1 1 0,0 11 84,0-7 1,0 11 0,1 6 0,-1 2 0,-1-3 0,-1-7 0,-1-12-321,-4 0 0,-1-9 0,-1-5 1,2 2 208,-3 25 1,1-1 0,14-9 688,25 7 0,15-14-606,4-22 0,6-14 0,-5-22 0,0-14 0,29-31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33:23.5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155 0 6922,'-10'83'0,"-5"8"112,8-18 0,-1 5-2897,-5 6 0,-1 3 2807,3-24 0,-1 2 1,1 11-124,3-3 0,-1 11 0,2 7 0,0 0 0,2-4 0,1-11 257,4 12 1,3-10-1,-2 6 1,-5 18 0,-4 12-1,3-9 1,9-31 0,23-24-1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47:03.6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2899 54 0,'-79'-16'93,"17"6"2660,-21 4-1632,8 0-224,28 0-807,-8-3 987,-41 8-1100,21 27 169,-12 1 0,-1 4 645,0 16-578,30-17 0,2-3-11,-4-2 1170,-19 11 1,-9 10-1351,14 0 1,-3 7-855,16-9 1,-5 5 0,-2 4 0,3 3 1072,-4 11 0,1 7 0,3-1 0,4-4-189,2-5 1,4-3 0,0 3-349,3-4 1,-2 4 0,2-1 0,5-5 295,-12 18 0,6-7-398,13-16 1,2-1 386,-10 15 0,3 3 167,10-1 1,5-5 135,-7 7-113,1 0 1,-2 6-46,6-8 0,2 7-129,12-8 1,1 10 0,1 2 0,0-6 1,-3-3 1,0-3-1,3 3 27,6 4 1,1 5 0,3 0 0,1-5-13,3 1 1,1-6 0,3-3 408,1 9 1,3 1-432,0 2 0,3 7 0,6-2-315,9-11 1,5-2-1,-1-3 326,0 8 1,0 0 55,0-7 0,3 4 0,-2-3 78,-4 6 1,3 2 627,15 5 1,10 7-1,-2-3-714,-14-17 1,0-3 0,6 4 13,7 4 0,8 4 0,4-1 0,2-7-299,-1-15 0,4-5 0,0-4 0,-4 1 256,2 9 0,-4-2 0,4-2-1,13 0 1,5-2 0,-6-8-989,-4-8 1,1-5 1152,3 0 0,5 1 1,-4-2 337,7 3 0,1 0-450,-7-4 0,6 2 0,-6-1-26,6 5 0,-6-2-101,-11-5 1,4 0 58,1 0 1,6 0 0,1-2 624,-2-7 0,1-3 0,-1 0-594,0 1 0,0-1 0,-1-1 1017,-2-2 0,0 0 1,-9-1-974,-4-1 1,-8 0-2440,18 12 2350,-28-6-60,7 6-29,-21-8-1819,7 2 1773,5-5 158,44-2-1090,-11-5 1306,-2-16 0,14-8 1,-11 2 630,-26 8 0,-2-2-855,15-6 0,9-5 0,-6-1 18,2-5 1,-3-1-34,5-1 0,5-2-542,-6 2 0,5-1 1,-2 0 709,21-12 0,-8 5 325,-30 14 0,-5 2 1683,18-11-2109,-63 26 1409,7-3-1544,11-7 24,13-6 44,9-9-23,6-3-390,-8-5 0,-1-1 480,-2 0 1047,-7 2 0,-4-4-1047,-7-15-134,-1 14 0,15-17-23,37-6 112,-28 24-22,-7 11 0,-2-2-2105,-1-19 1993,-8 8 1016,3-8-949,-3 11 23,-3 11 696,5-5-585,-9-7 1,-3-7-23,-6 1 1,-3-1-68,4 0 0,-2 2-68,-10-26 1,0 51 22,0-6 1119,11-38 0,7-25 1,-4 11-1098,-4-16 8,2 19 0,4-13 0,-1 8-19,-3 8 1,-2 12 56,0-9-12,5 1 0,-2 1 56,-8 18-44,-1-6 89,-10-7 0,-4-5-112,-5-28-1624,4 11 1,-2-7 1612,-9 11 0,-1 4 11,10 21 0,-1 2 169,-9-10 0,-5 1-124,-7 8 0,-1 7-67,1-7 22,1 4 0,4 5 22,15 23-22,-19-34-67,-4 7 22,4 10 0,-6-5 1763,-18-18 1,-6-3-1820,-3 2 0,-5-2 123,12 11 1,-3-3-1,4 3 0,-6-4 1,3 3-12,2 2 1,4 3-304,16 14 1,4 3 447,-16-15-100,16 12 0,1 1-2131,-1 0 1907,-12-13 0,-3-2 34,-12 2 134,19 13 0,-2 2-135,-2 11 1,3 5 223,1 0 23,-26-14-33,20-5 0,3-3-57,-9-3-45,2-3 1,-3 2-314,-19 0-1424,14 30 0,-7 6 1816,-19 4 0,-4 4-56,1 0 0,1 4-403,7 6 0,6 1 392,21-8 0,0 0-226,-19 1 0,-7 4-17,9 4 0,-4 3 0,-2 0-494,-3 1 1,-1 0 0,-2 3 433,-8 3 0,-2 3 1,-4 6-378,20-5 0,-3 4 0,-3 3 0,1 1 0,3 1 691,5 1 0,2 3 0,0 1 0,1-2 0,1-1 0,-15 2 0,0-2 0,4 0 0,7 0 0,11 6 0,0-1 0,0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47:09.2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437 65 2093,'-55'-3'2870,"18"-2"-506,25 10-2207,-2-3 695,4 3-785,-41 13-157,16 17 435,-7 2-345,22 10 1447,16-13-1379,0-8 66,-5-2 46,-40 47-124,33-17 0,1 2-1156,-10-9 1,2 0 1110,12 7 0,7-8-33,4-22-157,0 26 89,1-20 135,5 18 156,55 19 1,15-3 180,-17-23-285,1 1 0,16 5 0,-6-16-19,-7-28 1,-3-11 44,-1 0 1,0-2-91,15-3 1,-7-4 2165,-13-11-2199,12-4 67,-35 9 1480,-3-43 0,-4-8-1525,0 19 11,-5-12 1,-5-7 168,-12 13 0,-3 7 224,2 2-336,2-9 0,-5-6 403,-19 0 0,-5 6-448,-6-1-303,-21-8 0,-15 10 168,7 40 1,-5 19-1951,-13 17 0,-1 18 2040,22 1 0,2 7 0,7 1 0,4 5 0,9 2 0,8 3 0,0-1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47:14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326 4 8513,'-4'3'90,"2"0"605,2-3-425,0 0 425,-2 0 403,-4 0-1031,0-2-67,-4-1-45,7 1 23,0 0 268,2 2 46,-2 0-225,-3 0 1,-1 0-180,-15 0 89,8 0-22,-8 0-3548,-6 36 3593,-11 30 22,1-2-22,-1 6 23,20-45-203,-11 57-2223,18-22 2380,5-6 1,4-1 0,10-1 44,8-12 23,-6-15 67,-3 1 2134,-1-5-2224,-4 1 68,-1 24-135,0-24 3437,0 21-3414,0-36-1,0-3 450,0-2-450,0-1-986,0-1 1009,-4 0 0,3 0 0,-3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47:15.1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80 6765,'8'-27'2645,"-1"4"-1770,-7 18 784,-7-6-1996,4 6 248,-3-3-1,4 8-358,1 0 717,-3 17-124,2 46 1,4 10-3605,4-4 3392,-3 7 0,8-1 179,40-13-45,-23-31-56,14 4 0,1-4-78,-17-17 22,33 10 673,-26-23 1323,-13 0-1861,2 0-23,-22 0 3280,0-1-2742,0-9-4109,0-24 3235,5-64 269,0 36 0,4-31-426,-2 76 426,-41 13 0,27 1 0,-31 9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47:17.9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887 1 8267,'-31'0'134,"-5"0"-156,20 0-45,-3 0 67,9 0 89,-36 11-66,23 0-23,-30 11 22,18 15 1,17-19 89,-10 11 202,10-22-23,-15 6-224,4 0-89,-18 11-23,14 23 23,8-15-1,0 24 135,1-6-45,2-10 1,-15 18 268,-11 12-380,24-30-24,-9 19 68,29-2 0,4-27 23,-1 32 246,-19-10 0,-2-2-269,9-8 22,-15 16 1,0-7 22,18-33-90,-8 8 45,9-11-23,2 1-22,1 2-67,2 23-403,2-11 515,1 33 0,1-43 0,0 7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47:19.6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57 6765,'15'-20'3923,"-2"8"-3968,-15 0 1,1 10-1,0 1-673,1 1 135,10 0 853,24-4-181,-14 3 23,13-3 0,-31 4-67,36 0-45,-15 0 23,34 0 44,29 0 225,-46 0-113,33 0 246,-50 0-402,-4 0 33,39 0 1,9 0-80,5 0-1281,-4 0 1,-5 0 1437,-26 0-111,-20 0-46,-14 0 23,52 0 23,-19 0-46,42 0 23,-37 4 23,-4-1-113,5 8 157,-21-5 0,17 9-44,-23-7 44,14 8-67,-4 0 45,32 27 3347,-27-20-3370,19 15-44,-28-22 22,-8-7 0,7 8 0,-5-5-112,42 44 224,-22-16-90,20 20 45,-33-31-44,-2-10-23,6 6 0,0 0-179,-2 2 89,-12-8-22,-5-2 314,3 9-158,-5-11-21,5 11-426,9 32 380,-9-20 180,6 34-157,-14-35 448,-2 21-493,8-23 180,25 54-158,-14-54-44,13 49 134,-28-61 46,-4 12-46,0-27 0,0 3-44,0 12-23,0 3 45,0 12-45,0-3-45,0 2-3280,0 12 3347,0-11 1,0-3 22,0-15-613,3-6 1,-3-8 0,3 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5T08:27:44.8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186 151 8209,'16'11'5276,"-4"-2"-4553,-12-9 1377,0 0-1803,0-28-168,0 18-45,0-21-62,0 27-22,0 1 0,0 2-554,0 1 554,-3 12 280,-4 11-73,-7 27-78,-5 19-56,-4 22-73,10-38 0,0 1-292,0 4 1,1 1 131,-2 0 0,2 0-61,1-3 0,1-1-3467,-8 42 3542,5-19-1035,4-20 1181,4-19-1758,2-15 1882,2-13 342,1-6-102,0-5 1582,0-7-1946,0-4-12,0-6-32,0-4 1170,6 2-1272,2-1 3460,9-1-3376,5-4-5,7-7-23,11-9 90,10-14 28,14-13-25,-28 28 0,2-2-1663,4-4 1,0-1 1659,2-1 0,3-2-101,18-18 0,2 1-497,-17 19 1,0 2-56,14-11 1,0 4-602,18-1-925,4 14 2179,-34 22 0,-3 3 0,5 0 0,2 3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47:24.5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4303 1179 5868,'-13'-2'179,"3"1"-268,8 1-46,1 0 337,-4 0 269,2 0-1,-3 0 2400,-47-30-2825,34 20-45,-34-22 45,45 26 224,1 2 1458,-26-27-1593,15 13 157,-23-25-336,31 31 45,-2-2 404,-6-3-135,5 5-179,-16-17 112,7 11 336,-31-25-583,18 19 45,-18-16 45,28 21-1,3 5 159,-1-7-24,-17-12-157,10 8 90,-51-28-112,48 33 67,-28-14 23,38 19-45,6 3 0,-5-4 90,5 3 44,-9-7-157,-4-3-44,-11-6 44,3-1 23,3 5 45,2-3-1,-14-7-66,15 11-202,-34-16 246,44 29-45,-15-4 1,27 12 89,-19-13-112,9 4 44,-19-14-3436,-23-13 3325,29 20 45,-26-13-1,44 27-21,-6 2 66,11 0 0,-15 1 23,-31-14-67,14 7 44,-30-11 3325,5 8-3347,37 6-22,-16-2 22,21 7 22,5 0-89,-79-1 45,37 1 22,-30 0 45,56 1-1,14 0-44,-6 0-22,-14 0 0,-18 0-1,-6 0 1,9 0 22,20 0 45,-27 0-23,20 0-67,-55 0 34,49 2 0,-1 3-23,-4 0 1,-3 4-1798,-17 6 1,-9 8 1078,16 2 1,-8 7 0,0 3 0,4-1 115,-3 0 1,4 1 0,-4 3-212,-1 2 1,-5 5 0,2 0 0,9-3 846,-15 16 0,13-5 0,28-19 0,4-4 0,-22 14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48:04.0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592 17 7258,'-3'-11'-1278,"0"6"1211,3 7 3407,-2 2-3160,-2-4-90,0-1-1055,1-1 607,2 1 559,1 2 270,0 1 225,-2-1-450,-2 1-784,-5 1 448,2 5 90,-2 5 292,4-1-1240,2-3 656,0 1 292,3-1 0,0 6 23,0 0-2384,-6 14 2272,4-15 66,-6 18 135,-4 1-67,3-13 45,-17 15 543,17-30-677,-5 5 21,5 11 46,-30 44-1,19-28 3370,-19 24-3370,32-53-178,-29 44 156,24-30 22,-22 33 157,32-46-179,1 0 23,-7 7-91,2-6 46,-2 8 22,3-1 67,1 2-22,2-4 493,-8 4-583,5-14 1,-10 8 21,0 13 23,3-6 0,-1 11 45,8-18-23,-1-3 718,-54 29-919,42-24-225,-34 42 517,56-45 44,5 13-68,-6-21 292,-2 0-493,-1-1 135,0 2-46,0-2 248,0 0-203,0-1 45,0 0 247,0-1-404,0-1-89,0 2-987,10 5 1166,23 3 0,-45-9 0,5-3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48:06.0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15 552 6182,'-7'-10'740,"2"-3"-852,2 9 22,3-5 135,0 8 2331,0-1-1008,0 2-1480,0-1-987,11-16 1324,-3 1-68,9-14 1188,-5-7-1121,-6 18-45,-1-8-572,33-16 1,6-1 460,-19 13-57,20-16 0,-4 3-33,-30 28 22,-7 9-68,0 1 136,-4 6 21,0 0 248,2-8-292,-1 1-472,5-4 226,-1 6-1122,6 3 1480,-7 2 202,3 0 919,-7 0-628,0-15-627,0 11-68,0-12-68,0 16-335,0 0 941,0-3-627,0 3-68,0-3-359,0 2 628,0-1 91,1-2 66,1-3-202,2-3-1613,0-4 1591,0 7 0,-2-1 0,-2 8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48:07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98 51 7908,'-42'-15'1928,"26"9"-1928,-20-10-246,33 10-158,3 4 23,25-2 314,-10 4 224,21-1-157,-16 2 0,-9-1 0,-3 1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48:08.9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 89 9253,'-5'-15'2489,"-1"-2"-2332,6 10-157,-1-1-67,1 8 89,0 0 359,-4-3-269,-2 1-89,-1-1 45,2 1-68,2 1-292,3-1 224,-2 0 68,2 1 628,0-2-247,0 3-582,0-2 290,0 1 23,0 1-470,0-2-2153,3 2 2511,34-8 0,-25 7 0,25-7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52.0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4886 272 9119,'-62'20'-90,"-1"-1"1,8 1-1,8-2 381,14 1 91,11-4 111,-33 12-45,-8-5-403,17-4-45,-9 3 0,38-11-469,-28 21 491,17-11-3244,-24 17 3806,-25 19-2291,0-4 1811,23-16 1,-8 4 0,5-2-105,1-1 0,2-1-11,-9 5 0,6-2-34,7 0 531,1 3 0,-9 9 0,8-7-419,-14 7-60,10-6 1,-10 8-1,11-7-7,-7 11 230,15-12-208,-14 30 46,13-14 2245,9-9-2246,-5 2 0,22-31 23,-24 28-2359,-1 3 2269,-1 6 0,1 1 45,-4 8-34,15-18 1,2-5-12,1-13 68,-13 12-68,6-13 2268,-15 16-2268,11-4-22,-13 17 3414,20-16-3359,1-5 1,0 0 55,-4 7 68,-28 23-179,16-10-23,20-21 112,-2 2 0,1-1-67,8-7 0,-25 24 45,8-17-1597,-16 14 1552,-4 6 11,20-20 0,-1 1-11,5-3 0,2-1 0,-18 18 23,3-3-1,0-9 0,17-19 68,-34 29-2870,23-23 2836,-4 3 0,-3 3-56,-12 8-563,7-6 0,1 0 563,-9 8 157,5-5 45,-13 17-1675,33-30 1518,-10 7 0,-1 0-90,3-5 45,-27 20 295,43-29-250,15-8-45,0-1 22,1 0-22,-3 1 23,-2 1 1663,-64 33-1709,36-19 23,1-2 0,0-1 0,11-3 23,-6 7 2464,19-14-2487,-1 2 2777,10-11-2777,2-1 22,-15 6-22,-35 26 23,33-20-23,-21 18 89,46-32-44,3 0 22,0-3 584,0 0-876,15-12 135,-1 4-66,18-12-3371,0 7 3426,10-11 1,3-3-1029,4-8 1140,-8 4 0,6-5-368,18-16 0,-2 1 379,4-1-56,3 2 1,-1 5 78,-20 19 0,25-10 22,-26 9-22,17-13 111,-26 4 2334,-5 5-2512,4-3 1496,19 0-1463,-10 14 0,5-2 90,10-9 0,1-1-1162,-14 10 1,1-1 1195,35-28 0,-4 0-135,-13 10 56,-2 0 0,-1 2-383,-2 3 461,-5-13-112,-12 2 46,17-29-68,-7 12 0,2 3 1677,-8 11 0,-1 2-1677,5-8 11,6-6 0,0-1-11,-3-2 0,-18 24 0,1-2 101,9-6 0,-3 4-2859,3 1 2758,-12 8 0,3-2 33,7 1 1,-3 3-34,8-13 22,0 4 1,7-6 268,-9 4 1,2-3 0,-5 5-270,-8 8 0,2 2-808,16-13 0,8-4 0,-9 11 786,14 3 22,-21 14 1,2-1 0,27-11 33,-6-9 0,1-5-117,-31 19 1,0-1 94,22-18 0,-5-2 190,-7-7-280,13 11 0,4 1 78,-27 13 1,1 1 1087,32-12 0,0 0-1077,-29 12 1,-3-1-23,-2-2 0,-2 0-11,26-24-22,-18 10 3263,-28 32-3420,3-1 611,21-18-410,23-25 0,6-6-33,-30 27 0,-1-1-34,25-21 0,-9 6-224,-35 30 291,-15 15-22,2-4 45,14-25 22,-2 0-89,-4 8-1861,-8 10 1681,-15 19 920,0 2 111,-1 0-806,2-1 22,5-6 22,0-2-22,0-7-45,0 6-224,0 2-1481,0 6 1705,0 2 67,1 0 718,21-31-583,-8 7-90,18-27-112,-9 8-201,-7 14-114,-3 3-649,-10 34 718,-11 14-68,-8 33-2825,4-27 3139,8 3 0,7-30 0,7-3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6:28.6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1067 7885,'-16'16'5718,"5"-3"-5673,25-44 202,30-32-113,-14 12 1,2-4-124,-2 5 0,-1 0-11,-6 2 0,-2-2-11,-1-11 0,-3 4-146,-1 6-314,6-30 112,-22 81 382,0 0-23,0 5 0,0 8-101,22 28 0,9 5-303,13 8 168,0-1 1,4-4 101,21-8-3191,20-4 3325,-44-19 22,5-4 360,-47-14-248,-65 0-66,26 0-113,-53 12 0,37 18 0,7 12-11,18 6 0,4 3-34,-16 0 0,8 0-22,35 40 135,16-56-46,11 1-268,27 3 493,-14-20 3302,22 0-3415,-23-21-127,3-46 1,8-28 0,-8 13-321,4 10 410,-2-10 0,5-14 1,-34 28-76,-67 44 46,20 8-23,-36 3 22,27 11 68,6 14-23,5 28-135,46 13 1,12 3 359,-2 4-146,7-10 0,9-17 1781,23-57-2062,-13-21 1,0-5-559,27-2 547,-28-1 0,-9 4 102,-22 20 111,7-12-67,-12-55-179,-9 2 134,-16 20 0,-4 2 67,-5 0-291,-11 19 559,10 30-559,-11 31 269,5 0 0,-3 29-22,13-9-314,2 45 381,3-45 302,3 5 1,3-4-326,9-23-111,4 21 89,16-23 359,7 4-225,15-3-1036,36-2 1059,-14-11-898,-1-44 1,15-24 0,-11 3 751,-19 11 1,-2-4-7,-2-3 1,6-8-1,-1-2 1,-10 5-857,-3-8 0,-8 3 840,1-4 0,-3-1-504,-4 5 0,-4-3 328,-9 0 0,-3-6 0,-3 3 292,-3-11 0,-2 3-94,0-3 0,-4 7-33,-8 1 22,3 66 1688,1 2-1733,-16 35 0,-16 45 0,-4 15 1,9-16 712,8-7 1,2 2-641,-10 13 0,-8 15 0,1 1 0,11-15-6,14-6 1,5-6-278,-3 16 1,1 0 377,-1-16 1,1-2-57,1-6 0,-1-3-1744,-9 32 1812,7-53-67,0-8-24,3-22 113,-10-10-157,-13-3 759,-6-8-782,-6-12-66,24 6-91,-4-43 1,0-30-1,6 12 404,4-4 539,-3 5 1,-4-13 0,8 19-719,11 22 89,0 13-156,0 19 22,0 6-830,6 8 718,8 0 179,16 0-22,17 6 2010,25 16 0,15 7-1936,-9-4 1,6 2 0,-5-1-633,14 7 0,-2-2 524,11 5 1,-17-11-3924,-43-24 3912,32-31 0,-28 22 0,13-24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17.8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22 371 7034,'-22'1'1502,"80"-7"-1457,-4-4-23,6 3 0,6 1-33,-1 1 0,0 2-2081,1 1 0,1 0 2069,-3 0 1,-2 0 90,35 2 902,-17-8-880,-25 2-541,31-9 496,-14 4-1949,13-1 1882,-20 8 0,2 1 885,30-1-919,-36 2 0,2 2-53,10 5 1,-6 1 108,0-4 22,-10 4 1,-6-1 134,-25-5-23,8 0-112,11 0-22,48-3 374,-14 0-374,-10 1 0,13 1 0,-11-1 1637,18 0-1671,-4 1 1,-9 0 100,-45 1-22,-5 0 302,25-4 1,5-2-348,8-3-45,35-1 1,0 0-1,-36 1 688,-5 4 1,-9 2-622,-33 3 23,-3 3 201,0-3 1412,1 3-1524,41-5 0,13-1-111,5 2-35,8 0 1,27 0 0,3 0 0,-20 1 56,-25 1 0,-2 0-1046,34 0 0,12 0 1,-30 0 1045,-42 0 1569,-7-1-918,-8 0-819,61-4 0,15-1-371,1 1 501,-29 1 1,10-1-1,-11 1-2089,25-2 2127,-17-7 0,0-2 2082,6-5-2172,-5-4 0,7-3-1019,2 6 1,-1 2 1007,-12 2 0,2 1 3,-9 5 1,4 2 0,3 2-802,20 3 1,4 4 0,-13 1-582,-29 0 0,-3 0 1945,50 4 0,-37 1-510,-131 7 0,17-3 0,-9-3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18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7 455 5734,'-6'8'1076,"11"-3"-359,14-3 30,46-9 1,31-6-1,-8 1-579,-19 2 0,1-1-1214,1 1 0,13-1 0,-1-1 1,-12 1 1134,-4-1 1,1 1-319,1 3 0,11 1 0,1 0 0,-10 0 296,9-3 1,0 1-403,-9 1 1,9 0-1,1 0 1,-4-3 446,8-4 0,-3-2 0,-4 1-135,9 0 1,1 1 29,-3-1 1,4 0 0,-8 4 3,-18 5 0,1 4-19,22 0 1,11 2 0,-10 0 7,-17 0 0,0 0 0,8 0 0,7 1 0,-5-2 11,4-6 0,-9-2 0,-23 4 0,-1 0-529,31-5 0,-3 0 518,2 1 496,-18 5 0,0 2-519,12-1 337,-23 3 0,-3 1-269,-2 0-224,32-10 0,8-1 43,10 5 267,-27 0 1,11-3 0,-7 3-1679,-11 6 0,-7 0 938,28 2 609,-22-2 0,-60 1 0,-2-1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31T07:54:19.8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1 254 7998,'47'-20'-135,"12"1"146,-6 8 0,8 1 269,26 0 1,4 1-2932,-17 0 1,-1 2 2829,10 1 0,2 2 244,5-1 0,-1-1-300,-11 1 0,4-1-358,-1-1 1,8 0-1,7 1 239,-13 2 1,8 1-1,2 1 1,-2-1 0,-10 0-366,2-1 1,-8 0 0,10 0 412,-6 1 1,12 1-1,6-1 1,-3 1-1,-8 0 1,-16 0 531,7-1 1,-8 0-541,11-1 1,7-1 0,-12 0-270,-21 2 1,-2 0 231,13 0 1,8 0 0,-8 0-20,-12 1 1,-1 1 747,37-2 0,-11 2-713,-44 1 2861,-8 0-2861,-10-1 282,4-1-317,56-3 1,14 0-11,-2 2 1707,10-1 0,2 0-2627,-45 4 0,-7 0-246,8 0-628,20 0 1816,-44 0 0,-12 0 0,-3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F01A1-B1DF-2D40-A68E-048CB9823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74EC9A6-024E-654F-9D34-2239C6B4F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AD3061-A916-954A-BE12-3019E2DB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137BCA-0BD4-9046-8224-EAF6250B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AAB628-174E-8343-8FE2-689B6B9E6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F9DA3-E864-5742-B82D-4CA1B92CAF3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663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73BD7E-B8BD-6142-80FD-799F08C23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126BE4-5A0F-6147-8F36-106AA3FFC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955264-BC6D-7046-A688-944CC7B98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0C0425-A5E9-EA4C-ADBF-975E744F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48D3EC-FB07-6849-B962-9F70E521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EC92D-B0FD-CA4C-A950-29E0684A9B7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835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32B20BC-AEDD-5741-A447-2D967F01E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25E8942-E20B-2147-A6F0-A56CC2C2C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EE14A9-5CCF-904E-9082-24AEB413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C3BC39-5F17-DE4B-ADA2-68527A8E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1ABBA8-CCDC-5C4C-84DB-5F3CA33C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EC3AC-094E-2641-AB0D-832FB786BD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746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E8CEEF-BCA9-8B4A-BEC2-0193C634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82D21A-57AC-E54B-AE02-40961C823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C734C9-9271-B341-AE1F-57F3D237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AB033B-B189-6D48-A74B-126863E24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D4E600-9F23-CB49-9EEA-A4EA7EC7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20FFA-E01E-A94E-8C6E-6CB625F774E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815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C4C656-A384-004F-AB3F-C9A30163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90CC4D-E1E8-AF49-9CD1-442C628E9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9E50BA-F61A-9644-8CED-14B5A335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B370A7-6061-E34F-B5F7-E53E1535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A36CDF-7EC0-7D44-B1C7-C7118D3B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48071-126F-3D4A-B7B9-BBC2B20A473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588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FC315D-F73C-4A43-8178-EAE88A42A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D555B7-6639-024E-9CA6-C17809AD6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09A3F6C-9F85-104A-A6CE-8A7F41149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9F946A5-0359-7F46-B893-CE967AA4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51D8D6E-215C-FB40-8118-43928F95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84699A-698D-E648-89F0-5DC661EA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1EDE4-E621-9942-9BD0-65FD154B91B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27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E335B-6FFC-3348-A681-A54B444A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3AB0D2-7D2D-FE40-9D0F-AEBACC0F6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93F10D5-E7F6-9E45-8574-A15F3704B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279B0E7-A032-EF48-9F1D-8F345931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CC41A45-7059-4741-8526-E1DEF7398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A81D6DB-9BA8-2F44-80B3-2EC6CD23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F0157F2-7BFB-9846-BFBE-B0CA197A5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87906D3-48CC-2345-B88E-2082EDC75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B73DF-E94A-0749-945D-C7B857F9306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22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DBA0AF-9FA8-D646-9ACD-27705A96A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A93B47E-6DA4-AA45-B64B-40FB15942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6A5E749-CDBF-7140-8068-D89D7242A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447986-865F-1242-B59B-014F32F2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95FF0-B6B4-FF4C-AF9F-A401029D75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494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B2A1031-48A6-E140-98C4-B35F7545A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AB8498A-D28D-4A42-935C-C7999CA64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EE48AA-F414-834E-8493-34CD73463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B23EE-BBF6-124D-9CBF-85C51244D5A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805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C6E11-F4BA-254A-8DEE-54A66AE7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EBCCE1-0A11-3E4F-B1B2-4490AED6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FC71EC-981C-624A-B4F3-E7D5AB72B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FBA258D-8B89-284B-802A-2925DB813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78BE9B-31DC-7C46-8268-96D5F7583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F1B4C4-A82A-BE4E-BC47-897A56C1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1A2A3-0D8E-8B4D-9346-EDF2A09895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600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A6E79-20A0-D944-A542-1BEC74BB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1F205E3-9AE3-B947-B23D-A5D778742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FE05D54-5092-294F-B276-B1D710ABC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DCC999B-E229-874D-BF64-05EC4AEB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FC24BCF-A74E-DB4D-A3B5-64BEEAABC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F62040-FC7B-7845-B84D-88B684E5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1635E-6B3C-BE46-A52B-1C72F1AAFBC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414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D3605E-E49F-0243-A9DF-F63512B0D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FEA6CB-C30D-0346-BCB9-7FDCE9C4F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90B3BAC-3948-5D48-A11B-3194035748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20C3814-200A-164E-89AD-38E592FA45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1F22741-417E-4049-BFA9-2EDAD33DBB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B06CBFA-7B04-E845-88ED-C15F00C3100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.xml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9" Type="http://schemas.openxmlformats.org/officeDocument/2006/relationships/customXml" Target="../ink/ink22.xml"/><Relationship Id="rId21" Type="http://schemas.openxmlformats.org/officeDocument/2006/relationships/customXml" Target="../ink/ink13.xml"/><Relationship Id="rId34" Type="http://schemas.openxmlformats.org/officeDocument/2006/relationships/image" Target="../media/image72.png"/><Relationship Id="rId7" Type="http://schemas.openxmlformats.org/officeDocument/2006/relationships/customXml" Target="../ink/ink6.xml"/><Relationship Id="rId12" Type="http://schemas.openxmlformats.org/officeDocument/2006/relationships/image" Target="../media/image61.png"/><Relationship Id="rId17" Type="http://schemas.openxmlformats.org/officeDocument/2006/relationships/customXml" Target="../ink/ink11.xml"/><Relationship Id="rId25" Type="http://schemas.openxmlformats.org/officeDocument/2006/relationships/customXml" Target="../ink/ink15.xml"/><Relationship Id="rId33" Type="http://schemas.openxmlformats.org/officeDocument/2006/relationships/customXml" Target="../ink/ink19.xml"/><Relationship Id="rId38" Type="http://schemas.openxmlformats.org/officeDocument/2006/relationships/image" Target="../media/image74.png"/><Relationship Id="rId2" Type="http://schemas.openxmlformats.org/officeDocument/2006/relationships/image" Target="../media/image57.pn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29" Type="http://schemas.openxmlformats.org/officeDocument/2006/relationships/customXml" Target="../ink/ink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customXml" Target="../ink/ink8.xml"/><Relationship Id="rId24" Type="http://schemas.openxmlformats.org/officeDocument/2006/relationships/image" Target="../media/image67.png"/><Relationship Id="rId32" Type="http://schemas.openxmlformats.org/officeDocument/2006/relationships/image" Target="../media/image71.png"/><Relationship Id="rId37" Type="http://schemas.openxmlformats.org/officeDocument/2006/relationships/customXml" Target="../ink/ink21.xml"/><Relationship Id="rId40" Type="http://schemas.openxmlformats.org/officeDocument/2006/relationships/image" Target="../media/image75.png"/><Relationship Id="rId5" Type="http://schemas.openxmlformats.org/officeDocument/2006/relationships/customXml" Target="../ink/ink5.xml"/><Relationship Id="rId15" Type="http://schemas.openxmlformats.org/officeDocument/2006/relationships/customXml" Target="../ink/ink10.xml"/><Relationship Id="rId23" Type="http://schemas.openxmlformats.org/officeDocument/2006/relationships/customXml" Target="../ink/ink14.xml"/><Relationship Id="rId28" Type="http://schemas.openxmlformats.org/officeDocument/2006/relationships/image" Target="../media/image69.png"/><Relationship Id="rId36" Type="http://schemas.openxmlformats.org/officeDocument/2006/relationships/image" Target="../media/image73.png"/><Relationship Id="rId10" Type="http://schemas.openxmlformats.org/officeDocument/2006/relationships/image" Target="../media/image60.png"/><Relationship Id="rId19" Type="http://schemas.openxmlformats.org/officeDocument/2006/relationships/customXml" Target="../ink/ink12.xml"/><Relationship Id="rId31" Type="http://schemas.openxmlformats.org/officeDocument/2006/relationships/customXml" Target="../ink/ink18.xml"/><Relationship Id="rId4" Type="http://schemas.openxmlformats.org/officeDocument/2006/relationships/image" Target="../media/image5710.png"/><Relationship Id="rId9" Type="http://schemas.openxmlformats.org/officeDocument/2006/relationships/customXml" Target="../ink/ink7.xml"/><Relationship Id="rId14" Type="http://schemas.openxmlformats.org/officeDocument/2006/relationships/image" Target="../media/image62.png"/><Relationship Id="rId22" Type="http://schemas.openxmlformats.org/officeDocument/2006/relationships/image" Target="../media/image66.png"/><Relationship Id="rId27" Type="http://schemas.openxmlformats.org/officeDocument/2006/relationships/customXml" Target="../ink/ink16.xml"/><Relationship Id="rId30" Type="http://schemas.openxmlformats.org/officeDocument/2006/relationships/image" Target="../media/image70.png"/><Relationship Id="rId35" Type="http://schemas.openxmlformats.org/officeDocument/2006/relationships/customXml" Target="../ink/ink20.xml"/><Relationship Id="rId8" Type="http://schemas.openxmlformats.org/officeDocument/2006/relationships/image" Target="../media/image59.png"/><Relationship Id="rId3" Type="http://schemas.openxmlformats.org/officeDocument/2006/relationships/customXml" Target="../ink/ink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82.png"/><Relationship Id="rId18" Type="http://schemas.openxmlformats.org/officeDocument/2006/relationships/customXml" Target="../ink/ink30.xml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openxmlformats.org/officeDocument/2006/relationships/customXml" Target="../ink/ink27.xml"/><Relationship Id="rId17" Type="http://schemas.openxmlformats.org/officeDocument/2006/relationships/image" Target="../media/image84.png"/><Relationship Id="rId2" Type="http://schemas.openxmlformats.org/officeDocument/2006/relationships/image" Target="../media/image76.png"/><Relationship Id="rId16" Type="http://schemas.openxmlformats.org/officeDocument/2006/relationships/customXml" Target="../ink/ink2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.xml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10" Type="http://schemas.openxmlformats.org/officeDocument/2006/relationships/customXml" Target="../ink/ink26.xml"/><Relationship Id="rId19" Type="http://schemas.openxmlformats.org/officeDocument/2006/relationships/image" Target="../media/image85.png"/><Relationship Id="rId4" Type="http://schemas.openxmlformats.org/officeDocument/2006/relationships/customXml" Target="../ink/ink23.xml"/><Relationship Id="rId9" Type="http://schemas.openxmlformats.org/officeDocument/2006/relationships/image" Target="../media/image80.png"/><Relationship Id="rId14" Type="http://schemas.openxmlformats.org/officeDocument/2006/relationships/customXml" Target="../ink/ink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13" Type="http://schemas.openxmlformats.org/officeDocument/2006/relationships/image" Target="../media/image94.png"/><Relationship Id="rId18" Type="http://schemas.openxmlformats.org/officeDocument/2006/relationships/image" Target="../media/image96.png"/><Relationship Id="rId26" Type="http://schemas.openxmlformats.org/officeDocument/2006/relationships/image" Target="../media/image100.png"/><Relationship Id="rId3" Type="http://schemas.openxmlformats.org/officeDocument/2006/relationships/image" Target="../media/image89.png"/><Relationship Id="rId21" Type="http://schemas.openxmlformats.org/officeDocument/2006/relationships/customXml" Target="../ink/ink40.xml"/><Relationship Id="rId7" Type="http://schemas.openxmlformats.org/officeDocument/2006/relationships/image" Target="../media/image91.png"/><Relationship Id="rId12" Type="http://schemas.openxmlformats.org/officeDocument/2006/relationships/customXml" Target="../ink/ink35.xml"/><Relationship Id="rId17" Type="http://schemas.openxmlformats.org/officeDocument/2006/relationships/customXml" Target="../ink/ink38.xml"/><Relationship Id="rId25" Type="http://schemas.openxmlformats.org/officeDocument/2006/relationships/customXml" Target="../ink/ink42.xml"/><Relationship Id="rId2" Type="http://schemas.openxmlformats.org/officeDocument/2006/relationships/image" Target="../media/image88.png"/><Relationship Id="rId16" Type="http://schemas.openxmlformats.org/officeDocument/2006/relationships/customXml" Target="../ink/ink37.xml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2.xml"/><Relationship Id="rId11" Type="http://schemas.openxmlformats.org/officeDocument/2006/relationships/image" Target="../media/image93.png"/><Relationship Id="rId24" Type="http://schemas.openxmlformats.org/officeDocument/2006/relationships/image" Target="../media/image99.png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23" Type="http://schemas.openxmlformats.org/officeDocument/2006/relationships/customXml" Target="../ink/ink41.xml"/><Relationship Id="rId28" Type="http://schemas.openxmlformats.org/officeDocument/2006/relationships/image" Target="../media/image41.png"/><Relationship Id="rId10" Type="http://schemas.openxmlformats.org/officeDocument/2006/relationships/customXml" Target="../ink/ink34.xml"/><Relationship Id="rId19" Type="http://schemas.openxmlformats.org/officeDocument/2006/relationships/customXml" Target="../ink/ink39.xml"/><Relationship Id="rId4" Type="http://schemas.openxmlformats.org/officeDocument/2006/relationships/customXml" Target="../ink/ink31.xml"/><Relationship Id="rId9" Type="http://schemas.openxmlformats.org/officeDocument/2006/relationships/image" Target="../media/image92.png"/><Relationship Id="rId14" Type="http://schemas.openxmlformats.org/officeDocument/2006/relationships/customXml" Target="../ink/ink36.xml"/><Relationship Id="rId22" Type="http://schemas.openxmlformats.org/officeDocument/2006/relationships/image" Target="../media/image98.png"/><Relationship Id="rId27" Type="http://schemas.openxmlformats.org/officeDocument/2006/relationships/customXml" Target="../ink/ink43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2.xml"/><Relationship Id="rId21" Type="http://schemas.openxmlformats.org/officeDocument/2006/relationships/image" Target="../media/image110.png"/><Relationship Id="rId63" Type="http://schemas.openxmlformats.org/officeDocument/2006/relationships/image" Target="../media/image131.png"/><Relationship Id="rId159" Type="http://schemas.openxmlformats.org/officeDocument/2006/relationships/customXml" Target="../ink/ink123.xml"/><Relationship Id="rId170" Type="http://schemas.openxmlformats.org/officeDocument/2006/relationships/image" Target="../media/image183.png"/><Relationship Id="rId226" Type="http://schemas.openxmlformats.org/officeDocument/2006/relationships/image" Target="../media/image211.png"/><Relationship Id="rId268" Type="http://schemas.openxmlformats.org/officeDocument/2006/relationships/image" Target="../media/image232.png"/><Relationship Id="rId32" Type="http://schemas.openxmlformats.org/officeDocument/2006/relationships/customXml" Target="../ink/ink59.xml"/><Relationship Id="rId74" Type="http://schemas.openxmlformats.org/officeDocument/2006/relationships/customXml" Target="../ink/ink80.xml"/><Relationship Id="rId128" Type="http://schemas.openxmlformats.org/officeDocument/2006/relationships/image" Target="../media/image162.png"/><Relationship Id="rId5" Type="http://schemas.openxmlformats.org/officeDocument/2006/relationships/image" Target="../media/image102.png"/><Relationship Id="rId181" Type="http://schemas.openxmlformats.org/officeDocument/2006/relationships/customXml" Target="../ink/ink134.xml"/><Relationship Id="rId237" Type="http://schemas.openxmlformats.org/officeDocument/2006/relationships/customXml" Target="../ink/ink162.xml"/><Relationship Id="rId279" Type="http://schemas.openxmlformats.org/officeDocument/2006/relationships/customXml" Target="../ink/ink183.xml"/><Relationship Id="rId43" Type="http://schemas.openxmlformats.org/officeDocument/2006/relationships/image" Target="../media/image121.png"/><Relationship Id="rId139" Type="http://schemas.openxmlformats.org/officeDocument/2006/relationships/customXml" Target="../ink/ink113.xml"/><Relationship Id="rId290" Type="http://schemas.openxmlformats.org/officeDocument/2006/relationships/image" Target="../media/image243.png"/><Relationship Id="rId85" Type="http://schemas.openxmlformats.org/officeDocument/2006/relationships/image" Target="../media/image142.png"/><Relationship Id="rId150" Type="http://schemas.openxmlformats.org/officeDocument/2006/relationships/image" Target="../media/image173.png"/><Relationship Id="rId192" Type="http://schemas.openxmlformats.org/officeDocument/2006/relationships/image" Target="../media/image194.png"/><Relationship Id="rId206" Type="http://schemas.openxmlformats.org/officeDocument/2006/relationships/image" Target="../media/image201.png"/><Relationship Id="rId248" Type="http://schemas.openxmlformats.org/officeDocument/2006/relationships/image" Target="../media/image222.png"/><Relationship Id="rId12" Type="http://schemas.openxmlformats.org/officeDocument/2006/relationships/customXml" Target="../ink/ink49.xml"/><Relationship Id="rId33" Type="http://schemas.openxmlformats.org/officeDocument/2006/relationships/image" Target="../media/image116.png"/><Relationship Id="rId108" Type="http://schemas.openxmlformats.org/officeDocument/2006/relationships/image" Target="../media/image153.png"/><Relationship Id="rId129" Type="http://schemas.openxmlformats.org/officeDocument/2006/relationships/customXml" Target="../ink/ink108.xml"/><Relationship Id="rId280" Type="http://schemas.openxmlformats.org/officeDocument/2006/relationships/image" Target="../media/image238.png"/><Relationship Id="rId54" Type="http://schemas.openxmlformats.org/officeDocument/2006/relationships/customXml" Target="../ink/ink70.xml"/><Relationship Id="rId75" Type="http://schemas.openxmlformats.org/officeDocument/2006/relationships/image" Target="../media/image137.png"/><Relationship Id="rId96" Type="http://schemas.openxmlformats.org/officeDocument/2006/relationships/customXml" Target="../ink/ink91.xml"/><Relationship Id="rId140" Type="http://schemas.openxmlformats.org/officeDocument/2006/relationships/image" Target="../media/image168.png"/><Relationship Id="rId161" Type="http://schemas.openxmlformats.org/officeDocument/2006/relationships/customXml" Target="../ink/ink124.xml"/><Relationship Id="rId182" Type="http://schemas.openxmlformats.org/officeDocument/2006/relationships/image" Target="../media/image189.png"/><Relationship Id="rId217" Type="http://schemas.openxmlformats.org/officeDocument/2006/relationships/customXml" Target="../ink/ink152.xml"/><Relationship Id="rId6" Type="http://schemas.openxmlformats.org/officeDocument/2006/relationships/customXml" Target="../ink/ink46.xml"/><Relationship Id="rId238" Type="http://schemas.openxmlformats.org/officeDocument/2006/relationships/image" Target="../media/image217.png"/><Relationship Id="rId259" Type="http://schemas.openxmlformats.org/officeDocument/2006/relationships/customXml" Target="../ink/ink173.xml"/><Relationship Id="rId23" Type="http://schemas.openxmlformats.org/officeDocument/2006/relationships/image" Target="../media/image111.png"/><Relationship Id="rId119" Type="http://schemas.openxmlformats.org/officeDocument/2006/relationships/customXml" Target="../ink/ink103.xml"/><Relationship Id="rId270" Type="http://schemas.openxmlformats.org/officeDocument/2006/relationships/image" Target="../media/image233.png"/><Relationship Id="rId291" Type="http://schemas.openxmlformats.org/officeDocument/2006/relationships/customXml" Target="../ink/ink189.xml"/><Relationship Id="rId44" Type="http://schemas.openxmlformats.org/officeDocument/2006/relationships/customXml" Target="../ink/ink65.xml"/><Relationship Id="rId65" Type="http://schemas.openxmlformats.org/officeDocument/2006/relationships/image" Target="../media/image132.png"/><Relationship Id="rId86" Type="http://schemas.openxmlformats.org/officeDocument/2006/relationships/customXml" Target="../ink/ink86.xml"/><Relationship Id="rId130" Type="http://schemas.openxmlformats.org/officeDocument/2006/relationships/image" Target="../media/image163.png"/><Relationship Id="rId151" Type="http://schemas.openxmlformats.org/officeDocument/2006/relationships/customXml" Target="../ink/ink119.xml"/><Relationship Id="rId172" Type="http://schemas.openxmlformats.org/officeDocument/2006/relationships/image" Target="../media/image184.png"/><Relationship Id="rId193" Type="http://schemas.openxmlformats.org/officeDocument/2006/relationships/customXml" Target="../ink/ink140.xml"/><Relationship Id="rId207" Type="http://schemas.openxmlformats.org/officeDocument/2006/relationships/customXml" Target="../ink/ink147.xml"/><Relationship Id="rId228" Type="http://schemas.openxmlformats.org/officeDocument/2006/relationships/image" Target="../media/image212.png"/><Relationship Id="rId249" Type="http://schemas.openxmlformats.org/officeDocument/2006/relationships/customXml" Target="../ink/ink168.xml"/><Relationship Id="rId13" Type="http://schemas.openxmlformats.org/officeDocument/2006/relationships/image" Target="../media/image106.png"/><Relationship Id="rId109" Type="http://schemas.openxmlformats.org/officeDocument/2006/relationships/customXml" Target="../ink/ink98.xml"/><Relationship Id="rId260" Type="http://schemas.openxmlformats.org/officeDocument/2006/relationships/image" Target="../media/image228.png"/><Relationship Id="rId281" Type="http://schemas.openxmlformats.org/officeDocument/2006/relationships/customXml" Target="../ink/ink184.xml"/><Relationship Id="rId34" Type="http://schemas.openxmlformats.org/officeDocument/2006/relationships/customXml" Target="../ink/ink60.xml"/><Relationship Id="rId55" Type="http://schemas.openxmlformats.org/officeDocument/2006/relationships/image" Target="../media/image127.png"/><Relationship Id="rId76" Type="http://schemas.openxmlformats.org/officeDocument/2006/relationships/customXml" Target="../ink/ink81.xml"/><Relationship Id="rId97" Type="http://schemas.openxmlformats.org/officeDocument/2006/relationships/customXml" Target="../ink/ink92.xml"/><Relationship Id="rId120" Type="http://schemas.openxmlformats.org/officeDocument/2006/relationships/image" Target="../media/image159.png"/><Relationship Id="rId141" Type="http://schemas.openxmlformats.org/officeDocument/2006/relationships/customXml" Target="../ink/ink114.xml"/><Relationship Id="rId7" Type="http://schemas.openxmlformats.org/officeDocument/2006/relationships/image" Target="../media/image103.png"/><Relationship Id="rId162" Type="http://schemas.openxmlformats.org/officeDocument/2006/relationships/image" Target="../media/image179.png"/><Relationship Id="rId183" Type="http://schemas.openxmlformats.org/officeDocument/2006/relationships/customXml" Target="../ink/ink135.xml"/><Relationship Id="rId218" Type="http://schemas.openxmlformats.org/officeDocument/2006/relationships/image" Target="../media/image207.png"/><Relationship Id="rId239" Type="http://schemas.openxmlformats.org/officeDocument/2006/relationships/customXml" Target="../ink/ink163.xml"/><Relationship Id="rId250" Type="http://schemas.openxmlformats.org/officeDocument/2006/relationships/image" Target="../media/image223.png"/><Relationship Id="rId271" Type="http://schemas.openxmlformats.org/officeDocument/2006/relationships/customXml" Target="../ink/ink179.xml"/><Relationship Id="rId292" Type="http://schemas.openxmlformats.org/officeDocument/2006/relationships/image" Target="../media/image244.png"/><Relationship Id="rId24" Type="http://schemas.openxmlformats.org/officeDocument/2006/relationships/customXml" Target="../ink/ink55.xml"/><Relationship Id="rId45" Type="http://schemas.openxmlformats.org/officeDocument/2006/relationships/image" Target="../media/image122.png"/><Relationship Id="rId66" Type="http://schemas.openxmlformats.org/officeDocument/2006/relationships/customXml" Target="../ink/ink76.xml"/><Relationship Id="rId87" Type="http://schemas.openxmlformats.org/officeDocument/2006/relationships/image" Target="../media/image143.png"/><Relationship Id="rId110" Type="http://schemas.openxmlformats.org/officeDocument/2006/relationships/image" Target="../media/image154.png"/><Relationship Id="rId131" Type="http://schemas.openxmlformats.org/officeDocument/2006/relationships/customXml" Target="../ink/ink109.xml"/><Relationship Id="rId152" Type="http://schemas.openxmlformats.org/officeDocument/2006/relationships/image" Target="../media/image174.png"/><Relationship Id="rId173" Type="http://schemas.openxmlformats.org/officeDocument/2006/relationships/customXml" Target="../ink/ink130.xml"/><Relationship Id="rId194" Type="http://schemas.openxmlformats.org/officeDocument/2006/relationships/image" Target="../media/image195.png"/><Relationship Id="rId208" Type="http://schemas.openxmlformats.org/officeDocument/2006/relationships/image" Target="../media/image202.png"/><Relationship Id="rId229" Type="http://schemas.openxmlformats.org/officeDocument/2006/relationships/customXml" Target="../ink/ink158.xml"/><Relationship Id="rId240" Type="http://schemas.openxmlformats.org/officeDocument/2006/relationships/image" Target="../media/image218.png"/><Relationship Id="rId261" Type="http://schemas.openxmlformats.org/officeDocument/2006/relationships/customXml" Target="../ink/ink174.xml"/><Relationship Id="rId14" Type="http://schemas.openxmlformats.org/officeDocument/2006/relationships/customXml" Target="../ink/ink50.xml"/><Relationship Id="rId35" Type="http://schemas.openxmlformats.org/officeDocument/2006/relationships/image" Target="../media/image117.png"/><Relationship Id="rId56" Type="http://schemas.openxmlformats.org/officeDocument/2006/relationships/customXml" Target="../ink/ink71.xml"/><Relationship Id="rId77" Type="http://schemas.openxmlformats.org/officeDocument/2006/relationships/image" Target="../media/image138.png"/><Relationship Id="rId100" Type="http://schemas.openxmlformats.org/officeDocument/2006/relationships/image" Target="../media/image149.png"/><Relationship Id="rId282" Type="http://schemas.openxmlformats.org/officeDocument/2006/relationships/image" Target="../media/image239.png"/><Relationship Id="rId8" Type="http://schemas.openxmlformats.org/officeDocument/2006/relationships/customXml" Target="../ink/ink47.xml"/><Relationship Id="rId98" Type="http://schemas.openxmlformats.org/officeDocument/2006/relationships/image" Target="../media/image148.png"/><Relationship Id="rId121" Type="http://schemas.openxmlformats.org/officeDocument/2006/relationships/customXml" Target="../ink/ink104.xml"/><Relationship Id="rId142" Type="http://schemas.openxmlformats.org/officeDocument/2006/relationships/image" Target="../media/image169.png"/><Relationship Id="rId163" Type="http://schemas.openxmlformats.org/officeDocument/2006/relationships/customXml" Target="../ink/ink125.xml"/><Relationship Id="rId184" Type="http://schemas.openxmlformats.org/officeDocument/2006/relationships/image" Target="../media/image190.png"/><Relationship Id="rId219" Type="http://schemas.openxmlformats.org/officeDocument/2006/relationships/customXml" Target="../ink/ink153.xml"/><Relationship Id="rId230" Type="http://schemas.openxmlformats.org/officeDocument/2006/relationships/image" Target="../media/image213.png"/><Relationship Id="rId251" Type="http://schemas.openxmlformats.org/officeDocument/2006/relationships/customXml" Target="../ink/ink169.xml"/><Relationship Id="rId25" Type="http://schemas.openxmlformats.org/officeDocument/2006/relationships/image" Target="../media/image112.png"/><Relationship Id="rId46" Type="http://schemas.openxmlformats.org/officeDocument/2006/relationships/customXml" Target="../ink/ink66.xml"/><Relationship Id="rId67" Type="http://schemas.openxmlformats.org/officeDocument/2006/relationships/image" Target="../media/image133.png"/><Relationship Id="rId272" Type="http://schemas.openxmlformats.org/officeDocument/2006/relationships/image" Target="../media/image234.png"/><Relationship Id="rId293" Type="http://schemas.openxmlformats.org/officeDocument/2006/relationships/customXml" Target="../ink/ink190.xml"/><Relationship Id="rId88" Type="http://schemas.openxmlformats.org/officeDocument/2006/relationships/customXml" Target="../ink/ink87.xml"/><Relationship Id="rId111" Type="http://schemas.openxmlformats.org/officeDocument/2006/relationships/customXml" Target="../ink/ink99.xml"/><Relationship Id="rId132" Type="http://schemas.openxmlformats.org/officeDocument/2006/relationships/image" Target="../media/image164.png"/><Relationship Id="rId153" Type="http://schemas.openxmlformats.org/officeDocument/2006/relationships/customXml" Target="../ink/ink120.xml"/><Relationship Id="rId174" Type="http://schemas.openxmlformats.org/officeDocument/2006/relationships/image" Target="../media/image185.png"/><Relationship Id="rId195" Type="http://schemas.openxmlformats.org/officeDocument/2006/relationships/customXml" Target="../ink/ink141.xml"/><Relationship Id="rId209" Type="http://schemas.openxmlformats.org/officeDocument/2006/relationships/customXml" Target="../ink/ink148.xml"/><Relationship Id="rId220" Type="http://schemas.openxmlformats.org/officeDocument/2006/relationships/image" Target="../media/image208.png"/><Relationship Id="rId241" Type="http://schemas.openxmlformats.org/officeDocument/2006/relationships/customXml" Target="../ink/ink164.xml"/><Relationship Id="rId15" Type="http://schemas.openxmlformats.org/officeDocument/2006/relationships/image" Target="../media/image107.png"/><Relationship Id="rId36" Type="http://schemas.openxmlformats.org/officeDocument/2006/relationships/customXml" Target="../ink/ink61.xml"/><Relationship Id="rId57" Type="http://schemas.openxmlformats.org/officeDocument/2006/relationships/image" Target="../media/image128.png"/><Relationship Id="rId262" Type="http://schemas.openxmlformats.org/officeDocument/2006/relationships/image" Target="../media/image229.png"/><Relationship Id="rId283" Type="http://schemas.openxmlformats.org/officeDocument/2006/relationships/customXml" Target="../ink/ink185.xml"/><Relationship Id="rId78" Type="http://schemas.openxmlformats.org/officeDocument/2006/relationships/customXml" Target="../ink/ink82.xml"/><Relationship Id="rId99" Type="http://schemas.openxmlformats.org/officeDocument/2006/relationships/customXml" Target="../ink/ink93.xml"/><Relationship Id="rId101" Type="http://schemas.openxmlformats.org/officeDocument/2006/relationships/customXml" Target="../ink/ink94.xml"/><Relationship Id="rId122" Type="http://schemas.openxmlformats.org/officeDocument/2006/relationships/image" Target="../media/image94.png"/><Relationship Id="rId143" Type="http://schemas.openxmlformats.org/officeDocument/2006/relationships/customXml" Target="../ink/ink115.xml"/><Relationship Id="rId164" Type="http://schemas.openxmlformats.org/officeDocument/2006/relationships/image" Target="../media/image180.png"/><Relationship Id="rId185" Type="http://schemas.openxmlformats.org/officeDocument/2006/relationships/customXml" Target="../ink/ink136.xml"/><Relationship Id="rId9" Type="http://schemas.openxmlformats.org/officeDocument/2006/relationships/image" Target="../media/image104.png"/><Relationship Id="rId210" Type="http://schemas.openxmlformats.org/officeDocument/2006/relationships/image" Target="../media/image203.png"/><Relationship Id="rId26" Type="http://schemas.openxmlformats.org/officeDocument/2006/relationships/customXml" Target="../ink/ink56.xml"/><Relationship Id="rId231" Type="http://schemas.openxmlformats.org/officeDocument/2006/relationships/customXml" Target="../ink/ink159.xml"/><Relationship Id="rId252" Type="http://schemas.openxmlformats.org/officeDocument/2006/relationships/image" Target="../media/image224.png"/><Relationship Id="rId273" Type="http://schemas.openxmlformats.org/officeDocument/2006/relationships/customXml" Target="../ink/ink180.xml"/><Relationship Id="rId294" Type="http://schemas.openxmlformats.org/officeDocument/2006/relationships/image" Target="../media/image245.png"/><Relationship Id="rId47" Type="http://schemas.openxmlformats.org/officeDocument/2006/relationships/image" Target="../media/image123.png"/><Relationship Id="rId68" Type="http://schemas.openxmlformats.org/officeDocument/2006/relationships/customXml" Target="../ink/ink77.xml"/><Relationship Id="rId89" Type="http://schemas.openxmlformats.org/officeDocument/2006/relationships/image" Target="../media/image144.png"/><Relationship Id="rId112" Type="http://schemas.openxmlformats.org/officeDocument/2006/relationships/image" Target="../media/image155.png"/><Relationship Id="rId133" Type="http://schemas.openxmlformats.org/officeDocument/2006/relationships/customXml" Target="../ink/ink110.xml"/><Relationship Id="rId154" Type="http://schemas.openxmlformats.org/officeDocument/2006/relationships/image" Target="../media/image175.png"/><Relationship Id="rId175" Type="http://schemas.openxmlformats.org/officeDocument/2006/relationships/customXml" Target="../ink/ink131.xml"/><Relationship Id="rId196" Type="http://schemas.openxmlformats.org/officeDocument/2006/relationships/image" Target="../media/image196.png"/><Relationship Id="rId200" Type="http://schemas.openxmlformats.org/officeDocument/2006/relationships/image" Target="../media/image198.png"/><Relationship Id="rId16" Type="http://schemas.openxmlformats.org/officeDocument/2006/relationships/customXml" Target="../ink/ink51.xml"/><Relationship Id="rId221" Type="http://schemas.openxmlformats.org/officeDocument/2006/relationships/customXml" Target="../ink/ink154.xml"/><Relationship Id="rId242" Type="http://schemas.openxmlformats.org/officeDocument/2006/relationships/image" Target="../media/image219.png"/><Relationship Id="rId263" Type="http://schemas.openxmlformats.org/officeDocument/2006/relationships/customXml" Target="../ink/ink175.xml"/><Relationship Id="rId284" Type="http://schemas.openxmlformats.org/officeDocument/2006/relationships/image" Target="../media/image240.png"/><Relationship Id="rId37" Type="http://schemas.openxmlformats.org/officeDocument/2006/relationships/image" Target="../media/image118.png"/><Relationship Id="rId58" Type="http://schemas.openxmlformats.org/officeDocument/2006/relationships/customXml" Target="../ink/ink72.xml"/><Relationship Id="rId79" Type="http://schemas.openxmlformats.org/officeDocument/2006/relationships/image" Target="../media/image139.png"/><Relationship Id="rId102" Type="http://schemas.openxmlformats.org/officeDocument/2006/relationships/image" Target="../media/image150.png"/><Relationship Id="rId123" Type="http://schemas.openxmlformats.org/officeDocument/2006/relationships/customXml" Target="../ink/ink105.xml"/><Relationship Id="rId144" Type="http://schemas.openxmlformats.org/officeDocument/2006/relationships/image" Target="../media/image170.png"/><Relationship Id="rId90" Type="http://schemas.openxmlformats.org/officeDocument/2006/relationships/customXml" Target="../ink/ink88.xml"/><Relationship Id="rId165" Type="http://schemas.openxmlformats.org/officeDocument/2006/relationships/customXml" Target="../ink/ink126.xml"/><Relationship Id="rId186" Type="http://schemas.openxmlformats.org/officeDocument/2006/relationships/image" Target="../media/image191.png"/><Relationship Id="rId211" Type="http://schemas.openxmlformats.org/officeDocument/2006/relationships/customXml" Target="../ink/ink149.xml"/><Relationship Id="rId232" Type="http://schemas.openxmlformats.org/officeDocument/2006/relationships/image" Target="../media/image214.png"/><Relationship Id="rId253" Type="http://schemas.openxmlformats.org/officeDocument/2006/relationships/customXml" Target="../ink/ink170.xml"/><Relationship Id="rId274" Type="http://schemas.openxmlformats.org/officeDocument/2006/relationships/image" Target="../media/image235.png"/><Relationship Id="rId27" Type="http://schemas.openxmlformats.org/officeDocument/2006/relationships/image" Target="../media/image113.png"/><Relationship Id="rId48" Type="http://schemas.openxmlformats.org/officeDocument/2006/relationships/customXml" Target="../ink/ink67.xml"/><Relationship Id="rId69" Type="http://schemas.openxmlformats.org/officeDocument/2006/relationships/image" Target="../media/image134.png"/><Relationship Id="rId113" Type="http://schemas.openxmlformats.org/officeDocument/2006/relationships/customXml" Target="../ink/ink100.xml"/><Relationship Id="rId134" Type="http://schemas.openxmlformats.org/officeDocument/2006/relationships/image" Target="../media/image165.png"/><Relationship Id="rId80" Type="http://schemas.openxmlformats.org/officeDocument/2006/relationships/customXml" Target="../ink/ink83.xml"/><Relationship Id="rId155" Type="http://schemas.openxmlformats.org/officeDocument/2006/relationships/customXml" Target="../ink/ink121.xml"/><Relationship Id="rId176" Type="http://schemas.openxmlformats.org/officeDocument/2006/relationships/image" Target="../media/image186.png"/><Relationship Id="rId197" Type="http://schemas.openxmlformats.org/officeDocument/2006/relationships/customXml" Target="../ink/ink142.xml"/><Relationship Id="rId201" Type="http://schemas.openxmlformats.org/officeDocument/2006/relationships/customXml" Target="../ink/ink144.xml"/><Relationship Id="rId222" Type="http://schemas.openxmlformats.org/officeDocument/2006/relationships/image" Target="../media/image209.png"/><Relationship Id="rId243" Type="http://schemas.openxmlformats.org/officeDocument/2006/relationships/customXml" Target="../ink/ink165.xml"/><Relationship Id="rId264" Type="http://schemas.openxmlformats.org/officeDocument/2006/relationships/image" Target="../media/image230.png"/><Relationship Id="rId285" Type="http://schemas.openxmlformats.org/officeDocument/2006/relationships/customXml" Target="../ink/ink186.xml"/><Relationship Id="rId17" Type="http://schemas.openxmlformats.org/officeDocument/2006/relationships/image" Target="../media/image108.png"/><Relationship Id="rId38" Type="http://schemas.openxmlformats.org/officeDocument/2006/relationships/customXml" Target="../ink/ink62.xml"/><Relationship Id="rId59" Type="http://schemas.openxmlformats.org/officeDocument/2006/relationships/image" Target="../media/image129.png"/><Relationship Id="rId103" Type="http://schemas.openxmlformats.org/officeDocument/2006/relationships/customXml" Target="../ink/ink95.xml"/><Relationship Id="rId124" Type="http://schemas.openxmlformats.org/officeDocument/2006/relationships/image" Target="../media/image160.png"/><Relationship Id="rId70" Type="http://schemas.openxmlformats.org/officeDocument/2006/relationships/customXml" Target="../ink/ink78.xml"/><Relationship Id="rId91" Type="http://schemas.openxmlformats.org/officeDocument/2006/relationships/image" Target="../media/image145.png"/><Relationship Id="rId145" Type="http://schemas.openxmlformats.org/officeDocument/2006/relationships/customXml" Target="../ink/ink116.xml"/><Relationship Id="rId166" Type="http://schemas.openxmlformats.org/officeDocument/2006/relationships/image" Target="../media/image181.png"/><Relationship Id="rId187" Type="http://schemas.openxmlformats.org/officeDocument/2006/relationships/customXml" Target="../ink/ink137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04.png"/><Relationship Id="rId233" Type="http://schemas.openxmlformats.org/officeDocument/2006/relationships/customXml" Target="../ink/ink160.xml"/><Relationship Id="rId254" Type="http://schemas.openxmlformats.org/officeDocument/2006/relationships/image" Target="../media/image225.png"/><Relationship Id="rId28" Type="http://schemas.openxmlformats.org/officeDocument/2006/relationships/customXml" Target="../ink/ink57.xml"/><Relationship Id="rId49" Type="http://schemas.openxmlformats.org/officeDocument/2006/relationships/image" Target="../media/image124.png"/><Relationship Id="rId114" Type="http://schemas.openxmlformats.org/officeDocument/2006/relationships/image" Target="../media/image156.png"/><Relationship Id="rId275" Type="http://schemas.openxmlformats.org/officeDocument/2006/relationships/customXml" Target="../ink/ink181.xml"/><Relationship Id="rId60" Type="http://schemas.openxmlformats.org/officeDocument/2006/relationships/customXml" Target="../ink/ink73.xml"/><Relationship Id="rId81" Type="http://schemas.openxmlformats.org/officeDocument/2006/relationships/image" Target="../media/image140.png"/><Relationship Id="rId135" Type="http://schemas.openxmlformats.org/officeDocument/2006/relationships/customXml" Target="../ink/ink111.xml"/><Relationship Id="rId156" Type="http://schemas.openxmlformats.org/officeDocument/2006/relationships/image" Target="../media/image176.png"/><Relationship Id="rId177" Type="http://schemas.openxmlformats.org/officeDocument/2006/relationships/customXml" Target="../ink/ink132.xml"/><Relationship Id="rId198" Type="http://schemas.openxmlformats.org/officeDocument/2006/relationships/image" Target="../media/image197.png"/><Relationship Id="rId202" Type="http://schemas.openxmlformats.org/officeDocument/2006/relationships/image" Target="../media/image199.png"/><Relationship Id="rId223" Type="http://schemas.openxmlformats.org/officeDocument/2006/relationships/customXml" Target="../ink/ink155.xml"/><Relationship Id="rId244" Type="http://schemas.openxmlformats.org/officeDocument/2006/relationships/image" Target="../media/image220.png"/><Relationship Id="rId18" Type="http://schemas.openxmlformats.org/officeDocument/2006/relationships/customXml" Target="../ink/ink52.xml"/><Relationship Id="rId39" Type="http://schemas.openxmlformats.org/officeDocument/2006/relationships/image" Target="../media/image119.png"/><Relationship Id="rId265" Type="http://schemas.openxmlformats.org/officeDocument/2006/relationships/customXml" Target="../ink/ink176.xml"/><Relationship Id="rId286" Type="http://schemas.openxmlformats.org/officeDocument/2006/relationships/image" Target="../media/image241.png"/><Relationship Id="rId50" Type="http://schemas.openxmlformats.org/officeDocument/2006/relationships/customXml" Target="../ink/ink68.xml"/><Relationship Id="rId104" Type="http://schemas.openxmlformats.org/officeDocument/2006/relationships/image" Target="../media/image151.png"/><Relationship Id="rId125" Type="http://schemas.openxmlformats.org/officeDocument/2006/relationships/customXml" Target="../ink/ink106.xml"/><Relationship Id="rId146" Type="http://schemas.openxmlformats.org/officeDocument/2006/relationships/image" Target="../media/image171.png"/><Relationship Id="rId167" Type="http://schemas.openxmlformats.org/officeDocument/2006/relationships/customXml" Target="../ink/ink127.xml"/><Relationship Id="rId188" Type="http://schemas.openxmlformats.org/officeDocument/2006/relationships/image" Target="../media/image192.png"/><Relationship Id="rId71" Type="http://schemas.openxmlformats.org/officeDocument/2006/relationships/image" Target="../media/image135.png"/><Relationship Id="rId92" Type="http://schemas.openxmlformats.org/officeDocument/2006/relationships/customXml" Target="../ink/ink89.xml"/><Relationship Id="rId213" Type="http://schemas.openxmlformats.org/officeDocument/2006/relationships/customXml" Target="../ink/ink150.xml"/><Relationship Id="rId234" Type="http://schemas.openxmlformats.org/officeDocument/2006/relationships/image" Target="../media/image215.png"/><Relationship Id="rId2" Type="http://schemas.openxmlformats.org/officeDocument/2006/relationships/customXml" Target="../ink/ink44.xml"/><Relationship Id="rId29" Type="http://schemas.openxmlformats.org/officeDocument/2006/relationships/image" Target="../media/image114.png"/><Relationship Id="rId255" Type="http://schemas.openxmlformats.org/officeDocument/2006/relationships/customXml" Target="../ink/ink171.xml"/><Relationship Id="rId276" Type="http://schemas.openxmlformats.org/officeDocument/2006/relationships/image" Target="../media/image236.png"/><Relationship Id="rId40" Type="http://schemas.openxmlformats.org/officeDocument/2006/relationships/customXml" Target="../ink/ink63.xml"/><Relationship Id="rId115" Type="http://schemas.openxmlformats.org/officeDocument/2006/relationships/customXml" Target="../ink/ink101.xml"/><Relationship Id="rId136" Type="http://schemas.openxmlformats.org/officeDocument/2006/relationships/image" Target="../media/image166.png"/><Relationship Id="rId157" Type="http://schemas.openxmlformats.org/officeDocument/2006/relationships/customXml" Target="../ink/ink122.xml"/><Relationship Id="rId178" Type="http://schemas.openxmlformats.org/officeDocument/2006/relationships/image" Target="../media/image187.png"/><Relationship Id="rId61" Type="http://schemas.openxmlformats.org/officeDocument/2006/relationships/image" Target="../media/image130.png"/><Relationship Id="rId82" Type="http://schemas.openxmlformats.org/officeDocument/2006/relationships/customXml" Target="../ink/ink84.xml"/><Relationship Id="rId199" Type="http://schemas.openxmlformats.org/officeDocument/2006/relationships/customXml" Target="../ink/ink143.xml"/><Relationship Id="rId203" Type="http://schemas.openxmlformats.org/officeDocument/2006/relationships/customXml" Target="../ink/ink145.xml"/><Relationship Id="rId19" Type="http://schemas.openxmlformats.org/officeDocument/2006/relationships/image" Target="../media/image109.png"/><Relationship Id="rId224" Type="http://schemas.openxmlformats.org/officeDocument/2006/relationships/image" Target="../media/image210.png"/><Relationship Id="rId245" Type="http://schemas.openxmlformats.org/officeDocument/2006/relationships/customXml" Target="../ink/ink166.xml"/><Relationship Id="rId266" Type="http://schemas.openxmlformats.org/officeDocument/2006/relationships/image" Target="../media/image231.png"/><Relationship Id="rId287" Type="http://schemas.openxmlformats.org/officeDocument/2006/relationships/customXml" Target="../ink/ink187.xml"/><Relationship Id="rId30" Type="http://schemas.openxmlformats.org/officeDocument/2006/relationships/customXml" Target="../ink/ink58.xml"/><Relationship Id="rId105" Type="http://schemas.openxmlformats.org/officeDocument/2006/relationships/customXml" Target="../ink/ink96.xml"/><Relationship Id="rId126" Type="http://schemas.openxmlformats.org/officeDocument/2006/relationships/image" Target="../media/image161.png"/><Relationship Id="rId147" Type="http://schemas.openxmlformats.org/officeDocument/2006/relationships/customXml" Target="../ink/ink117.xml"/><Relationship Id="rId168" Type="http://schemas.openxmlformats.org/officeDocument/2006/relationships/image" Target="../media/image182.png"/><Relationship Id="rId51" Type="http://schemas.openxmlformats.org/officeDocument/2006/relationships/image" Target="../media/image125.png"/><Relationship Id="rId72" Type="http://schemas.openxmlformats.org/officeDocument/2006/relationships/customXml" Target="../ink/ink79.xml"/><Relationship Id="rId93" Type="http://schemas.openxmlformats.org/officeDocument/2006/relationships/image" Target="../media/image146.png"/><Relationship Id="rId189" Type="http://schemas.openxmlformats.org/officeDocument/2006/relationships/customXml" Target="../ink/ink138.xml"/><Relationship Id="rId3" Type="http://schemas.openxmlformats.org/officeDocument/2006/relationships/image" Target="../media/image101.png"/><Relationship Id="rId214" Type="http://schemas.openxmlformats.org/officeDocument/2006/relationships/image" Target="../media/image205.png"/><Relationship Id="rId235" Type="http://schemas.openxmlformats.org/officeDocument/2006/relationships/customXml" Target="../ink/ink161.xml"/><Relationship Id="rId256" Type="http://schemas.openxmlformats.org/officeDocument/2006/relationships/image" Target="../media/image226.png"/><Relationship Id="rId277" Type="http://schemas.openxmlformats.org/officeDocument/2006/relationships/customXml" Target="../ink/ink182.xml"/><Relationship Id="rId116" Type="http://schemas.openxmlformats.org/officeDocument/2006/relationships/image" Target="../media/image157.png"/><Relationship Id="rId137" Type="http://schemas.openxmlformats.org/officeDocument/2006/relationships/customXml" Target="../ink/ink112.xml"/><Relationship Id="rId158" Type="http://schemas.openxmlformats.org/officeDocument/2006/relationships/image" Target="../media/image177.png"/><Relationship Id="rId20" Type="http://schemas.openxmlformats.org/officeDocument/2006/relationships/customXml" Target="../ink/ink53.xml"/><Relationship Id="rId41" Type="http://schemas.openxmlformats.org/officeDocument/2006/relationships/image" Target="../media/image120.png"/><Relationship Id="rId62" Type="http://schemas.openxmlformats.org/officeDocument/2006/relationships/customXml" Target="../ink/ink74.xml"/><Relationship Id="rId83" Type="http://schemas.openxmlformats.org/officeDocument/2006/relationships/image" Target="../media/image141.png"/><Relationship Id="rId179" Type="http://schemas.openxmlformats.org/officeDocument/2006/relationships/customXml" Target="../ink/ink133.xml"/><Relationship Id="rId190" Type="http://schemas.openxmlformats.org/officeDocument/2006/relationships/image" Target="../media/image193.png"/><Relationship Id="rId204" Type="http://schemas.openxmlformats.org/officeDocument/2006/relationships/image" Target="../media/image200.png"/><Relationship Id="rId225" Type="http://schemas.openxmlformats.org/officeDocument/2006/relationships/customXml" Target="../ink/ink156.xml"/><Relationship Id="rId246" Type="http://schemas.openxmlformats.org/officeDocument/2006/relationships/image" Target="../media/image221.png"/><Relationship Id="rId267" Type="http://schemas.openxmlformats.org/officeDocument/2006/relationships/customXml" Target="../ink/ink177.xml"/><Relationship Id="rId288" Type="http://schemas.openxmlformats.org/officeDocument/2006/relationships/image" Target="../media/image242.png"/><Relationship Id="rId106" Type="http://schemas.openxmlformats.org/officeDocument/2006/relationships/image" Target="../media/image152.png"/><Relationship Id="rId127" Type="http://schemas.openxmlformats.org/officeDocument/2006/relationships/customXml" Target="../ink/ink107.xml"/><Relationship Id="rId10" Type="http://schemas.openxmlformats.org/officeDocument/2006/relationships/customXml" Target="../ink/ink48.xml"/><Relationship Id="rId31" Type="http://schemas.openxmlformats.org/officeDocument/2006/relationships/image" Target="../media/image115.png"/><Relationship Id="rId52" Type="http://schemas.openxmlformats.org/officeDocument/2006/relationships/customXml" Target="../ink/ink69.xml"/><Relationship Id="rId73" Type="http://schemas.openxmlformats.org/officeDocument/2006/relationships/image" Target="../media/image136.png"/><Relationship Id="rId94" Type="http://schemas.openxmlformats.org/officeDocument/2006/relationships/customXml" Target="../ink/ink90.xml"/><Relationship Id="rId148" Type="http://schemas.openxmlformats.org/officeDocument/2006/relationships/image" Target="../media/image172.png"/><Relationship Id="rId169" Type="http://schemas.openxmlformats.org/officeDocument/2006/relationships/customXml" Target="../ink/ink128.xml"/><Relationship Id="rId4" Type="http://schemas.openxmlformats.org/officeDocument/2006/relationships/customXml" Target="../ink/ink45.xml"/><Relationship Id="rId180" Type="http://schemas.openxmlformats.org/officeDocument/2006/relationships/image" Target="../media/image188.png"/><Relationship Id="rId215" Type="http://schemas.openxmlformats.org/officeDocument/2006/relationships/customXml" Target="../ink/ink151.xml"/><Relationship Id="rId236" Type="http://schemas.openxmlformats.org/officeDocument/2006/relationships/image" Target="../media/image216.png"/><Relationship Id="rId257" Type="http://schemas.openxmlformats.org/officeDocument/2006/relationships/customXml" Target="../ink/ink172.xml"/><Relationship Id="rId278" Type="http://schemas.openxmlformats.org/officeDocument/2006/relationships/image" Target="../media/image237.png"/><Relationship Id="rId42" Type="http://schemas.openxmlformats.org/officeDocument/2006/relationships/customXml" Target="../ink/ink64.xml"/><Relationship Id="rId84" Type="http://schemas.openxmlformats.org/officeDocument/2006/relationships/customXml" Target="../ink/ink85.xml"/><Relationship Id="rId138" Type="http://schemas.openxmlformats.org/officeDocument/2006/relationships/image" Target="../media/image167.png"/><Relationship Id="rId191" Type="http://schemas.openxmlformats.org/officeDocument/2006/relationships/customXml" Target="../ink/ink139.xml"/><Relationship Id="rId205" Type="http://schemas.openxmlformats.org/officeDocument/2006/relationships/customXml" Target="../ink/ink146.xml"/><Relationship Id="rId247" Type="http://schemas.openxmlformats.org/officeDocument/2006/relationships/customXml" Target="../ink/ink167.xml"/><Relationship Id="rId107" Type="http://schemas.openxmlformats.org/officeDocument/2006/relationships/customXml" Target="../ink/ink97.xml"/><Relationship Id="rId289" Type="http://schemas.openxmlformats.org/officeDocument/2006/relationships/customXml" Target="../ink/ink188.xml"/><Relationship Id="rId11" Type="http://schemas.openxmlformats.org/officeDocument/2006/relationships/image" Target="../media/image105.png"/><Relationship Id="rId53" Type="http://schemas.openxmlformats.org/officeDocument/2006/relationships/image" Target="../media/image126.png"/><Relationship Id="rId149" Type="http://schemas.openxmlformats.org/officeDocument/2006/relationships/customXml" Target="../ink/ink118.xml"/><Relationship Id="rId95" Type="http://schemas.openxmlformats.org/officeDocument/2006/relationships/image" Target="../media/image147.png"/><Relationship Id="rId160" Type="http://schemas.openxmlformats.org/officeDocument/2006/relationships/image" Target="../media/image178.png"/><Relationship Id="rId216" Type="http://schemas.openxmlformats.org/officeDocument/2006/relationships/image" Target="../media/image206.png"/><Relationship Id="rId258" Type="http://schemas.openxmlformats.org/officeDocument/2006/relationships/image" Target="../media/image227.png"/><Relationship Id="rId22" Type="http://schemas.openxmlformats.org/officeDocument/2006/relationships/customXml" Target="../ink/ink54.xml"/><Relationship Id="rId64" Type="http://schemas.openxmlformats.org/officeDocument/2006/relationships/customXml" Target="../ink/ink75.xml"/><Relationship Id="rId118" Type="http://schemas.openxmlformats.org/officeDocument/2006/relationships/image" Target="../media/image158.png"/><Relationship Id="rId171" Type="http://schemas.openxmlformats.org/officeDocument/2006/relationships/customXml" Target="../ink/ink129.xml"/><Relationship Id="rId227" Type="http://schemas.openxmlformats.org/officeDocument/2006/relationships/customXml" Target="../ink/ink157.xml"/><Relationship Id="rId269" Type="http://schemas.openxmlformats.org/officeDocument/2006/relationships/customXml" Target="../ink/ink1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1.xml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2.xml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5.xml"/><Relationship Id="rId21" Type="http://schemas.openxmlformats.org/officeDocument/2006/relationships/image" Target="../media/image10710.png"/><Relationship Id="rId42" Type="http://schemas.openxmlformats.org/officeDocument/2006/relationships/customXml" Target="../ink/ink213.xml"/><Relationship Id="rId47" Type="http://schemas.openxmlformats.org/officeDocument/2006/relationships/image" Target="../media/image12010.png"/><Relationship Id="rId63" Type="http://schemas.openxmlformats.org/officeDocument/2006/relationships/image" Target="../media/image12810.png"/><Relationship Id="rId68" Type="http://schemas.openxmlformats.org/officeDocument/2006/relationships/customXml" Target="../ink/ink226.xml"/><Relationship Id="rId16" Type="http://schemas.openxmlformats.org/officeDocument/2006/relationships/customXml" Target="../ink/ink200.xml"/><Relationship Id="rId11" Type="http://schemas.openxmlformats.org/officeDocument/2006/relationships/image" Target="../media/image10210.png"/><Relationship Id="rId24" Type="http://schemas.openxmlformats.org/officeDocument/2006/relationships/customXml" Target="../ink/ink204.xml"/><Relationship Id="rId32" Type="http://schemas.openxmlformats.org/officeDocument/2006/relationships/customXml" Target="../ink/ink208.xml"/><Relationship Id="rId37" Type="http://schemas.openxmlformats.org/officeDocument/2006/relationships/image" Target="../media/image11510.png"/><Relationship Id="rId40" Type="http://schemas.openxmlformats.org/officeDocument/2006/relationships/customXml" Target="../ink/ink212.xml"/><Relationship Id="rId45" Type="http://schemas.openxmlformats.org/officeDocument/2006/relationships/image" Target="../media/image11910.png"/><Relationship Id="rId53" Type="http://schemas.openxmlformats.org/officeDocument/2006/relationships/image" Target="../media/image12310.png"/><Relationship Id="rId58" Type="http://schemas.openxmlformats.org/officeDocument/2006/relationships/customXml" Target="../ink/ink221.xml"/><Relationship Id="rId66" Type="http://schemas.openxmlformats.org/officeDocument/2006/relationships/customXml" Target="../ink/ink225.xml"/><Relationship Id="rId74" Type="http://schemas.openxmlformats.org/officeDocument/2006/relationships/customXml" Target="../ink/ink229.xml"/><Relationship Id="rId5" Type="http://schemas.openxmlformats.org/officeDocument/2006/relationships/image" Target="../media/image9910.png"/><Relationship Id="rId61" Type="http://schemas.openxmlformats.org/officeDocument/2006/relationships/image" Target="../media/image12710.png"/><Relationship Id="rId19" Type="http://schemas.openxmlformats.org/officeDocument/2006/relationships/image" Target="../media/image10610.png"/><Relationship Id="rId14" Type="http://schemas.openxmlformats.org/officeDocument/2006/relationships/customXml" Target="../ink/ink199.xml"/><Relationship Id="rId22" Type="http://schemas.openxmlformats.org/officeDocument/2006/relationships/customXml" Target="../ink/ink203.xml"/><Relationship Id="rId27" Type="http://schemas.openxmlformats.org/officeDocument/2006/relationships/image" Target="../media/image11010.png"/><Relationship Id="rId30" Type="http://schemas.openxmlformats.org/officeDocument/2006/relationships/customXml" Target="../ink/ink207.xml"/><Relationship Id="rId35" Type="http://schemas.openxmlformats.org/officeDocument/2006/relationships/image" Target="../media/image11410.png"/><Relationship Id="rId43" Type="http://schemas.openxmlformats.org/officeDocument/2006/relationships/image" Target="../media/image11810.png"/><Relationship Id="rId48" Type="http://schemas.openxmlformats.org/officeDocument/2006/relationships/customXml" Target="../ink/ink216.xml"/><Relationship Id="rId56" Type="http://schemas.openxmlformats.org/officeDocument/2006/relationships/customXml" Target="../ink/ink220.xml"/><Relationship Id="rId64" Type="http://schemas.openxmlformats.org/officeDocument/2006/relationships/customXml" Target="../ink/ink224.xml"/><Relationship Id="rId69" Type="http://schemas.openxmlformats.org/officeDocument/2006/relationships/image" Target="../media/image13110.png"/><Relationship Id="rId77" Type="http://schemas.openxmlformats.org/officeDocument/2006/relationships/image" Target="../media/image1358.png"/><Relationship Id="rId8" Type="http://schemas.openxmlformats.org/officeDocument/2006/relationships/customXml" Target="../ink/ink196.xml"/><Relationship Id="rId51" Type="http://schemas.openxmlformats.org/officeDocument/2006/relationships/image" Target="../media/image12210.png"/><Relationship Id="rId72" Type="http://schemas.openxmlformats.org/officeDocument/2006/relationships/customXml" Target="../ink/ink228.xml"/><Relationship Id="rId3" Type="http://schemas.openxmlformats.org/officeDocument/2006/relationships/image" Target="../media/image9810.png"/><Relationship Id="rId12" Type="http://schemas.openxmlformats.org/officeDocument/2006/relationships/customXml" Target="../ink/ink198.xml"/><Relationship Id="rId17" Type="http://schemas.openxmlformats.org/officeDocument/2006/relationships/image" Target="../media/image10510.png"/><Relationship Id="rId25" Type="http://schemas.openxmlformats.org/officeDocument/2006/relationships/image" Target="../media/image10910.png"/><Relationship Id="rId33" Type="http://schemas.openxmlformats.org/officeDocument/2006/relationships/image" Target="../media/image11310.png"/><Relationship Id="rId38" Type="http://schemas.openxmlformats.org/officeDocument/2006/relationships/customXml" Target="../ink/ink211.xml"/><Relationship Id="rId46" Type="http://schemas.openxmlformats.org/officeDocument/2006/relationships/customXml" Target="../ink/ink215.xml"/><Relationship Id="rId59" Type="http://schemas.openxmlformats.org/officeDocument/2006/relationships/image" Target="../media/image12610.png"/><Relationship Id="rId67" Type="http://schemas.openxmlformats.org/officeDocument/2006/relationships/image" Target="../media/image13010.png"/><Relationship Id="rId20" Type="http://schemas.openxmlformats.org/officeDocument/2006/relationships/customXml" Target="../ink/ink202.xml"/><Relationship Id="rId41" Type="http://schemas.openxmlformats.org/officeDocument/2006/relationships/image" Target="../media/image11710.png"/><Relationship Id="rId54" Type="http://schemas.openxmlformats.org/officeDocument/2006/relationships/customXml" Target="../ink/ink219.xml"/><Relationship Id="rId62" Type="http://schemas.openxmlformats.org/officeDocument/2006/relationships/customXml" Target="../ink/ink223.xml"/><Relationship Id="rId70" Type="http://schemas.openxmlformats.org/officeDocument/2006/relationships/customXml" Target="../ink/ink227.xml"/><Relationship Id="rId75" Type="http://schemas.openxmlformats.org/officeDocument/2006/relationships/image" Target="../media/image1341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5.xml"/><Relationship Id="rId15" Type="http://schemas.openxmlformats.org/officeDocument/2006/relationships/image" Target="../media/image10410.png"/><Relationship Id="rId23" Type="http://schemas.openxmlformats.org/officeDocument/2006/relationships/image" Target="../media/image10810.png"/><Relationship Id="rId28" Type="http://schemas.openxmlformats.org/officeDocument/2006/relationships/customXml" Target="../ink/ink206.xml"/><Relationship Id="rId36" Type="http://schemas.openxmlformats.org/officeDocument/2006/relationships/customXml" Target="../ink/ink210.xml"/><Relationship Id="rId49" Type="http://schemas.openxmlformats.org/officeDocument/2006/relationships/image" Target="../media/image12110.png"/><Relationship Id="rId57" Type="http://schemas.openxmlformats.org/officeDocument/2006/relationships/image" Target="../media/image12510.png"/><Relationship Id="rId10" Type="http://schemas.openxmlformats.org/officeDocument/2006/relationships/customXml" Target="../ink/ink197.xml"/><Relationship Id="rId31" Type="http://schemas.openxmlformats.org/officeDocument/2006/relationships/image" Target="../media/image11210.png"/><Relationship Id="rId44" Type="http://schemas.openxmlformats.org/officeDocument/2006/relationships/customXml" Target="../ink/ink214.xml"/><Relationship Id="rId52" Type="http://schemas.openxmlformats.org/officeDocument/2006/relationships/customXml" Target="../ink/ink218.xml"/><Relationship Id="rId60" Type="http://schemas.openxmlformats.org/officeDocument/2006/relationships/customXml" Target="../ink/ink222.xml"/><Relationship Id="rId65" Type="http://schemas.openxmlformats.org/officeDocument/2006/relationships/image" Target="../media/image12910.png"/><Relationship Id="rId73" Type="http://schemas.openxmlformats.org/officeDocument/2006/relationships/image" Target="../media/image13310.png"/><Relationship Id="rId4" Type="http://schemas.openxmlformats.org/officeDocument/2006/relationships/customXml" Target="../ink/ink194.xml"/><Relationship Id="rId9" Type="http://schemas.openxmlformats.org/officeDocument/2006/relationships/image" Target="../media/image10110.png"/><Relationship Id="rId13" Type="http://schemas.openxmlformats.org/officeDocument/2006/relationships/image" Target="../media/image10310.png"/><Relationship Id="rId18" Type="http://schemas.openxmlformats.org/officeDocument/2006/relationships/customXml" Target="../ink/ink201.xml"/><Relationship Id="rId39" Type="http://schemas.openxmlformats.org/officeDocument/2006/relationships/image" Target="../media/image11610.png"/><Relationship Id="rId34" Type="http://schemas.openxmlformats.org/officeDocument/2006/relationships/customXml" Target="../ink/ink209.xml"/><Relationship Id="rId50" Type="http://schemas.openxmlformats.org/officeDocument/2006/relationships/customXml" Target="../ink/ink217.xml"/><Relationship Id="rId55" Type="http://schemas.openxmlformats.org/officeDocument/2006/relationships/image" Target="../media/image12410.png"/><Relationship Id="rId76" Type="http://schemas.openxmlformats.org/officeDocument/2006/relationships/customXml" Target="../ink/ink230.xml"/><Relationship Id="rId7" Type="http://schemas.openxmlformats.org/officeDocument/2006/relationships/image" Target="../media/image10010.png"/><Relationship Id="rId71" Type="http://schemas.openxmlformats.org/officeDocument/2006/relationships/image" Target="../media/image13210.png"/><Relationship Id="rId2" Type="http://schemas.openxmlformats.org/officeDocument/2006/relationships/customXml" Target="../ink/ink193.xml"/><Relationship Id="rId29" Type="http://schemas.openxmlformats.org/officeDocument/2006/relationships/image" Target="../media/image11110.png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2.xml"/><Relationship Id="rId21" Type="http://schemas.openxmlformats.org/officeDocument/2006/relationships/customXml" Target="../ink/ink241.xml"/><Relationship Id="rId42" Type="http://schemas.openxmlformats.org/officeDocument/2006/relationships/customXml" Target="../ink/ink252.xml"/><Relationship Id="rId63" Type="http://schemas.openxmlformats.org/officeDocument/2006/relationships/image" Target="../media/image1650.png"/><Relationship Id="rId84" Type="http://schemas.openxmlformats.org/officeDocument/2006/relationships/image" Target="../media/image1740.png"/><Relationship Id="rId138" Type="http://schemas.openxmlformats.org/officeDocument/2006/relationships/image" Target="../media/image2000.png"/><Relationship Id="rId159" Type="http://schemas.openxmlformats.org/officeDocument/2006/relationships/customXml" Target="../ink/ink313.xml"/><Relationship Id="rId170" Type="http://schemas.openxmlformats.org/officeDocument/2006/relationships/image" Target="../media/image2160.png"/><Relationship Id="rId191" Type="http://schemas.openxmlformats.org/officeDocument/2006/relationships/customXml" Target="../ink/ink329.xml"/><Relationship Id="rId205" Type="http://schemas.openxmlformats.org/officeDocument/2006/relationships/customXml" Target="../ink/ink336.xml"/><Relationship Id="rId107" Type="http://schemas.openxmlformats.org/officeDocument/2006/relationships/image" Target="../media/image1850.png"/><Relationship Id="rId11" Type="http://schemas.openxmlformats.org/officeDocument/2006/relationships/image" Target="../media/image1400.png"/><Relationship Id="rId32" Type="http://schemas.openxmlformats.org/officeDocument/2006/relationships/image" Target="../media/image1500.png"/><Relationship Id="rId53" Type="http://schemas.openxmlformats.org/officeDocument/2006/relationships/image" Target="../media/image1600.png"/><Relationship Id="rId74" Type="http://schemas.openxmlformats.org/officeDocument/2006/relationships/image" Target="../media/image1690.png"/><Relationship Id="rId128" Type="http://schemas.openxmlformats.org/officeDocument/2006/relationships/image" Target="../media/image1950.png"/><Relationship Id="rId149" Type="http://schemas.openxmlformats.org/officeDocument/2006/relationships/customXml" Target="../ink/ink308.xml"/><Relationship Id="rId5" Type="http://schemas.openxmlformats.org/officeDocument/2006/relationships/image" Target="../media/image1370.png"/><Relationship Id="rId95" Type="http://schemas.openxmlformats.org/officeDocument/2006/relationships/customXml" Target="../ink/ink280.xml"/><Relationship Id="rId160" Type="http://schemas.openxmlformats.org/officeDocument/2006/relationships/image" Target="../media/image2110.png"/><Relationship Id="rId181" Type="http://schemas.openxmlformats.org/officeDocument/2006/relationships/customXml" Target="../ink/ink324.xml"/><Relationship Id="rId22" Type="http://schemas.openxmlformats.org/officeDocument/2006/relationships/image" Target="../media/image1450.png"/><Relationship Id="rId43" Type="http://schemas.openxmlformats.org/officeDocument/2006/relationships/image" Target="../media/image1550.png"/><Relationship Id="rId64" Type="http://schemas.openxmlformats.org/officeDocument/2006/relationships/customXml" Target="../ink/ink263.xml"/><Relationship Id="rId118" Type="http://schemas.openxmlformats.org/officeDocument/2006/relationships/image" Target="../media/image1900.png"/><Relationship Id="rId139" Type="http://schemas.openxmlformats.org/officeDocument/2006/relationships/customXml" Target="../ink/ink303.xml"/><Relationship Id="rId85" Type="http://schemas.openxmlformats.org/officeDocument/2006/relationships/customXml" Target="../ink/ink275.xml"/><Relationship Id="rId150" Type="http://schemas.openxmlformats.org/officeDocument/2006/relationships/image" Target="../media/image2060.png"/><Relationship Id="rId171" Type="http://schemas.openxmlformats.org/officeDocument/2006/relationships/customXml" Target="../ink/ink319.xml"/><Relationship Id="rId192" Type="http://schemas.openxmlformats.org/officeDocument/2006/relationships/image" Target="../media/image2270.png"/><Relationship Id="rId206" Type="http://schemas.openxmlformats.org/officeDocument/2006/relationships/image" Target="../media/image2340.png"/><Relationship Id="rId12" Type="http://schemas.openxmlformats.org/officeDocument/2006/relationships/customXml" Target="../ink/ink236.xml"/><Relationship Id="rId33" Type="http://schemas.openxmlformats.org/officeDocument/2006/relationships/customXml" Target="../ink/ink247.xml"/><Relationship Id="rId108" Type="http://schemas.openxmlformats.org/officeDocument/2006/relationships/customXml" Target="../ink/ink287.xml"/><Relationship Id="rId129" Type="http://schemas.openxmlformats.org/officeDocument/2006/relationships/customXml" Target="../ink/ink298.xml"/><Relationship Id="rId54" Type="http://schemas.openxmlformats.org/officeDocument/2006/relationships/customXml" Target="../ink/ink258.xml"/><Relationship Id="rId75" Type="http://schemas.openxmlformats.org/officeDocument/2006/relationships/customXml" Target="../ink/ink270.xml"/><Relationship Id="rId96" Type="http://schemas.openxmlformats.org/officeDocument/2006/relationships/image" Target="../media/image1800.png"/><Relationship Id="rId140" Type="http://schemas.openxmlformats.org/officeDocument/2006/relationships/image" Target="../media/image2010.png"/><Relationship Id="rId161" Type="http://schemas.openxmlformats.org/officeDocument/2006/relationships/customXml" Target="../ink/ink314.xml"/><Relationship Id="rId182" Type="http://schemas.openxmlformats.org/officeDocument/2006/relationships/image" Target="../media/image2220.png"/><Relationship Id="rId6" Type="http://schemas.openxmlformats.org/officeDocument/2006/relationships/customXml" Target="../ink/ink233.xml"/><Relationship Id="rId23" Type="http://schemas.openxmlformats.org/officeDocument/2006/relationships/customXml" Target="../ink/ink242.xml"/><Relationship Id="rId119" Type="http://schemas.openxmlformats.org/officeDocument/2006/relationships/customXml" Target="../ink/ink293.xml"/><Relationship Id="rId44" Type="http://schemas.openxmlformats.org/officeDocument/2006/relationships/customXml" Target="../ink/ink253.xml"/><Relationship Id="rId65" Type="http://schemas.openxmlformats.org/officeDocument/2006/relationships/customXml" Target="../ink/ink264.xml"/><Relationship Id="rId86" Type="http://schemas.openxmlformats.org/officeDocument/2006/relationships/image" Target="../media/image1750.png"/><Relationship Id="rId130" Type="http://schemas.openxmlformats.org/officeDocument/2006/relationships/image" Target="../media/image1960.png"/><Relationship Id="rId151" Type="http://schemas.openxmlformats.org/officeDocument/2006/relationships/customXml" Target="../ink/ink309.xml"/><Relationship Id="rId172" Type="http://schemas.openxmlformats.org/officeDocument/2006/relationships/image" Target="../media/image2170.png"/><Relationship Id="rId193" Type="http://schemas.openxmlformats.org/officeDocument/2006/relationships/customXml" Target="../ink/ink330.xml"/><Relationship Id="rId207" Type="http://schemas.openxmlformats.org/officeDocument/2006/relationships/customXml" Target="../ink/ink337.xml"/><Relationship Id="rId13" Type="http://schemas.openxmlformats.org/officeDocument/2006/relationships/image" Target="../media/image1410.png"/><Relationship Id="rId109" Type="http://schemas.openxmlformats.org/officeDocument/2006/relationships/customXml" Target="../ink/ink288.xml"/><Relationship Id="rId34" Type="http://schemas.openxmlformats.org/officeDocument/2006/relationships/customXml" Target="../ink/ink248.xml"/><Relationship Id="rId55" Type="http://schemas.openxmlformats.org/officeDocument/2006/relationships/image" Target="../media/image1610.png"/><Relationship Id="rId76" Type="http://schemas.openxmlformats.org/officeDocument/2006/relationships/image" Target="../media/image1700.png"/><Relationship Id="rId97" Type="http://schemas.openxmlformats.org/officeDocument/2006/relationships/customXml" Target="../ink/ink281.xml"/><Relationship Id="rId120" Type="http://schemas.openxmlformats.org/officeDocument/2006/relationships/image" Target="../media/image1910.png"/><Relationship Id="rId141" Type="http://schemas.openxmlformats.org/officeDocument/2006/relationships/customXml" Target="../ink/ink304.xml"/><Relationship Id="rId7" Type="http://schemas.openxmlformats.org/officeDocument/2006/relationships/image" Target="../media/image1380.png"/><Relationship Id="rId162" Type="http://schemas.openxmlformats.org/officeDocument/2006/relationships/image" Target="../media/image2120.png"/><Relationship Id="rId183" Type="http://schemas.openxmlformats.org/officeDocument/2006/relationships/customXml" Target="../ink/ink325.xml"/><Relationship Id="rId24" Type="http://schemas.openxmlformats.org/officeDocument/2006/relationships/image" Target="../media/image1460.png"/><Relationship Id="rId45" Type="http://schemas.openxmlformats.org/officeDocument/2006/relationships/image" Target="../media/image1560.png"/><Relationship Id="rId66" Type="http://schemas.openxmlformats.org/officeDocument/2006/relationships/customXml" Target="../ink/ink265.xml"/><Relationship Id="rId87" Type="http://schemas.openxmlformats.org/officeDocument/2006/relationships/customXml" Target="../ink/ink276.xml"/><Relationship Id="rId110" Type="http://schemas.openxmlformats.org/officeDocument/2006/relationships/image" Target="../media/image1860.png"/><Relationship Id="rId131" Type="http://schemas.openxmlformats.org/officeDocument/2006/relationships/customXml" Target="../ink/ink299.xml"/><Relationship Id="rId152" Type="http://schemas.openxmlformats.org/officeDocument/2006/relationships/image" Target="../media/image2070.png"/><Relationship Id="rId173" Type="http://schemas.openxmlformats.org/officeDocument/2006/relationships/customXml" Target="../ink/ink320.xml"/><Relationship Id="rId194" Type="http://schemas.openxmlformats.org/officeDocument/2006/relationships/image" Target="../media/image2280.png"/><Relationship Id="rId208" Type="http://schemas.openxmlformats.org/officeDocument/2006/relationships/image" Target="../media/image2350.png"/><Relationship Id="rId19" Type="http://schemas.openxmlformats.org/officeDocument/2006/relationships/image" Target="../media/image1440.png"/><Relationship Id="rId14" Type="http://schemas.openxmlformats.org/officeDocument/2006/relationships/customXml" Target="../ink/ink237.xml"/><Relationship Id="rId30" Type="http://schemas.openxmlformats.org/officeDocument/2006/relationships/image" Target="../media/image1490.png"/><Relationship Id="rId35" Type="http://schemas.openxmlformats.org/officeDocument/2006/relationships/image" Target="../media/image1510.png"/><Relationship Id="rId56" Type="http://schemas.openxmlformats.org/officeDocument/2006/relationships/customXml" Target="../ink/ink259.xml"/><Relationship Id="rId77" Type="http://schemas.openxmlformats.org/officeDocument/2006/relationships/customXml" Target="../ink/ink271.xml"/><Relationship Id="rId100" Type="http://schemas.openxmlformats.org/officeDocument/2006/relationships/image" Target="../media/image1820.png"/><Relationship Id="rId105" Type="http://schemas.openxmlformats.org/officeDocument/2006/relationships/image" Target="../media/image1840.png"/><Relationship Id="rId126" Type="http://schemas.openxmlformats.org/officeDocument/2006/relationships/image" Target="../media/image1940.png"/><Relationship Id="rId147" Type="http://schemas.openxmlformats.org/officeDocument/2006/relationships/customXml" Target="../ink/ink307.xml"/><Relationship Id="rId168" Type="http://schemas.openxmlformats.org/officeDocument/2006/relationships/image" Target="../media/image2150.png"/><Relationship Id="rId8" Type="http://schemas.openxmlformats.org/officeDocument/2006/relationships/customXml" Target="../ink/ink234.xml"/><Relationship Id="rId51" Type="http://schemas.openxmlformats.org/officeDocument/2006/relationships/image" Target="../media/image1590.png"/><Relationship Id="rId72" Type="http://schemas.openxmlformats.org/officeDocument/2006/relationships/customXml" Target="../ink/ink268.xml"/><Relationship Id="rId93" Type="http://schemas.openxmlformats.org/officeDocument/2006/relationships/customXml" Target="../ink/ink279.xml"/><Relationship Id="rId98" Type="http://schemas.openxmlformats.org/officeDocument/2006/relationships/image" Target="../media/image1810.png"/><Relationship Id="rId121" Type="http://schemas.openxmlformats.org/officeDocument/2006/relationships/customXml" Target="../ink/ink294.xml"/><Relationship Id="rId142" Type="http://schemas.openxmlformats.org/officeDocument/2006/relationships/image" Target="../media/image2020.png"/><Relationship Id="rId163" Type="http://schemas.openxmlformats.org/officeDocument/2006/relationships/customXml" Target="../ink/ink315.xml"/><Relationship Id="rId184" Type="http://schemas.openxmlformats.org/officeDocument/2006/relationships/image" Target="../media/image2230.png"/><Relationship Id="rId189" Type="http://schemas.openxmlformats.org/officeDocument/2006/relationships/customXml" Target="../ink/ink328.xml"/><Relationship Id="rId3" Type="http://schemas.openxmlformats.org/officeDocument/2006/relationships/image" Target="../media/image1360.png"/><Relationship Id="rId214" Type="http://schemas.openxmlformats.org/officeDocument/2006/relationships/image" Target="../media/image2380.png"/><Relationship Id="rId25" Type="http://schemas.openxmlformats.org/officeDocument/2006/relationships/customXml" Target="../ink/ink243.xml"/><Relationship Id="rId46" Type="http://schemas.openxmlformats.org/officeDocument/2006/relationships/customXml" Target="../ink/ink254.xml"/><Relationship Id="rId67" Type="http://schemas.openxmlformats.org/officeDocument/2006/relationships/image" Target="../media/image1660.png"/><Relationship Id="rId116" Type="http://schemas.openxmlformats.org/officeDocument/2006/relationships/image" Target="../media/image1890.png"/><Relationship Id="rId137" Type="http://schemas.openxmlformats.org/officeDocument/2006/relationships/customXml" Target="../ink/ink302.xml"/><Relationship Id="rId158" Type="http://schemas.openxmlformats.org/officeDocument/2006/relationships/image" Target="../media/image2100.png"/><Relationship Id="rId20" Type="http://schemas.openxmlformats.org/officeDocument/2006/relationships/customXml" Target="../ink/ink240.xml"/><Relationship Id="rId41" Type="http://schemas.openxmlformats.org/officeDocument/2006/relationships/image" Target="../media/image1540.png"/><Relationship Id="rId62" Type="http://schemas.openxmlformats.org/officeDocument/2006/relationships/customXml" Target="../ink/ink262.xml"/><Relationship Id="rId83" Type="http://schemas.openxmlformats.org/officeDocument/2006/relationships/customXml" Target="../ink/ink274.xml"/><Relationship Id="rId88" Type="http://schemas.openxmlformats.org/officeDocument/2006/relationships/image" Target="../media/image1760.png"/><Relationship Id="rId111" Type="http://schemas.openxmlformats.org/officeDocument/2006/relationships/customXml" Target="../ink/ink289.xml"/><Relationship Id="rId132" Type="http://schemas.openxmlformats.org/officeDocument/2006/relationships/image" Target="../media/image1970.png"/><Relationship Id="rId153" Type="http://schemas.openxmlformats.org/officeDocument/2006/relationships/customXml" Target="../ink/ink310.xml"/><Relationship Id="rId174" Type="http://schemas.openxmlformats.org/officeDocument/2006/relationships/image" Target="../media/image2180.png"/><Relationship Id="rId179" Type="http://schemas.openxmlformats.org/officeDocument/2006/relationships/customXml" Target="../ink/ink323.xml"/><Relationship Id="rId195" Type="http://schemas.openxmlformats.org/officeDocument/2006/relationships/customXml" Target="../ink/ink331.xml"/><Relationship Id="rId209" Type="http://schemas.openxmlformats.org/officeDocument/2006/relationships/customXml" Target="../ink/ink338.xml"/><Relationship Id="rId190" Type="http://schemas.openxmlformats.org/officeDocument/2006/relationships/image" Target="../media/image2260.png"/><Relationship Id="rId204" Type="http://schemas.openxmlformats.org/officeDocument/2006/relationships/image" Target="../media/image2330.png"/><Relationship Id="rId15" Type="http://schemas.openxmlformats.org/officeDocument/2006/relationships/image" Target="../media/image1420.png"/><Relationship Id="rId36" Type="http://schemas.openxmlformats.org/officeDocument/2006/relationships/customXml" Target="../ink/ink249.xml"/><Relationship Id="rId57" Type="http://schemas.openxmlformats.org/officeDocument/2006/relationships/image" Target="../media/image1620.png"/><Relationship Id="rId106" Type="http://schemas.openxmlformats.org/officeDocument/2006/relationships/customXml" Target="../ink/ink286.xml"/><Relationship Id="rId127" Type="http://schemas.openxmlformats.org/officeDocument/2006/relationships/customXml" Target="../ink/ink297.xml"/><Relationship Id="rId10" Type="http://schemas.openxmlformats.org/officeDocument/2006/relationships/customXml" Target="../ink/ink235.xml"/><Relationship Id="rId31" Type="http://schemas.openxmlformats.org/officeDocument/2006/relationships/customXml" Target="../ink/ink246.xml"/><Relationship Id="rId52" Type="http://schemas.openxmlformats.org/officeDocument/2006/relationships/customXml" Target="../ink/ink257.xml"/><Relationship Id="rId73" Type="http://schemas.openxmlformats.org/officeDocument/2006/relationships/customXml" Target="../ink/ink269.xml"/><Relationship Id="rId78" Type="http://schemas.openxmlformats.org/officeDocument/2006/relationships/image" Target="../media/image1710.png"/><Relationship Id="rId94" Type="http://schemas.openxmlformats.org/officeDocument/2006/relationships/image" Target="../media/image1790.png"/><Relationship Id="rId99" Type="http://schemas.openxmlformats.org/officeDocument/2006/relationships/customXml" Target="../ink/ink282.xml"/><Relationship Id="rId101" Type="http://schemas.openxmlformats.org/officeDocument/2006/relationships/customXml" Target="../ink/ink283.xml"/><Relationship Id="rId122" Type="http://schemas.openxmlformats.org/officeDocument/2006/relationships/image" Target="../media/image1920.png"/><Relationship Id="rId143" Type="http://schemas.openxmlformats.org/officeDocument/2006/relationships/customXml" Target="../ink/ink305.xml"/><Relationship Id="rId148" Type="http://schemas.openxmlformats.org/officeDocument/2006/relationships/image" Target="../media/image2050.png"/><Relationship Id="rId164" Type="http://schemas.openxmlformats.org/officeDocument/2006/relationships/image" Target="../media/image2130.png"/><Relationship Id="rId169" Type="http://schemas.openxmlformats.org/officeDocument/2006/relationships/customXml" Target="../ink/ink318.xml"/><Relationship Id="rId185" Type="http://schemas.openxmlformats.org/officeDocument/2006/relationships/customXml" Target="../ink/ink326.xml"/><Relationship Id="rId4" Type="http://schemas.openxmlformats.org/officeDocument/2006/relationships/customXml" Target="../ink/ink232.xml"/><Relationship Id="rId9" Type="http://schemas.openxmlformats.org/officeDocument/2006/relationships/image" Target="../media/image1390.png"/><Relationship Id="rId180" Type="http://schemas.openxmlformats.org/officeDocument/2006/relationships/image" Target="../media/image2210.png"/><Relationship Id="rId210" Type="http://schemas.openxmlformats.org/officeDocument/2006/relationships/image" Target="../media/image2360.png"/><Relationship Id="rId26" Type="http://schemas.openxmlformats.org/officeDocument/2006/relationships/image" Target="../media/image1470.png"/><Relationship Id="rId47" Type="http://schemas.openxmlformats.org/officeDocument/2006/relationships/image" Target="../media/image1570.png"/><Relationship Id="rId68" Type="http://schemas.openxmlformats.org/officeDocument/2006/relationships/customXml" Target="../ink/ink266.xml"/><Relationship Id="rId89" Type="http://schemas.openxmlformats.org/officeDocument/2006/relationships/customXml" Target="../ink/ink277.xml"/><Relationship Id="rId112" Type="http://schemas.openxmlformats.org/officeDocument/2006/relationships/image" Target="../media/image1870.png"/><Relationship Id="rId133" Type="http://schemas.openxmlformats.org/officeDocument/2006/relationships/customXml" Target="../ink/ink300.xml"/><Relationship Id="rId154" Type="http://schemas.openxmlformats.org/officeDocument/2006/relationships/image" Target="../media/image2080.png"/><Relationship Id="rId175" Type="http://schemas.openxmlformats.org/officeDocument/2006/relationships/customXml" Target="../ink/ink321.xml"/><Relationship Id="rId196" Type="http://schemas.openxmlformats.org/officeDocument/2006/relationships/image" Target="../media/image2290.png"/><Relationship Id="rId200" Type="http://schemas.openxmlformats.org/officeDocument/2006/relationships/image" Target="../media/image2310.png"/><Relationship Id="rId16" Type="http://schemas.openxmlformats.org/officeDocument/2006/relationships/customXml" Target="../ink/ink238.xml"/><Relationship Id="rId37" Type="http://schemas.openxmlformats.org/officeDocument/2006/relationships/image" Target="../media/image1520.png"/><Relationship Id="rId58" Type="http://schemas.openxmlformats.org/officeDocument/2006/relationships/customXml" Target="../ink/ink260.xml"/><Relationship Id="rId79" Type="http://schemas.openxmlformats.org/officeDocument/2006/relationships/customXml" Target="../ink/ink272.xml"/><Relationship Id="rId102" Type="http://schemas.openxmlformats.org/officeDocument/2006/relationships/image" Target="../media/image1830.png"/><Relationship Id="rId123" Type="http://schemas.openxmlformats.org/officeDocument/2006/relationships/customXml" Target="../ink/ink295.xml"/><Relationship Id="rId144" Type="http://schemas.openxmlformats.org/officeDocument/2006/relationships/image" Target="../media/image2030.png"/><Relationship Id="rId90" Type="http://schemas.openxmlformats.org/officeDocument/2006/relationships/image" Target="../media/image1770.png"/><Relationship Id="rId165" Type="http://schemas.openxmlformats.org/officeDocument/2006/relationships/customXml" Target="../ink/ink316.xml"/><Relationship Id="rId186" Type="http://schemas.openxmlformats.org/officeDocument/2006/relationships/image" Target="../media/image2240.png"/><Relationship Id="rId211" Type="http://schemas.openxmlformats.org/officeDocument/2006/relationships/customXml" Target="../ink/ink339.xml"/><Relationship Id="rId27" Type="http://schemas.openxmlformats.org/officeDocument/2006/relationships/customXml" Target="../ink/ink244.xml"/><Relationship Id="rId48" Type="http://schemas.openxmlformats.org/officeDocument/2006/relationships/customXml" Target="../ink/ink255.xml"/><Relationship Id="rId69" Type="http://schemas.openxmlformats.org/officeDocument/2006/relationships/image" Target="../media/image1670.png"/><Relationship Id="rId113" Type="http://schemas.openxmlformats.org/officeDocument/2006/relationships/customXml" Target="../ink/ink290.xml"/><Relationship Id="rId134" Type="http://schemas.openxmlformats.org/officeDocument/2006/relationships/image" Target="../media/image1980.png"/><Relationship Id="rId80" Type="http://schemas.openxmlformats.org/officeDocument/2006/relationships/image" Target="../media/image1720.png"/><Relationship Id="rId155" Type="http://schemas.openxmlformats.org/officeDocument/2006/relationships/customXml" Target="../ink/ink311.xml"/><Relationship Id="rId176" Type="http://schemas.openxmlformats.org/officeDocument/2006/relationships/image" Target="../media/image2190.png"/><Relationship Id="rId197" Type="http://schemas.openxmlformats.org/officeDocument/2006/relationships/customXml" Target="../ink/ink332.xml"/><Relationship Id="rId201" Type="http://schemas.openxmlformats.org/officeDocument/2006/relationships/customXml" Target="../ink/ink334.xml"/><Relationship Id="rId17" Type="http://schemas.openxmlformats.org/officeDocument/2006/relationships/image" Target="../media/image1430.png"/><Relationship Id="rId38" Type="http://schemas.openxmlformats.org/officeDocument/2006/relationships/customXml" Target="../ink/ink250.xml"/><Relationship Id="rId59" Type="http://schemas.openxmlformats.org/officeDocument/2006/relationships/image" Target="../media/image1630.png"/><Relationship Id="rId103" Type="http://schemas.openxmlformats.org/officeDocument/2006/relationships/customXml" Target="../ink/ink284.xml"/><Relationship Id="rId124" Type="http://schemas.openxmlformats.org/officeDocument/2006/relationships/image" Target="../media/image1930.png"/><Relationship Id="rId70" Type="http://schemas.openxmlformats.org/officeDocument/2006/relationships/customXml" Target="../ink/ink267.xml"/><Relationship Id="rId91" Type="http://schemas.openxmlformats.org/officeDocument/2006/relationships/customXml" Target="../ink/ink278.xml"/><Relationship Id="rId145" Type="http://schemas.openxmlformats.org/officeDocument/2006/relationships/customXml" Target="../ink/ink306.xml"/><Relationship Id="rId166" Type="http://schemas.openxmlformats.org/officeDocument/2006/relationships/image" Target="../media/image2140.png"/><Relationship Id="rId187" Type="http://schemas.openxmlformats.org/officeDocument/2006/relationships/customXml" Target="../ink/ink327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370.png"/><Relationship Id="rId28" Type="http://schemas.openxmlformats.org/officeDocument/2006/relationships/image" Target="../media/image1480.png"/><Relationship Id="rId49" Type="http://schemas.openxmlformats.org/officeDocument/2006/relationships/image" Target="../media/image1580.png"/><Relationship Id="rId114" Type="http://schemas.openxmlformats.org/officeDocument/2006/relationships/image" Target="../media/image1880.png"/><Relationship Id="rId60" Type="http://schemas.openxmlformats.org/officeDocument/2006/relationships/customXml" Target="../ink/ink261.xml"/><Relationship Id="rId81" Type="http://schemas.openxmlformats.org/officeDocument/2006/relationships/customXml" Target="../ink/ink273.xml"/><Relationship Id="rId135" Type="http://schemas.openxmlformats.org/officeDocument/2006/relationships/customXml" Target="../ink/ink301.xml"/><Relationship Id="rId156" Type="http://schemas.openxmlformats.org/officeDocument/2006/relationships/image" Target="../media/image2090.png"/><Relationship Id="rId177" Type="http://schemas.openxmlformats.org/officeDocument/2006/relationships/customXml" Target="../ink/ink322.xml"/><Relationship Id="rId198" Type="http://schemas.openxmlformats.org/officeDocument/2006/relationships/image" Target="../media/image2300.png"/><Relationship Id="rId202" Type="http://schemas.openxmlformats.org/officeDocument/2006/relationships/image" Target="../media/image2320.png"/><Relationship Id="rId18" Type="http://schemas.openxmlformats.org/officeDocument/2006/relationships/customXml" Target="../ink/ink239.xml"/><Relationship Id="rId39" Type="http://schemas.openxmlformats.org/officeDocument/2006/relationships/image" Target="../media/image1530.png"/><Relationship Id="rId50" Type="http://schemas.openxmlformats.org/officeDocument/2006/relationships/customXml" Target="../ink/ink256.xml"/><Relationship Id="rId104" Type="http://schemas.openxmlformats.org/officeDocument/2006/relationships/customXml" Target="../ink/ink285.xml"/><Relationship Id="rId125" Type="http://schemas.openxmlformats.org/officeDocument/2006/relationships/customXml" Target="../ink/ink296.xml"/><Relationship Id="rId146" Type="http://schemas.openxmlformats.org/officeDocument/2006/relationships/image" Target="../media/image2040.png"/><Relationship Id="rId167" Type="http://schemas.openxmlformats.org/officeDocument/2006/relationships/customXml" Target="../ink/ink317.xml"/><Relationship Id="rId188" Type="http://schemas.openxmlformats.org/officeDocument/2006/relationships/image" Target="../media/image2250.png"/><Relationship Id="rId71" Type="http://schemas.openxmlformats.org/officeDocument/2006/relationships/image" Target="../media/image1680.png"/><Relationship Id="rId92" Type="http://schemas.openxmlformats.org/officeDocument/2006/relationships/image" Target="../media/image1780.png"/><Relationship Id="rId213" Type="http://schemas.openxmlformats.org/officeDocument/2006/relationships/customXml" Target="../ink/ink340.xml"/><Relationship Id="rId2" Type="http://schemas.openxmlformats.org/officeDocument/2006/relationships/customXml" Target="../ink/ink231.xml"/><Relationship Id="rId29" Type="http://schemas.openxmlformats.org/officeDocument/2006/relationships/customXml" Target="../ink/ink245.xml"/><Relationship Id="rId40" Type="http://schemas.openxmlformats.org/officeDocument/2006/relationships/customXml" Target="../ink/ink251.xml"/><Relationship Id="rId115" Type="http://schemas.openxmlformats.org/officeDocument/2006/relationships/customXml" Target="../ink/ink291.xml"/><Relationship Id="rId136" Type="http://schemas.openxmlformats.org/officeDocument/2006/relationships/image" Target="../media/image1990.png"/><Relationship Id="rId157" Type="http://schemas.openxmlformats.org/officeDocument/2006/relationships/customXml" Target="../ink/ink312.xml"/><Relationship Id="rId178" Type="http://schemas.openxmlformats.org/officeDocument/2006/relationships/image" Target="../media/image2200.png"/><Relationship Id="rId61" Type="http://schemas.openxmlformats.org/officeDocument/2006/relationships/image" Target="../media/image1640.png"/><Relationship Id="rId82" Type="http://schemas.openxmlformats.org/officeDocument/2006/relationships/image" Target="../media/image1730.png"/><Relationship Id="rId199" Type="http://schemas.openxmlformats.org/officeDocument/2006/relationships/customXml" Target="../ink/ink333.xml"/><Relationship Id="rId203" Type="http://schemas.openxmlformats.org/officeDocument/2006/relationships/customXml" Target="../ink/ink335.xml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5.png"/><Relationship Id="rId21" Type="http://schemas.openxmlformats.org/officeDocument/2006/relationships/image" Target="../media/image2480.png"/><Relationship Id="rId42" Type="http://schemas.openxmlformats.org/officeDocument/2006/relationships/customXml" Target="../ink/ink361.xml"/><Relationship Id="rId63" Type="http://schemas.openxmlformats.org/officeDocument/2006/relationships/image" Target="../media/image269.png"/><Relationship Id="rId84" Type="http://schemas.openxmlformats.org/officeDocument/2006/relationships/customXml" Target="../ink/ink382.xml"/><Relationship Id="rId138" Type="http://schemas.openxmlformats.org/officeDocument/2006/relationships/customXml" Target="../ink/ink410.xml"/><Relationship Id="rId107" Type="http://schemas.openxmlformats.org/officeDocument/2006/relationships/image" Target="../media/image290.png"/><Relationship Id="rId11" Type="http://schemas.openxmlformats.org/officeDocument/2006/relationships/image" Target="../media/image2430.png"/><Relationship Id="rId32" Type="http://schemas.openxmlformats.org/officeDocument/2006/relationships/customXml" Target="../ink/ink356.xml"/><Relationship Id="rId53" Type="http://schemas.openxmlformats.org/officeDocument/2006/relationships/image" Target="../media/image264.png"/><Relationship Id="rId74" Type="http://schemas.openxmlformats.org/officeDocument/2006/relationships/customXml" Target="../ink/ink377.xml"/><Relationship Id="rId128" Type="http://schemas.openxmlformats.org/officeDocument/2006/relationships/customXml" Target="../ink/ink404.xml"/><Relationship Id="rId5" Type="http://schemas.openxmlformats.org/officeDocument/2006/relationships/image" Target="../media/image2400.png"/><Relationship Id="rId90" Type="http://schemas.openxmlformats.org/officeDocument/2006/relationships/customXml" Target="../ink/ink385.xml"/><Relationship Id="rId95" Type="http://schemas.openxmlformats.org/officeDocument/2006/relationships/image" Target="../media/image284.png"/><Relationship Id="rId22" Type="http://schemas.openxmlformats.org/officeDocument/2006/relationships/customXml" Target="../ink/ink351.xml"/><Relationship Id="rId27" Type="http://schemas.openxmlformats.org/officeDocument/2006/relationships/image" Target="../media/image2510.png"/><Relationship Id="rId43" Type="http://schemas.openxmlformats.org/officeDocument/2006/relationships/image" Target="../media/image259.png"/><Relationship Id="rId48" Type="http://schemas.openxmlformats.org/officeDocument/2006/relationships/customXml" Target="../ink/ink364.xml"/><Relationship Id="rId64" Type="http://schemas.openxmlformats.org/officeDocument/2006/relationships/customXml" Target="../ink/ink372.xml"/><Relationship Id="rId69" Type="http://schemas.openxmlformats.org/officeDocument/2006/relationships/image" Target="../media/image272.png"/><Relationship Id="rId113" Type="http://schemas.openxmlformats.org/officeDocument/2006/relationships/image" Target="../media/image293.png"/><Relationship Id="rId118" Type="http://schemas.openxmlformats.org/officeDocument/2006/relationships/customXml" Target="../ink/ink399.xml"/><Relationship Id="rId134" Type="http://schemas.openxmlformats.org/officeDocument/2006/relationships/customXml" Target="../ink/ink408.xml"/><Relationship Id="rId139" Type="http://schemas.openxmlformats.org/officeDocument/2006/relationships/image" Target="../media/image305.png"/><Relationship Id="rId80" Type="http://schemas.openxmlformats.org/officeDocument/2006/relationships/customXml" Target="../ink/ink380.xml"/><Relationship Id="rId85" Type="http://schemas.openxmlformats.org/officeDocument/2006/relationships/image" Target="../media/image279.png"/><Relationship Id="rId12" Type="http://schemas.openxmlformats.org/officeDocument/2006/relationships/customXml" Target="../ink/ink346.xml"/><Relationship Id="rId17" Type="http://schemas.openxmlformats.org/officeDocument/2006/relationships/image" Target="../media/image2460.png"/><Relationship Id="rId33" Type="http://schemas.openxmlformats.org/officeDocument/2006/relationships/image" Target="../media/image254.png"/><Relationship Id="rId38" Type="http://schemas.openxmlformats.org/officeDocument/2006/relationships/customXml" Target="../ink/ink359.xml"/><Relationship Id="rId59" Type="http://schemas.openxmlformats.org/officeDocument/2006/relationships/image" Target="../media/image267.png"/><Relationship Id="rId103" Type="http://schemas.openxmlformats.org/officeDocument/2006/relationships/image" Target="../media/image288.png"/><Relationship Id="rId108" Type="http://schemas.openxmlformats.org/officeDocument/2006/relationships/customXml" Target="../ink/ink394.xml"/><Relationship Id="rId124" Type="http://schemas.openxmlformats.org/officeDocument/2006/relationships/customXml" Target="../ink/ink402.xml"/><Relationship Id="rId129" Type="http://schemas.openxmlformats.org/officeDocument/2006/relationships/image" Target="../media/image301.png"/><Relationship Id="rId54" Type="http://schemas.openxmlformats.org/officeDocument/2006/relationships/customXml" Target="../ink/ink367.xml"/><Relationship Id="rId70" Type="http://schemas.openxmlformats.org/officeDocument/2006/relationships/customXml" Target="../ink/ink375.xml"/><Relationship Id="rId75" Type="http://schemas.openxmlformats.org/officeDocument/2006/relationships/image" Target="../media/image1440.png"/><Relationship Id="rId91" Type="http://schemas.openxmlformats.org/officeDocument/2006/relationships/image" Target="../media/image282.png"/><Relationship Id="rId96" Type="http://schemas.openxmlformats.org/officeDocument/2006/relationships/customXml" Target="../ink/ink388.xml"/><Relationship Id="rId140" Type="http://schemas.openxmlformats.org/officeDocument/2006/relationships/customXml" Target="../ink/ink411.xml"/><Relationship Id="rId145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3.xml"/><Relationship Id="rId23" Type="http://schemas.openxmlformats.org/officeDocument/2006/relationships/image" Target="../media/image2490.png"/><Relationship Id="rId28" Type="http://schemas.openxmlformats.org/officeDocument/2006/relationships/customXml" Target="../ink/ink354.xml"/><Relationship Id="rId49" Type="http://schemas.openxmlformats.org/officeDocument/2006/relationships/image" Target="../media/image262.png"/><Relationship Id="rId114" Type="http://schemas.openxmlformats.org/officeDocument/2006/relationships/customXml" Target="../ink/ink397.xml"/><Relationship Id="rId119" Type="http://schemas.openxmlformats.org/officeDocument/2006/relationships/image" Target="../media/image296.png"/><Relationship Id="rId44" Type="http://schemas.openxmlformats.org/officeDocument/2006/relationships/customXml" Target="../ink/ink362.xml"/><Relationship Id="rId60" Type="http://schemas.openxmlformats.org/officeDocument/2006/relationships/customXml" Target="../ink/ink370.xml"/><Relationship Id="rId65" Type="http://schemas.openxmlformats.org/officeDocument/2006/relationships/image" Target="../media/image270.png"/><Relationship Id="rId81" Type="http://schemas.openxmlformats.org/officeDocument/2006/relationships/image" Target="../media/image277.png"/><Relationship Id="rId86" Type="http://schemas.openxmlformats.org/officeDocument/2006/relationships/customXml" Target="../ink/ink383.xml"/><Relationship Id="rId130" Type="http://schemas.openxmlformats.org/officeDocument/2006/relationships/customXml" Target="../ink/ink405.xml"/><Relationship Id="rId135" Type="http://schemas.openxmlformats.org/officeDocument/2006/relationships/image" Target="../media/image303.png"/><Relationship Id="rId13" Type="http://schemas.openxmlformats.org/officeDocument/2006/relationships/image" Target="../media/image2440.png"/><Relationship Id="rId18" Type="http://schemas.openxmlformats.org/officeDocument/2006/relationships/customXml" Target="../ink/ink349.xml"/><Relationship Id="rId39" Type="http://schemas.openxmlformats.org/officeDocument/2006/relationships/image" Target="../media/image257.png"/><Relationship Id="rId109" Type="http://schemas.openxmlformats.org/officeDocument/2006/relationships/image" Target="../media/image291.png"/><Relationship Id="rId34" Type="http://schemas.openxmlformats.org/officeDocument/2006/relationships/customXml" Target="../ink/ink357.xml"/><Relationship Id="rId50" Type="http://schemas.openxmlformats.org/officeDocument/2006/relationships/customXml" Target="../ink/ink365.xml"/><Relationship Id="rId55" Type="http://schemas.openxmlformats.org/officeDocument/2006/relationships/image" Target="../media/image265.png"/><Relationship Id="rId76" Type="http://schemas.openxmlformats.org/officeDocument/2006/relationships/customXml" Target="../ink/ink378.xml"/><Relationship Id="rId97" Type="http://schemas.openxmlformats.org/officeDocument/2006/relationships/image" Target="../media/image285.png"/><Relationship Id="rId104" Type="http://schemas.openxmlformats.org/officeDocument/2006/relationships/customXml" Target="../ink/ink392.xml"/><Relationship Id="rId120" Type="http://schemas.openxmlformats.org/officeDocument/2006/relationships/customXml" Target="../ink/ink400.xml"/><Relationship Id="rId125" Type="http://schemas.openxmlformats.org/officeDocument/2006/relationships/image" Target="../media/image299.png"/><Relationship Id="rId141" Type="http://schemas.openxmlformats.org/officeDocument/2006/relationships/image" Target="../media/image306.png"/><Relationship Id="rId7" Type="http://schemas.openxmlformats.org/officeDocument/2006/relationships/image" Target="../media/image2410.png"/><Relationship Id="rId71" Type="http://schemas.openxmlformats.org/officeDocument/2006/relationships/image" Target="../media/image273.png"/><Relationship Id="rId92" Type="http://schemas.openxmlformats.org/officeDocument/2006/relationships/customXml" Target="../ink/ink386.xml"/><Relationship Id="rId2" Type="http://schemas.openxmlformats.org/officeDocument/2006/relationships/customXml" Target="../ink/ink341.xml"/><Relationship Id="rId29" Type="http://schemas.openxmlformats.org/officeDocument/2006/relationships/image" Target="../media/image2520.png"/><Relationship Id="rId24" Type="http://schemas.openxmlformats.org/officeDocument/2006/relationships/customXml" Target="../ink/ink352.xml"/><Relationship Id="rId40" Type="http://schemas.openxmlformats.org/officeDocument/2006/relationships/customXml" Target="../ink/ink360.xml"/><Relationship Id="rId45" Type="http://schemas.openxmlformats.org/officeDocument/2006/relationships/image" Target="../media/image260.png"/><Relationship Id="rId66" Type="http://schemas.openxmlformats.org/officeDocument/2006/relationships/customXml" Target="../ink/ink373.xml"/><Relationship Id="rId87" Type="http://schemas.openxmlformats.org/officeDocument/2006/relationships/image" Target="../media/image280.png"/><Relationship Id="rId110" Type="http://schemas.openxmlformats.org/officeDocument/2006/relationships/customXml" Target="../ink/ink395.xml"/><Relationship Id="rId115" Type="http://schemas.openxmlformats.org/officeDocument/2006/relationships/image" Target="../media/image294.png"/><Relationship Id="rId131" Type="http://schemas.openxmlformats.org/officeDocument/2006/relationships/customXml" Target="../ink/ink406.xml"/><Relationship Id="rId136" Type="http://schemas.openxmlformats.org/officeDocument/2006/relationships/customXml" Target="../ink/ink409.xml"/><Relationship Id="rId61" Type="http://schemas.openxmlformats.org/officeDocument/2006/relationships/image" Target="../media/image268.png"/><Relationship Id="rId82" Type="http://schemas.openxmlformats.org/officeDocument/2006/relationships/customXml" Target="../ink/ink381.xml"/><Relationship Id="rId19" Type="http://schemas.openxmlformats.org/officeDocument/2006/relationships/image" Target="../media/image2470.png"/><Relationship Id="rId14" Type="http://schemas.openxmlformats.org/officeDocument/2006/relationships/customXml" Target="../ink/ink347.xml"/><Relationship Id="rId30" Type="http://schemas.openxmlformats.org/officeDocument/2006/relationships/customXml" Target="../ink/ink355.xml"/><Relationship Id="rId35" Type="http://schemas.openxmlformats.org/officeDocument/2006/relationships/image" Target="../media/image255.png"/><Relationship Id="rId56" Type="http://schemas.openxmlformats.org/officeDocument/2006/relationships/customXml" Target="../ink/ink368.xml"/><Relationship Id="rId77" Type="http://schemas.openxmlformats.org/officeDocument/2006/relationships/image" Target="../media/image275.png"/><Relationship Id="rId100" Type="http://schemas.openxmlformats.org/officeDocument/2006/relationships/customXml" Target="../ink/ink390.xml"/><Relationship Id="rId105" Type="http://schemas.openxmlformats.org/officeDocument/2006/relationships/image" Target="../media/image289.png"/><Relationship Id="rId126" Type="http://schemas.openxmlformats.org/officeDocument/2006/relationships/customXml" Target="../ink/ink403.xml"/><Relationship Id="rId8" Type="http://schemas.openxmlformats.org/officeDocument/2006/relationships/customXml" Target="../ink/ink344.xml"/><Relationship Id="rId51" Type="http://schemas.openxmlformats.org/officeDocument/2006/relationships/image" Target="../media/image263.png"/><Relationship Id="rId72" Type="http://schemas.openxmlformats.org/officeDocument/2006/relationships/customXml" Target="../ink/ink376.xml"/><Relationship Id="rId93" Type="http://schemas.openxmlformats.org/officeDocument/2006/relationships/image" Target="../media/image283.png"/><Relationship Id="rId98" Type="http://schemas.openxmlformats.org/officeDocument/2006/relationships/customXml" Target="../ink/ink389.xml"/><Relationship Id="rId121" Type="http://schemas.openxmlformats.org/officeDocument/2006/relationships/image" Target="../media/image297.png"/><Relationship Id="rId142" Type="http://schemas.openxmlformats.org/officeDocument/2006/relationships/customXml" Target="../ink/ink412.xml"/><Relationship Id="rId3" Type="http://schemas.openxmlformats.org/officeDocument/2006/relationships/image" Target="../media/image2390.png"/><Relationship Id="rId25" Type="http://schemas.openxmlformats.org/officeDocument/2006/relationships/image" Target="../media/image2500.png"/><Relationship Id="rId46" Type="http://schemas.openxmlformats.org/officeDocument/2006/relationships/customXml" Target="../ink/ink363.xml"/><Relationship Id="rId67" Type="http://schemas.openxmlformats.org/officeDocument/2006/relationships/image" Target="../media/image271.png"/><Relationship Id="rId116" Type="http://schemas.openxmlformats.org/officeDocument/2006/relationships/customXml" Target="../ink/ink398.xml"/><Relationship Id="rId137" Type="http://schemas.openxmlformats.org/officeDocument/2006/relationships/image" Target="../media/image304.png"/><Relationship Id="rId20" Type="http://schemas.openxmlformats.org/officeDocument/2006/relationships/customXml" Target="../ink/ink350.xml"/><Relationship Id="rId41" Type="http://schemas.openxmlformats.org/officeDocument/2006/relationships/image" Target="../media/image258.png"/><Relationship Id="rId62" Type="http://schemas.openxmlformats.org/officeDocument/2006/relationships/customXml" Target="../ink/ink371.xml"/><Relationship Id="rId83" Type="http://schemas.openxmlformats.org/officeDocument/2006/relationships/image" Target="../media/image278.png"/><Relationship Id="rId88" Type="http://schemas.openxmlformats.org/officeDocument/2006/relationships/customXml" Target="../ink/ink384.xml"/><Relationship Id="rId111" Type="http://schemas.openxmlformats.org/officeDocument/2006/relationships/image" Target="../media/image292.png"/><Relationship Id="rId132" Type="http://schemas.openxmlformats.org/officeDocument/2006/relationships/customXml" Target="../ink/ink407.xml"/><Relationship Id="rId15" Type="http://schemas.openxmlformats.org/officeDocument/2006/relationships/image" Target="../media/image2450.png"/><Relationship Id="rId36" Type="http://schemas.openxmlformats.org/officeDocument/2006/relationships/customXml" Target="../ink/ink358.xml"/><Relationship Id="rId57" Type="http://schemas.openxmlformats.org/officeDocument/2006/relationships/image" Target="../media/image266.png"/><Relationship Id="rId106" Type="http://schemas.openxmlformats.org/officeDocument/2006/relationships/customXml" Target="../ink/ink393.xml"/><Relationship Id="rId127" Type="http://schemas.openxmlformats.org/officeDocument/2006/relationships/image" Target="../media/image300.png"/><Relationship Id="rId10" Type="http://schemas.openxmlformats.org/officeDocument/2006/relationships/customXml" Target="../ink/ink345.xml"/><Relationship Id="rId31" Type="http://schemas.openxmlformats.org/officeDocument/2006/relationships/image" Target="../media/image2530.png"/><Relationship Id="rId52" Type="http://schemas.openxmlformats.org/officeDocument/2006/relationships/customXml" Target="../ink/ink366.xml"/><Relationship Id="rId73" Type="http://schemas.openxmlformats.org/officeDocument/2006/relationships/image" Target="../media/image274.png"/><Relationship Id="rId78" Type="http://schemas.openxmlformats.org/officeDocument/2006/relationships/customXml" Target="../ink/ink379.xml"/><Relationship Id="rId94" Type="http://schemas.openxmlformats.org/officeDocument/2006/relationships/customXml" Target="../ink/ink387.xml"/><Relationship Id="rId99" Type="http://schemas.openxmlformats.org/officeDocument/2006/relationships/image" Target="../media/image286.png"/><Relationship Id="rId101" Type="http://schemas.openxmlformats.org/officeDocument/2006/relationships/image" Target="../media/image287.png"/><Relationship Id="rId122" Type="http://schemas.openxmlformats.org/officeDocument/2006/relationships/customXml" Target="../ink/ink401.xml"/><Relationship Id="rId143" Type="http://schemas.openxmlformats.org/officeDocument/2006/relationships/image" Target="../media/image307.png"/><Relationship Id="rId4" Type="http://schemas.openxmlformats.org/officeDocument/2006/relationships/customXml" Target="../ink/ink342.xml"/><Relationship Id="rId9" Type="http://schemas.openxmlformats.org/officeDocument/2006/relationships/image" Target="../media/image2420.png"/><Relationship Id="rId26" Type="http://schemas.openxmlformats.org/officeDocument/2006/relationships/customXml" Target="../ink/ink353.xml"/><Relationship Id="rId47" Type="http://schemas.openxmlformats.org/officeDocument/2006/relationships/image" Target="../media/image261.png"/><Relationship Id="rId68" Type="http://schemas.openxmlformats.org/officeDocument/2006/relationships/customXml" Target="../ink/ink374.xml"/><Relationship Id="rId89" Type="http://schemas.openxmlformats.org/officeDocument/2006/relationships/image" Target="../media/image281.png"/><Relationship Id="rId112" Type="http://schemas.openxmlformats.org/officeDocument/2006/relationships/customXml" Target="../ink/ink396.xml"/><Relationship Id="rId133" Type="http://schemas.openxmlformats.org/officeDocument/2006/relationships/image" Target="../media/image302.png"/><Relationship Id="rId16" Type="http://schemas.openxmlformats.org/officeDocument/2006/relationships/customXml" Target="../ink/ink348.xml"/><Relationship Id="rId37" Type="http://schemas.openxmlformats.org/officeDocument/2006/relationships/image" Target="../media/image256.png"/><Relationship Id="rId58" Type="http://schemas.openxmlformats.org/officeDocument/2006/relationships/customXml" Target="../ink/ink369.xml"/><Relationship Id="rId79" Type="http://schemas.openxmlformats.org/officeDocument/2006/relationships/image" Target="../media/image276.png"/><Relationship Id="rId102" Type="http://schemas.openxmlformats.org/officeDocument/2006/relationships/customXml" Target="../ink/ink391.xml"/><Relationship Id="rId123" Type="http://schemas.openxmlformats.org/officeDocument/2006/relationships/image" Target="../media/image298.png"/><Relationship Id="rId144" Type="http://schemas.openxmlformats.org/officeDocument/2006/relationships/customXml" Target="../ink/ink413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26.xml"/><Relationship Id="rId21" Type="http://schemas.openxmlformats.org/officeDocument/2006/relationships/image" Target="../media/image317.png"/><Relationship Id="rId42" Type="http://schemas.openxmlformats.org/officeDocument/2006/relationships/customXml" Target="../ink/ink434.xml"/><Relationship Id="rId47" Type="http://schemas.openxmlformats.org/officeDocument/2006/relationships/image" Target="../media/image330.png"/><Relationship Id="rId63" Type="http://schemas.openxmlformats.org/officeDocument/2006/relationships/image" Target="../media/image338.png"/><Relationship Id="rId68" Type="http://schemas.openxmlformats.org/officeDocument/2006/relationships/customXml" Target="../ink/ink447.xml"/><Relationship Id="rId16" Type="http://schemas.openxmlformats.org/officeDocument/2006/relationships/customXml" Target="../ink/ink421.xml"/><Relationship Id="rId11" Type="http://schemas.openxmlformats.org/officeDocument/2006/relationships/image" Target="../media/image312.png"/><Relationship Id="rId24" Type="http://schemas.openxmlformats.org/officeDocument/2006/relationships/customXml" Target="../ink/ink425.xml"/><Relationship Id="rId32" Type="http://schemas.openxmlformats.org/officeDocument/2006/relationships/customXml" Target="../ink/ink429.xml"/><Relationship Id="rId37" Type="http://schemas.openxmlformats.org/officeDocument/2006/relationships/image" Target="../media/image325.png"/><Relationship Id="rId40" Type="http://schemas.openxmlformats.org/officeDocument/2006/relationships/customXml" Target="../ink/ink433.xml"/><Relationship Id="rId45" Type="http://schemas.openxmlformats.org/officeDocument/2006/relationships/image" Target="../media/image329.png"/><Relationship Id="rId53" Type="http://schemas.openxmlformats.org/officeDocument/2006/relationships/image" Target="../media/image333.png"/><Relationship Id="rId58" Type="http://schemas.openxmlformats.org/officeDocument/2006/relationships/customXml" Target="../ink/ink442.xml"/><Relationship Id="rId66" Type="http://schemas.openxmlformats.org/officeDocument/2006/relationships/customXml" Target="../ink/ink446.xml"/><Relationship Id="rId74" Type="http://schemas.openxmlformats.org/officeDocument/2006/relationships/customXml" Target="../ink/ink450.xml"/><Relationship Id="rId79" Type="http://schemas.openxmlformats.org/officeDocument/2006/relationships/image" Target="../media/image346.png"/><Relationship Id="rId5" Type="http://schemas.openxmlformats.org/officeDocument/2006/relationships/image" Target="../media/image309.png"/><Relationship Id="rId61" Type="http://schemas.openxmlformats.org/officeDocument/2006/relationships/image" Target="../media/image337.png"/><Relationship Id="rId19" Type="http://schemas.openxmlformats.org/officeDocument/2006/relationships/image" Target="../media/image316.png"/><Relationship Id="rId14" Type="http://schemas.openxmlformats.org/officeDocument/2006/relationships/customXml" Target="../ink/ink420.xml"/><Relationship Id="rId22" Type="http://schemas.openxmlformats.org/officeDocument/2006/relationships/customXml" Target="../ink/ink424.xml"/><Relationship Id="rId27" Type="http://schemas.openxmlformats.org/officeDocument/2006/relationships/image" Target="../media/image320.png"/><Relationship Id="rId30" Type="http://schemas.openxmlformats.org/officeDocument/2006/relationships/customXml" Target="../ink/ink428.xml"/><Relationship Id="rId35" Type="http://schemas.openxmlformats.org/officeDocument/2006/relationships/image" Target="../media/image324.png"/><Relationship Id="rId43" Type="http://schemas.openxmlformats.org/officeDocument/2006/relationships/image" Target="../media/image328.png"/><Relationship Id="rId48" Type="http://schemas.openxmlformats.org/officeDocument/2006/relationships/customXml" Target="../ink/ink437.xml"/><Relationship Id="rId56" Type="http://schemas.openxmlformats.org/officeDocument/2006/relationships/customXml" Target="../ink/ink441.xml"/><Relationship Id="rId64" Type="http://schemas.openxmlformats.org/officeDocument/2006/relationships/customXml" Target="../ink/ink445.xml"/><Relationship Id="rId69" Type="http://schemas.openxmlformats.org/officeDocument/2006/relationships/image" Target="../media/image341.png"/><Relationship Id="rId77" Type="http://schemas.openxmlformats.org/officeDocument/2006/relationships/image" Target="../media/image345.png"/><Relationship Id="rId8" Type="http://schemas.openxmlformats.org/officeDocument/2006/relationships/customXml" Target="../ink/ink417.xml"/><Relationship Id="rId51" Type="http://schemas.openxmlformats.org/officeDocument/2006/relationships/image" Target="../media/image332.png"/><Relationship Id="rId72" Type="http://schemas.openxmlformats.org/officeDocument/2006/relationships/customXml" Target="../ink/ink449.xml"/><Relationship Id="rId3" Type="http://schemas.openxmlformats.org/officeDocument/2006/relationships/image" Target="../media/image1440.png"/><Relationship Id="rId12" Type="http://schemas.openxmlformats.org/officeDocument/2006/relationships/customXml" Target="../ink/ink419.xml"/><Relationship Id="rId17" Type="http://schemas.openxmlformats.org/officeDocument/2006/relationships/image" Target="../media/image315.png"/><Relationship Id="rId25" Type="http://schemas.openxmlformats.org/officeDocument/2006/relationships/image" Target="../media/image319.png"/><Relationship Id="rId33" Type="http://schemas.openxmlformats.org/officeDocument/2006/relationships/image" Target="../media/image323.png"/><Relationship Id="rId38" Type="http://schemas.openxmlformats.org/officeDocument/2006/relationships/customXml" Target="../ink/ink432.xml"/><Relationship Id="rId46" Type="http://schemas.openxmlformats.org/officeDocument/2006/relationships/customXml" Target="../ink/ink436.xml"/><Relationship Id="rId59" Type="http://schemas.openxmlformats.org/officeDocument/2006/relationships/image" Target="../media/image336.png"/><Relationship Id="rId67" Type="http://schemas.openxmlformats.org/officeDocument/2006/relationships/image" Target="../media/image340.png"/><Relationship Id="rId20" Type="http://schemas.openxmlformats.org/officeDocument/2006/relationships/customXml" Target="../ink/ink423.xml"/><Relationship Id="rId41" Type="http://schemas.openxmlformats.org/officeDocument/2006/relationships/image" Target="../media/image327.png"/><Relationship Id="rId54" Type="http://schemas.openxmlformats.org/officeDocument/2006/relationships/customXml" Target="../ink/ink440.xml"/><Relationship Id="rId62" Type="http://schemas.openxmlformats.org/officeDocument/2006/relationships/customXml" Target="../ink/ink444.xml"/><Relationship Id="rId70" Type="http://schemas.openxmlformats.org/officeDocument/2006/relationships/customXml" Target="../ink/ink448.xml"/><Relationship Id="rId75" Type="http://schemas.openxmlformats.org/officeDocument/2006/relationships/image" Target="../media/image34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16.xml"/><Relationship Id="rId15" Type="http://schemas.openxmlformats.org/officeDocument/2006/relationships/image" Target="../media/image314.png"/><Relationship Id="rId23" Type="http://schemas.openxmlformats.org/officeDocument/2006/relationships/image" Target="../media/image318.png"/><Relationship Id="rId28" Type="http://schemas.openxmlformats.org/officeDocument/2006/relationships/customXml" Target="../ink/ink427.xml"/><Relationship Id="rId36" Type="http://schemas.openxmlformats.org/officeDocument/2006/relationships/customXml" Target="../ink/ink431.xml"/><Relationship Id="rId49" Type="http://schemas.openxmlformats.org/officeDocument/2006/relationships/image" Target="../media/image331.png"/><Relationship Id="rId57" Type="http://schemas.openxmlformats.org/officeDocument/2006/relationships/image" Target="../media/image335.png"/><Relationship Id="rId10" Type="http://schemas.openxmlformats.org/officeDocument/2006/relationships/customXml" Target="../ink/ink418.xml"/><Relationship Id="rId31" Type="http://schemas.openxmlformats.org/officeDocument/2006/relationships/image" Target="../media/image322.png"/><Relationship Id="rId44" Type="http://schemas.openxmlformats.org/officeDocument/2006/relationships/customXml" Target="../ink/ink435.xml"/><Relationship Id="rId52" Type="http://schemas.openxmlformats.org/officeDocument/2006/relationships/customXml" Target="../ink/ink439.xml"/><Relationship Id="rId60" Type="http://schemas.openxmlformats.org/officeDocument/2006/relationships/customXml" Target="../ink/ink443.xml"/><Relationship Id="rId65" Type="http://schemas.openxmlformats.org/officeDocument/2006/relationships/image" Target="../media/image339.png"/><Relationship Id="rId73" Type="http://schemas.openxmlformats.org/officeDocument/2006/relationships/image" Target="../media/image343.png"/><Relationship Id="rId78" Type="http://schemas.openxmlformats.org/officeDocument/2006/relationships/customXml" Target="../ink/ink452.xml"/><Relationship Id="rId4" Type="http://schemas.openxmlformats.org/officeDocument/2006/relationships/customXml" Target="../ink/ink415.xml"/><Relationship Id="rId9" Type="http://schemas.openxmlformats.org/officeDocument/2006/relationships/image" Target="../media/image311.png"/><Relationship Id="rId13" Type="http://schemas.openxmlformats.org/officeDocument/2006/relationships/image" Target="../media/image313.png"/><Relationship Id="rId18" Type="http://schemas.openxmlformats.org/officeDocument/2006/relationships/customXml" Target="../ink/ink422.xml"/><Relationship Id="rId39" Type="http://schemas.openxmlformats.org/officeDocument/2006/relationships/image" Target="../media/image326.png"/><Relationship Id="rId34" Type="http://schemas.openxmlformats.org/officeDocument/2006/relationships/customXml" Target="../ink/ink430.xml"/><Relationship Id="rId50" Type="http://schemas.openxmlformats.org/officeDocument/2006/relationships/customXml" Target="../ink/ink438.xml"/><Relationship Id="rId55" Type="http://schemas.openxmlformats.org/officeDocument/2006/relationships/image" Target="../media/image334.png"/><Relationship Id="rId76" Type="http://schemas.openxmlformats.org/officeDocument/2006/relationships/customXml" Target="../ink/ink451.xml"/><Relationship Id="rId7" Type="http://schemas.openxmlformats.org/officeDocument/2006/relationships/image" Target="../media/image310.png"/><Relationship Id="rId71" Type="http://schemas.openxmlformats.org/officeDocument/2006/relationships/image" Target="../media/image342.png"/><Relationship Id="rId2" Type="http://schemas.openxmlformats.org/officeDocument/2006/relationships/customXml" Target="../ink/ink414.xml"/><Relationship Id="rId29" Type="http://schemas.openxmlformats.org/officeDocument/2006/relationships/image" Target="../media/image321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7.png"/><Relationship Id="rId21" Type="http://schemas.openxmlformats.org/officeDocument/2006/relationships/customXml" Target="../ink/ink463.xml"/><Relationship Id="rId42" Type="http://schemas.openxmlformats.org/officeDocument/2006/relationships/image" Target="../media/image365.png"/><Relationship Id="rId47" Type="http://schemas.openxmlformats.org/officeDocument/2006/relationships/customXml" Target="../ink/ink476.xml"/><Relationship Id="rId63" Type="http://schemas.openxmlformats.org/officeDocument/2006/relationships/image" Target="../media/image375.png"/><Relationship Id="rId68" Type="http://schemas.openxmlformats.org/officeDocument/2006/relationships/customXml" Target="../ink/ink487.xml"/><Relationship Id="rId16" Type="http://schemas.openxmlformats.org/officeDocument/2006/relationships/customXml" Target="../ink/ink460.xml"/><Relationship Id="rId11" Type="http://schemas.openxmlformats.org/officeDocument/2006/relationships/image" Target="../media/image350.png"/><Relationship Id="rId24" Type="http://schemas.openxmlformats.org/officeDocument/2006/relationships/image" Target="../media/image356.png"/><Relationship Id="rId32" Type="http://schemas.openxmlformats.org/officeDocument/2006/relationships/image" Target="../media/image360.png"/><Relationship Id="rId37" Type="http://schemas.openxmlformats.org/officeDocument/2006/relationships/customXml" Target="../ink/ink471.xml"/><Relationship Id="rId40" Type="http://schemas.openxmlformats.org/officeDocument/2006/relationships/image" Target="../media/image364.png"/><Relationship Id="rId45" Type="http://schemas.openxmlformats.org/officeDocument/2006/relationships/customXml" Target="../ink/ink475.xml"/><Relationship Id="rId53" Type="http://schemas.openxmlformats.org/officeDocument/2006/relationships/customXml" Target="../ink/ink479.xml"/><Relationship Id="rId58" Type="http://schemas.openxmlformats.org/officeDocument/2006/relationships/customXml" Target="../ink/ink482.xml"/><Relationship Id="rId66" Type="http://schemas.openxmlformats.org/officeDocument/2006/relationships/customXml" Target="../ink/ink486.xml"/><Relationship Id="rId74" Type="http://schemas.openxmlformats.org/officeDocument/2006/relationships/customXml" Target="../ink/ink490.xml"/><Relationship Id="rId79" Type="http://schemas.openxmlformats.org/officeDocument/2006/relationships/image" Target="../media/image383.png"/><Relationship Id="rId5" Type="http://schemas.openxmlformats.org/officeDocument/2006/relationships/image" Target="../media/image348.png"/><Relationship Id="rId61" Type="http://schemas.openxmlformats.org/officeDocument/2006/relationships/image" Target="../media/image374.png"/><Relationship Id="rId19" Type="http://schemas.openxmlformats.org/officeDocument/2006/relationships/customXml" Target="../ink/ink462.xml"/><Relationship Id="rId14" Type="http://schemas.openxmlformats.org/officeDocument/2006/relationships/customXml" Target="../ink/ink459.xml"/><Relationship Id="rId22" Type="http://schemas.openxmlformats.org/officeDocument/2006/relationships/image" Target="../media/image355.png"/><Relationship Id="rId27" Type="http://schemas.openxmlformats.org/officeDocument/2006/relationships/customXml" Target="../ink/ink466.xml"/><Relationship Id="rId30" Type="http://schemas.openxmlformats.org/officeDocument/2006/relationships/image" Target="../media/image359.png"/><Relationship Id="rId35" Type="http://schemas.openxmlformats.org/officeDocument/2006/relationships/customXml" Target="../ink/ink470.xml"/><Relationship Id="rId43" Type="http://schemas.openxmlformats.org/officeDocument/2006/relationships/customXml" Target="../ink/ink474.xml"/><Relationship Id="rId48" Type="http://schemas.openxmlformats.org/officeDocument/2006/relationships/image" Target="../media/image368.png"/><Relationship Id="rId56" Type="http://schemas.openxmlformats.org/officeDocument/2006/relationships/customXml" Target="../ink/ink481.xml"/><Relationship Id="rId64" Type="http://schemas.openxmlformats.org/officeDocument/2006/relationships/customXml" Target="../ink/ink485.xml"/><Relationship Id="rId69" Type="http://schemas.openxmlformats.org/officeDocument/2006/relationships/image" Target="../media/image378.png"/><Relationship Id="rId77" Type="http://schemas.openxmlformats.org/officeDocument/2006/relationships/image" Target="../media/image382.png"/><Relationship Id="rId8" Type="http://schemas.openxmlformats.org/officeDocument/2006/relationships/customXml" Target="../ink/ink456.xml"/><Relationship Id="rId51" Type="http://schemas.openxmlformats.org/officeDocument/2006/relationships/customXml" Target="../ink/ink478.xml"/><Relationship Id="rId72" Type="http://schemas.openxmlformats.org/officeDocument/2006/relationships/customXml" Target="../ink/ink489.xml"/><Relationship Id="rId3" Type="http://schemas.openxmlformats.org/officeDocument/2006/relationships/image" Target="../media/image347.png"/><Relationship Id="rId12" Type="http://schemas.openxmlformats.org/officeDocument/2006/relationships/customXml" Target="../ink/ink458.xml"/><Relationship Id="rId17" Type="http://schemas.openxmlformats.org/officeDocument/2006/relationships/image" Target="../media/image353.png"/><Relationship Id="rId25" Type="http://schemas.openxmlformats.org/officeDocument/2006/relationships/customXml" Target="../ink/ink465.xml"/><Relationship Id="rId33" Type="http://schemas.openxmlformats.org/officeDocument/2006/relationships/customXml" Target="../ink/ink469.xml"/><Relationship Id="rId38" Type="http://schemas.openxmlformats.org/officeDocument/2006/relationships/image" Target="../media/image363.png"/><Relationship Id="rId46" Type="http://schemas.openxmlformats.org/officeDocument/2006/relationships/image" Target="../media/image367.png"/><Relationship Id="rId59" Type="http://schemas.openxmlformats.org/officeDocument/2006/relationships/image" Target="../media/image373.png"/><Relationship Id="rId67" Type="http://schemas.openxmlformats.org/officeDocument/2006/relationships/image" Target="../media/image377.png"/><Relationship Id="rId20" Type="http://schemas.openxmlformats.org/officeDocument/2006/relationships/image" Target="../media/image354.png"/><Relationship Id="rId41" Type="http://schemas.openxmlformats.org/officeDocument/2006/relationships/customXml" Target="../ink/ink473.xml"/><Relationship Id="rId54" Type="http://schemas.openxmlformats.org/officeDocument/2006/relationships/image" Target="../media/image371.png"/><Relationship Id="rId62" Type="http://schemas.openxmlformats.org/officeDocument/2006/relationships/customXml" Target="../ink/ink484.xml"/><Relationship Id="rId70" Type="http://schemas.openxmlformats.org/officeDocument/2006/relationships/customXml" Target="../ink/ink488.xml"/><Relationship Id="rId75" Type="http://schemas.openxmlformats.org/officeDocument/2006/relationships/image" Target="../media/image38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55.xml"/><Relationship Id="rId15" Type="http://schemas.openxmlformats.org/officeDocument/2006/relationships/image" Target="../media/image352.png"/><Relationship Id="rId23" Type="http://schemas.openxmlformats.org/officeDocument/2006/relationships/customXml" Target="../ink/ink464.xml"/><Relationship Id="rId28" Type="http://schemas.openxmlformats.org/officeDocument/2006/relationships/image" Target="../media/image358.png"/><Relationship Id="rId36" Type="http://schemas.openxmlformats.org/officeDocument/2006/relationships/image" Target="../media/image362.png"/><Relationship Id="rId49" Type="http://schemas.openxmlformats.org/officeDocument/2006/relationships/customXml" Target="../ink/ink477.xml"/><Relationship Id="rId57" Type="http://schemas.openxmlformats.org/officeDocument/2006/relationships/image" Target="../media/image372.png"/><Relationship Id="rId10" Type="http://schemas.openxmlformats.org/officeDocument/2006/relationships/customXml" Target="../ink/ink457.xml"/><Relationship Id="rId31" Type="http://schemas.openxmlformats.org/officeDocument/2006/relationships/customXml" Target="../ink/ink468.xml"/><Relationship Id="rId44" Type="http://schemas.openxmlformats.org/officeDocument/2006/relationships/image" Target="../media/image366.png"/><Relationship Id="rId52" Type="http://schemas.openxmlformats.org/officeDocument/2006/relationships/image" Target="../media/image370.png"/><Relationship Id="rId60" Type="http://schemas.openxmlformats.org/officeDocument/2006/relationships/customXml" Target="../ink/ink483.xml"/><Relationship Id="rId65" Type="http://schemas.openxmlformats.org/officeDocument/2006/relationships/image" Target="../media/image376.png"/><Relationship Id="rId73" Type="http://schemas.openxmlformats.org/officeDocument/2006/relationships/image" Target="../media/image380.png"/><Relationship Id="rId78" Type="http://schemas.openxmlformats.org/officeDocument/2006/relationships/customXml" Target="../ink/ink492.xml"/><Relationship Id="rId4" Type="http://schemas.openxmlformats.org/officeDocument/2006/relationships/customXml" Target="../ink/ink454.xml"/><Relationship Id="rId9" Type="http://schemas.openxmlformats.org/officeDocument/2006/relationships/image" Target="../media/image1440.png"/><Relationship Id="rId13" Type="http://schemas.openxmlformats.org/officeDocument/2006/relationships/image" Target="../media/image351.png"/><Relationship Id="rId18" Type="http://schemas.openxmlformats.org/officeDocument/2006/relationships/customXml" Target="../ink/ink461.xml"/><Relationship Id="rId39" Type="http://schemas.openxmlformats.org/officeDocument/2006/relationships/customXml" Target="../ink/ink472.xml"/><Relationship Id="rId34" Type="http://schemas.openxmlformats.org/officeDocument/2006/relationships/image" Target="../media/image361.png"/><Relationship Id="rId50" Type="http://schemas.openxmlformats.org/officeDocument/2006/relationships/image" Target="../media/image369.png"/><Relationship Id="rId55" Type="http://schemas.openxmlformats.org/officeDocument/2006/relationships/customXml" Target="../ink/ink480.xml"/><Relationship Id="rId76" Type="http://schemas.openxmlformats.org/officeDocument/2006/relationships/customXml" Target="../ink/ink491.xml"/><Relationship Id="rId7" Type="http://schemas.openxmlformats.org/officeDocument/2006/relationships/image" Target="../media/image349.png"/><Relationship Id="rId71" Type="http://schemas.openxmlformats.org/officeDocument/2006/relationships/image" Target="../media/image379.png"/><Relationship Id="rId2" Type="http://schemas.openxmlformats.org/officeDocument/2006/relationships/customXml" Target="../ink/ink453.xml"/><Relationship Id="rId29" Type="http://schemas.openxmlformats.org/officeDocument/2006/relationships/customXml" Target="../ink/ink467.xml"/></Relationships>
</file>

<file path=ppt/slides/_rels/slide3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52.xml"/><Relationship Id="rId21" Type="http://schemas.openxmlformats.org/officeDocument/2006/relationships/customXml" Target="../ink/ink503.xml"/><Relationship Id="rId63" Type="http://schemas.openxmlformats.org/officeDocument/2006/relationships/customXml" Target="../ink/ink525.xml"/><Relationship Id="rId159" Type="http://schemas.openxmlformats.org/officeDocument/2006/relationships/customXml" Target="../ink/ink573.xml"/><Relationship Id="rId170" Type="http://schemas.openxmlformats.org/officeDocument/2006/relationships/image" Target="../media/image451.png"/><Relationship Id="rId226" Type="http://schemas.openxmlformats.org/officeDocument/2006/relationships/customXml" Target="../ink/ink607.xml"/><Relationship Id="rId268" Type="http://schemas.openxmlformats.org/officeDocument/2006/relationships/image" Target="../media/image499.png"/><Relationship Id="rId32" Type="http://schemas.openxmlformats.org/officeDocument/2006/relationships/image" Target="../media/image383.png"/><Relationship Id="rId74" Type="http://schemas.openxmlformats.org/officeDocument/2006/relationships/image" Target="../media/image403.png"/><Relationship Id="rId128" Type="http://schemas.openxmlformats.org/officeDocument/2006/relationships/image" Target="../media/image430.png"/><Relationship Id="rId5" Type="http://schemas.openxmlformats.org/officeDocument/2006/relationships/image" Target="../media/image369.png"/><Relationship Id="rId181" Type="http://schemas.openxmlformats.org/officeDocument/2006/relationships/image" Target="../media/image456.png"/><Relationship Id="rId237" Type="http://schemas.openxmlformats.org/officeDocument/2006/relationships/image" Target="../media/image484.png"/><Relationship Id="rId279" Type="http://schemas.openxmlformats.org/officeDocument/2006/relationships/customXml" Target="../ink/ink634.xml"/><Relationship Id="rId43" Type="http://schemas.openxmlformats.org/officeDocument/2006/relationships/customXml" Target="../ink/ink515.xml"/><Relationship Id="rId139" Type="http://schemas.openxmlformats.org/officeDocument/2006/relationships/customXml" Target="../ink/ink563.xml"/><Relationship Id="rId290" Type="http://schemas.openxmlformats.org/officeDocument/2006/relationships/image" Target="../media/image510.png"/><Relationship Id="rId85" Type="http://schemas.openxmlformats.org/officeDocument/2006/relationships/customXml" Target="../ink/ink536.xml"/><Relationship Id="rId150" Type="http://schemas.openxmlformats.org/officeDocument/2006/relationships/image" Target="../media/image441.png"/><Relationship Id="rId192" Type="http://schemas.openxmlformats.org/officeDocument/2006/relationships/customXml" Target="../ink/ink590.xml"/><Relationship Id="rId206" Type="http://schemas.openxmlformats.org/officeDocument/2006/relationships/customXml" Target="../ink/ink597.xml"/><Relationship Id="rId248" Type="http://schemas.openxmlformats.org/officeDocument/2006/relationships/customXml" Target="../ink/ink618.xml"/><Relationship Id="rId269" Type="http://schemas.openxmlformats.org/officeDocument/2006/relationships/customXml" Target="../ink/ink629.xml"/><Relationship Id="rId12" Type="http://schemas.openxmlformats.org/officeDocument/2006/relationships/image" Target="../media/image372.png"/><Relationship Id="rId33" Type="http://schemas.openxmlformats.org/officeDocument/2006/relationships/customXml" Target="../ink/ink509.xml"/><Relationship Id="rId108" Type="http://schemas.openxmlformats.org/officeDocument/2006/relationships/image" Target="../media/image420.png"/><Relationship Id="rId129" Type="http://schemas.openxmlformats.org/officeDocument/2006/relationships/customXml" Target="../ink/ink558.xml"/><Relationship Id="rId280" Type="http://schemas.openxmlformats.org/officeDocument/2006/relationships/image" Target="../media/image505.png"/><Relationship Id="rId54" Type="http://schemas.openxmlformats.org/officeDocument/2006/relationships/image" Target="../media/image393.png"/><Relationship Id="rId75" Type="http://schemas.openxmlformats.org/officeDocument/2006/relationships/customXml" Target="../ink/ink531.xml"/><Relationship Id="rId96" Type="http://schemas.openxmlformats.org/officeDocument/2006/relationships/image" Target="../media/image414.png"/><Relationship Id="rId140" Type="http://schemas.openxmlformats.org/officeDocument/2006/relationships/image" Target="../media/image436.png"/><Relationship Id="rId161" Type="http://schemas.openxmlformats.org/officeDocument/2006/relationships/customXml" Target="../ink/ink574.xml"/><Relationship Id="rId182" Type="http://schemas.openxmlformats.org/officeDocument/2006/relationships/customXml" Target="../ink/ink585.xml"/><Relationship Id="rId217" Type="http://schemas.openxmlformats.org/officeDocument/2006/relationships/image" Target="../media/image474.png"/><Relationship Id="rId6" Type="http://schemas.openxmlformats.org/officeDocument/2006/relationships/customXml" Target="../ink/ink495.xml"/><Relationship Id="rId238" Type="http://schemas.openxmlformats.org/officeDocument/2006/relationships/customXml" Target="../ink/ink613.xml"/><Relationship Id="rId259" Type="http://schemas.openxmlformats.org/officeDocument/2006/relationships/image" Target="../media/image495.png"/><Relationship Id="rId23" Type="http://schemas.openxmlformats.org/officeDocument/2006/relationships/customXml" Target="../ink/ink504.xml"/><Relationship Id="rId119" Type="http://schemas.openxmlformats.org/officeDocument/2006/relationships/customXml" Target="../ink/ink553.xml"/><Relationship Id="rId270" Type="http://schemas.openxmlformats.org/officeDocument/2006/relationships/image" Target="../media/image500.png"/><Relationship Id="rId291" Type="http://schemas.openxmlformats.org/officeDocument/2006/relationships/customXml" Target="../ink/ink640.xml"/><Relationship Id="rId44" Type="http://schemas.openxmlformats.org/officeDocument/2006/relationships/image" Target="../media/image388.png"/><Relationship Id="rId65" Type="http://schemas.openxmlformats.org/officeDocument/2006/relationships/customXml" Target="../ink/ink526.xml"/><Relationship Id="rId86" Type="http://schemas.openxmlformats.org/officeDocument/2006/relationships/image" Target="../media/image409.png"/><Relationship Id="rId130" Type="http://schemas.openxmlformats.org/officeDocument/2006/relationships/image" Target="../media/image431.png"/><Relationship Id="rId151" Type="http://schemas.openxmlformats.org/officeDocument/2006/relationships/customXml" Target="../ink/ink569.xml"/><Relationship Id="rId172" Type="http://schemas.openxmlformats.org/officeDocument/2006/relationships/image" Target="../media/image452.png"/><Relationship Id="rId193" Type="http://schemas.openxmlformats.org/officeDocument/2006/relationships/image" Target="../media/image462.png"/><Relationship Id="rId207" Type="http://schemas.openxmlformats.org/officeDocument/2006/relationships/image" Target="../media/image469.png"/><Relationship Id="rId228" Type="http://schemas.openxmlformats.org/officeDocument/2006/relationships/customXml" Target="../ink/ink608.xml"/><Relationship Id="rId249" Type="http://schemas.openxmlformats.org/officeDocument/2006/relationships/image" Target="../media/image490.png"/><Relationship Id="rId13" Type="http://schemas.openxmlformats.org/officeDocument/2006/relationships/customXml" Target="../ink/ink499.xml"/><Relationship Id="rId109" Type="http://schemas.openxmlformats.org/officeDocument/2006/relationships/customXml" Target="../ink/ink548.xml"/><Relationship Id="rId260" Type="http://schemas.openxmlformats.org/officeDocument/2006/relationships/customXml" Target="../ink/ink624.xml"/><Relationship Id="rId281" Type="http://schemas.openxmlformats.org/officeDocument/2006/relationships/customXml" Target="../ink/ink635.xml"/><Relationship Id="rId34" Type="http://schemas.openxmlformats.org/officeDocument/2006/relationships/customXml" Target="../ink/ink510.xml"/><Relationship Id="rId55" Type="http://schemas.openxmlformats.org/officeDocument/2006/relationships/customXml" Target="../ink/ink521.xml"/><Relationship Id="rId76" Type="http://schemas.openxmlformats.org/officeDocument/2006/relationships/image" Target="../media/image404.png"/><Relationship Id="rId97" Type="http://schemas.openxmlformats.org/officeDocument/2006/relationships/customXml" Target="../ink/ink542.xml"/><Relationship Id="rId120" Type="http://schemas.openxmlformats.org/officeDocument/2006/relationships/image" Target="../media/image426.png"/><Relationship Id="rId141" Type="http://schemas.openxmlformats.org/officeDocument/2006/relationships/customXml" Target="../ink/ink564.xml"/><Relationship Id="rId7" Type="http://schemas.openxmlformats.org/officeDocument/2006/relationships/image" Target="../media/image370.png"/><Relationship Id="rId162" Type="http://schemas.openxmlformats.org/officeDocument/2006/relationships/image" Target="../media/image447.png"/><Relationship Id="rId183" Type="http://schemas.openxmlformats.org/officeDocument/2006/relationships/image" Target="../media/image457.png"/><Relationship Id="rId218" Type="http://schemas.openxmlformats.org/officeDocument/2006/relationships/customXml" Target="../ink/ink603.xml"/><Relationship Id="rId239" Type="http://schemas.openxmlformats.org/officeDocument/2006/relationships/image" Target="../media/image485.png"/><Relationship Id="rId250" Type="http://schemas.openxmlformats.org/officeDocument/2006/relationships/customXml" Target="../ink/ink619.xml"/><Relationship Id="rId271" Type="http://schemas.openxmlformats.org/officeDocument/2006/relationships/customXml" Target="../ink/ink630.xml"/><Relationship Id="rId24" Type="http://schemas.openxmlformats.org/officeDocument/2006/relationships/image" Target="../media/image379.png"/><Relationship Id="rId45" Type="http://schemas.openxmlformats.org/officeDocument/2006/relationships/customXml" Target="../ink/ink516.xml"/><Relationship Id="rId66" Type="http://schemas.openxmlformats.org/officeDocument/2006/relationships/image" Target="../media/image399.png"/><Relationship Id="rId87" Type="http://schemas.openxmlformats.org/officeDocument/2006/relationships/customXml" Target="../ink/ink537.xml"/><Relationship Id="rId110" Type="http://schemas.openxmlformats.org/officeDocument/2006/relationships/image" Target="../media/image421.png"/><Relationship Id="rId131" Type="http://schemas.openxmlformats.org/officeDocument/2006/relationships/customXml" Target="../ink/ink559.xml"/><Relationship Id="rId152" Type="http://schemas.openxmlformats.org/officeDocument/2006/relationships/image" Target="../media/image442.png"/><Relationship Id="rId173" Type="http://schemas.openxmlformats.org/officeDocument/2006/relationships/customXml" Target="../ink/ink580.xml"/><Relationship Id="rId194" Type="http://schemas.openxmlformats.org/officeDocument/2006/relationships/customXml" Target="../ink/ink591.xml"/><Relationship Id="rId208" Type="http://schemas.openxmlformats.org/officeDocument/2006/relationships/customXml" Target="../ink/ink598.xml"/><Relationship Id="rId229" Type="http://schemas.openxmlformats.org/officeDocument/2006/relationships/image" Target="../media/image480.png"/><Relationship Id="rId240" Type="http://schemas.openxmlformats.org/officeDocument/2006/relationships/customXml" Target="../ink/ink614.xml"/><Relationship Id="rId261" Type="http://schemas.openxmlformats.org/officeDocument/2006/relationships/image" Target="../media/image496.png"/><Relationship Id="rId14" Type="http://schemas.openxmlformats.org/officeDocument/2006/relationships/image" Target="../media/image373.png"/><Relationship Id="rId35" Type="http://schemas.openxmlformats.org/officeDocument/2006/relationships/customXml" Target="../ink/ink511.xml"/><Relationship Id="rId56" Type="http://schemas.openxmlformats.org/officeDocument/2006/relationships/image" Target="../media/image394.png"/><Relationship Id="rId77" Type="http://schemas.openxmlformats.org/officeDocument/2006/relationships/customXml" Target="../ink/ink532.xml"/><Relationship Id="rId100" Type="http://schemas.openxmlformats.org/officeDocument/2006/relationships/image" Target="../media/image416.png"/><Relationship Id="rId282" Type="http://schemas.openxmlformats.org/officeDocument/2006/relationships/image" Target="../media/image506.png"/><Relationship Id="rId8" Type="http://schemas.openxmlformats.org/officeDocument/2006/relationships/customXml" Target="../ink/ink496.xml"/><Relationship Id="rId98" Type="http://schemas.openxmlformats.org/officeDocument/2006/relationships/image" Target="../media/image415.png"/><Relationship Id="rId121" Type="http://schemas.openxmlformats.org/officeDocument/2006/relationships/customXml" Target="../ink/ink554.xml"/><Relationship Id="rId142" Type="http://schemas.openxmlformats.org/officeDocument/2006/relationships/image" Target="../media/image437.png"/><Relationship Id="rId163" Type="http://schemas.openxmlformats.org/officeDocument/2006/relationships/customXml" Target="../ink/ink575.xml"/><Relationship Id="rId184" Type="http://schemas.openxmlformats.org/officeDocument/2006/relationships/customXml" Target="../ink/ink586.xml"/><Relationship Id="rId219" Type="http://schemas.openxmlformats.org/officeDocument/2006/relationships/image" Target="../media/image475.png"/><Relationship Id="rId230" Type="http://schemas.openxmlformats.org/officeDocument/2006/relationships/customXml" Target="../ink/ink609.xml"/><Relationship Id="rId251" Type="http://schemas.openxmlformats.org/officeDocument/2006/relationships/image" Target="../media/image491.png"/><Relationship Id="rId25" Type="http://schemas.openxmlformats.org/officeDocument/2006/relationships/customXml" Target="../ink/ink505.xml"/><Relationship Id="rId46" Type="http://schemas.openxmlformats.org/officeDocument/2006/relationships/image" Target="../media/image389.png"/><Relationship Id="rId67" Type="http://schemas.openxmlformats.org/officeDocument/2006/relationships/customXml" Target="../ink/ink527.xml"/><Relationship Id="rId272" Type="http://schemas.openxmlformats.org/officeDocument/2006/relationships/image" Target="../media/image501.png"/><Relationship Id="rId88" Type="http://schemas.openxmlformats.org/officeDocument/2006/relationships/image" Target="../media/image410.png"/><Relationship Id="rId111" Type="http://schemas.openxmlformats.org/officeDocument/2006/relationships/customXml" Target="../ink/ink549.xml"/><Relationship Id="rId132" Type="http://schemas.openxmlformats.org/officeDocument/2006/relationships/image" Target="../media/image432.png"/><Relationship Id="rId153" Type="http://schemas.openxmlformats.org/officeDocument/2006/relationships/customXml" Target="../ink/ink570.xml"/><Relationship Id="rId174" Type="http://schemas.openxmlformats.org/officeDocument/2006/relationships/image" Target="../media/image453.png"/><Relationship Id="rId195" Type="http://schemas.openxmlformats.org/officeDocument/2006/relationships/image" Target="../media/image463.png"/><Relationship Id="rId209" Type="http://schemas.openxmlformats.org/officeDocument/2006/relationships/image" Target="../media/image470.png"/><Relationship Id="rId220" Type="http://schemas.openxmlformats.org/officeDocument/2006/relationships/customXml" Target="../ink/ink604.xml"/><Relationship Id="rId241" Type="http://schemas.openxmlformats.org/officeDocument/2006/relationships/image" Target="../media/image486.png"/><Relationship Id="rId15" Type="http://schemas.openxmlformats.org/officeDocument/2006/relationships/customXml" Target="../ink/ink500.xml"/><Relationship Id="rId36" Type="http://schemas.openxmlformats.org/officeDocument/2006/relationships/image" Target="../media/image384.png"/><Relationship Id="rId57" Type="http://schemas.openxmlformats.org/officeDocument/2006/relationships/customXml" Target="../ink/ink522.xml"/><Relationship Id="rId262" Type="http://schemas.openxmlformats.org/officeDocument/2006/relationships/customXml" Target="../ink/ink625.xml"/><Relationship Id="rId283" Type="http://schemas.openxmlformats.org/officeDocument/2006/relationships/customXml" Target="../ink/ink636.xml"/><Relationship Id="rId78" Type="http://schemas.openxmlformats.org/officeDocument/2006/relationships/image" Target="../media/image405.png"/><Relationship Id="rId99" Type="http://schemas.openxmlformats.org/officeDocument/2006/relationships/customXml" Target="../ink/ink543.xml"/><Relationship Id="rId101" Type="http://schemas.openxmlformats.org/officeDocument/2006/relationships/customXml" Target="../ink/ink544.xml"/><Relationship Id="rId122" Type="http://schemas.openxmlformats.org/officeDocument/2006/relationships/image" Target="../media/image427.png"/><Relationship Id="rId143" Type="http://schemas.openxmlformats.org/officeDocument/2006/relationships/customXml" Target="../ink/ink565.xml"/><Relationship Id="rId164" Type="http://schemas.openxmlformats.org/officeDocument/2006/relationships/image" Target="../media/image448.png"/><Relationship Id="rId185" Type="http://schemas.openxmlformats.org/officeDocument/2006/relationships/image" Target="../media/image458.png"/><Relationship Id="rId9" Type="http://schemas.openxmlformats.org/officeDocument/2006/relationships/image" Target="../media/image371.png"/><Relationship Id="rId210" Type="http://schemas.openxmlformats.org/officeDocument/2006/relationships/customXml" Target="../ink/ink599.xml"/><Relationship Id="rId26" Type="http://schemas.openxmlformats.org/officeDocument/2006/relationships/image" Target="../media/image380.png"/><Relationship Id="rId231" Type="http://schemas.openxmlformats.org/officeDocument/2006/relationships/image" Target="../media/image481.png"/><Relationship Id="rId252" Type="http://schemas.openxmlformats.org/officeDocument/2006/relationships/customXml" Target="../ink/ink620.xml"/><Relationship Id="rId273" Type="http://schemas.openxmlformats.org/officeDocument/2006/relationships/customXml" Target="../ink/ink631.xml"/><Relationship Id="rId47" Type="http://schemas.openxmlformats.org/officeDocument/2006/relationships/customXml" Target="../ink/ink517.xml"/><Relationship Id="rId68" Type="http://schemas.openxmlformats.org/officeDocument/2006/relationships/image" Target="../media/image400.png"/><Relationship Id="rId89" Type="http://schemas.openxmlformats.org/officeDocument/2006/relationships/customXml" Target="../ink/ink538.xml"/><Relationship Id="rId112" Type="http://schemas.openxmlformats.org/officeDocument/2006/relationships/image" Target="../media/image422.png"/><Relationship Id="rId133" Type="http://schemas.openxmlformats.org/officeDocument/2006/relationships/customXml" Target="../ink/ink560.xml"/><Relationship Id="rId154" Type="http://schemas.openxmlformats.org/officeDocument/2006/relationships/image" Target="../media/image443.png"/><Relationship Id="rId175" Type="http://schemas.openxmlformats.org/officeDocument/2006/relationships/customXml" Target="../ink/ink581.xml"/><Relationship Id="rId196" Type="http://schemas.openxmlformats.org/officeDocument/2006/relationships/customXml" Target="../ink/ink592.xml"/><Relationship Id="rId200" Type="http://schemas.openxmlformats.org/officeDocument/2006/relationships/customXml" Target="../ink/ink594.xml"/><Relationship Id="rId16" Type="http://schemas.openxmlformats.org/officeDocument/2006/relationships/image" Target="../media/image375.png"/><Relationship Id="rId221" Type="http://schemas.openxmlformats.org/officeDocument/2006/relationships/image" Target="../media/image476.png"/><Relationship Id="rId242" Type="http://schemas.openxmlformats.org/officeDocument/2006/relationships/customXml" Target="../ink/ink615.xml"/><Relationship Id="rId263" Type="http://schemas.openxmlformats.org/officeDocument/2006/relationships/image" Target="../media/image497.png"/><Relationship Id="rId284" Type="http://schemas.openxmlformats.org/officeDocument/2006/relationships/image" Target="../media/image507.png"/><Relationship Id="rId37" Type="http://schemas.openxmlformats.org/officeDocument/2006/relationships/customXml" Target="../ink/ink512.xml"/><Relationship Id="rId58" Type="http://schemas.openxmlformats.org/officeDocument/2006/relationships/image" Target="../media/image395.png"/><Relationship Id="rId79" Type="http://schemas.openxmlformats.org/officeDocument/2006/relationships/customXml" Target="../ink/ink533.xml"/><Relationship Id="rId102" Type="http://schemas.openxmlformats.org/officeDocument/2006/relationships/image" Target="../media/image417.png"/><Relationship Id="rId123" Type="http://schemas.openxmlformats.org/officeDocument/2006/relationships/customXml" Target="../ink/ink555.xml"/><Relationship Id="rId144" Type="http://schemas.openxmlformats.org/officeDocument/2006/relationships/image" Target="../media/image438.png"/><Relationship Id="rId90" Type="http://schemas.openxmlformats.org/officeDocument/2006/relationships/image" Target="../media/image411.png"/><Relationship Id="rId165" Type="http://schemas.openxmlformats.org/officeDocument/2006/relationships/customXml" Target="../ink/ink576.xml"/><Relationship Id="rId186" Type="http://schemas.openxmlformats.org/officeDocument/2006/relationships/customXml" Target="../ink/ink587.xml"/><Relationship Id="rId211" Type="http://schemas.openxmlformats.org/officeDocument/2006/relationships/image" Target="../media/image471.png"/><Relationship Id="rId232" Type="http://schemas.openxmlformats.org/officeDocument/2006/relationships/customXml" Target="../ink/ink610.xml"/><Relationship Id="rId253" Type="http://schemas.openxmlformats.org/officeDocument/2006/relationships/image" Target="../media/image492.png"/><Relationship Id="rId274" Type="http://schemas.openxmlformats.org/officeDocument/2006/relationships/image" Target="../media/image502.png"/><Relationship Id="rId27" Type="http://schemas.openxmlformats.org/officeDocument/2006/relationships/customXml" Target="../ink/ink506.xml"/><Relationship Id="rId48" Type="http://schemas.openxmlformats.org/officeDocument/2006/relationships/image" Target="../media/image390.png"/><Relationship Id="rId69" Type="http://schemas.openxmlformats.org/officeDocument/2006/relationships/customXml" Target="../ink/ink528.xml"/><Relationship Id="rId113" Type="http://schemas.openxmlformats.org/officeDocument/2006/relationships/customXml" Target="../ink/ink550.xml"/><Relationship Id="rId134" Type="http://schemas.openxmlformats.org/officeDocument/2006/relationships/image" Target="../media/image433.png"/><Relationship Id="rId80" Type="http://schemas.openxmlformats.org/officeDocument/2006/relationships/image" Target="../media/image406.png"/><Relationship Id="rId155" Type="http://schemas.openxmlformats.org/officeDocument/2006/relationships/customXml" Target="../ink/ink571.xml"/><Relationship Id="rId176" Type="http://schemas.openxmlformats.org/officeDocument/2006/relationships/image" Target="../media/image454.png"/><Relationship Id="rId197" Type="http://schemas.openxmlformats.org/officeDocument/2006/relationships/image" Target="../media/image464.png"/><Relationship Id="rId201" Type="http://schemas.openxmlformats.org/officeDocument/2006/relationships/image" Target="../media/image466.png"/><Relationship Id="rId222" Type="http://schemas.openxmlformats.org/officeDocument/2006/relationships/customXml" Target="../ink/ink605.xml"/><Relationship Id="rId243" Type="http://schemas.openxmlformats.org/officeDocument/2006/relationships/image" Target="../media/image487.png"/><Relationship Id="rId264" Type="http://schemas.openxmlformats.org/officeDocument/2006/relationships/customXml" Target="../ink/ink626.xml"/><Relationship Id="rId285" Type="http://schemas.openxmlformats.org/officeDocument/2006/relationships/customXml" Target="../ink/ink637.xml"/><Relationship Id="rId17" Type="http://schemas.openxmlformats.org/officeDocument/2006/relationships/customXml" Target="../ink/ink501.xml"/><Relationship Id="rId38" Type="http://schemas.openxmlformats.org/officeDocument/2006/relationships/image" Target="../media/image385.png"/><Relationship Id="rId59" Type="http://schemas.openxmlformats.org/officeDocument/2006/relationships/customXml" Target="../ink/ink523.xml"/><Relationship Id="rId103" Type="http://schemas.openxmlformats.org/officeDocument/2006/relationships/customXml" Target="../ink/ink545.xml"/><Relationship Id="rId124" Type="http://schemas.openxmlformats.org/officeDocument/2006/relationships/image" Target="../media/image428.png"/><Relationship Id="rId70" Type="http://schemas.openxmlformats.org/officeDocument/2006/relationships/image" Target="../media/image401.png"/><Relationship Id="rId91" Type="http://schemas.openxmlformats.org/officeDocument/2006/relationships/customXml" Target="../ink/ink539.xml"/><Relationship Id="rId145" Type="http://schemas.openxmlformats.org/officeDocument/2006/relationships/customXml" Target="../ink/ink566.xml"/><Relationship Id="rId166" Type="http://schemas.openxmlformats.org/officeDocument/2006/relationships/image" Target="../media/image449.png"/><Relationship Id="rId187" Type="http://schemas.openxmlformats.org/officeDocument/2006/relationships/image" Target="../media/image459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600.xml"/><Relationship Id="rId233" Type="http://schemas.openxmlformats.org/officeDocument/2006/relationships/image" Target="../media/image482.png"/><Relationship Id="rId254" Type="http://schemas.openxmlformats.org/officeDocument/2006/relationships/customXml" Target="../ink/ink621.xml"/><Relationship Id="rId28" Type="http://schemas.openxmlformats.org/officeDocument/2006/relationships/image" Target="../media/image381.png"/><Relationship Id="rId49" Type="http://schemas.openxmlformats.org/officeDocument/2006/relationships/customXml" Target="../ink/ink518.xml"/><Relationship Id="rId114" Type="http://schemas.openxmlformats.org/officeDocument/2006/relationships/image" Target="../media/image423.png"/><Relationship Id="rId275" Type="http://schemas.openxmlformats.org/officeDocument/2006/relationships/customXml" Target="../ink/ink632.xml"/><Relationship Id="rId60" Type="http://schemas.openxmlformats.org/officeDocument/2006/relationships/image" Target="../media/image396.png"/><Relationship Id="rId81" Type="http://schemas.openxmlformats.org/officeDocument/2006/relationships/customXml" Target="../ink/ink534.xml"/><Relationship Id="rId135" Type="http://schemas.openxmlformats.org/officeDocument/2006/relationships/customXml" Target="../ink/ink561.xml"/><Relationship Id="rId156" Type="http://schemas.openxmlformats.org/officeDocument/2006/relationships/image" Target="../media/image444.png"/><Relationship Id="rId177" Type="http://schemas.openxmlformats.org/officeDocument/2006/relationships/customXml" Target="../ink/ink582.xml"/><Relationship Id="rId198" Type="http://schemas.openxmlformats.org/officeDocument/2006/relationships/customXml" Target="../ink/ink593.xml"/><Relationship Id="rId202" Type="http://schemas.openxmlformats.org/officeDocument/2006/relationships/customXml" Target="../ink/ink595.xml"/><Relationship Id="rId223" Type="http://schemas.openxmlformats.org/officeDocument/2006/relationships/image" Target="../media/image477.png"/><Relationship Id="rId244" Type="http://schemas.openxmlformats.org/officeDocument/2006/relationships/customXml" Target="../ink/ink616.xml"/><Relationship Id="rId18" Type="http://schemas.openxmlformats.org/officeDocument/2006/relationships/image" Target="../media/image376.png"/><Relationship Id="rId39" Type="http://schemas.openxmlformats.org/officeDocument/2006/relationships/customXml" Target="../ink/ink513.xml"/><Relationship Id="rId265" Type="http://schemas.openxmlformats.org/officeDocument/2006/relationships/image" Target="../media/image498.png"/><Relationship Id="rId286" Type="http://schemas.openxmlformats.org/officeDocument/2006/relationships/image" Target="../media/image508.png"/><Relationship Id="rId50" Type="http://schemas.openxmlformats.org/officeDocument/2006/relationships/image" Target="../media/image391.png"/><Relationship Id="rId104" Type="http://schemas.openxmlformats.org/officeDocument/2006/relationships/image" Target="../media/image418.png"/><Relationship Id="rId125" Type="http://schemas.openxmlformats.org/officeDocument/2006/relationships/customXml" Target="../ink/ink556.xml"/><Relationship Id="rId146" Type="http://schemas.openxmlformats.org/officeDocument/2006/relationships/image" Target="../media/image439.png"/><Relationship Id="rId167" Type="http://schemas.openxmlformats.org/officeDocument/2006/relationships/customXml" Target="../ink/ink577.xml"/><Relationship Id="rId188" Type="http://schemas.openxmlformats.org/officeDocument/2006/relationships/customXml" Target="../ink/ink588.xml"/><Relationship Id="rId71" Type="http://schemas.openxmlformats.org/officeDocument/2006/relationships/customXml" Target="../ink/ink529.xml"/><Relationship Id="rId92" Type="http://schemas.openxmlformats.org/officeDocument/2006/relationships/image" Target="../media/image412.png"/><Relationship Id="rId213" Type="http://schemas.openxmlformats.org/officeDocument/2006/relationships/image" Target="../media/image472.png"/><Relationship Id="rId234" Type="http://schemas.openxmlformats.org/officeDocument/2006/relationships/customXml" Target="../ink/ink611.xml"/><Relationship Id="rId2" Type="http://schemas.openxmlformats.org/officeDocument/2006/relationships/customXml" Target="../ink/ink493.xml"/><Relationship Id="rId29" Type="http://schemas.openxmlformats.org/officeDocument/2006/relationships/customXml" Target="../ink/ink507.xml"/><Relationship Id="rId255" Type="http://schemas.openxmlformats.org/officeDocument/2006/relationships/image" Target="../media/image493.png"/><Relationship Id="rId276" Type="http://schemas.openxmlformats.org/officeDocument/2006/relationships/image" Target="../media/image503.png"/><Relationship Id="rId40" Type="http://schemas.openxmlformats.org/officeDocument/2006/relationships/image" Target="../media/image386.png"/><Relationship Id="rId115" Type="http://schemas.openxmlformats.org/officeDocument/2006/relationships/customXml" Target="../ink/ink551.xml"/><Relationship Id="rId136" Type="http://schemas.openxmlformats.org/officeDocument/2006/relationships/image" Target="../media/image434.png"/><Relationship Id="rId157" Type="http://schemas.openxmlformats.org/officeDocument/2006/relationships/customXml" Target="../ink/ink572.xml"/><Relationship Id="rId178" Type="http://schemas.openxmlformats.org/officeDocument/2006/relationships/image" Target="../media/image455.png"/><Relationship Id="rId61" Type="http://schemas.openxmlformats.org/officeDocument/2006/relationships/customXml" Target="../ink/ink524.xml"/><Relationship Id="rId82" Type="http://schemas.openxmlformats.org/officeDocument/2006/relationships/image" Target="../media/image407.png"/><Relationship Id="rId199" Type="http://schemas.openxmlformats.org/officeDocument/2006/relationships/image" Target="../media/image465.png"/><Relationship Id="rId203" Type="http://schemas.openxmlformats.org/officeDocument/2006/relationships/image" Target="../media/image467.png"/><Relationship Id="rId19" Type="http://schemas.openxmlformats.org/officeDocument/2006/relationships/customXml" Target="../ink/ink502.xml"/><Relationship Id="rId224" Type="http://schemas.openxmlformats.org/officeDocument/2006/relationships/customXml" Target="../ink/ink606.xml"/><Relationship Id="rId245" Type="http://schemas.openxmlformats.org/officeDocument/2006/relationships/image" Target="../media/image488.png"/><Relationship Id="rId266" Type="http://schemas.openxmlformats.org/officeDocument/2006/relationships/customXml" Target="../ink/ink627.xml"/><Relationship Id="rId287" Type="http://schemas.openxmlformats.org/officeDocument/2006/relationships/customXml" Target="../ink/ink638.xml"/><Relationship Id="rId30" Type="http://schemas.openxmlformats.org/officeDocument/2006/relationships/image" Target="../media/image382.png"/><Relationship Id="rId105" Type="http://schemas.openxmlformats.org/officeDocument/2006/relationships/customXml" Target="../ink/ink546.xml"/><Relationship Id="rId126" Type="http://schemas.openxmlformats.org/officeDocument/2006/relationships/image" Target="../media/image429.png"/><Relationship Id="rId147" Type="http://schemas.openxmlformats.org/officeDocument/2006/relationships/customXml" Target="../ink/ink567.xml"/><Relationship Id="rId168" Type="http://schemas.openxmlformats.org/officeDocument/2006/relationships/image" Target="../media/image450.png"/><Relationship Id="rId51" Type="http://schemas.openxmlformats.org/officeDocument/2006/relationships/customXml" Target="../ink/ink519.xml"/><Relationship Id="rId72" Type="http://schemas.openxmlformats.org/officeDocument/2006/relationships/image" Target="../media/image402.png"/><Relationship Id="rId93" Type="http://schemas.openxmlformats.org/officeDocument/2006/relationships/customXml" Target="../ink/ink540.xml"/><Relationship Id="rId189" Type="http://schemas.openxmlformats.org/officeDocument/2006/relationships/image" Target="../media/image460.png"/><Relationship Id="rId3" Type="http://schemas.openxmlformats.org/officeDocument/2006/relationships/image" Target="../media/image1440.png"/><Relationship Id="rId214" Type="http://schemas.openxmlformats.org/officeDocument/2006/relationships/customXml" Target="../ink/ink601.xml"/><Relationship Id="rId235" Type="http://schemas.openxmlformats.org/officeDocument/2006/relationships/image" Target="../media/image483.png"/><Relationship Id="rId256" Type="http://schemas.openxmlformats.org/officeDocument/2006/relationships/customXml" Target="../ink/ink622.xml"/><Relationship Id="rId277" Type="http://schemas.openxmlformats.org/officeDocument/2006/relationships/customXml" Target="../ink/ink633.xml"/><Relationship Id="rId116" Type="http://schemas.openxmlformats.org/officeDocument/2006/relationships/image" Target="../media/image424.png"/><Relationship Id="rId137" Type="http://schemas.openxmlformats.org/officeDocument/2006/relationships/customXml" Target="../ink/ink562.xml"/><Relationship Id="rId158" Type="http://schemas.openxmlformats.org/officeDocument/2006/relationships/image" Target="../media/image445.png"/><Relationship Id="rId20" Type="http://schemas.openxmlformats.org/officeDocument/2006/relationships/image" Target="../media/image377.png"/><Relationship Id="rId41" Type="http://schemas.openxmlformats.org/officeDocument/2006/relationships/customXml" Target="../ink/ink514.xml"/><Relationship Id="rId62" Type="http://schemas.openxmlformats.org/officeDocument/2006/relationships/image" Target="../media/image397.png"/><Relationship Id="rId83" Type="http://schemas.openxmlformats.org/officeDocument/2006/relationships/customXml" Target="../ink/ink535.xml"/><Relationship Id="rId179" Type="http://schemas.openxmlformats.org/officeDocument/2006/relationships/customXml" Target="../ink/ink583.xml"/><Relationship Id="rId190" Type="http://schemas.openxmlformats.org/officeDocument/2006/relationships/customXml" Target="../ink/ink589.xml"/><Relationship Id="rId204" Type="http://schemas.openxmlformats.org/officeDocument/2006/relationships/customXml" Target="../ink/ink596.xml"/><Relationship Id="rId225" Type="http://schemas.openxmlformats.org/officeDocument/2006/relationships/image" Target="../media/image478.png"/><Relationship Id="rId246" Type="http://schemas.openxmlformats.org/officeDocument/2006/relationships/customXml" Target="../ink/ink617.xml"/><Relationship Id="rId267" Type="http://schemas.openxmlformats.org/officeDocument/2006/relationships/customXml" Target="../ink/ink628.xml"/><Relationship Id="rId288" Type="http://schemas.openxmlformats.org/officeDocument/2006/relationships/image" Target="../media/image509.png"/><Relationship Id="rId106" Type="http://schemas.openxmlformats.org/officeDocument/2006/relationships/image" Target="../media/image419.png"/><Relationship Id="rId127" Type="http://schemas.openxmlformats.org/officeDocument/2006/relationships/customXml" Target="../ink/ink557.xml"/><Relationship Id="rId10" Type="http://schemas.openxmlformats.org/officeDocument/2006/relationships/customXml" Target="../ink/ink497.xml"/><Relationship Id="rId31" Type="http://schemas.openxmlformats.org/officeDocument/2006/relationships/customXml" Target="../ink/ink508.xml"/><Relationship Id="rId52" Type="http://schemas.openxmlformats.org/officeDocument/2006/relationships/image" Target="../media/image392.png"/><Relationship Id="rId73" Type="http://schemas.openxmlformats.org/officeDocument/2006/relationships/customXml" Target="../ink/ink530.xml"/><Relationship Id="rId94" Type="http://schemas.openxmlformats.org/officeDocument/2006/relationships/image" Target="../media/image413.png"/><Relationship Id="rId148" Type="http://schemas.openxmlformats.org/officeDocument/2006/relationships/image" Target="../media/image440.png"/><Relationship Id="rId169" Type="http://schemas.openxmlformats.org/officeDocument/2006/relationships/customXml" Target="../ink/ink578.xml"/><Relationship Id="rId4" Type="http://schemas.openxmlformats.org/officeDocument/2006/relationships/customXml" Target="../ink/ink494.xml"/><Relationship Id="rId180" Type="http://schemas.openxmlformats.org/officeDocument/2006/relationships/customXml" Target="../ink/ink584.xml"/><Relationship Id="rId215" Type="http://schemas.openxmlformats.org/officeDocument/2006/relationships/image" Target="../media/image473.png"/><Relationship Id="rId236" Type="http://schemas.openxmlformats.org/officeDocument/2006/relationships/customXml" Target="../ink/ink612.xml"/><Relationship Id="rId257" Type="http://schemas.openxmlformats.org/officeDocument/2006/relationships/image" Target="../media/image494.png"/><Relationship Id="rId278" Type="http://schemas.openxmlformats.org/officeDocument/2006/relationships/image" Target="../media/image504.png"/><Relationship Id="rId42" Type="http://schemas.openxmlformats.org/officeDocument/2006/relationships/image" Target="../media/image387.png"/><Relationship Id="rId84" Type="http://schemas.openxmlformats.org/officeDocument/2006/relationships/image" Target="../media/image408.png"/><Relationship Id="rId138" Type="http://schemas.openxmlformats.org/officeDocument/2006/relationships/image" Target="../media/image435.png"/><Relationship Id="rId191" Type="http://schemas.openxmlformats.org/officeDocument/2006/relationships/image" Target="../media/image461.png"/><Relationship Id="rId205" Type="http://schemas.openxmlformats.org/officeDocument/2006/relationships/image" Target="../media/image468.png"/><Relationship Id="rId247" Type="http://schemas.openxmlformats.org/officeDocument/2006/relationships/image" Target="../media/image489.png"/><Relationship Id="rId107" Type="http://schemas.openxmlformats.org/officeDocument/2006/relationships/customXml" Target="../ink/ink547.xml"/><Relationship Id="rId289" Type="http://schemas.openxmlformats.org/officeDocument/2006/relationships/customXml" Target="../ink/ink639.xml"/><Relationship Id="rId11" Type="http://schemas.openxmlformats.org/officeDocument/2006/relationships/customXml" Target="../ink/ink498.xml"/><Relationship Id="rId53" Type="http://schemas.openxmlformats.org/officeDocument/2006/relationships/customXml" Target="../ink/ink520.xml"/><Relationship Id="rId149" Type="http://schemas.openxmlformats.org/officeDocument/2006/relationships/customXml" Target="../ink/ink568.xml"/><Relationship Id="rId95" Type="http://schemas.openxmlformats.org/officeDocument/2006/relationships/customXml" Target="../ink/ink541.xml"/><Relationship Id="rId160" Type="http://schemas.openxmlformats.org/officeDocument/2006/relationships/image" Target="../media/image446.png"/><Relationship Id="rId216" Type="http://schemas.openxmlformats.org/officeDocument/2006/relationships/customXml" Target="../ink/ink602.xml"/><Relationship Id="rId258" Type="http://schemas.openxmlformats.org/officeDocument/2006/relationships/customXml" Target="../ink/ink623.xml"/><Relationship Id="rId22" Type="http://schemas.openxmlformats.org/officeDocument/2006/relationships/image" Target="../media/image378.png"/><Relationship Id="rId64" Type="http://schemas.openxmlformats.org/officeDocument/2006/relationships/image" Target="../media/image398.png"/><Relationship Id="rId118" Type="http://schemas.openxmlformats.org/officeDocument/2006/relationships/image" Target="../media/image425.png"/><Relationship Id="rId171" Type="http://schemas.openxmlformats.org/officeDocument/2006/relationships/customXml" Target="../ink/ink579.xml"/><Relationship Id="rId227" Type="http://schemas.openxmlformats.org/officeDocument/2006/relationships/image" Target="../media/image4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00.xml"/><Relationship Id="rId299" Type="http://schemas.openxmlformats.org/officeDocument/2006/relationships/image" Target="../media/image514.png"/><Relationship Id="rId21" Type="http://schemas.openxmlformats.org/officeDocument/2006/relationships/customXml" Target="../ink/ink651.xml"/><Relationship Id="rId63" Type="http://schemas.openxmlformats.org/officeDocument/2006/relationships/customXml" Target="../ink/ink673.xml"/><Relationship Id="rId159" Type="http://schemas.openxmlformats.org/officeDocument/2006/relationships/customXml" Target="../ink/ink721.xml"/><Relationship Id="rId324" Type="http://schemas.openxmlformats.org/officeDocument/2006/relationships/customXml" Target="../ink/ink805.xml"/><Relationship Id="rId366" Type="http://schemas.openxmlformats.org/officeDocument/2006/relationships/image" Target="../media/image547.png"/><Relationship Id="rId170" Type="http://schemas.openxmlformats.org/officeDocument/2006/relationships/image" Target="../media/image451.png"/><Relationship Id="rId226" Type="http://schemas.openxmlformats.org/officeDocument/2006/relationships/customXml" Target="../ink/ink755.xml"/><Relationship Id="rId268" Type="http://schemas.openxmlformats.org/officeDocument/2006/relationships/image" Target="../media/image499.png"/><Relationship Id="rId32" Type="http://schemas.openxmlformats.org/officeDocument/2006/relationships/image" Target="../media/image383.png"/><Relationship Id="rId74" Type="http://schemas.openxmlformats.org/officeDocument/2006/relationships/image" Target="../media/image403.png"/><Relationship Id="rId128" Type="http://schemas.openxmlformats.org/officeDocument/2006/relationships/image" Target="../media/image430.png"/><Relationship Id="rId335" Type="http://schemas.openxmlformats.org/officeDocument/2006/relationships/customXml" Target="../ink/ink811.xml"/><Relationship Id="rId377" Type="http://schemas.openxmlformats.org/officeDocument/2006/relationships/customXml" Target="../ink/ink832.xml"/><Relationship Id="rId5" Type="http://schemas.openxmlformats.org/officeDocument/2006/relationships/image" Target="../media/image369.png"/><Relationship Id="rId181" Type="http://schemas.openxmlformats.org/officeDocument/2006/relationships/image" Target="../media/image456.png"/><Relationship Id="rId237" Type="http://schemas.openxmlformats.org/officeDocument/2006/relationships/image" Target="../media/image484.png"/><Relationship Id="rId279" Type="http://schemas.openxmlformats.org/officeDocument/2006/relationships/customXml" Target="../ink/ink782.xml"/><Relationship Id="rId43" Type="http://schemas.openxmlformats.org/officeDocument/2006/relationships/customXml" Target="../ink/ink663.xml"/><Relationship Id="rId139" Type="http://schemas.openxmlformats.org/officeDocument/2006/relationships/customXml" Target="../ink/ink711.xml"/><Relationship Id="rId290" Type="http://schemas.openxmlformats.org/officeDocument/2006/relationships/image" Target="../media/image510.png"/><Relationship Id="rId304" Type="http://schemas.openxmlformats.org/officeDocument/2006/relationships/customXml" Target="../ink/ink795.xml"/><Relationship Id="rId346" Type="http://schemas.openxmlformats.org/officeDocument/2006/relationships/image" Target="../media/image537.png"/><Relationship Id="rId85" Type="http://schemas.openxmlformats.org/officeDocument/2006/relationships/customXml" Target="../ink/ink684.xml"/><Relationship Id="rId150" Type="http://schemas.openxmlformats.org/officeDocument/2006/relationships/image" Target="../media/image441.png"/><Relationship Id="rId192" Type="http://schemas.openxmlformats.org/officeDocument/2006/relationships/customXml" Target="../ink/ink738.xml"/><Relationship Id="rId206" Type="http://schemas.openxmlformats.org/officeDocument/2006/relationships/customXml" Target="../ink/ink745.xml"/><Relationship Id="rId248" Type="http://schemas.openxmlformats.org/officeDocument/2006/relationships/customXml" Target="../ink/ink766.xml"/><Relationship Id="rId12" Type="http://schemas.openxmlformats.org/officeDocument/2006/relationships/image" Target="../media/image372.png"/><Relationship Id="rId108" Type="http://schemas.openxmlformats.org/officeDocument/2006/relationships/image" Target="../media/image420.png"/><Relationship Id="rId315" Type="http://schemas.openxmlformats.org/officeDocument/2006/relationships/image" Target="../media/image522.png"/><Relationship Id="rId357" Type="http://schemas.openxmlformats.org/officeDocument/2006/relationships/customXml" Target="../ink/ink822.xml"/><Relationship Id="rId54" Type="http://schemas.openxmlformats.org/officeDocument/2006/relationships/image" Target="../media/image393.png"/><Relationship Id="rId96" Type="http://schemas.openxmlformats.org/officeDocument/2006/relationships/image" Target="../media/image414.png"/><Relationship Id="rId161" Type="http://schemas.openxmlformats.org/officeDocument/2006/relationships/customXml" Target="../ink/ink722.xml"/><Relationship Id="rId217" Type="http://schemas.openxmlformats.org/officeDocument/2006/relationships/image" Target="../media/image474.png"/><Relationship Id="rId259" Type="http://schemas.openxmlformats.org/officeDocument/2006/relationships/image" Target="../media/image495.png"/><Relationship Id="rId23" Type="http://schemas.openxmlformats.org/officeDocument/2006/relationships/customXml" Target="../ink/ink652.xml"/><Relationship Id="rId119" Type="http://schemas.openxmlformats.org/officeDocument/2006/relationships/customXml" Target="../ink/ink701.xml"/><Relationship Id="rId270" Type="http://schemas.openxmlformats.org/officeDocument/2006/relationships/image" Target="../media/image500.png"/><Relationship Id="rId326" Type="http://schemas.openxmlformats.org/officeDocument/2006/relationships/customXml" Target="../ink/ink806.xml"/><Relationship Id="rId65" Type="http://schemas.openxmlformats.org/officeDocument/2006/relationships/customXml" Target="../ink/ink674.xml"/><Relationship Id="rId130" Type="http://schemas.openxmlformats.org/officeDocument/2006/relationships/image" Target="../media/image431.png"/><Relationship Id="rId368" Type="http://schemas.openxmlformats.org/officeDocument/2006/relationships/image" Target="../media/image548.png"/><Relationship Id="rId172" Type="http://schemas.openxmlformats.org/officeDocument/2006/relationships/image" Target="../media/image452.png"/><Relationship Id="rId228" Type="http://schemas.openxmlformats.org/officeDocument/2006/relationships/customXml" Target="../ink/ink756.xml"/><Relationship Id="rId281" Type="http://schemas.openxmlformats.org/officeDocument/2006/relationships/customXml" Target="../ink/ink783.xml"/><Relationship Id="rId337" Type="http://schemas.openxmlformats.org/officeDocument/2006/relationships/customXml" Target="../ink/ink812.xml"/><Relationship Id="rId34" Type="http://schemas.openxmlformats.org/officeDocument/2006/relationships/customXml" Target="../ink/ink658.xml"/><Relationship Id="rId76" Type="http://schemas.openxmlformats.org/officeDocument/2006/relationships/image" Target="../media/image404.png"/><Relationship Id="rId141" Type="http://schemas.openxmlformats.org/officeDocument/2006/relationships/customXml" Target="../ink/ink712.xml"/><Relationship Id="rId7" Type="http://schemas.openxmlformats.org/officeDocument/2006/relationships/image" Target="../media/image370.png"/><Relationship Id="rId183" Type="http://schemas.openxmlformats.org/officeDocument/2006/relationships/image" Target="../media/image457.png"/><Relationship Id="rId239" Type="http://schemas.openxmlformats.org/officeDocument/2006/relationships/image" Target="../media/image485.png"/><Relationship Id="rId250" Type="http://schemas.openxmlformats.org/officeDocument/2006/relationships/customXml" Target="../ink/ink767.xml"/><Relationship Id="rId292" Type="http://schemas.openxmlformats.org/officeDocument/2006/relationships/customXml" Target="../ink/ink789.xml"/><Relationship Id="rId306" Type="http://schemas.openxmlformats.org/officeDocument/2006/relationships/customXml" Target="../ink/ink796.xml"/><Relationship Id="rId45" Type="http://schemas.openxmlformats.org/officeDocument/2006/relationships/customXml" Target="../ink/ink664.xml"/><Relationship Id="rId87" Type="http://schemas.openxmlformats.org/officeDocument/2006/relationships/customXml" Target="../ink/ink685.xml"/><Relationship Id="rId110" Type="http://schemas.openxmlformats.org/officeDocument/2006/relationships/image" Target="../media/image421.png"/><Relationship Id="rId348" Type="http://schemas.openxmlformats.org/officeDocument/2006/relationships/image" Target="../media/image538.png"/><Relationship Id="rId152" Type="http://schemas.openxmlformats.org/officeDocument/2006/relationships/image" Target="../media/image442.png"/><Relationship Id="rId194" Type="http://schemas.openxmlformats.org/officeDocument/2006/relationships/customXml" Target="../ink/ink739.xml"/><Relationship Id="rId208" Type="http://schemas.openxmlformats.org/officeDocument/2006/relationships/customXml" Target="../ink/ink746.xml"/><Relationship Id="rId261" Type="http://schemas.openxmlformats.org/officeDocument/2006/relationships/image" Target="../media/image496.png"/><Relationship Id="rId14" Type="http://schemas.openxmlformats.org/officeDocument/2006/relationships/image" Target="../media/image373.png"/><Relationship Id="rId56" Type="http://schemas.openxmlformats.org/officeDocument/2006/relationships/image" Target="../media/image394.png"/><Relationship Id="rId317" Type="http://schemas.openxmlformats.org/officeDocument/2006/relationships/image" Target="../media/image523.png"/><Relationship Id="rId359" Type="http://schemas.openxmlformats.org/officeDocument/2006/relationships/customXml" Target="../ink/ink823.xml"/><Relationship Id="rId98" Type="http://schemas.openxmlformats.org/officeDocument/2006/relationships/image" Target="../media/image415.png"/><Relationship Id="rId121" Type="http://schemas.openxmlformats.org/officeDocument/2006/relationships/customXml" Target="../ink/ink702.xml"/><Relationship Id="rId163" Type="http://schemas.openxmlformats.org/officeDocument/2006/relationships/customXml" Target="../ink/ink723.xml"/><Relationship Id="rId219" Type="http://schemas.openxmlformats.org/officeDocument/2006/relationships/image" Target="../media/image475.png"/><Relationship Id="rId370" Type="http://schemas.openxmlformats.org/officeDocument/2006/relationships/image" Target="../media/image549.png"/><Relationship Id="rId230" Type="http://schemas.openxmlformats.org/officeDocument/2006/relationships/customXml" Target="../ink/ink757.xml"/><Relationship Id="rId25" Type="http://schemas.openxmlformats.org/officeDocument/2006/relationships/customXml" Target="../ink/ink653.xml"/><Relationship Id="rId67" Type="http://schemas.openxmlformats.org/officeDocument/2006/relationships/customXml" Target="../ink/ink675.xml"/><Relationship Id="rId272" Type="http://schemas.openxmlformats.org/officeDocument/2006/relationships/image" Target="../media/image501.png"/><Relationship Id="rId328" Type="http://schemas.openxmlformats.org/officeDocument/2006/relationships/customXml" Target="../ink/ink807.xml"/><Relationship Id="rId132" Type="http://schemas.openxmlformats.org/officeDocument/2006/relationships/image" Target="../media/image432.png"/><Relationship Id="rId174" Type="http://schemas.openxmlformats.org/officeDocument/2006/relationships/image" Target="../media/image453.png"/><Relationship Id="rId241" Type="http://schemas.openxmlformats.org/officeDocument/2006/relationships/image" Target="../media/image486.png"/><Relationship Id="rId36" Type="http://schemas.openxmlformats.org/officeDocument/2006/relationships/image" Target="../media/image384.png"/><Relationship Id="rId283" Type="http://schemas.openxmlformats.org/officeDocument/2006/relationships/customXml" Target="../ink/ink784.xml"/><Relationship Id="rId339" Type="http://schemas.openxmlformats.org/officeDocument/2006/relationships/customXml" Target="../ink/ink813.xml"/><Relationship Id="rId78" Type="http://schemas.openxmlformats.org/officeDocument/2006/relationships/image" Target="../media/image405.png"/><Relationship Id="rId101" Type="http://schemas.openxmlformats.org/officeDocument/2006/relationships/customXml" Target="../ink/ink692.xml"/><Relationship Id="rId143" Type="http://schemas.openxmlformats.org/officeDocument/2006/relationships/customXml" Target="../ink/ink713.xml"/><Relationship Id="rId185" Type="http://schemas.openxmlformats.org/officeDocument/2006/relationships/image" Target="../media/image458.png"/><Relationship Id="rId350" Type="http://schemas.openxmlformats.org/officeDocument/2006/relationships/image" Target="../media/image539.png"/><Relationship Id="rId9" Type="http://schemas.openxmlformats.org/officeDocument/2006/relationships/image" Target="../media/image371.png"/><Relationship Id="rId210" Type="http://schemas.openxmlformats.org/officeDocument/2006/relationships/customXml" Target="../ink/ink747.xml"/><Relationship Id="rId26" Type="http://schemas.openxmlformats.org/officeDocument/2006/relationships/image" Target="../media/image380.png"/><Relationship Id="rId231" Type="http://schemas.openxmlformats.org/officeDocument/2006/relationships/image" Target="../media/image481.png"/><Relationship Id="rId252" Type="http://schemas.openxmlformats.org/officeDocument/2006/relationships/customXml" Target="../ink/ink768.xml"/><Relationship Id="rId273" Type="http://schemas.openxmlformats.org/officeDocument/2006/relationships/customXml" Target="../ink/ink779.xml"/><Relationship Id="rId294" Type="http://schemas.openxmlformats.org/officeDocument/2006/relationships/customXml" Target="../ink/ink790.xml"/><Relationship Id="rId308" Type="http://schemas.openxmlformats.org/officeDocument/2006/relationships/customXml" Target="../ink/ink797.xml"/><Relationship Id="rId329" Type="http://schemas.openxmlformats.org/officeDocument/2006/relationships/image" Target="../media/image529.png"/><Relationship Id="rId47" Type="http://schemas.openxmlformats.org/officeDocument/2006/relationships/customXml" Target="../ink/ink665.xml"/><Relationship Id="rId68" Type="http://schemas.openxmlformats.org/officeDocument/2006/relationships/image" Target="../media/image400.png"/><Relationship Id="rId89" Type="http://schemas.openxmlformats.org/officeDocument/2006/relationships/customXml" Target="../ink/ink686.xml"/><Relationship Id="rId112" Type="http://schemas.openxmlformats.org/officeDocument/2006/relationships/image" Target="../media/image422.png"/><Relationship Id="rId133" Type="http://schemas.openxmlformats.org/officeDocument/2006/relationships/customXml" Target="../ink/ink708.xml"/><Relationship Id="rId154" Type="http://schemas.openxmlformats.org/officeDocument/2006/relationships/image" Target="../media/image443.png"/><Relationship Id="rId175" Type="http://schemas.openxmlformats.org/officeDocument/2006/relationships/customXml" Target="../ink/ink729.xml"/><Relationship Id="rId340" Type="http://schemas.openxmlformats.org/officeDocument/2006/relationships/image" Target="../media/image534.png"/><Relationship Id="rId361" Type="http://schemas.openxmlformats.org/officeDocument/2006/relationships/customXml" Target="../ink/ink824.xml"/><Relationship Id="rId196" Type="http://schemas.openxmlformats.org/officeDocument/2006/relationships/customXml" Target="../ink/ink740.xml"/><Relationship Id="rId200" Type="http://schemas.openxmlformats.org/officeDocument/2006/relationships/customXml" Target="../ink/ink742.xml"/><Relationship Id="rId16" Type="http://schemas.openxmlformats.org/officeDocument/2006/relationships/image" Target="../media/image375.png"/><Relationship Id="rId221" Type="http://schemas.openxmlformats.org/officeDocument/2006/relationships/image" Target="../media/image476.png"/><Relationship Id="rId242" Type="http://schemas.openxmlformats.org/officeDocument/2006/relationships/customXml" Target="../ink/ink763.xml"/><Relationship Id="rId263" Type="http://schemas.openxmlformats.org/officeDocument/2006/relationships/image" Target="../media/image497.png"/><Relationship Id="rId284" Type="http://schemas.openxmlformats.org/officeDocument/2006/relationships/image" Target="../media/image507.png"/><Relationship Id="rId319" Type="http://schemas.openxmlformats.org/officeDocument/2006/relationships/image" Target="../media/image524.png"/><Relationship Id="rId37" Type="http://schemas.openxmlformats.org/officeDocument/2006/relationships/customXml" Target="../ink/ink660.xml"/><Relationship Id="rId58" Type="http://schemas.openxmlformats.org/officeDocument/2006/relationships/image" Target="../media/image395.png"/><Relationship Id="rId79" Type="http://schemas.openxmlformats.org/officeDocument/2006/relationships/customXml" Target="../ink/ink681.xml"/><Relationship Id="rId102" Type="http://schemas.openxmlformats.org/officeDocument/2006/relationships/image" Target="../media/image417.png"/><Relationship Id="rId123" Type="http://schemas.openxmlformats.org/officeDocument/2006/relationships/customXml" Target="../ink/ink703.xml"/><Relationship Id="rId144" Type="http://schemas.openxmlformats.org/officeDocument/2006/relationships/image" Target="../media/image438.png"/><Relationship Id="rId330" Type="http://schemas.openxmlformats.org/officeDocument/2006/relationships/customXml" Target="../ink/ink808.xml"/><Relationship Id="rId90" Type="http://schemas.openxmlformats.org/officeDocument/2006/relationships/image" Target="../media/image411.png"/><Relationship Id="rId165" Type="http://schemas.openxmlformats.org/officeDocument/2006/relationships/customXml" Target="../ink/ink724.xml"/><Relationship Id="rId186" Type="http://schemas.openxmlformats.org/officeDocument/2006/relationships/customXml" Target="../ink/ink735.xml"/><Relationship Id="rId351" Type="http://schemas.openxmlformats.org/officeDocument/2006/relationships/customXml" Target="../ink/ink819.xml"/><Relationship Id="rId372" Type="http://schemas.openxmlformats.org/officeDocument/2006/relationships/image" Target="../media/image550.png"/><Relationship Id="rId211" Type="http://schemas.openxmlformats.org/officeDocument/2006/relationships/image" Target="../media/image471.png"/><Relationship Id="rId232" Type="http://schemas.openxmlformats.org/officeDocument/2006/relationships/customXml" Target="../ink/ink758.xml"/><Relationship Id="rId253" Type="http://schemas.openxmlformats.org/officeDocument/2006/relationships/image" Target="../media/image492.png"/><Relationship Id="rId274" Type="http://schemas.openxmlformats.org/officeDocument/2006/relationships/image" Target="../media/image502.png"/><Relationship Id="rId295" Type="http://schemas.openxmlformats.org/officeDocument/2006/relationships/image" Target="../media/image512.png"/><Relationship Id="rId309" Type="http://schemas.openxmlformats.org/officeDocument/2006/relationships/image" Target="../media/image519.png"/><Relationship Id="rId27" Type="http://schemas.openxmlformats.org/officeDocument/2006/relationships/customXml" Target="../ink/ink654.xml"/><Relationship Id="rId48" Type="http://schemas.openxmlformats.org/officeDocument/2006/relationships/image" Target="../media/image390.png"/><Relationship Id="rId69" Type="http://schemas.openxmlformats.org/officeDocument/2006/relationships/customXml" Target="../ink/ink676.xml"/><Relationship Id="rId113" Type="http://schemas.openxmlformats.org/officeDocument/2006/relationships/customXml" Target="../ink/ink698.xml"/><Relationship Id="rId134" Type="http://schemas.openxmlformats.org/officeDocument/2006/relationships/image" Target="../media/image433.png"/><Relationship Id="rId320" Type="http://schemas.openxmlformats.org/officeDocument/2006/relationships/customXml" Target="../ink/ink803.xml"/><Relationship Id="rId80" Type="http://schemas.openxmlformats.org/officeDocument/2006/relationships/image" Target="../media/image406.png"/><Relationship Id="rId155" Type="http://schemas.openxmlformats.org/officeDocument/2006/relationships/customXml" Target="../ink/ink719.xml"/><Relationship Id="rId176" Type="http://schemas.openxmlformats.org/officeDocument/2006/relationships/image" Target="../media/image454.png"/><Relationship Id="rId197" Type="http://schemas.openxmlformats.org/officeDocument/2006/relationships/image" Target="../media/image464.png"/><Relationship Id="rId341" Type="http://schemas.openxmlformats.org/officeDocument/2006/relationships/customXml" Target="../ink/ink814.xml"/><Relationship Id="rId362" Type="http://schemas.openxmlformats.org/officeDocument/2006/relationships/image" Target="../media/image545.png"/><Relationship Id="rId201" Type="http://schemas.openxmlformats.org/officeDocument/2006/relationships/image" Target="../media/image466.png"/><Relationship Id="rId222" Type="http://schemas.openxmlformats.org/officeDocument/2006/relationships/customXml" Target="../ink/ink753.xml"/><Relationship Id="rId243" Type="http://schemas.openxmlformats.org/officeDocument/2006/relationships/image" Target="../media/image487.png"/><Relationship Id="rId264" Type="http://schemas.openxmlformats.org/officeDocument/2006/relationships/customXml" Target="../ink/ink774.xml"/><Relationship Id="rId285" Type="http://schemas.openxmlformats.org/officeDocument/2006/relationships/customXml" Target="../ink/ink785.xml"/><Relationship Id="rId17" Type="http://schemas.openxmlformats.org/officeDocument/2006/relationships/customXml" Target="../ink/ink649.xml"/><Relationship Id="rId38" Type="http://schemas.openxmlformats.org/officeDocument/2006/relationships/image" Target="../media/image385.png"/><Relationship Id="rId59" Type="http://schemas.openxmlformats.org/officeDocument/2006/relationships/customXml" Target="../ink/ink671.xml"/><Relationship Id="rId103" Type="http://schemas.openxmlformats.org/officeDocument/2006/relationships/customXml" Target="../ink/ink693.xml"/><Relationship Id="rId124" Type="http://schemas.openxmlformats.org/officeDocument/2006/relationships/image" Target="../media/image428.png"/><Relationship Id="rId310" Type="http://schemas.openxmlformats.org/officeDocument/2006/relationships/customXml" Target="../ink/ink798.xml"/><Relationship Id="rId70" Type="http://schemas.openxmlformats.org/officeDocument/2006/relationships/image" Target="../media/image401.png"/><Relationship Id="rId91" Type="http://schemas.openxmlformats.org/officeDocument/2006/relationships/customXml" Target="../ink/ink687.xml"/><Relationship Id="rId145" Type="http://schemas.openxmlformats.org/officeDocument/2006/relationships/customXml" Target="../ink/ink714.xml"/><Relationship Id="rId166" Type="http://schemas.openxmlformats.org/officeDocument/2006/relationships/image" Target="../media/image449.png"/><Relationship Id="rId187" Type="http://schemas.openxmlformats.org/officeDocument/2006/relationships/image" Target="../media/image459.png"/><Relationship Id="rId331" Type="http://schemas.openxmlformats.org/officeDocument/2006/relationships/customXml" Target="../ink/ink809.xml"/><Relationship Id="rId352" Type="http://schemas.openxmlformats.org/officeDocument/2006/relationships/image" Target="../media/image540.png"/><Relationship Id="rId373" Type="http://schemas.openxmlformats.org/officeDocument/2006/relationships/customXml" Target="../ink/ink830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748.xml"/><Relationship Id="rId233" Type="http://schemas.openxmlformats.org/officeDocument/2006/relationships/image" Target="../media/image482.png"/><Relationship Id="rId254" Type="http://schemas.openxmlformats.org/officeDocument/2006/relationships/customXml" Target="../ink/ink769.xml"/><Relationship Id="rId28" Type="http://schemas.openxmlformats.org/officeDocument/2006/relationships/image" Target="../media/image381.png"/><Relationship Id="rId49" Type="http://schemas.openxmlformats.org/officeDocument/2006/relationships/customXml" Target="../ink/ink666.xml"/><Relationship Id="rId114" Type="http://schemas.openxmlformats.org/officeDocument/2006/relationships/image" Target="../media/image423.png"/><Relationship Id="rId275" Type="http://schemas.openxmlformats.org/officeDocument/2006/relationships/customXml" Target="../ink/ink780.xml"/><Relationship Id="rId296" Type="http://schemas.openxmlformats.org/officeDocument/2006/relationships/customXml" Target="../ink/ink791.xml"/><Relationship Id="rId300" Type="http://schemas.openxmlformats.org/officeDocument/2006/relationships/customXml" Target="../ink/ink793.xml"/><Relationship Id="rId60" Type="http://schemas.openxmlformats.org/officeDocument/2006/relationships/image" Target="../media/image396.png"/><Relationship Id="rId81" Type="http://schemas.openxmlformats.org/officeDocument/2006/relationships/customXml" Target="../ink/ink682.xml"/><Relationship Id="rId135" Type="http://schemas.openxmlformats.org/officeDocument/2006/relationships/customXml" Target="../ink/ink709.xml"/><Relationship Id="rId156" Type="http://schemas.openxmlformats.org/officeDocument/2006/relationships/image" Target="../media/image444.png"/><Relationship Id="rId177" Type="http://schemas.openxmlformats.org/officeDocument/2006/relationships/customXml" Target="../ink/ink730.xml"/><Relationship Id="rId198" Type="http://schemas.openxmlformats.org/officeDocument/2006/relationships/customXml" Target="../ink/ink741.xml"/><Relationship Id="rId321" Type="http://schemas.openxmlformats.org/officeDocument/2006/relationships/image" Target="../media/image525.png"/><Relationship Id="rId342" Type="http://schemas.openxmlformats.org/officeDocument/2006/relationships/image" Target="../media/image535.png"/><Relationship Id="rId363" Type="http://schemas.openxmlformats.org/officeDocument/2006/relationships/customXml" Target="../ink/ink825.xml"/><Relationship Id="rId202" Type="http://schemas.openxmlformats.org/officeDocument/2006/relationships/customXml" Target="../ink/ink743.xml"/><Relationship Id="rId223" Type="http://schemas.openxmlformats.org/officeDocument/2006/relationships/image" Target="../media/image477.png"/><Relationship Id="rId244" Type="http://schemas.openxmlformats.org/officeDocument/2006/relationships/customXml" Target="../ink/ink764.xml"/><Relationship Id="rId18" Type="http://schemas.openxmlformats.org/officeDocument/2006/relationships/image" Target="../media/image376.png"/><Relationship Id="rId39" Type="http://schemas.openxmlformats.org/officeDocument/2006/relationships/customXml" Target="../ink/ink661.xml"/><Relationship Id="rId265" Type="http://schemas.openxmlformats.org/officeDocument/2006/relationships/image" Target="../media/image498.png"/><Relationship Id="rId286" Type="http://schemas.openxmlformats.org/officeDocument/2006/relationships/image" Target="../media/image508.png"/><Relationship Id="rId50" Type="http://schemas.openxmlformats.org/officeDocument/2006/relationships/image" Target="../media/image391.png"/><Relationship Id="rId104" Type="http://schemas.openxmlformats.org/officeDocument/2006/relationships/image" Target="../media/image418.png"/><Relationship Id="rId125" Type="http://schemas.openxmlformats.org/officeDocument/2006/relationships/customXml" Target="../ink/ink704.xml"/><Relationship Id="rId146" Type="http://schemas.openxmlformats.org/officeDocument/2006/relationships/image" Target="../media/image439.png"/><Relationship Id="rId167" Type="http://schemas.openxmlformats.org/officeDocument/2006/relationships/customXml" Target="../ink/ink725.xml"/><Relationship Id="rId188" Type="http://schemas.openxmlformats.org/officeDocument/2006/relationships/customXml" Target="../ink/ink736.xml"/><Relationship Id="rId311" Type="http://schemas.openxmlformats.org/officeDocument/2006/relationships/image" Target="../media/image520.png"/><Relationship Id="rId332" Type="http://schemas.openxmlformats.org/officeDocument/2006/relationships/image" Target="../media/image530.png"/><Relationship Id="rId353" Type="http://schemas.openxmlformats.org/officeDocument/2006/relationships/customXml" Target="../ink/ink820.xml"/><Relationship Id="rId374" Type="http://schemas.openxmlformats.org/officeDocument/2006/relationships/image" Target="../media/image551.png"/><Relationship Id="rId71" Type="http://schemas.openxmlformats.org/officeDocument/2006/relationships/customXml" Target="../ink/ink677.xml"/><Relationship Id="rId92" Type="http://schemas.openxmlformats.org/officeDocument/2006/relationships/image" Target="../media/image412.png"/><Relationship Id="rId213" Type="http://schemas.openxmlformats.org/officeDocument/2006/relationships/image" Target="../media/image472.png"/><Relationship Id="rId234" Type="http://schemas.openxmlformats.org/officeDocument/2006/relationships/customXml" Target="../ink/ink759.xml"/><Relationship Id="rId2" Type="http://schemas.openxmlformats.org/officeDocument/2006/relationships/customXml" Target="../ink/ink641.xml"/><Relationship Id="rId29" Type="http://schemas.openxmlformats.org/officeDocument/2006/relationships/customXml" Target="../ink/ink655.xml"/><Relationship Id="rId255" Type="http://schemas.openxmlformats.org/officeDocument/2006/relationships/image" Target="../media/image493.png"/><Relationship Id="rId276" Type="http://schemas.openxmlformats.org/officeDocument/2006/relationships/image" Target="../media/image503.png"/><Relationship Id="rId297" Type="http://schemas.openxmlformats.org/officeDocument/2006/relationships/image" Target="../media/image513.png"/><Relationship Id="rId40" Type="http://schemas.openxmlformats.org/officeDocument/2006/relationships/image" Target="../media/image386.png"/><Relationship Id="rId115" Type="http://schemas.openxmlformats.org/officeDocument/2006/relationships/customXml" Target="../ink/ink699.xml"/><Relationship Id="rId136" Type="http://schemas.openxmlformats.org/officeDocument/2006/relationships/image" Target="../media/image434.png"/><Relationship Id="rId157" Type="http://schemas.openxmlformats.org/officeDocument/2006/relationships/customXml" Target="../ink/ink720.xml"/><Relationship Id="rId178" Type="http://schemas.openxmlformats.org/officeDocument/2006/relationships/image" Target="../media/image455.png"/><Relationship Id="rId301" Type="http://schemas.openxmlformats.org/officeDocument/2006/relationships/image" Target="../media/image515.png"/><Relationship Id="rId322" Type="http://schemas.openxmlformats.org/officeDocument/2006/relationships/customXml" Target="../ink/ink804.xml"/><Relationship Id="rId343" Type="http://schemas.openxmlformats.org/officeDocument/2006/relationships/customXml" Target="../ink/ink815.xml"/><Relationship Id="rId364" Type="http://schemas.openxmlformats.org/officeDocument/2006/relationships/image" Target="../media/image546.png"/><Relationship Id="rId61" Type="http://schemas.openxmlformats.org/officeDocument/2006/relationships/customXml" Target="../ink/ink672.xml"/><Relationship Id="rId82" Type="http://schemas.openxmlformats.org/officeDocument/2006/relationships/image" Target="../media/image407.png"/><Relationship Id="rId199" Type="http://schemas.openxmlformats.org/officeDocument/2006/relationships/image" Target="../media/image465.png"/><Relationship Id="rId203" Type="http://schemas.openxmlformats.org/officeDocument/2006/relationships/image" Target="../media/image467.png"/><Relationship Id="rId19" Type="http://schemas.openxmlformats.org/officeDocument/2006/relationships/customXml" Target="../ink/ink650.xml"/><Relationship Id="rId224" Type="http://schemas.openxmlformats.org/officeDocument/2006/relationships/customXml" Target="../ink/ink754.xml"/><Relationship Id="rId245" Type="http://schemas.openxmlformats.org/officeDocument/2006/relationships/image" Target="../media/image488.png"/><Relationship Id="rId266" Type="http://schemas.openxmlformats.org/officeDocument/2006/relationships/customXml" Target="../ink/ink775.xml"/><Relationship Id="rId287" Type="http://schemas.openxmlformats.org/officeDocument/2006/relationships/customXml" Target="../ink/ink786.xml"/><Relationship Id="rId30" Type="http://schemas.openxmlformats.org/officeDocument/2006/relationships/image" Target="../media/image382.png"/><Relationship Id="rId105" Type="http://schemas.openxmlformats.org/officeDocument/2006/relationships/customXml" Target="../ink/ink694.xml"/><Relationship Id="rId126" Type="http://schemas.openxmlformats.org/officeDocument/2006/relationships/image" Target="../media/image429.png"/><Relationship Id="rId147" Type="http://schemas.openxmlformats.org/officeDocument/2006/relationships/customXml" Target="../ink/ink715.xml"/><Relationship Id="rId168" Type="http://schemas.openxmlformats.org/officeDocument/2006/relationships/image" Target="../media/image450.png"/><Relationship Id="rId312" Type="http://schemas.openxmlformats.org/officeDocument/2006/relationships/customXml" Target="../ink/ink799.xml"/><Relationship Id="rId333" Type="http://schemas.openxmlformats.org/officeDocument/2006/relationships/customXml" Target="../ink/ink810.xml"/><Relationship Id="rId354" Type="http://schemas.openxmlformats.org/officeDocument/2006/relationships/image" Target="../media/image541.png"/><Relationship Id="rId51" Type="http://schemas.openxmlformats.org/officeDocument/2006/relationships/customXml" Target="../ink/ink667.xml"/><Relationship Id="rId72" Type="http://schemas.openxmlformats.org/officeDocument/2006/relationships/image" Target="../media/image402.png"/><Relationship Id="rId93" Type="http://schemas.openxmlformats.org/officeDocument/2006/relationships/customXml" Target="../ink/ink688.xml"/><Relationship Id="rId189" Type="http://schemas.openxmlformats.org/officeDocument/2006/relationships/image" Target="../media/image460.png"/><Relationship Id="rId375" Type="http://schemas.openxmlformats.org/officeDocument/2006/relationships/customXml" Target="../ink/ink831.xml"/><Relationship Id="rId3" Type="http://schemas.openxmlformats.org/officeDocument/2006/relationships/image" Target="../media/image1440.png"/><Relationship Id="rId214" Type="http://schemas.openxmlformats.org/officeDocument/2006/relationships/customXml" Target="../ink/ink749.xml"/><Relationship Id="rId235" Type="http://schemas.openxmlformats.org/officeDocument/2006/relationships/image" Target="../media/image483.png"/><Relationship Id="rId256" Type="http://schemas.openxmlformats.org/officeDocument/2006/relationships/customXml" Target="../ink/ink770.xml"/><Relationship Id="rId277" Type="http://schemas.openxmlformats.org/officeDocument/2006/relationships/customXml" Target="../ink/ink781.xml"/><Relationship Id="rId298" Type="http://schemas.openxmlformats.org/officeDocument/2006/relationships/customXml" Target="../ink/ink792.xml"/><Relationship Id="rId116" Type="http://schemas.openxmlformats.org/officeDocument/2006/relationships/image" Target="../media/image424.png"/><Relationship Id="rId137" Type="http://schemas.openxmlformats.org/officeDocument/2006/relationships/customXml" Target="../ink/ink710.xml"/><Relationship Id="rId158" Type="http://schemas.openxmlformats.org/officeDocument/2006/relationships/image" Target="../media/image445.png"/><Relationship Id="rId302" Type="http://schemas.openxmlformats.org/officeDocument/2006/relationships/customXml" Target="../ink/ink794.xml"/><Relationship Id="rId323" Type="http://schemas.openxmlformats.org/officeDocument/2006/relationships/image" Target="../media/image526.png"/><Relationship Id="rId344" Type="http://schemas.openxmlformats.org/officeDocument/2006/relationships/image" Target="../media/image536.png"/><Relationship Id="rId20" Type="http://schemas.openxmlformats.org/officeDocument/2006/relationships/image" Target="../media/image377.png"/><Relationship Id="rId41" Type="http://schemas.openxmlformats.org/officeDocument/2006/relationships/customXml" Target="../ink/ink662.xml"/><Relationship Id="rId62" Type="http://schemas.openxmlformats.org/officeDocument/2006/relationships/image" Target="../media/image397.png"/><Relationship Id="rId83" Type="http://schemas.openxmlformats.org/officeDocument/2006/relationships/customXml" Target="../ink/ink683.xml"/><Relationship Id="rId179" Type="http://schemas.openxmlformats.org/officeDocument/2006/relationships/customXml" Target="../ink/ink731.xml"/><Relationship Id="rId365" Type="http://schemas.openxmlformats.org/officeDocument/2006/relationships/customXml" Target="../ink/ink826.xml"/><Relationship Id="rId190" Type="http://schemas.openxmlformats.org/officeDocument/2006/relationships/customXml" Target="../ink/ink737.xml"/><Relationship Id="rId204" Type="http://schemas.openxmlformats.org/officeDocument/2006/relationships/customXml" Target="../ink/ink744.xml"/><Relationship Id="rId225" Type="http://schemas.openxmlformats.org/officeDocument/2006/relationships/image" Target="../media/image478.png"/><Relationship Id="rId246" Type="http://schemas.openxmlformats.org/officeDocument/2006/relationships/customXml" Target="../ink/ink765.xml"/><Relationship Id="rId267" Type="http://schemas.openxmlformats.org/officeDocument/2006/relationships/customXml" Target="../ink/ink776.xml"/><Relationship Id="rId288" Type="http://schemas.openxmlformats.org/officeDocument/2006/relationships/image" Target="../media/image509.png"/><Relationship Id="rId106" Type="http://schemas.openxmlformats.org/officeDocument/2006/relationships/image" Target="../media/image419.png"/><Relationship Id="rId127" Type="http://schemas.openxmlformats.org/officeDocument/2006/relationships/customXml" Target="../ink/ink705.xml"/><Relationship Id="rId313" Type="http://schemas.openxmlformats.org/officeDocument/2006/relationships/image" Target="../media/image521.png"/><Relationship Id="rId10" Type="http://schemas.openxmlformats.org/officeDocument/2006/relationships/customXml" Target="../ink/ink645.xml"/><Relationship Id="rId31" Type="http://schemas.openxmlformats.org/officeDocument/2006/relationships/customXml" Target="../ink/ink656.xml"/><Relationship Id="rId52" Type="http://schemas.openxmlformats.org/officeDocument/2006/relationships/image" Target="../media/image392.png"/><Relationship Id="rId73" Type="http://schemas.openxmlformats.org/officeDocument/2006/relationships/customXml" Target="../ink/ink678.xml"/><Relationship Id="rId94" Type="http://schemas.openxmlformats.org/officeDocument/2006/relationships/image" Target="../media/image413.png"/><Relationship Id="rId148" Type="http://schemas.openxmlformats.org/officeDocument/2006/relationships/image" Target="../media/image440.png"/><Relationship Id="rId169" Type="http://schemas.openxmlformats.org/officeDocument/2006/relationships/customXml" Target="../ink/ink726.xml"/><Relationship Id="rId334" Type="http://schemas.openxmlformats.org/officeDocument/2006/relationships/image" Target="../media/image531.png"/><Relationship Id="rId355" Type="http://schemas.openxmlformats.org/officeDocument/2006/relationships/customXml" Target="../ink/ink821.xml"/><Relationship Id="rId376" Type="http://schemas.openxmlformats.org/officeDocument/2006/relationships/image" Target="../media/image552.png"/><Relationship Id="rId4" Type="http://schemas.openxmlformats.org/officeDocument/2006/relationships/customXml" Target="../ink/ink642.xml"/><Relationship Id="rId180" Type="http://schemas.openxmlformats.org/officeDocument/2006/relationships/customXml" Target="../ink/ink732.xml"/><Relationship Id="rId215" Type="http://schemas.openxmlformats.org/officeDocument/2006/relationships/image" Target="../media/image473.png"/><Relationship Id="rId236" Type="http://schemas.openxmlformats.org/officeDocument/2006/relationships/customXml" Target="../ink/ink760.xml"/><Relationship Id="rId257" Type="http://schemas.openxmlformats.org/officeDocument/2006/relationships/image" Target="../media/image494.png"/><Relationship Id="rId278" Type="http://schemas.openxmlformats.org/officeDocument/2006/relationships/image" Target="../media/image504.png"/><Relationship Id="rId303" Type="http://schemas.openxmlformats.org/officeDocument/2006/relationships/image" Target="../media/image516.png"/><Relationship Id="rId42" Type="http://schemas.openxmlformats.org/officeDocument/2006/relationships/image" Target="../media/image387.png"/><Relationship Id="rId84" Type="http://schemas.openxmlformats.org/officeDocument/2006/relationships/image" Target="../media/image408.png"/><Relationship Id="rId138" Type="http://schemas.openxmlformats.org/officeDocument/2006/relationships/image" Target="../media/image435.png"/><Relationship Id="rId345" Type="http://schemas.openxmlformats.org/officeDocument/2006/relationships/customXml" Target="../ink/ink816.xml"/><Relationship Id="rId191" Type="http://schemas.openxmlformats.org/officeDocument/2006/relationships/image" Target="../media/image461.png"/><Relationship Id="rId205" Type="http://schemas.openxmlformats.org/officeDocument/2006/relationships/image" Target="../media/image468.png"/><Relationship Id="rId247" Type="http://schemas.openxmlformats.org/officeDocument/2006/relationships/image" Target="../media/image489.png"/><Relationship Id="rId107" Type="http://schemas.openxmlformats.org/officeDocument/2006/relationships/customXml" Target="../ink/ink695.xml"/><Relationship Id="rId289" Type="http://schemas.openxmlformats.org/officeDocument/2006/relationships/customXml" Target="../ink/ink787.xml"/><Relationship Id="rId11" Type="http://schemas.openxmlformats.org/officeDocument/2006/relationships/customXml" Target="../ink/ink646.xml"/><Relationship Id="rId53" Type="http://schemas.openxmlformats.org/officeDocument/2006/relationships/customXml" Target="../ink/ink668.xml"/><Relationship Id="rId149" Type="http://schemas.openxmlformats.org/officeDocument/2006/relationships/customXml" Target="../ink/ink716.xml"/><Relationship Id="rId314" Type="http://schemas.openxmlformats.org/officeDocument/2006/relationships/customXml" Target="../ink/ink800.xml"/><Relationship Id="rId356" Type="http://schemas.openxmlformats.org/officeDocument/2006/relationships/image" Target="../media/image542.png"/><Relationship Id="rId95" Type="http://schemas.openxmlformats.org/officeDocument/2006/relationships/customXml" Target="../ink/ink689.xml"/><Relationship Id="rId160" Type="http://schemas.openxmlformats.org/officeDocument/2006/relationships/image" Target="../media/image446.png"/><Relationship Id="rId216" Type="http://schemas.openxmlformats.org/officeDocument/2006/relationships/customXml" Target="../ink/ink750.xml"/><Relationship Id="rId258" Type="http://schemas.openxmlformats.org/officeDocument/2006/relationships/customXml" Target="../ink/ink771.xml"/><Relationship Id="rId22" Type="http://schemas.openxmlformats.org/officeDocument/2006/relationships/image" Target="../media/image378.png"/><Relationship Id="rId64" Type="http://schemas.openxmlformats.org/officeDocument/2006/relationships/image" Target="../media/image398.png"/><Relationship Id="rId118" Type="http://schemas.openxmlformats.org/officeDocument/2006/relationships/image" Target="../media/image425.png"/><Relationship Id="rId325" Type="http://schemas.openxmlformats.org/officeDocument/2006/relationships/image" Target="../media/image527.png"/><Relationship Id="rId367" Type="http://schemas.openxmlformats.org/officeDocument/2006/relationships/customXml" Target="../ink/ink827.xml"/><Relationship Id="rId171" Type="http://schemas.openxmlformats.org/officeDocument/2006/relationships/customXml" Target="../ink/ink727.xml"/><Relationship Id="rId227" Type="http://schemas.openxmlformats.org/officeDocument/2006/relationships/image" Target="../media/image479.png"/><Relationship Id="rId269" Type="http://schemas.openxmlformats.org/officeDocument/2006/relationships/customXml" Target="../ink/ink777.xml"/><Relationship Id="rId33" Type="http://schemas.openxmlformats.org/officeDocument/2006/relationships/customXml" Target="../ink/ink657.xml"/><Relationship Id="rId129" Type="http://schemas.openxmlformats.org/officeDocument/2006/relationships/customXml" Target="../ink/ink706.xml"/><Relationship Id="rId280" Type="http://schemas.openxmlformats.org/officeDocument/2006/relationships/image" Target="../media/image505.png"/><Relationship Id="rId336" Type="http://schemas.openxmlformats.org/officeDocument/2006/relationships/image" Target="../media/image532.png"/><Relationship Id="rId75" Type="http://schemas.openxmlformats.org/officeDocument/2006/relationships/customXml" Target="../ink/ink679.xml"/><Relationship Id="rId140" Type="http://schemas.openxmlformats.org/officeDocument/2006/relationships/image" Target="../media/image436.png"/><Relationship Id="rId182" Type="http://schemas.openxmlformats.org/officeDocument/2006/relationships/customXml" Target="../ink/ink733.xml"/><Relationship Id="rId378" Type="http://schemas.openxmlformats.org/officeDocument/2006/relationships/image" Target="../media/image553.png"/><Relationship Id="rId6" Type="http://schemas.openxmlformats.org/officeDocument/2006/relationships/customXml" Target="../ink/ink643.xml"/><Relationship Id="rId238" Type="http://schemas.openxmlformats.org/officeDocument/2006/relationships/customXml" Target="../ink/ink761.xml"/><Relationship Id="rId291" Type="http://schemas.openxmlformats.org/officeDocument/2006/relationships/customXml" Target="../ink/ink788.xml"/><Relationship Id="rId305" Type="http://schemas.openxmlformats.org/officeDocument/2006/relationships/image" Target="../media/image517.png"/><Relationship Id="rId347" Type="http://schemas.openxmlformats.org/officeDocument/2006/relationships/customXml" Target="../ink/ink817.xml"/><Relationship Id="rId44" Type="http://schemas.openxmlformats.org/officeDocument/2006/relationships/image" Target="../media/image388.png"/><Relationship Id="rId86" Type="http://schemas.openxmlformats.org/officeDocument/2006/relationships/image" Target="../media/image409.png"/><Relationship Id="rId151" Type="http://schemas.openxmlformats.org/officeDocument/2006/relationships/customXml" Target="../ink/ink717.xml"/><Relationship Id="rId193" Type="http://schemas.openxmlformats.org/officeDocument/2006/relationships/image" Target="../media/image462.png"/><Relationship Id="rId207" Type="http://schemas.openxmlformats.org/officeDocument/2006/relationships/image" Target="../media/image469.png"/><Relationship Id="rId249" Type="http://schemas.openxmlformats.org/officeDocument/2006/relationships/image" Target="../media/image490.png"/><Relationship Id="rId13" Type="http://schemas.openxmlformats.org/officeDocument/2006/relationships/customXml" Target="../ink/ink647.xml"/><Relationship Id="rId109" Type="http://schemas.openxmlformats.org/officeDocument/2006/relationships/customXml" Target="../ink/ink696.xml"/><Relationship Id="rId260" Type="http://schemas.openxmlformats.org/officeDocument/2006/relationships/customXml" Target="../ink/ink772.xml"/><Relationship Id="rId316" Type="http://schemas.openxmlformats.org/officeDocument/2006/relationships/customXml" Target="../ink/ink801.xml"/><Relationship Id="rId55" Type="http://schemas.openxmlformats.org/officeDocument/2006/relationships/customXml" Target="../ink/ink669.xml"/><Relationship Id="rId97" Type="http://schemas.openxmlformats.org/officeDocument/2006/relationships/customXml" Target="../ink/ink690.xml"/><Relationship Id="rId120" Type="http://schemas.openxmlformats.org/officeDocument/2006/relationships/image" Target="../media/image426.png"/><Relationship Id="rId358" Type="http://schemas.openxmlformats.org/officeDocument/2006/relationships/image" Target="../media/image543.png"/><Relationship Id="rId162" Type="http://schemas.openxmlformats.org/officeDocument/2006/relationships/image" Target="../media/image447.png"/><Relationship Id="rId218" Type="http://schemas.openxmlformats.org/officeDocument/2006/relationships/customXml" Target="../ink/ink751.xml"/><Relationship Id="rId271" Type="http://schemas.openxmlformats.org/officeDocument/2006/relationships/customXml" Target="../ink/ink778.xml"/><Relationship Id="rId24" Type="http://schemas.openxmlformats.org/officeDocument/2006/relationships/image" Target="../media/image379.png"/><Relationship Id="rId66" Type="http://schemas.openxmlformats.org/officeDocument/2006/relationships/image" Target="../media/image399.png"/><Relationship Id="rId131" Type="http://schemas.openxmlformats.org/officeDocument/2006/relationships/customXml" Target="../ink/ink707.xml"/><Relationship Id="rId327" Type="http://schemas.openxmlformats.org/officeDocument/2006/relationships/image" Target="../media/image528.png"/><Relationship Id="rId369" Type="http://schemas.openxmlformats.org/officeDocument/2006/relationships/customXml" Target="../ink/ink828.xml"/><Relationship Id="rId173" Type="http://schemas.openxmlformats.org/officeDocument/2006/relationships/customXml" Target="../ink/ink728.xml"/><Relationship Id="rId229" Type="http://schemas.openxmlformats.org/officeDocument/2006/relationships/image" Target="../media/image480.png"/><Relationship Id="rId240" Type="http://schemas.openxmlformats.org/officeDocument/2006/relationships/customXml" Target="../ink/ink762.xml"/><Relationship Id="rId35" Type="http://schemas.openxmlformats.org/officeDocument/2006/relationships/customXml" Target="../ink/ink659.xml"/><Relationship Id="rId77" Type="http://schemas.openxmlformats.org/officeDocument/2006/relationships/customXml" Target="../ink/ink680.xml"/><Relationship Id="rId100" Type="http://schemas.openxmlformats.org/officeDocument/2006/relationships/image" Target="../media/image416.png"/><Relationship Id="rId282" Type="http://schemas.openxmlformats.org/officeDocument/2006/relationships/image" Target="../media/image506.png"/><Relationship Id="rId338" Type="http://schemas.openxmlformats.org/officeDocument/2006/relationships/image" Target="../media/image533.png"/><Relationship Id="rId8" Type="http://schemas.openxmlformats.org/officeDocument/2006/relationships/customXml" Target="../ink/ink644.xml"/><Relationship Id="rId142" Type="http://schemas.openxmlformats.org/officeDocument/2006/relationships/image" Target="../media/image437.png"/><Relationship Id="rId184" Type="http://schemas.openxmlformats.org/officeDocument/2006/relationships/customXml" Target="../ink/ink734.xml"/><Relationship Id="rId251" Type="http://schemas.openxmlformats.org/officeDocument/2006/relationships/image" Target="../media/image491.png"/><Relationship Id="rId46" Type="http://schemas.openxmlformats.org/officeDocument/2006/relationships/image" Target="../media/image389.png"/><Relationship Id="rId293" Type="http://schemas.openxmlformats.org/officeDocument/2006/relationships/image" Target="../media/image511.png"/><Relationship Id="rId307" Type="http://schemas.openxmlformats.org/officeDocument/2006/relationships/image" Target="../media/image518.png"/><Relationship Id="rId349" Type="http://schemas.openxmlformats.org/officeDocument/2006/relationships/customXml" Target="../ink/ink818.xml"/><Relationship Id="rId88" Type="http://schemas.openxmlformats.org/officeDocument/2006/relationships/image" Target="../media/image410.png"/><Relationship Id="rId111" Type="http://schemas.openxmlformats.org/officeDocument/2006/relationships/customXml" Target="../ink/ink697.xml"/><Relationship Id="rId153" Type="http://schemas.openxmlformats.org/officeDocument/2006/relationships/customXml" Target="../ink/ink718.xml"/><Relationship Id="rId195" Type="http://schemas.openxmlformats.org/officeDocument/2006/relationships/image" Target="../media/image463.png"/><Relationship Id="rId209" Type="http://schemas.openxmlformats.org/officeDocument/2006/relationships/image" Target="../media/image470.png"/><Relationship Id="rId360" Type="http://schemas.openxmlformats.org/officeDocument/2006/relationships/image" Target="../media/image544.png"/><Relationship Id="rId220" Type="http://schemas.openxmlformats.org/officeDocument/2006/relationships/customXml" Target="../ink/ink752.xml"/><Relationship Id="rId15" Type="http://schemas.openxmlformats.org/officeDocument/2006/relationships/customXml" Target="../ink/ink648.xml"/><Relationship Id="rId57" Type="http://schemas.openxmlformats.org/officeDocument/2006/relationships/customXml" Target="../ink/ink670.xml"/><Relationship Id="rId262" Type="http://schemas.openxmlformats.org/officeDocument/2006/relationships/customXml" Target="../ink/ink773.xml"/><Relationship Id="rId318" Type="http://schemas.openxmlformats.org/officeDocument/2006/relationships/customXml" Target="../ink/ink802.xml"/><Relationship Id="rId99" Type="http://schemas.openxmlformats.org/officeDocument/2006/relationships/customXml" Target="../ink/ink691.xml"/><Relationship Id="rId122" Type="http://schemas.openxmlformats.org/officeDocument/2006/relationships/image" Target="../media/image427.png"/><Relationship Id="rId164" Type="http://schemas.openxmlformats.org/officeDocument/2006/relationships/image" Target="../media/image448.png"/><Relationship Id="rId371" Type="http://schemas.openxmlformats.org/officeDocument/2006/relationships/customXml" Target="../ink/ink829.xml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46.png"/><Relationship Id="rId21" Type="http://schemas.openxmlformats.org/officeDocument/2006/relationships/customXml" Target="../ink/ink843.xml"/><Relationship Id="rId42" Type="http://schemas.openxmlformats.org/officeDocument/2006/relationships/image" Target="../media/image387.png"/><Relationship Id="rId63" Type="http://schemas.openxmlformats.org/officeDocument/2006/relationships/image" Target="../media/image476.png"/><Relationship Id="rId84" Type="http://schemas.openxmlformats.org/officeDocument/2006/relationships/image" Target="../media/image526.png"/><Relationship Id="rId138" Type="http://schemas.openxmlformats.org/officeDocument/2006/relationships/image" Target="../media/image556.png"/><Relationship Id="rId159" Type="http://schemas.openxmlformats.org/officeDocument/2006/relationships/customXml" Target="../ink/ink915.xml"/><Relationship Id="rId170" Type="http://schemas.openxmlformats.org/officeDocument/2006/relationships/image" Target="../media/image572.png"/><Relationship Id="rId191" Type="http://schemas.openxmlformats.org/officeDocument/2006/relationships/customXml" Target="../ink/ink931.xml"/><Relationship Id="rId205" Type="http://schemas.openxmlformats.org/officeDocument/2006/relationships/customXml" Target="../ink/ink938.xml"/><Relationship Id="rId107" Type="http://schemas.openxmlformats.org/officeDocument/2006/relationships/image" Target="../media/image541.png"/><Relationship Id="rId11" Type="http://schemas.openxmlformats.org/officeDocument/2006/relationships/customXml" Target="../ink/ink838.xml"/><Relationship Id="rId32" Type="http://schemas.openxmlformats.org/officeDocument/2006/relationships/image" Target="../media/image383.png"/><Relationship Id="rId53" Type="http://schemas.openxmlformats.org/officeDocument/2006/relationships/customXml" Target="../ink/ink860.xml"/><Relationship Id="rId74" Type="http://schemas.openxmlformats.org/officeDocument/2006/relationships/image" Target="../media/image513.png"/><Relationship Id="rId128" Type="http://schemas.openxmlformats.org/officeDocument/2006/relationships/customXml" Target="../ink/ink899.xml"/><Relationship Id="rId149" Type="http://schemas.openxmlformats.org/officeDocument/2006/relationships/customXml" Target="../ink/ink910.xml"/><Relationship Id="rId5" Type="http://schemas.openxmlformats.org/officeDocument/2006/relationships/image" Target="../media/image369.png"/><Relationship Id="rId95" Type="http://schemas.openxmlformats.org/officeDocument/2006/relationships/image" Target="../media/image535.png"/><Relationship Id="rId160" Type="http://schemas.openxmlformats.org/officeDocument/2006/relationships/image" Target="../media/image567.png"/><Relationship Id="rId181" Type="http://schemas.openxmlformats.org/officeDocument/2006/relationships/customXml" Target="../ink/ink926.xml"/><Relationship Id="rId22" Type="http://schemas.openxmlformats.org/officeDocument/2006/relationships/image" Target="../media/image378.png"/><Relationship Id="rId43" Type="http://schemas.openxmlformats.org/officeDocument/2006/relationships/customXml" Target="../ink/ink855.xml"/><Relationship Id="rId64" Type="http://schemas.openxmlformats.org/officeDocument/2006/relationships/customXml" Target="../ink/ink866.xml"/><Relationship Id="rId118" Type="http://schemas.openxmlformats.org/officeDocument/2006/relationships/customXml" Target="../ink/ink894.xml"/><Relationship Id="rId139" Type="http://schemas.openxmlformats.org/officeDocument/2006/relationships/customXml" Target="../ink/ink905.xml"/><Relationship Id="rId85" Type="http://schemas.openxmlformats.org/officeDocument/2006/relationships/customXml" Target="../ink/ink877.xml"/><Relationship Id="rId150" Type="http://schemas.openxmlformats.org/officeDocument/2006/relationships/image" Target="../media/image562.png"/><Relationship Id="rId171" Type="http://schemas.openxmlformats.org/officeDocument/2006/relationships/customXml" Target="../ink/ink921.xml"/><Relationship Id="rId192" Type="http://schemas.openxmlformats.org/officeDocument/2006/relationships/image" Target="../media/image583.png"/><Relationship Id="rId206" Type="http://schemas.openxmlformats.org/officeDocument/2006/relationships/image" Target="../media/image590.png"/><Relationship Id="rId12" Type="http://schemas.openxmlformats.org/officeDocument/2006/relationships/image" Target="../media/image372.png"/><Relationship Id="rId33" Type="http://schemas.openxmlformats.org/officeDocument/2006/relationships/customXml" Target="../ink/ink849.xml"/><Relationship Id="rId108" Type="http://schemas.openxmlformats.org/officeDocument/2006/relationships/customXml" Target="../ink/ink889.xml"/><Relationship Id="rId129" Type="http://schemas.openxmlformats.org/officeDocument/2006/relationships/image" Target="../media/image552.png"/><Relationship Id="rId54" Type="http://schemas.openxmlformats.org/officeDocument/2006/relationships/image" Target="../media/image437.png"/><Relationship Id="rId75" Type="http://schemas.openxmlformats.org/officeDocument/2006/relationships/customXml" Target="../ink/ink872.xml"/><Relationship Id="rId96" Type="http://schemas.openxmlformats.org/officeDocument/2006/relationships/customXml" Target="../ink/ink883.xml"/><Relationship Id="rId140" Type="http://schemas.openxmlformats.org/officeDocument/2006/relationships/image" Target="../media/image557.png"/><Relationship Id="rId161" Type="http://schemas.openxmlformats.org/officeDocument/2006/relationships/customXml" Target="../ink/ink916.xml"/><Relationship Id="rId182" Type="http://schemas.openxmlformats.org/officeDocument/2006/relationships/image" Target="../media/image578.png"/><Relationship Id="rId6" Type="http://schemas.openxmlformats.org/officeDocument/2006/relationships/customXml" Target="../ink/ink835.xml"/><Relationship Id="rId23" Type="http://schemas.openxmlformats.org/officeDocument/2006/relationships/customXml" Target="../ink/ink844.xml"/><Relationship Id="rId119" Type="http://schemas.openxmlformats.org/officeDocument/2006/relationships/image" Target="../media/image547.png"/><Relationship Id="rId44" Type="http://schemas.openxmlformats.org/officeDocument/2006/relationships/image" Target="../media/image388.png"/><Relationship Id="rId65" Type="http://schemas.openxmlformats.org/officeDocument/2006/relationships/image" Target="../media/image477.png"/><Relationship Id="rId86" Type="http://schemas.openxmlformats.org/officeDocument/2006/relationships/customXml" Target="../ink/ink878.xml"/><Relationship Id="rId130" Type="http://schemas.openxmlformats.org/officeDocument/2006/relationships/customXml" Target="../ink/ink900.xml"/><Relationship Id="rId151" Type="http://schemas.openxmlformats.org/officeDocument/2006/relationships/customXml" Target="../ink/ink911.xml"/><Relationship Id="rId172" Type="http://schemas.openxmlformats.org/officeDocument/2006/relationships/image" Target="../media/image573.png"/><Relationship Id="rId193" Type="http://schemas.openxmlformats.org/officeDocument/2006/relationships/customXml" Target="../ink/ink932.xml"/><Relationship Id="rId13" Type="http://schemas.openxmlformats.org/officeDocument/2006/relationships/customXml" Target="../ink/ink839.xml"/><Relationship Id="rId109" Type="http://schemas.openxmlformats.org/officeDocument/2006/relationships/image" Target="../media/image542.png"/><Relationship Id="rId34" Type="http://schemas.openxmlformats.org/officeDocument/2006/relationships/customXml" Target="../ink/ink850.xml"/><Relationship Id="rId55" Type="http://schemas.openxmlformats.org/officeDocument/2006/relationships/customXml" Target="../ink/ink861.xml"/><Relationship Id="rId76" Type="http://schemas.openxmlformats.org/officeDocument/2006/relationships/image" Target="../media/image514.png"/><Relationship Id="rId97" Type="http://schemas.openxmlformats.org/officeDocument/2006/relationships/image" Target="../media/image536.png"/><Relationship Id="rId120" Type="http://schemas.openxmlformats.org/officeDocument/2006/relationships/customXml" Target="../ink/ink895.xml"/><Relationship Id="rId141" Type="http://schemas.openxmlformats.org/officeDocument/2006/relationships/customXml" Target="../ink/ink906.xml"/><Relationship Id="rId7" Type="http://schemas.openxmlformats.org/officeDocument/2006/relationships/image" Target="../media/image370.png"/><Relationship Id="rId162" Type="http://schemas.openxmlformats.org/officeDocument/2006/relationships/image" Target="../media/image568.png"/><Relationship Id="rId183" Type="http://schemas.openxmlformats.org/officeDocument/2006/relationships/customXml" Target="../ink/ink927.xml"/><Relationship Id="rId24" Type="http://schemas.openxmlformats.org/officeDocument/2006/relationships/image" Target="../media/image379.png"/><Relationship Id="rId40" Type="http://schemas.openxmlformats.org/officeDocument/2006/relationships/image" Target="../media/image386.png"/><Relationship Id="rId45" Type="http://schemas.openxmlformats.org/officeDocument/2006/relationships/customXml" Target="../ink/ink856.xml"/><Relationship Id="rId66" Type="http://schemas.openxmlformats.org/officeDocument/2006/relationships/customXml" Target="../ink/ink867.xml"/><Relationship Id="rId87" Type="http://schemas.openxmlformats.org/officeDocument/2006/relationships/image" Target="../media/image531.png"/><Relationship Id="rId110" Type="http://schemas.openxmlformats.org/officeDocument/2006/relationships/customXml" Target="../ink/ink890.xml"/><Relationship Id="rId115" Type="http://schemas.openxmlformats.org/officeDocument/2006/relationships/image" Target="../media/image545.png"/><Relationship Id="rId131" Type="http://schemas.openxmlformats.org/officeDocument/2006/relationships/image" Target="../media/image553.png"/><Relationship Id="rId136" Type="http://schemas.openxmlformats.org/officeDocument/2006/relationships/image" Target="../media/image555.png"/><Relationship Id="rId157" Type="http://schemas.openxmlformats.org/officeDocument/2006/relationships/customXml" Target="../ink/ink914.xml"/><Relationship Id="rId178" Type="http://schemas.openxmlformats.org/officeDocument/2006/relationships/image" Target="../media/image576.png"/><Relationship Id="rId61" Type="http://schemas.openxmlformats.org/officeDocument/2006/relationships/image" Target="../media/image474.png"/><Relationship Id="rId82" Type="http://schemas.openxmlformats.org/officeDocument/2006/relationships/image" Target="../media/image521.png"/><Relationship Id="rId152" Type="http://schemas.openxmlformats.org/officeDocument/2006/relationships/image" Target="../media/image563.png"/><Relationship Id="rId173" Type="http://schemas.openxmlformats.org/officeDocument/2006/relationships/customXml" Target="../ink/ink922.xml"/><Relationship Id="rId194" Type="http://schemas.openxmlformats.org/officeDocument/2006/relationships/image" Target="../media/image584.png"/><Relationship Id="rId199" Type="http://schemas.openxmlformats.org/officeDocument/2006/relationships/customXml" Target="../ink/ink935.xml"/><Relationship Id="rId203" Type="http://schemas.openxmlformats.org/officeDocument/2006/relationships/customXml" Target="../ink/ink937.xml"/><Relationship Id="rId19" Type="http://schemas.openxmlformats.org/officeDocument/2006/relationships/customXml" Target="../ink/ink842.xml"/><Relationship Id="rId14" Type="http://schemas.openxmlformats.org/officeDocument/2006/relationships/image" Target="../media/image373.png"/><Relationship Id="rId30" Type="http://schemas.openxmlformats.org/officeDocument/2006/relationships/image" Target="../media/image382.png"/><Relationship Id="rId35" Type="http://schemas.openxmlformats.org/officeDocument/2006/relationships/customXml" Target="../ink/ink851.xml"/><Relationship Id="rId56" Type="http://schemas.openxmlformats.org/officeDocument/2006/relationships/image" Target="../media/image447.png"/><Relationship Id="rId77" Type="http://schemas.openxmlformats.org/officeDocument/2006/relationships/customXml" Target="../ink/ink873.xml"/><Relationship Id="rId100" Type="http://schemas.openxmlformats.org/officeDocument/2006/relationships/customXml" Target="../ink/ink885.xml"/><Relationship Id="rId105" Type="http://schemas.openxmlformats.org/officeDocument/2006/relationships/image" Target="../media/image540.png"/><Relationship Id="rId126" Type="http://schemas.openxmlformats.org/officeDocument/2006/relationships/customXml" Target="../ink/ink898.xml"/><Relationship Id="rId147" Type="http://schemas.openxmlformats.org/officeDocument/2006/relationships/customXml" Target="../ink/ink909.xml"/><Relationship Id="rId168" Type="http://schemas.openxmlformats.org/officeDocument/2006/relationships/image" Target="../media/image571.png"/><Relationship Id="rId8" Type="http://schemas.openxmlformats.org/officeDocument/2006/relationships/customXml" Target="../ink/ink836.xml"/><Relationship Id="rId51" Type="http://schemas.openxmlformats.org/officeDocument/2006/relationships/customXml" Target="../ink/ink859.xml"/><Relationship Id="rId72" Type="http://schemas.openxmlformats.org/officeDocument/2006/relationships/image" Target="../media/image512.png"/><Relationship Id="rId93" Type="http://schemas.openxmlformats.org/officeDocument/2006/relationships/image" Target="../media/image534.png"/><Relationship Id="rId98" Type="http://schemas.openxmlformats.org/officeDocument/2006/relationships/customXml" Target="../ink/ink884.xml"/><Relationship Id="rId121" Type="http://schemas.openxmlformats.org/officeDocument/2006/relationships/image" Target="../media/image548.png"/><Relationship Id="rId142" Type="http://schemas.openxmlformats.org/officeDocument/2006/relationships/image" Target="../media/image558.png"/><Relationship Id="rId163" Type="http://schemas.openxmlformats.org/officeDocument/2006/relationships/customXml" Target="../ink/ink917.xml"/><Relationship Id="rId184" Type="http://schemas.openxmlformats.org/officeDocument/2006/relationships/image" Target="../media/image579.png"/><Relationship Id="rId189" Type="http://schemas.openxmlformats.org/officeDocument/2006/relationships/customXml" Target="../ink/ink930.xml"/><Relationship Id="rId3" Type="http://schemas.openxmlformats.org/officeDocument/2006/relationships/image" Target="../media/image1440.png"/><Relationship Id="rId25" Type="http://schemas.openxmlformats.org/officeDocument/2006/relationships/customXml" Target="../ink/ink845.xml"/><Relationship Id="rId46" Type="http://schemas.openxmlformats.org/officeDocument/2006/relationships/image" Target="../media/image389.png"/><Relationship Id="rId67" Type="http://schemas.openxmlformats.org/officeDocument/2006/relationships/image" Target="../media/image493.png"/><Relationship Id="rId116" Type="http://schemas.openxmlformats.org/officeDocument/2006/relationships/customXml" Target="../ink/ink893.xml"/><Relationship Id="rId137" Type="http://schemas.openxmlformats.org/officeDocument/2006/relationships/customXml" Target="../ink/ink904.xml"/><Relationship Id="rId158" Type="http://schemas.openxmlformats.org/officeDocument/2006/relationships/image" Target="../media/image566.png"/><Relationship Id="rId20" Type="http://schemas.openxmlformats.org/officeDocument/2006/relationships/image" Target="../media/image377.png"/><Relationship Id="rId41" Type="http://schemas.openxmlformats.org/officeDocument/2006/relationships/customXml" Target="../ink/ink854.xml"/><Relationship Id="rId62" Type="http://schemas.openxmlformats.org/officeDocument/2006/relationships/customXml" Target="../ink/ink865.xml"/><Relationship Id="rId83" Type="http://schemas.openxmlformats.org/officeDocument/2006/relationships/customXml" Target="../ink/ink876.xml"/><Relationship Id="rId88" Type="http://schemas.openxmlformats.org/officeDocument/2006/relationships/customXml" Target="../ink/ink879.xml"/><Relationship Id="rId111" Type="http://schemas.openxmlformats.org/officeDocument/2006/relationships/image" Target="../media/image543.png"/><Relationship Id="rId132" Type="http://schemas.openxmlformats.org/officeDocument/2006/relationships/customXml" Target="../ink/ink901.xml"/><Relationship Id="rId153" Type="http://schemas.openxmlformats.org/officeDocument/2006/relationships/customXml" Target="../ink/ink912.xml"/><Relationship Id="rId174" Type="http://schemas.openxmlformats.org/officeDocument/2006/relationships/image" Target="../media/image574.png"/><Relationship Id="rId179" Type="http://schemas.openxmlformats.org/officeDocument/2006/relationships/customXml" Target="../ink/ink925.xml"/><Relationship Id="rId195" Type="http://schemas.openxmlformats.org/officeDocument/2006/relationships/customXml" Target="../ink/ink933.xml"/><Relationship Id="rId190" Type="http://schemas.openxmlformats.org/officeDocument/2006/relationships/image" Target="../media/image582.png"/><Relationship Id="rId204" Type="http://schemas.openxmlformats.org/officeDocument/2006/relationships/image" Target="../media/image589.png"/><Relationship Id="rId15" Type="http://schemas.openxmlformats.org/officeDocument/2006/relationships/customXml" Target="../ink/ink840.xml"/><Relationship Id="rId36" Type="http://schemas.openxmlformats.org/officeDocument/2006/relationships/image" Target="../media/image384.png"/><Relationship Id="rId57" Type="http://schemas.openxmlformats.org/officeDocument/2006/relationships/customXml" Target="../ink/ink862.xml"/><Relationship Id="rId106" Type="http://schemas.openxmlformats.org/officeDocument/2006/relationships/customXml" Target="../ink/ink888.xml"/><Relationship Id="rId127" Type="http://schemas.openxmlformats.org/officeDocument/2006/relationships/image" Target="../media/image551.png"/><Relationship Id="rId10" Type="http://schemas.openxmlformats.org/officeDocument/2006/relationships/customXml" Target="../ink/ink837.xml"/><Relationship Id="rId31" Type="http://schemas.openxmlformats.org/officeDocument/2006/relationships/customXml" Target="../ink/ink848.xml"/><Relationship Id="rId52" Type="http://schemas.openxmlformats.org/officeDocument/2006/relationships/image" Target="../media/image406.png"/><Relationship Id="rId73" Type="http://schemas.openxmlformats.org/officeDocument/2006/relationships/customXml" Target="../ink/ink871.xml"/><Relationship Id="rId78" Type="http://schemas.openxmlformats.org/officeDocument/2006/relationships/image" Target="../media/image515.png"/><Relationship Id="rId94" Type="http://schemas.openxmlformats.org/officeDocument/2006/relationships/customXml" Target="../ink/ink882.xml"/><Relationship Id="rId99" Type="http://schemas.openxmlformats.org/officeDocument/2006/relationships/image" Target="../media/image537.png"/><Relationship Id="rId101" Type="http://schemas.openxmlformats.org/officeDocument/2006/relationships/image" Target="../media/image538.png"/><Relationship Id="rId122" Type="http://schemas.openxmlformats.org/officeDocument/2006/relationships/customXml" Target="../ink/ink896.xml"/><Relationship Id="rId143" Type="http://schemas.openxmlformats.org/officeDocument/2006/relationships/customXml" Target="../ink/ink907.xml"/><Relationship Id="rId148" Type="http://schemas.openxmlformats.org/officeDocument/2006/relationships/image" Target="../media/image561.png"/><Relationship Id="rId164" Type="http://schemas.openxmlformats.org/officeDocument/2006/relationships/image" Target="../media/image569.png"/><Relationship Id="rId169" Type="http://schemas.openxmlformats.org/officeDocument/2006/relationships/customXml" Target="../ink/ink920.xml"/><Relationship Id="rId185" Type="http://schemas.openxmlformats.org/officeDocument/2006/relationships/customXml" Target="../ink/ink928.xml"/><Relationship Id="rId4" Type="http://schemas.openxmlformats.org/officeDocument/2006/relationships/customXml" Target="../ink/ink834.xml"/><Relationship Id="rId9" Type="http://schemas.openxmlformats.org/officeDocument/2006/relationships/image" Target="../media/image371.png"/><Relationship Id="rId180" Type="http://schemas.openxmlformats.org/officeDocument/2006/relationships/image" Target="../media/image577.png"/><Relationship Id="rId26" Type="http://schemas.openxmlformats.org/officeDocument/2006/relationships/image" Target="../media/image380.png"/><Relationship Id="rId47" Type="http://schemas.openxmlformats.org/officeDocument/2006/relationships/customXml" Target="../ink/ink857.xml"/><Relationship Id="rId68" Type="http://schemas.openxmlformats.org/officeDocument/2006/relationships/customXml" Target="../ink/ink868.xml"/><Relationship Id="rId89" Type="http://schemas.openxmlformats.org/officeDocument/2006/relationships/image" Target="../media/image532.png"/><Relationship Id="rId112" Type="http://schemas.openxmlformats.org/officeDocument/2006/relationships/customXml" Target="../ink/ink891.xml"/><Relationship Id="rId133" Type="http://schemas.openxmlformats.org/officeDocument/2006/relationships/image" Target="../media/image554.png"/><Relationship Id="rId154" Type="http://schemas.openxmlformats.org/officeDocument/2006/relationships/image" Target="../media/image564.png"/><Relationship Id="rId175" Type="http://schemas.openxmlformats.org/officeDocument/2006/relationships/customXml" Target="../ink/ink923.xml"/><Relationship Id="rId196" Type="http://schemas.openxmlformats.org/officeDocument/2006/relationships/image" Target="../media/image585.png"/><Relationship Id="rId200" Type="http://schemas.openxmlformats.org/officeDocument/2006/relationships/image" Target="../media/image587.png"/><Relationship Id="rId16" Type="http://schemas.openxmlformats.org/officeDocument/2006/relationships/image" Target="../media/image375.png"/><Relationship Id="rId37" Type="http://schemas.openxmlformats.org/officeDocument/2006/relationships/customXml" Target="../ink/ink852.xml"/><Relationship Id="rId58" Type="http://schemas.openxmlformats.org/officeDocument/2006/relationships/customXml" Target="../ink/ink863.xml"/><Relationship Id="rId79" Type="http://schemas.openxmlformats.org/officeDocument/2006/relationships/customXml" Target="../ink/ink874.xml"/><Relationship Id="rId102" Type="http://schemas.openxmlformats.org/officeDocument/2006/relationships/customXml" Target="../ink/ink886.xml"/><Relationship Id="rId123" Type="http://schemas.openxmlformats.org/officeDocument/2006/relationships/image" Target="../media/image549.png"/><Relationship Id="rId144" Type="http://schemas.openxmlformats.org/officeDocument/2006/relationships/image" Target="../media/image559.png"/><Relationship Id="rId90" Type="http://schemas.openxmlformats.org/officeDocument/2006/relationships/customXml" Target="../ink/ink880.xml"/><Relationship Id="rId165" Type="http://schemas.openxmlformats.org/officeDocument/2006/relationships/customXml" Target="../ink/ink918.xml"/><Relationship Id="rId186" Type="http://schemas.openxmlformats.org/officeDocument/2006/relationships/image" Target="../media/image580.png"/><Relationship Id="rId27" Type="http://schemas.openxmlformats.org/officeDocument/2006/relationships/customXml" Target="../ink/ink846.xml"/><Relationship Id="rId48" Type="http://schemas.openxmlformats.org/officeDocument/2006/relationships/image" Target="../media/image390.png"/><Relationship Id="rId69" Type="http://schemas.openxmlformats.org/officeDocument/2006/relationships/customXml" Target="../ink/ink869.xml"/><Relationship Id="rId113" Type="http://schemas.openxmlformats.org/officeDocument/2006/relationships/image" Target="../media/image544.png"/><Relationship Id="rId134" Type="http://schemas.openxmlformats.org/officeDocument/2006/relationships/customXml" Target="../ink/ink902.xml"/><Relationship Id="rId80" Type="http://schemas.openxmlformats.org/officeDocument/2006/relationships/image" Target="../media/image519.png"/><Relationship Id="rId155" Type="http://schemas.openxmlformats.org/officeDocument/2006/relationships/customXml" Target="../ink/ink913.xml"/><Relationship Id="rId176" Type="http://schemas.openxmlformats.org/officeDocument/2006/relationships/image" Target="../media/image575.png"/><Relationship Id="rId197" Type="http://schemas.openxmlformats.org/officeDocument/2006/relationships/customXml" Target="../ink/ink934.xml"/><Relationship Id="rId201" Type="http://schemas.openxmlformats.org/officeDocument/2006/relationships/customXml" Target="../ink/ink936.xml"/><Relationship Id="rId17" Type="http://schemas.openxmlformats.org/officeDocument/2006/relationships/customXml" Target="../ink/ink841.xml"/><Relationship Id="rId38" Type="http://schemas.openxmlformats.org/officeDocument/2006/relationships/image" Target="../media/image385.png"/><Relationship Id="rId59" Type="http://schemas.openxmlformats.org/officeDocument/2006/relationships/image" Target="../media/image462.png"/><Relationship Id="rId103" Type="http://schemas.openxmlformats.org/officeDocument/2006/relationships/image" Target="../media/image539.png"/><Relationship Id="rId124" Type="http://schemas.openxmlformats.org/officeDocument/2006/relationships/customXml" Target="../ink/ink897.xml"/><Relationship Id="rId70" Type="http://schemas.openxmlformats.org/officeDocument/2006/relationships/image" Target="../media/image511.png"/><Relationship Id="rId91" Type="http://schemas.openxmlformats.org/officeDocument/2006/relationships/image" Target="../media/image533.png"/><Relationship Id="rId145" Type="http://schemas.openxmlformats.org/officeDocument/2006/relationships/customXml" Target="../ink/ink908.xml"/><Relationship Id="rId166" Type="http://schemas.openxmlformats.org/officeDocument/2006/relationships/image" Target="../media/image570.png"/><Relationship Id="rId187" Type="http://schemas.openxmlformats.org/officeDocument/2006/relationships/customXml" Target="../ink/ink929.xml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381.png"/><Relationship Id="rId49" Type="http://schemas.openxmlformats.org/officeDocument/2006/relationships/customXml" Target="../ink/ink858.xml"/><Relationship Id="rId114" Type="http://schemas.openxmlformats.org/officeDocument/2006/relationships/customXml" Target="../ink/ink892.xml"/><Relationship Id="rId60" Type="http://schemas.openxmlformats.org/officeDocument/2006/relationships/customXml" Target="../ink/ink864.xml"/><Relationship Id="rId81" Type="http://schemas.openxmlformats.org/officeDocument/2006/relationships/customXml" Target="../ink/ink875.xml"/><Relationship Id="rId135" Type="http://schemas.openxmlformats.org/officeDocument/2006/relationships/customXml" Target="../ink/ink903.xml"/><Relationship Id="rId156" Type="http://schemas.openxmlformats.org/officeDocument/2006/relationships/image" Target="../media/image565.png"/><Relationship Id="rId177" Type="http://schemas.openxmlformats.org/officeDocument/2006/relationships/customXml" Target="../ink/ink924.xml"/><Relationship Id="rId198" Type="http://schemas.openxmlformats.org/officeDocument/2006/relationships/image" Target="../media/image586.png"/><Relationship Id="rId202" Type="http://schemas.openxmlformats.org/officeDocument/2006/relationships/image" Target="../media/image588.png"/><Relationship Id="rId18" Type="http://schemas.openxmlformats.org/officeDocument/2006/relationships/image" Target="../media/image376.png"/><Relationship Id="rId39" Type="http://schemas.openxmlformats.org/officeDocument/2006/relationships/customXml" Target="../ink/ink853.xml"/><Relationship Id="rId50" Type="http://schemas.openxmlformats.org/officeDocument/2006/relationships/image" Target="../media/image395.png"/><Relationship Id="rId104" Type="http://schemas.openxmlformats.org/officeDocument/2006/relationships/customXml" Target="../ink/ink887.xml"/><Relationship Id="rId125" Type="http://schemas.openxmlformats.org/officeDocument/2006/relationships/image" Target="../media/image550.png"/><Relationship Id="rId146" Type="http://schemas.openxmlformats.org/officeDocument/2006/relationships/image" Target="../media/image560.png"/><Relationship Id="rId167" Type="http://schemas.openxmlformats.org/officeDocument/2006/relationships/customXml" Target="../ink/ink919.xml"/><Relationship Id="rId188" Type="http://schemas.openxmlformats.org/officeDocument/2006/relationships/image" Target="../media/image581.png"/><Relationship Id="rId71" Type="http://schemas.openxmlformats.org/officeDocument/2006/relationships/customXml" Target="../ink/ink870.xml"/><Relationship Id="rId92" Type="http://schemas.openxmlformats.org/officeDocument/2006/relationships/customXml" Target="../ink/ink881.xml"/><Relationship Id="rId2" Type="http://schemas.openxmlformats.org/officeDocument/2006/relationships/customXml" Target="../ink/ink833.xml"/><Relationship Id="rId29" Type="http://schemas.openxmlformats.org/officeDocument/2006/relationships/customXml" Target="../ink/ink8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tiff"/><Relationship Id="rId2" Type="http://schemas.openxmlformats.org/officeDocument/2006/relationships/image" Target="../media/image257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51.xml"/><Relationship Id="rId21" Type="http://schemas.openxmlformats.org/officeDocument/2006/relationships/image" Target="../media/image1440.png"/><Relationship Id="rId34" Type="http://schemas.openxmlformats.org/officeDocument/2006/relationships/customXml" Target="../ink/ink955.xml"/><Relationship Id="rId42" Type="http://schemas.openxmlformats.org/officeDocument/2006/relationships/customXml" Target="../ink/ink959.xml"/><Relationship Id="rId47" Type="http://schemas.openxmlformats.org/officeDocument/2006/relationships/image" Target="../media/image614.png"/><Relationship Id="rId50" Type="http://schemas.openxmlformats.org/officeDocument/2006/relationships/customXml" Target="../ink/ink963.xml"/><Relationship Id="rId55" Type="http://schemas.openxmlformats.org/officeDocument/2006/relationships/image" Target="../media/image618.png"/><Relationship Id="rId63" Type="http://schemas.openxmlformats.org/officeDocument/2006/relationships/image" Target="../media/image622.png"/><Relationship Id="rId7" Type="http://schemas.openxmlformats.org/officeDocument/2006/relationships/image" Target="../media/image595.png"/><Relationship Id="rId2" Type="http://schemas.openxmlformats.org/officeDocument/2006/relationships/customXml" Target="../ink/ink939.xml"/><Relationship Id="rId16" Type="http://schemas.openxmlformats.org/officeDocument/2006/relationships/customXml" Target="../ink/ink946.xml"/><Relationship Id="rId29" Type="http://schemas.openxmlformats.org/officeDocument/2006/relationships/image" Target="../media/image605.png"/><Relationship Id="rId11" Type="http://schemas.openxmlformats.org/officeDocument/2006/relationships/image" Target="../media/image597.png"/><Relationship Id="rId24" Type="http://schemas.openxmlformats.org/officeDocument/2006/relationships/customXml" Target="../ink/ink950.xml"/><Relationship Id="rId32" Type="http://schemas.openxmlformats.org/officeDocument/2006/relationships/customXml" Target="../ink/ink954.xml"/><Relationship Id="rId37" Type="http://schemas.openxmlformats.org/officeDocument/2006/relationships/image" Target="../media/image609.png"/><Relationship Id="rId40" Type="http://schemas.openxmlformats.org/officeDocument/2006/relationships/customXml" Target="../ink/ink958.xml"/><Relationship Id="rId45" Type="http://schemas.openxmlformats.org/officeDocument/2006/relationships/image" Target="../media/image613.png"/><Relationship Id="rId53" Type="http://schemas.openxmlformats.org/officeDocument/2006/relationships/image" Target="../media/image617.png"/><Relationship Id="rId58" Type="http://schemas.openxmlformats.org/officeDocument/2006/relationships/customXml" Target="../ink/ink967.xml"/><Relationship Id="rId66" Type="http://schemas.openxmlformats.org/officeDocument/2006/relationships/customXml" Target="../ink/ink971.xml"/><Relationship Id="rId5" Type="http://schemas.openxmlformats.org/officeDocument/2006/relationships/image" Target="../media/image594.png"/><Relationship Id="rId61" Type="http://schemas.openxmlformats.org/officeDocument/2006/relationships/image" Target="../media/image621.png"/><Relationship Id="rId19" Type="http://schemas.openxmlformats.org/officeDocument/2006/relationships/image" Target="../media/image601.png"/><Relationship Id="rId14" Type="http://schemas.openxmlformats.org/officeDocument/2006/relationships/customXml" Target="../ink/ink945.xml"/><Relationship Id="rId22" Type="http://schemas.openxmlformats.org/officeDocument/2006/relationships/customXml" Target="../ink/ink949.xml"/><Relationship Id="rId27" Type="http://schemas.openxmlformats.org/officeDocument/2006/relationships/image" Target="../media/image604.png"/><Relationship Id="rId30" Type="http://schemas.openxmlformats.org/officeDocument/2006/relationships/customXml" Target="../ink/ink953.xml"/><Relationship Id="rId35" Type="http://schemas.openxmlformats.org/officeDocument/2006/relationships/image" Target="../media/image608.png"/><Relationship Id="rId43" Type="http://schemas.openxmlformats.org/officeDocument/2006/relationships/image" Target="../media/image612.png"/><Relationship Id="rId48" Type="http://schemas.openxmlformats.org/officeDocument/2006/relationships/customXml" Target="../ink/ink962.xml"/><Relationship Id="rId56" Type="http://schemas.openxmlformats.org/officeDocument/2006/relationships/customXml" Target="../ink/ink966.xml"/><Relationship Id="rId64" Type="http://schemas.openxmlformats.org/officeDocument/2006/relationships/customXml" Target="../ink/ink970.xml"/><Relationship Id="rId8" Type="http://schemas.openxmlformats.org/officeDocument/2006/relationships/customXml" Target="../ink/ink942.xml"/><Relationship Id="rId51" Type="http://schemas.openxmlformats.org/officeDocument/2006/relationships/image" Target="../media/image616.png"/><Relationship Id="rId3" Type="http://schemas.openxmlformats.org/officeDocument/2006/relationships/image" Target="../media/image593.png"/><Relationship Id="rId12" Type="http://schemas.openxmlformats.org/officeDocument/2006/relationships/customXml" Target="../ink/ink944.xml"/><Relationship Id="rId17" Type="http://schemas.openxmlformats.org/officeDocument/2006/relationships/image" Target="../media/image600.png"/><Relationship Id="rId25" Type="http://schemas.openxmlformats.org/officeDocument/2006/relationships/image" Target="../media/image603.png"/><Relationship Id="rId33" Type="http://schemas.openxmlformats.org/officeDocument/2006/relationships/image" Target="../media/image607.png"/><Relationship Id="rId38" Type="http://schemas.openxmlformats.org/officeDocument/2006/relationships/customXml" Target="../ink/ink957.xml"/><Relationship Id="rId46" Type="http://schemas.openxmlformats.org/officeDocument/2006/relationships/customXml" Target="../ink/ink961.xml"/><Relationship Id="rId59" Type="http://schemas.openxmlformats.org/officeDocument/2006/relationships/image" Target="../media/image620.png"/><Relationship Id="rId67" Type="http://schemas.openxmlformats.org/officeDocument/2006/relationships/image" Target="../media/image624.png"/><Relationship Id="rId20" Type="http://schemas.openxmlformats.org/officeDocument/2006/relationships/customXml" Target="../ink/ink948.xml"/><Relationship Id="rId41" Type="http://schemas.openxmlformats.org/officeDocument/2006/relationships/image" Target="../media/image611.png"/><Relationship Id="rId54" Type="http://schemas.openxmlformats.org/officeDocument/2006/relationships/customXml" Target="../ink/ink965.xml"/><Relationship Id="rId62" Type="http://schemas.openxmlformats.org/officeDocument/2006/relationships/customXml" Target="../ink/ink96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41.xml"/><Relationship Id="rId15" Type="http://schemas.openxmlformats.org/officeDocument/2006/relationships/image" Target="../media/image599.png"/><Relationship Id="rId23" Type="http://schemas.openxmlformats.org/officeDocument/2006/relationships/image" Target="../media/image602.png"/><Relationship Id="rId28" Type="http://schemas.openxmlformats.org/officeDocument/2006/relationships/customXml" Target="../ink/ink952.xml"/><Relationship Id="rId36" Type="http://schemas.openxmlformats.org/officeDocument/2006/relationships/customXml" Target="../ink/ink956.xml"/><Relationship Id="rId49" Type="http://schemas.openxmlformats.org/officeDocument/2006/relationships/image" Target="../media/image615.png"/><Relationship Id="rId57" Type="http://schemas.openxmlformats.org/officeDocument/2006/relationships/image" Target="../media/image619.png"/><Relationship Id="rId10" Type="http://schemas.openxmlformats.org/officeDocument/2006/relationships/customXml" Target="../ink/ink943.xml"/><Relationship Id="rId31" Type="http://schemas.openxmlformats.org/officeDocument/2006/relationships/image" Target="../media/image606.png"/><Relationship Id="rId44" Type="http://schemas.openxmlformats.org/officeDocument/2006/relationships/customXml" Target="../ink/ink960.xml"/><Relationship Id="rId52" Type="http://schemas.openxmlformats.org/officeDocument/2006/relationships/customXml" Target="../ink/ink964.xml"/><Relationship Id="rId60" Type="http://schemas.openxmlformats.org/officeDocument/2006/relationships/customXml" Target="../ink/ink968.xml"/><Relationship Id="rId65" Type="http://schemas.openxmlformats.org/officeDocument/2006/relationships/image" Target="../media/image623.png"/><Relationship Id="rId4" Type="http://schemas.openxmlformats.org/officeDocument/2006/relationships/customXml" Target="../ink/ink940.xml"/><Relationship Id="rId9" Type="http://schemas.openxmlformats.org/officeDocument/2006/relationships/image" Target="../media/image596.png"/><Relationship Id="rId13" Type="http://schemas.openxmlformats.org/officeDocument/2006/relationships/image" Target="../media/image598.png"/><Relationship Id="rId18" Type="http://schemas.openxmlformats.org/officeDocument/2006/relationships/customXml" Target="../ink/ink947.xml"/><Relationship Id="rId39" Type="http://schemas.openxmlformats.org/officeDocument/2006/relationships/image" Target="../media/image610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9.png"/><Relationship Id="rId18" Type="http://schemas.openxmlformats.org/officeDocument/2006/relationships/customXml" Target="../ink/ink980.xml"/><Relationship Id="rId26" Type="http://schemas.openxmlformats.org/officeDocument/2006/relationships/customXml" Target="../ink/ink984.xml"/><Relationship Id="rId39" Type="http://schemas.openxmlformats.org/officeDocument/2006/relationships/image" Target="../media/image642.png"/><Relationship Id="rId21" Type="http://schemas.openxmlformats.org/officeDocument/2006/relationships/image" Target="../media/image633.png"/><Relationship Id="rId34" Type="http://schemas.openxmlformats.org/officeDocument/2006/relationships/customXml" Target="../ink/ink988.xml"/><Relationship Id="rId42" Type="http://schemas.openxmlformats.org/officeDocument/2006/relationships/customXml" Target="../ink/ink992.xml"/><Relationship Id="rId47" Type="http://schemas.openxmlformats.org/officeDocument/2006/relationships/image" Target="../media/image646.png"/><Relationship Id="rId7" Type="http://schemas.openxmlformats.org/officeDocument/2006/relationships/image" Target="../media/image626.png"/><Relationship Id="rId2" Type="http://schemas.openxmlformats.org/officeDocument/2006/relationships/customXml" Target="../ink/ink972.xml"/><Relationship Id="rId16" Type="http://schemas.openxmlformats.org/officeDocument/2006/relationships/customXml" Target="../ink/ink979.xml"/><Relationship Id="rId29" Type="http://schemas.openxmlformats.org/officeDocument/2006/relationships/image" Target="../media/image63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74.xml"/><Relationship Id="rId11" Type="http://schemas.openxmlformats.org/officeDocument/2006/relationships/image" Target="../media/image628.png"/><Relationship Id="rId24" Type="http://schemas.openxmlformats.org/officeDocument/2006/relationships/customXml" Target="../ink/ink983.xml"/><Relationship Id="rId32" Type="http://schemas.openxmlformats.org/officeDocument/2006/relationships/customXml" Target="../ink/ink987.xml"/><Relationship Id="rId37" Type="http://schemas.openxmlformats.org/officeDocument/2006/relationships/image" Target="../media/image641.png"/><Relationship Id="rId40" Type="http://schemas.openxmlformats.org/officeDocument/2006/relationships/customXml" Target="../ink/ink991.xml"/><Relationship Id="rId45" Type="http://schemas.openxmlformats.org/officeDocument/2006/relationships/image" Target="../media/image645.png"/><Relationship Id="rId5" Type="http://schemas.openxmlformats.org/officeDocument/2006/relationships/image" Target="../media/image625.png"/><Relationship Id="rId15" Type="http://schemas.openxmlformats.org/officeDocument/2006/relationships/image" Target="../media/image630.png"/><Relationship Id="rId23" Type="http://schemas.openxmlformats.org/officeDocument/2006/relationships/image" Target="../media/image634.png"/><Relationship Id="rId28" Type="http://schemas.openxmlformats.org/officeDocument/2006/relationships/customXml" Target="../ink/ink985.xml"/><Relationship Id="rId36" Type="http://schemas.openxmlformats.org/officeDocument/2006/relationships/customXml" Target="../ink/ink989.xml"/><Relationship Id="rId10" Type="http://schemas.openxmlformats.org/officeDocument/2006/relationships/customXml" Target="../ink/ink976.xml"/><Relationship Id="rId19" Type="http://schemas.openxmlformats.org/officeDocument/2006/relationships/image" Target="../media/image632.png"/><Relationship Id="rId31" Type="http://schemas.openxmlformats.org/officeDocument/2006/relationships/image" Target="../media/image638.png"/><Relationship Id="rId44" Type="http://schemas.openxmlformats.org/officeDocument/2006/relationships/customXml" Target="../ink/ink993.xml"/><Relationship Id="rId4" Type="http://schemas.openxmlformats.org/officeDocument/2006/relationships/customXml" Target="../ink/ink973.xml"/><Relationship Id="rId9" Type="http://schemas.openxmlformats.org/officeDocument/2006/relationships/image" Target="../media/image627.png"/><Relationship Id="rId14" Type="http://schemas.openxmlformats.org/officeDocument/2006/relationships/customXml" Target="../ink/ink978.xml"/><Relationship Id="rId22" Type="http://schemas.openxmlformats.org/officeDocument/2006/relationships/customXml" Target="../ink/ink982.xml"/><Relationship Id="rId27" Type="http://schemas.openxmlformats.org/officeDocument/2006/relationships/image" Target="../media/image636.png"/><Relationship Id="rId30" Type="http://schemas.openxmlformats.org/officeDocument/2006/relationships/customXml" Target="../ink/ink986.xml"/><Relationship Id="rId35" Type="http://schemas.openxmlformats.org/officeDocument/2006/relationships/image" Target="../media/image640.png"/><Relationship Id="rId43" Type="http://schemas.openxmlformats.org/officeDocument/2006/relationships/image" Target="../media/image644.png"/><Relationship Id="rId8" Type="http://schemas.openxmlformats.org/officeDocument/2006/relationships/customXml" Target="../ink/ink975.xml"/><Relationship Id="rId3" Type="http://schemas.openxmlformats.org/officeDocument/2006/relationships/image" Target="../media/image371.png"/><Relationship Id="rId12" Type="http://schemas.openxmlformats.org/officeDocument/2006/relationships/customXml" Target="../ink/ink977.xml"/><Relationship Id="rId17" Type="http://schemas.openxmlformats.org/officeDocument/2006/relationships/image" Target="../media/image631.png"/><Relationship Id="rId25" Type="http://schemas.openxmlformats.org/officeDocument/2006/relationships/image" Target="../media/image635.png"/><Relationship Id="rId33" Type="http://schemas.openxmlformats.org/officeDocument/2006/relationships/image" Target="../media/image639.png"/><Relationship Id="rId38" Type="http://schemas.openxmlformats.org/officeDocument/2006/relationships/customXml" Target="../ink/ink990.xml"/><Relationship Id="rId46" Type="http://schemas.openxmlformats.org/officeDocument/2006/relationships/customXml" Target="../ink/ink994.xml"/><Relationship Id="rId20" Type="http://schemas.openxmlformats.org/officeDocument/2006/relationships/customXml" Target="../ink/ink981.xml"/><Relationship Id="rId41" Type="http://schemas.openxmlformats.org/officeDocument/2006/relationships/image" Target="../media/image643.png"/></Relationships>
</file>

<file path=ppt/slides/_rels/slide4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53.xml"/><Relationship Id="rId21" Type="http://schemas.openxmlformats.org/officeDocument/2006/relationships/image" Target="../media/image656.png"/><Relationship Id="rId42" Type="http://schemas.openxmlformats.org/officeDocument/2006/relationships/customXml" Target="../ink/ink1015.xml"/><Relationship Id="rId63" Type="http://schemas.openxmlformats.org/officeDocument/2006/relationships/image" Target="../media/image676.png"/><Relationship Id="rId84" Type="http://schemas.openxmlformats.org/officeDocument/2006/relationships/customXml" Target="../ink/ink1036.xml"/><Relationship Id="rId138" Type="http://schemas.openxmlformats.org/officeDocument/2006/relationships/customXml" Target="../ink/ink1064.xml"/><Relationship Id="rId159" Type="http://schemas.openxmlformats.org/officeDocument/2006/relationships/customXml" Target="../ink/ink1077.xml"/><Relationship Id="rId170" Type="http://schemas.openxmlformats.org/officeDocument/2006/relationships/image" Target="../media/image726.png"/><Relationship Id="rId191" Type="http://schemas.openxmlformats.org/officeDocument/2006/relationships/customXml" Target="../ink/ink1093.xml"/><Relationship Id="rId205" Type="http://schemas.openxmlformats.org/officeDocument/2006/relationships/customXml" Target="../ink/ink1100.xml"/><Relationship Id="rId226" Type="http://schemas.openxmlformats.org/officeDocument/2006/relationships/image" Target="../media/image754.png"/><Relationship Id="rId107" Type="http://schemas.openxmlformats.org/officeDocument/2006/relationships/image" Target="../media/image698.png"/><Relationship Id="rId11" Type="http://schemas.openxmlformats.org/officeDocument/2006/relationships/image" Target="../media/image651.png"/><Relationship Id="rId32" Type="http://schemas.openxmlformats.org/officeDocument/2006/relationships/customXml" Target="../ink/ink1010.xml"/><Relationship Id="rId53" Type="http://schemas.openxmlformats.org/officeDocument/2006/relationships/image" Target="../media/image671.png"/><Relationship Id="rId74" Type="http://schemas.openxmlformats.org/officeDocument/2006/relationships/customXml" Target="../ink/ink1031.xml"/><Relationship Id="rId128" Type="http://schemas.openxmlformats.org/officeDocument/2006/relationships/image" Target="../media/image708.png"/><Relationship Id="rId149" Type="http://schemas.openxmlformats.org/officeDocument/2006/relationships/image" Target="../media/image717.png"/><Relationship Id="rId5" Type="http://schemas.openxmlformats.org/officeDocument/2006/relationships/image" Target="../media/image648.png"/><Relationship Id="rId95" Type="http://schemas.openxmlformats.org/officeDocument/2006/relationships/image" Target="../media/image692.png"/><Relationship Id="rId160" Type="http://schemas.openxmlformats.org/officeDocument/2006/relationships/image" Target="../media/image721.png"/><Relationship Id="rId181" Type="http://schemas.openxmlformats.org/officeDocument/2006/relationships/customXml" Target="../ink/ink1088.xml"/><Relationship Id="rId216" Type="http://schemas.openxmlformats.org/officeDocument/2006/relationships/image" Target="../media/image749.png"/><Relationship Id="rId237" Type="http://schemas.openxmlformats.org/officeDocument/2006/relationships/customXml" Target="../ink/ink1116.xml"/><Relationship Id="rId22" Type="http://schemas.openxmlformats.org/officeDocument/2006/relationships/customXml" Target="../ink/ink1005.xml"/><Relationship Id="rId43" Type="http://schemas.openxmlformats.org/officeDocument/2006/relationships/image" Target="../media/image666.png"/><Relationship Id="rId64" Type="http://schemas.openxmlformats.org/officeDocument/2006/relationships/customXml" Target="../ink/ink1026.xml"/><Relationship Id="rId118" Type="http://schemas.openxmlformats.org/officeDocument/2006/relationships/image" Target="../media/image703.png"/><Relationship Id="rId139" Type="http://schemas.openxmlformats.org/officeDocument/2006/relationships/image" Target="../media/image713.png"/><Relationship Id="rId85" Type="http://schemas.openxmlformats.org/officeDocument/2006/relationships/image" Target="../media/image687.png"/><Relationship Id="rId150" Type="http://schemas.openxmlformats.org/officeDocument/2006/relationships/customXml" Target="../ink/ink1071.xml"/><Relationship Id="rId171" Type="http://schemas.openxmlformats.org/officeDocument/2006/relationships/customXml" Target="../ink/ink1083.xml"/><Relationship Id="rId192" Type="http://schemas.openxmlformats.org/officeDocument/2006/relationships/image" Target="../media/image737.png"/><Relationship Id="rId206" Type="http://schemas.openxmlformats.org/officeDocument/2006/relationships/image" Target="../media/image744.png"/><Relationship Id="rId227" Type="http://schemas.openxmlformats.org/officeDocument/2006/relationships/customXml" Target="../ink/ink1111.xml"/><Relationship Id="rId12" Type="http://schemas.openxmlformats.org/officeDocument/2006/relationships/customXml" Target="../ink/ink1000.xml"/><Relationship Id="rId33" Type="http://schemas.openxmlformats.org/officeDocument/2006/relationships/image" Target="../media/image662.png"/><Relationship Id="rId108" Type="http://schemas.openxmlformats.org/officeDocument/2006/relationships/customXml" Target="../ink/ink1048.xml"/><Relationship Id="rId129" Type="http://schemas.openxmlformats.org/officeDocument/2006/relationships/customXml" Target="../ink/ink1059.xml"/><Relationship Id="rId54" Type="http://schemas.openxmlformats.org/officeDocument/2006/relationships/customXml" Target="../ink/ink1021.xml"/><Relationship Id="rId75" Type="http://schemas.openxmlformats.org/officeDocument/2006/relationships/image" Target="../media/image682.png"/><Relationship Id="rId96" Type="http://schemas.openxmlformats.org/officeDocument/2006/relationships/customXml" Target="../ink/ink1042.xml"/><Relationship Id="rId140" Type="http://schemas.openxmlformats.org/officeDocument/2006/relationships/customXml" Target="../ink/ink1065.xml"/><Relationship Id="rId161" Type="http://schemas.openxmlformats.org/officeDocument/2006/relationships/customXml" Target="../ink/ink1078.xml"/><Relationship Id="rId182" Type="http://schemas.openxmlformats.org/officeDocument/2006/relationships/image" Target="../media/image732.png"/><Relationship Id="rId217" Type="http://schemas.openxmlformats.org/officeDocument/2006/relationships/customXml" Target="../ink/ink1106.xml"/><Relationship Id="rId6" Type="http://schemas.openxmlformats.org/officeDocument/2006/relationships/customXml" Target="../ink/ink997.xml"/><Relationship Id="rId238" Type="http://schemas.openxmlformats.org/officeDocument/2006/relationships/image" Target="../media/image760.png"/><Relationship Id="rId23" Type="http://schemas.openxmlformats.org/officeDocument/2006/relationships/image" Target="../media/image657.png"/><Relationship Id="rId119" Type="http://schemas.openxmlformats.org/officeDocument/2006/relationships/customXml" Target="../ink/ink1054.xml"/><Relationship Id="rId44" Type="http://schemas.openxmlformats.org/officeDocument/2006/relationships/customXml" Target="../ink/ink1016.xml"/><Relationship Id="rId65" Type="http://schemas.openxmlformats.org/officeDocument/2006/relationships/image" Target="../media/image677.png"/><Relationship Id="rId86" Type="http://schemas.openxmlformats.org/officeDocument/2006/relationships/customXml" Target="../ink/ink1037.xml"/><Relationship Id="rId130" Type="http://schemas.openxmlformats.org/officeDocument/2006/relationships/customXml" Target="../ink/ink1060.xml"/><Relationship Id="rId151" Type="http://schemas.openxmlformats.org/officeDocument/2006/relationships/customXml" Target="../ink/ink1072.xml"/><Relationship Id="rId172" Type="http://schemas.openxmlformats.org/officeDocument/2006/relationships/image" Target="../media/image727.png"/><Relationship Id="rId193" Type="http://schemas.openxmlformats.org/officeDocument/2006/relationships/customXml" Target="../ink/ink1094.xml"/><Relationship Id="rId207" Type="http://schemas.openxmlformats.org/officeDocument/2006/relationships/customXml" Target="../ink/ink1101.xml"/><Relationship Id="rId228" Type="http://schemas.openxmlformats.org/officeDocument/2006/relationships/image" Target="../media/image755.png"/><Relationship Id="rId13" Type="http://schemas.openxmlformats.org/officeDocument/2006/relationships/image" Target="../media/image652.png"/><Relationship Id="rId109" Type="http://schemas.openxmlformats.org/officeDocument/2006/relationships/image" Target="../media/image699.png"/><Relationship Id="rId34" Type="http://schemas.openxmlformats.org/officeDocument/2006/relationships/customXml" Target="../ink/ink1011.xml"/><Relationship Id="rId55" Type="http://schemas.openxmlformats.org/officeDocument/2006/relationships/image" Target="../media/image672.png"/><Relationship Id="rId76" Type="http://schemas.openxmlformats.org/officeDocument/2006/relationships/customXml" Target="../ink/ink1032.xml"/><Relationship Id="rId97" Type="http://schemas.openxmlformats.org/officeDocument/2006/relationships/image" Target="../media/image693.png"/><Relationship Id="rId120" Type="http://schemas.openxmlformats.org/officeDocument/2006/relationships/image" Target="../media/image704.png"/><Relationship Id="rId141" Type="http://schemas.openxmlformats.org/officeDocument/2006/relationships/image" Target="../media/image714.png"/><Relationship Id="rId7" Type="http://schemas.openxmlformats.org/officeDocument/2006/relationships/image" Target="../media/image649.png"/><Relationship Id="rId162" Type="http://schemas.openxmlformats.org/officeDocument/2006/relationships/image" Target="../media/image722.png"/><Relationship Id="rId183" Type="http://schemas.openxmlformats.org/officeDocument/2006/relationships/customXml" Target="../ink/ink1089.xml"/><Relationship Id="rId218" Type="http://schemas.openxmlformats.org/officeDocument/2006/relationships/image" Target="../media/image750.png"/><Relationship Id="rId239" Type="http://schemas.openxmlformats.org/officeDocument/2006/relationships/customXml" Target="../ink/ink1117.xml"/><Relationship Id="rId24" Type="http://schemas.openxmlformats.org/officeDocument/2006/relationships/customXml" Target="../ink/ink1006.xml"/><Relationship Id="rId45" Type="http://schemas.openxmlformats.org/officeDocument/2006/relationships/image" Target="../media/image667.png"/><Relationship Id="rId66" Type="http://schemas.openxmlformats.org/officeDocument/2006/relationships/customXml" Target="../ink/ink1027.xml"/><Relationship Id="rId87" Type="http://schemas.openxmlformats.org/officeDocument/2006/relationships/image" Target="../media/image688.png"/><Relationship Id="rId110" Type="http://schemas.openxmlformats.org/officeDocument/2006/relationships/customXml" Target="../ink/ink1049.xml"/><Relationship Id="rId131" Type="http://schemas.openxmlformats.org/officeDocument/2006/relationships/image" Target="../media/image709.png"/><Relationship Id="rId152" Type="http://schemas.openxmlformats.org/officeDocument/2006/relationships/customXml" Target="../ink/ink1073.xml"/><Relationship Id="rId173" Type="http://schemas.openxmlformats.org/officeDocument/2006/relationships/customXml" Target="../ink/ink1084.xml"/><Relationship Id="rId194" Type="http://schemas.openxmlformats.org/officeDocument/2006/relationships/image" Target="../media/image738.png"/><Relationship Id="rId208" Type="http://schemas.openxmlformats.org/officeDocument/2006/relationships/image" Target="../media/image745.png"/><Relationship Id="rId229" Type="http://schemas.openxmlformats.org/officeDocument/2006/relationships/customXml" Target="../ink/ink1112.xml"/><Relationship Id="rId240" Type="http://schemas.openxmlformats.org/officeDocument/2006/relationships/image" Target="../media/image761.png"/><Relationship Id="rId14" Type="http://schemas.openxmlformats.org/officeDocument/2006/relationships/customXml" Target="../ink/ink1001.xml"/><Relationship Id="rId35" Type="http://schemas.openxmlformats.org/officeDocument/2006/relationships/image" Target="../media/image663.png"/><Relationship Id="rId56" Type="http://schemas.openxmlformats.org/officeDocument/2006/relationships/customXml" Target="../ink/ink1022.xml"/><Relationship Id="rId77" Type="http://schemas.openxmlformats.org/officeDocument/2006/relationships/image" Target="../media/image683.png"/><Relationship Id="rId100" Type="http://schemas.openxmlformats.org/officeDocument/2006/relationships/customXml" Target="../ink/ink1044.xml"/><Relationship Id="rId8" Type="http://schemas.openxmlformats.org/officeDocument/2006/relationships/customXml" Target="../ink/ink998.xml"/><Relationship Id="rId98" Type="http://schemas.openxmlformats.org/officeDocument/2006/relationships/customXml" Target="../ink/ink1043.xml"/><Relationship Id="rId121" Type="http://schemas.openxmlformats.org/officeDocument/2006/relationships/customXml" Target="../ink/ink1055.xml"/><Relationship Id="rId142" Type="http://schemas.openxmlformats.org/officeDocument/2006/relationships/customXml" Target="../ink/ink1066.xml"/><Relationship Id="rId163" Type="http://schemas.openxmlformats.org/officeDocument/2006/relationships/customXml" Target="../ink/ink1079.xml"/><Relationship Id="rId184" Type="http://schemas.openxmlformats.org/officeDocument/2006/relationships/image" Target="../media/image733.png"/><Relationship Id="rId219" Type="http://schemas.openxmlformats.org/officeDocument/2006/relationships/customXml" Target="../ink/ink1107.xml"/><Relationship Id="rId230" Type="http://schemas.openxmlformats.org/officeDocument/2006/relationships/image" Target="../media/image756.png"/><Relationship Id="rId25" Type="http://schemas.openxmlformats.org/officeDocument/2006/relationships/image" Target="../media/image658.png"/><Relationship Id="rId46" Type="http://schemas.openxmlformats.org/officeDocument/2006/relationships/customXml" Target="../ink/ink1017.xml"/><Relationship Id="rId67" Type="http://schemas.openxmlformats.org/officeDocument/2006/relationships/image" Target="../media/image678.png"/><Relationship Id="rId88" Type="http://schemas.openxmlformats.org/officeDocument/2006/relationships/customXml" Target="../ink/ink1038.xml"/><Relationship Id="rId111" Type="http://schemas.openxmlformats.org/officeDocument/2006/relationships/image" Target="../media/image700.png"/><Relationship Id="rId132" Type="http://schemas.openxmlformats.org/officeDocument/2006/relationships/customXml" Target="../ink/ink1061.xml"/><Relationship Id="rId153" Type="http://schemas.openxmlformats.org/officeDocument/2006/relationships/image" Target="../media/image718.png"/><Relationship Id="rId174" Type="http://schemas.openxmlformats.org/officeDocument/2006/relationships/image" Target="../media/image728.png"/><Relationship Id="rId195" Type="http://schemas.openxmlformats.org/officeDocument/2006/relationships/customXml" Target="../ink/ink1095.xml"/><Relationship Id="rId209" Type="http://schemas.openxmlformats.org/officeDocument/2006/relationships/customXml" Target="../ink/ink1102.xml"/><Relationship Id="rId220" Type="http://schemas.openxmlformats.org/officeDocument/2006/relationships/image" Target="../media/image751.png"/><Relationship Id="rId241" Type="http://schemas.openxmlformats.org/officeDocument/2006/relationships/customXml" Target="../ink/ink1118.xml"/><Relationship Id="rId15" Type="http://schemas.openxmlformats.org/officeDocument/2006/relationships/image" Target="../media/image653.png"/><Relationship Id="rId36" Type="http://schemas.openxmlformats.org/officeDocument/2006/relationships/customXml" Target="../ink/ink1012.xml"/><Relationship Id="rId57" Type="http://schemas.openxmlformats.org/officeDocument/2006/relationships/image" Target="../media/image673.png"/><Relationship Id="rId106" Type="http://schemas.openxmlformats.org/officeDocument/2006/relationships/customXml" Target="../ink/ink1047.xml"/><Relationship Id="rId127" Type="http://schemas.openxmlformats.org/officeDocument/2006/relationships/customXml" Target="../ink/ink1058.xml"/><Relationship Id="rId10" Type="http://schemas.openxmlformats.org/officeDocument/2006/relationships/customXml" Target="../ink/ink999.xml"/><Relationship Id="rId31" Type="http://schemas.openxmlformats.org/officeDocument/2006/relationships/image" Target="../media/image661.png"/><Relationship Id="rId52" Type="http://schemas.openxmlformats.org/officeDocument/2006/relationships/customXml" Target="../ink/ink1020.xml"/><Relationship Id="rId73" Type="http://schemas.openxmlformats.org/officeDocument/2006/relationships/image" Target="../media/image681.png"/><Relationship Id="rId78" Type="http://schemas.openxmlformats.org/officeDocument/2006/relationships/customXml" Target="../ink/ink1033.xml"/><Relationship Id="rId94" Type="http://schemas.openxmlformats.org/officeDocument/2006/relationships/customXml" Target="../ink/ink1041.xml"/><Relationship Id="rId99" Type="http://schemas.openxmlformats.org/officeDocument/2006/relationships/image" Target="../media/image694.png"/><Relationship Id="rId101" Type="http://schemas.openxmlformats.org/officeDocument/2006/relationships/image" Target="../media/image695.png"/><Relationship Id="rId122" Type="http://schemas.openxmlformats.org/officeDocument/2006/relationships/image" Target="../media/image705.png"/><Relationship Id="rId143" Type="http://schemas.openxmlformats.org/officeDocument/2006/relationships/image" Target="../media/image715.png"/><Relationship Id="rId148" Type="http://schemas.openxmlformats.org/officeDocument/2006/relationships/customXml" Target="../ink/ink1070.xml"/><Relationship Id="rId164" Type="http://schemas.openxmlformats.org/officeDocument/2006/relationships/image" Target="../media/image723.png"/><Relationship Id="rId169" Type="http://schemas.openxmlformats.org/officeDocument/2006/relationships/customXml" Target="../ink/ink1082.xml"/><Relationship Id="rId185" Type="http://schemas.openxmlformats.org/officeDocument/2006/relationships/customXml" Target="../ink/ink1090.xml"/><Relationship Id="rId4" Type="http://schemas.openxmlformats.org/officeDocument/2006/relationships/customXml" Target="../ink/ink996.xml"/><Relationship Id="rId9" Type="http://schemas.openxmlformats.org/officeDocument/2006/relationships/image" Target="../media/image650.png"/><Relationship Id="rId180" Type="http://schemas.openxmlformats.org/officeDocument/2006/relationships/image" Target="../media/image731.png"/><Relationship Id="rId210" Type="http://schemas.openxmlformats.org/officeDocument/2006/relationships/image" Target="../media/image746.png"/><Relationship Id="rId215" Type="http://schemas.openxmlformats.org/officeDocument/2006/relationships/customXml" Target="../ink/ink1105.xml"/><Relationship Id="rId236" Type="http://schemas.openxmlformats.org/officeDocument/2006/relationships/image" Target="../media/image759.png"/><Relationship Id="rId26" Type="http://schemas.openxmlformats.org/officeDocument/2006/relationships/customXml" Target="../ink/ink1007.xml"/><Relationship Id="rId231" Type="http://schemas.openxmlformats.org/officeDocument/2006/relationships/customXml" Target="../ink/ink1113.xml"/><Relationship Id="rId47" Type="http://schemas.openxmlformats.org/officeDocument/2006/relationships/image" Target="../media/image668.png"/><Relationship Id="rId68" Type="http://schemas.openxmlformats.org/officeDocument/2006/relationships/customXml" Target="../ink/ink1028.xml"/><Relationship Id="rId89" Type="http://schemas.openxmlformats.org/officeDocument/2006/relationships/image" Target="../media/image689.png"/><Relationship Id="rId112" Type="http://schemas.openxmlformats.org/officeDocument/2006/relationships/customXml" Target="../ink/ink1050.xml"/><Relationship Id="rId133" Type="http://schemas.openxmlformats.org/officeDocument/2006/relationships/image" Target="../media/image710.png"/><Relationship Id="rId154" Type="http://schemas.openxmlformats.org/officeDocument/2006/relationships/customXml" Target="../ink/ink1074.xml"/><Relationship Id="rId175" Type="http://schemas.openxmlformats.org/officeDocument/2006/relationships/customXml" Target="../ink/ink1085.xml"/><Relationship Id="rId196" Type="http://schemas.openxmlformats.org/officeDocument/2006/relationships/image" Target="../media/image739.png"/><Relationship Id="rId200" Type="http://schemas.openxmlformats.org/officeDocument/2006/relationships/image" Target="../media/image741.png"/><Relationship Id="rId16" Type="http://schemas.openxmlformats.org/officeDocument/2006/relationships/customXml" Target="../ink/ink1002.xml"/><Relationship Id="rId221" Type="http://schemas.openxmlformats.org/officeDocument/2006/relationships/customXml" Target="../ink/ink1108.xml"/><Relationship Id="rId242" Type="http://schemas.openxmlformats.org/officeDocument/2006/relationships/image" Target="../media/image762.png"/><Relationship Id="rId37" Type="http://schemas.openxmlformats.org/officeDocument/2006/relationships/image" Target="../media/image1440.png"/><Relationship Id="rId58" Type="http://schemas.openxmlformats.org/officeDocument/2006/relationships/customXml" Target="../ink/ink1023.xml"/><Relationship Id="rId79" Type="http://schemas.openxmlformats.org/officeDocument/2006/relationships/image" Target="../media/image684.png"/><Relationship Id="rId102" Type="http://schemas.openxmlformats.org/officeDocument/2006/relationships/customXml" Target="../ink/ink1045.xml"/><Relationship Id="rId123" Type="http://schemas.openxmlformats.org/officeDocument/2006/relationships/customXml" Target="../ink/ink1056.xml"/><Relationship Id="rId144" Type="http://schemas.openxmlformats.org/officeDocument/2006/relationships/customXml" Target="../ink/ink1067.xml"/><Relationship Id="rId90" Type="http://schemas.openxmlformats.org/officeDocument/2006/relationships/customXml" Target="../ink/ink1039.xml"/><Relationship Id="rId165" Type="http://schemas.openxmlformats.org/officeDocument/2006/relationships/customXml" Target="../ink/ink1080.xml"/><Relationship Id="rId186" Type="http://schemas.openxmlformats.org/officeDocument/2006/relationships/image" Target="../media/image734.png"/><Relationship Id="rId211" Type="http://schemas.openxmlformats.org/officeDocument/2006/relationships/customXml" Target="../ink/ink1103.xml"/><Relationship Id="rId232" Type="http://schemas.openxmlformats.org/officeDocument/2006/relationships/image" Target="../media/image757.png"/><Relationship Id="rId27" Type="http://schemas.openxmlformats.org/officeDocument/2006/relationships/image" Target="../media/image659.png"/><Relationship Id="rId48" Type="http://schemas.openxmlformats.org/officeDocument/2006/relationships/customXml" Target="../ink/ink1018.xml"/><Relationship Id="rId69" Type="http://schemas.openxmlformats.org/officeDocument/2006/relationships/image" Target="../media/image679.png"/><Relationship Id="rId113" Type="http://schemas.openxmlformats.org/officeDocument/2006/relationships/image" Target="../media/image701.png"/><Relationship Id="rId134" Type="http://schemas.openxmlformats.org/officeDocument/2006/relationships/customXml" Target="../ink/ink1062.xml"/><Relationship Id="rId80" Type="http://schemas.openxmlformats.org/officeDocument/2006/relationships/customXml" Target="../ink/ink1034.xml"/><Relationship Id="rId155" Type="http://schemas.openxmlformats.org/officeDocument/2006/relationships/image" Target="../media/image719.png"/><Relationship Id="rId176" Type="http://schemas.openxmlformats.org/officeDocument/2006/relationships/image" Target="../media/image729.png"/><Relationship Id="rId197" Type="http://schemas.openxmlformats.org/officeDocument/2006/relationships/customXml" Target="../ink/ink1096.xml"/><Relationship Id="rId201" Type="http://schemas.openxmlformats.org/officeDocument/2006/relationships/customXml" Target="../ink/ink1098.xml"/><Relationship Id="rId222" Type="http://schemas.openxmlformats.org/officeDocument/2006/relationships/image" Target="../media/image752.png"/><Relationship Id="rId243" Type="http://schemas.openxmlformats.org/officeDocument/2006/relationships/customXml" Target="../ink/ink1119.xml"/><Relationship Id="rId17" Type="http://schemas.openxmlformats.org/officeDocument/2006/relationships/image" Target="../media/image654.png"/><Relationship Id="rId38" Type="http://schemas.openxmlformats.org/officeDocument/2006/relationships/customXml" Target="../ink/ink1013.xml"/><Relationship Id="rId59" Type="http://schemas.openxmlformats.org/officeDocument/2006/relationships/image" Target="../media/image674.png"/><Relationship Id="rId103" Type="http://schemas.openxmlformats.org/officeDocument/2006/relationships/image" Target="../media/image696.png"/><Relationship Id="rId124" Type="http://schemas.openxmlformats.org/officeDocument/2006/relationships/image" Target="../media/image706.png"/><Relationship Id="rId70" Type="http://schemas.openxmlformats.org/officeDocument/2006/relationships/customXml" Target="../ink/ink1029.xml"/><Relationship Id="rId91" Type="http://schemas.openxmlformats.org/officeDocument/2006/relationships/image" Target="../media/image690.png"/><Relationship Id="rId145" Type="http://schemas.openxmlformats.org/officeDocument/2006/relationships/image" Target="../media/image716.png"/><Relationship Id="rId166" Type="http://schemas.openxmlformats.org/officeDocument/2006/relationships/image" Target="../media/image724.png"/><Relationship Id="rId187" Type="http://schemas.openxmlformats.org/officeDocument/2006/relationships/customXml" Target="../ink/ink1091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747.png"/><Relationship Id="rId233" Type="http://schemas.openxmlformats.org/officeDocument/2006/relationships/customXml" Target="../ink/ink1114.xml"/><Relationship Id="rId28" Type="http://schemas.openxmlformats.org/officeDocument/2006/relationships/customXml" Target="../ink/ink1008.xml"/><Relationship Id="rId49" Type="http://schemas.openxmlformats.org/officeDocument/2006/relationships/image" Target="../media/image669.png"/><Relationship Id="rId114" Type="http://schemas.openxmlformats.org/officeDocument/2006/relationships/customXml" Target="../ink/ink1051.xml"/><Relationship Id="rId60" Type="http://schemas.openxmlformats.org/officeDocument/2006/relationships/customXml" Target="../ink/ink1024.xml"/><Relationship Id="rId81" Type="http://schemas.openxmlformats.org/officeDocument/2006/relationships/image" Target="../media/image685.png"/><Relationship Id="rId135" Type="http://schemas.openxmlformats.org/officeDocument/2006/relationships/image" Target="../media/image711.png"/><Relationship Id="rId156" Type="http://schemas.openxmlformats.org/officeDocument/2006/relationships/customXml" Target="../ink/ink1075.xml"/><Relationship Id="rId177" Type="http://schemas.openxmlformats.org/officeDocument/2006/relationships/customXml" Target="../ink/ink1086.xml"/><Relationship Id="rId198" Type="http://schemas.openxmlformats.org/officeDocument/2006/relationships/image" Target="../media/image740.png"/><Relationship Id="rId202" Type="http://schemas.openxmlformats.org/officeDocument/2006/relationships/image" Target="../media/image742.png"/><Relationship Id="rId223" Type="http://schemas.openxmlformats.org/officeDocument/2006/relationships/customXml" Target="../ink/ink1109.xml"/><Relationship Id="rId244" Type="http://schemas.openxmlformats.org/officeDocument/2006/relationships/image" Target="../media/image763.png"/><Relationship Id="rId18" Type="http://schemas.openxmlformats.org/officeDocument/2006/relationships/customXml" Target="../ink/ink1003.xml"/><Relationship Id="rId39" Type="http://schemas.openxmlformats.org/officeDocument/2006/relationships/image" Target="../media/image664.png"/><Relationship Id="rId50" Type="http://schemas.openxmlformats.org/officeDocument/2006/relationships/customXml" Target="../ink/ink1019.xml"/><Relationship Id="rId104" Type="http://schemas.openxmlformats.org/officeDocument/2006/relationships/customXml" Target="../ink/ink1046.xml"/><Relationship Id="rId125" Type="http://schemas.openxmlformats.org/officeDocument/2006/relationships/customXml" Target="../ink/ink1057.xml"/><Relationship Id="rId146" Type="http://schemas.openxmlformats.org/officeDocument/2006/relationships/customXml" Target="../ink/ink1068.xml"/><Relationship Id="rId167" Type="http://schemas.openxmlformats.org/officeDocument/2006/relationships/customXml" Target="../ink/ink1081.xml"/><Relationship Id="rId188" Type="http://schemas.openxmlformats.org/officeDocument/2006/relationships/image" Target="../media/image735.png"/><Relationship Id="rId71" Type="http://schemas.openxmlformats.org/officeDocument/2006/relationships/image" Target="../media/image680.png"/><Relationship Id="rId92" Type="http://schemas.openxmlformats.org/officeDocument/2006/relationships/customXml" Target="../ink/ink1040.xml"/><Relationship Id="rId213" Type="http://schemas.openxmlformats.org/officeDocument/2006/relationships/customXml" Target="../ink/ink1104.xml"/><Relationship Id="rId234" Type="http://schemas.openxmlformats.org/officeDocument/2006/relationships/image" Target="../media/image758.png"/><Relationship Id="rId2" Type="http://schemas.openxmlformats.org/officeDocument/2006/relationships/customXml" Target="../ink/ink995.xml"/><Relationship Id="rId29" Type="http://schemas.openxmlformats.org/officeDocument/2006/relationships/image" Target="../media/image660.png"/><Relationship Id="rId40" Type="http://schemas.openxmlformats.org/officeDocument/2006/relationships/customXml" Target="../ink/ink1014.xml"/><Relationship Id="rId115" Type="http://schemas.openxmlformats.org/officeDocument/2006/relationships/image" Target="../media/image702.png"/><Relationship Id="rId136" Type="http://schemas.openxmlformats.org/officeDocument/2006/relationships/customXml" Target="../ink/ink1063.xml"/><Relationship Id="rId157" Type="http://schemas.openxmlformats.org/officeDocument/2006/relationships/image" Target="../media/image720.png"/><Relationship Id="rId178" Type="http://schemas.openxmlformats.org/officeDocument/2006/relationships/image" Target="../media/image730.png"/><Relationship Id="rId61" Type="http://schemas.openxmlformats.org/officeDocument/2006/relationships/image" Target="../media/image675.png"/><Relationship Id="rId82" Type="http://schemas.openxmlformats.org/officeDocument/2006/relationships/customXml" Target="../ink/ink1035.xml"/><Relationship Id="rId199" Type="http://schemas.openxmlformats.org/officeDocument/2006/relationships/customXml" Target="../ink/ink1097.xml"/><Relationship Id="rId203" Type="http://schemas.openxmlformats.org/officeDocument/2006/relationships/customXml" Target="../ink/ink1099.xml"/><Relationship Id="rId19" Type="http://schemas.openxmlformats.org/officeDocument/2006/relationships/image" Target="../media/image655.png"/><Relationship Id="rId224" Type="http://schemas.openxmlformats.org/officeDocument/2006/relationships/image" Target="../media/image753.png"/><Relationship Id="rId30" Type="http://schemas.openxmlformats.org/officeDocument/2006/relationships/customXml" Target="../ink/ink1009.xml"/><Relationship Id="rId105" Type="http://schemas.openxmlformats.org/officeDocument/2006/relationships/image" Target="../media/image697.png"/><Relationship Id="rId126" Type="http://schemas.openxmlformats.org/officeDocument/2006/relationships/image" Target="../media/image707.png"/><Relationship Id="rId147" Type="http://schemas.openxmlformats.org/officeDocument/2006/relationships/customXml" Target="../ink/ink1069.xml"/><Relationship Id="rId168" Type="http://schemas.openxmlformats.org/officeDocument/2006/relationships/image" Target="../media/image725.png"/><Relationship Id="rId51" Type="http://schemas.openxmlformats.org/officeDocument/2006/relationships/image" Target="../media/image670.png"/><Relationship Id="rId72" Type="http://schemas.openxmlformats.org/officeDocument/2006/relationships/customXml" Target="../ink/ink1030.xml"/><Relationship Id="rId93" Type="http://schemas.openxmlformats.org/officeDocument/2006/relationships/image" Target="../media/image691.png"/><Relationship Id="rId189" Type="http://schemas.openxmlformats.org/officeDocument/2006/relationships/customXml" Target="../ink/ink1092.xml"/><Relationship Id="rId3" Type="http://schemas.openxmlformats.org/officeDocument/2006/relationships/image" Target="../media/image647.png"/><Relationship Id="rId214" Type="http://schemas.openxmlformats.org/officeDocument/2006/relationships/image" Target="../media/image748.png"/><Relationship Id="rId235" Type="http://schemas.openxmlformats.org/officeDocument/2006/relationships/customXml" Target="../ink/ink1115.xml"/><Relationship Id="rId116" Type="http://schemas.openxmlformats.org/officeDocument/2006/relationships/customXml" Target="../ink/ink1052.xml"/><Relationship Id="rId137" Type="http://schemas.openxmlformats.org/officeDocument/2006/relationships/image" Target="../media/image712.png"/><Relationship Id="rId158" Type="http://schemas.openxmlformats.org/officeDocument/2006/relationships/customXml" Target="../ink/ink1076.xml"/><Relationship Id="rId20" Type="http://schemas.openxmlformats.org/officeDocument/2006/relationships/customXml" Target="../ink/ink1004.xml"/><Relationship Id="rId41" Type="http://schemas.openxmlformats.org/officeDocument/2006/relationships/image" Target="../media/image665.png"/><Relationship Id="rId62" Type="http://schemas.openxmlformats.org/officeDocument/2006/relationships/customXml" Target="../ink/ink1025.xml"/><Relationship Id="rId83" Type="http://schemas.openxmlformats.org/officeDocument/2006/relationships/image" Target="../media/image686.png"/><Relationship Id="rId179" Type="http://schemas.openxmlformats.org/officeDocument/2006/relationships/customXml" Target="../ink/ink1087.xml"/><Relationship Id="rId190" Type="http://schemas.openxmlformats.org/officeDocument/2006/relationships/image" Target="../media/image736.png"/><Relationship Id="rId204" Type="http://schemas.openxmlformats.org/officeDocument/2006/relationships/image" Target="../media/image743.png"/><Relationship Id="rId225" Type="http://schemas.openxmlformats.org/officeDocument/2006/relationships/customXml" Target="../ink/ink1110.xml"/></Relationships>
</file>

<file path=ppt/slides/_rels/slide4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78.xml"/><Relationship Id="rId21" Type="http://schemas.openxmlformats.org/officeDocument/2006/relationships/image" Target="../media/image773.png"/><Relationship Id="rId42" Type="http://schemas.openxmlformats.org/officeDocument/2006/relationships/customXml" Target="../ink/ink1140.xml"/><Relationship Id="rId63" Type="http://schemas.openxmlformats.org/officeDocument/2006/relationships/image" Target="../media/image793.png"/><Relationship Id="rId84" Type="http://schemas.openxmlformats.org/officeDocument/2006/relationships/customXml" Target="../ink/ink1161.xml"/><Relationship Id="rId138" Type="http://schemas.openxmlformats.org/officeDocument/2006/relationships/customXml" Target="../ink/ink1189.xml"/><Relationship Id="rId159" Type="http://schemas.openxmlformats.org/officeDocument/2006/relationships/image" Target="../media/image840.png"/><Relationship Id="rId170" Type="http://schemas.openxmlformats.org/officeDocument/2006/relationships/image" Target="../media/image845.png"/><Relationship Id="rId191" Type="http://schemas.openxmlformats.org/officeDocument/2006/relationships/image" Target="../media/image855.png"/><Relationship Id="rId205" Type="http://schemas.openxmlformats.org/officeDocument/2006/relationships/image" Target="../media/image862.png"/><Relationship Id="rId226" Type="http://schemas.openxmlformats.org/officeDocument/2006/relationships/customXml" Target="../ink/ink1234.xml"/><Relationship Id="rId107" Type="http://schemas.openxmlformats.org/officeDocument/2006/relationships/image" Target="../media/image815.png"/><Relationship Id="rId11" Type="http://schemas.openxmlformats.org/officeDocument/2006/relationships/image" Target="../media/image768.png"/><Relationship Id="rId32" Type="http://schemas.openxmlformats.org/officeDocument/2006/relationships/customXml" Target="../ink/ink1135.xml"/><Relationship Id="rId53" Type="http://schemas.openxmlformats.org/officeDocument/2006/relationships/image" Target="../media/image788.png"/><Relationship Id="rId74" Type="http://schemas.openxmlformats.org/officeDocument/2006/relationships/customXml" Target="../ink/ink1156.xml"/><Relationship Id="rId128" Type="http://schemas.openxmlformats.org/officeDocument/2006/relationships/customXml" Target="../ink/ink1184.xml"/><Relationship Id="rId149" Type="http://schemas.openxmlformats.org/officeDocument/2006/relationships/image" Target="../media/image835.png"/><Relationship Id="rId5" Type="http://schemas.openxmlformats.org/officeDocument/2006/relationships/image" Target="../media/image765.png"/><Relationship Id="rId95" Type="http://schemas.openxmlformats.org/officeDocument/2006/relationships/image" Target="../media/image809.png"/><Relationship Id="rId160" Type="http://schemas.openxmlformats.org/officeDocument/2006/relationships/customXml" Target="../ink/ink1200.xml"/><Relationship Id="rId181" Type="http://schemas.openxmlformats.org/officeDocument/2006/relationships/customXml" Target="../ink/ink1211.xml"/><Relationship Id="rId216" Type="http://schemas.openxmlformats.org/officeDocument/2006/relationships/customXml" Target="../ink/ink1229.xml"/><Relationship Id="rId237" Type="http://schemas.openxmlformats.org/officeDocument/2006/relationships/customXml" Target="../ink/ink1240.xml"/><Relationship Id="rId22" Type="http://schemas.openxmlformats.org/officeDocument/2006/relationships/customXml" Target="../ink/ink1130.xml"/><Relationship Id="rId43" Type="http://schemas.openxmlformats.org/officeDocument/2006/relationships/image" Target="../media/image784.png"/><Relationship Id="rId64" Type="http://schemas.openxmlformats.org/officeDocument/2006/relationships/customXml" Target="../ink/ink1151.xml"/><Relationship Id="rId118" Type="http://schemas.openxmlformats.org/officeDocument/2006/relationships/image" Target="../media/image820.png"/><Relationship Id="rId139" Type="http://schemas.openxmlformats.org/officeDocument/2006/relationships/image" Target="../media/image830.png"/><Relationship Id="rId85" Type="http://schemas.openxmlformats.org/officeDocument/2006/relationships/image" Target="../media/image804.png"/><Relationship Id="rId150" Type="http://schemas.openxmlformats.org/officeDocument/2006/relationships/customXml" Target="../ink/ink1195.xml"/><Relationship Id="rId171" Type="http://schemas.openxmlformats.org/officeDocument/2006/relationships/customXml" Target="../ink/ink1206.xml"/><Relationship Id="rId192" Type="http://schemas.openxmlformats.org/officeDocument/2006/relationships/customXml" Target="../ink/ink1217.xml"/><Relationship Id="rId206" Type="http://schemas.openxmlformats.org/officeDocument/2006/relationships/customXml" Target="../ink/ink1224.xml"/><Relationship Id="rId227" Type="http://schemas.openxmlformats.org/officeDocument/2006/relationships/image" Target="../media/image873.png"/><Relationship Id="rId12" Type="http://schemas.openxmlformats.org/officeDocument/2006/relationships/customXml" Target="../ink/ink1125.xml"/><Relationship Id="rId33" Type="http://schemas.openxmlformats.org/officeDocument/2006/relationships/image" Target="../media/image779.png"/><Relationship Id="rId108" Type="http://schemas.openxmlformats.org/officeDocument/2006/relationships/customXml" Target="../ink/ink1173.xml"/><Relationship Id="rId129" Type="http://schemas.openxmlformats.org/officeDocument/2006/relationships/image" Target="../media/image825.png"/><Relationship Id="rId54" Type="http://schemas.openxmlformats.org/officeDocument/2006/relationships/customXml" Target="../ink/ink1146.xml"/><Relationship Id="rId75" Type="http://schemas.openxmlformats.org/officeDocument/2006/relationships/image" Target="../media/image799.png"/><Relationship Id="rId96" Type="http://schemas.openxmlformats.org/officeDocument/2006/relationships/customXml" Target="../ink/ink1167.xml"/><Relationship Id="rId140" Type="http://schemas.openxmlformats.org/officeDocument/2006/relationships/customXml" Target="../ink/ink1190.xml"/><Relationship Id="rId161" Type="http://schemas.openxmlformats.org/officeDocument/2006/relationships/image" Target="../media/image841.png"/><Relationship Id="rId182" Type="http://schemas.openxmlformats.org/officeDocument/2006/relationships/image" Target="../media/image851.png"/><Relationship Id="rId217" Type="http://schemas.openxmlformats.org/officeDocument/2006/relationships/image" Target="../media/image868.png"/><Relationship Id="rId6" Type="http://schemas.openxmlformats.org/officeDocument/2006/relationships/customXml" Target="../ink/ink1122.xml"/><Relationship Id="rId238" Type="http://schemas.openxmlformats.org/officeDocument/2006/relationships/image" Target="../media/image878.png"/><Relationship Id="rId23" Type="http://schemas.openxmlformats.org/officeDocument/2006/relationships/image" Target="../media/image774.png"/><Relationship Id="rId119" Type="http://schemas.openxmlformats.org/officeDocument/2006/relationships/customXml" Target="../ink/ink1179.xml"/><Relationship Id="rId44" Type="http://schemas.openxmlformats.org/officeDocument/2006/relationships/customXml" Target="../ink/ink1141.xml"/><Relationship Id="rId65" Type="http://schemas.openxmlformats.org/officeDocument/2006/relationships/image" Target="../media/image794.png"/><Relationship Id="rId86" Type="http://schemas.openxmlformats.org/officeDocument/2006/relationships/customXml" Target="../ink/ink1162.xml"/><Relationship Id="rId130" Type="http://schemas.openxmlformats.org/officeDocument/2006/relationships/customXml" Target="../ink/ink1185.xml"/><Relationship Id="rId151" Type="http://schemas.openxmlformats.org/officeDocument/2006/relationships/image" Target="../media/image836.png"/><Relationship Id="rId172" Type="http://schemas.openxmlformats.org/officeDocument/2006/relationships/image" Target="../media/image846.png"/><Relationship Id="rId193" Type="http://schemas.openxmlformats.org/officeDocument/2006/relationships/image" Target="../media/image856.png"/><Relationship Id="rId207" Type="http://schemas.openxmlformats.org/officeDocument/2006/relationships/image" Target="../media/image863.png"/><Relationship Id="rId228" Type="http://schemas.openxmlformats.org/officeDocument/2006/relationships/customXml" Target="../ink/ink1235.xml"/><Relationship Id="rId13" Type="http://schemas.openxmlformats.org/officeDocument/2006/relationships/image" Target="../media/image769.png"/><Relationship Id="rId109" Type="http://schemas.openxmlformats.org/officeDocument/2006/relationships/image" Target="../media/image816.png"/><Relationship Id="rId34" Type="http://schemas.openxmlformats.org/officeDocument/2006/relationships/customXml" Target="../ink/ink1136.xml"/><Relationship Id="rId55" Type="http://schemas.openxmlformats.org/officeDocument/2006/relationships/image" Target="../media/image789.png"/><Relationship Id="rId76" Type="http://schemas.openxmlformats.org/officeDocument/2006/relationships/customXml" Target="../ink/ink1157.xml"/><Relationship Id="rId97" Type="http://schemas.openxmlformats.org/officeDocument/2006/relationships/image" Target="../media/image810.png"/><Relationship Id="rId120" Type="http://schemas.openxmlformats.org/officeDocument/2006/relationships/image" Target="../media/image821.png"/><Relationship Id="rId141" Type="http://schemas.openxmlformats.org/officeDocument/2006/relationships/image" Target="../media/image831.png"/><Relationship Id="rId7" Type="http://schemas.openxmlformats.org/officeDocument/2006/relationships/image" Target="../media/image766.png"/><Relationship Id="rId162" Type="http://schemas.openxmlformats.org/officeDocument/2006/relationships/customXml" Target="../ink/ink1201.xml"/><Relationship Id="rId183" Type="http://schemas.openxmlformats.org/officeDocument/2006/relationships/customXml" Target="../ink/ink1212.xml"/><Relationship Id="rId218" Type="http://schemas.openxmlformats.org/officeDocument/2006/relationships/customXml" Target="../ink/ink1230.xml"/><Relationship Id="rId239" Type="http://schemas.openxmlformats.org/officeDocument/2006/relationships/customXml" Target="../ink/ink1241.xml"/><Relationship Id="rId24" Type="http://schemas.openxmlformats.org/officeDocument/2006/relationships/customXml" Target="../ink/ink1131.xml"/><Relationship Id="rId45" Type="http://schemas.openxmlformats.org/officeDocument/2006/relationships/image" Target="../media/image785.png"/><Relationship Id="rId66" Type="http://schemas.openxmlformats.org/officeDocument/2006/relationships/customXml" Target="../ink/ink1152.xml"/><Relationship Id="rId87" Type="http://schemas.openxmlformats.org/officeDocument/2006/relationships/image" Target="../media/image805.png"/><Relationship Id="rId110" Type="http://schemas.openxmlformats.org/officeDocument/2006/relationships/customXml" Target="../ink/ink1174.xml"/><Relationship Id="rId131" Type="http://schemas.openxmlformats.org/officeDocument/2006/relationships/image" Target="../media/image826.png"/><Relationship Id="rId152" Type="http://schemas.openxmlformats.org/officeDocument/2006/relationships/customXml" Target="../ink/ink1196.xml"/><Relationship Id="rId173" Type="http://schemas.openxmlformats.org/officeDocument/2006/relationships/customXml" Target="../ink/ink1207.xml"/><Relationship Id="rId194" Type="http://schemas.openxmlformats.org/officeDocument/2006/relationships/customXml" Target="../ink/ink1218.xml"/><Relationship Id="rId208" Type="http://schemas.openxmlformats.org/officeDocument/2006/relationships/customXml" Target="../ink/ink1225.xml"/><Relationship Id="rId229" Type="http://schemas.openxmlformats.org/officeDocument/2006/relationships/image" Target="../media/image874.png"/><Relationship Id="rId240" Type="http://schemas.openxmlformats.org/officeDocument/2006/relationships/image" Target="../media/image879.png"/><Relationship Id="rId14" Type="http://schemas.openxmlformats.org/officeDocument/2006/relationships/customXml" Target="../ink/ink1126.xml"/><Relationship Id="rId35" Type="http://schemas.openxmlformats.org/officeDocument/2006/relationships/image" Target="../media/image780.png"/><Relationship Id="rId56" Type="http://schemas.openxmlformats.org/officeDocument/2006/relationships/customXml" Target="../ink/ink1147.xml"/><Relationship Id="rId77" Type="http://schemas.openxmlformats.org/officeDocument/2006/relationships/image" Target="../media/image800.png"/><Relationship Id="rId100" Type="http://schemas.openxmlformats.org/officeDocument/2006/relationships/customXml" Target="../ink/ink1169.xml"/><Relationship Id="rId8" Type="http://schemas.openxmlformats.org/officeDocument/2006/relationships/customXml" Target="../ink/ink1123.xml"/><Relationship Id="rId98" Type="http://schemas.openxmlformats.org/officeDocument/2006/relationships/customXml" Target="../ink/ink1168.xml"/><Relationship Id="rId121" Type="http://schemas.openxmlformats.org/officeDocument/2006/relationships/customXml" Target="../ink/ink1180.xml"/><Relationship Id="rId142" Type="http://schemas.openxmlformats.org/officeDocument/2006/relationships/customXml" Target="../ink/ink1191.xml"/><Relationship Id="rId163" Type="http://schemas.openxmlformats.org/officeDocument/2006/relationships/customXml" Target="../ink/ink1202.xml"/><Relationship Id="rId184" Type="http://schemas.openxmlformats.org/officeDocument/2006/relationships/image" Target="../media/image852.png"/><Relationship Id="rId219" Type="http://schemas.openxmlformats.org/officeDocument/2006/relationships/image" Target="../media/image869.png"/><Relationship Id="rId230" Type="http://schemas.openxmlformats.org/officeDocument/2006/relationships/customXml" Target="../ink/ink1236.xml"/><Relationship Id="rId25" Type="http://schemas.openxmlformats.org/officeDocument/2006/relationships/image" Target="../media/image775.png"/><Relationship Id="rId46" Type="http://schemas.openxmlformats.org/officeDocument/2006/relationships/customXml" Target="../ink/ink1142.xml"/><Relationship Id="rId67" Type="http://schemas.openxmlformats.org/officeDocument/2006/relationships/image" Target="../media/image795.png"/><Relationship Id="rId88" Type="http://schemas.openxmlformats.org/officeDocument/2006/relationships/customXml" Target="../ink/ink1163.xml"/><Relationship Id="rId111" Type="http://schemas.openxmlformats.org/officeDocument/2006/relationships/image" Target="../media/image817.png"/><Relationship Id="rId132" Type="http://schemas.openxmlformats.org/officeDocument/2006/relationships/customXml" Target="../ink/ink1186.xml"/><Relationship Id="rId153" Type="http://schemas.openxmlformats.org/officeDocument/2006/relationships/image" Target="../media/image837.png"/><Relationship Id="rId174" Type="http://schemas.openxmlformats.org/officeDocument/2006/relationships/image" Target="../media/image847.png"/><Relationship Id="rId195" Type="http://schemas.openxmlformats.org/officeDocument/2006/relationships/image" Target="../media/image857.png"/><Relationship Id="rId209" Type="http://schemas.openxmlformats.org/officeDocument/2006/relationships/image" Target="../media/image864.png"/><Relationship Id="rId220" Type="http://schemas.openxmlformats.org/officeDocument/2006/relationships/customXml" Target="../ink/ink1231.xml"/><Relationship Id="rId241" Type="http://schemas.openxmlformats.org/officeDocument/2006/relationships/customXml" Target="../ink/ink1242.xml"/><Relationship Id="rId15" Type="http://schemas.openxmlformats.org/officeDocument/2006/relationships/image" Target="../media/image770.png"/><Relationship Id="rId36" Type="http://schemas.openxmlformats.org/officeDocument/2006/relationships/customXml" Target="../ink/ink1137.xml"/><Relationship Id="rId57" Type="http://schemas.openxmlformats.org/officeDocument/2006/relationships/image" Target="../media/image790.png"/><Relationship Id="rId10" Type="http://schemas.openxmlformats.org/officeDocument/2006/relationships/customXml" Target="../ink/ink1124.xml"/><Relationship Id="rId31" Type="http://schemas.openxmlformats.org/officeDocument/2006/relationships/image" Target="../media/image778.png"/><Relationship Id="rId52" Type="http://schemas.openxmlformats.org/officeDocument/2006/relationships/customXml" Target="../ink/ink1145.xml"/><Relationship Id="rId73" Type="http://schemas.openxmlformats.org/officeDocument/2006/relationships/image" Target="../media/image798.png"/><Relationship Id="rId78" Type="http://schemas.openxmlformats.org/officeDocument/2006/relationships/customXml" Target="../ink/ink1158.xml"/><Relationship Id="rId94" Type="http://schemas.openxmlformats.org/officeDocument/2006/relationships/customXml" Target="../ink/ink1166.xml"/><Relationship Id="rId99" Type="http://schemas.openxmlformats.org/officeDocument/2006/relationships/image" Target="../media/image811.png"/><Relationship Id="rId101" Type="http://schemas.openxmlformats.org/officeDocument/2006/relationships/image" Target="../media/image812.png"/><Relationship Id="rId122" Type="http://schemas.openxmlformats.org/officeDocument/2006/relationships/image" Target="../media/image822.png"/><Relationship Id="rId143" Type="http://schemas.openxmlformats.org/officeDocument/2006/relationships/image" Target="../media/image832.png"/><Relationship Id="rId148" Type="http://schemas.openxmlformats.org/officeDocument/2006/relationships/customXml" Target="../ink/ink1194.xml"/><Relationship Id="rId164" Type="http://schemas.openxmlformats.org/officeDocument/2006/relationships/image" Target="../media/image842.png"/><Relationship Id="rId169" Type="http://schemas.openxmlformats.org/officeDocument/2006/relationships/customXml" Target="../ink/ink1205.xml"/><Relationship Id="rId185" Type="http://schemas.openxmlformats.org/officeDocument/2006/relationships/customXml" Target="../ink/ink1213.xml"/><Relationship Id="rId4" Type="http://schemas.openxmlformats.org/officeDocument/2006/relationships/customXml" Target="../ink/ink1121.xml"/><Relationship Id="rId9" Type="http://schemas.openxmlformats.org/officeDocument/2006/relationships/image" Target="../media/image767.png"/><Relationship Id="rId180" Type="http://schemas.openxmlformats.org/officeDocument/2006/relationships/image" Target="../media/image850.png"/><Relationship Id="rId210" Type="http://schemas.openxmlformats.org/officeDocument/2006/relationships/customXml" Target="../ink/ink1226.xml"/><Relationship Id="rId215" Type="http://schemas.openxmlformats.org/officeDocument/2006/relationships/image" Target="../media/image867.png"/><Relationship Id="rId236" Type="http://schemas.openxmlformats.org/officeDocument/2006/relationships/image" Target="../media/image877.png"/><Relationship Id="rId26" Type="http://schemas.openxmlformats.org/officeDocument/2006/relationships/customXml" Target="../ink/ink1132.xml"/><Relationship Id="rId231" Type="http://schemas.openxmlformats.org/officeDocument/2006/relationships/image" Target="../media/image875.png"/><Relationship Id="rId47" Type="http://schemas.openxmlformats.org/officeDocument/2006/relationships/image" Target="../media/image1440.png"/><Relationship Id="rId68" Type="http://schemas.openxmlformats.org/officeDocument/2006/relationships/customXml" Target="../ink/ink1153.xml"/><Relationship Id="rId89" Type="http://schemas.openxmlformats.org/officeDocument/2006/relationships/image" Target="../media/image806.png"/><Relationship Id="rId112" Type="http://schemas.openxmlformats.org/officeDocument/2006/relationships/customXml" Target="../ink/ink1175.xml"/><Relationship Id="rId133" Type="http://schemas.openxmlformats.org/officeDocument/2006/relationships/image" Target="../media/image827.png"/><Relationship Id="rId154" Type="http://schemas.openxmlformats.org/officeDocument/2006/relationships/customXml" Target="../ink/ink1197.xml"/><Relationship Id="rId175" Type="http://schemas.openxmlformats.org/officeDocument/2006/relationships/customXml" Target="../ink/ink1208.xml"/><Relationship Id="rId196" Type="http://schemas.openxmlformats.org/officeDocument/2006/relationships/customXml" Target="../ink/ink1219.xml"/><Relationship Id="rId200" Type="http://schemas.openxmlformats.org/officeDocument/2006/relationships/customXml" Target="../ink/ink1221.xml"/><Relationship Id="rId16" Type="http://schemas.openxmlformats.org/officeDocument/2006/relationships/customXml" Target="../ink/ink1127.xml"/><Relationship Id="rId221" Type="http://schemas.openxmlformats.org/officeDocument/2006/relationships/image" Target="../media/image870.png"/><Relationship Id="rId242" Type="http://schemas.openxmlformats.org/officeDocument/2006/relationships/image" Target="../media/image880.png"/><Relationship Id="rId37" Type="http://schemas.openxmlformats.org/officeDocument/2006/relationships/image" Target="../media/image781.png"/><Relationship Id="rId58" Type="http://schemas.openxmlformats.org/officeDocument/2006/relationships/customXml" Target="../ink/ink1148.xml"/><Relationship Id="rId79" Type="http://schemas.openxmlformats.org/officeDocument/2006/relationships/image" Target="../media/image801.png"/><Relationship Id="rId102" Type="http://schemas.openxmlformats.org/officeDocument/2006/relationships/customXml" Target="../ink/ink1170.xml"/><Relationship Id="rId123" Type="http://schemas.openxmlformats.org/officeDocument/2006/relationships/customXml" Target="../ink/ink1181.xml"/><Relationship Id="rId144" Type="http://schemas.openxmlformats.org/officeDocument/2006/relationships/customXml" Target="../ink/ink1192.xml"/><Relationship Id="rId90" Type="http://schemas.openxmlformats.org/officeDocument/2006/relationships/customXml" Target="../ink/ink1164.xml"/><Relationship Id="rId165" Type="http://schemas.openxmlformats.org/officeDocument/2006/relationships/customXml" Target="../ink/ink1203.xml"/><Relationship Id="rId186" Type="http://schemas.openxmlformats.org/officeDocument/2006/relationships/customXml" Target="../ink/ink1214.xml"/><Relationship Id="rId211" Type="http://schemas.openxmlformats.org/officeDocument/2006/relationships/image" Target="../media/image865.png"/><Relationship Id="rId232" Type="http://schemas.openxmlformats.org/officeDocument/2006/relationships/customXml" Target="../ink/ink1237.xml"/><Relationship Id="rId27" Type="http://schemas.openxmlformats.org/officeDocument/2006/relationships/image" Target="../media/image776.png"/><Relationship Id="rId48" Type="http://schemas.openxmlformats.org/officeDocument/2006/relationships/customXml" Target="../ink/ink1143.xml"/><Relationship Id="rId69" Type="http://schemas.openxmlformats.org/officeDocument/2006/relationships/image" Target="../media/image796.png"/><Relationship Id="rId113" Type="http://schemas.openxmlformats.org/officeDocument/2006/relationships/image" Target="../media/image818.png"/><Relationship Id="rId134" Type="http://schemas.openxmlformats.org/officeDocument/2006/relationships/customXml" Target="../ink/ink1187.xml"/><Relationship Id="rId80" Type="http://schemas.openxmlformats.org/officeDocument/2006/relationships/customXml" Target="../ink/ink1159.xml"/><Relationship Id="rId155" Type="http://schemas.openxmlformats.org/officeDocument/2006/relationships/image" Target="../media/image838.png"/><Relationship Id="rId176" Type="http://schemas.openxmlformats.org/officeDocument/2006/relationships/image" Target="../media/image848.png"/><Relationship Id="rId197" Type="http://schemas.openxmlformats.org/officeDocument/2006/relationships/image" Target="../media/image858.png"/><Relationship Id="rId201" Type="http://schemas.openxmlformats.org/officeDocument/2006/relationships/image" Target="../media/image860.png"/><Relationship Id="rId222" Type="http://schemas.openxmlformats.org/officeDocument/2006/relationships/customXml" Target="../ink/ink1232.xml"/><Relationship Id="rId243" Type="http://schemas.openxmlformats.org/officeDocument/2006/relationships/customXml" Target="../ink/ink1243.xml"/><Relationship Id="rId17" Type="http://schemas.openxmlformats.org/officeDocument/2006/relationships/image" Target="../media/image771.png"/><Relationship Id="rId38" Type="http://schemas.openxmlformats.org/officeDocument/2006/relationships/customXml" Target="../ink/ink1138.xml"/><Relationship Id="rId59" Type="http://schemas.openxmlformats.org/officeDocument/2006/relationships/image" Target="../media/image791.png"/><Relationship Id="rId103" Type="http://schemas.openxmlformats.org/officeDocument/2006/relationships/image" Target="../media/image813.png"/><Relationship Id="rId124" Type="http://schemas.openxmlformats.org/officeDocument/2006/relationships/image" Target="../media/image823.png"/><Relationship Id="rId70" Type="http://schemas.openxmlformats.org/officeDocument/2006/relationships/customXml" Target="../ink/ink1154.xml"/><Relationship Id="rId91" Type="http://schemas.openxmlformats.org/officeDocument/2006/relationships/image" Target="../media/image807.png"/><Relationship Id="rId145" Type="http://schemas.openxmlformats.org/officeDocument/2006/relationships/image" Target="../media/image833.png"/><Relationship Id="rId166" Type="http://schemas.openxmlformats.org/officeDocument/2006/relationships/image" Target="../media/image843.png"/><Relationship Id="rId187" Type="http://schemas.openxmlformats.org/officeDocument/2006/relationships/image" Target="../media/image853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227.xml"/><Relationship Id="rId233" Type="http://schemas.openxmlformats.org/officeDocument/2006/relationships/image" Target="../media/image876.png"/><Relationship Id="rId28" Type="http://schemas.openxmlformats.org/officeDocument/2006/relationships/customXml" Target="../ink/ink1133.xml"/><Relationship Id="rId49" Type="http://schemas.openxmlformats.org/officeDocument/2006/relationships/image" Target="../media/image786.png"/><Relationship Id="rId114" Type="http://schemas.openxmlformats.org/officeDocument/2006/relationships/customXml" Target="../ink/ink1176.xml"/><Relationship Id="rId60" Type="http://schemas.openxmlformats.org/officeDocument/2006/relationships/customXml" Target="../ink/ink1149.xml"/><Relationship Id="rId81" Type="http://schemas.openxmlformats.org/officeDocument/2006/relationships/image" Target="../media/image802.png"/><Relationship Id="rId135" Type="http://schemas.openxmlformats.org/officeDocument/2006/relationships/image" Target="../media/image828.png"/><Relationship Id="rId156" Type="http://schemas.openxmlformats.org/officeDocument/2006/relationships/customXml" Target="../ink/ink1198.xml"/><Relationship Id="rId177" Type="http://schemas.openxmlformats.org/officeDocument/2006/relationships/customXml" Target="../ink/ink1209.xml"/><Relationship Id="rId198" Type="http://schemas.openxmlformats.org/officeDocument/2006/relationships/customXml" Target="../ink/ink1220.xml"/><Relationship Id="rId202" Type="http://schemas.openxmlformats.org/officeDocument/2006/relationships/customXml" Target="../ink/ink1222.xml"/><Relationship Id="rId223" Type="http://schemas.openxmlformats.org/officeDocument/2006/relationships/image" Target="../media/image871.png"/><Relationship Id="rId244" Type="http://schemas.openxmlformats.org/officeDocument/2006/relationships/image" Target="../media/image881.png"/><Relationship Id="rId18" Type="http://schemas.openxmlformats.org/officeDocument/2006/relationships/customXml" Target="../ink/ink1128.xml"/><Relationship Id="rId39" Type="http://schemas.openxmlformats.org/officeDocument/2006/relationships/image" Target="../media/image782.png"/><Relationship Id="rId50" Type="http://schemas.openxmlformats.org/officeDocument/2006/relationships/customXml" Target="../ink/ink1144.xml"/><Relationship Id="rId104" Type="http://schemas.openxmlformats.org/officeDocument/2006/relationships/customXml" Target="../ink/ink1171.xml"/><Relationship Id="rId125" Type="http://schemas.openxmlformats.org/officeDocument/2006/relationships/customXml" Target="../ink/ink1182.xml"/><Relationship Id="rId146" Type="http://schemas.openxmlformats.org/officeDocument/2006/relationships/customXml" Target="../ink/ink1193.xml"/><Relationship Id="rId167" Type="http://schemas.openxmlformats.org/officeDocument/2006/relationships/customXml" Target="../ink/ink1204.xml"/><Relationship Id="rId188" Type="http://schemas.openxmlformats.org/officeDocument/2006/relationships/customXml" Target="../ink/ink1215.xml"/><Relationship Id="rId71" Type="http://schemas.openxmlformats.org/officeDocument/2006/relationships/image" Target="../media/image797.png"/><Relationship Id="rId92" Type="http://schemas.openxmlformats.org/officeDocument/2006/relationships/customXml" Target="../ink/ink1165.xml"/><Relationship Id="rId213" Type="http://schemas.openxmlformats.org/officeDocument/2006/relationships/image" Target="../media/image866.png"/><Relationship Id="rId234" Type="http://schemas.openxmlformats.org/officeDocument/2006/relationships/customXml" Target="../ink/ink1238.xml"/><Relationship Id="rId2" Type="http://schemas.openxmlformats.org/officeDocument/2006/relationships/customXml" Target="../ink/ink1120.xml"/><Relationship Id="rId29" Type="http://schemas.openxmlformats.org/officeDocument/2006/relationships/image" Target="../media/image777.png"/><Relationship Id="rId40" Type="http://schemas.openxmlformats.org/officeDocument/2006/relationships/customXml" Target="../ink/ink1139.xml"/><Relationship Id="rId115" Type="http://schemas.openxmlformats.org/officeDocument/2006/relationships/image" Target="../media/image819.png"/><Relationship Id="rId136" Type="http://schemas.openxmlformats.org/officeDocument/2006/relationships/customXml" Target="../ink/ink1188.xml"/><Relationship Id="rId157" Type="http://schemas.openxmlformats.org/officeDocument/2006/relationships/image" Target="../media/image839.png"/><Relationship Id="rId178" Type="http://schemas.openxmlformats.org/officeDocument/2006/relationships/image" Target="../media/image849.png"/><Relationship Id="rId61" Type="http://schemas.openxmlformats.org/officeDocument/2006/relationships/image" Target="../media/image792.png"/><Relationship Id="rId82" Type="http://schemas.openxmlformats.org/officeDocument/2006/relationships/customXml" Target="../ink/ink1160.xml"/><Relationship Id="rId199" Type="http://schemas.openxmlformats.org/officeDocument/2006/relationships/image" Target="../media/image859.png"/><Relationship Id="rId203" Type="http://schemas.openxmlformats.org/officeDocument/2006/relationships/image" Target="../media/image861.png"/><Relationship Id="rId19" Type="http://schemas.openxmlformats.org/officeDocument/2006/relationships/image" Target="../media/image772.png"/><Relationship Id="rId224" Type="http://schemas.openxmlformats.org/officeDocument/2006/relationships/customXml" Target="../ink/ink1233.xml"/><Relationship Id="rId245" Type="http://schemas.openxmlformats.org/officeDocument/2006/relationships/customXml" Target="../ink/ink1244.xml"/><Relationship Id="rId30" Type="http://schemas.openxmlformats.org/officeDocument/2006/relationships/customXml" Target="../ink/ink1134.xml"/><Relationship Id="rId105" Type="http://schemas.openxmlformats.org/officeDocument/2006/relationships/image" Target="../media/image814.png"/><Relationship Id="rId126" Type="http://schemas.openxmlformats.org/officeDocument/2006/relationships/image" Target="../media/image824.png"/><Relationship Id="rId147" Type="http://schemas.openxmlformats.org/officeDocument/2006/relationships/image" Target="../media/image834.png"/><Relationship Id="rId168" Type="http://schemas.openxmlformats.org/officeDocument/2006/relationships/image" Target="../media/image844.png"/><Relationship Id="rId51" Type="http://schemas.openxmlformats.org/officeDocument/2006/relationships/image" Target="../media/image787.png"/><Relationship Id="rId72" Type="http://schemas.openxmlformats.org/officeDocument/2006/relationships/customXml" Target="../ink/ink1155.xml"/><Relationship Id="rId93" Type="http://schemas.openxmlformats.org/officeDocument/2006/relationships/image" Target="../media/image808.png"/><Relationship Id="rId189" Type="http://schemas.openxmlformats.org/officeDocument/2006/relationships/image" Target="../media/image854.png"/><Relationship Id="rId3" Type="http://schemas.openxmlformats.org/officeDocument/2006/relationships/image" Target="../media/image764.png"/><Relationship Id="rId214" Type="http://schemas.openxmlformats.org/officeDocument/2006/relationships/customXml" Target="../ink/ink1228.xml"/><Relationship Id="rId235" Type="http://schemas.openxmlformats.org/officeDocument/2006/relationships/customXml" Target="../ink/ink1239.xml"/><Relationship Id="rId116" Type="http://schemas.openxmlformats.org/officeDocument/2006/relationships/customXml" Target="../ink/ink1177.xml"/><Relationship Id="rId137" Type="http://schemas.openxmlformats.org/officeDocument/2006/relationships/image" Target="../media/image829.png"/><Relationship Id="rId158" Type="http://schemas.openxmlformats.org/officeDocument/2006/relationships/customXml" Target="../ink/ink1199.xml"/><Relationship Id="rId20" Type="http://schemas.openxmlformats.org/officeDocument/2006/relationships/customXml" Target="../ink/ink1129.xml"/><Relationship Id="rId41" Type="http://schemas.openxmlformats.org/officeDocument/2006/relationships/image" Target="../media/image783.png"/><Relationship Id="rId62" Type="http://schemas.openxmlformats.org/officeDocument/2006/relationships/customXml" Target="../ink/ink1150.xml"/><Relationship Id="rId83" Type="http://schemas.openxmlformats.org/officeDocument/2006/relationships/image" Target="../media/image803.png"/><Relationship Id="rId179" Type="http://schemas.openxmlformats.org/officeDocument/2006/relationships/customXml" Target="../ink/ink1210.xml"/><Relationship Id="rId190" Type="http://schemas.openxmlformats.org/officeDocument/2006/relationships/customXml" Target="../ink/ink1216.xml"/><Relationship Id="rId204" Type="http://schemas.openxmlformats.org/officeDocument/2006/relationships/customXml" Target="../ink/ink1223.xml"/><Relationship Id="rId225" Type="http://schemas.openxmlformats.org/officeDocument/2006/relationships/image" Target="../media/image872.png"/><Relationship Id="rId246" Type="http://schemas.openxmlformats.org/officeDocument/2006/relationships/image" Target="../media/image882.png"/><Relationship Id="rId106" Type="http://schemas.openxmlformats.org/officeDocument/2006/relationships/customXml" Target="../ink/ink1172.xml"/><Relationship Id="rId127" Type="http://schemas.openxmlformats.org/officeDocument/2006/relationships/customXml" Target="../ink/ink1183.xml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03.xml"/><Relationship Id="rId21" Type="http://schemas.openxmlformats.org/officeDocument/2006/relationships/image" Target="../media/image892.png"/><Relationship Id="rId42" Type="http://schemas.openxmlformats.org/officeDocument/2006/relationships/customXml" Target="../ink/ink1265.xml"/><Relationship Id="rId63" Type="http://schemas.openxmlformats.org/officeDocument/2006/relationships/image" Target="../media/image912.png"/><Relationship Id="rId84" Type="http://schemas.openxmlformats.org/officeDocument/2006/relationships/customXml" Target="../ink/ink1286.xml"/><Relationship Id="rId138" Type="http://schemas.openxmlformats.org/officeDocument/2006/relationships/image" Target="../media/image949.png"/><Relationship Id="rId107" Type="http://schemas.openxmlformats.org/officeDocument/2006/relationships/image" Target="../media/image934.png"/><Relationship Id="rId11" Type="http://schemas.openxmlformats.org/officeDocument/2006/relationships/image" Target="../media/image887.png"/><Relationship Id="rId32" Type="http://schemas.openxmlformats.org/officeDocument/2006/relationships/customXml" Target="../ink/ink1260.xml"/><Relationship Id="rId53" Type="http://schemas.openxmlformats.org/officeDocument/2006/relationships/image" Target="../media/image908.png"/><Relationship Id="rId74" Type="http://schemas.openxmlformats.org/officeDocument/2006/relationships/customXml" Target="../ink/ink1281.xml"/><Relationship Id="rId128" Type="http://schemas.openxmlformats.org/officeDocument/2006/relationships/image" Target="../media/image944.png"/><Relationship Id="rId5" Type="http://schemas.openxmlformats.org/officeDocument/2006/relationships/image" Target="../media/image884.png"/><Relationship Id="rId90" Type="http://schemas.openxmlformats.org/officeDocument/2006/relationships/customXml" Target="../ink/ink1289.xml"/><Relationship Id="rId95" Type="http://schemas.openxmlformats.org/officeDocument/2006/relationships/image" Target="../media/image928.png"/><Relationship Id="rId22" Type="http://schemas.openxmlformats.org/officeDocument/2006/relationships/customXml" Target="../ink/ink1255.xml"/><Relationship Id="rId27" Type="http://schemas.openxmlformats.org/officeDocument/2006/relationships/image" Target="../media/image895.png"/><Relationship Id="rId43" Type="http://schemas.openxmlformats.org/officeDocument/2006/relationships/image" Target="../media/image903.png"/><Relationship Id="rId48" Type="http://schemas.openxmlformats.org/officeDocument/2006/relationships/customXml" Target="../ink/ink1268.xml"/><Relationship Id="rId64" Type="http://schemas.openxmlformats.org/officeDocument/2006/relationships/customXml" Target="../ink/ink1276.xml"/><Relationship Id="rId69" Type="http://schemas.openxmlformats.org/officeDocument/2006/relationships/image" Target="../media/image915.png"/><Relationship Id="rId113" Type="http://schemas.openxmlformats.org/officeDocument/2006/relationships/image" Target="../media/image937.png"/><Relationship Id="rId118" Type="http://schemas.openxmlformats.org/officeDocument/2006/relationships/image" Target="../media/image939.png"/><Relationship Id="rId134" Type="http://schemas.openxmlformats.org/officeDocument/2006/relationships/image" Target="../media/image947.png"/><Relationship Id="rId139" Type="http://schemas.openxmlformats.org/officeDocument/2006/relationships/customXml" Target="../ink/ink1314.xml"/><Relationship Id="rId80" Type="http://schemas.openxmlformats.org/officeDocument/2006/relationships/customXml" Target="../ink/ink1284.xml"/><Relationship Id="rId85" Type="http://schemas.openxmlformats.org/officeDocument/2006/relationships/image" Target="../media/image923.png"/><Relationship Id="rId12" Type="http://schemas.openxmlformats.org/officeDocument/2006/relationships/customXml" Target="../ink/ink1250.xml"/><Relationship Id="rId17" Type="http://schemas.openxmlformats.org/officeDocument/2006/relationships/image" Target="../media/image890.png"/><Relationship Id="rId33" Type="http://schemas.openxmlformats.org/officeDocument/2006/relationships/image" Target="../media/image898.png"/><Relationship Id="rId38" Type="http://schemas.openxmlformats.org/officeDocument/2006/relationships/customXml" Target="../ink/ink1263.xml"/><Relationship Id="rId59" Type="http://schemas.openxmlformats.org/officeDocument/2006/relationships/image" Target="../media/image910.png"/><Relationship Id="rId103" Type="http://schemas.openxmlformats.org/officeDocument/2006/relationships/image" Target="../media/image932.png"/><Relationship Id="rId108" Type="http://schemas.openxmlformats.org/officeDocument/2006/relationships/customXml" Target="../ink/ink1298.xml"/><Relationship Id="rId124" Type="http://schemas.openxmlformats.org/officeDocument/2006/relationships/image" Target="../media/image942.png"/><Relationship Id="rId129" Type="http://schemas.openxmlformats.org/officeDocument/2006/relationships/customXml" Target="../ink/ink1309.xml"/><Relationship Id="rId54" Type="http://schemas.openxmlformats.org/officeDocument/2006/relationships/customXml" Target="../ink/ink1271.xml"/><Relationship Id="rId70" Type="http://schemas.openxmlformats.org/officeDocument/2006/relationships/customXml" Target="../ink/ink1279.xml"/><Relationship Id="rId75" Type="http://schemas.openxmlformats.org/officeDocument/2006/relationships/image" Target="../media/image918.png"/><Relationship Id="rId91" Type="http://schemas.openxmlformats.org/officeDocument/2006/relationships/image" Target="../media/image926.png"/><Relationship Id="rId96" Type="http://schemas.openxmlformats.org/officeDocument/2006/relationships/customXml" Target="../ink/ink1292.xml"/><Relationship Id="rId140" Type="http://schemas.openxmlformats.org/officeDocument/2006/relationships/image" Target="../media/image950.png"/><Relationship Id="rId145" Type="http://schemas.openxmlformats.org/officeDocument/2006/relationships/customXml" Target="../ink/ink131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47.xml"/><Relationship Id="rId23" Type="http://schemas.openxmlformats.org/officeDocument/2006/relationships/image" Target="../media/image893.png"/><Relationship Id="rId28" Type="http://schemas.openxmlformats.org/officeDocument/2006/relationships/customXml" Target="../ink/ink1258.xml"/><Relationship Id="rId49" Type="http://schemas.openxmlformats.org/officeDocument/2006/relationships/image" Target="../media/image906.png"/><Relationship Id="rId114" Type="http://schemas.openxmlformats.org/officeDocument/2006/relationships/customXml" Target="../ink/ink1301.xml"/><Relationship Id="rId119" Type="http://schemas.openxmlformats.org/officeDocument/2006/relationships/customXml" Target="../ink/ink1304.xml"/><Relationship Id="rId44" Type="http://schemas.openxmlformats.org/officeDocument/2006/relationships/customXml" Target="../ink/ink1266.xml"/><Relationship Id="rId60" Type="http://schemas.openxmlformats.org/officeDocument/2006/relationships/customXml" Target="../ink/ink1274.xml"/><Relationship Id="rId65" Type="http://schemas.openxmlformats.org/officeDocument/2006/relationships/image" Target="../media/image913.png"/><Relationship Id="rId81" Type="http://schemas.openxmlformats.org/officeDocument/2006/relationships/image" Target="../media/image921.png"/><Relationship Id="rId86" Type="http://schemas.openxmlformats.org/officeDocument/2006/relationships/customXml" Target="../ink/ink1287.xml"/><Relationship Id="rId130" Type="http://schemas.openxmlformats.org/officeDocument/2006/relationships/image" Target="../media/image945.png"/><Relationship Id="rId135" Type="http://schemas.openxmlformats.org/officeDocument/2006/relationships/customXml" Target="../ink/ink1312.xml"/><Relationship Id="rId13" Type="http://schemas.openxmlformats.org/officeDocument/2006/relationships/image" Target="../media/image888.png"/><Relationship Id="rId18" Type="http://schemas.openxmlformats.org/officeDocument/2006/relationships/customXml" Target="../ink/ink1253.xml"/><Relationship Id="rId39" Type="http://schemas.openxmlformats.org/officeDocument/2006/relationships/image" Target="../media/image901.png"/><Relationship Id="rId109" Type="http://schemas.openxmlformats.org/officeDocument/2006/relationships/image" Target="../media/image935.png"/><Relationship Id="rId34" Type="http://schemas.openxmlformats.org/officeDocument/2006/relationships/customXml" Target="../ink/ink1261.xml"/><Relationship Id="rId50" Type="http://schemas.openxmlformats.org/officeDocument/2006/relationships/customXml" Target="../ink/ink1269.xml"/><Relationship Id="rId55" Type="http://schemas.openxmlformats.org/officeDocument/2006/relationships/image" Target="../media/image909.png"/><Relationship Id="rId76" Type="http://schemas.openxmlformats.org/officeDocument/2006/relationships/customXml" Target="../ink/ink1282.xml"/><Relationship Id="rId97" Type="http://schemas.openxmlformats.org/officeDocument/2006/relationships/image" Target="../media/image929.png"/><Relationship Id="rId104" Type="http://schemas.openxmlformats.org/officeDocument/2006/relationships/customXml" Target="../ink/ink1296.xml"/><Relationship Id="rId120" Type="http://schemas.openxmlformats.org/officeDocument/2006/relationships/image" Target="../media/image940.png"/><Relationship Id="rId125" Type="http://schemas.openxmlformats.org/officeDocument/2006/relationships/customXml" Target="../ink/ink1307.xml"/><Relationship Id="rId141" Type="http://schemas.openxmlformats.org/officeDocument/2006/relationships/customXml" Target="../ink/ink1315.xml"/><Relationship Id="rId146" Type="http://schemas.openxmlformats.org/officeDocument/2006/relationships/image" Target="../media/image953.png"/><Relationship Id="rId7" Type="http://schemas.openxmlformats.org/officeDocument/2006/relationships/image" Target="../media/image885.png"/><Relationship Id="rId71" Type="http://schemas.openxmlformats.org/officeDocument/2006/relationships/image" Target="../media/image916.png"/><Relationship Id="rId92" Type="http://schemas.openxmlformats.org/officeDocument/2006/relationships/customXml" Target="../ink/ink1290.xml"/><Relationship Id="rId2" Type="http://schemas.openxmlformats.org/officeDocument/2006/relationships/customXml" Target="../ink/ink1245.xml"/><Relationship Id="rId29" Type="http://schemas.openxmlformats.org/officeDocument/2006/relationships/image" Target="../media/image896.png"/><Relationship Id="rId24" Type="http://schemas.openxmlformats.org/officeDocument/2006/relationships/customXml" Target="../ink/ink1256.xml"/><Relationship Id="rId40" Type="http://schemas.openxmlformats.org/officeDocument/2006/relationships/customXml" Target="../ink/ink1264.xml"/><Relationship Id="rId45" Type="http://schemas.openxmlformats.org/officeDocument/2006/relationships/image" Target="../media/image904.png"/><Relationship Id="rId66" Type="http://schemas.openxmlformats.org/officeDocument/2006/relationships/customXml" Target="../ink/ink1277.xml"/><Relationship Id="rId87" Type="http://schemas.openxmlformats.org/officeDocument/2006/relationships/image" Target="../media/image924.png"/><Relationship Id="rId110" Type="http://schemas.openxmlformats.org/officeDocument/2006/relationships/customXml" Target="../ink/ink1299.xml"/><Relationship Id="rId115" Type="http://schemas.openxmlformats.org/officeDocument/2006/relationships/image" Target="../media/image938.png"/><Relationship Id="rId131" Type="http://schemas.openxmlformats.org/officeDocument/2006/relationships/customXml" Target="../ink/ink1310.xml"/><Relationship Id="rId136" Type="http://schemas.openxmlformats.org/officeDocument/2006/relationships/image" Target="../media/image948.png"/><Relationship Id="rId61" Type="http://schemas.openxmlformats.org/officeDocument/2006/relationships/image" Target="../media/image911.png"/><Relationship Id="rId82" Type="http://schemas.openxmlformats.org/officeDocument/2006/relationships/customXml" Target="../ink/ink1285.xml"/><Relationship Id="rId19" Type="http://schemas.openxmlformats.org/officeDocument/2006/relationships/image" Target="../media/image891.png"/><Relationship Id="rId14" Type="http://schemas.openxmlformats.org/officeDocument/2006/relationships/customXml" Target="../ink/ink1251.xml"/><Relationship Id="rId30" Type="http://schemas.openxmlformats.org/officeDocument/2006/relationships/customXml" Target="../ink/ink1259.xml"/><Relationship Id="rId35" Type="http://schemas.openxmlformats.org/officeDocument/2006/relationships/image" Target="../media/image899.png"/><Relationship Id="rId56" Type="http://schemas.openxmlformats.org/officeDocument/2006/relationships/customXml" Target="../ink/ink1272.xml"/><Relationship Id="rId77" Type="http://schemas.openxmlformats.org/officeDocument/2006/relationships/image" Target="../media/image919.png"/><Relationship Id="rId100" Type="http://schemas.openxmlformats.org/officeDocument/2006/relationships/customXml" Target="../ink/ink1294.xml"/><Relationship Id="rId105" Type="http://schemas.openxmlformats.org/officeDocument/2006/relationships/image" Target="../media/image933.png"/><Relationship Id="rId126" Type="http://schemas.openxmlformats.org/officeDocument/2006/relationships/image" Target="../media/image943.png"/><Relationship Id="rId147" Type="http://schemas.openxmlformats.org/officeDocument/2006/relationships/customXml" Target="../ink/ink1318.xml"/><Relationship Id="rId8" Type="http://schemas.openxmlformats.org/officeDocument/2006/relationships/customXml" Target="../ink/ink1248.xml"/><Relationship Id="rId51" Type="http://schemas.openxmlformats.org/officeDocument/2006/relationships/image" Target="../media/image907.png"/><Relationship Id="rId72" Type="http://schemas.openxmlformats.org/officeDocument/2006/relationships/customXml" Target="../ink/ink1280.xml"/><Relationship Id="rId93" Type="http://schemas.openxmlformats.org/officeDocument/2006/relationships/image" Target="../media/image927.png"/><Relationship Id="rId98" Type="http://schemas.openxmlformats.org/officeDocument/2006/relationships/customXml" Target="../ink/ink1293.xml"/><Relationship Id="rId121" Type="http://schemas.openxmlformats.org/officeDocument/2006/relationships/customXml" Target="../ink/ink1305.xml"/><Relationship Id="rId142" Type="http://schemas.openxmlformats.org/officeDocument/2006/relationships/image" Target="../media/image951.png"/><Relationship Id="rId3" Type="http://schemas.openxmlformats.org/officeDocument/2006/relationships/image" Target="../media/image883.png"/><Relationship Id="rId25" Type="http://schemas.openxmlformats.org/officeDocument/2006/relationships/image" Target="../media/image894.png"/><Relationship Id="rId46" Type="http://schemas.openxmlformats.org/officeDocument/2006/relationships/customXml" Target="../ink/ink1267.xml"/><Relationship Id="rId67" Type="http://schemas.openxmlformats.org/officeDocument/2006/relationships/image" Target="../media/image914.png"/><Relationship Id="rId116" Type="http://schemas.openxmlformats.org/officeDocument/2006/relationships/customXml" Target="../ink/ink1302.xml"/><Relationship Id="rId137" Type="http://schemas.openxmlformats.org/officeDocument/2006/relationships/customXml" Target="../ink/ink1313.xml"/><Relationship Id="rId20" Type="http://schemas.openxmlformats.org/officeDocument/2006/relationships/customXml" Target="../ink/ink1254.xml"/><Relationship Id="rId41" Type="http://schemas.openxmlformats.org/officeDocument/2006/relationships/image" Target="../media/image902.png"/><Relationship Id="rId62" Type="http://schemas.openxmlformats.org/officeDocument/2006/relationships/customXml" Target="../ink/ink1275.xml"/><Relationship Id="rId83" Type="http://schemas.openxmlformats.org/officeDocument/2006/relationships/image" Target="../media/image922.png"/><Relationship Id="rId88" Type="http://schemas.openxmlformats.org/officeDocument/2006/relationships/customXml" Target="../ink/ink1288.xml"/><Relationship Id="rId111" Type="http://schemas.openxmlformats.org/officeDocument/2006/relationships/image" Target="../media/image936.png"/><Relationship Id="rId132" Type="http://schemas.openxmlformats.org/officeDocument/2006/relationships/image" Target="../media/image946.png"/><Relationship Id="rId15" Type="http://schemas.openxmlformats.org/officeDocument/2006/relationships/image" Target="../media/image889.png"/><Relationship Id="rId36" Type="http://schemas.openxmlformats.org/officeDocument/2006/relationships/customXml" Target="../ink/ink1262.xml"/><Relationship Id="rId57" Type="http://schemas.openxmlformats.org/officeDocument/2006/relationships/image" Target="../media/image1440.png"/><Relationship Id="rId106" Type="http://schemas.openxmlformats.org/officeDocument/2006/relationships/customXml" Target="../ink/ink1297.xml"/><Relationship Id="rId127" Type="http://schemas.openxmlformats.org/officeDocument/2006/relationships/customXml" Target="../ink/ink1308.xml"/><Relationship Id="rId10" Type="http://schemas.openxmlformats.org/officeDocument/2006/relationships/customXml" Target="../ink/ink1249.xml"/><Relationship Id="rId31" Type="http://schemas.openxmlformats.org/officeDocument/2006/relationships/image" Target="../media/image897.png"/><Relationship Id="rId52" Type="http://schemas.openxmlformats.org/officeDocument/2006/relationships/customXml" Target="../ink/ink1270.xml"/><Relationship Id="rId73" Type="http://schemas.openxmlformats.org/officeDocument/2006/relationships/image" Target="../media/image917.png"/><Relationship Id="rId78" Type="http://schemas.openxmlformats.org/officeDocument/2006/relationships/customXml" Target="../ink/ink1283.xml"/><Relationship Id="rId94" Type="http://schemas.openxmlformats.org/officeDocument/2006/relationships/customXml" Target="../ink/ink1291.xml"/><Relationship Id="rId99" Type="http://schemas.openxmlformats.org/officeDocument/2006/relationships/image" Target="../media/image930.png"/><Relationship Id="rId101" Type="http://schemas.openxmlformats.org/officeDocument/2006/relationships/image" Target="../media/image931.png"/><Relationship Id="rId122" Type="http://schemas.openxmlformats.org/officeDocument/2006/relationships/image" Target="../media/image941.png"/><Relationship Id="rId143" Type="http://schemas.openxmlformats.org/officeDocument/2006/relationships/customXml" Target="../ink/ink1316.xml"/><Relationship Id="rId148" Type="http://schemas.openxmlformats.org/officeDocument/2006/relationships/image" Target="../media/image954.png"/><Relationship Id="rId4" Type="http://schemas.openxmlformats.org/officeDocument/2006/relationships/customXml" Target="../ink/ink1246.xml"/><Relationship Id="rId9" Type="http://schemas.openxmlformats.org/officeDocument/2006/relationships/image" Target="../media/image886.png"/><Relationship Id="rId26" Type="http://schemas.openxmlformats.org/officeDocument/2006/relationships/customXml" Target="../ink/ink1257.xml"/><Relationship Id="rId47" Type="http://schemas.openxmlformats.org/officeDocument/2006/relationships/image" Target="../media/image905.png"/><Relationship Id="rId68" Type="http://schemas.openxmlformats.org/officeDocument/2006/relationships/customXml" Target="../ink/ink1278.xml"/><Relationship Id="rId89" Type="http://schemas.openxmlformats.org/officeDocument/2006/relationships/image" Target="../media/image925.png"/><Relationship Id="rId112" Type="http://schemas.openxmlformats.org/officeDocument/2006/relationships/customXml" Target="../ink/ink1300.xml"/><Relationship Id="rId133" Type="http://schemas.openxmlformats.org/officeDocument/2006/relationships/customXml" Target="../ink/ink1311.xml"/><Relationship Id="rId16" Type="http://schemas.openxmlformats.org/officeDocument/2006/relationships/customXml" Target="../ink/ink1252.xml"/><Relationship Id="rId37" Type="http://schemas.openxmlformats.org/officeDocument/2006/relationships/image" Target="../media/image900.png"/><Relationship Id="rId58" Type="http://schemas.openxmlformats.org/officeDocument/2006/relationships/customXml" Target="../ink/ink1273.xml"/><Relationship Id="rId79" Type="http://schemas.openxmlformats.org/officeDocument/2006/relationships/image" Target="../media/image920.png"/><Relationship Id="rId102" Type="http://schemas.openxmlformats.org/officeDocument/2006/relationships/customXml" Target="../ink/ink1295.xml"/><Relationship Id="rId123" Type="http://schemas.openxmlformats.org/officeDocument/2006/relationships/customXml" Target="../ink/ink1306.xml"/><Relationship Id="rId144" Type="http://schemas.openxmlformats.org/officeDocument/2006/relationships/image" Target="../media/image952.png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77.xml"/><Relationship Id="rId299" Type="http://schemas.openxmlformats.org/officeDocument/2006/relationships/image" Target="../media/image1101.png"/><Relationship Id="rId21" Type="http://schemas.openxmlformats.org/officeDocument/2006/relationships/image" Target="../media/image964.png"/><Relationship Id="rId63" Type="http://schemas.openxmlformats.org/officeDocument/2006/relationships/image" Target="../media/image985.png"/><Relationship Id="rId159" Type="http://schemas.openxmlformats.org/officeDocument/2006/relationships/image" Target="../media/image1031.png"/><Relationship Id="rId170" Type="http://schemas.openxmlformats.org/officeDocument/2006/relationships/customXml" Target="../ink/ink1404.xml"/><Relationship Id="rId226" Type="http://schemas.openxmlformats.org/officeDocument/2006/relationships/customXml" Target="../ink/ink1432.xml"/><Relationship Id="rId268" Type="http://schemas.openxmlformats.org/officeDocument/2006/relationships/customXml" Target="../ink/ink1453.xml"/><Relationship Id="rId32" Type="http://schemas.openxmlformats.org/officeDocument/2006/relationships/customXml" Target="../ink/ink1334.xml"/><Relationship Id="rId74" Type="http://schemas.openxmlformats.org/officeDocument/2006/relationships/customXml" Target="../ink/ink1355.xml"/><Relationship Id="rId128" Type="http://schemas.openxmlformats.org/officeDocument/2006/relationships/customXml" Target="../ink/ink1383.xml"/><Relationship Id="rId5" Type="http://schemas.openxmlformats.org/officeDocument/2006/relationships/image" Target="../media/image956.png"/><Relationship Id="rId181" Type="http://schemas.openxmlformats.org/officeDocument/2006/relationships/image" Target="../media/image1042.png"/><Relationship Id="rId237" Type="http://schemas.openxmlformats.org/officeDocument/2006/relationships/image" Target="../media/image1070.png"/><Relationship Id="rId279" Type="http://schemas.openxmlformats.org/officeDocument/2006/relationships/image" Target="../media/image1091.png"/><Relationship Id="rId43" Type="http://schemas.openxmlformats.org/officeDocument/2006/relationships/image" Target="../media/image975.png"/><Relationship Id="rId139" Type="http://schemas.openxmlformats.org/officeDocument/2006/relationships/image" Target="../media/image1021.png"/><Relationship Id="rId290" Type="http://schemas.openxmlformats.org/officeDocument/2006/relationships/customXml" Target="../ink/ink1464.xml"/><Relationship Id="rId304" Type="http://schemas.openxmlformats.org/officeDocument/2006/relationships/customXml" Target="../ink/ink1471.xml"/><Relationship Id="rId85" Type="http://schemas.openxmlformats.org/officeDocument/2006/relationships/image" Target="../media/image995.png"/><Relationship Id="rId150" Type="http://schemas.openxmlformats.org/officeDocument/2006/relationships/customXml" Target="../ink/ink1394.xml"/><Relationship Id="rId192" Type="http://schemas.openxmlformats.org/officeDocument/2006/relationships/customXml" Target="../ink/ink1415.xml"/><Relationship Id="rId206" Type="http://schemas.openxmlformats.org/officeDocument/2006/relationships/customXml" Target="../ink/ink1422.xml"/><Relationship Id="rId248" Type="http://schemas.openxmlformats.org/officeDocument/2006/relationships/customXml" Target="../ink/ink1443.xml"/><Relationship Id="rId12" Type="http://schemas.openxmlformats.org/officeDocument/2006/relationships/customXml" Target="../ink/ink1324.xml"/><Relationship Id="rId108" Type="http://schemas.openxmlformats.org/officeDocument/2006/relationships/customXml" Target="../ink/ink1372.xml"/><Relationship Id="rId54" Type="http://schemas.openxmlformats.org/officeDocument/2006/relationships/customXml" Target="../ink/ink1345.xml"/><Relationship Id="rId96" Type="http://schemas.openxmlformats.org/officeDocument/2006/relationships/customXml" Target="../ink/ink1366.xml"/><Relationship Id="rId161" Type="http://schemas.openxmlformats.org/officeDocument/2006/relationships/image" Target="../media/image1032.png"/><Relationship Id="rId217" Type="http://schemas.openxmlformats.org/officeDocument/2006/relationships/image" Target="../media/image1060.png"/><Relationship Id="rId259" Type="http://schemas.openxmlformats.org/officeDocument/2006/relationships/image" Target="../media/image1081.png"/><Relationship Id="rId23" Type="http://schemas.openxmlformats.org/officeDocument/2006/relationships/image" Target="../media/image965.png"/><Relationship Id="rId119" Type="http://schemas.openxmlformats.org/officeDocument/2006/relationships/customXml" Target="../ink/ink1378.xml"/><Relationship Id="rId270" Type="http://schemas.openxmlformats.org/officeDocument/2006/relationships/customXml" Target="../ink/ink1454.xml"/><Relationship Id="rId291" Type="http://schemas.openxmlformats.org/officeDocument/2006/relationships/image" Target="../media/image1097.png"/><Relationship Id="rId305" Type="http://schemas.openxmlformats.org/officeDocument/2006/relationships/image" Target="../media/image1104.png"/><Relationship Id="rId44" Type="http://schemas.openxmlformats.org/officeDocument/2006/relationships/customXml" Target="../ink/ink1340.xml"/><Relationship Id="rId65" Type="http://schemas.openxmlformats.org/officeDocument/2006/relationships/image" Target="../media/image986.png"/><Relationship Id="rId86" Type="http://schemas.openxmlformats.org/officeDocument/2006/relationships/customXml" Target="../ink/ink1361.xml"/><Relationship Id="rId130" Type="http://schemas.openxmlformats.org/officeDocument/2006/relationships/customXml" Target="../ink/ink1384.xml"/><Relationship Id="rId151" Type="http://schemas.openxmlformats.org/officeDocument/2006/relationships/image" Target="../media/image1027.png"/><Relationship Id="rId172" Type="http://schemas.openxmlformats.org/officeDocument/2006/relationships/customXml" Target="../ink/ink1405.xml"/><Relationship Id="rId193" Type="http://schemas.openxmlformats.org/officeDocument/2006/relationships/image" Target="../media/image1048.png"/><Relationship Id="rId207" Type="http://schemas.openxmlformats.org/officeDocument/2006/relationships/image" Target="../media/image1055.png"/><Relationship Id="rId228" Type="http://schemas.openxmlformats.org/officeDocument/2006/relationships/customXml" Target="../ink/ink1433.xml"/><Relationship Id="rId249" Type="http://schemas.openxmlformats.org/officeDocument/2006/relationships/image" Target="../media/image1076.png"/><Relationship Id="rId13" Type="http://schemas.openxmlformats.org/officeDocument/2006/relationships/image" Target="../media/image960.png"/><Relationship Id="rId109" Type="http://schemas.openxmlformats.org/officeDocument/2006/relationships/image" Target="../media/image1007.png"/><Relationship Id="rId260" Type="http://schemas.openxmlformats.org/officeDocument/2006/relationships/customXml" Target="../ink/ink1449.xml"/><Relationship Id="rId281" Type="http://schemas.openxmlformats.org/officeDocument/2006/relationships/image" Target="../media/image1092.png"/><Relationship Id="rId34" Type="http://schemas.openxmlformats.org/officeDocument/2006/relationships/customXml" Target="../ink/ink1335.xml"/><Relationship Id="rId55" Type="http://schemas.openxmlformats.org/officeDocument/2006/relationships/image" Target="../media/image981.png"/><Relationship Id="rId76" Type="http://schemas.openxmlformats.org/officeDocument/2006/relationships/customXml" Target="../ink/ink1356.xml"/><Relationship Id="rId97" Type="http://schemas.openxmlformats.org/officeDocument/2006/relationships/image" Target="../media/image1001.png"/><Relationship Id="rId120" Type="http://schemas.openxmlformats.org/officeDocument/2006/relationships/image" Target="../media/image1012.png"/><Relationship Id="rId141" Type="http://schemas.openxmlformats.org/officeDocument/2006/relationships/image" Target="../media/image1022.png"/><Relationship Id="rId7" Type="http://schemas.openxmlformats.org/officeDocument/2006/relationships/image" Target="../media/image957.png"/><Relationship Id="rId162" Type="http://schemas.openxmlformats.org/officeDocument/2006/relationships/customXml" Target="../ink/ink1400.xml"/><Relationship Id="rId183" Type="http://schemas.openxmlformats.org/officeDocument/2006/relationships/image" Target="../media/image1043.png"/><Relationship Id="rId218" Type="http://schemas.openxmlformats.org/officeDocument/2006/relationships/customXml" Target="../ink/ink1428.xml"/><Relationship Id="rId239" Type="http://schemas.openxmlformats.org/officeDocument/2006/relationships/image" Target="../media/image1071.png"/><Relationship Id="rId250" Type="http://schemas.openxmlformats.org/officeDocument/2006/relationships/customXml" Target="../ink/ink1444.xml"/><Relationship Id="rId271" Type="http://schemas.openxmlformats.org/officeDocument/2006/relationships/image" Target="../media/image1087.png"/><Relationship Id="rId292" Type="http://schemas.openxmlformats.org/officeDocument/2006/relationships/customXml" Target="../ink/ink1465.xml"/><Relationship Id="rId24" Type="http://schemas.openxmlformats.org/officeDocument/2006/relationships/customXml" Target="../ink/ink1330.xml"/><Relationship Id="rId45" Type="http://schemas.openxmlformats.org/officeDocument/2006/relationships/image" Target="../media/image976.png"/><Relationship Id="rId66" Type="http://schemas.openxmlformats.org/officeDocument/2006/relationships/customXml" Target="../ink/ink1351.xml"/><Relationship Id="rId87" Type="http://schemas.openxmlformats.org/officeDocument/2006/relationships/image" Target="../media/image996.png"/><Relationship Id="rId110" Type="http://schemas.openxmlformats.org/officeDocument/2006/relationships/customXml" Target="../ink/ink1373.xml"/><Relationship Id="rId131" Type="http://schemas.openxmlformats.org/officeDocument/2006/relationships/image" Target="../media/image1017.png"/><Relationship Id="rId152" Type="http://schemas.openxmlformats.org/officeDocument/2006/relationships/customXml" Target="../ink/ink1395.xml"/><Relationship Id="rId173" Type="http://schemas.openxmlformats.org/officeDocument/2006/relationships/image" Target="../media/image1038.png"/><Relationship Id="rId194" Type="http://schemas.openxmlformats.org/officeDocument/2006/relationships/customXml" Target="../ink/ink1416.xml"/><Relationship Id="rId208" Type="http://schemas.openxmlformats.org/officeDocument/2006/relationships/customXml" Target="../ink/ink1423.xml"/><Relationship Id="rId229" Type="http://schemas.openxmlformats.org/officeDocument/2006/relationships/image" Target="../media/image1066.png"/><Relationship Id="rId240" Type="http://schemas.openxmlformats.org/officeDocument/2006/relationships/customXml" Target="../ink/ink1439.xml"/><Relationship Id="rId261" Type="http://schemas.openxmlformats.org/officeDocument/2006/relationships/image" Target="../media/image1082.png"/><Relationship Id="rId14" Type="http://schemas.openxmlformats.org/officeDocument/2006/relationships/customXml" Target="../ink/ink1325.xml"/><Relationship Id="rId35" Type="http://schemas.openxmlformats.org/officeDocument/2006/relationships/image" Target="../media/image971.png"/><Relationship Id="rId56" Type="http://schemas.openxmlformats.org/officeDocument/2006/relationships/customXml" Target="../ink/ink1346.xml"/><Relationship Id="rId77" Type="http://schemas.openxmlformats.org/officeDocument/2006/relationships/image" Target="../media/image991.png"/><Relationship Id="rId100" Type="http://schemas.openxmlformats.org/officeDocument/2006/relationships/customXml" Target="../ink/ink1368.xml"/><Relationship Id="rId282" Type="http://schemas.openxmlformats.org/officeDocument/2006/relationships/customXml" Target="../ink/ink1460.xml"/><Relationship Id="rId8" Type="http://schemas.openxmlformats.org/officeDocument/2006/relationships/customXml" Target="../ink/ink1322.xml"/><Relationship Id="rId98" Type="http://schemas.openxmlformats.org/officeDocument/2006/relationships/customXml" Target="../ink/ink1367.xml"/><Relationship Id="rId121" Type="http://schemas.openxmlformats.org/officeDocument/2006/relationships/customXml" Target="../ink/ink1379.xml"/><Relationship Id="rId142" Type="http://schemas.openxmlformats.org/officeDocument/2006/relationships/customXml" Target="../ink/ink1390.xml"/><Relationship Id="rId163" Type="http://schemas.openxmlformats.org/officeDocument/2006/relationships/image" Target="../media/image1033.png"/><Relationship Id="rId184" Type="http://schemas.openxmlformats.org/officeDocument/2006/relationships/customXml" Target="../ink/ink1411.xml"/><Relationship Id="rId219" Type="http://schemas.openxmlformats.org/officeDocument/2006/relationships/image" Target="../media/image1061.png"/><Relationship Id="rId230" Type="http://schemas.openxmlformats.org/officeDocument/2006/relationships/customXml" Target="../ink/ink1434.xml"/><Relationship Id="rId251" Type="http://schemas.openxmlformats.org/officeDocument/2006/relationships/image" Target="../media/image1077.png"/><Relationship Id="rId25" Type="http://schemas.openxmlformats.org/officeDocument/2006/relationships/image" Target="../media/image966.png"/><Relationship Id="rId46" Type="http://schemas.openxmlformats.org/officeDocument/2006/relationships/customXml" Target="../ink/ink1341.xml"/><Relationship Id="rId67" Type="http://schemas.openxmlformats.org/officeDocument/2006/relationships/image" Target="../media/image987.png"/><Relationship Id="rId272" Type="http://schemas.openxmlformats.org/officeDocument/2006/relationships/customXml" Target="../ink/ink1455.xml"/><Relationship Id="rId293" Type="http://schemas.openxmlformats.org/officeDocument/2006/relationships/image" Target="../media/image1098.png"/><Relationship Id="rId88" Type="http://schemas.openxmlformats.org/officeDocument/2006/relationships/customXml" Target="../ink/ink1362.xml"/><Relationship Id="rId111" Type="http://schemas.openxmlformats.org/officeDocument/2006/relationships/image" Target="../media/image1008.png"/><Relationship Id="rId132" Type="http://schemas.openxmlformats.org/officeDocument/2006/relationships/customXml" Target="../ink/ink1385.xml"/><Relationship Id="rId153" Type="http://schemas.openxmlformats.org/officeDocument/2006/relationships/image" Target="../media/image1028.png"/><Relationship Id="rId174" Type="http://schemas.openxmlformats.org/officeDocument/2006/relationships/customXml" Target="../ink/ink1406.xml"/><Relationship Id="rId195" Type="http://schemas.openxmlformats.org/officeDocument/2006/relationships/image" Target="../media/image1049.png"/><Relationship Id="rId209" Type="http://schemas.openxmlformats.org/officeDocument/2006/relationships/image" Target="../media/image1056.png"/><Relationship Id="rId220" Type="http://schemas.openxmlformats.org/officeDocument/2006/relationships/customXml" Target="../ink/ink1429.xml"/><Relationship Id="rId241" Type="http://schemas.openxmlformats.org/officeDocument/2006/relationships/image" Target="../media/image1072.png"/><Relationship Id="rId15" Type="http://schemas.openxmlformats.org/officeDocument/2006/relationships/image" Target="../media/image961.png"/><Relationship Id="rId36" Type="http://schemas.openxmlformats.org/officeDocument/2006/relationships/customXml" Target="../ink/ink1336.xml"/><Relationship Id="rId57" Type="http://schemas.openxmlformats.org/officeDocument/2006/relationships/image" Target="../media/image982.png"/><Relationship Id="rId262" Type="http://schemas.openxmlformats.org/officeDocument/2006/relationships/customXml" Target="../ink/ink1450.xml"/><Relationship Id="rId283" Type="http://schemas.openxmlformats.org/officeDocument/2006/relationships/image" Target="../media/image1093.png"/><Relationship Id="rId78" Type="http://schemas.openxmlformats.org/officeDocument/2006/relationships/customXml" Target="../ink/ink1357.xml"/><Relationship Id="rId99" Type="http://schemas.openxmlformats.org/officeDocument/2006/relationships/image" Target="../media/image1002.png"/><Relationship Id="rId101" Type="http://schemas.openxmlformats.org/officeDocument/2006/relationships/image" Target="../media/image1003.png"/><Relationship Id="rId122" Type="http://schemas.openxmlformats.org/officeDocument/2006/relationships/image" Target="../media/image1013.png"/><Relationship Id="rId143" Type="http://schemas.openxmlformats.org/officeDocument/2006/relationships/image" Target="../media/image1023.png"/><Relationship Id="rId164" Type="http://schemas.openxmlformats.org/officeDocument/2006/relationships/customXml" Target="../ink/ink1401.xml"/><Relationship Id="rId185" Type="http://schemas.openxmlformats.org/officeDocument/2006/relationships/image" Target="../media/image1044.png"/><Relationship Id="rId9" Type="http://schemas.openxmlformats.org/officeDocument/2006/relationships/image" Target="../media/image958.png"/><Relationship Id="rId210" Type="http://schemas.openxmlformats.org/officeDocument/2006/relationships/customXml" Target="../ink/ink1424.xml"/><Relationship Id="rId26" Type="http://schemas.openxmlformats.org/officeDocument/2006/relationships/customXml" Target="../ink/ink1331.xml"/><Relationship Id="rId231" Type="http://schemas.openxmlformats.org/officeDocument/2006/relationships/image" Target="../media/image1067.png"/><Relationship Id="rId252" Type="http://schemas.openxmlformats.org/officeDocument/2006/relationships/customXml" Target="../ink/ink1445.xml"/><Relationship Id="rId273" Type="http://schemas.openxmlformats.org/officeDocument/2006/relationships/image" Target="../media/image1088.png"/><Relationship Id="rId294" Type="http://schemas.openxmlformats.org/officeDocument/2006/relationships/customXml" Target="../ink/ink1466.xml"/><Relationship Id="rId47" Type="http://schemas.openxmlformats.org/officeDocument/2006/relationships/image" Target="../media/image977.png"/><Relationship Id="rId68" Type="http://schemas.openxmlformats.org/officeDocument/2006/relationships/customXml" Target="../ink/ink1352.xml"/><Relationship Id="rId89" Type="http://schemas.openxmlformats.org/officeDocument/2006/relationships/image" Target="../media/image997.png"/><Relationship Id="rId112" Type="http://schemas.openxmlformats.org/officeDocument/2006/relationships/customXml" Target="../ink/ink1374.xml"/><Relationship Id="rId133" Type="http://schemas.openxmlformats.org/officeDocument/2006/relationships/image" Target="../media/image1018.png"/><Relationship Id="rId154" Type="http://schemas.openxmlformats.org/officeDocument/2006/relationships/customXml" Target="../ink/ink1396.xml"/><Relationship Id="rId175" Type="http://schemas.openxmlformats.org/officeDocument/2006/relationships/image" Target="../media/image1039.png"/><Relationship Id="rId196" Type="http://schemas.openxmlformats.org/officeDocument/2006/relationships/customXml" Target="../ink/ink1417.xml"/><Relationship Id="rId200" Type="http://schemas.openxmlformats.org/officeDocument/2006/relationships/customXml" Target="../ink/ink1419.xml"/><Relationship Id="rId16" Type="http://schemas.openxmlformats.org/officeDocument/2006/relationships/customXml" Target="../ink/ink1326.xml"/><Relationship Id="rId221" Type="http://schemas.openxmlformats.org/officeDocument/2006/relationships/image" Target="../media/image1062.png"/><Relationship Id="rId242" Type="http://schemas.openxmlformats.org/officeDocument/2006/relationships/customXml" Target="../ink/ink1440.xml"/><Relationship Id="rId263" Type="http://schemas.openxmlformats.org/officeDocument/2006/relationships/image" Target="../media/image1083.png"/><Relationship Id="rId284" Type="http://schemas.openxmlformats.org/officeDocument/2006/relationships/customXml" Target="../ink/ink1461.xml"/><Relationship Id="rId37" Type="http://schemas.openxmlformats.org/officeDocument/2006/relationships/image" Target="../media/image972.png"/><Relationship Id="rId58" Type="http://schemas.openxmlformats.org/officeDocument/2006/relationships/customXml" Target="../ink/ink1347.xml"/><Relationship Id="rId79" Type="http://schemas.openxmlformats.org/officeDocument/2006/relationships/image" Target="../media/image992.png"/><Relationship Id="rId102" Type="http://schemas.openxmlformats.org/officeDocument/2006/relationships/customXml" Target="../ink/ink1369.xml"/><Relationship Id="rId123" Type="http://schemas.openxmlformats.org/officeDocument/2006/relationships/customXml" Target="../ink/ink1380.xml"/><Relationship Id="rId144" Type="http://schemas.openxmlformats.org/officeDocument/2006/relationships/customXml" Target="../ink/ink1391.xml"/><Relationship Id="rId90" Type="http://schemas.openxmlformats.org/officeDocument/2006/relationships/customXml" Target="../ink/ink1363.xml"/><Relationship Id="rId165" Type="http://schemas.openxmlformats.org/officeDocument/2006/relationships/image" Target="../media/image1034.png"/><Relationship Id="rId186" Type="http://schemas.openxmlformats.org/officeDocument/2006/relationships/customXml" Target="../ink/ink1412.xml"/><Relationship Id="rId211" Type="http://schemas.openxmlformats.org/officeDocument/2006/relationships/image" Target="../media/image1057.png"/><Relationship Id="rId232" Type="http://schemas.openxmlformats.org/officeDocument/2006/relationships/customXml" Target="../ink/ink1435.xml"/><Relationship Id="rId253" Type="http://schemas.openxmlformats.org/officeDocument/2006/relationships/image" Target="../media/image1078.png"/><Relationship Id="rId274" Type="http://schemas.openxmlformats.org/officeDocument/2006/relationships/customXml" Target="../ink/ink1456.xml"/><Relationship Id="rId295" Type="http://schemas.openxmlformats.org/officeDocument/2006/relationships/image" Target="../media/image1099.png"/><Relationship Id="rId27" Type="http://schemas.openxmlformats.org/officeDocument/2006/relationships/image" Target="../media/image967.png"/><Relationship Id="rId48" Type="http://schemas.openxmlformats.org/officeDocument/2006/relationships/customXml" Target="../ink/ink1342.xml"/><Relationship Id="rId69" Type="http://schemas.openxmlformats.org/officeDocument/2006/relationships/image" Target="../media/image988.png"/><Relationship Id="rId113" Type="http://schemas.openxmlformats.org/officeDocument/2006/relationships/image" Target="../media/image1009.png"/><Relationship Id="rId134" Type="http://schemas.openxmlformats.org/officeDocument/2006/relationships/customXml" Target="../ink/ink1386.xml"/><Relationship Id="rId80" Type="http://schemas.openxmlformats.org/officeDocument/2006/relationships/customXml" Target="../ink/ink1358.xml"/><Relationship Id="rId155" Type="http://schemas.openxmlformats.org/officeDocument/2006/relationships/image" Target="../media/image1029.png"/><Relationship Id="rId176" Type="http://schemas.openxmlformats.org/officeDocument/2006/relationships/customXml" Target="../ink/ink1407.xml"/><Relationship Id="rId197" Type="http://schemas.openxmlformats.org/officeDocument/2006/relationships/image" Target="../media/image1050.png"/><Relationship Id="rId201" Type="http://schemas.openxmlformats.org/officeDocument/2006/relationships/image" Target="../media/image1052.png"/><Relationship Id="rId222" Type="http://schemas.openxmlformats.org/officeDocument/2006/relationships/customXml" Target="../ink/ink1430.xml"/><Relationship Id="rId243" Type="http://schemas.openxmlformats.org/officeDocument/2006/relationships/image" Target="../media/image1073.png"/><Relationship Id="rId264" Type="http://schemas.openxmlformats.org/officeDocument/2006/relationships/customXml" Target="../ink/ink1451.xml"/><Relationship Id="rId285" Type="http://schemas.openxmlformats.org/officeDocument/2006/relationships/image" Target="../media/image1094.png"/><Relationship Id="rId17" Type="http://schemas.openxmlformats.org/officeDocument/2006/relationships/image" Target="../media/image962.png"/><Relationship Id="rId38" Type="http://schemas.openxmlformats.org/officeDocument/2006/relationships/customXml" Target="../ink/ink1337.xml"/><Relationship Id="rId59" Type="http://schemas.openxmlformats.org/officeDocument/2006/relationships/image" Target="../media/image983.png"/><Relationship Id="rId103" Type="http://schemas.openxmlformats.org/officeDocument/2006/relationships/image" Target="../media/image1004.png"/><Relationship Id="rId124" Type="http://schemas.openxmlformats.org/officeDocument/2006/relationships/image" Target="../media/image1014.png"/><Relationship Id="rId70" Type="http://schemas.openxmlformats.org/officeDocument/2006/relationships/customXml" Target="../ink/ink1353.xml"/><Relationship Id="rId91" Type="http://schemas.openxmlformats.org/officeDocument/2006/relationships/image" Target="../media/image998.png"/><Relationship Id="rId145" Type="http://schemas.openxmlformats.org/officeDocument/2006/relationships/image" Target="../media/image1024.png"/><Relationship Id="rId166" Type="http://schemas.openxmlformats.org/officeDocument/2006/relationships/customXml" Target="../ink/ink1402.xml"/><Relationship Id="rId187" Type="http://schemas.openxmlformats.org/officeDocument/2006/relationships/image" Target="../media/image1045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425.xml"/><Relationship Id="rId233" Type="http://schemas.openxmlformats.org/officeDocument/2006/relationships/image" Target="../media/image1068.png"/><Relationship Id="rId254" Type="http://schemas.openxmlformats.org/officeDocument/2006/relationships/customXml" Target="../ink/ink1446.xml"/><Relationship Id="rId28" Type="http://schemas.openxmlformats.org/officeDocument/2006/relationships/customXml" Target="../ink/ink1332.xml"/><Relationship Id="rId49" Type="http://schemas.openxmlformats.org/officeDocument/2006/relationships/image" Target="../media/image978.png"/><Relationship Id="rId114" Type="http://schemas.openxmlformats.org/officeDocument/2006/relationships/customXml" Target="../ink/ink1375.xml"/><Relationship Id="rId275" Type="http://schemas.openxmlformats.org/officeDocument/2006/relationships/image" Target="../media/image1089.png"/><Relationship Id="rId296" Type="http://schemas.openxmlformats.org/officeDocument/2006/relationships/customXml" Target="../ink/ink1467.xml"/><Relationship Id="rId300" Type="http://schemas.openxmlformats.org/officeDocument/2006/relationships/customXml" Target="../ink/ink1469.xml"/><Relationship Id="rId60" Type="http://schemas.openxmlformats.org/officeDocument/2006/relationships/customXml" Target="../ink/ink1348.xml"/><Relationship Id="rId81" Type="http://schemas.openxmlformats.org/officeDocument/2006/relationships/image" Target="../media/image993.png"/><Relationship Id="rId135" Type="http://schemas.openxmlformats.org/officeDocument/2006/relationships/image" Target="../media/image1019.png"/><Relationship Id="rId156" Type="http://schemas.openxmlformats.org/officeDocument/2006/relationships/customXml" Target="../ink/ink1397.xml"/><Relationship Id="rId177" Type="http://schemas.openxmlformats.org/officeDocument/2006/relationships/image" Target="../media/image1040.png"/><Relationship Id="rId198" Type="http://schemas.openxmlformats.org/officeDocument/2006/relationships/customXml" Target="../ink/ink1418.xml"/><Relationship Id="rId202" Type="http://schemas.openxmlformats.org/officeDocument/2006/relationships/customXml" Target="../ink/ink1420.xml"/><Relationship Id="rId223" Type="http://schemas.openxmlformats.org/officeDocument/2006/relationships/image" Target="../media/image1063.png"/><Relationship Id="rId244" Type="http://schemas.openxmlformats.org/officeDocument/2006/relationships/customXml" Target="../ink/ink1441.xml"/><Relationship Id="rId18" Type="http://schemas.openxmlformats.org/officeDocument/2006/relationships/customXml" Target="../ink/ink1327.xml"/><Relationship Id="rId39" Type="http://schemas.openxmlformats.org/officeDocument/2006/relationships/image" Target="../media/image973.png"/><Relationship Id="rId265" Type="http://schemas.openxmlformats.org/officeDocument/2006/relationships/image" Target="../media/image1084.png"/><Relationship Id="rId286" Type="http://schemas.openxmlformats.org/officeDocument/2006/relationships/customXml" Target="../ink/ink1462.xml"/><Relationship Id="rId50" Type="http://schemas.openxmlformats.org/officeDocument/2006/relationships/customXml" Target="../ink/ink1343.xml"/><Relationship Id="rId104" Type="http://schemas.openxmlformats.org/officeDocument/2006/relationships/customXml" Target="../ink/ink1370.xml"/><Relationship Id="rId125" Type="http://schemas.openxmlformats.org/officeDocument/2006/relationships/customXml" Target="../ink/ink1381.xml"/><Relationship Id="rId146" Type="http://schemas.openxmlformats.org/officeDocument/2006/relationships/customXml" Target="../ink/ink1392.xml"/><Relationship Id="rId167" Type="http://schemas.openxmlformats.org/officeDocument/2006/relationships/image" Target="../media/image1035.png"/><Relationship Id="rId188" Type="http://schemas.openxmlformats.org/officeDocument/2006/relationships/customXml" Target="../ink/ink1413.xml"/><Relationship Id="rId71" Type="http://schemas.openxmlformats.org/officeDocument/2006/relationships/image" Target="../media/image989.png"/><Relationship Id="rId92" Type="http://schemas.openxmlformats.org/officeDocument/2006/relationships/customXml" Target="../ink/ink1364.xml"/><Relationship Id="rId213" Type="http://schemas.openxmlformats.org/officeDocument/2006/relationships/image" Target="../media/image1058.png"/><Relationship Id="rId234" Type="http://schemas.openxmlformats.org/officeDocument/2006/relationships/customXml" Target="../ink/ink1436.xml"/><Relationship Id="rId2" Type="http://schemas.openxmlformats.org/officeDocument/2006/relationships/customXml" Target="../ink/ink1319.xml"/><Relationship Id="rId29" Type="http://schemas.openxmlformats.org/officeDocument/2006/relationships/image" Target="../media/image968.png"/><Relationship Id="rId255" Type="http://schemas.openxmlformats.org/officeDocument/2006/relationships/image" Target="../media/image1079.png"/><Relationship Id="rId276" Type="http://schemas.openxmlformats.org/officeDocument/2006/relationships/customXml" Target="../ink/ink1457.xml"/><Relationship Id="rId297" Type="http://schemas.openxmlformats.org/officeDocument/2006/relationships/image" Target="../media/image1100.png"/><Relationship Id="rId40" Type="http://schemas.openxmlformats.org/officeDocument/2006/relationships/customXml" Target="../ink/ink1338.xml"/><Relationship Id="rId115" Type="http://schemas.openxmlformats.org/officeDocument/2006/relationships/image" Target="../media/image1010.png"/><Relationship Id="rId136" Type="http://schemas.openxmlformats.org/officeDocument/2006/relationships/customXml" Target="../ink/ink1387.xml"/><Relationship Id="rId157" Type="http://schemas.openxmlformats.org/officeDocument/2006/relationships/image" Target="../media/image1030.png"/><Relationship Id="rId178" Type="http://schemas.openxmlformats.org/officeDocument/2006/relationships/customXml" Target="../ink/ink1408.xml"/><Relationship Id="rId301" Type="http://schemas.openxmlformats.org/officeDocument/2006/relationships/image" Target="../media/image1102.png"/><Relationship Id="rId61" Type="http://schemas.openxmlformats.org/officeDocument/2006/relationships/image" Target="../media/image984.png"/><Relationship Id="rId82" Type="http://schemas.openxmlformats.org/officeDocument/2006/relationships/customXml" Target="../ink/ink1359.xml"/><Relationship Id="rId199" Type="http://schemas.openxmlformats.org/officeDocument/2006/relationships/image" Target="../media/image1051.png"/><Relationship Id="rId203" Type="http://schemas.openxmlformats.org/officeDocument/2006/relationships/image" Target="../media/image1053.png"/><Relationship Id="rId19" Type="http://schemas.openxmlformats.org/officeDocument/2006/relationships/image" Target="../media/image963.png"/><Relationship Id="rId224" Type="http://schemas.openxmlformats.org/officeDocument/2006/relationships/customXml" Target="../ink/ink1431.xml"/><Relationship Id="rId245" Type="http://schemas.openxmlformats.org/officeDocument/2006/relationships/image" Target="../media/image1074.png"/><Relationship Id="rId266" Type="http://schemas.openxmlformats.org/officeDocument/2006/relationships/customXml" Target="../ink/ink1452.xml"/><Relationship Id="rId287" Type="http://schemas.openxmlformats.org/officeDocument/2006/relationships/image" Target="../media/image1095.png"/><Relationship Id="rId30" Type="http://schemas.openxmlformats.org/officeDocument/2006/relationships/customXml" Target="../ink/ink1333.xml"/><Relationship Id="rId105" Type="http://schemas.openxmlformats.org/officeDocument/2006/relationships/image" Target="../media/image1005.png"/><Relationship Id="rId126" Type="http://schemas.openxmlformats.org/officeDocument/2006/relationships/customXml" Target="../ink/ink1382.xml"/><Relationship Id="rId147" Type="http://schemas.openxmlformats.org/officeDocument/2006/relationships/image" Target="../media/image1025.png"/><Relationship Id="rId168" Type="http://schemas.openxmlformats.org/officeDocument/2006/relationships/customXml" Target="../ink/ink1403.xml"/><Relationship Id="rId51" Type="http://schemas.openxmlformats.org/officeDocument/2006/relationships/image" Target="../media/image979.png"/><Relationship Id="rId72" Type="http://schemas.openxmlformats.org/officeDocument/2006/relationships/customXml" Target="../ink/ink1354.xml"/><Relationship Id="rId93" Type="http://schemas.openxmlformats.org/officeDocument/2006/relationships/image" Target="../media/image999.png"/><Relationship Id="rId189" Type="http://schemas.openxmlformats.org/officeDocument/2006/relationships/image" Target="../media/image1046.png"/><Relationship Id="rId3" Type="http://schemas.openxmlformats.org/officeDocument/2006/relationships/image" Target="../media/image955.png"/><Relationship Id="rId214" Type="http://schemas.openxmlformats.org/officeDocument/2006/relationships/customXml" Target="../ink/ink1426.xml"/><Relationship Id="rId235" Type="http://schemas.openxmlformats.org/officeDocument/2006/relationships/image" Target="../media/image1069.png"/><Relationship Id="rId256" Type="http://schemas.openxmlformats.org/officeDocument/2006/relationships/customXml" Target="../ink/ink1447.xml"/><Relationship Id="rId277" Type="http://schemas.openxmlformats.org/officeDocument/2006/relationships/image" Target="../media/image1090.png"/><Relationship Id="rId298" Type="http://schemas.openxmlformats.org/officeDocument/2006/relationships/customXml" Target="../ink/ink1468.xml"/><Relationship Id="rId116" Type="http://schemas.openxmlformats.org/officeDocument/2006/relationships/customXml" Target="../ink/ink1376.xml"/><Relationship Id="rId137" Type="http://schemas.openxmlformats.org/officeDocument/2006/relationships/image" Target="../media/image1020.png"/><Relationship Id="rId158" Type="http://schemas.openxmlformats.org/officeDocument/2006/relationships/customXml" Target="../ink/ink1398.xml"/><Relationship Id="rId302" Type="http://schemas.openxmlformats.org/officeDocument/2006/relationships/customXml" Target="../ink/ink1470.xml"/><Relationship Id="rId20" Type="http://schemas.openxmlformats.org/officeDocument/2006/relationships/customXml" Target="../ink/ink1328.xml"/><Relationship Id="rId41" Type="http://schemas.openxmlformats.org/officeDocument/2006/relationships/image" Target="../media/image974.png"/><Relationship Id="rId62" Type="http://schemas.openxmlformats.org/officeDocument/2006/relationships/customXml" Target="../ink/ink1349.xml"/><Relationship Id="rId83" Type="http://schemas.openxmlformats.org/officeDocument/2006/relationships/image" Target="../media/image994.png"/><Relationship Id="rId179" Type="http://schemas.openxmlformats.org/officeDocument/2006/relationships/image" Target="../media/image1041.png"/><Relationship Id="rId190" Type="http://schemas.openxmlformats.org/officeDocument/2006/relationships/customXml" Target="../ink/ink1414.xml"/><Relationship Id="rId204" Type="http://schemas.openxmlformats.org/officeDocument/2006/relationships/customXml" Target="../ink/ink1421.xml"/><Relationship Id="rId225" Type="http://schemas.openxmlformats.org/officeDocument/2006/relationships/image" Target="../media/image1064.png"/><Relationship Id="rId246" Type="http://schemas.openxmlformats.org/officeDocument/2006/relationships/customXml" Target="../ink/ink1442.xml"/><Relationship Id="rId267" Type="http://schemas.openxmlformats.org/officeDocument/2006/relationships/image" Target="../media/image1085.png"/><Relationship Id="rId288" Type="http://schemas.openxmlformats.org/officeDocument/2006/relationships/customXml" Target="../ink/ink1463.xml"/><Relationship Id="rId106" Type="http://schemas.openxmlformats.org/officeDocument/2006/relationships/customXml" Target="../ink/ink1371.xml"/><Relationship Id="rId127" Type="http://schemas.openxmlformats.org/officeDocument/2006/relationships/image" Target="../media/image1015.png"/><Relationship Id="rId10" Type="http://schemas.openxmlformats.org/officeDocument/2006/relationships/customXml" Target="../ink/ink1323.xml"/><Relationship Id="rId31" Type="http://schemas.openxmlformats.org/officeDocument/2006/relationships/image" Target="../media/image969.png"/><Relationship Id="rId52" Type="http://schemas.openxmlformats.org/officeDocument/2006/relationships/customXml" Target="../ink/ink1344.xml"/><Relationship Id="rId73" Type="http://schemas.openxmlformats.org/officeDocument/2006/relationships/image" Target="../media/image1440.png"/><Relationship Id="rId94" Type="http://schemas.openxmlformats.org/officeDocument/2006/relationships/customXml" Target="../ink/ink1365.xml"/><Relationship Id="rId148" Type="http://schemas.openxmlformats.org/officeDocument/2006/relationships/customXml" Target="../ink/ink1393.xml"/><Relationship Id="rId169" Type="http://schemas.openxmlformats.org/officeDocument/2006/relationships/image" Target="../media/image1036.png"/><Relationship Id="rId4" Type="http://schemas.openxmlformats.org/officeDocument/2006/relationships/customXml" Target="../ink/ink1320.xml"/><Relationship Id="rId180" Type="http://schemas.openxmlformats.org/officeDocument/2006/relationships/customXml" Target="../ink/ink1409.xml"/><Relationship Id="rId215" Type="http://schemas.openxmlformats.org/officeDocument/2006/relationships/image" Target="../media/image1059.png"/><Relationship Id="rId236" Type="http://schemas.openxmlformats.org/officeDocument/2006/relationships/customXml" Target="../ink/ink1437.xml"/><Relationship Id="rId257" Type="http://schemas.openxmlformats.org/officeDocument/2006/relationships/image" Target="../media/image1080.png"/><Relationship Id="rId278" Type="http://schemas.openxmlformats.org/officeDocument/2006/relationships/customXml" Target="../ink/ink1458.xml"/><Relationship Id="rId303" Type="http://schemas.openxmlformats.org/officeDocument/2006/relationships/image" Target="../media/image1103.png"/><Relationship Id="rId42" Type="http://schemas.openxmlformats.org/officeDocument/2006/relationships/customXml" Target="../ink/ink1339.xml"/><Relationship Id="rId84" Type="http://schemas.openxmlformats.org/officeDocument/2006/relationships/customXml" Target="../ink/ink1360.xml"/><Relationship Id="rId138" Type="http://schemas.openxmlformats.org/officeDocument/2006/relationships/customXml" Target="../ink/ink1388.xml"/><Relationship Id="rId191" Type="http://schemas.openxmlformats.org/officeDocument/2006/relationships/image" Target="../media/image1047.png"/><Relationship Id="rId205" Type="http://schemas.openxmlformats.org/officeDocument/2006/relationships/image" Target="../media/image1054.png"/><Relationship Id="rId247" Type="http://schemas.openxmlformats.org/officeDocument/2006/relationships/image" Target="../media/image1075.png"/><Relationship Id="rId107" Type="http://schemas.openxmlformats.org/officeDocument/2006/relationships/image" Target="../media/image1006.png"/><Relationship Id="rId289" Type="http://schemas.openxmlformats.org/officeDocument/2006/relationships/image" Target="../media/image1096.png"/><Relationship Id="rId11" Type="http://schemas.openxmlformats.org/officeDocument/2006/relationships/image" Target="../media/image959.png"/><Relationship Id="rId53" Type="http://schemas.openxmlformats.org/officeDocument/2006/relationships/image" Target="../media/image980.png"/><Relationship Id="rId149" Type="http://schemas.openxmlformats.org/officeDocument/2006/relationships/image" Target="../media/image1026.png"/><Relationship Id="rId95" Type="http://schemas.openxmlformats.org/officeDocument/2006/relationships/image" Target="../media/image1000.png"/><Relationship Id="rId160" Type="http://schemas.openxmlformats.org/officeDocument/2006/relationships/customXml" Target="../ink/ink1399.xml"/><Relationship Id="rId216" Type="http://schemas.openxmlformats.org/officeDocument/2006/relationships/customXml" Target="../ink/ink1427.xml"/><Relationship Id="rId258" Type="http://schemas.openxmlformats.org/officeDocument/2006/relationships/customXml" Target="../ink/ink1448.xml"/><Relationship Id="rId22" Type="http://schemas.openxmlformats.org/officeDocument/2006/relationships/customXml" Target="../ink/ink1329.xml"/><Relationship Id="rId64" Type="http://schemas.openxmlformats.org/officeDocument/2006/relationships/customXml" Target="../ink/ink1350.xml"/><Relationship Id="rId118" Type="http://schemas.openxmlformats.org/officeDocument/2006/relationships/image" Target="../media/image1011.png"/><Relationship Id="rId171" Type="http://schemas.openxmlformats.org/officeDocument/2006/relationships/image" Target="../media/image1037.png"/><Relationship Id="rId227" Type="http://schemas.openxmlformats.org/officeDocument/2006/relationships/image" Target="../media/image1065.png"/><Relationship Id="rId269" Type="http://schemas.openxmlformats.org/officeDocument/2006/relationships/image" Target="../media/image1086.png"/><Relationship Id="rId33" Type="http://schemas.openxmlformats.org/officeDocument/2006/relationships/image" Target="../media/image970.png"/><Relationship Id="rId129" Type="http://schemas.openxmlformats.org/officeDocument/2006/relationships/image" Target="../media/image1016.png"/><Relationship Id="rId280" Type="http://schemas.openxmlformats.org/officeDocument/2006/relationships/customXml" Target="../ink/ink1459.xml"/><Relationship Id="rId75" Type="http://schemas.openxmlformats.org/officeDocument/2006/relationships/image" Target="../media/image990.png"/><Relationship Id="rId140" Type="http://schemas.openxmlformats.org/officeDocument/2006/relationships/customXml" Target="../ink/ink1389.xml"/><Relationship Id="rId182" Type="http://schemas.openxmlformats.org/officeDocument/2006/relationships/customXml" Target="../ink/ink1410.xml"/><Relationship Id="rId6" Type="http://schemas.openxmlformats.org/officeDocument/2006/relationships/customXml" Target="../ink/ink1321.xml"/><Relationship Id="rId238" Type="http://schemas.openxmlformats.org/officeDocument/2006/relationships/customXml" Target="../ink/ink1438.xml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32.xml"/><Relationship Id="rId21" Type="http://schemas.openxmlformats.org/officeDocument/2006/relationships/image" Target="../media/image1114.png"/><Relationship Id="rId42" Type="http://schemas.openxmlformats.org/officeDocument/2006/relationships/image" Target="../media/image1123.png"/><Relationship Id="rId63" Type="http://schemas.openxmlformats.org/officeDocument/2006/relationships/customXml" Target="../ink/ink1504.xml"/><Relationship Id="rId84" Type="http://schemas.openxmlformats.org/officeDocument/2006/relationships/image" Target="../media/image1143.png"/><Relationship Id="rId138" Type="http://schemas.openxmlformats.org/officeDocument/2006/relationships/image" Target="../media/image1168.png"/><Relationship Id="rId159" Type="http://schemas.openxmlformats.org/officeDocument/2006/relationships/image" Target="../media/image1178.png"/><Relationship Id="rId170" Type="http://schemas.openxmlformats.org/officeDocument/2006/relationships/customXml" Target="../ink/ink1560.xml"/><Relationship Id="rId191" Type="http://schemas.openxmlformats.org/officeDocument/2006/relationships/image" Target="../media/image1194.png"/><Relationship Id="rId107" Type="http://schemas.openxmlformats.org/officeDocument/2006/relationships/image" Target="../media/image1154.png"/><Relationship Id="rId11" Type="http://schemas.openxmlformats.org/officeDocument/2006/relationships/image" Target="../media/image1109.png"/><Relationship Id="rId32" Type="http://schemas.openxmlformats.org/officeDocument/2006/relationships/customXml" Target="../ink/ink1487.xml"/><Relationship Id="rId53" Type="http://schemas.openxmlformats.org/officeDocument/2006/relationships/customXml" Target="../ink/ink1499.xml"/><Relationship Id="rId74" Type="http://schemas.openxmlformats.org/officeDocument/2006/relationships/image" Target="../media/image1138.png"/><Relationship Id="rId128" Type="http://schemas.openxmlformats.org/officeDocument/2006/relationships/image" Target="../media/image1163.png"/><Relationship Id="rId149" Type="http://schemas.openxmlformats.org/officeDocument/2006/relationships/customXml" Target="../ink/ink1549.xml"/><Relationship Id="rId5" Type="http://schemas.openxmlformats.org/officeDocument/2006/relationships/image" Target="../media/image1106.png"/><Relationship Id="rId95" Type="http://schemas.openxmlformats.org/officeDocument/2006/relationships/customXml" Target="../ink/ink1520.xml"/><Relationship Id="rId160" Type="http://schemas.openxmlformats.org/officeDocument/2006/relationships/customXml" Target="../ink/ink1555.xml"/><Relationship Id="rId181" Type="http://schemas.openxmlformats.org/officeDocument/2006/relationships/image" Target="../media/image1189.png"/><Relationship Id="rId22" Type="http://schemas.openxmlformats.org/officeDocument/2006/relationships/customXml" Target="../ink/ink1482.xml"/><Relationship Id="rId43" Type="http://schemas.openxmlformats.org/officeDocument/2006/relationships/customXml" Target="../ink/ink1493.xml"/><Relationship Id="rId64" Type="http://schemas.openxmlformats.org/officeDocument/2006/relationships/image" Target="../media/image1133.png"/><Relationship Id="rId118" Type="http://schemas.openxmlformats.org/officeDocument/2006/relationships/image" Target="../media/image1159.png"/><Relationship Id="rId139" Type="http://schemas.openxmlformats.org/officeDocument/2006/relationships/customXml" Target="../ink/ink1544.xml"/><Relationship Id="rId85" Type="http://schemas.openxmlformats.org/officeDocument/2006/relationships/customXml" Target="../ink/ink1515.xml"/><Relationship Id="rId150" Type="http://schemas.openxmlformats.org/officeDocument/2006/relationships/image" Target="../media/image1174.png"/><Relationship Id="rId171" Type="http://schemas.openxmlformats.org/officeDocument/2006/relationships/image" Target="../media/image1184.png"/><Relationship Id="rId192" Type="http://schemas.openxmlformats.org/officeDocument/2006/relationships/customXml" Target="../ink/ink1571.xml"/><Relationship Id="rId12" Type="http://schemas.openxmlformats.org/officeDocument/2006/relationships/customXml" Target="../ink/ink1477.xml"/><Relationship Id="rId33" Type="http://schemas.openxmlformats.org/officeDocument/2006/relationships/image" Target="../media/image1119.png"/><Relationship Id="rId108" Type="http://schemas.openxmlformats.org/officeDocument/2006/relationships/customXml" Target="../ink/ink1527.xml"/><Relationship Id="rId129" Type="http://schemas.openxmlformats.org/officeDocument/2006/relationships/customXml" Target="../ink/ink1539.xml"/><Relationship Id="rId54" Type="http://schemas.openxmlformats.org/officeDocument/2006/relationships/image" Target="../media/image1128.png"/><Relationship Id="rId75" Type="http://schemas.openxmlformats.org/officeDocument/2006/relationships/customXml" Target="../ink/ink1510.xml"/><Relationship Id="rId96" Type="http://schemas.openxmlformats.org/officeDocument/2006/relationships/image" Target="../media/image1149.png"/><Relationship Id="rId140" Type="http://schemas.openxmlformats.org/officeDocument/2006/relationships/image" Target="../media/image1169.png"/><Relationship Id="rId161" Type="http://schemas.openxmlformats.org/officeDocument/2006/relationships/image" Target="../media/image1179.png"/><Relationship Id="rId182" Type="http://schemas.openxmlformats.org/officeDocument/2006/relationships/customXml" Target="../ink/ink1566.xml"/><Relationship Id="rId6" Type="http://schemas.openxmlformats.org/officeDocument/2006/relationships/customXml" Target="../ink/ink1474.xml"/><Relationship Id="rId23" Type="http://schemas.openxmlformats.org/officeDocument/2006/relationships/image" Target="../media/image1115.png"/><Relationship Id="rId119" Type="http://schemas.openxmlformats.org/officeDocument/2006/relationships/customXml" Target="../ink/ink1533.xml"/><Relationship Id="rId44" Type="http://schemas.openxmlformats.org/officeDocument/2006/relationships/image" Target="../media/image1124.png"/><Relationship Id="rId65" Type="http://schemas.openxmlformats.org/officeDocument/2006/relationships/customXml" Target="../ink/ink1505.xml"/><Relationship Id="rId86" Type="http://schemas.openxmlformats.org/officeDocument/2006/relationships/image" Target="../media/image1144.png"/><Relationship Id="rId130" Type="http://schemas.openxmlformats.org/officeDocument/2006/relationships/image" Target="../media/image1164.png"/><Relationship Id="rId151" Type="http://schemas.openxmlformats.org/officeDocument/2006/relationships/customXml" Target="../ink/ink1550.xml"/><Relationship Id="rId172" Type="http://schemas.openxmlformats.org/officeDocument/2006/relationships/customXml" Target="../ink/ink1561.xml"/><Relationship Id="rId193" Type="http://schemas.openxmlformats.org/officeDocument/2006/relationships/image" Target="../media/image1195.png"/><Relationship Id="rId13" Type="http://schemas.openxmlformats.org/officeDocument/2006/relationships/image" Target="../media/image1110.png"/><Relationship Id="rId109" Type="http://schemas.openxmlformats.org/officeDocument/2006/relationships/customXml" Target="../ink/ink1528.xml"/><Relationship Id="rId34" Type="http://schemas.openxmlformats.org/officeDocument/2006/relationships/customXml" Target="../ink/ink1488.xml"/><Relationship Id="rId55" Type="http://schemas.openxmlformats.org/officeDocument/2006/relationships/customXml" Target="../ink/ink1500.xml"/><Relationship Id="rId76" Type="http://schemas.openxmlformats.org/officeDocument/2006/relationships/image" Target="../media/image1139.png"/><Relationship Id="rId97" Type="http://schemas.openxmlformats.org/officeDocument/2006/relationships/customXml" Target="../ink/ink1521.xml"/><Relationship Id="rId120" Type="http://schemas.openxmlformats.org/officeDocument/2006/relationships/image" Target="../media/image1160.png"/><Relationship Id="rId141" Type="http://schemas.openxmlformats.org/officeDocument/2006/relationships/customXml" Target="../ink/ink1545.xml"/><Relationship Id="rId7" Type="http://schemas.openxmlformats.org/officeDocument/2006/relationships/image" Target="../media/image1107.png"/><Relationship Id="rId71" Type="http://schemas.openxmlformats.org/officeDocument/2006/relationships/customXml" Target="../ink/ink1508.xml"/><Relationship Id="rId92" Type="http://schemas.openxmlformats.org/officeDocument/2006/relationships/image" Target="../media/image1147.png"/><Relationship Id="rId162" Type="http://schemas.openxmlformats.org/officeDocument/2006/relationships/customXml" Target="../ink/ink1556.xml"/><Relationship Id="rId183" Type="http://schemas.openxmlformats.org/officeDocument/2006/relationships/image" Target="../media/image1190.png"/><Relationship Id="rId2" Type="http://schemas.openxmlformats.org/officeDocument/2006/relationships/customXml" Target="../ink/ink1472.xml"/><Relationship Id="rId29" Type="http://schemas.openxmlformats.org/officeDocument/2006/relationships/image" Target="../media/image1440.png"/><Relationship Id="rId24" Type="http://schemas.openxmlformats.org/officeDocument/2006/relationships/customXml" Target="../ink/ink1483.xml"/><Relationship Id="rId40" Type="http://schemas.openxmlformats.org/officeDocument/2006/relationships/image" Target="../media/image1122.png"/><Relationship Id="rId45" Type="http://schemas.openxmlformats.org/officeDocument/2006/relationships/customXml" Target="../ink/ink1494.xml"/><Relationship Id="rId66" Type="http://schemas.openxmlformats.org/officeDocument/2006/relationships/image" Target="../media/image1134.png"/><Relationship Id="rId87" Type="http://schemas.openxmlformats.org/officeDocument/2006/relationships/customXml" Target="../ink/ink1516.xml"/><Relationship Id="rId110" Type="http://schemas.openxmlformats.org/officeDocument/2006/relationships/image" Target="../media/image1155.png"/><Relationship Id="rId115" Type="http://schemas.openxmlformats.org/officeDocument/2006/relationships/customXml" Target="../ink/ink1531.xml"/><Relationship Id="rId131" Type="http://schemas.openxmlformats.org/officeDocument/2006/relationships/customXml" Target="../ink/ink1540.xml"/><Relationship Id="rId136" Type="http://schemas.openxmlformats.org/officeDocument/2006/relationships/image" Target="../media/image1167.png"/><Relationship Id="rId157" Type="http://schemas.openxmlformats.org/officeDocument/2006/relationships/customXml" Target="../ink/ink1553.xml"/><Relationship Id="rId178" Type="http://schemas.openxmlformats.org/officeDocument/2006/relationships/customXml" Target="../ink/ink1564.xml"/><Relationship Id="rId61" Type="http://schemas.openxmlformats.org/officeDocument/2006/relationships/customXml" Target="../ink/ink1503.xml"/><Relationship Id="rId82" Type="http://schemas.openxmlformats.org/officeDocument/2006/relationships/image" Target="../media/image1142.png"/><Relationship Id="rId152" Type="http://schemas.openxmlformats.org/officeDocument/2006/relationships/image" Target="../media/image1175.png"/><Relationship Id="rId173" Type="http://schemas.openxmlformats.org/officeDocument/2006/relationships/image" Target="../media/image1185.png"/><Relationship Id="rId194" Type="http://schemas.openxmlformats.org/officeDocument/2006/relationships/customXml" Target="../ink/ink1572.xml"/><Relationship Id="rId199" Type="http://schemas.openxmlformats.org/officeDocument/2006/relationships/image" Target="../media/image1198.png"/><Relationship Id="rId19" Type="http://schemas.openxmlformats.org/officeDocument/2006/relationships/image" Target="../media/image1113.png"/><Relationship Id="rId14" Type="http://schemas.openxmlformats.org/officeDocument/2006/relationships/customXml" Target="../ink/ink1478.xml"/><Relationship Id="rId30" Type="http://schemas.openxmlformats.org/officeDocument/2006/relationships/customXml" Target="../ink/ink1486.xml"/><Relationship Id="rId35" Type="http://schemas.openxmlformats.org/officeDocument/2006/relationships/image" Target="../media/image1120.png"/><Relationship Id="rId56" Type="http://schemas.openxmlformats.org/officeDocument/2006/relationships/image" Target="../media/image1129.png"/><Relationship Id="rId77" Type="http://schemas.openxmlformats.org/officeDocument/2006/relationships/customXml" Target="../ink/ink1511.xml"/><Relationship Id="rId100" Type="http://schemas.openxmlformats.org/officeDocument/2006/relationships/customXml" Target="../ink/ink1523.xml"/><Relationship Id="rId105" Type="http://schemas.openxmlformats.org/officeDocument/2006/relationships/image" Target="../media/image1153.png"/><Relationship Id="rId126" Type="http://schemas.openxmlformats.org/officeDocument/2006/relationships/image" Target="../media/image1162.png"/><Relationship Id="rId147" Type="http://schemas.openxmlformats.org/officeDocument/2006/relationships/customXml" Target="../ink/ink1548.xml"/><Relationship Id="rId168" Type="http://schemas.openxmlformats.org/officeDocument/2006/relationships/customXml" Target="../ink/ink1559.xml"/><Relationship Id="rId8" Type="http://schemas.openxmlformats.org/officeDocument/2006/relationships/customXml" Target="../ink/ink1475.xml"/><Relationship Id="rId51" Type="http://schemas.openxmlformats.org/officeDocument/2006/relationships/customXml" Target="../ink/ink1497.xml"/><Relationship Id="rId72" Type="http://schemas.openxmlformats.org/officeDocument/2006/relationships/image" Target="../media/image1137.png"/><Relationship Id="rId93" Type="http://schemas.openxmlformats.org/officeDocument/2006/relationships/customXml" Target="../ink/ink1519.xml"/><Relationship Id="rId98" Type="http://schemas.openxmlformats.org/officeDocument/2006/relationships/image" Target="../media/image1150.png"/><Relationship Id="rId121" Type="http://schemas.openxmlformats.org/officeDocument/2006/relationships/customXml" Target="../ink/ink1534.xml"/><Relationship Id="rId142" Type="http://schemas.openxmlformats.org/officeDocument/2006/relationships/image" Target="../media/image1170.png"/><Relationship Id="rId163" Type="http://schemas.openxmlformats.org/officeDocument/2006/relationships/image" Target="../media/image1180.png"/><Relationship Id="rId184" Type="http://schemas.openxmlformats.org/officeDocument/2006/relationships/customXml" Target="../ink/ink1567.xml"/><Relationship Id="rId189" Type="http://schemas.openxmlformats.org/officeDocument/2006/relationships/image" Target="../media/image1193.png"/><Relationship Id="rId3" Type="http://schemas.openxmlformats.org/officeDocument/2006/relationships/image" Target="../media/image1105.png"/><Relationship Id="rId25" Type="http://schemas.openxmlformats.org/officeDocument/2006/relationships/image" Target="../media/image1116.png"/><Relationship Id="rId46" Type="http://schemas.openxmlformats.org/officeDocument/2006/relationships/image" Target="../media/image1125.png"/><Relationship Id="rId67" Type="http://schemas.openxmlformats.org/officeDocument/2006/relationships/customXml" Target="../ink/ink1506.xml"/><Relationship Id="rId116" Type="http://schemas.openxmlformats.org/officeDocument/2006/relationships/image" Target="../media/image1158.png"/><Relationship Id="rId137" Type="http://schemas.openxmlformats.org/officeDocument/2006/relationships/customXml" Target="../ink/ink1543.xml"/><Relationship Id="rId158" Type="http://schemas.openxmlformats.org/officeDocument/2006/relationships/customXml" Target="../ink/ink1554.xml"/><Relationship Id="rId20" Type="http://schemas.openxmlformats.org/officeDocument/2006/relationships/customXml" Target="../ink/ink1481.xml"/><Relationship Id="rId41" Type="http://schemas.openxmlformats.org/officeDocument/2006/relationships/customXml" Target="../ink/ink1492.xml"/><Relationship Id="rId62" Type="http://schemas.openxmlformats.org/officeDocument/2006/relationships/image" Target="../media/image1132.png"/><Relationship Id="rId83" Type="http://schemas.openxmlformats.org/officeDocument/2006/relationships/customXml" Target="../ink/ink1514.xml"/><Relationship Id="rId88" Type="http://schemas.openxmlformats.org/officeDocument/2006/relationships/image" Target="../media/image1145.png"/><Relationship Id="rId111" Type="http://schemas.openxmlformats.org/officeDocument/2006/relationships/customXml" Target="../ink/ink1529.xml"/><Relationship Id="rId132" Type="http://schemas.openxmlformats.org/officeDocument/2006/relationships/image" Target="../media/image1165.png"/><Relationship Id="rId153" Type="http://schemas.openxmlformats.org/officeDocument/2006/relationships/customXml" Target="../ink/ink1551.xml"/><Relationship Id="rId174" Type="http://schemas.openxmlformats.org/officeDocument/2006/relationships/customXml" Target="../ink/ink1562.xml"/><Relationship Id="rId179" Type="http://schemas.openxmlformats.org/officeDocument/2006/relationships/image" Target="../media/image1188.png"/><Relationship Id="rId195" Type="http://schemas.openxmlformats.org/officeDocument/2006/relationships/image" Target="../media/image1196.png"/><Relationship Id="rId190" Type="http://schemas.openxmlformats.org/officeDocument/2006/relationships/customXml" Target="../ink/ink1570.xml"/><Relationship Id="rId15" Type="http://schemas.openxmlformats.org/officeDocument/2006/relationships/image" Target="../media/image1111.png"/><Relationship Id="rId36" Type="http://schemas.openxmlformats.org/officeDocument/2006/relationships/customXml" Target="../ink/ink1489.xml"/><Relationship Id="rId57" Type="http://schemas.openxmlformats.org/officeDocument/2006/relationships/customXml" Target="../ink/ink1501.xml"/><Relationship Id="rId106" Type="http://schemas.openxmlformats.org/officeDocument/2006/relationships/customXml" Target="../ink/ink1526.xml"/><Relationship Id="rId127" Type="http://schemas.openxmlformats.org/officeDocument/2006/relationships/customXml" Target="../ink/ink1538.xml"/><Relationship Id="rId10" Type="http://schemas.openxmlformats.org/officeDocument/2006/relationships/customXml" Target="../ink/ink1476.xml"/><Relationship Id="rId31" Type="http://schemas.openxmlformats.org/officeDocument/2006/relationships/image" Target="../media/image1118.png"/><Relationship Id="rId52" Type="http://schemas.openxmlformats.org/officeDocument/2006/relationships/customXml" Target="../ink/ink1498.xml"/><Relationship Id="rId73" Type="http://schemas.openxmlformats.org/officeDocument/2006/relationships/customXml" Target="../ink/ink1509.xml"/><Relationship Id="rId78" Type="http://schemas.openxmlformats.org/officeDocument/2006/relationships/image" Target="../media/image1140.png"/><Relationship Id="rId94" Type="http://schemas.openxmlformats.org/officeDocument/2006/relationships/image" Target="../media/image1148.png"/><Relationship Id="rId99" Type="http://schemas.openxmlformats.org/officeDocument/2006/relationships/customXml" Target="../ink/ink1522.xml"/><Relationship Id="rId101" Type="http://schemas.openxmlformats.org/officeDocument/2006/relationships/image" Target="../media/image1151.png"/><Relationship Id="rId122" Type="http://schemas.openxmlformats.org/officeDocument/2006/relationships/customXml" Target="../ink/ink1535.xml"/><Relationship Id="rId143" Type="http://schemas.openxmlformats.org/officeDocument/2006/relationships/customXml" Target="../ink/ink1546.xml"/><Relationship Id="rId148" Type="http://schemas.openxmlformats.org/officeDocument/2006/relationships/image" Target="../media/image1173.png"/><Relationship Id="rId164" Type="http://schemas.openxmlformats.org/officeDocument/2006/relationships/customXml" Target="../ink/ink1557.xml"/><Relationship Id="rId169" Type="http://schemas.openxmlformats.org/officeDocument/2006/relationships/image" Target="../media/image1183.png"/><Relationship Id="rId185" Type="http://schemas.openxmlformats.org/officeDocument/2006/relationships/image" Target="../media/image1191.png"/><Relationship Id="rId4" Type="http://schemas.openxmlformats.org/officeDocument/2006/relationships/customXml" Target="../ink/ink1473.xml"/><Relationship Id="rId9" Type="http://schemas.openxmlformats.org/officeDocument/2006/relationships/image" Target="../media/image1108.png"/><Relationship Id="rId180" Type="http://schemas.openxmlformats.org/officeDocument/2006/relationships/customXml" Target="../ink/ink1565.xml"/><Relationship Id="rId26" Type="http://schemas.openxmlformats.org/officeDocument/2006/relationships/customXml" Target="../ink/ink1484.xml"/><Relationship Id="rId47" Type="http://schemas.openxmlformats.org/officeDocument/2006/relationships/customXml" Target="../ink/ink1495.xml"/><Relationship Id="rId68" Type="http://schemas.openxmlformats.org/officeDocument/2006/relationships/image" Target="../media/image1135.png"/><Relationship Id="rId89" Type="http://schemas.openxmlformats.org/officeDocument/2006/relationships/customXml" Target="../ink/ink1517.xml"/><Relationship Id="rId112" Type="http://schemas.openxmlformats.org/officeDocument/2006/relationships/image" Target="../media/image1156.png"/><Relationship Id="rId133" Type="http://schemas.openxmlformats.org/officeDocument/2006/relationships/customXml" Target="../ink/ink1541.xml"/><Relationship Id="rId154" Type="http://schemas.openxmlformats.org/officeDocument/2006/relationships/image" Target="../media/image1176.png"/><Relationship Id="rId175" Type="http://schemas.openxmlformats.org/officeDocument/2006/relationships/image" Target="../media/image1186.png"/><Relationship Id="rId196" Type="http://schemas.openxmlformats.org/officeDocument/2006/relationships/customXml" Target="../ink/ink1573.xml"/><Relationship Id="rId16" Type="http://schemas.openxmlformats.org/officeDocument/2006/relationships/customXml" Target="../ink/ink1479.xml"/><Relationship Id="rId37" Type="http://schemas.openxmlformats.org/officeDocument/2006/relationships/image" Target="../media/image1121.png"/><Relationship Id="rId58" Type="http://schemas.openxmlformats.org/officeDocument/2006/relationships/image" Target="../media/image1130.png"/><Relationship Id="rId79" Type="http://schemas.openxmlformats.org/officeDocument/2006/relationships/customXml" Target="../ink/ink1512.xml"/><Relationship Id="rId102" Type="http://schemas.openxmlformats.org/officeDocument/2006/relationships/customXml" Target="../ink/ink1524.xml"/><Relationship Id="rId123" Type="http://schemas.openxmlformats.org/officeDocument/2006/relationships/image" Target="../media/image1161.png"/><Relationship Id="rId144" Type="http://schemas.openxmlformats.org/officeDocument/2006/relationships/image" Target="../media/image1171.png"/><Relationship Id="rId90" Type="http://schemas.openxmlformats.org/officeDocument/2006/relationships/image" Target="../media/image1146.png"/><Relationship Id="rId165" Type="http://schemas.openxmlformats.org/officeDocument/2006/relationships/image" Target="../media/image1181.png"/><Relationship Id="rId186" Type="http://schemas.openxmlformats.org/officeDocument/2006/relationships/customXml" Target="../ink/ink1568.xml"/><Relationship Id="rId27" Type="http://schemas.openxmlformats.org/officeDocument/2006/relationships/image" Target="../media/image1117.png"/><Relationship Id="rId48" Type="http://schemas.openxmlformats.org/officeDocument/2006/relationships/image" Target="../media/image1126.png"/><Relationship Id="rId69" Type="http://schemas.openxmlformats.org/officeDocument/2006/relationships/customXml" Target="../ink/ink1507.xml"/><Relationship Id="rId113" Type="http://schemas.openxmlformats.org/officeDocument/2006/relationships/customXml" Target="../ink/ink1530.xml"/><Relationship Id="rId134" Type="http://schemas.openxmlformats.org/officeDocument/2006/relationships/image" Target="../media/image1166.png"/><Relationship Id="rId80" Type="http://schemas.openxmlformats.org/officeDocument/2006/relationships/image" Target="../media/image1141.png"/><Relationship Id="rId155" Type="http://schemas.openxmlformats.org/officeDocument/2006/relationships/customXml" Target="../ink/ink1552.xml"/><Relationship Id="rId176" Type="http://schemas.openxmlformats.org/officeDocument/2006/relationships/customXml" Target="../ink/ink1563.xml"/><Relationship Id="rId197" Type="http://schemas.openxmlformats.org/officeDocument/2006/relationships/image" Target="../media/image1197.png"/><Relationship Id="rId17" Type="http://schemas.openxmlformats.org/officeDocument/2006/relationships/image" Target="../media/image1112.png"/><Relationship Id="rId38" Type="http://schemas.openxmlformats.org/officeDocument/2006/relationships/customXml" Target="../ink/ink1490.xml"/><Relationship Id="rId59" Type="http://schemas.openxmlformats.org/officeDocument/2006/relationships/customXml" Target="../ink/ink1502.xml"/><Relationship Id="rId103" Type="http://schemas.openxmlformats.org/officeDocument/2006/relationships/image" Target="../media/image1152.png"/><Relationship Id="rId124" Type="http://schemas.openxmlformats.org/officeDocument/2006/relationships/customXml" Target="../ink/ink1536.xml"/><Relationship Id="rId70" Type="http://schemas.openxmlformats.org/officeDocument/2006/relationships/image" Target="../media/image1136.png"/><Relationship Id="rId91" Type="http://schemas.openxmlformats.org/officeDocument/2006/relationships/customXml" Target="../ink/ink1518.xml"/><Relationship Id="rId145" Type="http://schemas.openxmlformats.org/officeDocument/2006/relationships/customXml" Target="../ink/ink1547.xml"/><Relationship Id="rId166" Type="http://schemas.openxmlformats.org/officeDocument/2006/relationships/customXml" Target="../ink/ink1558.xml"/><Relationship Id="rId187" Type="http://schemas.openxmlformats.org/officeDocument/2006/relationships/image" Target="../media/image1192.png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1485.xml"/><Relationship Id="rId49" Type="http://schemas.openxmlformats.org/officeDocument/2006/relationships/customXml" Target="../ink/ink1496.xml"/><Relationship Id="rId114" Type="http://schemas.openxmlformats.org/officeDocument/2006/relationships/image" Target="../media/image1157.png"/><Relationship Id="rId60" Type="http://schemas.openxmlformats.org/officeDocument/2006/relationships/image" Target="../media/image1131.png"/><Relationship Id="rId81" Type="http://schemas.openxmlformats.org/officeDocument/2006/relationships/customXml" Target="../ink/ink1513.xml"/><Relationship Id="rId135" Type="http://schemas.openxmlformats.org/officeDocument/2006/relationships/customXml" Target="../ink/ink1542.xml"/><Relationship Id="rId156" Type="http://schemas.openxmlformats.org/officeDocument/2006/relationships/image" Target="../media/image1177.png"/><Relationship Id="rId177" Type="http://schemas.openxmlformats.org/officeDocument/2006/relationships/image" Target="../media/image1187.png"/><Relationship Id="rId198" Type="http://schemas.openxmlformats.org/officeDocument/2006/relationships/customXml" Target="../ink/ink1574.xml"/><Relationship Id="rId18" Type="http://schemas.openxmlformats.org/officeDocument/2006/relationships/customXml" Target="../ink/ink1480.xml"/><Relationship Id="rId39" Type="http://schemas.openxmlformats.org/officeDocument/2006/relationships/customXml" Target="../ink/ink1491.xml"/><Relationship Id="rId50" Type="http://schemas.openxmlformats.org/officeDocument/2006/relationships/image" Target="../media/image1127.png"/><Relationship Id="rId104" Type="http://schemas.openxmlformats.org/officeDocument/2006/relationships/customXml" Target="../ink/ink1525.xml"/><Relationship Id="rId125" Type="http://schemas.openxmlformats.org/officeDocument/2006/relationships/customXml" Target="../ink/ink1537.xml"/><Relationship Id="rId146" Type="http://schemas.openxmlformats.org/officeDocument/2006/relationships/image" Target="../media/image1172.png"/><Relationship Id="rId167" Type="http://schemas.openxmlformats.org/officeDocument/2006/relationships/image" Target="../media/image1182.png"/><Relationship Id="rId188" Type="http://schemas.openxmlformats.org/officeDocument/2006/relationships/customXml" Target="../ink/ink15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52.png"/><Relationship Id="rId21" Type="http://schemas.openxmlformats.org/officeDocument/2006/relationships/image" Target="../media/image1207.png"/><Relationship Id="rId42" Type="http://schemas.openxmlformats.org/officeDocument/2006/relationships/customXml" Target="../ink/ink1596.xml"/><Relationship Id="rId63" Type="http://schemas.openxmlformats.org/officeDocument/2006/relationships/customXml" Target="../ink/ink1608.xml"/><Relationship Id="rId84" Type="http://schemas.openxmlformats.org/officeDocument/2006/relationships/image" Target="../media/image1236.png"/><Relationship Id="rId138" Type="http://schemas.openxmlformats.org/officeDocument/2006/relationships/image" Target="../media/image1262.png"/><Relationship Id="rId107" Type="http://schemas.openxmlformats.org/officeDocument/2006/relationships/customXml" Target="../ink/ink1630.xml"/><Relationship Id="rId11" Type="http://schemas.openxmlformats.org/officeDocument/2006/relationships/image" Target="../media/image1203.png"/><Relationship Id="rId32" Type="http://schemas.openxmlformats.org/officeDocument/2006/relationships/image" Target="../media/image1212.png"/><Relationship Id="rId53" Type="http://schemas.openxmlformats.org/officeDocument/2006/relationships/customXml" Target="../ink/ink1603.xml"/><Relationship Id="rId74" Type="http://schemas.openxmlformats.org/officeDocument/2006/relationships/image" Target="../media/image1231.png"/><Relationship Id="rId128" Type="http://schemas.openxmlformats.org/officeDocument/2006/relationships/customXml" Target="../ink/ink1641.xml"/><Relationship Id="rId149" Type="http://schemas.openxmlformats.org/officeDocument/2006/relationships/customXml" Target="../ink/ink1652.xml"/><Relationship Id="rId5" Type="http://schemas.openxmlformats.org/officeDocument/2006/relationships/image" Target="../media/image1200.png"/><Relationship Id="rId95" Type="http://schemas.openxmlformats.org/officeDocument/2006/relationships/customXml" Target="../ink/ink1624.xml"/><Relationship Id="rId22" Type="http://schemas.openxmlformats.org/officeDocument/2006/relationships/customXml" Target="../ink/ink1585.xml"/><Relationship Id="rId27" Type="http://schemas.openxmlformats.org/officeDocument/2006/relationships/customXml" Target="../ink/ink1588.xml"/><Relationship Id="rId43" Type="http://schemas.openxmlformats.org/officeDocument/2006/relationships/image" Target="../media/image1217.png"/><Relationship Id="rId48" Type="http://schemas.openxmlformats.org/officeDocument/2006/relationships/customXml" Target="../ink/ink1599.xml"/><Relationship Id="rId64" Type="http://schemas.openxmlformats.org/officeDocument/2006/relationships/image" Target="../media/image1226.png"/><Relationship Id="rId69" Type="http://schemas.openxmlformats.org/officeDocument/2006/relationships/customXml" Target="../ink/ink1611.xml"/><Relationship Id="rId113" Type="http://schemas.openxmlformats.org/officeDocument/2006/relationships/customXml" Target="../ink/ink1633.xml"/><Relationship Id="rId118" Type="http://schemas.openxmlformats.org/officeDocument/2006/relationships/customXml" Target="../ink/ink1636.xml"/><Relationship Id="rId134" Type="http://schemas.openxmlformats.org/officeDocument/2006/relationships/image" Target="../media/image1260.png"/><Relationship Id="rId139" Type="http://schemas.openxmlformats.org/officeDocument/2006/relationships/customXml" Target="../ink/ink1647.xml"/><Relationship Id="rId80" Type="http://schemas.openxmlformats.org/officeDocument/2006/relationships/image" Target="../media/image1234.png"/><Relationship Id="rId85" Type="http://schemas.openxmlformats.org/officeDocument/2006/relationships/customXml" Target="../ink/ink1619.xml"/><Relationship Id="rId150" Type="http://schemas.openxmlformats.org/officeDocument/2006/relationships/image" Target="../media/image1268.png"/><Relationship Id="rId12" Type="http://schemas.openxmlformats.org/officeDocument/2006/relationships/customXml" Target="../ink/ink1580.xml"/><Relationship Id="rId17" Type="http://schemas.openxmlformats.org/officeDocument/2006/relationships/image" Target="../media/image1440.png"/><Relationship Id="rId33" Type="http://schemas.openxmlformats.org/officeDocument/2006/relationships/customXml" Target="../ink/ink1591.xml"/><Relationship Id="rId38" Type="http://schemas.openxmlformats.org/officeDocument/2006/relationships/customXml" Target="../ink/ink1594.xml"/><Relationship Id="rId59" Type="http://schemas.openxmlformats.org/officeDocument/2006/relationships/customXml" Target="../ink/ink1606.xml"/><Relationship Id="rId103" Type="http://schemas.openxmlformats.org/officeDocument/2006/relationships/customXml" Target="../ink/ink1628.xml"/><Relationship Id="rId108" Type="http://schemas.openxmlformats.org/officeDocument/2006/relationships/image" Target="../media/image1248.png"/><Relationship Id="rId124" Type="http://schemas.openxmlformats.org/officeDocument/2006/relationships/customXml" Target="../ink/ink1639.xml"/><Relationship Id="rId129" Type="http://schemas.openxmlformats.org/officeDocument/2006/relationships/customXml" Target="../ink/ink1642.xml"/><Relationship Id="rId54" Type="http://schemas.openxmlformats.org/officeDocument/2006/relationships/image" Target="../media/image1221.png"/><Relationship Id="rId70" Type="http://schemas.openxmlformats.org/officeDocument/2006/relationships/image" Target="../media/image1229.png"/><Relationship Id="rId75" Type="http://schemas.openxmlformats.org/officeDocument/2006/relationships/customXml" Target="../ink/ink1614.xml"/><Relationship Id="rId91" Type="http://schemas.openxmlformats.org/officeDocument/2006/relationships/customXml" Target="../ink/ink1622.xml"/><Relationship Id="rId96" Type="http://schemas.openxmlformats.org/officeDocument/2006/relationships/image" Target="../media/image1242.png"/><Relationship Id="rId140" Type="http://schemas.openxmlformats.org/officeDocument/2006/relationships/image" Target="../media/image1263.png"/><Relationship Id="rId145" Type="http://schemas.openxmlformats.org/officeDocument/2006/relationships/customXml" Target="../ink/ink165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77.xml"/><Relationship Id="rId23" Type="http://schemas.openxmlformats.org/officeDocument/2006/relationships/image" Target="../media/image1208.png"/><Relationship Id="rId28" Type="http://schemas.openxmlformats.org/officeDocument/2006/relationships/image" Target="../media/image1210.png"/><Relationship Id="rId49" Type="http://schemas.openxmlformats.org/officeDocument/2006/relationships/image" Target="../media/image1220.png"/><Relationship Id="rId114" Type="http://schemas.openxmlformats.org/officeDocument/2006/relationships/image" Target="../media/image1251.png"/><Relationship Id="rId119" Type="http://schemas.openxmlformats.org/officeDocument/2006/relationships/image" Target="../media/image1253.png"/><Relationship Id="rId44" Type="http://schemas.openxmlformats.org/officeDocument/2006/relationships/customXml" Target="../ink/ink1597.xml"/><Relationship Id="rId60" Type="http://schemas.openxmlformats.org/officeDocument/2006/relationships/image" Target="../media/image1224.png"/><Relationship Id="rId65" Type="http://schemas.openxmlformats.org/officeDocument/2006/relationships/customXml" Target="../ink/ink1609.xml"/><Relationship Id="rId81" Type="http://schemas.openxmlformats.org/officeDocument/2006/relationships/customXml" Target="../ink/ink1617.xml"/><Relationship Id="rId86" Type="http://schemas.openxmlformats.org/officeDocument/2006/relationships/image" Target="../media/image1237.png"/><Relationship Id="rId130" Type="http://schemas.openxmlformats.org/officeDocument/2006/relationships/image" Target="../media/image1258.png"/><Relationship Id="rId135" Type="http://schemas.openxmlformats.org/officeDocument/2006/relationships/customXml" Target="../ink/ink1645.xml"/><Relationship Id="rId151" Type="http://schemas.openxmlformats.org/officeDocument/2006/relationships/customXml" Target="../ink/ink1653.xml"/><Relationship Id="rId13" Type="http://schemas.openxmlformats.org/officeDocument/2006/relationships/image" Target="../media/image1204.png"/><Relationship Id="rId18" Type="http://schemas.openxmlformats.org/officeDocument/2006/relationships/customXml" Target="../ink/ink1583.xml"/><Relationship Id="rId39" Type="http://schemas.openxmlformats.org/officeDocument/2006/relationships/image" Target="../media/image1215.png"/><Relationship Id="rId109" Type="http://schemas.openxmlformats.org/officeDocument/2006/relationships/customXml" Target="../ink/ink1631.xml"/><Relationship Id="rId34" Type="http://schemas.openxmlformats.org/officeDocument/2006/relationships/image" Target="../media/image1213.png"/><Relationship Id="rId50" Type="http://schemas.openxmlformats.org/officeDocument/2006/relationships/customXml" Target="../ink/ink1600.xml"/><Relationship Id="rId55" Type="http://schemas.openxmlformats.org/officeDocument/2006/relationships/customXml" Target="../ink/ink1604.xml"/><Relationship Id="rId76" Type="http://schemas.openxmlformats.org/officeDocument/2006/relationships/image" Target="../media/image1232.png"/><Relationship Id="rId97" Type="http://schemas.openxmlformats.org/officeDocument/2006/relationships/customXml" Target="../ink/ink1625.xml"/><Relationship Id="rId104" Type="http://schemas.openxmlformats.org/officeDocument/2006/relationships/image" Target="../media/image1246.png"/><Relationship Id="rId120" Type="http://schemas.openxmlformats.org/officeDocument/2006/relationships/customXml" Target="../ink/ink1637.xml"/><Relationship Id="rId125" Type="http://schemas.openxmlformats.org/officeDocument/2006/relationships/image" Target="../media/image1256.png"/><Relationship Id="rId141" Type="http://schemas.openxmlformats.org/officeDocument/2006/relationships/customXml" Target="../ink/ink1648.xml"/><Relationship Id="rId146" Type="http://schemas.openxmlformats.org/officeDocument/2006/relationships/image" Target="../media/image1266.png"/><Relationship Id="rId7" Type="http://schemas.openxmlformats.org/officeDocument/2006/relationships/image" Target="../media/image1201.png"/><Relationship Id="rId71" Type="http://schemas.openxmlformats.org/officeDocument/2006/relationships/customXml" Target="../ink/ink1612.xml"/><Relationship Id="rId92" Type="http://schemas.openxmlformats.org/officeDocument/2006/relationships/image" Target="../media/image1240.png"/><Relationship Id="rId2" Type="http://schemas.openxmlformats.org/officeDocument/2006/relationships/customXml" Target="../ink/ink1575.xml"/><Relationship Id="rId29" Type="http://schemas.openxmlformats.org/officeDocument/2006/relationships/customXml" Target="../ink/ink1589.xml"/><Relationship Id="rId24" Type="http://schemas.openxmlformats.org/officeDocument/2006/relationships/customXml" Target="../ink/ink1586.xml"/><Relationship Id="rId40" Type="http://schemas.openxmlformats.org/officeDocument/2006/relationships/customXml" Target="../ink/ink1595.xml"/><Relationship Id="rId45" Type="http://schemas.openxmlformats.org/officeDocument/2006/relationships/image" Target="../media/image1218.png"/><Relationship Id="rId66" Type="http://schemas.openxmlformats.org/officeDocument/2006/relationships/image" Target="../media/image1227.png"/><Relationship Id="rId87" Type="http://schemas.openxmlformats.org/officeDocument/2006/relationships/customXml" Target="../ink/ink1620.xml"/><Relationship Id="rId110" Type="http://schemas.openxmlformats.org/officeDocument/2006/relationships/image" Target="../media/image1249.png"/><Relationship Id="rId115" Type="http://schemas.openxmlformats.org/officeDocument/2006/relationships/customXml" Target="../ink/ink1634.xml"/><Relationship Id="rId131" Type="http://schemas.openxmlformats.org/officeDocument/2006/relationships/customXml" Target="../ink/ink1643.xml"/><Relationship Id="rId136" Type="http://schemas.openxmlformats.org/officeDocument/2006/relationships/image" Target="../media/image1261.png"/><Relationship Id="rId61" Type="http://schemas.openxmlformats.org/officeDocument/2006/relationships/customXml" Target="../ink/ink1607.xml"/><Relationship Id="rId82" Type="http://schemas.openxmlformats.org/officeDocument/2006/relationships/image" Target="../media/image1235.png"/><Relationship Id="rId152" Type="http://schemas.openxmlformats.org/officeDocument/2006/relationships/customXml" Target="../ink/ink1654.xml"/><Relationship Id="rId19" Type="http://schemas.openxmlformats.org/officeDocument/2006/relationships/image" Target="../media/image1206.png"/><Relationship Id="rId14" Type="http://schemas.openxmlformats.org/officeDocument/2006/relationships/customXml" Target="../ink/ink1581.xml"/><Relationship Id="rId30" Type="http://schemas.openxmlformats.org/officeDocument/2006/relationships/image" Target="../media/image1211.png"/><Relationship Id="rId35" Type="http://schemas.openxmlformats.org/officeDocument/2006/relationships/customXml" Target="../ink/ink1592.xml"/><Relationship Id="rId56" Type="http://schemas.openxmlformats.org/officeDocument/2006/relationships/image" Target="../media/image1222.png"/><Relationship Id="rId77" Type="http://schemas.openxmlformats.org/officeDocument/2006/relationships/customXml" Target="../ink/ink1615.xml"/><Relationship Id="rId100" Type="http://schemas.openxmlformats.org/officeDocument/2006/relationships/image" Target="../media/image1244.png"/><Relationship Id="rId105" Type="http://schemas.openxmlformats.org/officeDocument/2006/relationships/customXml" Target="../ink/ink1629.xml"/><Relationship Id="rId126" Type="http://schemas.openxmlformats.org/officeDocument/2006/relationships/customXml" Target="../ink/ink1640.xml"/><Relationship Id="rId147" Type="http://schemas.openxmlformats.org/officeDocument/2006/relationships/customXml" Target="../ink/ink1651.xml"/><Relationship Id="rId8" Type="http://schemas.openxmlformats.org/officeDocument/2006/relationships/customXml" Target="../ink/ink1578.xml"/><Relationship Id="rId51" Type="http://schemas.openxmlformats.org/officeDocument/2006/relationships/customXml" Target="../ink/ink1601.xml"/><Relationship Id="rId72" Type="http://schemas.openxmlformats.org/officeDocument/2006/relationships/image" Target="../media/image1230.png"/><Relationship Id="rId93" Type="http://schemas.openxmlformats.org/officeDocument/2006/relationships/customXml" Target="../ink/ink1623.xml"/><Relationship Id="rId98" Type="http://schemas.openxmlformats.org/officeDocument/2006/relationships/image" Target="../media/image1243.png"/><Relationship Id="rId121" Type="http://schemas.openxmlformats.org/officeDocument/2006/relationships/image" Target="../media/image1254.png"/><Relationship Id="rId142" Type="http://schemas.openxmlformats.org/officeDocument/2006/relationships/image" Target="../media/image1264.png"/><Relationship Id="rId3" Type="http://schemas.openxmlformats.org/officeDocument/2006/relationships/image" Target="../media/image1199.png"/><Relationship Id="rId25" Type="http://schemas.openxmlformats.org/officeDocument/2006/relationships/customXml" Target="../ink/ink1587.xml"/><Relationship Id="rId46" Type="http://schemas.openxmlformats.org/officeDocument/2006/relationships/customXml" Target="../ink/ink1598.xml"/><Relationship Id="rId67" Type="http://schemas.openxmlformats.org/officeDocument/2006/relationships/customXml" Target="../ink/ink1610.xml"/><Relationship Id="rId116" Type="http://schemas.openxmlformats.org/officeDocument/2006/relationships/customXml" Target="../ink/ink1635.xml"/><Relationship Id="rId137" Type="http://schemas.openxmlformats.org/officeDocument/2006/relationships/customXml" Target="../ink/ink1646.xml"/><Relationship Id="rId20" Type="http://schemas.openxmlformats.org/officeDocument/2006/relationships/customXml" Target="../ink/ink1584.xml"/><Relationship Id="rId41" Type="http://schemas.openxmlformats.org/officeDocument/2006/relationships/image" Target="../media/image1216.png"/><Relationship Id="rId62" Type="http://schemas.openxmlformats.org/officeDocument/2006/relationships/image" Target="../media/image1225.png"/><Relationship Id="rId83" Type="http://schemas.openxmlformats.org/officeDocument/2006/relationships/customXml" Target="../ink/ink1618.xml"/><Relationship Id="rId88" Type="http://schemas.openxmlformats.org/officeDocument/2006/relationships/image" Target="../media/image1238.png"/><Relationship Id="rId111" Type="http://schemas.openxmlformats.org/officeDocument/2006/relationships/customXml" Target="../ink/ink1632.xml"/><Relationship Id="rId132" Type="http://schemas.openxmlformats.org/officeDocument/2006/relationships/image" Target="../media/image1259.png"/><Relationship Id="rId153" Type="http://schemas.openxmlformats.org/officeDocument/2006/relationships/image" Target="../media/image1269.png"/><Relationship Id="rId15" Type="http://schemas.openxmlformats.org/officeDocument/2006/relationships/image" Target="../media/image1205.png"/><Relationship Id="rId36" Type="http://schemas.openxmlformats.org/officeDocument/2006/relationships/customXml" Target="../ink/ink1593.xml"/><Relationship Id="rId57" Type="http://schemas.openxmlformats.org/officeDocument/2006/relationships/customXml" Target="../ink/ink1605.xml"/><Relationship Id="rId106" Type="http://schemas.openxmlformats.org/officeDocument/2006/relationships/image" Target="../media/image1247.png"/><Relationship Id="rId127" Type="http://schemas.openxmlformats.org/officeDocument/2006/relationships/image" Target="../media/image1257.png"/><Relationship Id="rId10" Type="http://schemas.openxmlformats.org/officeDocument/2006/relationships/customXml" Target="../ink/ink1579.xml"/><Relationship Id="rId31" Type="http://schemas.openxmlformats.org/officeDocument/2006/relationships/customXml" Target="../ink/ink1590.xml"/><Relationship Id="rId52" Type="http://schemas.openxmlformats.org/officeDocument/2006/relationships/customXml" Target="../ink/ink1602.xml"/><Relationship Id="rId73" Type="http://schemas.openxmlformats.org/officeDocument/2006/relationships/customXml" Target="../ink/ink1613.xml"/><Relationship Id="rId78" Type="http://schemas.openxmlformats.org/officeDocument/2006/relationships/image" Target="../media/image1233.png"/><Relationship Id="rId94" Type="http://schemas.openxmlformats.org/officeDocument/2006/relationships/image" Target="../media/image1241.png"/><Relationship Id="rId99" Type="http://schemas.openxmlformats.org/officeDocument/2006/relationships/customXml" Target="../ink/ink1626.xml"/><Relationship Id="rId101" Type="http://schemas.openxmlformats.org/officeDocument/2006/relationships/customXml" Target="../ink/ink1627.xml"/><Relationship Id="rId122" Type="http://schemas.openxmlformats.org/officeDocument/2006/relationships/customXml" Target="../ink/ink1638.xml"/><Relationship Id="rId143" Type="http://schemas.openxmlformats.org/officeDocument/2006/relationships/customXml" Target="../ink/ink1649.xml"/><Relationship Id="rId148" Type="http://schemas.openxmlformats.org/officeDocument/2006/relationships/image" Target="../media/image1267.png"/><Relationship Id="rId4" Type="http://schemas.openxmlformats.org/officeDocument/2006/relationships/customXml" Target="../ink/ink1576.xml"/><Relationship Id="rId9" Type="http://schemas.openxmlformats.org/officeDocument/2006/relationships/image" Target="../media/image1202.png"/><Relationship Id="rId26" Type="http://schemas.openxmlformats.org/officeDocument/2006/relationships/image" Target="../media/image1209.png"/><Relationship Id="rId47" Type="http://schemas.openxmlformats.org/officeDocument/2006/relationships/image" Target="../media/image1219.png"/><Relationship Id="rId68" Type="http://schemas.openxmlformats.org/officeDocument/2006/relationships/image" Target="../media/image1228.png"/><Relationship Id="rId89" Type="http://schemas.openxmlformats.org/officeDocument/2006/relationships/customXml" Target="../ink/ink1621.xml"/><Relationship Id="rId112" Type="http://schemas.openxmlformats.org/officeDocument/2006/relationships/image" Target="../media/image1250.png"/><Relationship Id="rId133" Type="http://schemas.openxmlformats.org/officeDocument/2006/relationships/customXml" Target="../ink/ink1644.xml"/><Relationship Id="rId16" Type="http://schemas.openxmlformats.org/officeDocument/2006/relationships/customXml" Target="../ink/ink1582.xml"/><Relationship Id="rId37" Type="http://schemas.openxmlformats.org/officeDocument/2006/relationships/image" Target="../media/image1214.png"/><Relationship Id="rId58" Type="http://schemas.openxmlformats.org/officeDocument/2006/relationships/image" Target="../media/image1223.png"/><Relationship Id="rId79" Type="http://schemas.openxmlformats.org/officeDocument/2006/relationships/customXml" Target="../ink/ink1616.xml"/><Relationship Id="rId102" Type="http://schemas.openxmlformats.org/officeDocument/2006/relationships/image" Target="../media/image1245.png"/><Relationship Id="rId123" Type="http://schemas.openxmlformats.org/officeDocument/2006/relationships/image" Target="../media/image1255.png"/><Relationship Id="rId144" Type="http://schemas.openxmlformats.org/officeDocument/2006/relationships/image" Target="../media/image1265.png"/><Relationship Id="rId90" Type="http://schemas.openxmlformats.org/officeDocument/2006/relationships/image" Target="../media/image1239.png"/></Relationships>
</file>

<file path=ppt/slides/_rels/slide5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52.png"/><Relationship Id="rId299" Type="http://schemas.openxmlformats.org/officeDocument/2006/relationships/image" Target="../media/image1339.png"/><Relationship Id="rId21" Type="http://schemas.openxmlformats.org/officeDocument/2006/relationships/image" Target="../media/image1207.png"/><Relationship Id="rId63" Type="http://schemas.openxmlformats.org/officeDocument/2006/relationships/customXml" Target="../ink/ink1688.xml"/><Relationship Id="rId159" Type="http://schemas.openxmlformats.org/officeDocument/2006/relationships/image" Target="../media/image1272.png"/><Relationship Id="rId324" Type="http://schemas.openxmlformats.org/officeDocument/2006/relationships/customXml" Target="../ink/ink1823.xml"/><Relationship Id="rId170" Type="http://schemas.openxmlformats.org/officeDocument/2006/relationships/customXml" Target="../ink/ink1743.xml"/><Relationship Id="rId226" Type="http://schemas.openxmlformats.org/officeDocument/2006/relationships/image" Target="../media/image1304.png"/><Relationship Id="rId268" Type="http://schemas.openxmlformats.org/officeDocument/2006/relationships/customXml" Target="../ink/ink1795.xml"/><Relationship Id="rId32" Type="http://schemas.openxmlformats.org/officeDocument/2006/relationships/image" Target="../media/image1212.png"/><Relationship Id="rId74" Type="http://schemas.openxmlformats.org/officeDocument/2006/relationships/image" Target="../media/image1231.png"/><Relationship Id="rId128" Type="http://schemas.openxmlformats.org/officeDocument/2006/relationships/customXml" Target="../ink/ink1721.xml"/><Relationship Id="rId335" Type="http://schemas.openxmlformats.org/officeDocument/2006/relationships/image" Target="../media/image1357.png"/><Relationship Id="rId5" Type="http://schemas.openxmlformats.org/officeDocument/2006/relationships/image" Target="../media/image1200.png"/><Relationship Id="rId181" Type="http://schemas.openxmlformats.org/officeDocument/2006/relationships/image" Target="../media/image1283.png"/><Relationship Id="rId237" Type="http://schemas.openxmlformats.org/officeDocument/2006/relationships/image" Target="../media/image1309.png"/><Relationship Id="rId279" Type="http://schemas.openxmlformats.org/officeDocument/2006/relationships/image" Target="../media/image1329.png"/><Relationship Id="rId43" Type="http://schemas.openxmlformats.org/officeDocument/2006/relationships/image" Target="../media/image1217.png"/><Relationship Id="rId139" Type="http://schemas.openxmlformats.org/officeDocument/2006/relationships/customXml" Target="../ink/ink1727.xml"/><Relationship Id="rId290" Type="http://schemas.openxmlformats.org/officeDocument/2006/relationships/customXml" Target="../ink/ink1806.xml"/><Relationship Id="rId304" Type="http://schemas.openxmlformats.org/officeDocument/2006/relationships/customXml" Target="../ink/ink1813.xml"/><Relationship Id="rId85" Type="http://schemas.openxmlformats.org/officeDocument/2006/relationships/customXml" Target="../ink/ink1699.xml"/><Relationship Id="rId150" Type="http://schemas.openxmlformats.org/officeDocument/2006/relationships/image" Target="../media/image1268.png"/><Relationship Id="rId192" Type="http://schemas.openxmlformats.org/officeDocument/2006/relationships/image" Target="../media/image1288.png"/><Relationship Id="rId206" Type="http://schemas.openxmlformats.org/officeDocument/2006/relationships/image" Target="../media/image1294.png"/><Relationship Id="rId248" Type="http://schemas.openxmlformats.org/officeDocument/2006/relationships/customXml" Target="../ink/ink1784.xml"/><Relationship Id="rId12" Type="http://schemas.openxmlformats.org/officeDocument/2006/relationships/customXml" Target="../ink/ink1660.xml"/><Relationship Id="rId108" Type="http://schemas.openxmlformats.org/officeDocument/2006/relationships/image" Target="../media/image1248.png"/><Relationship Id="rId315" Type="http://schemas.openxmlformats.org/officeDocument/2006/relationships/image" Target="../media/image1347.png"/><Relationship Id="rId54" Type="http://schemas.openxmlformats.org/officeDocument/2006/relationships/image" Target="../media/image1221.png"/><Relationship Id="rId96" Type="http://schemas.openxmlformats.org/officeDocument/2006/relationships/image" Target="../media/image1242.png"/><Relationship Id="rId161" Type="http://schemas.openxmlformats.org/officeDocument/2006/relationships/image" Target="../media/image1273.png"/><Relationship Id="rId217" Type="http://schemas.openxmlformats.org/officeDocument/2006/relationships/customXml" Target="../ink/ink1768.xml"/><Relationship Id="rId259" Type="http://schemas.openxmlformats.org/officeDocument/2006/relationships/image" Target="../media/image1319.png"/><Relationship Id="rId23" Type="http://schemas.openxmlformats.org/officeDocument/2006/relationships/image" Target="../media/image1208.png"/><Relationship Id="rId119" Type="http://schemas.openxmlformats.org/officeDocument/2006/relationships/image" Target="../media/image1253.png"/><Relationship Id="rId270" Type="http://schemas.openxmlformats.org/officeDocument/2006/relationships/customXml" Target="../ink/ink1796.xml"/><Relationship Id="rId326" Type="http://schemas.openxmlformats.org/officeDocument/2006/relationships/customXml" Target="../ink/ink1824.xml"/><Relationship Id="rId65" Type="http://schemas.openxmlformats.org/officeDocument/2006/relationships/customXml" Target="../ink/ink1689.xml"/><Relationship Id="rId130" Type="http://schemas.openxmlformats.org/officeDocument/2006/relationships/image" Target="../media/image1258.png"/><Relationship Id="rId172" Type="http://schemas.openxmlformats.org/officeDocument/2006/relationships/customXml" Target="../ink/ink1744.xml"/><Relationship Id="rId228" Type="http://schemas.openxmlformats.org/officeDocument/2006/relationships/image" Target="../media/image1305.png"/><Relationship Id="rId281" Type="http://schemas.openxmlformats.org/officeDocument/2006/relationships/image" Target="../media/image1330.png"/><Relationship Id="rId34" Type="http://schemas.openxmlformats.org/officeDocument/2006/relationships/image" Target="../media/image1213.png"/><Relationship Id="rId76" Type="http://schemas.openxmlformats.org/officeDocument/2006/relationships/image" Target="../media/image1232.png"/><Relationship Id="rId141" Type="http://schemas.openxmlformats.org/officeDocument/2006/relationships/customXml" Target="../ink/ink1728.xml"/><Relationship Id="rId7" Type="http://schemas.openxmlformats.org/officeDocument/2006/relationships/image" Target="../media/image1201.png"/><Relationship Id="rId183" Type="http://schemas.openxmlformats.org/officeDocument/2006/relationships/image" Target="../media/image1284.png"/><Relationship Id="rId239" Type="http://schemas.openxmlformats.org/officeDocument/2006/relationships/image" Target="../media/image1310.png"/><Relationship Id="rId250" Type="http://schemas.openxmlformats.org/officeDocument/2006/relationships/customXml" Target="../ink/ink1785.xml"/><Relationship Id="rId292" Type="http://schemas.openxmlformats.org/officeDocument/2006/relationships/customXml" Target="../ink/ink1807.xml"/><Relationship Id="rId306" Type="http://schemas.openxmlformats.org/officeDocument/2006/relationships/customXml" Target="../ink/ink1814.xml"/><Relationship Id="rId24" Type="http://schemas.openxmlformats.org/officeDocument/2006/relationships/customXml" Target="../ink/ink1666.xml"/><Relationship Id="rId45" Type="http://schemas.openxmlformats.org/officeDocument/2006/relationships/image" Target="../media/image1218.png"/><Relationship Id="rId66" Type="http://schemas.openxmlformats.org/officeDocument/2006/relationships/image" Target="../media/image1227.png"/><Relationship Id="rId87" Type="http://schemas.openxmlformats.org/officeDocument/2006/relationships/customXml" Target="../ink/ink1700.xml"/><Relationship Id="rId110" Type="http://schemas.openxmlformats.org/officeDocument/2006/relationships/image" Target="../media/image1249.png"/><Relationship Id="rId131" Type="http://schemas.openxmlformats.org/officeDocument/2006/relationships/customXml" Target="../ink/ink1723.xml"/><Relationship Id="rId327" Type="http://schemas.openxmlformats.org/officeDocument/2006/relationships/image" Target="../media/image1353.png"/><Relationship Id="rId152" Type="http://schemas.openxmlformats.org/officeDocument/2006/relationships/customXml" Target="../ink/ink1734.xml"/><Relationship Id="rId173" Type="http://schemas.openxmlformats.org/officeDocument/2006/relationships/image" Target="../media/image1279.png"/><Relationship Id="rId194" Type="http://schemas.openxmlformats.org/officeDocument/2006/relationships/image" Target="../media/image1289.png"/><Relationship Id="rId208" Type="http://schemas.openxmlformats.org/officeDocument/2006/relationships/image" Target="../media/image1295.png"/><Relationship Id="rId229" Type="http://schemas.openxmlformats.org/officeDocument/2006/relationships/customXml" Target="../ink/ink1774.xml"/><Relationship Id="rId240" Type="http://schemas.openxmlformats.org/officeDocument/2006/relationships/customXml" Target="../ink/ink1780.xml"/><Relationship Id="rId261" Type="http://schemas.openxmlformats.org/officeDocument/2006/relationships/image" Target="../media/image1320.png"/><Relationship Id="rId14" Type="http://schemas.openxmlformats.org/officeDocument/2006/relationships/customXml" Target="../ink/ink1661.xml"/><Relationship Id="rId35" Type="http://schemas.openxmlformats.org/officeDocument/2006/relationships/customXml" Target="../ink/ink1672.xml"/><Relationship Id="rId56" Type="http://schemas.openxmlformats.org/officeDocument/2006/relationships/image" Target="../media/image1222.png"/><Relationship Id="rId77" Type="http://schemas.openxmlformats.org/officeDocument/2006/relationships/customXml" Target="../ink/ink1695.xml"/><Relationship Id="rId100" Type="http://schemas.openxmlformats.org/officeDocument/2006/relationships/image" Target="../media/image1244.png"/><Relationship Id="rId282" Type="http://schemas.openxmlformats.org/officeDocument/2006/relationships/customXml" Target="../ink/ink1802.xml"/><Relationship Id="rId317" Type="http://schemas.openxmlformats.org/officeDocument/2006/relationships/image" Target="../media/image1348.png"/><Relationship Id="rId8" Type="http://schemas.openxmlformats.org/officeDocument/2006/relationships/customXml" Target="../ink/ink1658.xml"/><Relationship Id="rId98" Type="http://schemas.openxmlformats.org/officeDocument/2006/relationships/image" Target="../media/image1243.png"/><Relationship Id="rId121" Type="http://schemas.openxmlformats.org/officeDocument/2006/relationships/image" Target="../media/image1254.png"/><Relationship Id="rId142" Type="http://schemas.openxmlformats.org/officeDocument/2006/relationships/image" Target="../media/image1264.png"/><Relationship Id="rId163" Type="http://schemas.openxmlformats.org/officeDocument/2006/relationships/image" Target="../media/image1274.png"/><Relationship Id="rId184" Type="http://schemas.openxmlformats.org/officeDocument/2006/relationships/customXml" Target="../ink/ink1750.xml"/><Relationship Id="rId219" Type="http://schemas.openxmlformats.org/officeDocument/2006/relationships/customXml" Target="../ink/ink1769.xml"/><Relationship Id="rId230" Type="http://schemas.openxmlformats.org/officeDocument/2006/relationships/image" Target="../media/image1306.png"/><Relationship Id="rId251" Type="http://schemas.openxmlformats.org/officeDocument/2006/relationships/image" Target="../media/image1316.png"/><Relationship Id="rId25" Type="http://schemas.openxmlformats.org/officeDocument/2006/relationships/customXml" Target="../ink/ink1667.xml"/><Relationship Id="rId46" Type="http://schemas.openxmlformats.org/officeDocument/2006/relationships/customXml" Target="../ink/ink1678.xml"/><Relationship Id="rId67" Type="http://schemas.openxmlformats.org/officeDocument/2006/relationships/customXml" Target="../ink/ink1690.xml"/><Relationship Id="rId272" Type="http://schemas.openxmlformats.org/officeDocument/2006/relationships/customXml" Target="../ink/ink1797.xml"/><Relationship Id="rId293" Type="http://schemas.openxmlformats.org/officeDocument/2006/relationships/image" Target="../media/image1336.png"/><Relationship Id="rId307" Type="http://schemas.openxmlformats.org/officeDocument/2006/relationships/image" Target="../media/image1343.png"/><Relationship Id="rId328" Type="http://schemas.openxmlformats.org/officeDocument/2006/relationships/customXml" Target="../ink/ink1825.xml"/><Relationship Id="rId88" Type="http://schemas.openxmlformats.org/officeDocument/2006/relationships/image" Target="../media/image1238.png"/><Relationship Id="rId111" Type="http://schemas.openxmlformats.org/officeDocument/2006/relationships/customXml" Target="../ink/ink1712.xml"/><Relationship Id="rId132" Type="http://schemas.openxmlformats.org/officeDocument/2006/relationships/image" Target="../media/image1259.png"/><Relationship Id="rId153" Type="http://schemas.openxmlformats.org/officeDocument/2006/relationships/image" Target="../media/image1269.png"/><Relationship Id="rId174" Type="http://schemas.openxmlformats.org/officeDocument/2006/relationships/customXml" Target="../ink/ink1745.xml"/><Relationship Id="rId195" Type="http://schemas.openxmlformats.org/officeDocument/2006/relationships/customXml" Target="../ink/ink1756.xml"/><Relationship Id="rId209" Type="http://schemas.openxmlformats.org/officeDocument/2006/relationships/customXml" Target="../ink/ink1764.xml"/><Relationship Id="rId220" Type="http://schemas.openxmlformats.org/officeDocument/2006/relationships/image" Target="../media/image1301.png"/><Relationship Id="rId241" Type="http://schemas.openxmlformats.org/officeDocument/2006/relationships/image" Target="../media/image1311.png"/><Relationship Id="rId15" Type="http://schemas.openxmlformats.org/officeDocument/2006/relationships/image" Target="../media/image1205.png"/><Relationship Id="rId36" Type="http://schemas.openxmlformats.org/officeDocument/2006/relationships/customXml" Target="../ink/ink1673.xml"/><Relationship Id="rId57" Type="http://schemas.openxmlformats.org/officeDocument/2006/relationships/customXml" Target="../ink/ink1685.xml"/><Relationship Id="rId262" Type="http://schemas.openxmlformats.org/officeDocument/2006/relationships/customXml" Target="../ink/ink1792.xml"/><Relationship Id="rId283" Type="http://schemas.openxmlformats.org/officeDocument/2006/relationships/image" Target="../media/image1331.png"/><Relationship Id="rId318" Type="http://schemas.openxmlformats.org/officeDocument/2006/relationships/customXml" Target="../ink/ink1820.xml"/><Relationship Id="rId78" Type="http://schemas.openxmlformats.org/officeDocument/2006/relationships/image" Target="../media/image1233.png"/><Relationship Id="rId99" Type="http://schemas.openxmlformats.org/officeDocument/2006/relationships/customXml" Target="../ink/ink1706.xml"/><Relationship Id="rId101" Type="http://schemas.openxmlformats.org/officeDocument/2006/relationships/customXml" Target="../ink/ink1707.xml"/><Relationship Id="rId122" Type="http://schemas.openxmlformats.org/officeDocument/2006/relationships/customXml" Target="../ink/ink1718.xml"/><Relationship Id="rId143" Type="http://schemas.openxmlformats.org/officeDocument/2006/relationships/customXml" Target="../ink/ink1729.xml"/><Relationship Id="rId164" Type="http://schemas.openxmlformats.org/officeDocument/2006/relationships/customXml" Target="../ink/ink1740.xml"/><Relationship Id="rId185" Type="http://schemas.openxmlformats.org/officeDocument/2006/relationships/image" Target="../media/image1285.png"/><Relationship Id="rId9" Type="http://schemas.openxmlformats.org/officeDocument/2006/relationships/image" Target="../media/image1202.png"/><Relationship Id="rId210" Type="http://schemas.openxmlformats.org/officeDocument/2006/relationships/image" Target="../media/image1296.png"/><Relationship Id="rId26" Type="http://schemas.openxmlformats.org/officeDocument/2006/relationships/image" Target="../media/image1209.png"/><Relationship Id="rId231" Type="http://schemas.openxmlformats.org/officeDocument/2006/relationships/customXml" Target="../ink/ink1775.xml"/><Relationship Id="rId252" Type="http://schemas.openxmlformats.org/officeDocument/2006/relationships/customXml" Target="../ink/ink1786.xml"/><Relationship Id="rId273" Type="http://schemas.openxmlformats.org/officeDocument/2006/relationships/image" Target="../media/image1326.png"/><Relationship Id="rId294" Type="http://schemas.openxmlformats.org/officeDocument/2006/relationships/customXml" Target="../ink/ink1808.xml"/><Relationship Id="rId308" Type="http://schemas.openxmlformats.org/officeDocument/2006/relationships/customXml" Target="../ink/ink1815.xml"/><Relationship Id="rId329" Type="http://schemas.openxmlformats.org/officeDocument/2006/relationships/image" Target="../media/image1354.png"/><Relationship Id="rId47" Type="http://schemas.openxmlformats.org/officeDocument/2006/relationships/image" Target="../media/image1219.png"/><Relationship Id="rId68" Type="http://schemas.openxmlformats.org/officeDocument/2006/relationships/image" Target="../media/image1228.png"/><Relationship Id="rId89" Type="http://schemas.openxmlformats.org/officeDocument/2006/relationships/customXml" Target="../ink/ink1701.xml"/><Relationship Id="rId112" Type="http://schemas.openxmlformats.org/officeDocument/2006/relationships/image" Target="../media/image1250.png"/><Relationship Id="rId133" Type="http://schemas.openxmlformats.org/officeDocument/2006/relationships/customXml" Target="../ink/ink1724.xml"/><Relationship Id="rId154" Type="http://schemas.openxmlformats.org/officeDocument/2006/relationships/customXml" Target="../ink/ink1735.xml"/><Relationship Id="rId175" Type="http://schemas.openxmlformats.org/officeDocument/2006/relationships/image" Target="../media/image1280.png"/><Relationship Id="rId196" Type="http://schemas.openxmlformats.org/officeDocument/2006/relationships/customXml" Target="../ink/ink1757.xml"/><Relationship Id="rId200" Type="http://schemas.openxmlformats.org/officeDocument/2006/relationships/image" Target="../media/image1291.png"/><Relationship Id="rId16" Type="http://schemas.openxmlformats.org/officeDocument/2006/relationships/customXml" Target="../ink/ink1662.xml"/><Relationship Id="rId221" Type="http://schemas.openxmlformats.org/officeDocument/2006/relationships/customXml" Target="../ink/ink1770.xml"/><Relationship Id="rId242" Type="http://schemas.openxmlformats.org/officeDocument/2006/relationships/customXml" Target="../ink/ink1781.xml"/><Relationship Id="rId263" Type="http://schemas.openxmlformats.org/officeDocument/2006/relationships/image" Target="../media/image1321.png"/><Relationship Id="rId284" Type="http://schemas.openxmlformats.org/officeDocument/2006/relationships/customXml" Target="../ink/ink1803.xml"/><Relationship Id="rId319" Type="http://schemas.openxmlformats.org/officeDocument/2006/relationships/image" Target="../media/image1349.png"/><Relationship Id="rId37" Type="http://schemas.openxmlformats.org/officeDocument/2006/relationships/image" Target="../media/image1214.png"/><Relationship Id="rId58" Type="http://schemas.openxmlformats.org/officeDocument/2006/relationships/image" Target="../media/image1223.png"/><Relationship Id="rId79" Type="http://schemas.openxmlformats.org/officeDocument/2006/relationships/customXml" Target="../ink/ink1696.xml"/><Relationship Id="rId102" Type="http://schemas.openxmlformats.org/officeDocument/2006/relationships/image" Target="../media/image1245.png"/><Relationship Id="rId123" Type="http://schemas.openxmlformats.org/officeDocument/2006/relationships/image" Target="../media/image1255.png"/><Relationship Id="rId144" Type="http://schemas.openxmlformats.org/officeDocument/2006/relationships/image" Target="../media/image1265.png"/><Relationship Id="rId330" Type="http://schemas.openxmlformats.org/officeDocument/2006/relationships/customXml" Target="../ink/ink1826.xml"/><Relationship Id="rId90" Type="http://schemas.openxmlformats.org/officeDocument/2006/relationships/image" Target="../media/image1239.png"/><Relationship Id="rId165" Type="http://schemas.openxmlformats.org/officeDocument/2006/relationships/image" Target="../media/image1275.png"/><Relationship Id="rId186" Type="http://schemas.openxmlformats.org/officeDocument/2006/relationships/customXml" Target="../ink/ink1751.xml"/><Relationship Id="rId211" Type="http://schemas.openxmlformats.org/officeDocument/2006/relationships/customXml" Target="../ink/ink1765.xml"/><Relationship Id="rId232" Type="http://schemas.openxmlformats.org/officeDocument/2006/relationships/customXml" Target="../ink/ink1776.xml"/><Relationship Id="rId253" Type="http://schemas.openxmlformats.org/officeDocument/2006/relationships/image" Target="../media/image1317.png"/><Relationship Id="rId274" Type="http://schemas.openxmlformats.org/officeDocument/2006/relationships/customXml" Target="../ink/ink1798.xml"/><Relationship Id="rId295" Type="http://schemas.openxmlformats.org/officeDocument/2006/relationships/image" Target="../media/image1337.png"/><Relationship Id="rId309" Type="http://schemas.openxmlformats.org/officeDocument/2006/relationships/image" Target="../media/image1344.png"/><Relationship Id="rId27" Type="http://schemas.openxmlformats.org/officeDocument/2006/relationships/customXml" Target="../ink/ink1668.xml"/><Relationship Id="rId48" Type="http://schemas.openxmlformats.org/officeDocument/2006/relationships/customXml" Target="../ink/ink1679.xml"/><Relationship Id="rId69" Type="http://schemas.openxmlformats.org/officeDocument/2006/relationships/customXml" Target="../ink/ink1691.xml"/><Relationship Id="rId113" Type="http://schemas.openxmlformats.org/officeDocument/2006/relationships/customXml" Target="../ink/ink1713.xml"/><Relationship Id="rId134" Type="http://schemas.openxmlformats.org/officeDocument/2006/relationships/image" Target="../media/image1260.png"/><Relationship Id="rId320" Type="http://schemas.openxmlformats.org/officeDocument/2006/relationships/customXml" Target="../ink/ink1821.xml"/><Relationship Id="rId80" Type="http://schemas.openxmlformats.org/officeDocument/2006/relationships/image" Target="../media/image1234.png"/><Relationship Id="rId155" Type="http://schemas.openxmlformats.org/officeDocument/2006/relationships/image" Target="../media/image1270.png"/><Relationship Id="rId176" Type="http://schemas.openxmlformats.org/officeDocument/2006/relationships/customXml" Target="../ink/ink1746.xml"/><Relationship Id="rId197" Type="http://schemas.openxmlformats.org/officeDocument/2006/relationships/image" Target="../media/image1290.png"/><Relationship Id="rId201" Type="http://schemas.openxmlformats.org/officeDocument/2006/relationships/customXml" Target="../ink/ink1760.xml"/><Relationship Id="rId222" Type="http://schemas.openxmlformats.org/officeDocument/2006/relationships/image" Target="../media/image1302.png"/><Relationship Id="rId243" Type="http://schemas.openxmlformats.org/officeDocument/2006/relationships/image" Target="../media/image1312.png"/><Relationship Id="rId264" Type="http://schemas.openxmlformats.org/officeDocument/2006/relationships/customXml" Target="../ink/ink1793.xml"/><Relationship Id="rId285" Type="http://schemas.openxmlformats.org/officeDocument/2006/relationships/image" Target="../media/image1332.png"/><Relationship Id="rId17" Type="http://schemas.openxmlformats.org/officeDocument/2006/relationships/image" Target="../media/image1440.png"/><Relationship Id="rId38" Type="http://schemas.openxmlformats.org/officeDocument/2006/relationships/customXml" Target="../ink/ink1674.xml"/><Relationship Id="rId59" Type="http://schemas.openxmlformats.org/officeDocument/2006/relationships/customXml" Target="../ink/ink1686.xml"/><Relationship Id="rId103" Type="http://schemas.openxmlformats.org/officeDocument/2006/relationships/customXml" Target="../ink/ink1708.xml"/><Relationship Id="rId124" Type="http://schemas.openxmlformats.org/officeDocument/2006/relationships/customXml" Target="../ink/ink1719.xml"/><Relationship Id="rId310" Type="http://schemas.openxmlformats.org/officeDocument/2006/relationships/customXml" Target="../ink/ink1816.xml"/><Relationship Id="rId70" Type="http://schemas.openxmlformats.org/officeDocument/2006/relationships/image" Target="../media/image1229.png"/><Relationship Id="rId91" Type="http://schemas.openxmlformats.org/officeDocument/2006/relationships/customXml" Target="../ink/ink1702.xml"/><Relationship Id="rId145" Type="http://schemas.openxmlformats.org/officeDocument/2006/relationships/customXml" Target="../ink/ink1730.xml"/><Relationship Id="rId166" Type="http://schemas.openxmlformats.org/officeDocument/2006/relationships/customXml" Target="../ink/ink1741.xml"/><Relationship Id="rId187" Type="http://schemas.openxmlformats.org/officeDocument/2006/relationships/image" Target="../media/image1286.png"/><Relationship Id="rId331" Type="http://schemas.openxmlformats.org/officeDocument/2006/relationships/image" Target="../media/image1355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297.png"/><Relationship Id="rId233" Type="http://schemas.openxmlformats.org/officeDocument/2006/relationships/image" Target="../media/image1307.png"/><Relationship Id="rId254" Type="http://schemas.openxmlformats.org/officeDocument/2006/relationships/customXml" Target="../ink/ink1787.xml"/><Relationship Id="rId28" Type="http://schemas.openxmlformats.org/officeDocument/2006/relationships/image" Target="../media/image1210.png"/><Relationship Id="rId49" Type="http://schemas.openxmlformats.org/officeDocument/2006/relationships/image" Target="../media/image1220.png"/><Relationship Id="rId114" Type="http://schemas.openxmlformats.org/officeDocument/2006/relationships/image" Target="../media/image1251.png"/><Relationship Id="rId275" Type="http://schemas.openxmlformats.org/officeDocument/2006/relationships/image" Target="../media/image1327.png"/><Relationship Id="rId296" Type="http://schemas.openxmlformats.org/officeDocument/2006/relationships/customXml" Target="../ink/ink1809.xml"/><Relationship Id="rId300" Type="http://schemas.openxmlformats.org/officeDocument/2006/relationships/customXml" Target="../ink/ink1811.xml"/><Relationship Id="rId60" Type="http://schemas.openxmlformats.org/officeDocument/2006/relationships/image" Target="../media/image1224.png"/><Relationship Id="rId81" Type="http://schemas.openxmlformats.org/officeDocument/2006/relationships/customXml" Target="../ink/ink1697.xml"/><Relationship Id="rId135" Type="http://schemas.openxmlformats.org/officeDocument/2006/relationships/customXml" Target="../ink/ink1725.xml"/><Relationship Id="rId156" Type="http://schemas.openxmlformats.org/officeDocument/2006/relationships/customXml" Target="../ink/ink1736.xml"/><Relationship Id="rId177" Type="http://schemas.openxmlformats.org/officeDocument/2006/relationships/image" Target="../media/image1281.png"/><Relationship Id="rId198" Type="http://schemas.openxmlformats.org/officeDocument/2006/relationships/customXml" Target="../ink/ink1758.xml"/><Relationship Id="rId321" Type="http://schemas.openxmlformats.org/officeDocument/2006/relationships/image" Target="../media/image1350.png"/><Relationship Id="rId202" Type="http://schemas.openxmlformats.org/officeDocument/2006/relationships/image" Target="../media/image1292.png"/><Relationship Id="rId223" Type="http://schemas.openxmlformats.org/officeDocument/2006/relationships/customXml" Target="../ink/ink1771.xml"/><Relationship Id="rId244" Type="http://schemas.openxmlformats.org/officeDocument/2006/relationships/customXml" Target="../ink/ink1782.xml"/><Relationship Id="rId18" Type="http://schemas.openxmlformats.org/officeDocument/2006/relationships/customXml" Target="../ink/ink1663.xml"/><Relationship Id="rId39" Type="http://schemas.openxmlformats.org/officeDocument/2006/relationships/image" Target="../media/image1215.png"/><Relationship Id="rId265" Type="http://schemas.openxmlformats.org/officeDocument/2006/relationships/image" Target="../media/image1322.png"/><Relationship Id="rId286" Type="http://schemas.openxmlformats.org/officeDocument/2006/relationships/customXml" Target="../ink/ink1804.xml"/><Relationship Id="rId50" Type="http://schemas.openxmlformats.org/officeDocument/2006/relationships/customXml" Target="../ink/ink1680.xml"/><Relationship Id="rId104" Type="http://schemas.openxmlformats.org/officeDocument/2006/relationships/image" Target="../media/image1246.png"/><Relationship Id="rId125" Type="http://schemas.openxmlformats.org/officeDocument/2006/relationships/image" Target="../media/image1256.png"/><Relationship Id="rId146" Type="http://schemas.openxmlformats.org/officeDocument/2006/relationships/image" Target="../media/image1266.png"/><Relationship Id="rId167" Type="http://schemas.openxmlformats.org/officeDocument/2006/relationships/image" Target="../media/image1276.png"/><Relationship Id="rId188" Type="http://schemas.openxmlformats.org/officeDocument/2006/relationships/customXml" Target="../ink/ink1752.xml"/><Relationship Id="rId311" Type="http://schemas.openxmlformats.org/officeDocument/2006/relationships/image" Target="../media/image1345.png"/><Relationship Id="rId332" Type="http://schemas.openxmlformats.org/officeDocument/2006/relationships/customXml" Target="../ink/ink1827.xml"/><Relationship Id="rId71" Type="http://schemas.openxmlformats.org/officeDocument/2006/relationships/customXml" Target="../ink/ink1692.xml"/><Relationship Id="rId92" Type="http://schemas.openxmlformats.org/officeDocument/2006/relationships/image" Target="../media/image1240.png"/><Relationship Id="rId213" Type="http://schemas.openxmlformats.org/officeDocument/2006/relationships/customXml" Target="../ink/ink1766.xml"/><Relationship Id="rId234" Type="http://schemas.openxmlformats.org/officeDocument/2006/relationships/customXml" Target="../ink/ink1777.xml"/><Relationship Id="rId2" Type="http://schemas.openxmlformats.org/officeDocument/2006/relationships/customXml" Target="../ink/ink1655.xml"/><Relationship Id="rId29" Type="http://schemas.openxmlformats.org/officeDocument/2006/relationships/customXml" Target="../ink/ink1669.xml"/><Relationship Id="rId255" Type="http://schemas.openxmlformats.org/officeDocument/2006/relationships/customXml" Target="../ink/ink1788.xml"/><Relationship Id="rId276" Type="http://schemas.openxmlformats.org/officeDocument/2006/relationships/customXml" Target="../ink/ink1799.xml"/><Relationship Id="rId297" Type="http://schemas.openxmlformats.org/officeDocument/2006/relationships/image" Target="../media/image1338.png"/><Relationship Id="rId40" Type="http://schemas.openxmlformats.org/officeDocument/2006/relationships/customXml" Target="../ink/ink1675.xml"/><Relationship Id="rId115" Type="http://schemas.openxmlformats.org/officeDocument/2006/relationships/customXml" Target="../ink/ink1714.xml"/><Relationship Id="rId136" Type="http://schemas.openxmlformats.org/officeDocument/2006/relationships/image" Target="../media/image1261.png"/><Relationship Id="rId157" Type="http://schemas.openxmlformats.org/officeDocument/2006/relationships/image" Target="../media/image1271.png"/><Relationship Id="rId178" Type="http://schemas.openxmlformats.org/officeDocument/2006/relationships/customXml" Target="../ink/ink1747.xml"/><Relationship Id="rId301" Type="http://schemas.openxmlformats.org/officeDocument/2006/relationships/image" Target="../media/image1340.png"/><Relationship Id="rId322" Type="http://schemas.openxmlformats.org/officeDocument/2006/relationships/customXml" Target="../ink/ink1822.xml"/><Relationship Id="rId61" Type="http://schemas.openxmlformats.org/officeDocument/2006/relationships/customXml" Target="../ink/ink1687.xml"/><Relationship Id="rId82" Type="http://schemas.openxmlformats.org/officeDocument/2006/relationships/image" Target="../media/image1235.png"/><Relationship Id="rId199" Type="http://schemas.openxmlformats.org/officeDocument/2006/relationships/customXml" Target="../ink/ink1759.xml"/><Relationship Id="rId203" Type="http://schemas.openxmlformats.org/officeDocument/2006/relationships/customXml" Target="../ink/ink1761.xml"/><Relationship Id="rId19" Type="http://schemas.openxmlformats.org/officeDocument/2006/relationships/image" Target="../media/image1206.png"/><Relationship Id="rId224" Type="http://schemas.openxmlformats.org/officeDocument/2006/relationships/image" Target="../media/image1303.png"/><Relationship Id="rId245" Type="http://schemas.openxmlformats.org/officeDocument/2006/relationships/image" Target="../media/image1313.png"/><Relationship Id="rId266" Type="http://schemas.openxmlformats.org/officeDocument/2006/relationships/customXml" Target="../ink/ink1794.xml"/><Relationship Id="rId287" Type="http://schemas.openxmlformats.org/officeDocument/2006/relationships/image" Target="../media/image1333.png"/><Relationship Id="rId30" Type="http://schemas.openxmlformats.org/officeDocument/2006/relationships/image" Target="../media/image1211.png"/><Relationship Id="rId105" Type="http://schemas.openxmlformats.org/officeDocument/2006/relationships/customXml" Target="../ink/ink1709.xml"/><Relationship Id="rId126" Type="http://schemas.openxmlformats.org/officeDocument/2006/relationships/customXml" Target="../ink/ink1720.xml"/><Relationship Id="rId147" Type="http://schemas.openxmlformats.org/officeDocument/2006/relationships/customXml" Target="../ink/ink1731.xml"/><Relationship Id="rId168" Type="http://schemas.openxmlformats.org/officeDocument/2006/relationships/customXml" Target="../ink/ink1742.xml"/><Relationship Id="rId312" Type="http://schemas.openxmlformats.org/officeDocument/2006/relationships/customXml" Target="../ink/ink1817.xml"/><Relationship Id="rId333" Type="http://schemas.openxmlformats.org/officeDocument/2006/relationships/image" Target="../media/image1356.png"/><Relationship Id="rId51" Type="http://schemas.openxmlformats.org/officeDocument/2006/relationships/customXml" Target="../ink/ink1681.xml"/><Relationship Id="rId72" Type="http://schemas.openxmlformats.org/officeDocument/2006/relationships/image" Target="../media/image1230.png"/><Relationship Id="rId93" Type="http://schemas.openxmlformats.org/officeDocument/2006/relationships/customXml" Target="../ink/ink1703.xml"/><Relationship Id="rId189" Type="http://schemas.openxmlformats.org/officeDocument/2006/relationships/image" Target="../media/image1287.png"/><Relationship Id="rId3" Type="http://schemas.openxmlformats.org/officeDocument/2006/relationships/image" Target="../media/image1199.png"/><Relationship Id="rId214" Type="http://schemas.openxmlformats.org/officeDocument/2006/relationships/image" Target="../media/image1298.png"/><Relationship Id="rId235" Type="http://schemas.openxmlformats.org/officeDocument/2006/relationships/image" Target="../media/image1308.png"/><Relationship Id="rId256" Type="http://schemas.openxmlformats.org/officeDocument/2006/relationships/customXml" Target="../ink/ink1789.xml"/><Relationship Id="rId277" Type="http://schemas.openxmlformats.org/officeDocument/2006/relationships/image" Target="../media/image1328.png"/><Relationship Id="rId298" Type="http://schemas.openxmlformats.org/officeDocument/2006/relationships/customXml" Target="../ink/ink1810.xml"/><Relationship Id="rId116" Type="http://schemas.openxmlformats.org/officeDocument/2006/relationships/customXml" Target="../ink/ink1715.xml"/><Relationship Id="rId137" Type="http://schemas.openxmlformats.org/officeDocument/2006/relationships/customXml" Target="../ink/ink1726.xml"/><Relationship Id="rId158" Type="http://schemas.openxmlformats.org/officeDocument/2006/relationships/customXml" Target="../ink/ink1737.xml"/><Relationship Id="rId302" Type="http://schemas.openxmlformats.org/officeDocument/2006/relationships/customXml" Target="../ink/ink1812.xml"/><Relationship Id="rId323" Type="http://schemas.openxmlformats.org/officeDocument/2006/relationships/image" Target="../media/image1351.png"/><Relationship Id="rId20" Type="http://schemas.openxmlformats.org/officeDocument/2006/relationships/customXml" Target="../ink/ink1664.xml"/><Relationship Id="rId41" Type="http://schemas.openxmlformats.org/officeDocument/2006/relationships/image" Target="../media/image1216.png"/><Relationship Id="rId62" Type="http://schemas.openxmlformats.org/officeDocument/2006/relationships/image" Target="../media/image1225.png"/><Relationship Id="rId83" Type="http://schemas.openxmlformats.org/officeDocument/2006/relationships/customXml" Target="../ink/ink1698.xml"/><Relationship Id="rId179" Type="http://schemas.openxmlformats.org/officeDocument/2006/relationships/image" Target="../media/image1282.png"/><Relationship Id="rId190" Type="http://schemas.openxmlformats.org/officeDocument/2006/relationships/customXml" Target="../ink/ink1753.xml"/><Relationship Id="rId204" Type="http://schemas.openxmlformats.org/officeDocument/2006/relationships/image" Target="../media/image1293.png"/><Relationship Id="rId225" Type="http://schemas.openxmlformats.org/officeDocument/2006/relationships/customXml" Target="../ink/ink1772.xml"/><Relationship Id="rId246" Type="http://schemas.openxmlformats.org/officeDocument/2006/relationships/customXml" Target="../ink/ink1783.xml"/><Relationship Id="rId267" Type="http://schemas.openxmlformats.org/officeDocument/2006/relationships/image" Target="../media/image1323.png"/><Relationship Id="rId288" Type="http://schemas.openxmlformats.org/officeDocument/2006/relationships/customXml" Target="../ink/ink1805.xml"/><Relationship Id="rId106" Type="http://schemas.openxmlformats.org/officeDocument/2006/relationships/image" Target="../media/image1247.png"/><Relationship Id="rId127" Type="http://schemas.openxmlformats.org/officeDocument/2006/relationships/image" Target="../media/image1257.png"/><Relationship Id="rId313" Type="http://schemas.openxmlformats.org/officeDocument/2006/relationships/image" Target="../media/image1346.png"/><Relationship Id="rId10" Type="http://schemas.openxmlformats.org/officeDocument/2006/relationships/customXml" Target="../ink/ink1659.xml"/><Relationship Id="rId31" Type="http://schemas.openxmlformats.org/officeDocument/2006/relationships/customXml" Target="../ink/ink1670.xml"/><Relationship Id="rId52" Type="http://schemas.openxmlformats.org/officeDocument/2006/relationships/customXml" Target="../ink/ink1682.xml"/><Relationship Id="rId73" Type="http://schemas.openxmlformats.org/officeDocument/2006/relationships/customXml" Target="../ink/ink1693.xml"/><Relationship Id="rId94" Type="http://schemas.openxmlformats.org/officeDocument/2006/relationships/image" Target="../media/image1241.png"/><Relationship Id="rId148" Type="http://schemas.openxmlformats.org/officeDocument/2006/relationships/image" Target="../media/image1267.png"/><Relationship Id="rId169" Type="http://schemas.openxmlformats.org/officeDocument/2006/relationships/image" Target="../media/image1277.png"/><Relationship Id="rId334" Type="http://schemas.openxmlformats.org/officeDocument/2006/relationships/customXml" Target="../ink/ink1828.xml"/><Relationship Id="rId4" Type="http://schemas.openxmlformats.org/officeDocument/2006/relationships/customXml" Target="../ink/ink1656.xml"/><Relationship Id="rId180" Type="http://schemas.openxmlformats.org/officeDocument/2006/relationships/customXml" Target="../ink/ink1748.xml"/><Relationship Id="rId215" Type="http://schemas.openxmlformats.org/officeDocument/2006/relationships/customXml" Target="../ink/ink1767.xml"/><Relationship Id="rId236" Type="http://schemas.openxmlformats.org/officeDocument/2006/relationships/customXml" Target="../ink/ink1778.xml"/><Relationship Id="rId257" Type="http://schemas.openxmlformats.org/officeDocument/2006/relationships/image" Target="../media/image1318.png"/><Relationship Id="rId278" Type="http://schemas.openxmlformats.org/officeDocument/2006/relationships/customXml" Target="../ink/ink1800.xml"/><Relationship Id="rId303" Type="http://schemas.openxmlformats.org/officeDocument/2006/relationships/image" Target="../media/image1341.png"/><Relationship Id="rId42" Type="http://schemas.openxmlformats.org/officeDocument/2006/relationships/customXml" Target="../ink/ink1676.xml"/><Relationship Id="rId84" Type="http://schemas.openxmlformats.org/officeDocument/2006/relationships/image" Target="../media/image1236.png"/><Relationship Id="rId138" Type="http://schemas.openxmlformats.org/officeDocument/2006/relationships/image" Target="../media/image1262.png"/><Relationship Id="rId191" Type="http://schemas.openxmlformats.org/officeDocument/2006/relationships/customXml" Target="../ink/ink1754.xml"/><Relationship Id="rId205" Type="http://schemas.openxmlformats.org/officeDocument/2006/relationships/customXml" Target="../ink/ink1762.xml"/><Relationship Id="rId247" Type="http://schemas.openxmlformats.org/officeDocument/2006/relationships/image" Target="../media/image1314.png"/><Relationship Id="rId107" Type="http://schemas.openxmlformats.org/officeDocument/2006/relationships/customXml" Target="../ink/ink1710.xml"/><Relationship Id="rId289" Type="http://schemas.openxmlformats.org/officeDocument/2006/relationships/image" Target="../media/image1334.png"/><Relationship Id="rId11" Type="http://schemas.openxmlformats.org/officeDocument/2006/relationships/image" Target="../media/image1203.png"/><Relationship Id="rId53" Type="http://schemas.openxmlformats.org/officeDocument/2006/relationships/customXml" Target="../ink/ink1683.xml"/><Relationship Id="rId149" Type="http://schemas.openxmlformats.org/officeDocument/2006/relationships/customXml" Target="../ink/ink1732.xml"/><Relationship Id="rId314" Type="http://schemas.openxmlformats.org/officeDocument/2006/relationships/customXml" Target="../ink/ink1818.xml"/><Relationship Id="rId95" Type="http://schemas.openxmlformats.org/officeDocument/2006/relationships/customXml" Target="../ink/ink1704.xml"/><Relationship Id="rId160" Type="http://schemas.openxmlformats.org/officeDocument/2006/relationships/customXml" Target="../ink/ink1738.xml"/><Relationship Id="rId216" Type="http://schemas.openxmlformats.org/officeDocument/2006/relationships/image" Target="../media/image1299.png"/><Relationship Id="rId258" Type="http://schemas.openxmlformats.org/officeDocument/2006/relationships/customXml" Target="../ink/ink1790.xml"/><Relationship Id="rId22" Type="http://schemas.openxmlformats.org/officeDocument/2006/relationships/customXml" Target="../ink/ink1665.xml"/><Relationship Id="rId64" Type="http://schemas.openxmlformats.org/officeDocument/2006/relationships/image" Target="../media/image1226.png"/><Relationship Id="rId118" Type="http://schemas.openxmlformats.org/officeDocument/2006/relationships/customXml" Target="../ink/ink1716.xml"/><Relationship Id="rId325" Type="http://schemas.openxmlformats.org/officeDocument/2006/relationships/image" Target="../media/image1352.png"/><Relationship Id="rId171" Type="http://schemas.openxmlformats.org/officeDocument/2006/relationships/image" Target="../media/image1278.png"/><Relationship Id="rId227" Type="http://schemas.openxmlformats.org/officeDocument/2006/relationships/customXml" Target="../ink/ink1773.xml"/><Relationship Id="rId269" Type="http://schemas.openxmlformats.org/officeDocument/2006/relationships/image" Target="../media/image1324.png"/><Relationship Id="rId33" Type="http://schemas.openxmlformats.org/officeDocument/2006/relationships/customXml" Target="../ink/ink1671.xml"/><Relationship Id="rId129" Type="http://schemas.openxmlformats.org/officeDocument/2006/relationships/customXml" Target="../ink/ink1722.xml"/><Relationship Id="rId280" Type="http://schemas.openxmlformats.org/officeDocument/2006/relationships/customXml" Target="../ink/ink1801.xml"/><Relationship Id="rId75" Type="http://schemas.openxmlformats.org/officeDocument/2006/relationships/customXml" Target="../ink/ink1694.xml"/><Relationship Id="rId140" Type="http://schemas.openxmlformats.org/officeDocument/2006/relationships/image" Target="../media/image1263.png"/><Relationship Id="rId182" Type="http://schemas.openxmlformats.org/officeDocument/2006/relationships/customXml" Target="../ink/ink1749.xml"/><Relationship Id="rId6" Type="http://schemas.openxmlformats.org/officeDocument/2006/relationships/customXml" Target="../ink/ink1657.xml"/><Relationship Id="rId238" Type="http://schemas.openxmlformats.org/officeDocument/2006/relationships/customXml" Target="../ink/ink1779.xml"/><Relationship Id="rId291" Type="http://schemas.openxmlformats.org/officeDocument/2006/relationships/image" Target="../media/image1335.png"/><Relationship Id="rId305" Type="http://schemas.openxmlformats.org/officeDocument/2006/relationships/image" Target="../media/image1342.png"/><Relationship Id="rId44" Type="http://schemas.openxmlformats.org/officeDocument/2006/relationships/customXml" Target="../ink/ink1677.xml"/><Relationship Id="rId86" Type="http://schemas.openxmlformats.org/officeDocument/2006/relationships/image" Target="../media/image1237.png"/><Relationship Id="rId151" Type="http://schemas.openxmlformats.org/officeDocument/2006/relationships/customXml" Target="../ink/ink1733.xml"/><Relationship Id="rId193" Type="http://schemas.openxmlformats.org/officeDocument/2006/relationships/customXml" Target="../ink/ink1755.xml"/><Relationship Id="rId207" Type="http://schemas.openxmlformats.org/officeDocument/2006/relationships/customXml" Target="../ink/ink1763.xml"/><Relationship Id="rId249" Type="http://schemas.openxmlformats.org/officeDocument/2006/relationships/image" Target="../media/image1315.png"/><Relationship Id="rId13" Type="http://schemas.openxmlformats.org/officeDocument/2006/relationships/image" Target="../media/image1204.png"/><Relationship Id="rId109" Type="http://schemas.openxmlformats.org/officeDocument/2006/relationships/customXml" Target="../ink/ink1711.xml"/><Relationship Id="rId260" Type="http://schemas.openxmlformats.org/officeDocument/2006/relationships/customXml" Target="../ink/ink1791.xml"/><Relationship Id="rId316" Type="http://schemas.openxmlformats.org/officeDocument/2006/relationships/customXml" Target="../ink/ink1819.xml"/><Relationship Id="rId55" Type="http://schemas.openxmlformats.org/officeDocument/2006/relationships/customXml" Target="../ink/ink1684.xml"/><Relationship Id="rId97" Type="http://schemas.openxmlformats.org/officeDocument/2006/relationships/customXml" Target="../ink/ink1705.xml"/><Relationship Id="rId120" Type="http://schemas.openxmlformats.org/officeDocument/2006/relationships/customXml" Target="../ink/ink1717.xml"/><Relationship Id="rId162" Type="http://schemas.openxmlformats.org/officeDocument/2006/relationships/customXml" Target="../ink/ink1739.xml"/><Relationship Id="rId218" Type="http://schemas.openxmlformats.org/officeDocument/2006/relationships/image" Target="../media/image1300.png"/><Relationship Id="rId271" Type="http://schemas.openxmlformats.org/officeDocument/2006/relationships/image" Target="../media/image132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7.png"/><Relationship Id="rId21" Type="http://schemas.openxmlformats.org/officeDocument/2006/relationships/customXml" Target="../ink/ink1839.xml"/><Relationship Id="rId42" Type="http://schemas.openxmlformats.org/officeDocument/2006/relationships/image" Target="../media/image365.png"/><Relationship Id="rId47" Type="http://schemas.openxmlformats.org/officeDocument/2006/relationships/customXml" Target="../ink/ink1852.xml"/><Relationship Id="rId63" Type="http://schemas.openxmlformats.org/officeDocument/2006/relationships/image" Target="../media/image375.png"/><Relationship Id="rId68" Type="http://schemas.openxmlformats.org/officeDocument/2006/relationships/customXml" Target="../ink/ink1863.xml"/><Relationship Id="rId2" Type="http://schemas.openxmlformats.org/officeDocument/2006/relationships/customXml" Target="../ink/ink1829.xml"/><Relationship Id="rId16" Type="http://schemas.openxmlformats.org/officeDocument/2006/relationships/customXml" Target="../ink/ink1836.xml"/><Relationship Id="rId29" Type="http://schemas.openxmlformats.org/officeDocument/2006/relationships/customXml" Target="../ink/ink1843.xml"/><Relationship Id="rId11" Type="http://schemas.openxmlformats.org/officeDocument/2006/relationships/image" Target="../media/image350.png"/><Relationship Id="rId24" Type="http://schemas.openxmlformats.org/officeDocument/2006/relationships/image" Target="../media/image356.png"/><Relationship Id="rId32" Type="http://schemas.openxmlformats.org/officeDocument/2006/relationships/image" Target="../media/image360.png"/><Relationship Id="rId37" Type="http://schemas.openxmlformats.org/officeDocument/2006/relationships/customXml" Target="../ink/ink1847.xml"/><Relationship Id="rId40" Type="http://schemas.openxmlformats.org/officeDocument/2006/relationships/image" Target="../media/image364.png"/><Relationship Id="rId45" Type="http://schemas.openxmlformats.org/officeDocument/2006/relationships/customXml" Target="../ink/ink1851.xml"/><Relationship Id="rId53" Type="http://schemas.openxmlformats.org/officeDocument/2006/relationships/customXml" Target="../ink/ink1855.xml"/><Relationship Id="rId58" Type="http://schemas.openxmlformats.org/officeDocument/2006/relationships/customXml" Target="../ink/ink1858.xml"/><Relationship Id="rId66" Type="http://schemas.openxmlformats.org/officeDocument/2006/relationships/customXml" Target="../ink/ink1862.xml"/><Relationship Id="rId74" Type="http://schemas.openxmlformats.org/officeDocument/2006/relationships/customXml" Target="../ink/ink1866.xml"/><Relationship Id="rId5" Type="http://schemas.openxmlformats.org/officeDocument/2006/relationships/image" Target="../media/image348.png"/><Relationship Id="rId61" Type="http://schemas.openxmlformats.org/officeDocument/2006/relationships/image" Target="../media/image374.png"/><Relationship Id="rId19" Type="http://schemas.openxmlformats.org/officeDocument/2006/relationships/customXml" Target="../ink/ink1838.xml"/><Relationship Id="rId14" Type="http://schemas.openxmlformats.org/officeDocument/2006/relationships/customXml" Target="../ink/ink1835.xml"/><Relationship Id="rId22" Type="http://schemas.openxmlformats.org/officeDocument/2006/relationships/image" Target="../media/image355.png"/><Relationship Id="rId27" Type="http://schemas.openxmlformats.org/officeDocument/2006/relationships/customXml" Target="../ink/ink1842.xml"/><Relationship Id="rId30" Type="http://schemas.openxmlformats.org/officeDocument/2006/relationships/image" Target="../media/image359.png"/><Relationship Id="rId35" Type="http://schemas.openxmlformats.org/officeDocument/2006/relationships/customXml" Target="../ink/ink1846.xml"/><Relationship Id="rId43" Type="http://schemas.openxmlformats.org/officeDocument/2006/relationships/customXml" Target="../ink/ink1850.xml"/><Relationship Id="rId48" Type="http://schemas.openxmlformats.org/officeDocument/2006/relationships/image" Target="../media/image368.png"/><Relationship Id="rId56" Type="http://schemas.openxmlformats.org/officeDocument/2006/relationships/customXml" Target="../ink/ink1857.xml"/><Relationship Id="rId64" Type="http://schemas.openxmlformats.org/officeDocument/2006/relationships/customXml" Target="../ink/ink1861.xml"/><Relationship Id="rId69" Type="http://schemas.openxmlformats.org/officeDocument/2006/relationships/image" Target="../media/image378.png"/><Relationship Id="rId8" Type="http://schemas.openxmlformats.org/officeDocument/2006/relationships/customXml" Target="../ink/ink1832.xml"/><Relationship Id="rId51" Type="http://schemas.openxmlformats.org/officeDocument/2006/relationships/customXml" Target="../ink/ink1854.xml"/><Relationship Id="rId72" Type="http://schemas.openxmlformats.org/officeDocument/2006/relationships/customXml" Target="../ink/ink1865.xml"/><Relationship Id="rId3" Type="http://schemas.openxmlformats.org/officeDocument/2006/relationships/image" Target="../media/image347.png"/><Relationship Id="rId12" Type="http://schemas.openxmlformats.org/officeDocument/2006/relationships/customXml" Target="../ink/ink1834.xml"/><Relationship Id="rId17" Type="http://schemas.openxmlformats.org/officeDocument/2006/relationships/image" Target="../media/image353.png"/><Relationship Id="rId25" Type="http://schemas.openxmlformats.org/officeDocument/2006/relationships/customXml" Target="../ink/ink1841.xml"/><Relationship Id="rId33" Type="http://schemas.openxmlformats.org/officeDocument/2006/relationships/customXml" Target="../ink/ink1845.xml"/><Relationship Id="rId38" Type="http://schemas.openxmlformats.org/officeDocument/2006/relationships/image" Target="../media/image363.png"/><Relationship Id="rId46" Type="http://schemas.openxmlformats.org/officeDocument/2006/relationships/image" Target="../media/image367.png"/><Relationship Id="rId59" Type="http://schemas.openxmlformats.org/officeDocument/2006/relationships/image" Target="../media/image373.png"/><Relationship Id="rId67" Type="http://schemas.openxmlformats.org/officeDocument/2006/relationships/image" Target="../media/image377.png"/><Relationship Id="rId20" Type="http://schemas.openxmlformats.org/officeDocument/2006/relationships/image" Target="../media/image354.png"/><Relationship Id="rId41" Type="http://schemas.openxmlformats.org/officeDocument/2006/relationships/customXml" Target="../ink/ink1849.xml"/><Relationship Id="rId54" Type="http://schemas.openxmlformats.org/officeDocument/2006/relationships/image" Target="../media/image371.png"/><Relationship Id="rId62" Type="http://schemas.openxmlformats.org/officeDocument/2006/relationships/customXml" Target="../ink/ink1860.xml"/><Relationship Id="rId70" Type="http://schemas.openxmlformats.org/officeDocument/2006/relationships/customXml" Target="../ink/ink1864.xml"/><Relationship Id="rId75" Type="http://schemas.openxmlformats.org/officeDocument/2006/relationships/image" Target="../media/image38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31.xml"/><Relationship Id="rId15" Type="http://schemas.openxmlformats.org/officeDocument/2006/relationships/image" Target="../media/image352.png"/><Relationship Id="rId23" Type="http://schemas.openxmlformats.org/officeDocument/2006/relationships/customXml" Target="../ink/ink1840.xml"/><Relationship Id="rId28" Type="http://schemas.openxmlformats.org/officeDocument/2006/relationships/image" Target="../media/image358.png"/><Relationship Id="rId36" Type="http://schemas.openxmlformats.org/officeDocument/2006/relationships/image" Target="../media/image362.png"/><Relationship Id="rId49" Type="http://schemas.openxmlformats.org/officeDocument/2006/relationships/customXml" Target="../ink/ink1853.xml"/><Relationship Id="rId57" Type="http://schemas.openxmlformats.org/officeDocument/2006/relationships/image" Target="../media/image372.png"/><Relationship Id="rId10" Type="http://schemas.openxmlformats.org/officeDocument/2006/relationships/customXml" Target="../ink/ink1833.xml"/><Relationship Id="rId31" Type="http://schemas.openxmlformats.org/officeDocument/2006/relationships/customXml" Target="../ink/ink1844.xml"/><Relationship Id="rId44" Type="http://schemas.openxmlformats.org/officeDocument/2006/relationships/image" Target="../media/image366.png"/><Relationship Id="rId52" Type="http://schemas.openxmlformats.org/officeDocument/2006/relationships/image" Target="../media/image370.png"/><Relationship Id="rId60" Type="http://schemas.openxmlformats.org/officeDocument/2006/relationships/customXml" Target="../ink/ink1859.xml"/><Relationship Id="rId65" Type="http://schemas.openxmlformats.org/officeDocument/2006/relationships/image" Target="../media/image376.png"/><Relationship Id="rId73" Type="http://schemas.openxmlformats.org/officeDocument/2006/relationships/image" Target="../media/image380.png"/><Relationship Id="rId4" Type="http://schemas.openxmlformats.org/officeDocument/2006/relationships/customXml" Target="../ink/ink1830.xml"/><Relationship Id="rId9" Type="http://schemas.openxmlformats.org/officeDocument/2006/relationships/image" Target="../media/image1440.png"/><Relationship Id="rId13" Type="http://schemas.openxmlformats.org/officeDocument/2006/relationships/image" Target="../media/image351.png"/><Relationship Id="rId18" Type="http://schemas.openxmlformats.org/officeDocument/2006/relationships/customXml" Target="../ink/ink1837.xml"/><Relationship Id="rId39" Type="http://schemas.openxmlformats.org/officeDocument/2006/relationships/customXml" Target="../ink/ink1848.xml"/><Relationship Id="rId34" Type="http://schemas.openxmlformats.org/officeDocument/2006/relationships/image" Target="../media/image361.png"/><Relationship Id="rId50" Type="http://schemas.openxmlformats.org/officeDocument/2006/relationships/image" Target="../media/image369.png"/><Relationship Id="rId55" Type="http://schemas.openxmlformats.org/officeDocument/2006/relationships/customXml" Target="../ink/ink1856.xml"/><Relationship Id="rId7" Type="http://schemas.openxmlformats.org/officeDocument/2006/relationships/image" Target="../media/image349.png"/><Relationship Id="rId71" Type="http://schemas.openxmlformats.org/officeDocument/2006/relationships/image" Target="../media/image379.png"/></Relationships>
</file>

<file path=ppt/slides/_rels/slide5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7.png"/><Relationship Id="rId21" Type="http://schemas.openxmlformats.org/officeDocument/2006/relationships/customXml" Target="../ink/ink1877.xml"/><Relationship Id="rId42" Type="http://schemas.openxmlformats.org/officeDocument/2006/relationships/image" Target="../media/image365.png"/><Relationship Id="rId47" Type="http://schemas.openxmlformats.org/officeDocument/2006/relationships/customXml" Target="../ink/ink1890.xml"/><Relationship Id="rId63" Type="http://schemas.openxmlformats.org/officeDocument/2006/relationships/image" Target="../media/image375.png"/><Relationship Id="rId68" Type="http://schemas.openxmlformats.org/officeDocument/2006/relationships/customXml" Target="../ink/ink1901.xml"/><Relationship Id="rId2" Type="http://schemas.openxmlformats.org/officeDocument/2006/relationships/customXml" Target="../ink/ink1867.xml"/><Relationship Id="rId16" Type="http://schemas.openxmlformats.org/officeDocument/2006/relationships/customXml" Target="../ink/ink1874.xml"/><Relationship Id="rId29" Type="http://schemas.openxmlformats.org/officeDocument/2006/relationships/customXml" Target="../ink/ink1881.xml"/><Relationship Id="rId11" Type="http://schemas.openxmlformats.org/officeDocument/2006/relationships/image" Target="../media/image350.png"/><Relationship Id="rId24" Type="http://schemas.openxmlformats.org/officeDocument/2006/relationships/image" Target="../media/image356.png"/><Relationship Id="rId32" Type="http://schemas.openxmlformats.org/officeDocument/2006/relationships/image" Target="../media/image360.png"/><Relationship Id="rId37" Type="http://schemas.openxmlformats.org/officeDocument/2006/relationships/customXml" Target="../ink/ink1885.xml"/><Relationship Id="rId40" Type="http://schemas.openxmlformats.org/officeDocument/2006/relationships/image" Target="../media/image364.png"/><Relationship Id="rId45" Type="http://schemas.openxmlformats.org/officeDocument/2006/relationships/customXml" Target="../ink/ink1889.xml"/><Relationship Id="rId53" Type="http://schemas.openxmlformats.org/officeDocument/2006/relationships/customXml" Target="../ink/ink1893.xml"/><Relationship Id="rId58" Type="http://schemas.openxmlformats.org/officeDocument/2006/relationships/customXml" Target="../ink/ink1896.xml"/><Relationship Id="rId66" Type="http://schemas.openxmlformats.org/officeDocument/2006/relationships/customXml" Target="../ink/ink1900.xml"/><Relationship Id="rId74" Type="http://schemas.openxmlformats.org/officeDocument/2006/relationships/customXml" Target="../ink/ink1904.xml"/><Relationship Id="rId5" Type="http://schemas.openxmlformats.org/officeDocument/2006/relationships/image" Target="../media/image348.png"/><Relationship Id="rId61" Type="http://schemas.openxmlformats.org/officeDocument/2006/relationships/image" Target="../media/image374.png"/><Relationship Id="rId19" Type="http://schemas.openxmlformats.org/officeDocument/2006/relationships/customXml" Target="../ink/ink1876.xml"/><Relationship Id="rId14" Type="http://schemas.openxmlformats.org/officeDocument/2006/relationships/customXml" Target="../ink/ink1873.xml"/><Relationship Id="rId22" Type="http://schemas.openxmlformats.org/officeDocument/2006/relationships/image" Target="../media/image355.png"/><Relationship Id="rId27" Type="http://schemas.openxmlformats.org/officeDocument/2006/relationships/customXml" Target="../ink/ink1880.xml"/><Relationship Id="rId30" Type="http://schemas.openxmlformats.org/officeDocument/2006/relationships/image" Target="../media/image359.png"/><Relationship Id="rId35" Type="http://schemas.openxmlformats.org/officeDocument/2006/relationships/customXml" Target="../ink/ink1884.xml"/><Relationship Id="rId43" Type="http://schemas.openxmlformats.org/officeDocument/2006/relationships/customXml" Target="../ink/ink1888.xml"/><Relationship Id="rId48" Type="http://schemas.openxmlformats.org/officeDocument/2006/relationships/image" Target="../media/image368.png"/><Relationship Id="rId56" Type="http://schemas.openxmlformats.org/officeDocument/2006/relationships/customXml" Target="../ink/ink1895.xml"/><Relationship Id="rId64" Type="http://schemas.openxmlformats.org/officeDocument/2006/relationships/customXml" Target="../ink/ink1899.xml"/><Relationship Id="rId69" Type="http://schemas.openxmlformats.org/officeDocument/2006/relationships/image" Target="../media/image378.png"/><Relationship Id="rId8" Type="http://schemas.openxmlformats.org/officeDocument/2006/relationships/customXml" Target="../ink/ink1870.xml"/><Relationship Id="rId51" Type="http://schemas.openxmlformats.org/officeDocument/2006/relationships/customXml" Target="../ink/ink1892.xml"/><Relationship Id="rId72" Type="http://schemas.openxmlformats.org/officeDocument/2006/relationships/customXml" Target="../ink/ink1903.xml"/><Relationship Id="rId3" Type="http://schemas.openxmlformats.org/officeDocument/2006/relationships/image" Target="../media/image347.png"/><Relationship Id="rId12" Type="http://schemas.openxmlformats.org/officeDocument/2006/relationships/customXml" Target="../ink/ink1872.xml"/><Relationship Id="rId17" Type="http://schemas.openxmlformats.org/officeDocument/2006/relationships/image" Target="../media/image353.png"/><Relationship Id="rId25" Type="http://schemas.openxmlformats.org/officeDocument/2006/relationships/customXml" Target="../ink/ink1879.xml"/><Relationship Id="rId33" Type="http://schemas.openxmlformats.org/officeDocument/2006/relationships/customXml" Target="../ink/ink1883.xml"/><Relationship Id="rId38" Type="http://schemas.openxmlformats.org/officeDocument/2006/relationships/image" Target="../media/image363.png"/><Relationship Id="rId46" Type="http://schemas.openxmlformats.org/officeDocument/2006/relationships/image" Target="../media/image367.png"/><Relationship Id="rId59" Type="http://schemas.openxmlformats.org/officeDocument/2006/relationships/image" Target="../media/image373.png"/><Relationship Id="rId67" Type="http://schemas.openxmlformats.org/officeDocument/2006/relationships/image" Target="../media/image377.png"/><Relationship Id="rId20" Type="http://schemas.openxmlformats.org/officeDocument/2006/relationships/image" Target="../media/image354.png"/><Relationship Id="rId41" Type="http://schemas.openxmlformats.org/officeDocument/2006/relationships/customXml" Target="../ink/ink1887.xml"/><Relationship Id="rId54" Type="http://schemas.openxmlformats.org/officeDocument/2006/relationships/image" Target="../media/image371.png"/><Relationship Id="rId62" Type="http://schemas.openxmlformats.org/officeDocument/2006/relationships/customXml" Target="../ink/ink1898.xml"/><Relationship Id="rId70" Type="http://schemas.openxmlformats.org/officeDocument/2006/relationships/customXml" Target="../ink/ink1902.xml"/><Relationship Id="rId75" Type="http://schemas.openxmlformats.org/officeDocument/2006/relationships/image" Target="../media/image38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69.xml"/><Relationship Id="rId15" Type="http://schemas.openxmlformats.org/officeDocument/2006/relationships/image" Target="../media/image352.png"/><Relationship Id="rId23" Type="http://schemas.openxmlformats.org/officeDocument/2006/relationships/customXml" Target="../ink/ink1878.xml"/><Relationship Id="rId28" Type="http://schemas.openxmlformats.org/officeDocument/2006/relationships/image" Target="../media/image358.png"/><Relationship Id="rId36" Type="http://schemas.openxmlformats.org/officeDocument/2006/relationships/image" Target="../media/image362.png"/><Relationship Id="rId49" Type="http://schemas.openxmlformats.org/officeDocument/2006/relationships/customXml" Target="../ink/ink1891.xml"/><Relationship Id="rId57" Type="http://schemas.openxmlformats.org/officeDocument/2006/relationships/image" Target="../media/image372.png"/><Relationship Id="rId10" Type="http://schemas.openxmlformats.org/officeDocument/2006/relationships/customXml" Target="../ink/ink1871.xml"/><Relationship Id="rId31" Type="http://schemas.openxmlformats.org/officeDocument/2006/relationships/customXml" Target="../ink/ink1882.xml"/><Relationship Id="rId44" Type="http://schemas.openxmlformats.org/officeDocument/2006/relationships/image" Target="../media/image366.png"/><Relationship Id="rId52" Type="http://schemas.openxmlformats.org/officeDocument/2006/relationships/image" Target="../media/image370.png"/><Relationship Id="rId60" Type="http://schemas.openxmlformats.org/officeDocument/2006/relationships/customXml" Target="../ink/ink1897.xml"/><Relationship Id="rId65" Type="http://schemas.openxmlformats.org/officeDocument/2006/relationships/image" Target="../media/image376.png"/><Relationship Id="rId73" Type="http://schemas.openxmlformats.org/officeDocument/2006/relationships/image" Target="../media/image380.png"/><Relationship Id="rId4" Type="http://schemas.openxmlformats.org/officeDocument/2006/relationships/customXml" Target="../ink/ink1868.xml"/><Relationship Id="rId9" Type="http://schemas.openxmlformats.org/officeDocument/2006/relationships/image" Target="../media/image1440.png"/><Relationship Id="rId13" Type="http://schemas.openxmlformats.org/officeDocument/2006/relationships/image" Target="../media/image351.png"/><Relationship Id="rId18" Type="http://schemas.openxmlformats.org/officeDocument/2006/relationships/customXml" Target="../ink/ink1875.xml"/><Relationship Id="rId39" Type="http://schemas.openxmlformats.org/officeDocument/2006/relationships/customXml" Target="../ink/ink1886.xml"/><Relationship Id="rId34" Type="http://schemas.openxmlformats.org/officeDocument/2006/relationships/image" Target="../media/image361.png"/><Relationship Id="rId50" Type="http://schemas.openxmlformats.org/officeDocument/2006/relationships/image" Target="../media/image369.png"/><Relationship Id="rId55" Type="http://schemas.openxmlformats.org/officeDocument/2006/relationships/customXml" Target="../ink/ink1894.xml"/><Relationship Id="rId7" Type="http://schemas.openxmlformats.org/officeDocument/2006/relationships/image" Target="../media/image349.png"/><Relationship Id="rId71" Type="http://schemas.openxmlformats.org/officeDocument/2006/relationships/image" Target="../media/image37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026">
            <a:extLst>
              <a:ext uri="{FF2B5EF4-FFF2-40B4-BE49-F238E27FC236}">
                <a16:creationId xmlns:a16="http://schemas.microsoft.com/office/drawing/2014/main" id="{998DDD80-9B38-8C48-AD02-44FCB8B9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50888"/>
            <a:ext cx="8153400" cy="519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39FDAC9-8D3D-6540-B0F0-6B1E83976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5300"/>
            <a:ext cx="7302500" cy="5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7805A1C2-1E1A-BA4F-99BD-431668C4B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7700"/>
            <a:ext cx="8940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BE835D07-338C-1542-A0B8-77C95AF1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44577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203E4DCF-3FC7-3247-B5AC-30B66AA13B33}"/>
                  </a:ext>
                </a:extLst>
              </p14:cNvPr>
              <p14:cNvContentPartPr/>
              <p14:nvPr/>
            </p14:nvContentPartPr>
            <p14:xfrm>
              <a:off x="4787304" y="5118889"/>
              <a:ext cx="360" cy="36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203E4DCF-3FC7-3247-B5AC-30B66AA13B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78304" y="511024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2D236882-51FE-3F46-ADFE-2F45BEE75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43900" cy="625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>
            <a:extLst>
              <a:ext uri="{FF2B5EF4-FFF2-40B4-BE49-F238E27FC236}">
                <a16:creationId xmlns:a16="http://schemas.microsoft.com/office/drawing/2014/main" id="{8AA76F24-1526-E740-909A-24FE05594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1291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AutoShape 4">
            <a:extLst>
              <a:ext uri="{FF2B5EF4-FFF2-40B4-BE49-F238E27FC236}">
                <a16:creationId xmlns:a16="http://schemas.microsoft.com/office/drawing/2014/main" id="{D5FBA361-5D7C-C743-9E59-E4E141CF3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715000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026">
            <a:extLst>
              <a:ext uri="{FF2B5EF4-FFF2-40B4-BE49-F238E27FC236}">
                <a16:creationId xmlns:a16="http://schemas.microsoft.com/office/drawing/2014/main" id="{1BF2C872-C9A7-D148-8ACE-FF934C40A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8"/>
            <a:ext cx="9144000" cy="550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026">
            <a:extLst>
              <a:ext uri="{FF2B5EF4-FFF2-40B4-BE49-F238E27FC236}">
                <a16:creationId xmlns:a16="http://schemas.microsoft.com/office/drawing/2014/main" id="{688081B2-28CD-7348-8C25-934AE6903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066800"/>
            <a:ext cx="8623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7" name="Text Box 1027">
            <a:extLst>
              <a:ext uri="{FF2B5EF4-FFF2-40B4-BE49-F238E27FC236}">
                <a16:creationId xmlns:a16="http://schemas.microsoft.com/office/drawing/2014/main" id="{B510DB27-712C-B742-A4F9-15963F388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57200"/>
            <a:ext cx="223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Growth anticline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03BA383A-BE70-974F-8F88-02DD3CF0C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52400"/>
            <a:ext cx="3976687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8F3DEA1A-5815-034D-B25F-4732491BC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"/>
            <a:ext cx="91440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0A08B548-BDD4-C54F-84D6-B3313E5837AB}"/>
                  </a:ext>
                </a:extLst>
              </p14:cNvPr>
              <p14:cNvContentPartPr/>
              <p14:nvPr/>
            </p14:nvContentPartPr>
            <p14:xfrm>
              <a:off x="1389264" y="4285129"/>
              <a:ext cx="360" cy="36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0A08B548-BDD4-C54F-84D6-B3313E5837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0624" y="427612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026">
            <a:extLst>
              <a:ext uri="{FF2B5EF4-FFF2-40B4-BE49-F238E27FC236}">
                <a16:creationId xmlns:a16="http://schemas.microsoft.com/office/drawing/2014/main" id="{EEC8906E-D14C-834E-A8DF-BF3C05128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8"/>
            <a:ext cx="9144000" cy="659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D0CF09F4-3D1C-0D45-A927-5DBB21523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9144000" cy="411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59359C85-89E7-BE45-B0D6-8DB34C64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29000"/>
            <a:ext cx="5649913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347" name="Group 3">
            <a:extLst>
              <a:ext uri="{FF2B5EF4-FFF2-40B4-BE49-F238E27FC236}">
                <a16:creationId xmlns:a16="http://schemas.microsoft.com/office/drawing/2014/main" id="{1FC513D2-3096-2D48-A2D0-2C5F9B110D76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962400"/>
            <a:ext cx="835025" cy="876300"/>
            <a:chOff x="25" y="2412"/>
            <a:chExt cx="526" cy="552"/>
          </a:xfrm>
        </p:grpSpPr>
        <p:grpSp>
          <p:nvGrpSpPr>
            <p:cNvPr id="57348" name="Group 4">
              <a:extLst>
                <a:ext uri="{FF2B5EF4-FFF2-40B4-BE49-F238E27FC236}">
                  <a16:creationId xmlns:a16="http://schemas.microsoft.com/office/drawing/2014/main" id="{7EB3413A-03E1-7A43-B036-40C52A01F9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" y="2412"/>
              <a:ext cx="526" cy="552"/>
              <a:chOff x="25" y="2412"/>
              <a:chExt cx="526" cy="552"/>
            </a:xfrm>
          </p:grpSpPr>
          <p:sp>
            <p:nvSpPr>
              <p:cNvPr id="57349" name="Rectangle 5">
                <a:extLst>
                  <a:ext uri="{FF2B5EF4-FFF2-40B4-BE49-F238E27FC236}">
                    <a16:creationId xmlns:a16="http://schemas.microsoft.com/office/drawing/2014/main" id="{6FFE9234-F023-D042-8873-783D95EBB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" y="2412"/>
                <a:ext cx="526" cy="552"/>
              </a:xfrm>
              <a:prstGeom prst="rect">
                <a:avLst/>
              </a:prstGeom>
              <a:solidFill>
                <a:srgbClr val="66FFFF"/>
              </a:solidFill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0" name="Freeform 6">
                <a:extLst>
                  <a:ext uri="{FF2B5EF4-FFF2-40B4-BE49-F238E27FC236}">
                    <a16:creationId xmlns:a16="http://schemas.microsoft.com/office/drawing/2014/main" id="{75F637EC-F4B7-8541-ADBD-BF733D3E2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" y="2412"/>
                <a:ext cx="358" cy="312"/>
              </a:xfrm>
              <a:custGeom>
                <a:avLst/>
                <a:gdLst>
                  <a:gd name="T0" fmla="*/ 702 w 716"/>
                  <a:gd name="T1" fmla="*/ 45 h 623"/>
                  <a:gd name="T2" fmla="*/ 716 w 716"/>
                  <a:gd name="T3" fmla="*/ 75 h 623"/>
                  <a:gd name="T4" fmla="*/ 702 w 716"/>
                  <a:gd name="T5" fmla="*/ 97 h 623"/>
                  <a:gd name="T6" fmla="*/ 691 w 716"/>
                  <a:gd name="T7" fmla="*/ 152 h 623"/>
                  <a:gd name="T8" fmla="*/ 644 w 716"/>
                  <a:gd name="T9" fmla="*/ 131 h 623"/>
                  <a:gd name="T10" fmla="*/ 625 w 716"/>
                  <a:gd name="T11" fmla="*/ 99 h 623"/>
                  <a:gd name="T12" fmla="*/ 609 w 716"/>
                  <a:gd name="T13" fmla="*/ 66 h 623"/>
                  <a:gd name="T14" fmla="*/ 586 w 716"/>
                  <a:gd name="T15" fmla="*/ 39 h 623"/>
                  <a:gd name="T16" fmla="*/ 522 w 716"/>
                  <a:gd name="T17" fmla="*/ 37 h 623"/>
                  <a:gd name="T18" fmla="*/ 454 w 716"/>
                  <a:gd name="T19" fmla="*/ 10 h 623"/>
                  <a:gd name="T20" fmla="*/ 393 w 716"/>
                  <a:gd name="T21" fmla="*/ 43 h 623"/>
                  <a:gd name="T22" fmla="*/ 361 w 716"/>
                  <a:gd name="T23" fmla="*/ 92 h 623"/>
                  <a:gd name="T24" fmla="*/ 357 w 716"/>
                  <a:gd name="T25" fmla="*/ 134 h 623"/>
                  <a:gd name="T26" fmla="*/ 346 w 716"/>
                  <a:gd name="T27" fmla="*/ 180 h 623"/>
                  <a:gd name="T28" fmla="*/ 360 w 716"/>
                  <a:gd name="T29" fmla="*/ 206 h 623"/>
                  <a:gd name="T30" fmla="*/ 393 w 716"/>
                  <a:gd name="T31" fmla="*/ 206 h 623"/>
                  <a:gd name="T32" fmla="*/ 430 w 716"/>
                  <a:gd name="T33" fmla="*/ 234 h 623"/>
                  <a:gd name="T34" fmla="*/ 468 w 716"/>
                  <a:gd name="T35" fmla="*/ 258 h 623"/>
                  <a:gd name="T36" fmla="*/ 468 w 716"/>
                  <a:gd name="T37" fmla="*/ 306 h 623"/>
                  <a:gd name="T38" fmla="*/ 468 w 716"/>
                  <a:gd name="T39" fmla="*/ 344 h 623"/>
                  <a:gd name="T40" fmla="*/ 464 w 716"/>
                  <a:gd name="T41" fmla="*/ 379 h 623"/>
                  <a:gd name="T42" fmla="*/ 406 w 716"/>
                  <a:gd name="T43" fmla="*/ 379 h 623"/>
                  <a:gd name="T44" fmla="*/ 355 w 716"/>
                  <a:gd name="T45" fmla="*/ 429 h 623"/>
                  <a:gd name="T46" fmla="*/ 366 w 716"/>
                  <a:gd name="T47" fmla="*/ 490 h 623"/>
                  <a:gd name="T48" fmla="*/ 323 w 716"/>
                  <a:gd name="T49" fmla="*/ 528 h 623"/>
                  <a:gd name="T50" fmla="*/ 288 w 716"/>
                  <a:gd name="T51" fmla="*/ 571 h 623"/>
                  <a:gd name="T52" fmla="*/ 269 w 716"/>
                  <a:gd name="T53" fmla="*/ 622 h 623"/>
                  <a:gd name="T54" fmla="*/ 222 w 716"/>
                  <a:gd name="T55" fmla="*/ 622 h 623"/>
                  <a:gd name="T56" fmla="*/ 186 w 716"/>
                  <a:gd name="T57" fmla="*/ 600 h 623"/>
                  <a:gd name="T58" fmla="*/ 192 w 716"/>
                  <a:gd name="T59" fmla="*/ 572 h 623"/>
                  <a:gd name="T60" fmla="*/ 198 w 716"/>
                  <a:gd name="T61" fmla="*/ 542 h 623"/>
                  <a:gd name="T62" fmla="*/ 224 w 716"/>
                  <a:gd name="T63" fmla="*/ 514 h 623"/>
                  <a:gd name="T64" fmla="*/ 229 w 716"/>
                  <a:gd name="T65" fmla="*/ 456 h 623"/>
                  <a:gd name="T66" fmla="*/ 237 w 716"/>
                  <a:gd name="T67" fmla="*/ 438 h 623"/>
                  <a:gd name="T68" fmla="*/ 289 w 716"/>
                  <a:gd name="T69" fmla="*/ 420 h 623"/>
                  <a:gd name="T70" fmla="*/ 283 w 716"/>
                  <a:gd name="T71" fmla="*/ 369 h 623"/>
                  <a:gd name="T72" fmla="*/ 263 w 716"/>
                  <a:gd name="T73" fmla="*/ 293 h 623"/>
                  <a:gd name="T74" fmla="*/ 226 w 716"/>
                  <a:gd name="T75" fmla="*/ 225 h 623"/>
                  <a:gd name="T76" fmla="*/ 207 w 716"/>
                  <a:gd name="T77" fmla="*/ 159 h 623"/>
                  <a:gd name="T78" fmla="*/ 179 w 716"/>
                  <a:gd name="T79" fmla="*/ 103 h 623"/>
                  <a:gd name="T80" fmla="*/ 138 w 716"/>
                  <a:gd name="T81" fmla="*/ 121 h 623"/>
                  <a:gd name="T82" fmla="*/ 95 w 716"/>
                  <a:gd name="T83" fmla="*/ 87 h 623"/>
                  <a:gd name="T84" fmla="*/ 64 w 716"/>
                  <a:gd name="T85" fmla="*/ 71 h 623"/>
                  <a:gd name="T86" fmla="*/ 51 w 716"/>
                  <a:gd name="T87" fmla="*/ 52 h 623"/>
                  <a:gd name="T88" fmla="*/ 13 w 716"/>
                  <a:gd name="T89" fmla="*/ 9 h 623"/>
                  <a:gd name="T90" fmla="*/ 674 w 716"/>
                  <a:gd name="T91" fmla="*/ 1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16" h="623">
                    <a:moveTo>
                      <a:pt x="674" y="14"/>
                    </a:moveTo>
                    <a:lnTo>
                      <a:pt x="691" y="30"/>
                    </a:lnTo>
                    <a:lnTo>
                      <a:pt x="702" y="45"/>
                    </a:lnTo>
                    <a:lnTo>
                      <a:pt x="706" y="54"/>
                    </a:lnTo>
                    <a:lnTo>
                      <a:pt x="711" y="65"/>
                    </a:lnTo>
                    <a:lnTo>
                      <a:pt x="716" y="75"/>
                    </a:lnTo>
                    <a:lnTo>
                      <a:pt x="710" y="86"/>
                    </a:lnTo>
                    <a:lnTo>
                      <a:pt x="710" y="93"/>
                    </a:lnTo>
                    <a:lnTo>
                      <a:pt x="702" y="97"/>
                    </a:lnTo>
                    <a:lnTo>
                      <a:pt x="698" y="109"/>
                    </a:lnTo>
                    <a:lnTo>
                      <a:pt x="697" y="143"/>
                    </a:lnTo>
                    <a:lnTo>
                      <a:pt x="691" y="152"/>
                    </a:lnTo>
                    <a:lnTo>
                      <a:pt x="673" y="146"/>
                    </a:lnTo>
                    <a:lnTo>
                      <a:pt x="663" y="146"/>
                    </a:lnTo>
                    <a:lnTo>
                      <a:pt x="644" y="131"/>
                    </a:lnTo>
                    <a:lnTo>
                      <a:pt x="639" y="129"/>
                    </a:lnTo>
                    <a:lnTo>
                      <a:pt x="620" y="108"/>
                    </a:lnTo>
                    <a:lnTo>
                      <a:pt x="625" y="99"/>
                    </a:lnTo>
                    <a:lnTo>
                      <a:pt x="617" y="92"/>
                    </a:lnTo>
                    <a:lnTo>
                      <a:pt x="621" y="78"/>
                    </a:lnTo>
                    <a:lnTo>
                      <a:pt x="609" y="66"/>
                    </a:lnTo>
                    <a:lnTo>
                      <a:pt x="604" y="60"/>
                    </a:lnTo>
                    <a:lnTo>
                      <a:pt x="597" y="45"/>
                    </a:lnTo>
                    <a:lnTo>
                      <a:pt x="586" y="39"/>
                    </a:lnTo>
                    <a:lnTo>
                      <a:pt x="561" y="36"/>
                    </a:lnTo>
                    <a:lnTo>
                      <a:pt x="537" y="39"/>
                    </a:lnTo>
                    <a:lnTo>
                      <a:pt x="522" y="37"/>
                    </a:lnTo>
                    <a:lnTo>
                      <a:pt x="510" y="30"/>
                    </a:lnTo>
                    <a:lnTo>
                      <a:pt x="475" y="19"/>
                    </a:lnTo>
                    <a:lnTo>
                      <a:pt x="454" y="10"/>
                    </a:lnTo>
                    <a:lnTo>
                      <a:pt x="426" y="14"/>
                    </a:lnTo>
                    <a:lnTo>
                      <a:pt x="400" y="31"/>
                    </a:lnTo>
                    <a:lnTo>
                      <a:pt x="393" y="43"/>
                    </a:lnTo>
                    <a:lnTo>
                      <a:pt x="381" y="67"/>
                    </a:lnTo>
                    <a:lnTo>
                      <a:pt x="373" y="82"/>
                    </a:lnTo>
                    <a:lnTo>
                      <a:pt x="361" y="92"/>
                    </a:lnTo>
                    <a:lnTo>
                      <a:pt x="360" y="108"/>
                    </a:lnTo>
                    <a:lnTo>
                      <a:pt x="368" y="126"/>
                    </a:lnTo>
                    <a:lnTo>
                      <a:pt x="357" y="134"/>
                    </a:lnTo>
                    <a:lnTo>
                      <a:pt x="342" y="161"/>
                    </a:lnTo>
                    <a:lnTo>
                      <a:pt x="340" y="172"/>
                    </a:lnTo>
                    <a:lnTo>
                      <a:pt x="346" y="180"/>
                    </a:lnTo>
                    <a:lnTo>
                      <a:pt x="348" y="183"/>
                    </a:lnTo>
                    <a:lnTo>
                      <a:pt x="349" y="197"/>
                    </a:lnTo>
                    <a:lnTo>
                      <a:pt x="360" y="206"/>
                    </a:lnTo>
                    <a:lnTo>
                      <a:pt x="372" y="207"/>
                    </a:lnTo>
                    <a:lnTo>
                      <a:pt x="385" y="208"/>
                    </a:lnTo>
                    <a:lnTo>
                      <a:pt x="393" y="206"/>
                    </a:lnTo>
                    <a:lnTo>
                      <a:pt x="407" y="217"/>
                    </a:lnTo>
                    <a:lnTo>
                      <a:pt x="416" y="229"/>
                    </a:lnTo>
                    <a:lnTo>
                      <a:pt x="430" y="234"/>
                    </a:lnTo>
                    <a:lnTo>
                      <a:pt x="442" y="238"/>
                    </a:lnTo>
                    <a:lnTo>
                      <a:pt x="454" y="253"/>
                    </a:lnTo>
                    <a:lnTo>
                      <a:pt x="468" y="258"/>
                    </a:lnTo>
                    <a:lnTo>
                      <a:pt x="462" y="279"/>
                    </a:lnTo>
                    <a:lnTo>
                      <a:pt x="460" y="294"/>
                    </a:lnTo>
                    <a:lnTo>
                      <a:pt x="468" y="306"/>
                    </a:lnTo>
                    <a:lnTo>
                      <a:pt x="463" y="318"/>
                    </a:lnTo>
                    <a:lnTo>
                      <a:pt x="462" y="331"/>
                    </a:lnTo>
                    <a:lnTo>
                      <a:pt x="468" y="344"/>
                    </a:lnTo>
                    <a:lnTo>
                      <a:pt x="479" y="349"/>
                    </a:lnTo>
                    <a:lnTo>
                      <a:pt x="475" y="364"/>
                    </a:lnTo>
                    <a:lnTo>
                      <a:pt x="464" y="379"/>
                    </a:lnTo>
                    <a:lnTo>
                      <a:pt x="449" y="374"/>
                    </a:lnTo>
                    <a:lnTo>
                      <a:pt x="436" y="370"/>
                    </a:lnTo>
                    <a:lnTo>
                      <a:pt x="406" y="379"/>
                    </a:lnTo>
                    <a:lnTo>
                      <a:pt x="374" y="400"/>
                    </a:lnTo>
                    <a:lnTo>
                      <a:pt x="361" y="416"/>
                    </a:lnTo>
                    <a:lnTo>
                      <a:pt x="355" y="429"/>
                    </a:lnTo>
                    <a:lnTo>
                      <a:pt x="359" y="435"/>
                    </a:lnTo>
                    <a:lnTo>
                      <a:pt x="363" y="468"/>
                    </a:lnTo>
                    <a:lnTo>
                      <a:pt x="366" y="490"/>
                    </a:lnTo>
                    <a:lnTo>
                      <a:pt x="360" y="502"/>
                    </a:lnTo>
                    <a:lnTo>
                      <a:pt x="347" y="519"/>
                    </a:lnTo>
                    <a:lnTo>
                      <a:pt x="323" y="528"/>
                    </a:lnTo>
                    <a:lnTo>
                      <a:pt x="317" y="533"/>
                    </a:lnTo>
                    <a:lnTo>
                      <a:pt x="295" y="562"/>
                    </a:lnTo>
                    <a:lnTo>
                      <a:pt x="288" y="571"/>
                    </a:lnTo>
                    <a:lnTo>
                      <a:pt x="286" y="593"/>
                    </a:lnTo>
                    <a:lnTo>
                      <a:pt x="278" y="611"/>
                    </a:lnTo>
                    <a:lnTo>
                      <a:pt x="269" y="622"/>
                    </a:lnTo>
                    <a:lnTo>
                      <a:pt x="258" y="623"/>
                    </a:lnTo>
                    <a:lnTo>
                      <a:pt x="243" y="619"/>
                    </a:lnTo>
                    <a:lnTo>
                      <a:pt x="222" y="622"/>
                    </a:lnTo>
                    <a:lnTo>
                      <a:pt x="213" y="623"/>
                    </a:lnTo>
                    <a:lnTo>
                      <a:pt x="189" y="608"/>
                    </a:lnTo>
                    <a:lnTo>
                      <a:pt x="186" y="600"/>
                    </a:lnTo>
                    <a:lnTo>
                      <a:pt x="192" y="592"/>
                    </a:lnTo>
                    <a:lnTo>
                      <a:pt x="188" y="585"/>
                    </a:lnTo>
                    <a:lnTo>
                      <a:pt x="192" y="572"/>
                    </a:lnTo>
                    <a:lnTo>
                      <a:pt x="188" y="558"/>
                    </a:lnTo>
                    <a:lnTo>
                      <a:pt x="189" y="550"/>
                    </a:lnTo>
                    <a:lnTo>
                      <a:pt x="198" y="542"/>
                    </a:lnTo>
                    <a:lnTo>
                      <a:pt x="210" y="541"/>
                    </a:lnTo>
                    <a:lnTo>
                      <a:pt x="220" y="533"/>
                    </a:lnTo>
                    <a:lnTo>
                      <a:pt x="224" y="514"/>
                    </a:lnTo>
                    <a:lnTo>
                      <a:pt x="239" y="488"/>
                    </a:lnTo>
                    <a:lnTo>
                      <a:pt x="241" y="471"/>
                    </a:lnTo>
                    <a:lnTo>
                      <a:pt x="229" y="456"/>
                    </a:lnTo>
                    <a:lnTo>
                      <a:pt x="220" y="454"/>
                    </a:lnTo>
                    <a:lnTo>
                      <a:pt x="224" y="446"/>
                    </a:lnTo>
                    <a:lnTo>
                      <a:pt x="237" y="438"/>
                    </a:lnTo>
                    <a:lnTo>
                      <a:pt x="252" y="427"/>
                    </a:lnTo>
                    <a:lnTo>
                      <a:pt x="274" y="427"/>
                    </a:lnTo>
                    <a:lnTo>
                      <a:pt x="289" y="420"/>
                    </a:lnTo>
                    <a:lnTo>
                      <a:pt x="296" y="399"/>
                    </a:lnTo>
                    <a:lnTo>
                      <a:pt x="295" y="381"/>
                    </a:lnTo>
                    <a:lnTo>
                      <a:pt x="283" y="369"/>
                    </a:lnTo>
                    <a:lnTo>
                      <a:pt x="269" y="348"/>
                    </a:lnTo>
                    <a:lnTo>
                      <a:pt x="265" y="324"/>
                    </a:lnTo>
                    <a:lnTo>
                      <a:pt x="263" y="293"/>
                    </a:lnTo>
                    <a:lnTo>
                      <a:pt x="250" y="254"/>
                    </a:lnTo>
                    <a:lnTo>
                      <a:pt x="236" y="232"/>
                    </a:lnTo>
                    <a:lnTo>
                      <a:pt x="226" y="225"/>
                    </a:lnTo>
                    <a:lnTo>
                      <a:pt x="218" y="198"/>
                    </a:lnTo>
                    <a:lnTo>
                      <a:pt x="213" y="177"/>
                    </a:lnTo>
                    <a:lnTo>
                      <a:pt x="207" y="159"/>
                    </a:lnTo>
                    <a:lnTo>
                      <a:pt x="206" y="144"/>
                    </a:lnTo>
                    <a:lnTo>
                      <a:pt x="188" y="114"/>
                    </a:lnTo>
                    <a:lnTo>
                      <a:pt x="179" y="103"/>
                    </a:lnTo>
                    <a:lnTo>
                      <a:pt x="162" y="101"/>
                    </a:lnTo>
                    <a:lnTo>
                      <a:pt x="149" y="108"/>
                    </a:lnTo>
                    <a:lnTo>
                      <a:pt x="138" y="121"/>
                    </a:lnTo>
                    <a:lnTo>
                      <a:pt x="121" y="112"/>
                    </a:lnTo>
                    <a:lnTo>
                      <a:pt x="111" y="103"/>
                    </a:lnTo>
                    <a:lnTo>
                      <a:pt x="95" y="87"/>
                    </a:lnTo>
                    <a:lnTo>
                      <a:pt x="82" y="77"/>
                    </a:lnTo>
                    <a:lnTo>
                      <a:pt x="69" y="80"/>
                    </a:lnTo>
                    <a:lnTo>
                      <a:pt x="64" y="71"/>
                    </a:lnTo>
                    <a:lnTo>
                      <a:pt x="53" y="66"/>
                    </a:lnTo>
                    <a:lnTo>
                      <a:pt x="43" y="61"/>
                    </a:lnTo>
                    <a:lnTo>
                      <a:pt x="51" y="52"/>
                    </a:lnTo>
                    <a:lnTo>
                      <a:pt x="49" y="35"/>
                    </a:lnTo>
                    <a:lnTo>
                      <a:pt x="39" y="24"/>
                    </a:lnTo>
                    <a:lnTo>
                      <a:pt x="13" y="9"/>
                    </a:lnTo>
                    <a:lnTo>
                      <a:pt x="0" y="0"/>
                    </a:lnTo>
                    <a:lnTo>
                      <a:pt x="648" y="0"/>
                    </a:lnTo>
                    <a:lnTo>
                      <a:pt x="674" y="14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1" name="Line 7">
                <a:extLst>
                  <a:ext uri="{FF2B5EF4-FFF2-40B4-BE49-F238E27FC236}">
                    <a16:creationId xmlns:a16="http://schemas.microsoft.com/office/drawing/2014/main" id="{CF2AFCA1-F66D-5447-BBC3-13FC1439BE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" y="2419"/>
                <a:ext cx="9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2" name="Line 8">
                <a:extLst>
                  <a:ext uri="{FF2B5EF4-FFF2-40B4-BE49-F238E27FC236}">
                    <a16:creationId xmlns:a16="http://schemas.microsoft.com/office/drawing/2014/main" id="{4ABABCC3-B0F9-3B4D-98B8-4D0654666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" y="2427"/>
                <a:ext cx="5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3" name="Line 9">
                <a:extLst>
                  <a:ext uri="{FF2B5EF4-FFF2-40B4-BE49-F238E27FC236}">
                    <a16:creationId xmlns:a16="http://schemas.microsoft.com/office/drawing/2014/main" id="{60AF1AA2-FB97-6842-AE6D-493A9658AB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" y="2435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4" name="Line 10">
                <a:extLst>
                  <a:ext uri="{FF2B5EF4-FFF2-40B4-BE49-F238E27FC236}">
                    <a16:creationId xmlns:a16="http://schemas.microsoft.com/office/drawing/2014/main" id="{618A3E26-0E2F-0048-BBE8-7A8CB76ACA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2" y="2440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5" name="Line 11">
                <a:extLst>
                  <a:ext uri="{FF2B5EF4-FFF2-40B4-BE49-F238E27FC236}">
                    <a16:creationId xmlns:a16="http://schemas.microsoft.com/office/drawing/2014/main" id="{B78CD6A0-5308-2C41-BF81-D71F5B1F4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" y="2445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6" name="Line 12">
                <a:extLst>
                  <a:ext uri="{FF2B5EF4-FFF2-40B4-BE49-F238E27FC236}">
                    <a16:creationId xmlns:a16="http://schemas.microsoft.com/office/drawing/2014/main" id="{E1948D42-291F-4748-BF46-312FF34A38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4" y="2450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7" name="Line 13">
                <a:extLst>
                  <a:ext uri="{FF2B5EF4-FFF2-40B4-BE49-F238E27FC236}">
                    <a16:creationId xmlns:a16="http://schemas.microsoft.com/office/drawing/2014/main" id="{F849F1BF-A663-E14E-ADA8-12EFF226B1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" y="2455"/>
                <a:ext cx="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8" name="Line 14">
                <a:extLst>
                  <a:ext uri="{FF2B5EF4-FFF2-40B4-BE49-F238E27FC236}">
                    <a16:creationId xmlns:a16="http://schemas.microsoft.com/office/drawing/2014/main" id="{DABC67EE-53CC-784E-8A97-F550E3443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0" y="2459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9" name="Line 15">
                <a:extLst>
                  <a:ext uri="{FF2B5EF4-FFF2-40B4-BE49-F238E27FC236}">
                    <a16:creationId xmlns:a16="http://schemas.microsoft.com/office/drawing/2014/main" id="{C288B151-822B-DB47-872B-1F1EB53585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" y="2461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0" name="Line 16">
                <a:extLst>
                  <a:ext uri="{FF2B5EF4-FFF2-40B4-BE49-F238E27FC236}">
                    <a16:creationId xmlns:a16="http://schemas.microsoft.com/office/drawing/2014/main" id="{C25C28D4-B6A5-414F-BD7D-9AE8EF4CCF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7" y="2467"/>
                <a:ext cx="1" cy="1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1" name="Line 17">
                <a:extLst>
                  <a:ext uri="{FF2B5EF4-FFF2-40B4-BE49-F238E27FC236}">
                    <a16:creationId xmlns:a16="http://schemas.microsoft.com/office/drawing/2014/main" id="{B610FAEB-313B-2140-A062-856A6EFC5B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5" y="2484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2" name="Line 18">
                <a:extLst>
                  <a:ext uri="{FF2B5EF4-FFF2-40B4-BE49-F238E27FC236}">
                    <a16:creationId xmlns:a16="http://schemas.microsoft.com/office/drawing/2014/main" id="{A6C9736F-40E9-474D-B300-6941A0F2B1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6" y="2485"/>
                <a:ext cx="9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3" name="Line 19">
                <a:extLst>
                  <a:ext uri="{FF2B5EF4-FFF2-40B4-BE49-F238E27FC236}">
                    <a16:creationId xmlns:a16="http://schemas.microsoft.com/office/drawing/2014/main" id="{8192DF48-3B4D-2749-9030-1670AE6ABC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" y="2485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4" name="Line 20">
                <a:extLst>
                  <a:ext uri="{FF2B5EF4-FFF2-40B4-BE49-F238E27FC236}">
                    <a16:creationId xmlns:a16="http://schemas.microsoft.com/office/drawing/2014/main" id="{43D19A59-4AC2-CD49-9860-6FBA09396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1" y="2478"/>
                <a:ext cx="9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5" name="Line 21">
                <a:extLst>
                  <a:ext uri="{FF2B5EF4-FFF2-40B4-BE49-F238E27FC236}">
                    <a16:creationId xmlns:a16="http://schemas.microsoft.com/office/drawing/2014/main" id="{68114BAE-18D3-DE4D-B62B-D4021E7BE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9" y="2477"/>
                <a:ext cx="2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6" name="Line 22">
                <a:extLst>
                  <a:ext uri="{FF2B5EF4-FFF2-40B4-BE49-F238E27FC236}">
                    <a16:creationId xmlns:a16="http://schemas.microsoft.com/office/drawing/2014/main" id="{419AD278-215B-AA4C-A561-32C6D726DD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" y="2466"/>
                <a:ext cx="10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7" name="Line 23">
                <a:extLst>
                  <a:ext uri="{FF2B5EF4-FFF2-40B4-BE49-F238E27FC236}">
                    <a16:creationId xmlns:a16="http://schemas.microsoft.com/office/drawing/2014/main" id="{B1DF9CDA-16CC-8D49-8FA8-D2179314CE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" y="2462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8" name="Line 24">
                <a:extLst>
                  <a:ext uri="{FF2B5EF4-FFF2-40B4-BE49-F238E27FC236}">
                    <a16:creationId xmlns:a16="http://schemas.microsoft.com/office/drawing/2014/main" id="{1AA7E294-F637-DA47-87C2-D3BBD88F1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7" y="2459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9" name="Line 25">
                <a:extLst>
                  <a:ext uri="{FF2B5EF4-FFF2-40B4-BE49-F238E27FC236}">
                    <a16:creationId xmlns:a16="http://schemas.microsoft.com/office/drawing/2014/main" id="{3517164A-6FF6-064F-A96A-257B5D87C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7" y="245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0" name="Line 26">
                <a:extLst>
                  <a:ext uri="{FF2B5EF4-FFF2-40B4-BE49-F238E27FC236}">
                    <a16:creationId xmlns:a16="http://schemas.microsoft.com/office/drawing/2014/main" id="{78196AD1-58F3-3842-BF0E-B40DA432D8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4" y="2446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1" name="Line 27">
                <a:extLst>
                  <a:ext uri="{FF2B5EF4-FFF2-40B4-BE49-F238E27FC236}">
                    <a16:creationId xmlns:a16="http://schemas.microsoft.com/office/drawing/2014/main" id="{7DF6EE88-5BCA-194A-9BDE-5D0037E9D8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1" y="2442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2" name="Line 28">
                <a:extLst>
                  <a:ext uri="{FF2B5EF4-FFF2-40B4-BE49-F238E27FC236}">
                    <a16:creationId xmlns:a16="http://schemas.microsoft.com/office/drawing/2014/main" id="{A370656D-CBE9-7740-B9C7-B76C193DA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8" y="2435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3" name="Line 29">
                <a:extLst>
                  <a:ext uri="{FF2B5EF4-FFF2-40B4-BE49-F238E27FC236}">
                    <a16:creationId xmlns:a16="http://schemas.microsoft.com/office/drawing/2014/main" id="{0125F206-547F-A340-9AE5-95AD14F7D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2" y="2432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4" name="Line 30">
                <a:extLst>
                  <a:ext uri="{FF2B5EF4-FFF2-40B4-BE49-F238E27FC236}">
                    <a16:creationId xmlns:a16="http://schemas.microsoft.com/office/drawing/2014/main" id="{B5B91BE0-D678-B242-B5B2-A777BF1B8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9" y="2431"/>
                <a:ext cx="13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5" name="Line 31">
                <a:extLst>
                  <a:ext uri="{FF2B5EF4-FFF2-40B4-BE49-F238E27FC236}">
                    <a16:creationId xmlns:a16="http://schemas.microsoft.com/office/drawing/2014/main" id="{BB1806AA-60F3-DE49-A697-E18FEE611E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8" y="2431"/>
                <a:ext cx="1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6" name="Line 32">
                <a:extLst>
                  <a:ext uri="{FF2B5EF4-FFF2-40B4-BE49-F238E27FC236}">
                    <a16:creationId xmlns:a16="http://schemas.microsoft.com/office/drawing/2014/main" id="{742DDE27-53DD-1A4A-81B9-3B17868C3F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0" y="2431"/>
                <a:ext cx="8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7" name="Line 33">
                <a:extLst>
                  <a:ext uri="{FF2B5EF4-FFF2-40B4-BE49-F238E27FC236}">
                    <a16:creationId xmlns:a16="http://schemas.microsoft.com/office/drawing/2014/main" id="{122952D2-7EF9-1E4B-B821-1522FCC5B2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04" y="2427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8" name="Line 34">
                <a:extLst>
                  <a:ext uri="{FF2B5EF4-FFF2-40B4-BE49-F238E27FC236}">
                    <a16:creationId xmlns:a16="http://schemas.microsoft.com/office/drawing/2014/main" id="{2032300C-4109-D64E-A19C-139E4C4C57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6" y="2422"/>
                <a:ext cx="18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9" name="Line 35">
                <a:extLst>
                  <a:ext uri="{FF2B5EF4-FFF2-40B4-BE49-F238E27FC236}">
                    <a16:creationId xmlns:a16="http://schemas.microsoft.com/office/drawing/2014/main" id="{E992E5E8-B0A5-D44A-9E4B-40ACC4F9F6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6" y="2417"/>
                <a:ext cx="1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0" name="Line 36">
                <a:extLst>
                  <a:ext uri="{FF2B5EF4-FFF2-40B4-BE49-F238E27FC236}">
                    <a16:creationId xmlns:a16="http://schemas.microsoft.com/office/drawing/2014/main" id="{8C2B0FC5-81D4-8249-A766-C57502FD8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2" y="2417"/>
                <a:ext cx="1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1" name="Line 37">
                <a:extLst>
                  <a:ext uri="{FF2B5EF4-FFF2-40B4-BE49-F238E27FC236}">
                    <a16:creationId xmlns:a16="http://schemas.microsoft.com/office/drawing/2014/main" id="{50033946-2246-4248-B820-C81145AC8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9" y="2419"/>
                <a:ext cx="13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2" name="Line 38">
                <a:extLst>
                  <a:ext uri="{FF2B5EF4-FFF2-40B4-BE49-F238E27FC236}">
                    <a16:creationId xmlns:a16="http://schemas.microsoft.com/office/drawing/2014/main" id="{10F35F32-94A6-A144-9C71-F7B335517F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5" y="2428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3" name="Line 39">
                <a:extLst>
                  <a:ext uri="{FF2B5EF4-FFF2-40B4-BE49-F238E27FC236}">
                    <a16:creationId xmlns:a16="http://schemas.microsoft.com/office/drawing/2014/main" id="{B70F6C68-E5E4-384C-B369-0639D12848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" y="2434"/>
                <a:ext cx="6" cy="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4" name="Line 40">
                <a:extLst>
                  <a:ext uri="{FF2B5EF4-FFF2-40B4-BE49-F238E27FC236}">
                    <a16:creationId xmlns:a16="http://schemas.microsoft.com/office/drawing/2014/main" id="{D562613B-AD37-1440-8E48-76F7B87775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5" y="2446"/>
                <a:ext cx="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5" name="Line 41">
                <a:extLst>
                  <a:ext uri="{FF2B5EF4-FFF2-40B4-BE49-F238E27FC236}">
                    <a16:creationId xmlns:a16="http://schemas.microsoft.com/office/drawing/2014/main" id="{99749F8C-5E01-5443-8B0A-79EBE3D2F6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" y="2453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6" name="Line 42">
                <a:extLst>
                  <a:ext uri="{FF2B5EF4-FFF2-40B4-BE49-F238E27FC236}">
                    <a16:creationId xmlns:a16="http://schemas.microsoft.com/office/drawing/2014/main" id="{A2BF8BB2-EADC-3246-B8E2-2C34E0B31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9" y="2459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7" name="Line 43">
                <a:extLst>
                  <a:ext uri="{FF2B5EF4-FFF2-40B4-BE49-F238E27FC236}">
                    <a16:creationId xmlns:a16="http://schemas.microsoft.com/office/drawing/2014/main" id="{6755CE9C-1F50-4E41-A0AB-FFE0154E2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" y="2466"/>
                <a:ext cx="4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8" name="Line 44">
                <a:extLst>
                  <a:ext uri="{FF2B5EF4-FFF2-40B4-BE49-F238E27FC236}">
                    <a16:creationId xmlns:a16="http://schemas.microsoft.com/office/drawing/2014/main" id="{28A970D2-2E78-0E42-8CA8-E72EB80D8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8" y="2476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9" name="Line 45">
                <a:extLst>
                  <a:ext uri="{FF2B5EF4-FFF2-40B4-BE49-F238E27FC236}">
                    <a16:creationId xmlns:a16="http://schemas.microsoft.com/office/drawing/2014/main" id="{DE4C6F37-9E52-4546-8645-DA76ABDB2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0" y="2479"/>
                <a:ext cx="8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0" name="Line 46">
                <a:extLst>
                  <a:ext uri="{FF2B5EF4-FFF2-40B4-BE49-F238E27FC236}">
                    <a16:creationId xmlns:a16="http://schemas.microsoft.com/office/drawing/2014/main" id="{111D5020-2240-8B43-AB64-97C3B7044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9" y="2493"/>
                <a:ext cx="1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1" name="Line 47">
                <a:extLst>
                  <a:ext uri="{FF2B5EF4-FFF2-40B4-BE49-F238E27FC236}">
                    <a16:creationId xmlns:a16="http://schemas.microsoft.com/office/drawing/2014/main" id="{701E5F1D-D565-7A43-9F9D-6B84EC8FF5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" y="2498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2" name="Line 48">
                <a:extLst>
                  <a:ext uri="{FF2B5EF4-FFF2-40B4-BE49-F238E27FC236}">
                    <a16:creationId xmlns:a16="http://schemas.microsoft.com/office/drawing/2014/main" id="{07CAE1C8-78A4-F84B-B3BB-2CB4F12B3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" y="2502"/>
                <a:ext cx="1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3" name="Line 49">
                <a:extLst>
                  <a:ext uri="{FF2B5EF4-FFF2-40B4-BE49-F238E27FC236}">
                    <a16:creationId xmlns:a16="http://schemas.microsoft.com/office/drawing/2014/main" id="{5444623B-31F3-F447-8415-C856CED5AC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" y="2504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4" name="Line 50">
                <a:extLst>
                  <a:ext uri="{FF2B5EF4-FFF2-40B4-BE49-F238E27FC236}">
                    <a16:creationId xmlns:a16="http://schemas.microsoft.com/office/drawing/2014/main" id="{04E22A3C-32B6-2949-9317-BAF410D87E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" y="2511"/>
                <a:ext cx="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5" name="Line 51">
                <a:extLst>
                  <a:ext uri="{FF2B5EF4-FFF2-40B4-BE49-F238E27FC236}">
                    <a16:creationId xmlns:a16="http://schemas.microsoft.com/office/drawing/2014/main" id="{EF3CA261-9C7D-CC42-954B-0E09FF2DC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" y="2515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6" name="Line 52">
                <a:extLst>
                  <a:ext uri="{FF2B5EF4-FFF2-40B4-BE49-F238E27FC236}">
                    <a16:creationId xmlns:a16="http://schemas.microsoft.com/office/drawing/2014/main" id="{5763CFF4-7C1F-9B40-93E4-778B2BC494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" y="2516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7" name="Line 53">
                <a:extLst>
                  <a:ext uri="{FF2B5EF4-FFF2-40B4-BE49-F238E27FC236}">
                    <a16:creationId xmlns:a16="http://schemas.microsoft.com/office/drawing/2014/main" id="{B276AE7D-DDAE-2C47-A12F-3A323D0043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1" y="2515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8" name="Line 54">
                <a:extLst>
                  <a:ext uri="{FF2B5EF4-FFF2-40B4-BE49-F238E27FC236}">
                    <a16:creationId xmlns:a16="http://schemas.microsoft.com/office/drawing/2014/main" id="{96EA7631-63D9-0E42-8DD3-D307188FB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" y="2515"/>
                <a:ext cx="7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9" name="Line 55">
                <a:extLst>
                  <a:ext uri="{FF2B5EF4-FFF2-40B4-BE49-F238E27FC236}">
                    <a16:creationId xmlns:a16="http://schemas.microsoft.com/office/drawing/2014/main" id="{43720D42-D654-7444-B33C-5B7D7B6C7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" y="2521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0" name="Line 56">
                <a:extLst>
                  <a:ext uri="{FF2B5EF4-FFF2-40B4-BE49-F238E27FC236}">
                    <a16:creationId xmlns:a16="http://schemas.microsoft.com/office/drawing/2014/main" id="{B5366F39-12A2-724C-9768-66E6705F14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" y="2527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1" name="Line 57">
                <a:extLst>
                  <a:ext uri="{FF2B5EF4-FFF2-40B4-BE49-F238E27FC236}">
                    <a16:creationId xmlns:a16="http://schemas.microsoft.com/office/drawing/2014/main" id="{057A4AF5-FAC9-FD4D-B47A-3B5DA5A6D9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" y="253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2" name="Line 58">
                <a:extLst>
                  <a:ext uri="{FF2B5EF4-FFF2-40B4-BE49-F238E27FC236}">
                    <a16:creationId xmlns:a16="http://schemas.microsoft.com/office/drawing/2014/main" id="{CCD6114A-F873-154B-A9CF-64C037663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" y="2532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3" name="Line 59">
                <a:extLst>
                  <a:ext uri="{FF2B5EF4-FFF2-40B4-BE49-F238E27FC236}">
                    <a16:creationId xmlns:a16="http://schemas.microsoft.com/office/drawing/2014/main" id="{A4CB47CC-0651-964F-9477-51499C3BE4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" y="2539"/>
                <a:ext cx="7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4" name="Line 60">
                <a:extLst>
                  <a:ext uri="{FF2B5EF4-FFF2-40B4-BE49-F238E27FC236}">
                    <a16:creationId xmlns:a16="http://schemas.microsoft.com/office/drawing/2014/main" id="{4A82B9A2-D567-744B-B9F1-5D892E9CE5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0" y="2541"/>
                <a:ext cx="3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5" name="Line 61">
                <a:extLst>
                  <a:ext uri="{FF2B5EF4-FFF2-40B4-BE49-F238E27FC236}">
                    <a16:creationId xmlns:a16="http://schemas.microsoft.com/office/drawing/2014/main" id="{BB050518-C894-054C-917F-3E16AD8E34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9" y="2552"/>
                <a:ext cx="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6" name="Line 62">
                <a:extLst>
                  <a:ext uri="{FF2B5EF4-FFF2-40B4-BE49-F238E27FC236}">
                    <a16:creationId xmlns:a16="http://schemas.microsoft.com/office/drawing/2014/main" id="{5E670CC5-CD8E-BE43-BDE4-B8BC88E661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" y="2560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7" name="Line 63">
                <a:extLst>
                  <a:ext uri="{FF2B5EF4-FFF2-40B4-BE49-F238E27FC236}">
                    <a16:creationId xmlns:a16="http://schemas.microsoft.com/office/drawing/2014/main" id="{70A91E24-2300-4B41-BED4-11D51B76E4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0" y="2566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8" name="Line 64">
                <a:extLst>
                  <a:ext uri="{FF2B5EF4-FFF2-40B4-BE49-F238E27FC236}">
                    <a16:creationId xmlns:a16="http://schemas.microsoft.com/office/drawing/2014/main" id="{4C4DFE3F-F95B-0C4C-832A-A33FE54487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0" y="2571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09" name="Line 65">
                <a:extLst>
                  <a:ext uri="{FF2B5EF4-FFF2-40B4-BE49-F238E27FC236}">
                    <a16:creationId xmlns:a16="http://schemas.microsoft.com/office/drawing/2014/main" id="{01E5B65B-105C-5B49-A9C2-8BF8CF98E4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" y="2578"/>
                <a:ext cx="3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0" name="Line 66">
                <a:extLst>
                  <a:ext uri="{FF2B5EF4-FFF2-40B4-BE49-F238E27FC236}">
                    <a16:creationId xmlns:a16="http://schemas.microsoft.com/office/drawing/2014/main" id="{482AF300-76B3-B049-85FD-9F6CD3579B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" y="2584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1" name="Line 67">
                <a:extLst>
                  <a:ext uri="{FF2B5EF4-FFF2-40B4-BE49-F238E27FC236}">
                    <a16:creationId xmlns:a16="http://schemas.microsoft.com/office/drawing/2014/main" id="{A409DC50-9DDF-5344-AF46-BF3ABCEBA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6" y="2587"/>
                <a:ext cx="2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2" name="Line 68">
                <a:extLst>
                  <a:ext uri="{FF2B5EF4-FFF2-40B4-BE49-F238E27FC236}">
                    <a16:creationId xmlns:a16="http://schemas.microsoft.com/office/drawing/2014/main" id="{6DA9B5F7-C545-6643-A38D-8D71A491D1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1" y="2594"/>
                <a:ext cx="5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3" name="Line 69">
                <a:extLst>
                  <a:ext uri="{FF2B5EF4-FFF2-40B4-BE49-F238E27FC236}">
                    <a16:creationId xmlns:a16="http://schemas.microsoft.com/office/drawing/2014/main" id="{9E6F52F6-E6DC-DD41-AEB3-9BFF0AFA3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3" y="2599"/>
                <a:ext cx="8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4" name="Line 70">
                <a:extLst>
                  <a:ext uri="{FF2B5EF4-FFF2-40B4-BE49-F238E27FC236}">
                    <a16:creationId xmlns:a16="http://schemas.microsoft.com/office/drawing/2014/main" id="{D4E85CB2-1BA2-8649-8C5F-00B56E13F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7" y="2598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5" name="Line 71">
                <a:extLst>
                  <a:ext uri="{FF2B5EF4-FFF2-40B4-BE49-F238E27FC236}">
                    <a16:creationId xmlns:a16="http://schemas.microsoft.com/office/drawing/2014/main" id="{267A35EB-C91B-7340-8A95-8393462BE6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2" y="2598"/>
                <a:ext cx="1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6" name="Line 72">
                <a:extLst>
                  <a:ext uri="{FF2B5EF4-FFF2-40B4-BE49-F238E27FC236}">
                    <a16:creationId xmlns:a16="http://schemas.microsoft.com/office/drawing/2014/main" id="{18C47922-91C7-FB4D-ACBC-F6643DC4C9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6" y="2602"/>
                <a:ext cx="16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7" name="Line 73">
                <a:extLst>
                  <a:ext uri="{FF2B5EF4-FFF2-40B4-BE49-F238E27FC236}">
                    <a16:creationId xmlns:a16="http://schemas.microsoft.com/office/drawing/2014/main" id="{27C34893-B159-7940-8C24-4839D5E2EB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" y="2613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8" name="Line 74">
                <a:extLst>
                  <a:ext uri="{FF2B5EF4-FFF2-40B4-BE49-F238E27FC236}">
                    <a16:creationId xmlns:a16="http://schemas.microsoft.com/office/drawing/2014/main" id="{C564DD5A-5EC1-914C-8C74-4B9EF4E30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" y="2620"/>
                <a:ext cx="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19" name="Line 75">
                <a:extLst>
                  <a:ext uri="{FF2B5EF4-FFF2-40B4-BE49-F238E27FC236}">
                    <a16:creationId xmlns:a16="http://schemas.microsoft.com/office/drawing/2014/main" id="{63067A6B-DD90-D44D-80A4-71123E481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" y="262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0" name="Line 76">
                <a:extLst>
                  <a:ext uri="{FF2B5EF4-FFF2-40B4-BE49-F238E27FC236}">
                    <a16:creationId xmlns:a16="http://schemas.microsoft.com/office/drawing/2014/main" id="{FDCF5A98-3652-C948-87F9-5C888FD16D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" y="2630"/>
                <a:ext cx="2" cy="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1" name="Line 77">
                <a:extLst>
                  <a:ext uri="{FF2B5EF4-FFF2-40B4-BE49-F238E27FC236}">
                    <a16:creationId xmlns:a16="http://schemas.microsoft.com/office/drawing/2014/main" id="{6FC05926-A068-1F4F-8DED-CBBE8786E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" y="2646"/>
                <a:ext cx="2" cy="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2" name="Line 78">
                <a:extLst>
                  <a:ext uri="{FF2B5EF4-FFF2-40B4-BE49-F238E27FC236}">
                    <a16:creationId xmlns:a16="http://schemas.microsoft.com/office/drawing/2014/main" id="{D53EBDF8-658E-7E49-A54B-9D50BEE987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9" y="2658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3" name="Line 79">
                <a:extLst>
                  <a:ext uri="{FF2B5EF4-FFF2-40B4-BE49-F238E27FC236}">
                    <a16:creationId xmlns:a16="http://schemas.microsoft.com/office/drawing/2014/main" id="{DAAEEB06-9312-C14A-A8C1-0E9FC68DBF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" y="2663"/>
                <a:ext cx="7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4" name="Line 80">
                <a:extLst>
                  <a:ext uri="{FF2B5EF4-FFF2-40B4-BE49-F238E27FC236}">
                    <a16:creationId xmlns:a16="http://schemas.microsoft.com/office/drawing/2014/main" id="{C295FC2E-7784-1D45-86DF-6C380CAD1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1" y="2672"/>
                <a:ext cx="1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5" name="Line 81">
                <a:extLst>
                  <a:ext uri="{FF2B5EF4-FFF2-40B4-BE49-F238E27FC236}">
                    <a16:creationId xmlns:a16="http://schemas.microsoft.com/office/drawing/2014/main" id="{33D4348D-F706-9447-9EE1-13A4320C3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7" y="2676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6" name="Line 82">
                <a:extLst>
                  <a:ext uri="{FF2B5EF4-FFF2-40B4-BE49-F238E27FC236}">
                    <a16:creationId xmlns:a16="http://schemas.microsoft.com/office/drawing/2014/main" id="{67D11066-867F-4241-B565-AC3C03A3BC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" y="2679"/>
                <a:ext cx="11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7" name="Line 83">
                <a:extLst>
                  <a:ext uri="{FF2B5EF4-FFF2-40B4-BE49-F238E27FC236}">
                    <a16:creationId xmlns:a16="http://schemas.microsoft.com/office/drawing/2014/main" id="{099F347A-B300-9646-B48B-173978966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" y="2693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8" name="Line 84">
                <a:extLst>
                  <a:ext uri="{FF2B5EF4-FFF2-40B4-BE49-F238E27FC236}">
                    <a16:creationId xmlns:a16="http://schemas.microsoft.com/office/drawing/2014/main" id="{A6F7FDEF-C444-334A-976B-70F013F42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2" y="2698"/>
                <a:ext cx="1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29" name="Line 85">
                <a:extLst>
                  <a:ext uri="{FF2B5EF4-FFF2-40B4-BE49-F238E27FC236}">
                    <a16:creationId xmlns:a16="http://schemas.microsoft.com/office/drawing/2014/main" id="{D46E8BFE-9E0B-B746-BD91-837462F5A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8" y="2709"/>
                <a:ext cx="4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30" name="Line 86">
                <a:extLst>
                  <a:ext uri="{FF2B5EF4-FFF2-40B4-BE49-F238E27FC236}">
                    <a16:creationId xmlns:a16="http://schemas.microsoft.com/office/drawing/2014/main" id="{D34EDE55-CF48-5843-BF51-713815BB03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3" y="2718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31" name="Line 87">
                <a:extLst>
                  <a:ext uri="{FF2B5EF4-FFF2-40B4-BE49-F238E27FC236}">
                    <a16:creationId xmlns:a16="http://schemas.microsoft.com/office/drawing/2014/main" id="{204130F0-4A5A-1F49-9885-8DB06445B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8" y="272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32" name="Line 88">
                <a:extLst>
                  <a:ext uri="{FF2B5EF4-FFF2-40B4-BE49-F238E27FC236}">
                    <a16:creationId xmlns:a16="http://schemas.microsoft.com/office/drawing/2014/main" id="{E7D4E494-F373-B24A-B911-2933B81043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0" y="2722"/>
                <a:ext cx="8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33" name="Line 89">
                <a:extLst>
                  <a:ext uri="{FF2B5EF4-FFF2-40B4-BE49-F238E27FC236}">
                    <a16:creationId xmlns:a16="http://schemas.microsoft.com/office/drawing/2014/main" id="{BB3802A6-D338-C144-A346-49B3B0CB3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0" y="2722"/>
                <a:ext cx="10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34" name="Line 90">
                <a:extLst>
                  <a:ext uri="{FF2B5EF4-FFF2-40B4-BE49-F238E27FC236}">
                    <a16:creationId xmlns:a16="http://schemas.microsoft.com/office/drawing/2014/main" id="{0C489593-5C74-DD40-A238-52A009187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" y="272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35" name="Line 91">
                <a:extLst>
                  <a:ext uri="{FF2B5EF4-FFF2-40B4-BE49-F238E27FC236}">
                    <a16:creationId xmlns:a16="http://schemas.microsoft.com/office/drawing/2014/main" id="{8B344E1F-2129-754C-8BCA-993675436A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4" y="2716"/>
                <a:ext cx="1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36" name="Line 92">
                <a:extLst>
                  <a:ext uri="{FF2B5EF4-FFF2-40B4-BE49-F238E27FC236}">
                    <a16:creationId xmlns:a16="http://schemas.microsoft.com/office/drawing/2014/main" id="{0F2F744F-579A-D74E-8C01-964411CA4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2" y="2712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37" name="Line 93">
                <a:extLst>
                  <a:ext uri="{FF2B5EF4-FFF2-40B4-BE49-F238E27FC236}">
                    <a16:creationId xmlns:a16="http://schemas.microsoft.com/office/drawing/2014/main" id="{89B83143-EED6-8241-BD0A-CCDDC3EC8E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" y="2708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38" name="Line 94">
                <a:extLst>
                  <a:ext uri="{FF2B5EF4-FFF2-40B4-BE49-F238E27FC236}">
                    <a16:creationId xmlns:a16="http://schemas.microsoft.com/office/drawing/2014/main" id="{458D1816-E267-994D-97C9-A703B20D25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3" y="2705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39" name="Line 95">
                <a:extLst>
                  <a:ext uri="{FF2B5EF4-FFF2-40B4-BE49-F238E27FC236}">
                    <a16:creationId xmlns:a16="http://schemas.microsoft.com/office/drawing/2014/main" id="{18F4DE10-C05B-4047-93DD-3E6E97948D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" y="2699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40" name="Line 96">
                <a:extLst>
                  <a:ext uri="{FF2B5EF4-FFF2-40B4-BE49-F238E27FC236}">
                    <a16:creationId xmlns:a16="http://schemas.microsoft.com/office/drawing/2014/main" id="{97F88B14-CD1B-1D45-89E9-43EE457A5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3" y="269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41" name="Line 97">
                <a:extLst>
                  <a:ext uri="{FF2B5EF4-FFF2-40B4-BE49-F238E27FC236}">
                    <a16:creationId xmlns:a16="http://schemas.microsoft.com/office/drawing/2014/main" id="{093DD688-1325-8748-9682-18AD611D5D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" y="2688"/>
                <a:ext cx="1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42" name="Line 98">
                <a:extLst>
                  <a:ext uri="{FF2B5EF4-FFF2-40B4-BE49-F238E27FC236}">
                    <a16:creationId xmlns:a16="http://schemas.microsoft.com/office/drawing/2014/main" id="{17C5BC7A-F538-D345-B236-D149FCE150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" y="2684"/>
                <a:ext cx="4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43" name="Line 99">
                <a:extLst>
                  <a:ext uri="{FF2B5EF4-FFF2-40B4-BE49-F238E27FC236}">
                    <a16:creationId xmlns:a16="http://schemas.microsoft.com/office/drawing/2014/main" id="{7FE04824-454D-7C42-B0AB-829FBF3E7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" y="2683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44" name="Line 100">
                <a:extLst>
                  <a:ext uri="{FF2B5EF4-FFF2-40B4-BE49-F238E27FC236}">
                    <a16:creationId xmlns:a16="http://schemas.microsoft.com/office/drawing/2014/main" id="{5FF7E237-8D6F-8D44-A420-495E4E9C66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" y="2679"/>
                <a:ext cx="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45" name="Line 101">
                <a:extLst>
                  <a:ext uri="{FF2B5EF4-FFF2-40B4-BE49-F238E27FC236}">
                    <a16:creationId xmlns:a16="http://schemas.microsoft.com/office/drawing/2014/main" id="{CBE42145-FC80-1945-A7A9-937684707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9" y="2669"/>
                <a:ext cx="2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46" name="Line 102">
                <a:extLst>
                  <a:ext uri="{FF2B5EF4-FFF2-40B4-BE49-F238E27FC236}">
                    <a16:creationId xmlns:a16="http://schemas.microsoft.com/office/drawing/2014/main" id="{ADFF7D73-1826-4646-B6EC-88AD81BDE8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" y="2656"/>
                <a:ext cx="7" cy="1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47" name="Line 103">
                <a:extLst>
                  <a:ext uri="{FF2B5EF4-FFF2-40B4-BE49-F238E27FC236}">
                    <a16:creationId xmlns:a16="http://schemas.microsoft.com/office/drawing/2014/main" id="{8AAE5A0D-E47D-A749-8CC5-DDB64407A5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" y="2648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48" name="Line 104">
                <a:extLst>
                  <a:ext uri="{FF2B5EF4-FFF2-40B4-BE49-F238E27FC236}">
                    <a16:creationId xmlns:a16="http://schemas.microsoft.com/office/drawing/2014/main" id="{CA897DBF-2851-714D-ADF9-FB93D9BC6C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4" y="2641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49" name="Line 105">
                <a:extLst>
                  <a:ext uri="{FF2B5EF4-FFF2-40B4-BE49-F238E27FC236}">
                    <a16:creationId xmlns:a16="http://schemas.microsoft.com/office/drawing/2014/main" id="{BE446359-486A-1640-9E4D-14759BAC7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59" y="2639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50" name="Line 106">
                <a:extLst>
                  <a:ext uri="{FF2B5EF4-FFF2-40B4-BE49-F238E27FC236}">
                    <a16:creationId xmlns:a16="http://schemas.microsoft.com/office/drawing/2014/main" id="{CE84A5DE-DB56-C24F-A2FB-991011B72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9" y="2635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51" name="Line 107">
                <a:extLst>
                  <a:ext uri="{FF2B5EF4-FFF2-40B4-BE49-F238E27FC236}">
                    <a16:creationId xmlns:a16="http://schemas.microsoft.com/office/drawing/2014/main" id="{BFDFFF8B-D21A-5A48-A14F-EBA2597367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" y="2631"/>
                <a:ext cx="7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52" name="Line 108">
                <a:extLst>
                  <a:ext uri="{FF2B5EF4-FFF2-40B4-BE49-F238E27FC236}">
                    <a16:creationId xmlns:a16="http://schemas.microsoft.com/office/drawing/2014/main" id="{237045D6-0104-6A45-8320-11DBCF5002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" y="2626"/>
                <a:ext cx="7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53" name="Line 109">
                <a:extLst>
                  <a:ext uri="{FF2B5EF4-FFF2-40B4-BE49-F238E27FC236}">
                    <a16:creationId xmlns:a16="http://schemas.microsoft.com/office/drawing/2014/main" id="{C58EC638-2648-8249-B567-755CE83CF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" y="2626"/>
                <a:ext cx="1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54" name="Line 110">
                <a:extLst>
                  <a:ext uri="{FF2B5EF4-FFF2-40B4-BE49-F238E27FC236}">
                    <a16:creationId xmlns:a16="http://schemas.microsoft.com/office/drawing/2014/main" id="{AD0FC376-3E8C-9C4D-A247-3384CEB07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6" y="2622"/>
                <a:ext cx="8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55" name="Line 111">
                <a:extLst>
                  <a:ext uri="{FF2B5EF4-FFF2-40B4-BE49-F238E27FC236}">
                    <a16:creationId xmlns:a16="http://schemas.microsoft.com/office/drawing/2014/main" id="{FAB23D4C-564C-8841-96FF-8A788A846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" y="2612"/>
                <a:ext cx="3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56" name="Line 112">
                <a:extLst>
                  <a:ext uri="{FF2B5EF4-FFF2-40B4-BE49-F238E27FC236}">
                    <a16:creationId xmlns:a16="http://schemas.microsoft.com/office/drawing/2014/main" id="{A3F388B9-0945-BD40-B213-D7DE9C070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6" y="2603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57" name="Line 113">
                <a:extLst>
                  <a:ext uri="{FF2B5EF4-FFF2-40B4-BE49-F238E27FC236}">
                    <a16:creationId xmlns:a16="http://schemas.microsoft.com/office/drawing/2014/main" id="{01BDEE55-1F0F-9540-A159-926A156D8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0" y="2597"/>
                <a:ext cx="6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58" name="Line 114">
                <a:extLst>
                  <a:ext uri="{FF2B5EF4-FFF2-40B4-BE49-F238E27FC236}">
                    <a16:creationId xmlns:a16="http://schemas.microsoft.com/office/drawing/2014/main" id="{3E6953D5-1B45-7B4D-8D52-3258DF266F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3" y="2586"/>
                <a:ext cx="7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59" name="Line 115">
                <a:extLst>
                  <a:ext uri="{FF2B5EF4-FFF2-40B4-BE49-F238E27FC236}">
                    <a16:creationId xmlns:a16="http://schemas.microsoft.com/office/drawing/2014/main" id="{5DA18D5B-5E70-5E40-9670-811FECEA3B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1" y="2575"/>
                <a:ext cx="2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60" name="Line 116">
                <a:extLst>
                  <a:ext uri="{FF2B5EF4-FFF2-40B4-BE49-F238E27FC236}">
                    <a16:creationId xmlns:a16="http://schemas.microsoft.com/office/drawing/2014/main" id="{D8A76B73-3869-F948-85F4-E3827764AF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1" y="2559"/>
                <a:ext cx="1" cy="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61" name="Line 117">
                <a:extLst>
                  <a:ext uri="{FF2B5EF4-FFF2-40B4-BE49-F238E27FC236}">
                    <a16:creationId xmlns:a16="http://schemas.microsoft.com/office/drawing/2014/main" id="{2134265C-9566-1345-999B-C077B7FFA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4" y="2539"/>
                <a:ext cx="7" cy="2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62" name="Line 118">
                <a:extLst>
                  <a:ext uri="{FF2B5EF4-FFF2-40B4-BE49-F238E27FC236}">
                    <a16:creationId xmlns:a16="http://schemas.microsoft.com/office/drawing/2014/main" id="{89073EED-72F6-4E47-A770-13422B71F4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7" y="2528"/>
                <a:ext cx="7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63" name="Line 119">
                <a:extLst>
                  <a:ext uri="{FF2B5EF4-FFF2-40B4-BE49-F238E27FC236}">
                    <a16:creationId xmlns:a16="http://schemas.microsoft.com/office/drawing/2014/main" id="{D7A25B05-6964-D04F-81A8-4FBBFF56E6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2" y="2525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64" name="Line 120">
                <a:extLst>
                  <a:ext uri="{FF2B5EF4-FFF2-40B4-BE49-F238E27FC236}">
                    <a16:creationId xmlns:a16="http://schemas.microsoft.com/office/drawing/2014/main" id="{74D49EEF-7932-A847-B04B-193016E3C1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58" y="2511"/>
                <a:ext cx="4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65" name="Line 121">
                <a:extLst>
                  <a:ext uri="{FF2B5EF4-FFF2-40B4-BE49-F238E27FC236}">
                    <a16:creationId xmlns:a16="http://schemas.microsoft.com/office/drawing/2014/main" id="{ED601560-B81B-6545-BAA7-7AB8EF6DC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55" y="2501"/>
                <a:ext cx="3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66" name="Line 122">
                <a:extLst>
                  <a:ext uri="{FF2B5EF4-FFF2-40B4-BE49-F238E27FC236}">
                    <a16:creationId xmlns:a16="http://schemas.microsoft.com/office/drawing/2014/main" id="{351058B2-748C-A14F-8A87-5151C5E86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53" y="2492"/>
                <a:ext cx="2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67" name="Line 123">
                <a:extLst>
                  <a:ext uri="{FF2B5EF4-FFF2-40B4-BE49-F238E27FC236}">
                    <a16:creationId xmlns:a16="http://schemas.microsoft.com/office/drawing/2014/main" id="{E37CE71D-1831-D64F-86EA-CF3D8C819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52" y="2485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68" name="Line 124">
                <a:extLst>
                  <a:ext uri="{FF2B5EF4-FFF2-40B4-BE49-F238E27FC236}">
                    <a16:creationId xmlns:a16="http://schemas.microsoft.com/office/drawing/2014/main" id="{6C4D10D9-6563-C04A-A3FA-3BEEA09EC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3" y="2470"/>
                <a:ext cx="9" cy="1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69" name="Line 125">
                <a:extLst>
                  <a:ext uri="{FF2B5EF4-FFF2-40B4-BE49-F238E27FC236}">
                    <a16:creationId xmlns:a16="http://schemas.microsoft.com/office/drawing/2014/main" id="{8A3A46F5-6B55-9E47-8C6A-20E5FD6B04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" y="2464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70" name="Line 126">
                <a:extLst>
                  <a:ext uri="{FF2B5EF4-FFF2-40B4-BE49-F238E27FC236}">
                    <a16:creationId xmlns:a16="http://schemas.microsoft.com/office/drawing/2014/main" id="{472291CE-3BD3-E84A-9334-83F54C1B3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0" y="2463"/>
                <a:ext cx="8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71" name="Line 127">
                <a:extLst>
                  <a:ext uri="{FF2B5EF4-FFF2-40B4-BE49-F238E27FC236}">
                    <a16:creationId xmlns:a16="http://schemas.microsoft.com/office/drawing/2014/main" id="{3F491F7B-E708-F54A-B38B-7CB828C4C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3" y="2463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72" name="Line 128">
                <a:extLst>
                  <a:ext uri="{FF2B5EF4-FFF2-40B4-BE49-F238E27FC236}">
                    <a16:creationId xmlns:a16="http://schemas.microsoft.com/office/drawing/2014/main" id="{805A9430-FDA2-E14B-A92F-9D33E8027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8" y="2466"/>
                <a:ext cx="5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73" name="Line 129">
                <a:extLst>
                  <a:ext uri="{FF2B5EF4-FFF2-40B4-BE49-F238E27FC236}">
                    <a16:creationId xmlns:a16="http://schemas.microsoft.com/office/drawing/2014/main" id="{FDB62CF4-CA57-D848-ADBB-63F06AAE6F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10" y="2468"/>
                <a:ext cx="8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74" name="Line 130">
                <a:extLst>
                  <a:ext uri="{FF2B5EF4-FFF2-40B4-BE49-F238E27FC236}">
                    <a16:creationId xmlns:a16="http://schemas.microsoft.com/office/drawing/2014/main" id="{BD31731D-52E7-A146-B1E7-54A3221D2A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04" y="2464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75" name="Line 131">
                <a:extLst>
                  <a:ext uri="{FF2B5EF4-FFF2-40B4-BE49-F238E27FC236}">
                    <a16:creationId xmlns:a16="http://schemas.microsoft.com/office/drawing/2014/main" id="{2F1B2955-1703-D54A-B5DD-A2E810ADE4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7" y="2456"/>
                <a:ext cx="7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76" name="Line 132">
                <a:extLst>
                  <a:ext uri="{FF2B5EF4-FFF2-40B4-BE49-F238E27FC236}">
                    <a16:creationId xmlns:a16="http://schemas.microsoft.com/office/drawing/2014/main" id="{CD3F6D01-C685-D34A-8C33-55E1CDB46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0" y="2451"/>
                <a:ext cx="7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77" name="Line 133">
                <a:extLst>
                  <a:ext uri="{FF2B5EF4-FFF2-40B4-BE49-F238E27FC236}">
                    <a16:creationId xmlns:a16="http://schemas.microsoft.com/office/drawing/2014/main" id="{6DEB20DE-B3F9-F04C-B118-EE9F62402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3" y="2451"/>
                <a:ext cx="7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78" name="Line 134">
                <a:extLst>
                  <a:ext uri="{FF2B5EF4-FFF2-40B4-BE49-F238E27FC236}">
                    <a16:creationId xmlns:a16="http://schemas.microsoft.com/office/drawing/2014/main" id="{D7E2EB67-15D4-4143-A814-21D08BDA2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1" y="2448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79" name="Line 135">
                <a:extLst>
                  <a:ext uri="{FF2B5EF4-FFF2-40B4-BE49-F238E27FC236}">
                    <a16:creationId xmlns:a16="http://schemas.microsoft.com/office/drawing/2014/main" id="{BAE6A19C-D2FF-9445-9C9A-87E5E3FCDB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" y="2446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80" name="Line 136">
                <a:extLst>
                  <a:ext uri="{FF2B5EF4-FFF2-40B4-BE49-F238E27FC236}">
                    <a16:creationId xmlns:a16="http://schemas.microsoft.com/office/drawing/2014/main" id="{3AC40044-83FD-E743-B93A-AB4FF20DC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0" y="2443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81" name="Line 137">
                <a:extLst>
                  <a:ext uri="{FF2B5EF4-FFF2-40B4-BE49-F238E27FC236}">
                    <a16:creationId xmlns:a16="http://schemas.microsoft.com/office/drawing/2014/main" id="{2CCDC2B8-CB71-BE43-8A40-3073831F9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" y="2438"/>
                <a:ext cx="4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82" name="Line 138">
                <a:extLst>
                  <a:ext uri="{FF2B5EF4-FFF2-40B4-BE49-F238E27FC236}">
                    <a16:creationId xmlns:a16="http://schemas.microsoft.com/office/drawing/2014/main" id="{3E597B9B-5E8C-1042-AD64-E42E0D7C62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4" y="2430"/>
                <a:ext cx="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83" name="Line 139">
                <a:extLst>
                  <a:ext uri="{FF2B5EF4-FFF2-40B4-BE49-F238E27FC236}">
                    <a16:creationId xmlns:a16="http://schemas.microsoft.com/office/drawing/2014/main" id="{3249575F-8F4A-634D-AFD0-B604380DA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" y="2425"/>
                <a:ext cx="6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84" name="Line 140">
                <a:extLst>
                  <a:ext uri="{FF2B5EF4-FFF2-40B4-BE49-F238E27FC236}">
                    <a16:creationId xmlns:a16="http://schemas.microsoft.com/office/drawing/2014/main" id="{C67DA2E8-159B-0044-9EC7-9FDA9316E1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5" y="2417"/>
                <a:ext cx="13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85" name="Line 141">
                <a:extLst>
                  <a:ext uri="{FF2B5EF4-FFF2-40B4-BE49-F238E27FC236}">
                    <a16:creationId xmlns:a16="http://schemas.microsoft.com/office/drawing/2014/main" id="{946D3B03-3E65-AA45-B220-4FF3C3EA53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9" y="2412"/>
                <a:ext cx="6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86" name="Line 142">
                <a:extLst>
                  <a:ext uri="{FF2B5EF4-FFF2-40B4-BE49-F238E27FC236}">
                    <a16:creationId xmlns:a16="http://schemas.microsoft.com/office/drawing/2014/main" id="{40F75E81-1C94-DB45-B7CC-6F734B400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" y="2412"/>
                <a:ext cx="32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87" name="Line 143">
                <a:extLst>
                  <a:ext uri="{FF2B5EF4-FFF2-40B4-BE49-F238E27FC236}">
                    <a16:creationId xmlns:a16="http://schemas.microsoft.com/office/drawing/2014/main" id="{49D977F6-CB2F-9C41-B6D2-1E652122C0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2412"/>
                <a:ext cx="1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488" name="Rectangle 144">
                <a:extLst>
                  <a:ext uri="{FF2B5EF4-FFF2-40B4-BE49-F238E27FC236}">
                    <a16:creationId xmlns:a16="http://schemas.microsoft.com/office/drawing/2014/main" id="{CDC1A1D3-B37C-9340-B2DA-EDCD0E12A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" y="2538"/>
                <a:ext cx="21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300">
                    <a:solidFill>
                      <a:srgbClr val="000000"/>
                    </a:solidFill>
                    <a:latin typeface="Book Antiqua" panose="02040602050305030304" pitchFamily="18" charset="0"/>
                  </a:rPr>
                  <a:t>M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489" name="Rectangle 145">
                <a:extLst>
                  <a:ext uri="{FF2B5EF4-FFF2-40B4-BE49-F238E27FC236}">
                    <a16:creationId xmlns:a16="http://schemas.microsoft.com/office/drawing/2014/main" id="{30719AAC-C1A1-DA4E-9720-00A4E27F4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" y="2538"/>
                <a:ext cx="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300">
                    <a:solidFill>
                      <a:srgbClr val="000000"/>
                    </a:solidFill>
                    <a:latin typeface="Book Antiqua" panose="02040602050305030304" pitchFamily="18" charset="0"/>
                  </a:rPr>
                  <a:t> 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490" name="Rectangle 146">
                <a:extLst>
                  <a:ext uri="{FF2B5EF4-FFF2-40B4-BE49-F238E27FC236}">
                    <a16:creationId xmlns:a16="http://schemas.microsoft.com/office/drawing/2014/main" id="{81652091-889E-6848-8BBA-5DC3297CE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" y="2538"/>
                <a:ext cx="1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300">
                    <a:solidFill>
                      <a:srgbClr val="000000"/>
                    </a:solidFill>
                    <a:latin typeface="Book Antiqua" panose="02040602050305030304" pitchFamily="18" charset="0"/>
                  </a:rPr>
                  <a:t>5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491" name="Rectangle 147">
                <a:extLst>
                  <a:ext uri="{FF2B5EF4-FFF2-40B4-BE49-F238E27FC236}">
                    <a16:creationId xmlns:a16="http://schemas.microsoft.com/office/drawing/2014/main" id="{5B97A5B9-0A15-1440-B790-44E1D05F1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0">
                <a:off x="200" y="2501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300">
                    <a:solidFill>
                      <a:srgbClr val="000000"/>
                    </a:solidFill>
                    <a:latin typeface="Monotype Corsiva" panose="03010101010201010101" pitchFamily="66" charset="0"/>
                  </a:rPr>
                  <a:t>Calabria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492" name="Rectangle 148">
                <a:extLst>
                  <a:ext uri="{FF2B5EF4-FFF2-40B4-BE49-F238E27FC236}">
                    <a16:creationId xmlns:a16="http://schemas.microsoft.com/office/drawing/2014/main" id="{2DBE10E1-9D0D-E54F-9D29-B87143355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" y="2650"/>
                <a:ext cx="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I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493" name="Rectangle 149">
                <a:extLst>
                  <a:ext uri="{FF2B5EF4-FFF2-40B4-BE49-F238E27FC236}">
                    <a16:creationId xmlns:a16="http://schemas.microsoft.com/office/drawing/2014/main" id="{C6C5B5D5-5148-B548-B08E-154D80F0F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o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494" name="Rectangle 150">
                <a:extLst>
                  <a:ext uri="{FF2B5EF4-FFF2-40B4-BE49-F238E27FC236}">
                    <a16:creationId xmlns:a16="http://schemas.microsoft.com/office/drawing/2014/main" id="{2DCBFF62-3EAF-BF4E-A7F8-69E919D21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n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495" name="Rectangle 151">
                <a:extLst>
                  <a:ext uri="{FF2B5EF4-FFF2-40B4-BE49-F238E27FC236}">
                    <a16:creationId xmlns:a16="http://schemas.microsoft.com/office/drawing/2014/main" id="{0DBCDB3A-96B9-2743-9EA6-50431E50C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" y="2650"/>
                <a:ext cx="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i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496" name="Rectangle 152">
                <a:extLst>
                  <a:ext uri="{FF2B5EF4-FFF2-40B4-BE49-F238E27FC236}">
                    <a16:creationId xmlns:a16="http://schemas.microsoft.com/office/drawing/2014/main" id="{61264835-893D-2E45-94E5-2BBE53274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a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497" name="Rectangle 153">
                <a:extLst>
                  <a:ext uri="{FF2B5EF4-FFF2-40B4-BE49-F238E27FC236}">
                    <a16:creationId xmlns:a16="http://schemas.microsoft.com/office/drawing/2014/main" id="{BC54B606-449E-314D-BCBD-3182F0DDC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n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498" name="Rectangle 154">
                <a:extLst>
                  <a:ext uri="{FF2B5EF4-FFF2-40B4-BE49-F238E27FC236}">
                    <a16:creationId xmlns:a16="http://schemas.microsoft.com/office/drawing/2014/main" id="{C9F6442E-EBC8-BC43-A269-84A817BBD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" y="2650"/>
                <a:ext cx="11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 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499" name="Rectangle 155">
                <a:extLst>
                  <a:ext uri="{FF2B5EF4-FFF2-40B4-BE49-F238E27FC236}">
                    <a16:creationId xmlns:a16="http://schemas.microsoft.com/office/drawing/2014/main" id="{35D13789-15DF-8943-BF33-332B3D5AE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S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500" name="Rectangle 156">
                <a:extLst>
                  <a:ext uri="{FF2B5EF4-FFF2-40B4-BE49-F238E27FC236}">
                    <a16:creationId xmlns:a16="http://schemas.microsoft.com/office/drawing/2014/main" id="{E32E3780-8089-A548-812A-C2B2295E1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e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501" name="Rectangle 157">
                <a:extLst>
                  <a:ext uri="{FF2B5EF4-FFF2-40B4-BE49-F238E27FC236}">
                    <a16:creationId xmlns:a16="http://schemas.microsoft.com/office/drawing/2014/main" id="{114D71A6-5B0C-3C4D-9B8E-D8FFF9054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a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502" name="Line 158">
                <a:extLst>
                  <a:ext uri="{FF2B5EF4-FFF2-40B4-BE49-F238E27FC236}">
                    <a16:creationId xmlns:a16="http://schemas.microsoft.com/office/drawing/2014/main" id="{9E8FB8C9-13A5-6F43-97FC-74CE428F4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9" y="2939"/>
                <a:ext cx="11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03" name="Rectangle 159">
                <a:extLst>
                  <a:ext uri="{FF2B5EF4-FFF2-40B4-BE49-F238E27FC236}">
                    <a16:creationId xmlns:a16="http://schemas.microsoft.com/office/drawing/2014/main" id="{7A83AA16-5035-C94F-929E-ED3C06DD5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" y="2898"/>
                <a:ext cx="1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Book Antiqua" panose="02040602050305030304" pitchFamily="18" charset="0"/>
                  </a:rPr>
                  <a:t>1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504" name="Rectangle 160">
                <a:extLst>
                  <a:ext uri="{FF2B5EF4-FFF2-40B4-BE49-F238E27FC236}">
                    <a16:creationId xmlns:a16="http://schemas.microsoft.com/office/drawing/2014/main" id="{C25C8185-6E1A-1646-8EF6-EAB1EF3C2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2898"/>
                <a:ext cx="1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Book Antiqua" panose="02040602050305030304" pitchFamily="18" charset="0"/>
                  </a:rPr>
                  <a:t>0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505" name="Rectangle 161">
                <a:extLst>
                  <a:ext uri="{FF2B5EF4-FFF2-40B4-BE49-F238E27FC236}">
                    <a16:creationId xmlns:a16="http://schemas.microsoft.com/office/drawing/2014/main" id="{951E1C0B-C179-2744-BC6E-7F56150B3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" y="2898"/>
                <a:ext cx="1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Book Antiqua" panose="02040602050305030304" pitchFamily="18" charset="0"/>
                  </a:rPr>
                  <a:t>0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506" name="Rectangle 162">
                <a:extLst>
                  <a:ext uri="{FF2B5EF4-FFF2-40B4-BE49-F238E27FC236}">
                    <a16:creationId xmlns:a16="http://schemas.microsoft.com/office/drawing/2014/main" id="{1403D8B7-302C-F644-8AEA-AE138A747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" y="2898"/>
                <a:ext cx="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Book Antiqua" panose="02040602050305030304" pitchFamily="18" charset="0"/>
                  </a:rPr>
                  <a:t> 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507" name="Rectangle 163">
                <a:extLst>
                  <a:ext uri="{FF2B5EF4-FFF2-40B4-BE49-F238E27FC236}">
                    <a16:creationId xmlns:a16="http://schemas.microsoft.com/office/drawing/2014/main" id="{61278B6F-EF3C-C545-9A0D-6050FE594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" y="2898"/>
                <a:ext cx="16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Book Antiqua" panose="02040602050305030304" pitchFamily="18" charset="0"/>
                  </a:rPr>
                  <a:t>k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508" name="Rectangle 164">
                <a:extLst>
                  <a:ext uri="{FF2B5EF4-FFF2-40B4-BE49-F238E27FC236}">
                    <a16:creationId xmlns:a16="http://schemas.microsoft.com/office/drawing/2014/main" id="{A9EDD9E7-41BF-854C-9933-829C2DB53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" y="2898"/>
                <a:ext cx="27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it-IT" altLang="it-IT" sz="400">
                    <a:solidFill>
                      <a:srgbClr val="000000"/>
                    </a:solidFill>
                    <a:latin typeface="Book Antiqua" panose="02040602050305030304" pitchFamily="18" charset="0"/>
                  </a:rPr>
                  <a:t>m</a:t>
                </a:r>
                <a:endParaRPr lang="it-IT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509" name="Line 165">
                <a:extLst>
                  <a:ext uri="{FF2B5EF4-FFF2-40B4-BE49-F238E27FC236}">
                    <a16:creationId xmlns:a16="http://schemas.microsoft.com/office/drawing/2014/main" id="{36BFB4B9-3FD1-B64B-83A9-30D03EBC1A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8" y="2507"/>
                <a:ext cx="67" cy="6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10" name="Freeform 166">
                <a:extLst>
                  <a:ext uri="{FF2B5EF4-FFF2-40B4-BE49-F238E27FC236}">
                    <a16:creationId xmlns:a16="http://schemas.microsoft.com/office/drawing/2014/main" id="{8B495C41-03AD-6D46-A3D4-5E1598392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" y="2679"/>
                <a:ext cx="117" cy="201"/>
              </a:xfrm>
              <a:custGeom>
                <a:avLst/>
                <a:gdLst>
                  <a:gd name="T0" fmla="*/ 0 w 233"/>
                  <a:gd name="T1" fmla="*/ 349 h 402"/>
                  <a:gd name="T2" fmla="*/ 13 w 233"/>
                  <a:gd name="T3" fmla="*/ 362 h 402"/>
                  <a:gd name="T4" fmla="*/ 23 w 233"/>
                  <a:gd name="T5" fmla="*/ 367 h 402"/>
                  <a:gd name="T6" fmla="*/ 41 w 233"/>
                  <a:gd name="T7" fmla="*/ 371 h 402"/>
                  <a:gd name="T8" fmla="*/ 54 w 233"/>
                  <a:gd name="T9" fmla="*/ 382 h 402"/>
                  <a:gd name="T10" fmla="*/ 65 w 233"/>
                  <a:gd name="T11" fmla="*/ 382 h 402"/>
                  <a:gd name="T12" fmla="*/ 74 w 233"/>
                  <a:gd name="T13" fmla="*/ 386 h 402"/>
                  <a:gd name="T14" fmla="*/ 88 w 233"/>
                  <a:gd name="T15" fmla="*/ 380 h 402"/>
                  <a:gd name="T16" fmla="*/ 97 w 233"/>
                  <a:gd name="T17" fmla="*/ 382 h 402"/>
                  <a:gd name="T18" fmla="*/ 109 w 233"/>
                  <a:gd name="T19" fmla="*/ 389 h 402"/>
                  <a:gd name="T20" fmla="*/ 121 w 233"/>
                  <a:gd name="T21" fmla="*/ 389 h 402"/>
                  <a:gd name="T22" fmla="*/ 126 w 233"/>
                  <a:gd name="T23" fmla="*/ 392 h 402"/>
                  <a:gd name="T24" fmla="*/ 133 w 233"/>
                  <a:gd name="T25" fmla="*/ 402 h 402"/>
                  <a:gd name="T26" fmla="*/ 137 w 233"/>
                  <a:gd name="T27" fmla="*/ 396 h 402"/>
                  <a:gd name="T28" fmla="*/ 143 w 233"/>
                  <a:gd name="T29" fmla="*/ 390 h 402"/>
                  <a:gd name="T30" fmla="*/ 139 w 233"/>
                  <a:gd name="T31" fmla="*/ 379 h 402"/>
                  <a:gd name="T32" fmla="*/ 135 w 233"/>
                  <a:gd name="T33" fmla="*/ 362 h 402"/>
                  <a:gd name="T34" fmla="*/ 142 w 233"/>
                  <a:gd name="T35" fmla="*/ 347 h 402"/>
                  <a:gd name="T36" fmla="*/ 155 w 233"/>
                  <a:gd name="T37" fmla="*/ 325 h 402"/>
                  <a:gd name="T38" fmla="*/ 167 w 233"/>
                  <a:gd name="T39" fmla="*/ 321 h 402"/>
                  <a:gd name="T40" fmla="*/ 169 w 233"/>
                  <a:gd name="T41" fmla="*/ 312 h 402"/>
                  <a:gd name="T42" fmla="*/ 178 w 233"/>
                  <a:gd name="T43" fmla="*/ 308 h 402"/>
                  <a:gd name="T44" fmla="*/ 172 w 233"/>
                  <a:gd name="T45" fmla="*/ 300 h 402"/>
                  <a:gd name="T46" fmla="*/ 174 w 233"/>
                  <a:gd name="T47" fmla="*/ 292 h 402"/>
                  <a:gd name="T48" fmla="*/ 164 w 233"/>
                  <a:gd name="T49" fmla="*/ 287 h 402"/>
                  <a:gd name="T50" fmla="*/ 156 w 233"/>
                  <a:gd name="T51" fmla="*/ 277 h 402"/>
                  <a:gd name="T52" fmla="*/ 151 w 233"/>
                  <a:gd name="T53" fmla="*/ 261 h 402"/>
                  <a:gd name="T54" fmla="*/ 154 w 233"/>
                  <a:gd name="T55" fmla="*/ 256 h 402"/>
                  <a:gd name="T56" fmla="*/ 164 w 233"/>
                  <a:gd name="T57" fmla="*/ 256 h 402"/>
                  <a:gd name="T58" fmla="*/ 155 w 233"/>
                  <a:gd name="T59" fmla="*/ 245 h 402"/>
                  <a:gd name="T60" fmla="*/ 146 w 233"/>
                  <a:gd name="T61" fmla="*/ 243 h 402"/>
                  <a:gd name="T62" fmla="*/ 134 w 233"/>
                  <a:gd name="T63" fmla="*/ 234 h 402"/>
                  <a:gd name="T64" fmla="*/ 131 w 233"/>
                  <a:gd name="T65" fmla="*/ 204 h 402"/>
                  <a:gd name="T66" fmla="*/ 134 w 233"/>
                  <a:gd name="T67" fmla="*/ 189 h 402"/>
                  <a:gd name="T68" fmla="*/ 148 w 233"/>
                  <a:gd name="T69" fmla="*/ 171 h 402"/>
                  <a:gd name="T70" fmla="*/ 151 w 233"/>
                  <a:gd name="T71" fmla="*/ 159 h 402"/>
                  <a:gd name="T72" fmla="*/ 155 w 233"/>
                  <a:gd name="T73" fmla="*/ 144 h 402"/>
                  <a:gd name="T74" fmla="*/ 155 w 233"/>
                  <a:gd name="T75" fmla="*/ 133 h 402"/>
                  <a:gd name="T76" fmla="*/ 167 w 233"/>
                  <a:gd name="T77" fmla="*/ 114 h 402"/>
                  <a:gd name="T78" fmla="*/ 173 w 233"/>
                  <a:gd name="T79" fmla="*/ 105 h 402"/>
                  <a:gd name="T80" fmla="*/ 197 w 233"/>
                  <a:gd name="T81" fmla="*/ 67 h 402"/>
                  <a:gd name="T82" fmla="*/ 207 w 233"/>
                  <a:gd name="T83" fmla="*/ 55 h 402"/>
                  <a:gd name="T84" fmla="*/ 223 w 233"/>
                  <a:gd name="T85" fmla="*/ 25 h 402"/>
                  <a:gd name="T86" fmla="*/ 223 w 233"/>
                  <a:gd name="T87" fmla="*/ 15 h 402"/>
                  <a:gd name="T88" fmla="*/ 233 w 233"/>
                  <a:gd name="T89" fmla="*/ 7 h 402"/>
                  <a:gd name="T90" fmla="*/ 223 w 233"/>
                  <a:gd name="T91" fmla="*/ 4 h 402"/>
                  <a:gd name="T92" fmla="*/ 211 w 233"/>
                  <a:gd name="T93" fmla="*/ 0 h 402"/>
                  <a:gd name="T94" fmla="*/ 199 w 233"/>
                  <a:gd name="T95" fmla="*/ 7 h 402"/>
                  <a:gd name="T96" fmla="*/ 187 w 233"/>
                  <a:gd name="T97" fmla="*/ 17 h 402"/>
                  <a:gd name="T98" fmla="*/ 167 w 233"/>
                  <a:gd name="T99" fmla="*/ 21 h 402"/>
                  <a:gd name="T100" fmla="*/ 157 w 233"/>
                  <a:gd name="T101" fmla="*/ 21 h 402"/>
                  <a:gd name="T102" fmla="*/ 150 w 233"/>
                  <a:gd name="T103" fmla="*/ 31 h 402"/>
                  <a:gd name="T104" fmla="*/ 129 w 233"/>
                  <a:gd name="T105" fmla="*/ 45 h 402"/>
                  <a:gd name="T106" fmla="*/ 124 w 233"/>
                  <a:gd name="T107" fmla="*/ 35 h 402"/>
                  <a:gd name="T108" fmla="*/ 105 w 233"/>
                  <a:gd name="T109" fmla="*/ 34 h 402"/>
                  <a:gd name="T110" fmla="*/ 97 w 233"/>
                  <a:gd name="T111" fmla="*/ 26 h 402"/>
                  <a:gd name="T112" fmla="*/ 78 w 233"/>
                  <a:gd name="T113" fmla="*/ 34 h 402"/>
                  <a:gd name="T114" fmla="*/ 66 w 233"/>
                  <a:gd name="T115" fmla="*/ 34 h 402"/>
                  <a:gd name="T116" fmla="*/ 54 w 233"/>
                  <a:gd name="T117" fmla="*/ 47 h 402"/>
                  <a:gd name="T118" fmla="*/ 40 w 233"/>
                  <a:gd name="T119" fmla="*/ 55 h 402"/>
                  <a:gd name="T120" fmla="*/ 10 w 233"/>
                  <a:gd name="T121" fmla="*/ 64 h 402"/>
                  <a:gd name="T122" fmla="*/ 0 w 233"/>
                  <a:gd name="T123" fmla="*/ 64 h 402"/>
                  <a:gd name="T124" fmla="*/ 0 w 233"/>
                  <a:gd name="T125" fmla="*/ 34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3" h="402">
                    <a:moveTo>
                      <a:pt x="0" y="349"/>
                    </a:moveTo>
                    <a:lnTo>
                      <a:pt x="13" y="362"/>
                    </a:lnTo>
                    <a:lnTo>
                      <a:pt x="23" y="367"/>
                    </a:lnTo>
                    <a:lnTo>
                      <a:pt x="41" y="371"/>
                    </a:lnTo>
                    <a:lnTo>
                      <a:pt x="54" y="382"/>
                    </a:lnTo>
                    <a:lnTo>
                      <a:pt x="65" y="382"/>
                    </a:lnTo>
                    <a:lnTo>
                      <a:pt x="74" y="386"/>
                    </a:lnTo>
                    <a:lnTo>
                      <a:pt x="88" y="380"/>
                    </a:lnTo>
                    <a:lnTo>
                      <a:pt x="97" y="382"/>
                    </a:lnTo>
                    <a:lnTo>
                      <a:pt x="109" y="389"/>
                    </a:lnTo>
                    <a:lnTo>
                      <a:pt x="121" y="389"/>
                    </a:lnTo>
                    <a:lnTo>
                      <a:pt x="126" y="392"/>
                    </a:lnTo>
                    <a:lnTo>
                      <a:pt x="133" y="402"/>
                    </a:lnTo>
                    <a:lnTo>
                      <a:pt x="137" y="396"/>
                    </a:lnTo>
                    <a:lnTo>
                      <a:pt x="143" y="390"/>
                    </a:lnTo>
                    <a:lnTo>
                      <a:pt x="139" y="379"/>
                    </a:lnTo>
                    <a:lnTo>
                      <a:pt x="135" y="362"/>
                    </a:lnTo>
                    <a:lnTo>
                      <a:pt x="142" y="347"/>
                    </a:lnTo>
                    <a:lnTo>
                      <a:pt x="155" y="325"/>
                    </a:lnTo>
                    <a:lnTo>
                      <a:pt x="167" y="321"/>
                    </a:lnTo>
                    <a:lnTo>
                      <a:pt x="169" y="312"/>
                    </a:lnTo>
                    <a:lnTo>
                      <a:pt x="178" y="308"/>
                    </a:lnTo>
                    <a:lnTo>
                      <a:pt x="172" y="300"/>
                    </a:lnTo>
                    <a:lnTo>
                      <a:pt x="174" y="292"/>
                    </a:lnTo>
                    <a:lnTo>
                      <a:pt x="164" y="287"/>
                    </a:lnTo>
                    <a:lnTo>
                      <a:pt x="156" y="277"/>
                    </a:lnTo>
                    <a:lnTo>
                      <a:pt x="151" y="261"/>
                    </a:lnTo>
                    <a:lnTo>
                      <a:pt x="154" y="256"/>
                    </a:lnTo>
                    <a:lnTo>
                      <a:pt x="164" y="256"/>
                    </a:lnTo>
                    <a:lnTo>
                      <a:pt x="155" y="245"/>
                    </a:lnTo>
                    <a:lnTo>
                      <a:pt x="146" y="243"/>
                    </a:lnTo>
                    <a:lnTo>
                      <a:pt x="134" y="234"/>
                    </a:lnTo>
                    <a:lnTo>
                      <a:pt x="131" y="204"/>
                    </a:lnTo>
                    <a:lnTo>
                      <a:pt x="134" y="189"/>
                    </a:lnTo>
                    <a:lnTo>
                      <a:pt x="148" y="171"/>
                    </a:lnTo>
                    <a:lnTo>
                      <a:pt x="151" y="159"/>
                    </a:lnTo>
                    <a:lnTo>
                      <a:pt x="155" y="144"/>
                    </a:lnTo>
                    <a:lnTo>
                      <a:pt x="155" y="133"/>
                    </a:lnTo>
                    <a:lnTo>
                      <a:pt x="167" y="114"/>
                    </a:lnTo>
                    <a:lnTo>
                      <a:pt x="173" y="105"/>
                    </a:lnTo>
                    <a:lnTo>
                      <a:pt x="197" y="67"/>
                    </a:lnTo>
                    <a:lnTo>
                      <a:pt x="207" y="55"/>
                    </a:lnTo>
                    <a:lnTo>
                      <a:pt x="223" y="25"/>
                    </a:lnTo>
                    <a:lnTo>
                      <a:pt x="223" y="15"/>
                    </a:lnTo>
                    <a:lnTo>
                      <a:pt x="233" y="7"/>
                    </a:lnTo>
                    <a:lnTo>
                      <a:pt x="223" y="4"/>
                    </a:lnTo>
                    <a:lnTo>
                      <a:pt x="211" y="0"/>
                    </a:lnTo>
                    <a:lnTo>
                      <a:pt x="199" y="7"/>
                    </a:lnTo>
                    <a:lnTo>
                      <a:pt x="187" y="17"/>
                    </a:lnTo>
                    <a:lnTo>
                      <a:pt x="167" y="21"/>
                    </a:lnTo>
                    <a:lnTo>
                      <a:pt x="157" y="21"/>
                    </a:lnTo>
                    <a:lnTo>
                      <a:pt x="150" y="31"/>
                    </a:lnTo>
                    <a:lnTo>
                      <a:pt x="129" y="45"/>
                    </a:lnTo>
                    <a:lnTo>
                      <a:pt x="124" y="35"/>
                    </a:lnTo>
                    <a:lnTo>
                      <a:pt x="105" y="34"/>
                    </a:lnTo>
                    <a:lnTo>
                      <a:pt x="97" y="26"/>
                    </a:lnTo>
                    <a:lnTo>
                      <a:pt x="78" y="34"/>
                    </a:lnTo>
                    <a:lnTo>
                      <a:pt x="66" y="34"/>
                    </a:lnTo>
                    <a:lnTo>
                      <a:pt x="54" y="47"/>
                    </a:lnTo>
                    <a:lnTo>
                      <a:pt x="40" y="55"/>
                    </a:lnTo>
                    <a:lnTo>
                      <a:pt x="10" y="64"/>
                    </a:lnTo>
                    <a:lnTo>
                      <a:pt x="0" y="64"/>
                    </a:lnTo>
                    <a:lnTo>
                      <a:pt x="0" y="349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11" name="Line 167">
                <a:extLst>
                  <a:ext uri="{FF2B5EF4-FFF2-40B4-BE49-F238E27FC236}">
                    <a16:creationId xmlns:a16="http://schemas.microsoft.com/office/drawing/2014/main" id="{E1C8CE8A-64FA-0545-BDAE-5A7AFF42BA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" y="2853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12" name="Line 168">
                <a:extLst>
                  <a:ext uri="{FF2B5EF4-FFF2-40B4-BE49-F238E27FC236}">
                    <a16:creationId xmlns:a16="http://schemas.microsoft.com/office/drawing/2014/main" id="{29BDBE62-5C2D-6E41-A729-09404CE2BD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" y="286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13" name="Line 169">
                <a:extLst>
                  <a:ext uri="{FF2B5EF4-FFF2-40B4-BE49-F238E27FC236}">
                    <a16:creationId xmlns:a16="http://schemas.microsoft.com/office/drawing/2014/main" id="{02228754-6CEF-F144-9013-699A2ADC91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" y="2862"/>
                <a:ext cx="9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14" name="Line 170">
                <a:extLst>
                  <a:ext uri="{FF2B5EF4-FFF2-40B4-BE49-F238E27FC236}">
                    <a16:creationId xmlns:a16="http://schemas.microsoft.com/office/drawing/2014/main" id="{E9FFC287-E249-EC45-9F19-D3F708EB4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" y="2864"/>
                <a:ext cx="6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15" name="Line 171">
                <a:extLst>
                  <a:ext uri="{FF2B5EF4-FFF2-40B4-BE49-F238E27FC236}">
                    <a16:creationId xmlns:a16="http://schemas.microsoft.com/office/drawing/2014/main" id="{FBF3FD2C-2F2B-B94B-B3F9-9821218549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" y="2870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16" name="Line 172">
                <a:extLst>
                  <a:ext uri="{FF2B5EF4-FFF2-40B4-BE49-F238E27FC236}">
                    <a16:creationId xmlns:a16="http://schemas.microsoft.com/office/drawing/2014/main" id="{A66B6807-C3AE-5F4A-8702-FBA898CA1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" y="2870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17" name="Line 173">
                <a:extLst>
                  <a:ext uri="{FF2B5EF4-FFF2-40B4-BE49-F238E27FC236}">
                    <a16:creationId xmlns:a16="http://schemas.microsoft.com/office/drawing/2014/main" id="{BDF3EC16-F556-5040-8210-290AE605E3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" y="2869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18" name="Line 174">
                <a:extLst>
                  <a:ext uri="{FF2B5EF4-FFF2-40B4-BE49-F238E27FC236}">
                    <a16:creationId xmlns:a16="http://schemas.microsoft.com/office/drawing/2014/main" id="{BC8ED51C-D304-0949-BAB4-E179DABF7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" y="2869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19" name="Line 175">
                <a:extLst>
                  <a:ext uri="{FF2B5EF4-FFF2-40B4-BE49-F238E27FC236}">
                    <a16:creationId xmlns:a16="http://schemas.microsoft.com/office/drawing/2014/main" id="{8420B64E-305E-D947-A095-81AAD00430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" y="2870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20" name="Line 176">
                <a:extLst>
                  <a:ext uri="{FF2B5EF4-FFF2-40B4-BE49-F238E27FC236}">
                    <a16:creationId xmlns:a16="http://schemas.microsoft.com/office/drawing/2014/main" id="{F0D7C510-322F-2B44-ADAE-D1998C0B6D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" y="287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21" name="Line 177">
                <a:extLst>
                  <a:ext uri="{FF2B5EF4-FFF2-40B4-BE49-F238E27FC236}">
                    <a16:creationId xmlns:a16="http://schemas.microsoft.com/office/drawing/2014/main" id="{B78D6C7E-50AC-8E4B-B214-45574330DB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" y="2873"/>
                <a:ext cx="3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22" name="Line 178">
                <a:extLst>
                  <a:ext uri="{FF2B5EF4-FFF2-40B4-BE49-F238E27FC236}">
                    <a16:creationId xmlns:a16="http://schemas.microsoft.com/office/drawing/2014/main" id="{B9F169EF-C879-5E41-BD5B-0E2934FFE8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" y="2875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23" name="Line 179">
                <a:extLst>
                  <a:ext uri="{FF2B5EF4-FFF2-40B4-BE49-F238E27FC236}">
                    <a16:creationId xmlns:a16="http://schemas.microsoft.com/office/drawing/2014/main" id="{697F17D7-09D8-6242-BB10-DDFFE25D6A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" y="287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24" name="Line 180">
                <a:extLst>
                  <a:ext uri="{FF2B5EF4-FFF2-40B4-BE49-F238E27FC236}">
                    <a16:creationId xmlns:a16="http://schemas.microsoft.com/office/drawing/2014/main" id="{2E0932B6-720D-3C40-AA0F-EA44884451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" y="2874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25" name="Line 181">
                <a:extLst>
                  <a:ext uri="{FF2B5EF4-FFF2-40B4-BE49-F238E27FC236}">
                    <a16:creationId xmlns:a16="http://schemas.microsoft.com/office/drawing/2014/main" id="{6C8E06DA-D925-B948-A01E-44EB23B54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5" y="2868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26" name="Line 182">
                <a:extLst>
                  <a:ext uri="{FF2B5EF4-FFF2-40B4-BE49-F238E27FC236}">
                    <a16:creationId xmlns:a16="http://schemas.microsoft.com/office/drawing/2014/main" id="{C228E049-3761-DA41-8EB5-C52DA7E88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3" y="2860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27" name="Line 183">
                <a:extLst>
                  <a:ext uri="{FF2B5EF4-FFF2-40B4-BE49-F238E27FC236}">
                    <a16:creationId xmlns:a16="http://schemas.microsoft.com/office/drawing/2014/main" id="{C9769441-5D47-EB4D-9049-5CBF0C919D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" y="2853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28" name="Line 184">
                <a:extLst>
                  <a:ext uri="{FF2B5EF4-FFF2-40B4-BE49-F238E27FC236}">
                    <a16:creationId xmlns:a16="http://schemas.microsoft.com/office/drawing/2014/main" id="{A0C826A7-314D-0549-86A9-19514F8607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" y="2842"/>
                <a:ext cx="6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29" name="Line 185">
                <a:extLst>
                  <a:ext uri="{FF2B5EF4-FFF2-40B4-BE49-F238E27FC236}">
                    <a16:creationId xmlns:a16="http://schemas.microsoft.com/office/drawing/2014/main" id="{4EDC6A3E-5184-4045-982C-49797FDD19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" y="284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30" name="Line 186">
                <a:extLst>
                  <a:ext uri="{FF2B5EF4-FFF2-40B4-BE49-F238E27FC236}">
                    <a16:creationId xmlns:a16="http://schemas.microsoft.com/office/drawing/2014/main" id="{0ED355B6-157D-504B-A76B-CCAB8BF70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8" y="2835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31" name="Line 187">
                <a:extLst>
                  <a:ext uri="{FF2B5EF4-FFF2-40B4-BE49-F238E27FC236}">
                    <a16:creationId xmlns:a16="http://schemas.microsoft.com/office/drawing/2014/main" id="{480ADC7D-407B-DF4D-8183-49EDF955A4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" y="2833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32" name="Line 188">
                <a:extLst>
                  <a:ext uri="{FF2B5EF4-FFF2-40B4-BE49-F238E27FC236}">
                    <a16:creationId xmlns:a16="http://schemas.microsoft.com/office/drawing/2014/main" id="{DAE9EAC4-E382-884A-AE40-2AD086F2F2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11" y="2829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33" name="Line 189">
                <a:extLst>
                  <a:ext uri="{FF2B5EF4-FFF2-40B4-BE49-F238E27FC236}">
                    <a16:creationId xmlns:a16="http://schemas.microsoft.com/office/drawing/2014/main" id="{E87C4B5E-7D27-6643-8B2C-D2A944B65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1" y="2825"/>
                <a:ext cx="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34" name="Line 190">
                <a:extLst>
                  <a:ext uri="{FF2B5EF4-FFF2-40B4-BE49-F238E27FC236}">
                    <a16:creationId xmlns:a16="http://schemas.microsoft.com/office/drawing/2014/main" id="{DA7317CE-AF8A-3E40-929C-BE1EA84A0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07" y="2823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35" name="Line 191">
                <a:extLst>
                  <a:ext uri="{FF2B5EF4-FFF2-40B4-BE49-F238E27FC236}">
                    <a16:creationId xmlns:a16="http://schemas.microsoft.com/office/drawing/2014/main" id="{9BA966B9-75EB-C743-B958-1E4DE7C1E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03" y="2817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36" name="Line 192">
                <a:extLst>
                  <a:ext uri="{FF2B5EF4-FFF2-40B4-BE49-F238E27FC236}">
                    <a16:creationId xmlns:a16="http://schemas.microsoft.com/office/drawing/2014/main" id="{52550541-EA8E-FA43-A846-6F19484D6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00" y="2810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37" name="Line 193">
                <a:extLst>
                  <a:ext uri="{FF2B5EF4-FFF2-40B4-BE49-F238E27FC236}">
                    <a16:creationId xmlns:a16="http://schemas.microsoft.com/office/drawing/2014/main" id="{EF58E48E-2F6B-7743-882C-0EF7482A73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" y="280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38" name="Line 194">
                <a:extLst>
                  <a:ext uri="{FF2B5EF4-FFF2-40B4-BE49-F238E27FC236}">
                    <a16:creationId xmlns:a16="http://schemas.microsoft.com/office/drawing/2014/main" id="{733006A7-C722-244B-B880-542A18347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" y="2807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39" name="Line 195">
                <a:extLst>
                  <a:ext uri="{FF2B5EF4-FFF2-40B4-BE49-F238E27FC236}">
                    <a16:creationId xmlns:a16="http://schemas.microsoft.com/office/drawing/2014/main" id="{433AF131-A332-B243-BCB4-F0A6EE84F6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02" y="2802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40" name="Line 196">
                <a:extLst>
                  <a:ext uri="{FF2B5EF4-FFF2-40B4-BE49-F238E27FC236}">
                    <a16:creationId xmlns:a16="http://schemas.microsoft.com/office/drawing/2014/main" id="{D5FBB42E-07E3-9743-9BEF-12E2C6777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8" y="2800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41" name="Line 197">
                <a:extLst>
                  <a:ext uri="{FF2B5EF4-FFF2-40B4-BE49-F238E27FC236}">
                    <a16:creationId xmlns:a16="http://schemas.microsoft.com/office/drawing/2014/main" id="{400A0A7F-FB24-AC40-BA47-A234217113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" y="2796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42" name="Line 198">
                <a:extLst>
                  <a:ext uri="{FF2B5EF4-FFF2-40B4-BE49-F238E27FC236}">
                    <a16:creationId xmlns:a16="http://schemas.microsoft.com/office/drawing/2014/main" id="{766303C1-CC0A-8A44-B6F8-1CAD743CDD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1" y="2781"/>
                <a:ext cx="1" cy="1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43" name="Line 199">
                <a:extLst>
                  <a:ext uri="{FF2B5EF4-FFF2-40B4-BE49-F238E27FC236}">
                    <a16:creationId xmlns:a16="http://schemas.microsoft.com/office/drawing/2014/main" id="{3D67B640-EA36-6442-8DB6-040061B307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" y="2774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44" name="Line 200">
                <a:extLst>
                  <a:ext uri="{FF2B5EF4-FFF2-40B4-BE49-F238E27FC236}">
                    <a16:creationId xmlns:a16="http://schemas.microsoft.com/office/drawing/2014/main" id="{B78F938B-34CC-3A46-8D04-FB38611E8D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" y="2765"/>
                <a:ext cx="7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45" name="Line 201">
                <a:extLst>
                  <a:ext uri="{FF2B5EF4-FFF2-40B4-BE49-F238E27FC236}">
                    <a16:creationId xmlns:a16="http://schemas.microsoft.com/office/drawing/2014/main" id="{CACBCC04-6BF5-1B45-A189-594E82E5E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" y="2759"/>
                <a:ext cx="1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46" name="Line 202">
                <a:extLst>
                  <a:ext uri="{FF2B5EF4-FFF2-40B4-BE49-F238E27FC236}">
                    <a16:creationId xmlns:a16="http://schemas.microsoft.com/office/drawing/2014/main" id="{03A2CB8C-3445-B748-AB62-E5C3637DA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" y="275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47" name="Line 203">
                <a:extLst>
                  <a:ext uri="{FF2B5EF4-FFF2-40B4-BE49-F238E27FC236}">
                    <a16:creationId xmlns:a16="http://schemas.microsoft.com/office/drawing/2014/main" id="{C28142F9-EFBC-D643-B781-67F38C4068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" y="2746"/>
                <a:ext cx="1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548" name="Line 204">
                <a:extLst>
                  <a:ext uri="{FF2B5EF4-FFF2-40B4-BE49-F238E27FC236}">
                    <a16:creationId xmlns:a16="http://schemas.microsoft.com/office/drawing/2014/main" id="{E3D85743-AC6D-2049-B962-434CF9E630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" y="2736"/>
                <a:ext cx="6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57549" name="Line 205">
              <a:extLst>
                <a:ext uri="{FF2B5EF4-FFF2-40B4-BE49-F238E27FC236}">
                  <a16:creationId xmlns:a16="http://schemas.microsoft.com/office/drawing/2014/main" id="{A3444A44-3CCF-BE4A-B290-54ED1EECEC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" y="2731"/>
              <a:ext cx="4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50" name="Line 206">
              <a:extLst>
                <a:ext uri="{FF2B5EF4-FFF2-40B4-BE49-F238E27FC236}">
                  <a16:creationId xmlns:a16="http://schemas.microsoft.com/office/drawing/2014/main" id="{18DA5F57-F59D-E549-90A0-1C37945820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2" y="2712"/>
              <a:ext cx="1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51" name="Line 207">
              <a:extLst>
                <a:ext uri="{FF2B5EF4-FFF2-40B4-BE49-F238E27FC236}">
                  <a16:creationId xmlns:a16="http://schemas.microsoft.com/office/drawing/2014/main" id="{92957BB1-1209-F041-934E-F6B1938BE8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3" y="2706"/>
              <a:ext cx="6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52" name="Line 208">
              <a:extLst>
                <a:ext uri="{FF2B5EF4-FFF2-40B4-BE49-F238E27FC236}">
                  <a16:creationId xmlns:a16="http://schemas.microsoft.com/office/drawing/2014/main" id="{617A2778-4BA7-6841-8F2C-AE9384545D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" y="2691"/>
              <a:ext cx="7" cy="1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53" name="Line 209">
              <a:extLst>
                <a:ext uri="{FF2B5EF4-FFF2-40B4-BE49-F238E27FC236}">
                  <a16:creationId xmlns:a16="http://schemas.microsoft.com/office/drawing/2014/main" id="{CE291938-B4D5-C54D-8D53-87AEB508C2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" y="2686"/>
              <a:ext cx="1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54" name="Line 210">
              <a:extLst>
                <a:ext uri="{FF2B5EF4-FFF2-40B4-BE49-F238E27FC236}">
                  <a16:creationId xmlns:a16="http://schemas.microsoft.com/office/drawing/2014/main" id="{DDBF9224-610A-F843-AB1D-8A6E9A9BE0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" y="2682"/>
              <a:ext cx="6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55" name="Line 211">
              <a:extLst>
                <a:ext uri="{FF2B5EF4-FFF2-40B4-BE49-F238E27FC236}">
                  <a16:creationId xmlns:a16="http://schemas.microsoft.com/office/drawing/2014/main" id="{550A39C4-6FFD-7A48-BD03-F0CADF06E6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6" y="2681"/>
              <a:ext cx="6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56" name="Line 212">
              <a:extLst>
                <a:ext uri="{FF2B5EF4-FFF2-40B4-BE49-F238E27FC236}">
                  <a16:creationId xmlns:a16="http://schemas.microsoft.com/office/drawing/2014/main" id="{555E1EBF-E31A-4644-BE70-D9E3882E5C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0" y="2679"/>
              <a:ext cx="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57" name="Line 213">
              <a:extLst>
                <a:ext uri="{FF2B5EF4-FFF2-40B4-BE49-F238E27FC236}">
                  <a16:creationId xmlns:a16="http://schemas.microsoft.com/office/drawing/2014/main" id="{6BBC4034-F2C5-224D-890D-C22EE423D7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5" y="2679"/>
              <a:ext cx="5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58" name="Line 214">
              <a:extLst>
                <a:ext uri="{FF2B5EF4-FFF2-40B4-BE49-F238E27FC236}">
                  <a16:creationId xmlns:a16="http://schemas.microsoft.com/office/drawing/2014/main" id="{158FD03F-8A7F-A943-ABBE-1E805C8488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" y="2682"/>
              <a:ext cx="6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59" name="Line 215">
              <a:extLst>
                <a:ext uri="{FF2B5EF4-FFF2-40B4-BE49-F238E27FC236}">
                  <a16:creationId xmlns:a16="http://schemas.microsoft.com/office/drawing/2014/main" id="{61075913-B46D-A147-B259-9806320A5F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" y="2688"/>
              <a:ext cx="11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60" name="Line 216">
              <a:extLst>
                <a:ext uri="{FF2B5EF4-FFF2-40B4-BE49-F238E27FC236}">
                  <a16:creationId xmlns:a16="http://schemas.microsoft.com/office/drawing/2014/main" id="{D35CA9DA-55F7-CC4F-892A-B6837CBCCB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" y="2690"/>
              <a:ext cx="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61" name="Line 217">
              <a:extLst>
                <a:ext uri="{FF2B5EF4-FFF2-40B4-BE49-F238E27FC236}">
                  <a16:creationId xmlns:a16="http://schemas.microsoft.com/office/drawing/2014/main" id="{0E05238C-3D7E-4843-9FD7-52B22EDF6D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" y="2690"/>
              <a:ext cx="4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62" name="Line 218">
              <a:extLst>
                <a:ext uri="{FF2B5EF4-FFF2-40B4-BE49-F238E27FC236}">
                  <a16:creationId xmlns:a16="http://schemas.microsoft.com/office/drawing/2014/main" id="{08835E2E-3B40-0F40-B5C0-77E22B1E35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" y="2695"/>
              <a:ext cx="11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63" name="Line 219">
              <a:extLst>
                <a:ext uri="{FF2B5EF4-FFF2-40B4-BE49-F238E27FC236}">
                  <a16:creationId xmlns:a16="http://schemas.microsoft.com/office/drawing/2014/main" id="{E5A827A7-E3E6-964E-B1EE-3737DA502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7" y="2697"/>
              <a:ext cx="2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64" name="Line 220">
              <a:extLst>
                <a:ext uri="{FF2B5EF4-FFF2-40B4-BE49-F238E27FC236}">
                  <a16:creationId xmlns:a16="http://schemas.microsoft.com/office/drawing/2014/main" id="{25DCB486-465A-9D47-A5FD-C0DEA638B1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8" y="2696"/>
              <a:ext cx="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65" name="Line 221">
              <a:extLst>
                <a:ext uri="{FF2B5EF4-FFF2-40B4-BE49-F238E27FC236}">
                  <a16:creationId xmlns:a16="http://schemas.microsoft.com/office/drawing/2014/main" id="{5F78762D-07AC-D542-90BB-19CD21498F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4" y="2692"/>
              <a:ext cx="4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66" name="Line 222">
              <a:extLst>
                <a:ext uri="{FF2B5EF4-FFF2-40B4-BE49-F238E27FC236}">
                  <a16:creationId xmlns:a16="http://schemas.microsoft.com/office/drawing/2014/main" id="{21886B6E-2365-EF43-BE40-76D1E7CCE3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" y="2692"/>
              <a:ext cx="10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67" name="Line 223">
              <a:extLst>
                <a:ext uri="{FF2B5EF4-FFF2-40B4-BE49-F238E27FC236}">
                  <a16:creationId xmlns:a16="http://schemas.microsoft.com/office/drawing/2014/main" id="{34BEAB01-534F-EC4B-A7D4-7C96150463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" y="2696"/>
              <a:ext cx="6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68" name="Line 224">
              <a:extLst>
                <a:ext uri="{FF2B5EF4-FFF2-40B4-BE49-F238E27FC236}">
                  <a16:creationId xmlns:a16="http://schemas.microsoft.com/office/drawing/2014/main" id="{25944497-21C2-5B44-B347-CE76D80712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" y="2696"/>
              <a:ext cx="6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69" name="Line 225">
              <a:extLst>
                <a:ext uri="{FF2B5EF4-FFF2-40B4-BE49-F238E27FC236}">
                  <a16:creationId xmlns:a16="http://schemas.microsoft.com/office/drawing/2014/main" id="{B5C9FA53-2AC9-5B44-83EF-11E7A367FA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" y="2703"/>
              <a:ext cx="7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70" name="Line 226">
              <a:extLst>
                <a:ext uri="{FF2B5EF4-FFF2-40B4-BE49-F238E27FC236}">
                  <a16:creationId xmlns:a16="http://schemas.microsoft.com/office/drawing/2014/main" id="{58EC9011-FAD7-C243-B5E0-13DF1703FC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" y="2706"/>
              <a:ext cx="15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71" name="Line 227">
              <a:extLst>
                <a:ext uri="{FF2B5EF4-FFF2-40B4-BE49-F238E27FC236}">
                  <a16:creationId xmlns:a16="http://schemas.microsoft.com/office/drawing/2014/main" id="{78ABFB86-1A74-804B-906E-6C049A6F6C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" y="2711"/>
              <a:ext cx="5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72" name="Line 228">
              <a:extLst>
                <a:ext uri="{FF2B5EF4-FFF2-40B4-BE49-F238E27FC236}">
                  <a16:creationId xmlns:a16="http://schemas.microsoft.com/office/drawing/2014/main" id="{90FFE1DA-83A7-874D-BB5F-1E7FE6F4C0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" y="2711"/>
              <a:ext cx="1" cy="1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573" name="Rectangle 229">
              <a:extLst>
                <a:ext uri="{FF2B5EF4-FFF2-40B4-BE49-F238E27FC236}">
                  <a16:creationId xmlns:a16="http://schemas.microsoft.com/office/drawing/2014/main" id="{D18EFDA8-EE65-AD4F-A021-FA387DD26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" y="2499"/>
              <a:ext cx="21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300">
                  <a:solidFill>
                    <a:srgbClr val="000000"/>
                  </a:solidFill>
                  <a:latin typeface="Book Antiqua" panose="02040602050305030304" pitchFamily="18" charset="0"/>
                </a:rPr>
                <a:t>M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574" name="Rectangle 230">
              <a:extLst>
                <a:ext uri="{FF2B5EF4-FFF2-40B4-BE49-F238E27FC236}">
                  <a16:creationId xmlns:a16="http://schemas.microsoft.com/office/drawing/2014/main" id="{08911674-6EDF-FD44-9697-E592AE3B0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" y="2499"/>
              <a:ext cx="7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300">
                  <a:solidFill>
                    <a:srgbClr val="000000"/>
                  </a:solidFill>
                  <a:latin typeface="Book Antiqua" panose="02040602050305030304" pitchFamily="18" charset="0"/>
                </a:rPr>
                <a:t> 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575" name="Rectangle 231">
              <a:extLst>
                <a:ext uri="{FF2B5EF4-FFF2-40B4-BE49-F238E27FC236}">
                  <a16:creationId xmlns:a16="http://schemas.microsoft.com/office/drawing/2014/main" id="{003F8EDB-0992-644E-A1B5-131FE989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" y="2499"/>
              <a:ext cx="1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300">
                  <a:solidFill>
                    <a:srgbClr val="000000"/>
                  </a:solidFill>
                  <a:latin typeface="Book Antiqua" panose="02040602050305030304" pitchFamily="18" charset="0"/>
                </a:rPr>
                <a:t>3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576" name="Rectangle 232">
              <a:extLst>
                <a:ext uri="{FF2B5EF4-FFF2-40B4-BE49-F238E27FC236}">
                  <a16:creationId xmlns:a16="http://schemas.microsoft.com/office/drawing/2014/main" id="{9991C0F2-BD85-C64B-BD58-53A4A2F05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" y="2499"/>
              <a:ext cx="1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300">
                  <a:solidFill>
                    <a:srgbClr val="000000"/>
                  </a:solidFill>
                  <a:latin typeface="Book Antiqua" panose="02040602050305030304" pitchFamily="18" charset="0"/>
                </a:rPr>
                <a:t>8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577" name="Line 233">
              <a:extLst>
                <a:ext uri="{FF2B5EF4-FFF2-40B4-BE49-F238E27FC236}">
                  <a16:creationId xmlns:a16="http://schemas.microsoft.com/office/drawing/2014/main" id="{17D67F37-80E6-3848-80C7-E5295F4F24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" y="2481"/>
              <a:ext cx="78" cy="2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7578" name="Group 234">
            <a:extLst>
              <a:ext uri="{FF2B5EF4-FFF2-40B4-BE49-F238E27FC236}">
                <a16:creationId xmlns:a16="http://schemas.microsoft.com/office/drawing/2014/main" id="{533120FB-4CA9-224C-8DB6-5C2429AA429C}"/>
              </a:ext>
            </a:extLst>
          </p:cNvPr>
          <p:cNvGrpSpPr>
            <a:grpSpLocks/>
          </p:cNvGrpSpPr>
          <p:nvPr/>
        </p:nvGrpSpPr>
        <p:grpSpPr bwMode="auto">
          <a:xfrm>
            <a:off x="7938" y="119063"/>
            <a:ext cx="9128125" cy="3643312"/>
            <a:chOff x="5" y="75"/>
            <a:chExt cx="5750" cy="2295"/>
          </a:xfrm>
        </p:grpSpPr>
        <p:grpSp>
          <p:nvGrpSpPr>
            <p:cNvPr id="57579" name="Group 235">
              <a:extLst>
                <a:ext uri="{FF2B5EF4-FFF2-40B4-BE49-F238E27FC236}">
                  <a16:creationId xmlns:a16="http://schemas.microsoft.com/office/drawing/2014/main" id="{5C9B1319-1AA5-4743-855F-6EF7B58C22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" y="239"/>
              <a:ext cx="5750" cy="1740"/>
              <a:chOff x="5" y="239"/>
              <a:chExt cx="5750" cy="1740"/>
            </a:xfrm>
          </p:grpSpPr>
          <p:pic>
            <p:nvPicPr>
              <p:cNvPr id="57580" name="Picture 236">
                <a:extLst>
                  <a:ext uri="{FF2B5EF4-FFF2-40B4-BE49-F238E27FC236}">
                    <a16:creationId xmlns:a16="http://schemas.microsoft.com/office/drawing/2014/main" id="{F30B59A8-03D5-1046-A0CE-74F4128C4C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23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81" name="Picture 237">
                <a:extLst>
                  <a:ext uri="{FF2B5EF4-FFF2-40B4-BE49-F238E27FC236}">
                    <a16:creationId xmlns:a16="http://schemas.microsoft.com/office/drawing/2014/main" id="{79003404-3348-D644-AE7E-BAC8C00D3D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32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82" name="Picture 238">
                <a:extLst>
                  <a:ext uri="{FF2B5EF4-FFF2-40B4-BE49-F238E27FC236}">
                    <a16:creationId xmlns:a16="http://schemas.microsoft.com/office/drawing/2014/main" id="{C97EA26C-2125-344C-B810-33588A8A99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41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83" name="Picture 239">
                <a:extLst>
                  <a:ext uri="{FF2B5EF4-FFF2-40B4-BE49-F238E27FC236}">
                    <a16:creationId xmlns:a16="http://schemas.microsoft.com/office/drawing/2014/main" id="{48F94F1A-DD13-4146-9ABB-2EC09F3A39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50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84" name="Picture 240">
                <a:extLst>
                  <a:ext uri="{FF2B5EF4-FFF2-40B4-BE49-F238E27FC236}">
                    <a16:creationId xmlns:a16="http://schemas.microsoft.com/office/drawing/2014/main" id="{0D2E3D37-4B99-1C44-9073-F9FCF55A9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59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85" name="Picture 241">
                <a:extLst>
                  <a:ext uri="{FF2B5EF4-FFF2-40B4-BE49-F238E27FC236}">
                    <a16:creationId xmlns:a16="http://schemas.microsoft.com/office/drawing/2014/main" id="{26F5D3DF-2D6E-9342-ADF9-D61CCAEF84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68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86" name="Picture 242">
                <a:extLst>
                  <a:ext uri="{FF2B5EF4-FFF2-40B4-BE49-F238E27FC236}">
                    <a16:creationId xmlns:a16="http://schemas.microsoft.com/office/drawing/2014/main" id="{6D15239F-90E1-9C4C-97F6-16562D3AE9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77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87" name="Picture 243">
                <a:extLst>
                  <a:ext uri="{FF2B5EF4-FFF2-40B4-BE49-F238E27FC236}">
                    <a16:creationId xmlns:a16="http://schemas.microsoft.com/office/drawing/2014/main" id="{8CF0749C-59EE-004E-AA42-63B8AAB68A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86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88" name="Picture 244">
                <a:extLst>
                  <a:ext uri="{FF2B5EF4-FFF2-40B4-BE49-F238E27FC236}">
                    <a16:creationId xmlns:a16="http://schemas.microsoft.com/office/drawing/2014/main" id="{E6D2C592-679D-A148-9DD2-854F5A1031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95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89" name="Picture 245">
                <a:extLst>
                  <a:ext uri="{FF2B5EF4-FFF2-40B4-BE49-F238E27FC236}">
                    <a16:creationId xmlns:a16="http://schemas.microsoft.com/office/drawing/2014/main" id="{4055AB28-FBEB-3D4E-AA80-71BDAD60A4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04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90" name="Picture 246">
                <a:extLst>
                  <a:ext uri="{FF2B5EF4-FFF2-40B4-BE49-F238E27FC236}">
                    <a16:creationId xmlns:a16="http://schemas.microsoft.com/office/drawing/2014/main" id="{F254D8F8-C37B-584A-B9D0-AF3C8748A1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139"/>
                <a:ext cx="2896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91" name="Picture 247">
                <a:extLst>
                  <a:ext uri="{FF2B5EF4-FFF2-40B4-BE49-F238E27FC236}">
                    <a16:creationId xmlns:a16="http://schemas.microsoft.com/office/drawing/2014/main" id="{5E613118-A0D1-3C46-91BA-69C9A23E2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23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92" name="Picture 248">
                <a:extLst>
                  <a:ext uri="{FF2B5EF4-FFF2-40B4-BE49-F238E27FC236}">
                    <a16:creationId xmlns:a16="http://schemas.microsoft.com/office/drawing/2014/main" id="{DA26117C-CBD7-3B41-BE97-B16321359F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32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93" name="Picture 249">
                <a:extLst>
                  <a:ext uri="{FF2B5EF4-FFF2-40B4-BE49-F238E27FC236}">
                    <a16:creationId xmlns:a16="http://schemas.microsoft.com/office/drawing/2014/main" id="{334752FB-A520-DC46-8723-CD97317944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41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94" name="Picture 250">
                <a:extLst>
                  <a:ext uri="{FF2B5EF4-FFF2-40B4-BE49-F238E27FC236}">
                    <a16:creationId xmlns:a16="http://schemas.microsoft.com/office/drawing/2014/main" id="{1DED708F-E285-6C44-9667-5203AC298B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50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95" name="Picture 251">
                <a:extLst>
                  <a:ext uri="{FF2B5EF4-FFF2-40B4-BE49-F238E27FC236}">
                    <a16:creationId xmlns:a16="http://schemas.microsoft.com/office/drawing/2014/main" id="{0440057F-822C-FE43-9D59-EC332694DA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59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96" name="Picture 252">
                <a:extLst>
                  <a:ext uri="{FF2B5EF4-FFF2-40B4-BE49-F238E27FC236}">
                    <a16:creationId xmlns:a16="http://schemas.microsoft.com/office/drawing/2014/main" id="{422523A5-0230-8C4B-89A7-4EB98C66C1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68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97" name="Picture 253">
                <a:extLst>
                  <a:ext uri="{FF2B5EF4-FFF2-40B4-BE49-F238E27FC236}">
                    <a16:creationId xmlns:a16="http://schemas.microsoft.com/office/drawing/2014/main" id="{782545CA-6C94-BD4C-B1E7-0CE5AAC839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77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98" name="Picture 254">
                <a:extLst>
                  <a:ext uri="{FF2B5EF4-FFF2-40B4-BE49-F238E27FC236}">
                    <a16:creationId xmlns:a16="http://schemas.microsoft.com/office/drawing/2014/main" id="{9FF5A5EF-4669-A243-A07C-33BD49006D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86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99" name="Picture 255">
                <a:extLst>
                  <a:ext uri="{FF2B5EF4-FFF2-40B4-BE49-F238E27FC236}">
                    <a16:creationId xmlns:a16="http://schemas.microsoft.com/office/drawing/2014/main" id="{13BD21BB-60E5-9B44-B268-0C515B0DD6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950"/>
                <a:ext cx="2896" cy="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00" name="Picture 256">
                <a:extLst>
                  <a:ext uri="{FF2B5EF4-FFF2-40B4-BE49-F238E27FC236}">
                    <a16:creationId xmlns:a16="http://schemas.microsoft.com/office/drawing/2014/main" id="{BE4AFDE9-9AB0-EA43-8AEA-FBFD3E64BC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259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01" name="Picture 257">
                <a:extLst>
                  <a:ext uri="{FF2B5EF4-FFF2-40B4-BE49-F238E27FC236}">
                    <a16:creationId xmlns:a16="http://schemas.microsoft.com/office/drawing/2014/main" id="{8E44A432-C817-844B-BE40-7B01841180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349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02" name="Picture 258">
                <a:extLst>
                  <a:ext uri="{FF2B5EF4-FFF2-40B4-BE49-F238E27FC236}">
                    <a16:creationId xmlns:a16="http://schemas.microsoft.com/office/drawing/2014/main" id="{879E55BC-C751-0344-9BE7-2FFF50ADB4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439"/>
                <a:ext cx="2859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03" name="Picture 259">
                <a:extLst>
                  <a:ext uri="{FF2B5EF4-FFF2-40B4-BE49-F238E27FC236}">
                    <a16:creationId xmlns:a16="http://schemas.microsoft.com/office/drawing/2014/main" id="{D4647FDE-7156-A645-B695-BD1FE1B72F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53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04" name="Picture 260">
                <a:extLst>
                  <a:ext uri="{FF2B5EF4-FFF2-40B4-BE49-F238E27FC236}">
                    <a16:creationId xmlns:a16="http://schemas.microsoft.com/office/drawing/2014/main" id="{7092E243-971D-494C-BC1B-877FF73010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62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05" name="Picture 261">
                <a:extLst>
                  <a:ext uri="{FF2B5EF4-FFF2-40B4-BE49-F238E27FC236}">
                    <a16:creationId xmlns:a16="http://schemas.microsoft.com/office/drawing/2014/main" id="{0DA429EA-2612-0747-9278-B639011510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71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06" name="Picture 262">
                <a:extLst>
                  <a:ext uri="{FF2B5EF4-FFF2-40B4-BE49-F238E27FC236}">
                    <a16:creationId xmlns:a16="http://schemas.microsoft.com/office/drawing/2014/main" id="{993D417B-0561-364C-887E-756339FAE3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80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07" name="Picture 263">
                <a:extLst>
                  <a:ext uri="{FF2B5EF4-FFF2-40B4-BE49-F238E27FC236}">
                    <a16:creationId xmlns:a16="http://schemas.microsoft.com/office/drawing/2014/main" id="{61E38C65-7276-014A-A59D-8D1E7C489A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89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08" name="Picture 264">
                <a:extLst>
                  <a:ext uri="{FF2B5EF4-FFF2-40B4-BE49-F238E27FC236}">
                    <a16:creationId xmlns:a16="http://schemas.microsoft.com/office/drawing/2014/main" id="{6A5D8F91-C21D-6544-9443-8A14F8DCE8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98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09" name="Picture 265">
                <a:extLst>
                  <a:ext uri="{FF2B5EF4-FFF2-40B4-BE49-F238E27FC236}">
                    <a16:creationId xmlns:a16="http://schemas.microsoft.com/office/drawing/2014/main" id="{A74C823D-1545-5D44-8C08-A06FCD0AF0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07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10" name="Picture 266">
                <a:extLst>
                  <a:ext uri="{FF2B5EF4-FFF2-40B4-BE49-F238E27FC236}">
                    <a16:creationId xmlns:a16="http://schemas.microsoft.com/office/drawing/2014/main" id="{E66087C9-14A2-924B-B494-D46E996C3B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16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11" name="Picture 267">
                <a:extLst>
                  <a:ext uri="{FF2B5EF4-FFF2-40B4-BE49-F238E27FC236}">
                    <a16:creationId xmlns:a16="http://schemas.microsoft.com/office/drawing/2014/main" id="{C3D44758-27EB-B946-A0A8-4D66877F19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25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12" name="Picture 268">
                <a:extLst>
                  <a:ext uri="{FF2B5EF4-FFF2-40B4-BE49-F238E27FC236}">
                    <a16:creationId xmlns:a16="http://schemas.microsoft.com/office/drawing/2014/main" id="{573D699B-4B10-A04C-A7D1-72A5B79C49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34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13" name="Picture 269">
                <a:extLst>
                  <a:ext uri="{FF2B5EF4-FFF2-40B4-BE49-F238E27FC236}">
                    <a16:creationId xmlns:a16="http://schemas.microsoft.com/office/drawing/2014/main" id="{603577E1-139E-094D-8B51-6B082505B2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43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14" name="Picture 270">
                <a:extLst>
                  <a:ext uri="{FF2B5EF4-FFF2-40B4-BE49-F238E27FC236}">
                    <a16:creationId xmlns:a16="http://schemas.microsoft.com/office/drawing/2014/main" id="{5A331A51-FE8B-B445-AD4F-5EFC100453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52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15" name="Picture 271">
                <a:extLst>
                  <a:ext uri="{FF2B5EF4-FFF2-40B4-BE49-F238E27FC236}">
                    <a16:creationId xmlns:a16="http://schemas.microsoft.com/office/drawing/2014/main" id="{1AE876BA-DF58-884D-B354-E75F597A45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61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16" name="Picture 272">
                <a:extLst>
                  <a:ext uri="{FF2B5EF4-FFF2-40B4-BE49-F238E27FC236}">
                    <a16:creationId xmlns:a16="http://schemas.microsoft.com/office/drawing/2014/main" id="{D64AB773-DC72-F842-8753-C26F43759D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70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17" name="Picture 273">
                <a:extLst>
                  <a:ext uri="{FF2B5EF4-FFF2-40B4-BE49-F238E27FC236}">
                    <a16:creationId xmlns:a16="http://schemas.microsoft.com/office/drawing/2014/main" id="{4052DE5E-DBE9-894B-8D8F-17ABE275E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79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18" name="Picture 274">
                <a:extLst>
                  <a:ext uri="{FF2B5EF4-FFF2-40B4-BE49-F238E27FC236}">
                    <a16:creationId xmlns:a16="http://schemas.microsoft.com/office/drawing/2014/main" id="{371589D5-1522-BA4E-B063-D97EB37EE5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88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619" name="Picture 275">
                <a:extLst>
                  <a:ext uri="{FF2B5EF4-FFF2-40B4-BE49-F238E27FC236}">
                    <a16:creationId xmlns:a16="http://schemas.microsoft.com/office/drawing/2014/main" id="{2C542A94-86F7-824B-A9EF-78E33B285F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970"/>
                <a:ext cx="2859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7620" name="Freeform 276">
              <a:extLst>
                <a:ext uri="{FF2B5EF4-FFF2-40B4-BE49-F238E27FC236}">
                  <a16:creationId xmlns:a16="http://schemas.microsoft.com/office/drawing/2014/main" id="{658459BE-8498-D44E-B53C-DF230E7F3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" y="869"/>
              <a:ext cx="696" cy="640"/>
            </a:xfrm>
            <a:custGeom>
              <a:avLst/>
              <a:gdLst>
                <a:gd name="T0" fmla="*/ 1390 w 1390"/>
                <a:gd name="T1" fmla="*/ 1280 h 1280"/>
                <a:gd name="T2" fmla="*/ 1315 w 1390"/>
                <a:gd name="T3" fmla="*/ 1250 h 1280"/>
                <a:gd name="T4" fmla="*/ 1163 w 1390"/>
                <a:gd name="T5" fmla="*/ 1192 h 1280"/>
                <a:gd name="T6" fmla="*/ 1033 w 1390"/>
                <a:gd name="T7" fmla="*/ 1152 h 1280"/>
                <a:gd name="T8" fmla="*/ 874 w 1390"/>
                <a:gd name="T9" fmla="*/ 1080 h 1280"/>
                <a:gd name="T10" fmla="*/ 746 w 1390"/>
                <a:gd name="T11" fmla="*/ 993 h 1280"/>
                <a:gd name="T12" fmla="*/ 631 w 1390"/>
                <a:gd name="T13" fmla="*/ 879 h 1280"/>
                <a:gd name="T14" fmla="*/ 401 w 1390"/>
                <a:gd name="T15" fmla="*/ 633 h 1280"/>
                <a:gd name="T16" fmla="*/ 213 w 1390"/>
                <a:gd name="T17" fmla="*/ 437 h 1280"/>
                <a:gd name="T18" fmla="*/ 114 w 1390"/>
                <a:gd name="T19" fmla="*/ 283 h 1280"/>
                <a:gd name="T20" fmla="*/ 52 w 1390"/>
                <a:gd name="T21" fmla="*/ 160 h 1280"/>
                <a:gd name="T22" fmla="*/ 20 w 1390"/>
                <a:gd name="T23" fmla="*/ 73 h 1280"/>
                <a:gd name="T24" fmla="*/ 0 w 1390"/>
                <a:gd name="T25" fmla="*/ 0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0" h="1280">
                  <a:moveTo>
                    <a:pt x="1390" y="1280"/>
                  </a:moveTo>
                  <a:lnTo>
                    <a:pt x="1315" y="1250"/>
                  </a:lnTo>
                  <a:lnTo>
                    <a:pt x="1163" y="1192"/>
                  </a:lnTo>
                  <a:lnTo>
                    <a:pt x="1033" y="1152"/>
                  </a:lnTo>
                  <a:lnTo>
                    <a:pt x="874" y="1080"/>
                  </a:lnTo>
                  <a:lnTo>
                    <a:pt x="746" y="993"/>
                  </a:lnTo>
                  <a:lnTo>
                    <a:pt x="631" y="879"/>
                  </a:lnTo>
                  <a:lnTo>
                    <a:pt x="401" y="633"/>
                  </a:lnTo>
                  <a:lnTo>
                    <a:pt x="213" y="437"/>
                  </a:lnTo>
                  <a:lnTo>
                    <a:pt x="114" y="283"/>
                  </a:lnTo>
                  <a:lnTo>
                    <a:pt x="52" y="160"/>
                  </a:lnTo>
                  <a:lnTo>
                    <a:pt x="20" y="73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21" name="Freeform 277">
              <a:extLst>
                <a:ext uri="{FF2B5EF4-FFF2-40B4-BE49-F238E27FC236}">
                  <a16:creationId xmlns:a16="http://schemas.microsoft.com/office/drawing/2014/main" id="{C2636F72-180E-9B46-96E4-D7A09E941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1088"/>
              <a:ext cx="351" cy="275"/>
            </a:xfrm>
            <a:custGeom>
              <a:avLst/>
              <a:gdLst>
                <a:gd name="T0" fmla="*/ 701 w 701"/>
                <a:gd name="T1" fmla="*/ 0 h 551"/>
                <a:gd name="T2" fmla="*/ 625 w 701"/>
                <a:gd name="T3" fmla="*/ 82 h 551"/>
                <a:gd name="T4" fmla="*/ 505 w 701"/>
                <a:gd name="T5" fmla="*/ 232 h 551"/>
                <a:gd name="T6" fmla="*/ 403 w 701"/>
                <a:gd name="T7" fmla="*/ 344 h 551"/>
                <a:gd name="T8" fmla="*/ 330 w 701"/>
                <a:gd name="T9" fmla="*/ 411 h 551"/>
                <a:gd name="T10" fmla="*/ 257 w 701"/>
                <a:gd name="T11" fmla="*/ 463 h 551"/>
                <a:gd name="T12" fmla="*/ 129 w 701"/>
                <a:gd name="T13" fmla="*/ 519 h 551"/>
                <a:gd name="T14" fmla="*/ 0 w 701"/>
                <a:gd name="T15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551">
                  <a:moveTo>
                    <a:pt x="701" y="0"/>
                  </a:moveTo>
                  <a:lnTo>
                    <a:pt x="625" y="82"/>
                  </a:lnTo>
                  <a:lnTo>
                    <a:pt x="505" y="232"/>
                  </a:lnTo>
                  <a:lnTo>
                    <a:pt x="403" y="344"/>
                  </a:lnTo>
                  <a:lnTo>
                    <a:pt x="330" y="411"/>
                  </a:lnTo>
                  <a:lnTo>
                    <a:pt x="257" y="463"/>
                  </a:lnTo>
                  <a:lnTo>
                    <a:pt x="129" y="519"/>
                  </a:lnTo>
                  <a:lnTo>
                    <a:pt x="0" y="551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22" name="Arc 278">
              <a:extLst>
                <a:ext uri="{FF2B5EF4-FFF2-40B4-BE49-F238E27FC236}">
                  <a16:creationId xmlns:a16="http://schemas.microsoft.com/office/drawing/2014/main" id="{B3DD2219-D7C1-D143-855D-768AF6203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1147"/>
              <a:ext cx="36" cy="27"/>
            </a:xfrm>
            <a:custGeom>
              <a:avLst/>
              <a:gdLst>
                <a:gd name="G0" fmla="+- 19766 0 0"/>
                <a:gd name="G1" fmla="+- 0 0 0"/>
                <a:gd name="G2" fmla="+- 21600 0 0"/>
                <a:gd name="T0" fmla="*/ 4326 w 19766"/>
                <a:gd name="T1" fmla="*/ 15105 h 15105"/>
                <a:gd name="T2" fmla="*/ 0 w 19766"/>
                <a:gd name="T3" fmla="*/ 8710 h 15105"/>
                <a:gd name="T4" fmla="*/ 19766 w 19766"/>
                <a:gd name="T5" fmla="*/ 0 h 15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766" h="15105" fill="none" extrusionOk="0">
                  <a:moveTo>
                    <a:pt x="4325" y="15105"/>
                  </a:moveTo>
                  <a:cubicBezTo>
                    <a:pt x="2511" y="13250"/>
                    <a:pt x="1046" y="11084"/>
                    <a:pt x="-1" y="8710"/>
                  </a:cubicBezTo>
                </a:path>
                <a:path w="19766" h="15105" stroke="0" extrusionOk="0">
                  <a:moveTo>
                    <a:pt x="4325" y="15105"/>
                  </a:moveTo>
                  <a:cubicBezTo>
                    <a:pt x="2511" y="13250"/>
                    <a:pt x="1046" y="11084"/>
                    <a:pt x="-1" y="8710"/>
                  </a:cubicBezTo>
                  <a:lnTo>
                    <a:pt x="197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23" name="Line 279">
              <a:extLst>
                <a:ext uri="{FF2B5EF4-FFF2-40B4-BE49-F238E27FC236}">
                  <a16:creationId xmlns:a16="http://schemas.microsoft.com/office/drawing/2014/main" id="{28924380-A964-254B-A7F7-0D3F998E46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4" y="1150"/>
              <a:ext cx="27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24" name="Line 280">
              <a:extLst>
                <a:ext uri="{FF2B5EF4-FFF2-40B4-BE49-F238E27FC236}">
                  <a16:creationId xmlns:a16="http://schemas.microsoft.com/office/drawing/2014/main" id="{EB8D21B7-FAC8-9C4B-AB7C-7D8458ACD8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7" y="1150"/>
              <a:ext cx="34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25" name="Arc 281">
              <a:extLst>
                <a:ext uri="{FF2B5EF4-FFF2-40B4-BE49-F238E27FC236}">
                  <a16:creationId xmlns:a16="http://schemas.microsoft.com/office/drawing/2014/main" id="{B61C5E92-6DAC-9344-B198-41B694E6D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" y="1150"/>
              <a:ext cx="34" cy="26"/>
            </a:xfrm>
            <a:custGeom>
              <a:avLst/>
              <a:gdLst>
                <a:gd name="G0" fmla="+- 19777 0 0"/>
                <a:gd name="G1" fmla="+- 0 0 0"/>
                <a:gd name="G2" fmla="+- 21600 0 0"/>
                <a:gd name="T0" fmla="*/ 4276 w 19777"/>
                <a:gd name="T1" fmla="*/ 15042 h 15042"/>
                <a:gd name="T2" fmla="*/ 0 w 19777"/>
                <a:gd name="T3" fmla="*/ 8686 h 15042"/>
                <a:gd name="T4" fmla="*/ 19777 w 19777"/>
                <a:gd name="T5" fmla="*/ 0 h 15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777" h="15042" fill="none" extrusionOk="0">
                  <a:moveTo>
                    <a:pt x="4275" y="15042"/>
                  </a:moveTo>
                  <a:cubicBezTo>
                    <a:pt x="2483" y="13195"/>
                    <a:pt x="1035" y="11042"/>
                    <a:pt x="0" y="8685"/>
                  </a:cubicBezTo>
                </a:path>
                <a:path w="19777" h="15042" stroke="0" extrusionOk="0">
                  <a:moveTo>
                    <a:pt x="4275" y="15042"/>
                  </a:moveTo>
                  <a:cubicBezTo>
                    <a:pt x="2483" y="13195"/>
                    <a:pt x="1035" y="11042"/>
                    <a:pt x="0" y="8685"/>
                  </a:cubicBezTo>
                  <a:lnTo>
                    <a:pt x="19777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26" name="Line 282">
              <a:extLst>
                <a:ext uri="{FF2B5EF4-FFF2-40B4-BE49-F238E27FC236}">
                  <a16:creationId xmlns:a16="http://schemas.microsoft.com/office/drawing/2014/main" id="{235FCDB9-C9DC-E949-9324-32588D0E1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1" y="1177"/>
              <a:ext cx="43" cy="4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27" name="Arc 283">
              <a:extLst>
                <a:ext uri="{FF2B5EF4-FFF2-40B4-BE49-F238E27FC236}">
                  <a16:creationId xmlns:a16="http://schemas.microsoft.com/office/drawing/2014/main" id="{97E46B3E-704E-F344-B360-732D87281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1" y="1121"/>
              <a:ext cx="35" cy="28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9405 w 19405"/>
                <a:gd name="T1" fmla="*/ 9488 h 15536"/>
                <a:gd name="T2" fmla="*/ 15006 w 19405"/>
                <a:gd name="T3" fmla="*/ 15536 h 15536"/>
                <a:gd name="T4" fmla="*/ 0 w 19405"/>
                <a:gd name="T5" fmla="*/ 0 h 15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405" h="15536" fill="none" extrusionOk="0">
                  <a:moveTo>
                    <a:pt x="19404" y="9487"/>
                  </a:moveTo>
                  <a:cubicBezTo>
                    <a:pt x="18301" y="11744"/>
                    <a:pt x="16812" y="13791"/>
                    <a:pt x="15006" y="15536"/>
                  </a:cubicBezTo>
                </a:path>
                <a:path w="19405" h="15536" stroke="0" extrusionOk="0">
                  <a:moveTo>
                    <a:pt x="19404" y="9487"/>
                  </a:moveTo>
                  <a:cubicBezTo>
                    <a:pt x="18301" y="11744"/>
                    <a:pt x="16812" y="13791"/>
                    <a:pt x="15006" y="155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28" name="Line 284">
              <a:extLst>
                <a:ext uri="{FF2B5EF4-FFF2-40B4-BE49-F238E27FC236}">
                  <a16:creationId xmlns:a16="http://schemas.microsoft.com/office/drawing/2014/main" id="{181DA6D1-C57B-3B49-AD50-B3B8DC16A5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2" y="1124"/>
              <a:ext cx="34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29" name="Line 285">
              <a:extLst>
                <a:ext uri="{FF2B5EF4-FFF2-40B4-BE49-F238E27FC236}">
                  <a16:creationId xmlns:a16="http://schemas.microsoft.com/office/drawing/2014/main" id="{0D2A7073-3DCD-E645-A269-D5DF62E6B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2" y="1124"/>
              <a:ext cx="26" cy="2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30" name="Arc 286">
              <a:extLst>
                <a:ext uri="{FF2B5EF4-FFF2-40B4-BE49-F238E27FC236}">
                  <a16:creationId xmlns:a16="http://schemas.microsoft.com/office/drawing/2014/main" id="{211F2F63-EE7A-7D4D-883A-97E0F676D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3" y="1124"/>
              <a:ext cx="34" cy="26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9641 w 19641"/>
                <a:gd name="T1" fmla="*/ 8988 h 15105"/>
                <a:gd name="T2" fmla="*/ 15440 w 19641"/>
                <a:gd name="T3" fmla="*/ 15105 h 15105"/>
                <a:gd name="T4" fmla="*/ 0 w 19641"/>
                <a:gd name="T5" fmla="*/ 0 h 15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41" h="15105" fill="none" extrusionOk="0">
                  <a:moveTo>
                    <a:pt x="19641" y="8988"/>
                  </a:moveTo>
                  <a:cubicBezTo>
                    <a:pt x="18604" y="11254"/>
                    <a:pt x="17182" y="13323"/>
                    <a:pt x="15440" y="15105"/>
                  </a:cubicBezTo>
                </a:path>
                <a:path w="19641" h="15105" stroke="0" extrusionOk="0">
                  <a:moveTo>
                    <a:pt x="19641" y="8988"/>
                  </a:moveTo>
                  <a:cubicBezTo>
                    <a:pt x="18604" y="11254"/>
                    <a:pt x="17182" y="13323"/>
                    <a:pt x="15440" y="1510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31" name="Line 287">
              <a:extLst>
                <a:ext uri="{FF2B5EF4-FFF2-40B4-BE49-F238E27FC236}">
                  <a16:creationId xmlns:a16="http://schemas.microsoft.com/office/drawing/2014/main" id="{5085E26D-9135-3D40-8DD1-88DA1BCCDB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9" y="1151"/>
              <a:ext cx="43" cy="4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32" name="Rectangle 288">
              <a:extLst>
                <a:ext uri="{FF2B5EF4-FFF2-40B4-BE49-F238E27FC236}">
                  <a16:creationId xmlns:a16="http://schemas.microsoft.com/office/drawing/2014/main" id="{A272F1F0-B379-8A49-BEB0-7726AAA8B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" y="561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1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33" name="Rectangle 289">
              <a:extLst>
                <a:ext uri="{FF2B5EF4-FFF2-40B4-BE49-F238E27FC236}">
                  <a16:creationId xmlns:a16="http://schemas.microsoft.com/office/drawing/2014/main" id="{F86AF1DB-FE67-554F-8D6F-AF1B19FE1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" y="561"/>
              <a:ext cx="1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.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34" name="Rectangle 290">
              <a:extLst>
                <a:ext uri="{FF2B5EF4-FFF2-40B4-BE49-F238E27FC236}">
                  <a16:creationId xmlns:a16="http://schemas.microsoft.com/office/drawing/2014/main" id="{D6B347E6-51DA-D646-A8C6-0B36F205A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9" y="561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0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35" name="Rectangle 291">
              <a:extLst>
                <a:ext uri="{FF2B5EF4-FFF2-40B4-BE49-F238E27FC236}">
                  <a16:creationId xmlns:a16="http://schemas.microsoft.com/office/drawing/2014/main" id="{06F5E7CA-0AD3-F341-B202-BFE643C8D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" y="756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2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36" name="Rectangle 292">
              <a:extLst>
                <a:ext uri="{FF2B5EF4-FFF2-40B4-BE49-F238E27FC236}">
                  <a16:creationId xmlns:a16="http://schemas.microsoft.com/office/drawing/2014/main" id="{E780D87A-267A-1C4D-8AED-3E894E552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6" y="756"/>
              <a:ext cx="1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.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37" name="Rectangle 293">
              <a:extLst>
                <a:ext uri="{FF2B5EF4-FFF2-40B4-BE49-F238E27FC236}">
                  <a16:creationId xmlns:a16="http://schemas.microsoft.com/office/drawing/2014/main" id="{7F6C9771-ED8F-854F-9E33-9D6A4AC05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" y="756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0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38" name="Rectangle 294">
              <a:extLst>
                <a:ext uri="{FF2B5EF4-FFF2-40B4-BE49-F238E27FC236}">
                  <a16:creationId xmlns:a16="http://schemas.microsoft.com/office/drawing/2014/main" id="{82F16C6B-5E51-544C-A855-33A5ABE41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2" y="945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3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39" name="Rectangle 295">
              <a:extLst>
                <a:ext uri="{FF2B5EF4-FFF2-40B4-BE49-F238E27FC236}">
                  <a16:creationId xmlns:a16="http://schemas.microsoft.com/office/drawing/2014/main" id="{4C85BFB0-9153-F944-AC8F-00954AAB0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7" y="945"/>
              <a:ext cx="1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.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40" name="Rectangle 296">
              <a:extLst>
                <a:ext uri="{FF2B5EF4-FFF2-40B4-BE49-F238E27FC236}">
                  <a16:creationId xmlns:a16="http://schemas.microsoft.com/office/drawing/2014/main" id="{6C4D3958-2C44-8D42-90EF-119BDFDBD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" y="945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0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41" name="Rectangle 297">
              <a:extLst>
                <a:ext uri="{FF2B5EF4-FFF2-40B4-BE49-F238E27FC236}">
                  <a16:creationId xmlns:a16="http://schemas.microsoft.com/office/drawing/2014/main" id="{EBCB545E-AD11-E948-8714-7D166DE2C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0" y="1326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5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42" name="Rectangle 298">
              <a:extLst>
                <a:ext uri="{FF2B5EF4-FFF2-40B4-BE49-F238E27FC236}">
                  <a16:creationId xmlns:a16="http://schemas.microsoft.com/office/drawing/2014/main" id="{BCD2B190-390C-3641-ADA7-35E20905A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5" y="1326"/>
              <a:ext cx="1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.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43" name="Rectangle 299">
              <a:extLst>
                <a:ext uri="{FF2B5EF4-FFF2-40B4-BE49-F238E27FC236}">
                  <a16:creationId xmlns:a16="http://schemas.microsoft.com/office/drawing/2014/main" id="{1822AB48-6D5D-154C-A284-A757C248C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" y="1326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0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44" name="Rectangle 300">
              <a:extLst>
                <a:ext uri="{FF2B5EF4-FFF2-40B4-BE49-F238E27FC236}">
                  <a16:creationId xmlns:a16="http://schemas.microsoft.com/office/drawing/2014/main" id="{9CD3E486-28D5-7E45-9F7E-1D8C814CE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" y="787"/>
              <a:ext cx="10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600">
                  <a:solidFill>
                    <a:srgbClr val="000000"/>
                  </a:solidFill>
                  <a:latin typeface="Book Antiqua" panose="02040602050305030304" pitchFamily="18" charset="0"/>
                </a:rPr>
                <a:t>M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45" name="Rectangle 301">
              <a:extLst>
                <a:ext uri="{FF2B5EF4-FFF2-40B4-BE49-F238E27FC236}">
                  <a16:creationId xmlns:a16="http://schemas.microsoft.com/office/drawing/2014/main" id="{7B9BCED6-758D-DC4B-A3C0-C62A1C4BE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672"/>
              <a:ext cx="51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900">
                  <a:solidFill>
                    <a:srgbClr val="000000"/>
                  </a:solidFill>
                  <a:latin typeface="Book Antiqua" panose="02040602050305030304" pitchFamily="18" charset="0"/>
                </a:rPr>
                <a:t>Plio-Pleistocene</a:t>
              </a:r>
              <a:endParaRPr lang="it-IT" altLang="it-IT" sz="900">
                <a:latin typeface="Times New Roman" panose="02020603050405020304" pitchFamily="18" charset="0"/>
              </a:endParaRPr>
            </a:p>
          </p:txBody>
        </p:sp>
        <p:sp>
          <p:nvSpPr>
            <p:cNvPr id="57646" name="Rectangle 302">
              <a:extLst>
                <a:ext uri="{FF2B5EF4-FFF2-40B4-BE49-F238E27FC236}">
                  <a16:creationId xmlns:a16="http://schemas.microsoft.com/office/drawing/2014/main" id="{38A9C754-A6EC-564E-B172-65483E9AA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" y="1000"/>
              <a:ext cx="950" cy="96"/>
            </a:xfrm>
            <a:prstGeom prst="rect">
              <a:avLst/>
            </a:prstGeom>
            <a:solidFill>
              <a:srgbClr val="BBF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000">
                  <a:solidFill>
                    <a:srgbClr val="000000"/>
                  </a:solidFill>
                  <a:latin typeface="Book Antiqua" panose="02040602050305030304" pitchFamily="18" charset="0"/>
                </a:rPr>
                <a:t>Apulian carbonate platform</a:t>
              </a:r>
              <a:endParaRPr lang="it-IT" altLang="it-IT" sz="1000">
                <a:latin typeface="Times New Roman" panose="02020603050405020304" pitchFamily="18" charset="0"/>
              </a:endParaRPr>
            </a:p>
          </p:txBody>
        </p:sp>
        <p:sp>
          <p:nvSpPr>
            <p:cNvPr id="57647" name="Rectangle 303">
              <a:extLst>
                <a:ext uri="{FF2B5EF4-FFF2-40B4-BE49-F238E27FC236}">
                  <a16:creationId xmlns:a16="http://schemas.microsoft.com/office/drawing/2014/main" id="{D45050B3-8B03-654C-9241-9CBCE0AE6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3" y="993"/>
              <a:ext cx="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200">
                  <a:solidFill>
                    <a:srgbClr val="000000"/>
                  </a:solidFill>
                  <a:latin typeface="Book Antiqua" panose="02040602050305030304" pitchFamily="18" charset="0"/>
                </a:rPr>
                <a:t> 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48" name="Rectangle 304">
              <a:extLst>
                <a:ext uri="{FF2B5EF4-FFF2-40B4-BE49-F238E27FC236}">
                  <a16:creationId xmlns:a16="http://schemas.microsoft.com/office/drawing/2014/main" id="{1796E4E9-8A0E-7D43-9FDE-194AB1E9F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004"/>
              <a:ext cx="3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900">
                  <a:solidFill>
                    <a:srgbClr val="000000"/>
                  </a:solidFill>
                  <a:latin typeface="Book Antiqua" panose="02040602050305030304" pitchFamily="18" charset="0"/>
                </a:rPr>
                <a:t>Pleistocene</a:t>
              </a:r>
              <a:endParaRPr lang="it-IT" altLang="it-IT" sz="900">
                <a:latin typeface="Times New Roman" panose="02020603050405020304" pitchFamily="18" charset="0"/>
              </a:endParaRPr>
            </a:p>
          </p:txBody>
        </p:sp>
        <p:sp>
          <p:nvSpPr>
            <p:cNvPr id="57649" name="Rectangle 305">
              <a:extLst>
                <a:ext uri="{FF2B5EF4-FFF2-40B4-BE49-F238E27FC236}">
                  <a16:creationId xmlns:a16="http://schemas.microsoft.com/office/drawing/2014/main" id="{ADC55D20-15D0-4B45-B216-A133C1B20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375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0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50" name="Rectangle 306">
              <a:extLst>
                <a:ext uri="{FF2B5EF4-FFF2-40B4-BE49-F238E27FC236}">
                  <a16:creationId xmlns:a16="http://schemas.microsoft.com/office/drawing/2014/main" id="{E69AF624-83BC-C34D-ACF9-81F52A3DD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34"/>
              <a:ext cx="10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SW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51" name="Rectangle 307">
              <a:extLst>
                <a:ext uri="{FF2B5EF4-FFF2-40B4-BE49-F238E27FC236}">
                  <a16:creationId xmlns:a16="http://schemas.microsoft.com/office/drawing/2014/main" id="{3F62EC0A-A38E-3B49-8AF9-119194321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1" y="335"/>
              <a:ext cx="1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800">
                  <a:solidFill>
                    <a:srgbClr val="000000"/>
                  </a:solidFill>
                  <a:latin typeface="Book Antiqua" panose="02040602050305030304" pitchFamily="18" charset="0"/>
                </a:rPr>
                <a:t>E-NE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52" name="Rectangle 308">
              <a:extLst>
                <a:ext uri="{FF2B5EF4-FFF2-40B4-BE49-F238E27FC236}">
                  <a16:creationId xmlns:a16="http://schemas.microsoft.com/office/drawing/2014/main" id="{91F0C41E-BCBD-3E42-9AED-9BF524AF1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332"/>
              <a:ext cx="598" cy="207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53" name="Rectangle 309">
              <a:extLst>
                <a:ext uri="{FF2B5EF4-FFF2-40B4-BE49-F238E27FC236}">
                  <a16:creationId xmlns:a16="http://schemas.microsoft.com/office/drawing/2014/main" id="{4908E63F-49FB-8E4D-BC79-D5C1E44E9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96"/>
              <a:ext cx="60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200" b="1">
                  <a:solidFill>
                    <a:srgbClr val="000000"/>
                  </a:solidFill>
                  <a:latin typeface="Book Antiqua" panose="02040602050305030304" pitchFamily="18" charset="0"/>
                </a:rPr>
                <a:t>HELLENIDES</a:t>
              </a:r>
              <a:endParaRPr lang="it-IT" altLang="it-IT" b="1">
                <a:latin typeface="Times New Roman" panose="02020603050405020304" pitchFamily="18" charset="0"/>
              </a:endParaRPr>
            </a:p>
          </p:txBody>
        </p:sp>
        <p:sp>
          <p:nvSpPr>
            <p:cNvPr id="57654" name="Rectangle 310">
              <a:extLst>
                <a:ext uri="{FF2B5EF4-FFF2-40B4-BE49-F238E27FC236}">
                  <a16:creationId xmlns:a16="http://schemas.microsoft.com/office/drawing/2014/main" id="{96AB61F2-97CA-3442-AD7E-4C9ECB38A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0" y="425"/>
              <a:ext cx="33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200" b="1">
                  <a:solidFill>
                    <a:srgbClr val="000000"/>
                  </a:solidFill>
                  <a:latin typeface="Book Antiqua" panose="02040602050305030304" pitchFamily="18" charset="0"/>
                </a:rPr>
                <a:t>FRONT</a:t>
              </a:r>
              <a:endParaRPr lang="it-IT" altLang="it-IT" b="1">
                <a:latin typeface="Times New Roman" panose="02020603050405020304" pitchFamily="18" charset="0"/>
              </a:endParaRPr>
            </a:p>
          </p:txBody>
        </p:sp>
        <p:sp>
          <p:nvSpPr>
            <p:cNvPr id="57655" name="Rectangle 311">
              <a:extLst>
                <a:ext uri="{FF2B5EF4-FFF2-40B4-BE49-F238E27FC236}">
                  <a16:creationId xmlns:a16="http://schemas.microsoft.com/office/drawing/2014/main" id="{5039B7CC-3351-5B4C-95E2-224D0A8E9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" y="276"/>
              <a:ext cx="1105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700">
                  <a:solidFill>
                    <a:srgbClr val="000000"/>
                  </a:solidFill>
                  <a:latin typeface="Geneva" panose="020B0503030404040204" pitchFamily="34" charset="0"/>
                </a:rPr>
                <a:t>Canale d'Otranto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56" name="Rectangle 312">
              <a:extLst>
                <a:ext uri="{FF2B5EF4-FFF2-40B4-BE49-F238E27FC236}">
                  <a16:creationId xmlns:a16="http://schemas.microsoft.com/office/drawing/2014/main" id="{4C8E1D81-049A-8140-BD7A-7F4C436DB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" y="425"/>
              <a:ext cx="1499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700">
                  <a:solidFill>
                    <a:srgbClr val="000000"/>
                  </a:solidFill>
                  <a:latin typeface="Geneva" panose="020B0503030404040204" pitchFamily="34" charset="0"/>
                </a:rPr>
                <a:t>S-Adriatic - Ionian seas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57" name="Rectangle 313">
              <a:extLst>
                <a:ext uri="{FF2B5EF4-FFF2-40B4-BE49-F238E27FC236}">
                  <a16:creationId xmlns:a16="http://schemas.microsoft.com/office/drawing/2014/main" id="{0D0CE654-AA05-B746-B9E0-9BB870D58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" y="488"/>
              <a:ext cx="618" cy="209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58" name="Rectangle 314">
              <a:extLst>
                <a:ext uri="{FF2B5EF4-FFF2-40B4-BE49-F238E27FC236}">
                  <a16:creationId xmlns:a16="http://schemas.microsoft.com/office/drawing/2014/main" id="{D9D93CCA-D4FF-F447-B150-BE831071C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477"/>
              <a:ext cx="5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200">
                  <a:solidFill>
                    <a:srgbClr val="000000"/>
                  </a:solidFill>
                  <a:latin typeface="Book Antiqua" panose="02040602050305030304" pitchFamily="18" charset="0"/>
                </a:rPr>
                <a:t>negative  fold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59" name="Rectangle 315">
              <a:extLst>
                <a:ext uri="{FF2B5EF4-FFF2-40B4-BE49-F238E27FC236}">
                  <a16:creationId xmlns:a16="http://schemas.microsoft.com/office/drawing/2014/main" id="{E7F00654-9665-EF4A-998D-5329E7BDC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" y="581"/>
              <a:ext cx="4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200">
                  <a:solidFill>
                    <a:srgbClr val="000000"/>
                  </a:solidFill>
                  <a:latin typeface="Book Antiqua" panose="02040602050305030304" pitchFamily="18" charset="0"/>
                </a:rPr>
                <a:t>total  uplift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60" name="Rectangle 316">
              <a:extLst>
                <a:ext uri="{FF2B5EF4-FFF2-40B4-BE49-F238E27FC236}">
                  <a16:creationId xmlns:a16="http://schemas.microsoft.com/office/drawing/2014/main" id="{66B5D62D-EDF3-724E-A863-6B0028167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0" y="87"/>
              <a:ext cx="592" cy="20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61" name="Rectangle 317">
              <a:extLst>
                <a:ext uri="{FF2B5EF4-FFF2-40B4-BE49-F238E27FC236}">
                  <a16:creationId xmlns:a16="http://schemas.microsoft.com/office/drawing/2014/main" id="{7FD1CB63-B51D-5340-8C3A-9C88D95AB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4" y="75"/>
              <a:ext cx="53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200">
                  <a:solidFill>
                    <a:srgbClr val="000000"/>
                  </a:solidFill>
                  <a:latin typeface="Book Antiqua" panose="02040602050305030304" pitchFamily="18" charset="0"/>
                </a:rPr>
                <a:t>positive  fold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62" name="Rectangle 318">
              <a:extLst>
                <a:ext uri="{FF2B5EF4-FFF2-40B4-BE49-F238E27FC236}">
                  <a16:creationId xmlns:a16="http://schemas.microsoft.com/office/drawing/2014/main" id="{EF29C367-A2EF-DE40-9B4D-09BA8B440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5" y="179"/>
              <a:ext cx="4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200">
                  <a:solidFill>
                    <a:srgbClr val="000000"/>
                  </a:solidFill>
                  <a:latin typeface="Book Antiqua" panose="02040602050305030304" pitchFamily="18" charset="0"/>
                </a:rPr>
                <a:t>total  uplift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63" name="Rectangle 319">
              <a:extLst>
                <a:ext uri="{FF2B5EF4-FFF2-40B4-BE49-F238E27FC236}">
                  <a16:creationId xmlns:a16="http://schemas.microsoft.com/office/drawing/2014/main" id="{9D55C31D-7AE7-FE42-80FA-588007E1D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" y="799"/>
              <a:ext cx="263" cy="13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64" name="Rectangle 320">
              <a:extLst>
                <a:ext uri="{FF2B5EF4-FFF2-40B4-BE49-F238E27FC236}">
                  <a16:creationId xmlns:a16="http://schemas.microsoft.com/office/drawing/2014/main" id="{F1E89FEE-8325-8143-ADD8-D28B06DA9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" y="787"/>
              <a:ext cx="24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000">
                  <a:solidFill>
                    <a:srgbClr val="000000"/>
                  </a:solidFill>
                  <a:latin typeface="Book Antiqua" panose="02040602050305030304" pitchFamily="18" charset="0"/>
                </a:rPr>
                <a:t>deeper</a:t>
              </a:r>
              <a:endParaRPr lang="it-IT" altLang="it-IT" sz="1000">
                <a:latin typeface="Times New Roman" panose="02020603050405020304" pitchFamily="18" charset="0"/>
              </a:endParaRPr>
            </a:p>
          </p:txBody>
        </p:sp>
        <p:sp>
          <p:nvSpPr>
            <p:cNvPr id="57665" name="Rectangle 321">
              <a:extLst>
                <a:ext uri="{FF2B5EF4-FFF2-40B4-BE49-F238E27FC236}">
                  <a16:creationId xmlns:a16="http://schemas.microsoft.com/office/drawing/2014/main" id="{DA06ABCF-4802-AF48-B5F4-EA11083C9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" y="852"/>
              <a:ext cx="33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000">
                  <a:solidFill>
                    <a:srgbClr val="000000"/>
                  </a:solidFill>
                  <a:latin typeface="Book Antiqua" panose="02040602050305030304" pitchFamily="18" charset="0"/>
                </a:rPr>
                <a:t> foredeep</a:t>
              </a:r>
              <a:endParaRPr lang="it-IT" altLang="it-IT" sz="1000">
                <a:latin typeface="Times New Roman" panose="02020603050405020304" pitchFamily="18" charset="0"/>
              </a:endParaRPr>
            </a:p>
          </p:txBody>
        </p:sp>
        <p:sp>
          <p:nvSpPr>
            <p:cNvPr id="57666" name="Rectangle 322">
              <a:extLst>
                <a:ext uri="{FF2B5EF4-FFF2-40B4-BE49-F238E27FC236}">
                  <a16:creationId xmlns:a16="http://schemas.microsoft.com/office/drawing/2014/main" id="{D378FBCB-F5EC-4546-9B4B-43F00AC88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410"/>
              <a:ext cx="561" cy="20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67" name="Rectangle 323">
              <a:extLst>
                <a:ext uri="{FF2B5EF4-FFF2-40B4-BE49-F238E27FC236}">
                  <a16:creationId xmlns:a16="http://schemas.microsoft.com/office/drawing/2014/main" id="{EAA4C044-6E91-514C-8183-7C0E8F773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" y="398"/>
              <a:ext cx="5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200" b="1">
                  <a:solidFill>
                    <a:srgbClr val="000000"/>
                  </a:solidFill>
                  <a:latin typeface="Book Antiqua" panose="02040602050305030304" pitchFamily="18" charset="0"/>
                </a:rPr>
                <a:t>APENNINES</a:t>
              </a:r>
              <a:endParaRPr lang="it-IT" altLang="it-IT" b="1">
                <a:latin typeface="Times New Roman" panose="02020603050405020304" pitchFamily="18" charset="0"/>
              </a:endParaRPr>
            </a:p>
          </p:txBody>
        </p:sp>
        <p:sp>
          <p:nvSpPr>
            <p:cNvPr id="57668" name="Rectangle 324">
              <a:extLst>
                <a:ext uri="{FF2B5EF4-FFF2-40B4-BE49-F238E27FC236}">
                  <a16:creationId xmlns:a16="http://schemas.microsoft.com/office/drawing/2014/main" id="{0B31857C-F8EA-174C-B2FC-2137C9C19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" y="503"/>
              <a:ext cx="33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200" b="1">
                  <a:solidFill>
                    <a:srgbClr val="000000"/>
                  </a:solidFill>
                  <a:latin typeface="Book Antiqua" panose="02040602050305030304" pitchFamily="18" charset="0"/>
                </a:rPr>
                <a:t>FRONT</a:t>
              </a:r>
              <a:endParaRPr lang="it-IT" altLang="it-IT" b="1">
                <a:latin typeface="Times New Roman" panose="02020603050405020304" pitchFamily="18" charset="0"/>
              </a:endParaRPr>
            </a:p>
          </p:txBody>
        </p:sp>
        <p:sp>
          <p:nvSpPr>
            <p:cNvPr id="57669" name="Rectangle 325">
              <a:extLst>
                <a:ext uri="{FF2B5EF4-FFF2-40B4-BE49-F238E27FC236}">
                  <a16:creationId xmlns:a16="http://schemas.microsoft.com/office/drawing/2014/main" id="{08F53561-6103-D349-85AB-D869F9E56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" y="1643"/>
              <a:ext cx="1351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70" name="Rectangle 326">
              <a:extLst>
                <a:ext uri="{FF2B5EF4-FFF2-40B4-BE49-F238E27FC236}">
                  <a16:creationId xmlns:a16="http://schemas.microsoft.com/office/drawing/2014/main" id="{ED17A3DB-0F1C-714D-BFD2-067D80F0D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8" y="1631"/>
              <a:ext cx="134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200">
                  <a:solidFill>
                    <a:srgbClr val="000000"/>
                  </a:solidFill>
                  <a:latin typeface="Book Antiqua" panose="02040602050305030304" pitchFamily="18" charset="0"/>
                </a:rPr>
                <a:t>regional subsidence &lt; fold uplift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71" name="Rectangle 327">
              <a:extLst>
                <a:ext uri="{FF2B5EF4-FFF2-40B4-BE49-F238E27FC236}">
                  <a16:creationId xmlns:a16="http://schemas.microsoft.com/office/drawing/2014/main" id="{D64D53DD-5E83-9D4D-B452-E464777CF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" y="1643"/>
              <a:ext cx="1352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72" name="Rectangle 328">
              <a:extLst>
                <a:ext uri="{FF2B5EF4-FFF2-40B4-BE49-F238E27FC236}">
                  <a16:creationId xmlns:a16="http://schemas.microsoft.com/office/drawing/2014/main" id="{D18CDBD4-7AC6-AA46-AAB7-3E7B46007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1631"/>
              <a:ext cx="134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200">
                  <a:solidFill>
                    <a:srgbClr val="000000"/>
                  </a:solidFill>
                  <a:latin typeface="Book Antiqua" panose="02040602050305030304" pitchFamily="18" charset="0"/>
                </a:rPr>
                <a:t>regional subsidence &gt; fold uplift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73" name="Rectangle 329">
              <a:extLst>
                <a:ext uri="{FF2B5EF4-FFF2-40B4-BE49-F238E27FC236}">
                  <a16:creationId xmlns:a16="http://schemas.microsoft.com/office/drawing/2014/main" id="{006020A1-45FC-D949-9DDF-4B4A8A89C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5" y="1831"/>
              <a:ext cx="1286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74" name="Rectangle 330">
              <a:extLst>
                <a:ext uri="{FF2B5EF4-FFF2-40B4-BE49-F238E27FC236}">
                  <a16:creationId xmlns:a16="http://schemas.microsoft.com/office/drawing/2014/main" id="{314B9B88-F1F5-644C-9C9B-D7FB95653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6" y="1819"/>
              <a:ext cx="130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1200">
                  <a:solidFill>
                    <a:srgbClr val="000000"/>
                  </a:solidFill>
                  <a:latin typeface="Book Antiqua" panose="02040602050305030304" pitchFamily="18" charset="0"/>
                </a:rPr>
                <a:t>SUBDUCTIONS   DIRECTION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75" name="Rectangle 331">
              <a:extLst>
                <a:ext uri="{FF2B5EF4-FFF2-40B4-BE49-F238E27FC236}">
                  <a16:creationId xmlns:a16="http://schemas.microsoft.com/office/drawing/2014/main" id="{33B7997B-2F15-EF46-8798-0BB1C7D74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" y="1484"/>
              <a:ext cx="31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600">
                  <a:solidFill>
                    <a:srgbClr val="000000"/>
                  </a:solidFill>
                  <a:latin typeface="Geneva" panose="020B0503030404040204" pitchFamily="34" charset="0"/>
                </a:rPr>
                <a:t>C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76" name="Rectangle 332">
              <a:extLst>
                <a:ext uri="{FF2B5EF4-FFF2-40B4-BE49-F238E27FC236}">
                  <a16:creationId xmlns:a16="http://schemas.microsoft.com/office/drawing/2014/main" id="{B4869AB5-B6EE-EE4F-A370-C6EFC61A1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484"/>
              <a:ext cx="29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600">
                  <a:solidFill>
                    <a:srgbClr val="000000"/>
                  </a:solidFill>
                  <a:latin typeface="Geneva" panose="020B0503030404040204" pitchFamily="34" charset="0"/>
                </a:rPr>
                <a:t>R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77" name="Rectangle 333">
              <a:extLst>
                <a:ext uri="{FF2B5EF4-FFF2-40B4-BE49-F238E27FC236}">
                  <a16:creationId xmlns:a16="http://schemas.microsoft.com/office/drawing/2014/main" id="{B948EC59-0885-2B4C-A294-6D0FE1A21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" y="1484"/>
              <a:ext cx="35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600">
                  <a:solidFill>
                    <a:srgbClr val="000000"/>
                  </a:solidFill>
                  <a:latin typeface="Geneva" panose="020B0503030404040204" pitchFamily="34" charset="0"/>
                </a:rPr>
                <a:t>O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78" name="Rectangle 334">
              <a:extLst>
                <a:ext uri="{FF2B5EF4-FFF2-40B4-BE49-F238E27FC236}">
                  <a16:creationId xmlns:a16="http://schemas.microsoft.com/office/drawing/2014/main" id="{6AF898D7-207A-8E40-BC42-EDAE14478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" y="1484"/>
              <a:ext cx="28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600">
                  <a:solidFill>
                    <a:srgbClr val="000000"/>
                  </a:solidFill>
                  <a:latin typeface="Geneva" panose="020B0503030404040204" pitchFamily="34" charset="0"/>
                </a:rPr>
                <a:t>P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79" name="Rectangle 335">
              <a:extLst>
                <a:ext uri="{FF2B5EF4-FFF2-40B4-BE49-F238E27FC236}">
                  <a16:creationId xmlns:a16="http://schemas.microsoft.com/office/drawing/2014/main" id="{BE139DAF-263F-A847-A51B-772B42AE7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" y="1484"/>
              <a:ext cx="16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600">
                  <a:solidFill>
                    <a:srgbClr val="000000"/>
                  </a:solidFill>
                  <a:latin typeface="Geneva" panose="020B0503030404040204" pitchFamily="34" charset="0"/>
                </a:rPr>
                <a:t> 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80" name="Rectangle 336">
              <a:extLst>
                <a:ext uri="{FF2B5EF4-FFF2-40B4-BE49-F238E27FC236}">
                  <a16:creationId xmlns:a16="http://schemas.microsoft.com/office/drawing/2014/main" id="{6FC3AF6F-CA71-FE4A-8611-0A6A984FE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" y="1484"/>
              <a:ext cx="38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600">
                  <a:solidFill>
                    <a:srgbClr val="000000"/>
                  </a:solidFill>
                  <a:latin typeface="Geneva" panose="020B0503030404040204" pitchFamily="34" charset="0"/>
                </a:rPr>
                <a:t>M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81" name="Rectangle 337">
              <a:extLst>
                <a:ext uri="{FF2B5EF4-FFF2-40B4-BE49-F238E27FC236}">
                  <a16:creationId xmlns:a16="http://schemas.microsoft.com/office/drawing/2014/main" id="{24B5DA0B-FE05-6F4B-8021-9E220E081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" y="1484"/>
              <a:ext cx="32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600">
                  <a:solidFill>
                    <a:srgbClr val="000000"/>
                  </a:solidFill>
                  <a:latin typeface="Geneva" panose="020B0503030404040204" pitchFamily="34" charset="0"/>
                </a:rPr>
                <a:t>5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82" name="Rectangle 338">
              <a:extLst>
                <a:ext uri="{FF2B5EF4-FFF2-40B4-BE49-F238E27FC236}">
                  <a16:creationId xmlns:a16="http://schemas.microsoft.com/office/drawing/2014/main" id="{1D711B5A-FAC0-0840-A8CF-B507A2328D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340" y="1025"/>
              <a:ext cx="199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it-IT" altLang="it-IT" sz="600">
                  <a:solidFill>
                    <a:srgbClr val="000000"/>
                  </a:solidFill>
                  <a:latin typeface="Book Antiqua" panose="02040602050305030304" pitchFamily="18" charset="0"/>
                </a:rPr>
                <a:t>Sec TWT</a:t>
              </a:r>
              <a:endParaRPr lang="it-IT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57683" name="Line 339">
              <a:extLst>
                <a:ext uri="{FF2B5EF4-FFF2-40B4-BE49-F238E27FC236}">
                  <a16:creationId xmlns:a16="http://schemas.microsoft.com/office/drawing/2014/main" id="{2AAC28BD-AE39-0C47-9947-13E3730D0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" y="409"/>
              <a:ext cx="532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84" name="Arc 340">
              <a:extLst>
                <a:ext uri="{FF2B5EF4-FFF2-40B4-BE49-F238E27FC236}">
                  <a16:creationId xmlns:a16="http://schemas.microsoft.com/office/drawing/2014/main" id="{FCE757AF-B985-DE45-98A8-76215B42F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" y="2120"/>
              <a:ext cx="47" cy="20"/>
            </a:xfrm>
            <a:custGeom>
              <a:avLst/>
              <a:gdLst>
                <a:gd name="G0" fmla="+- 21536 0 0"/>
                <a:gd name="G1" fmla="+- 8988 0 0"/>
                <a:gd name="G2" fmla="+- 21600 0 0"/>
                <a:gd name="T0" fmla="*/ 0 w 21536"/>
                <a:gd name="T1" fmla="*/ 7331 h 8988"/>
                <a:gd name="T2" fmla="*/ 1895 w 21536"/>
                <a:gd name="T3" fmla="*/ 0 h 8988"/>
                <a:gd name="T4" fmla="*/ 21536 w 21536"/>
                <a:gd name="T5" fmla="*/ 8988 h 8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36" h="8988" fill="none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</a:path>
                <a:path w="21536" h="8988" stroke="0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  <a:lnTo>
                    <a:pt x="21536" y="89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85" name="Line 341">
              <a:extLst>
                <a:ext uri="{FF2B5EF4-FFF2-40B4-BE49-F238E27FC236}">
                  <a16:creationId xmlns:a16="http://schemas.microsoft.com/office/drawing/2014/main" id="{5BC9DC76-09A8-E04E-938F-88A5AB64C9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64" y="2140"/>
              <a:ext cx="44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86" name="Line 342">
              <a:extLst>
                <a:ext uri="{FF2B5EF4-FFF2-40B4-BE49-F238E27FC236}">
                  <a16:creationId xmlns:a16="http://schemas.microsoft.com/office/drawing/2014/main" id="{3B064A50-09DD-F84F-B943-B3088598F4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68" y="2125"/>
              <a:ext cx="40" cy="1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87" name="Arc 343">
              <a:extLst>
                <a:ext uri="{FF2B5EF4-FFF2-40B4-BE49-F238E27FC236}">
                  <a16:creationId xmlns:a16="http://schemas.microsoft.com/office/drawing/2014/main" id="{ABA539BB-7414-AC43-B2D1-BD42F6C47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6" y="2127"/>
              <a:ext cx="42" cy="17"/>
            </a:xfrm>
            <a:custGeom>
              <a:avLst/>
              <a:gdLst>
                <a:gd name="G0" fmla="+- 21536 0 0"/>
                <a:gd name="G1" fmla="+- 8988 0 0"/>
                <a:gd name="G2" fmla="+- 21600 0 0"/>
                <a:gd name="T0" fmla="*/ 0 w 21536"/>
                <a:gd name="T1" fmla="*/ 7331 h 8988"/>
                <a:gd name="T2" fmla="*/ 1895 w 21536"/>
                <a:gd name="T3" fmla="*/ 0 h 8988"/>
                <a:gd name="T4" fmla="*/ 21536 w 21536"/>
                <a:gd name="T5" fmla="*/ 8988 h 8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36" h="8988" fill="none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</a:path>
                <a:path w="21536" h="8988" stroke="0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  <a:lnTo>
                    <a:pt x="21536" y="898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88" name="Arc 344">
              <a:extLst>
                <a:ext uri="{FF2B5EF4-FFF2-40B4-BE49-F238E27FC236}">
                  <a16:creationId xmlns:a16="http://schemas.microsoft.com/office/drawing/2014/main" id="{C30E824F-D15F-E549-9EC8-3AF9F09B7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1923"/>
              <a:ext cx="1573" cy="339"/>
            </a:xfrm>
            <a:custGeom>
              <a:avLst/>
              <a:gdLst>
                <a:gd name="G0" fmla="+- 12 0 0"/>
                <a:gd name="G1" fmla="+- 21600 0 0"/>
                <a:gd name="G2" fmla="+- 21600 0 0"/>
                <a:gd name="T0" fmla="*/ 0 w 19862"/>
                <a:gd name="T1" fmla="*/ 0 h 21600"/>
                <a:gd name="T2" fmla="*/ 19862 w 19862"/>
                <a:gd name="T3" fmla="*/ 13082 h 21600"/>
                <a:gd name="T4" fmla="*/ 12 w 1986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862" h="21600" fill="none" extrusionOk="0">
                  <a:moveTo>
                    <a:pt x="0" y="0"/>
                  </a:moveTo>
                  <a:cubicBezTo>
                    <a:pt x="4" y="0"/>
                    <a:pt x="8" y="0"/>
                    <a:pt x="12" y="0"/>
                  </a:cubicBezTo>
                  <a:cubicBezTo>
                    <a:pt x="8648" y="0"/>
                    <a:pt x="16455" y="5145"/>
                    <a:pt x="19861" y="13082"/>
                  </a:cubicBezTo>
                </a:path>
                <a:path w="19862" h="21600" stroke="0" extrusionOk="0">
                  <a:moveTo>
                    <a:pt x="0" y="0"/>
                  </a:moveTo>
                  <a:cubicBezTo>
                    <a:pt x="4" y="0"/>
                    <a:pt x="8" y="0"/>
                    <a:pt x="12" y="0"/>
                  </a:cubicBezTo>
                  <a:cubicBezTo>
                    <a:pt x="8648" y="0"/>
                    <a:pt x="16455" y="5145"/>
                    <a:pt x="19861" y="13082"/>
                  </a:cubicBezTo>
                  <a:lnTo>
                    <a:pt x="12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89" name="Arc 345">
              <a:extLst>
                <a:ext uri="{FF2B5EF4-FFF2-40B4-BE49-F238E27FC236}">
                  <a16:creationId xmlns:a16="http://schemas.microsoft.com/office/drawing/2014/main" id="{9E86E7D5-F9FC-1849-A7AC-7A1402F38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" y="2319"/>
              <a:ext cx="21" cy="47"/>
            </a:xfrm>
            <a:custGeom>
              <a:avLst/>
              <a:gdLst>
                <a:gd name="G0" fmla="+- 0 0 0"/>
                <a:gd name="G1" fmla="+- 21438 0 0"/>
                <a:gd name="G2" fmla="+- 21600 0 0"/>
                <a:gd name="T0" fmla="*/ 2639 w 9660"/>
                <a:gd name="T1" fmla="*/ 0 h 21438"/>
                <a:gd name="T2" fmla="*/ 9660 w 9660"/>
                <a:gd name="T3" fmla="*/ 2118 h 21438"/>
                <a:gd name="T4" fmla="*/ 0 w 9660"/>
                <a:gd name="T5" fmla="*/ 21438 h 2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60" h="21438" fill="none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</a:path>
                <a:path w="9660" h="21438" stroke="0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  <a:lnTo>
                    <a:pt x="0" y="214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90" name="Line 346">
              <a:extLst>
                <a:ext uri="{FF2B5EF4-FFF2-40B4-BE49-F238E27FC236}">
                  <a16:creationId xmlns:a16="http://schemas.microsoft.com/office/drawing/2014/main" id="{B1F148F0-9517-574E-BD8E-E6BB3F9E26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" y="2326"/>
              <a:ext cx="5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91" name="Line 347">
              <a:extLst>
                <a:ext uri="{FF2B5EF4-FFF2-40B4-BE49-F238E27FC236}">
                  <a16:creationId xmlns:a16="http://schemas.microsoft.com/office/drawing/2014/main" id="{4B122DBF-A763-494A-B244-4BB42FB80C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" y="2331"/>
              <a:ext cx="20" cy="3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92" name="Arc 348">
              <a:extLst>
                <a:ext uri="{FF2B5EF4-FFF2-40B4-BE49-F238E27FC236}">
                  <a16:creationId xmlns:a16="http://schemas.microsoft.com/office/drawing/2014/main" id="{81E109B9-ADFB-254B-823B-26383B1EC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" y="2328"/>
              <a:ext cx="19" cy="42"/>
            </a:xfrm>
            <a:custGeom>
              <a:avLst/>
              <a:gdLst>
                <a:gd name="G0" fmla="+- 0 0 0"/>
                <a:gd name="G1" fmla="+- 21438 0 0"/>
                <a:gd name="G2" fmla="+- 21600 0 0"/>
                <a:gd name="T0" fmla="*/ 2639 w 9660"/>
                <a:gd name="T1" fmla="*/ 0 h 21438"/>
                <a:gd name="T2" fmla="*/ 9660 w 9660"/>
                <a:gd name="T3" fmla="*/ 2118 h 21438"/>
                <a:gd name="T4" fmla="*/ 0 w 9660"/>
                <a:gd name="T5" fmla="*/ 21438 h 2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60" h="21438" fill="none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</a:path>
                <a:path w="9660" h="21438" stroke="0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  <a:lnTo>
                    <a:pt x="0" y="2143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93" name="Arc 349">
              <a:extLst>
                <a:ext uri="{FF2B5EF4-FFF2-40B4-BE49-F238E27FC236}">
                  <a16:creationId xmlns:a16="http://schemas.microsoft.com/office/drawing/2014/main" id="{96197C1E-66B4-474B-9212-02DBC8913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" y="1876"/>
              <a:ext cx="1334" cy="490"/>
            </a:xfrm>
            <a:custGeom>
              <a:avLst/>
              <a:gdLst>
                <a:gd name="G0" fmla="+- 21548 0 0"/>
                <a:gd name="G1" fmla="+- 21600 0 0"/>
                <a:gd name="G2" fmla="+- 21600 0 0"/>
                <a:gd name="T0" fmla="*/ 0 w 21548"/>
                <a:gd name="T1" fmla="*/ 20105 h 21600"/>
                <a:gd name="T2" fmla="*/ 21548 w 21548"/>
                <a:gd name="T3" fmla="*/ 0 h 21600"/>
                <a:gd name="T4" fmla="*/ 21548 w 2154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48" h="21600" fill="none" extrusionOk="0">
                  <a:moveTo>
                    <a:pt x="-1" y="20104"/>
                  </a:moveTo>
                  <a:cubicBezTo>
                    <a:pt x="785" y="8783"/>
                    <a:pt x="10198" y="0"/>
                    <a:pt x="21548" y="0"/>
                  </a:cubicBezTo>
                </a:path>
                <a:path w="21548" h="21600" stroke="0" extrusionOk="0">
                  <a:moveTo>
                    <a:pt x="-1" y="20104"/>
                  </a:moveTo>
                  <a:cubicBezTo>
                    <a:pt x="785" y="8783"/>
                    <a:pt x="10198" y="0"/>
                    <a:pt x="21548" y="0"/>
                  </a:cubicBezTo>
                  <a:lnTo>
                    <a:pt x="21548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94" name="Freeform 350">
              <a:extLst>
                <a:ext uri="{FF2B5EF4-FFF2-40B4-BE49-F238E27FC236}">
                  <a16:creationId xmlns:a16="http://schemas.microsoft.com/office/drawing/2014/main" id="{45875A69-3B53-424A-B231-57BC37384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" y="316"/>
              <a:ext cx="293" cy="131"/>
            </a:xfrm>
            <a:custGeom>
              <a:avLst/>
              <a:gdLst>
                <a:gd name="T0" fmla="*/ 0 w 587"/>
                <a:gd name="T1" fmla="*/ 174 h 261"/>
                <a:gd name="T2" fmla="*/ 296 w 587"/>
                <a:gd name="T3" fmla="*/ 0 h 261"/>
                <a:gd name="T4" fmla="*/ 587 w 587"/>
                <a:gd name="T5" fmla="*/ 174 h 261"/>
                <a:gd name="T6" fmla="*/ 459 w 587"/>
                <a:gd name="T7" fmla="*/ 174 h 261"/>
                <a:gd name="T8" fmla="*/ 459 w 587"/>
                <a:gd name="T9" fmla="*/ 261 h 261"/>
                <a:gd name="T10" fmla="*/ 140 w 587"/>
                <a:gd name="T11" fmla="*/ 261 h 261"/>
                <a:gd name="T12" fmla="*/ 140 w 587"/>
                <a:gd name="T13" fmla="*/ 174 h 261"/>
                <a:gd name="T14" fmla="*/ 140 w 587"/>
                <a:gd name="T15" fmla="*/ 174 h 261"/>
                <a:gd name="T16" fmla="*/ 0 w 587"/>
                <a:gd name="T17" fmla="*/ 174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261">
                  <a:moveTo>
                    <a:pt x="0" y="174"/>
                  </a:moveTo>
                  <a:lnTo>
                    <a:pt x="296" y="0"/>
                  </a:lnTo>
                  <a:lnTo>
                    <a:pt x="587" y="174"/>
                  </a:lnTo>
                  <a:lnTo>
                    <a:pt x="459" y="174"/>
                  </a:lnTo>
                  <a:lnTo>
                    <a:pt x="459" y="261"/>
                  </a:lnTo>
                  <a:lnTo>
                    <a:pt x="140" y="261"/>
                  </a:lnTo>
                  <a:lnTo>
                    <a:pt x="140" y="174"/>
                  </a:lnTo>
                  <a:lnTo>
                    <a:pt x="14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95" name="Line 351">
              <a:extLst>
                <a:ext uri="{FF2B5EF4-FFF2-40B4-BE49-F238E27FC236}">
                  <a16:creationId xmlns:a16="http://schemas.microsoft.com/office/drawing/2014/main" id="{A9A39570-6810-9C48-8016-3EB8EA1840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0" y="318"/>
              <a:ext cx="148" cy="8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96" name="Line 352">
              <a:extLst>
                <a:ext uri="{FF2B5EF4-FFF2-40B4-BE49-F238E27FC236}">
                  <a16:creationId xmlns:a16="http://schemas.microsoft.com/office/drawing/2014/main" id="{DA2E958A-3EB2-E448-A6E3-F576471524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8" y="318"/>
              <a:ext cx="145" cy="8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97" name="Line 353">
              <a:extLst>
                <a:ext uri="{FF2B5EF4-FFF2-40B4-BE49-F238E27FC236}">
                  <a16:creationId xmlns:a16="http://schemas.microsoft.com/office/drawing/2014/main" id="{2719550D-6956-7C4D-8BB9-88129027E1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09" y="40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98" name="Line 354">
              <a:extLst>
                <a:ext uri="{FF2B5EF4-FFF2-40B4-BE49-F238E27FC236}">
                  <a16:creationId xmlns:a16="http://schemas.microsoft.com/office/drawing/2014/main" id="{16B19B28-027F-D540-8F7C-68211B39F0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9" y="404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699" name="Line 355">
              <a:extLst>
                <a:ext uri="{FF2B5EF4-FFF2-40B4-BE49-F238E27FC236}">
                  <a16:creationId xmlns:a16="http://schemas.microsoft.com/office/drawing/2014/main" id="{4FDFF533-71D0-6A45-9A45-7B3D93FBE5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50" y="448"/>
              <a:ext cx="15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00" name="Line 356">
              <a:extLst>
                <a:ext uri="{FF2B5EF4-FFF2-40B4-BE49-F238E27FC236}">
                  <a16:creationId xmlns:a16="http://schemas.microsoft.com/office/drawing/2014/main" id="{90D62489-4956-444D-8B6B-582F8F680E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0" y="404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01" name="Line 357">
              <a:extLst>
                <a:ext uri="{FF2B5EF4-FFF2-40B4-BE49-F238E27FC236}">
                  <a16:creationId xmlns:a16="http://schemas.microsoft.com/office/drawing/2014/main" id="{5E6D0264-E3AF-1E4C-B06B-866284E512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0" y="404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02" name="Line 358">
              <a:extLst>
                <a:ext uri="{FF2B5EF4-FFF2-40B4-BE49-F238E27FC236}">
                  <a16:creationId xmlns:a16="http://schemas.microsoft.com/office/drawing/2014/main" id="{3449252B-956E-034D-87AC-9A0B7E3E4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0" y="404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03" name="Freeform 359">
              <a:extLst>
                <a:ext uri="{FF2B5EF4-FFF2-40B4-BE49-F238E27FC236}">
                  <a16:creationId xmlns:a16="http://schemas.microsoft.com/office/drawing/2014/main" id="{A60AE298-E985-E347-885F-BA47D333D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" y="1793"/>
              <a:ext cx="155" cy="65"/>
            </a:xfrm>
            <a:custGeom>
              <a:avLst/>
              <a:gdLst>
                <a:gd name="T0" fmla="*/ 309 w 309"/>
                <a:gd name="T1" fmla="*/ 54 h 130"/>
                <a:gd name="T2" fmla="*/ 152 w 309"/>
                <a:gd name="T3" fmla="*/ 130 h 130"/>
                <a:gd name="T4" fmla="*/ 0 w 309"/>
                <a:gd name="T5" fmla="*/ 55 h 130"/>
                <a:gd name="T6" fmla="*/ 71 w 309"/>
                <a:gd name="T7" fmla="*/ 55 h 130"/>
                <a:gd name="T8" fmla="*/ 71 w 309"/>
                <a:gd name="T9" fmla="*/ 0 h 130"/>
                <a:gd name="T10" fmla="*/ 233 w 309"/>
                <a:gd name="T11" fmla="*/ 0 h 130"/>
                <a:gd name="T12" fmla="*/ 233 w 309"/>
                <a:gd name="T13" fmla="*/ 54 h 130"/>
                <a:gd name="T14" fmla="*/ 233 w 309"/>
                <a:gd name="T15" fmla="*/ 54 h 130"/>
                <a:gd name="T16" fmla="*/ 309 w 309"/>
                <a:gd name="T17" fmla="*/ 5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30">
                  <a:moveTo>
                    <a:pt x="309" y="54"/>
                  </a:moveTo>
                  <a:lnTo>
                    <a:pt x="152" y="130"/>
                  </a:lnTo>
                  <a:lnTo>
                    <a:pt x="0" y="55"/>
                  </a:lnTo>
                  <a:lnTo>
                    <a:pt x="71" y="55"/>
                  </a:lnTo>
                  <a:lnTo>
                    <a:pt x="71" y="0"/>
                  </a:lnTo>
                  <a:lnTo>
                    <a:pt x="233" y="0"/>
                  </a:lnTo>
                  <a:lnTo>
                    <a:pt x="233" y="54"/>
                  </a:lnTo>
                  <a:lnTo>
                    <a:pt x="233" y="54"/>
                  </a:lnTo>
                  <a:lnTo>
                    <a:pt x="309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04" name="Line 360">
              <a:extLst>
                <a:ext uri="{FF2B5EF4-FFF2-40B4-BE49-F238E27FC236}">
                  <a16:creationId xmlns:a16="http://schemas.microsoft.com/office/drawing/2014/main" id="{7B92815E-DD49-034B-96C9-ABFDB94E17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26" y="1822"/>
              <a:ext cx="78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05" name="Line 361">
              <a:extLst>
                <a:ext uri="{FF2B5EF4-FFF2-40B4-BE49-F238E27FC236}">
                  <a16:creationId xmlns:a16="http://schemas.microsoft.com/office/drawing/2014/main" id="{4F8F45B4-9C74-9F4B-A28E-75DE3B2BDC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50" y="1823"/>
              <a:ext cx="76" cy="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06" name="Line 362">
              <a:extLst>
                <a:ext uri="{FF2B5EF4-FFF2-40B4-BE49-F238E27FC236}">
                  <a16:creationId xmlns:a16="http://schemas.microsoft.com/office/drawing/2014/main" id="{A9A34EAC-F065-D14D-81C1-6581F8CBBF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0" y="1823"/>
              <a:ext cx="3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07" name="Line 363">
              <a:extLst>
                <a:ext uri="{FF2B5EF4-FFF2-40B4-BE49-F238E27FC236}">
                  <a16:creationId xmlns:a16="http://schemas.microsoft.com/office/drawing/2014/main" id="{F49EB59B-29C1-8649-A4F1-69503FD819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85" y="1795"/>
              <a:ext cx="1" cy="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08" name="Line 364">
              <a:extLst>
                <a:ext uri="{FF2B5EF4-FFF2-40B4-BE49-F238E27FC236}">
                  <a16:creationId xmlns:a16="http://schemas.microsoft.com/office/drawing/2014/main" id="{F2FC23DD-3C3F-BD4B-A8EA-ADDF52AB9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5" y="1795"/>
              <a:ext cx="8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09" name="Line 365">
              <a:extLst>
                <a:ext uri="{FF2B5EF4-FFF2-40B4-BE49-F238E27FC236}">
                  <a16:creationId xmlns:a16="http://schemas.microsoft.com/office/drawing/2014/main" id="{BDBB5DF8-6168-1242-8A72-88677FB8F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6" y="1795"/>
              <a:ext cx="1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10" name="Line 366">
              <a:extLst>
                <a:ext uri="{FF2B5EF4-FFF2-40B4-BE49-F238E27FC236}">
                  <a16:creationId xmlns:a16="http://schemas.microsoft.com/office/drawing/2014/main" id="{03872B8F-9E00-FF4B-AB16-C7C25FB53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6" y="1822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11" name="Line 367">
              <a:extLst>
                <a:ext uri="{FF2B5EF4-FFF2-40B4-BE49-F238E27FC236}">
                  <a16:creationId xmlns:a16="http://schemas.microsoft.com/office/drawing/2014/main" id="{87152129-A7CE-1B48-BA4B-3737EAC091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6" y="1822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12" name="Freeform 368">
              <a:extLst>
                <a:ext uri="{FF2B5EF4-FFF2-40B4-BE49-F238E27FC236}">
                  <a16:creationId xmlns:a16="http://schemas.microsoft.com/office/drawing/2014/main" id="{8A4C2F21-476B-7342-9786-1D5F4DBFE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" y="1796"/>
              <a:ext cx="293" cy="130"/>
            </a:xfrm>
            <a:custGeom>
              <a:avLst/>
              <a:gdLst>
                <a:gd name="T0" fmla="*/ 0 w 586"/>
                <a:gd name="T1" fmla="*/ 87 h 260"/>
                <a:gd name="T2" fmla="*/ 296 w 586"/>
                <a:gd name="T3" fmla="*/ 260 h 260"/>
                <a:gd name="T4" fmla="*/ 586 w 586"/>
                <a:gd name="T5" fmla="*/ 87 h 260"/>
                <a:gd name="T6" fmla="*/ 458 w 586"/>
                <a:gd name="T7" fmla="*/ 87 h 260"/>
                <a:gd name="T8" fmla="*/ 458 w 586"/>
                <a:gd name="T9" fmla="*/ 0 h 260"/>
                <a:gd name="T10" fmla="*/ 139 w 586"/>
                <a:gd name="T11" fmla="*/ 0 h 260"/>
                <a:gd name="T12" fmla="*/ 139 w 586"/>
                <a:gd name="T13" fmla="*/ 87 h 260"/>
                <a:gd name="T14" fmla="*/ 139 w 586"/>
                <a:gd name="T15" fmla="*/ 87 h 260"/>
                <a:gd name="T16" fmla="*/ 0 w 586"/>
                <a:gd name="T17" fmla="*/ 8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60">
                  <a:moveTo>
                    <a:pt x="0" y="87"/>
                  </a:moveTo>
                  <a:lnTo>
                    <a:pt x="296" y="260"/>
                  </a:lnTo>
                  <a:lnTo>
                    <a:pt x="586" y="87"/>
                  </a:lnTo>
                  <a:lnTo>
                    <a:pt x="458" y="87"/>
                  </a:lnTo>
                  <a:lnTo>
                    <a:pt x="458" y="0"/>
                  </a:lnTo>
                  <a:lnTo>
                    <a:pt x="139" y="0"/>
                  </a:lnTo>
                  <a:lnTo>
                    <a:pt x="139" y="87"/>
                  </a:lnTo>
                  <a:lnTo>
                    <a:pt x="139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13" name="Line 369">
              <a:extLst>
                <a:ext uri="{FF2B5EF4-FFF2-40B4-BE49-F238E27FC236}">
                  <a16:creationId xmlns:a16="http://schemas.microsoft.com/office/drawing/2014/main" id="{C0658718-6145-9E40-81CD-8C509DAD78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" y="1841"/>
              <a:ext cx="148" cy="8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14" name="Line 370">
              <a:extLst>
                <a:ext uri="{FF2B5EF4-FFF2-40B4-BE49-F238E27FC236}">
                  <a16:creationId xmlns:a16="http://schemas.microsoft.com/office/drawing/2014/main" id="{46B252BD-CC17-0944-8AEB-3C65C79909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" y="1841"/>
              <a:ext cx="145" cy="8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15" name="Line 371">
              <a:extLst>
                <a:ext uri="{FF2B5EF4-FFF2-40B4-BE49-F238E27FC236}">
                  <a16:creationId xmlns:a16="http://schemas.microsoft.com/office/drawing/2014/main" id="{B26C6808-F0ED-2F49-80DC-BDAC2D5784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3" y="1841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16" name="Line 372">
              <a:extLst>
                <a:ext uri="{FF2B5EF4-FFF2-40B4-BE49-F238E27FC236}">
                  <a16:creationId xmlns:a16="http://schemas.microsoft.com/office/drawing/2014/main" id="{D1D8A1C1-C03B-8340-ABD1-6815756517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" y="1797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17" name="Line 373">
              <a:extLst>
                <a:ext uri="{FF2B5EF4-FFF2-40B4-BE49-F238E27FC236}">
                  <a16:creationId xmlns:a16="http://schemas.microsoft.com/office/drawing/2014/main" id="{89431747-2118-4F49-B5B2-51F5457222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" y="1797"/>
              <a:ext cx="15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18" name="Line 374">
              <a:extLst>
                <a:ext uri="{FF2B5EF4-FFF2-40B4-BE49-F238E27FC236}">
                  <a16:creationId xmlns:a16="http://schemas.microsoft.com/office/drawing/2014/main" id="{86A4F5FD-7FE1-4C42-BB48-217EBD9D3F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" y="1797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19" name="Line 375">
              <a:extLst>
                <a:ext uri="{FF2B5EF4-FFF2-40B4-BE49-F238E27FC236}">
                  <a16:creationId xmlns:a16="http://schemas.microsoft.com/office/drawing/2014/main" id="{7FB70231-A488-4D4C-A2BE-51CF6A5666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" y="1841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20" name="Line 376">
              <a:extLst>
                <a:ext uri="{FF2B5EF4-FFF2-40B4-BE49-F238E27FC236}">
                  <a16:creationId xmlns:a16="http://schemas.microsoft.com/office/drawing/2014/main" id="{0A395313-09B7-D04B-AB42-5E85E33B86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4" y="1841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21" name="Freeform 377">
              <a:extLst>
                <a:ext uri="{FF2B5EF4-FFF2-40B4-BE49-F238E27FC236}">
                  <a16:creationId xmlns:a16="http://schemas.microsoft.com/office/drawing/2014/main" id="{07093CDB-35AB-DD48-9865-DD4FB6013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" y="806"/>
              <a:ext cx="155" cy="65"/>
            </a:xfrm>
            <a:custGeom>
              <a:avLst/>
              <a:gdLst>
                <a:gd name="T0" fmla="*/ 309 w 309"/>
                <a:gd name="T1" fmla="*/ 76 h 131"/>
                <a:gd name="T2" fmla="*/ 154 w 309"/>
                <a:gd name="T3" fmla="*/ 0 h 131"/>
                <a:gd name="T4" fmla="*/ 0 w 309"/>
                <a:gd name="T5" fmla="*/ 75 h 131"/>
                <a:gd name="T6" fmla="*/ 73 w 309"/>
                <a:gd name="T7" fmla="*/ 75 h 131"/>
                <a:gd name="T8" fmla="*/ 73 w 309"/>
                <a:gd name="T9" fmla="*/ 131 h 131"/>
                <a:gd name="T10" fmla="*/ 234 w 309"/>
                <a:gd name="T11" fmla="*/ 131 h 131"/>
                <a:gd name="T12" fmla="*/ 234 w 309"/>
                <a:gd name="T13" fmla="*/ 76 h 131"/>
                <a:gd name="T14" fmla="*/ 234 w 309"/>
                <a:gd name="T15" fmla="*/ 76 h 131"/>
                <a:gd name="T16" fmla="*/ 309 w 309"/>
                <a:gd name="T17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31">
                  <a:moveTo>
                    <a:pt x="309" y="76"/>
                  </a:moveTo>
                  <a:lnTo>
                    <a:pt x="154" y="0"/>
                  </a:lnTo>
                  <a:lnTo>
                    <a:pt x="0" y="75"/>
                  </a:lnTo>
                  <a:lnTo>
                    <a:pt x="73" y="75"/>
                  </a:lnTo>
                  <a:lnTo>
                    <a:pt x="73" y="131"/>
                  </a:lnTo>
                  <a:lnTo>
                    <a:pt x="234" y="131"/>
                  </a:lnTo>
                  <a:lnTo>
                    <a:pt x="234" y="76"/>
                  </a:lnTo>
                  <a:lnTo>
                    <a:pt x="234" y="76"/>
                  </a:lnTo>
                  <a:lnTo>
                    <a:pt x="309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22" name="Line 378">
              <a:extLst>
                <a:ext uri="{FF2B5EF4-FFF2-40B4-BE49-F238E27FC236}">
                  <a16:creationId xmlns:a16="http://schemas.microsoft.com/office/drawing/2014/main" id="{FADE09EF-A527-304D-A6F5-FE52DC32C2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0" y="808"/>
              <a:ext cx="78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23" name="Line 379">
              <a:extLst>
                <a:ext uri="{FF2B5EF4-FFF2-40B4-BE49-F238E27FC236}">
                  <a16:creationId xmlns:a16="http://schemas.microsoft.com/office/drawing/2014/main" id="{50D186CC-F0FA-4544-9AD4-C4B95886CE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3" y="808"/>
              <a:ext cx="77" cy="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24" name="Line 380">
              <a:extLst>
                <a:ext uri="{FF2B5EF4-FFF2-40B4-BE49-F238E27FC236}">
                  <a16:creationId xmlns:a16="http://schemas.microsoft.com/office/drawing/2014/main" id="{B3DA2A18-BDA4-C24F-859A-73925A28C5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" y="845"/>
              <a:ext cx="3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25" name="Line 381">
              <a:extLst>
                <a:ext uri="{FF2B5EF4-FFF2-40B4-BE49-F238E27FC236}">
                  <a16:creationId xmlns:a16="http://schemas.microsoft.com/office/drawing/2014/main" id="{CB3BC185-E656-2D41-89FA-B57412EC2B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" y="845"/>
              <a:ext cx="1" cy="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26" name="Line 382">
              <a:extLst>
                <a:ext uri="{FF2B5EF4-FFF2-40B4-BE49-F238E27FC236}">
                  <a16:creationId xmlns:a16="http://schemas.microsoft.com/office/drawing/2014/main" id="{45F8150D-1C6C-D945-8DC3-2B926F91D5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" y="873"/>
              <a:ext cx="8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27" name="Line 383">
              <a:extLst>
                <a:ext uri="{FF2B5EF4-FFF2-40B4-BE49-F238E27FC236}">
                  <a16:creationId xmlns:a16="http://schemas.microsoft.com/office/drawing/2014/main" id="{8D4859F3-80FE-AB4B-936C-CE58AAB4A0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" y="846"/>
              <a:ext cx="1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28" name="Line 384">
              <a:extLst>
                <a:ext uri="{FF2B5EF4-FFF2-40B4-BE49-F238E27FC236}">
                  <a16:creationId xmlns:a16="http://schemas.microsoft.com/office/drawing/2014/main" id="{4D483BA9-BC7D-BF4A-AAD8-180FBD0706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" y="846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729" name="Line 385">
              <a:extLst>
                <a:ext uri="{FF2B5EF4-FFF2-40B4-BE49-F238E27FC236}">
                  <a16:creationId xmlns:a16="http://schemas.microsoft.com/office/drawing/2014/main" id="{52A1539C-94EE-8A46-8CC6-6DF9B1F9C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" y="846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57730" name="Group 386">
              <a:extLst>
                <a:ext uri="{FF2B5EF4-FFF2-40B4-BE49-F238E27FC236}">
                  <a16:creationId xmlns:a16="http://schemas.microsoft.com/office/drawing/2014/main" id="{07116252-7B83-E944-B3E8-62A5A4CF90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1" y="1292"/>
              <a:ext cx="583" cy="165"/>
              <a:chOff x="2641" y="1292"/>
              <a:chExt cx="583" cy="165"/>
            </a:xfrm>
          </p:grpSpPr>
          <p:sp>
            <p:nvSpPr>
              <p:cNvPr id="57731" name="Rectangle 387">
                <a:extLst>
                  <a:ext uri="{FF2B5EF4-FFF2-40B4-BE49-F238E27FC236}">
                    <a16:creationId xmlns:a16="http://schemas.microsoft.com/office/drawing/2014/main" id="{AFA23BD0-0C13-D44D-ACC8-213C42351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1" y="1292"/>
                <a:ext cx="561" cy="165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57732" name="Group 388">
                <a:extLst>
                  <a:ext uri="{FF2B5EF4-FFF2-40B4-BE49-F238E27FC236}">
                    <a16:creationId xmlns:a16="http://schemas.microsoft.com/office/drawing/2014/main" id="{5B397635-4F40-504C-8FBF-B45218F2C0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7" y="1321"/>
                <a:ext cx="557" cy="126"/>
                <a:chOff x="2667" y="1321"/>
                <a:chExt cx="557" cy="126"/>
              </a:xfrm>
            </p:grpSpPr>
            <p:grpSp>
              <p:nvGrpSpPr>
                <p:cNvPr id="57733" name="Group 389">
                  <a:extLst>
                    <a:ext uri="{FF2B5EF4-FFF2-40B4-BE49-F238E27FC236}">
                      <a16:creationId xmlns:a16="http://schemas.microsoft.com/office/drawing/2014/main" id="{489C5B20-4DAB-6542-9E39-8618192530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82" y="1425"/>
                  <a:ext cx="387" cy="12"/>
                  <a:chOff x="2682" y="1425"/>
                  <a:chExt cx="387" cy="12"/>
                </a:xfrm>
              </p:grpSpPr>
              <p:sp>
                <p:nvSpPr>
                  <p:cNvPr id="57734" name="Line 390">
                    <a:extLst>
                      <a:ext uri="{FF2B5EF4-FFF2-40B4-BE49-F238E27FC236}">
                        <a16:creationId xmlns:a16="http://schemas.microsoft.com/office/drawing/2014/main" id="{1A3A9476-C3FB-D049-A493-860F3BC5FD6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83" y="1436"/>
                    <a:ext cx="385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7735" name="Line 391">
                    <a:extLst>
                      <a:ext uri="{FF2B5EF4-FFF2-40B4-BE49-F238E27FC236}">
                        <a16:creationId xmlns:a16="http://schemas.microsoft.com/office/drawing/2014/main" id="{C77BF711-AF5F-2B46-A195-04EBFAC5AB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2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7736" name="Line 392">
                    <a:extLst>
                      <a:ext uri="{FF2B5EF4-FFF2-40B4-BE49-F238E27FC236}">
                        <a16:creationId xmlns:a16="http://schemas.microsoft.com/office/drawing/2014/main" id="{28B31F46-6892-8848-B43B-8F7E130B84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7737" name="Line 393">
                    <a:extLst>
                      <a:ext uri="{FF2B5EF4-FFF2-40B4-BE49-F238E27FC236}">
                        <a16:creationId xmlns:a16="http://schemas.microsoft.com/office/drawing/2014/main" id="{1C79F7F6-E5BC-A54F-A191-5A922E8AF4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68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sp>
              <p:nvSpPr>
                <p:cNvPr id="57738" name="Rectangle 394">
                  <a:extLst>
                    <a:ext uri="{FF2B5EF4-FFF2-40B4-BE49-F238E27FC236}">
                      <a16:creationId xmlns:a16="http://schemas.microsoft.com/office/drawing/2014/main" id="{5257700E-7CAC-C946-A131-EFC74D34DB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7" y="1321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altLang="it-IT" sz="1200">
                      <a:solidFill>
                        <a:srgbClr val="000000"/>
                      </a:solidFill>
                      <a:latin typeface="Geneva" panose="020B0503030404040204" pitchFamily="34" charset="0"/>
                    </a:rPr>
                    <a:t>0</a:t>
                  </a:r>
                  <a:endParaRPr lang="it-IT" altLang="it-IT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7739" name="Rectangle 395">
                  <a:extLst>
                    <a:ext uri="{FF2B5EF4-FFF2-40B4-BE49-F238E27FC236}">
                      <a16:creationId xmlns:a16="http://schemas.microsoft.com/office/drawing/2014/main" id="{892F466C-0167-C34D-B728-410E8245C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1" y="1327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altLang="it-IT" sz="1200">
                      <a:solidFill>
                        <a:srgbClr val="000000"/>
                      </a:solidFill>
                      <a:latin typeface="Geneva" panose="020B0503030404040204" pitchFamily="34" charset="0"/>
                    </a:rPr>
                    <a:t>5</a:t>
                  </a:r>
                  <a:endParaRPr lang="it-IT" altLang="it-IT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7740" name="Rectangle 396">
                  <a:extLst>
                    <a:ext uri="{FF2B5EF4-FFF2-40B4-BE49-F238E27FC236}">
                      <a16:creationId xmlns:a16="http://schemas.microsoft.com/office/drawing/2014/main" id="{C3A2E2C3-0DA7-964F-9A08-4F1711F31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6" y="1326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altLang="it-IT" sz="1200">
                      <a:solidFill>
                        <a:srgbClr val="000000"/>
                      </a:solidFill>
                      <a:latin typeface="Geneva" panose="020B0503030404040204" pitchFamily="34" charset="0"/>
                    </a:rPr>
                    <a:t>1</a:t>
                  </a:r>
                  <a:endParaRPr lang="it-IT" altLang="it-IT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7741" name="Rectangle 397">
                  <a:extLst>
                    <a:ext uri="{FF2B5EF4-FFF2-40B4-BE49-F238E27FC236}">
                      <a16:creationId xmlns:a16="http://schemas.microsoft.com/office/drawing/2014/main" id="{97769D33-F59E-CB4E-8BE8-A716A902E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7" y="1326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altLang="it-IT" sz="1200">
                      <a:solidFill>
                        <a:srgbClr val="000000"/>
                      </a:solidFill>
                      <a:latin typeface="Geneva" panose="020B0503030404040204" pitchFamily="34" charset="0"/>
                    </a:rPr>
                    <a:t>0</a:t>
                  </a:r>
                  <a:endParaRPr lang="it-IT" altLang="it-IT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7742" name="Rectangle 398">
                  <a:extLst>
                    <a:ext uri="{FF2B5EF4-FFF2-40B4-BE49-F238E27FC236}">
                      <a16:creationId xmlns:a16="http://schemas.microsoft.com/office/drawing/2014/main" id="{B9D35BB6-FC9C-2547-A60C-8B5E9CC9D5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9" y="1326"/>
                  <a:ext cx="32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altLang="it-IT" sz="1200">
                      <a:solidFill>
                        <a:srgbClr val="000000"/>
                      </a:solidFill>
                      <a:latin typeface="Geneva" panose="020B0503030404040204" pitchFamily="34" charset="0"/>
                    </a:rPr>
                    <a:t> </a:t>
                  </a:r>
                  <a:endParaRPr lang="it-IT" altLang="it-IT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7743" name="Rectangle 399">
                  <a:extLst>
                    <a:ext uri="{FF2B5EF4-FFF2-40B4-BE49-F238E27FC236}">
                      <a16:creationId xmlns:a16="http://schemas.microsoft.com/office/drawing/2014/main" id="{CDE3D24E-DBAF-924A-898B-F69B3115F6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3" y="1326"/>
                  <a:ext cx="52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altLang="it-IT" sz="1200">
                      <a:solidFill>
                        <a:srgbClr val="000000"/>
                      </a:solidFill>
                      <a:latin typeface="Geneva" panose="020B0503030404040204" pitchFamily="34" charset="0"/>
                    </a:rPr>
                    <a:t>k</a:t>
                  </a:r>
                  <a:endParaRPr lang="it-IT" altLang="it-IT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7744" name="Rectangle 400">
                  <a:extLst>
                    <a:ext uri="{FF2B5EF4-FFF2-40B4-BE49-F238E27FC236}">
                      <a16:creationId xmlns:a16="http://schemas.microsoft.com/office/drawing/2014/main" id="{6D596A11-9BC8-A843-A897-F92B603C01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8" y="1326"/>
                  <a:ext cx="86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it-IT" altLang="it-IT" sz="1200">
                      <a:solidFill>
                        <a:srgbClr val="000000"/>
                      </a:solidFill>
                      <a:latin typeface="Geneva" panose="020B0503030404040204" pitchFamily="34" charset="0"/>
                    </a:rPr>
                    <a:t>m</a:t>
                  </a:r>
                  <a:endParaRPr lang="it-IT" altLang="it-IT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57745" name="Text Box 401">
            <a:extLst>
              <a:ext uri="{FF2B5EF4-FFF2-40B4-BE49-F238E27FC236}">
                <a16:creationId xmlns:a16="http://schemas.microsoft.com/office/drawing/2014/main" id="{DD9FADD9-9210-D340-9735-E01ADE5FF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09800"/>
            <a:ext cx="2935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000" i="1">
                <a:latin typeface="Times New Roman" panose="02020603050405020304" pitchFamily="18" charset="0"/>
              </a:rPr>
              <a:t>Subsidence rate &gt; 1 mm/yr</a:t>
            </a:r>
          </a:p>
        </p:txBody>
      </p:sp>
      <p:sp>
        <p:nvSpPr>
          <p:cNvPr id="57746" name="Text Box 402">
            <a:extLst>
              <a:ext uri="{FF2B5EF4-FFF2-40B4-BE49-F238E27FC236}">
                <a16:creationId xmlns:a16="http://schemas.microsoft.com/office/drawing/2014/main" id="{80A3B154-9F22-954F-A135-3D43922D2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209800"/>
            <a:ext cx="3125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000" i="1">
                <a:latin typeface="Times New Roman" panose="02020603050405020304" pitchFamily="18" charset="0"/>
              </a:rPr>
              <a:t>Subsidence rate &lt; 0.3 mm/yr</a:t>
            </a:r>
          </a:p>
        </p:txBody>
      </p:sp>
      <p:sp>
        <p:nvSpPr>
          <p:cNvPr id="57747" name="Line 403">
            <a:extLst>
              <a:ext uri="{FF2B5EF4-FFF2-40B4-BE49-F238E27FC236}">
                <a16:creationId xmlns:a16="http://schemas.microsoft.com/office/drawing/2014/main" id="{58CD2272-0A91-A540-820C-F8827AD36B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4800600"/>
            <a:ext cx="5257800" cy="0"/>
          </a:xfrm>
          <a:prstGeom prst="line">
            <a:avLst/>
          </a:prstGeom>
          <a:noFill/>
          <a:ln w="19050" cap="rnd">
            <a:solidFill>
              <a:srgbClr val="FF122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7748" name="Line 404">
            <a:extLst>
              <a:ext uri="{FF2B5EF4-FFF2-40B4-BE49-F238E27FC236}">
                <a16:creationId xmlns:a16="http://schemas.microsoft.com/office/drawing/2014/main" id="{E1A2E2D7-CAD6-314B-8A5A-61CA81BCC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5715000"/>
            <a:ext cx="5257800" cy="0"/>
          </a:xfrm>
          <a:prstGeom prst="line">
            <a:avLst/>
          </a:prstGeom>
          <a:noFill/>
          <a:ln w="19050" cap="rnd">
            <a:solidFill>
              <a:srgbClr val="FF122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03195F72-1A8C-9449-8B28-C9177DB0B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53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1335F58C-C13A-B146-8C12-681A48A8E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2329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E436D3BF-CCE3-774C-B06E-19525CFA9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0325"/>
            <a:ext cx="162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S China sea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B1C5E34D-74C6-6246-B493-2AB8C7D31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7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DFDECBAA-F9E0-3C4F-BEA3-04111C5C1286}"/>
                  </a:ext>
                </a:extLst>
              </p14:cNvPr>
              <p14:cNvContentPartPr/>
              <p14:nvPr/>
            </p14:nvContentPartPr>
            <p14:xfrm>
              <a:off x="3312059" y="1714186"/>
              <a:ext cx="173520" cy="8114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DFDECBAA-F9E0-3C4F-BEA3-04111C5C128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4499" y="1706986"/>
                <a:ext cx="188640" cy="82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BFA7FE2C-220C-784A-8F7A-874A49B97EA2}"/>
              </a:ext>
            </a:extLst>
          </p:cNvPr>
          <p:cNvGrpSpPr/>
          <p:nvPr/>
        </p:nvGrpSpPr>
        <p:grpSpPr>
          <a:xfrm>
            <a:off x="5447939" y="1947826"/>
            <a:ext cx="1464480" cy="657000"/>
            <a:chOff x="5447939" y="1947826"/>
            <a:chExt cx="1464480" cy="65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EAEB3D5D-0A9E-2349-9FF0-846D6F473DD0}"/>
                    </a:ext>
                  </a:extLst>
                </p14:cNvPr>
                <p14:cNvContentPartPr/>
                <p14:nvPr/>
              </p14:nvContentPartPr>
              <p14:xfrm>
                <a:off x="5447939" y="2099026"/>
                <a:ext cx="311400" cy="5058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EAEB3D5D-0A9E-2349-9FF0-846D6F473DD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40739" y="2091466"/>
                  <a:ext cx="32652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74ECD969-16E2-834C-8D3B-DD8BD96BAC2F}"/>
                    </a:ext>
                  </a:extLst>
                </p14:cNvPr>
                <p14:cNvContentPartPr/>
                <p14:nvPr/>
              </p14:nvContentPartPr>
              <p14:xfrm>
                <a:off x="5868059" y="2046106"/>
                <a:ext cx="395280" cy="48600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74ECD969-16E2-834C-8D3B-DD8BD96BAC2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60499" y="2038546"/>
                  <a:ext cx="41040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9B0C6E9F-AF1C-F746-B038-B6BD28F31B9E}"/>
                    </a:ext>
                  </a:extLst>
                </p14:cNvPr>
                <p14:cNvContentPartPr/>
                <p14:nvPr/>
              </p14:nvContentPartPr>
              <p14:xfrm>
                <a:off x="6437579" y="2037466"/>
                <a:ext cx="206640" cy="33552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9B0C6E9F-AF1C-F746-B038-B6BD28F31B9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30019" y="2029906"/>
                  <a:ext cx="22176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63656FA6-EBDF-C149-98C9-710177B62C11}"/>
                    </a:ext>
                  </a:extLst>
                </p14:cNvPr>
                <p14:cNvContentPartPr/>
                <p14:nvPr/>
              </p14:nvContentPartPr>
              <p14:xfrm>
                <a:off x="6458099" y="2079946"/>
                <a:ext cx="180720" cy="1234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63656FA6-EBDF-C149-98C9-710177B62C1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50539" y="2072386"/>
                  <a:ext cx="1958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5C55FCFC-BF89-BA4A-95BE-EF35B5287882}"/>
                    </a:ext>
                  </a:extLst>
                </p14:cNvPr>
                <p14:cNvContentPartPr/>
                <p14:nvPr/>
              </p14:nvContentPartPr>
              <p14:xfrm>
                <a:off x="6581219" y="1947826"/>
                <a:ext cx="331200" cy="673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5C55FCFC-BF89-BA4A-95BE-EF35B528788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73659" y="1940266"/>
                  <a:ext cx="346320" cy="8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A0DAF7F-DC8E-1143-AA43-C98257A85025}"/>
              </a:ext>
            </a:extLst>
          </p:cNvPr>
          <p:cNvGrpSpPr/>
          <p:nvPr/>
        </p:nvGrpSpPr>
        <p:grpSpPr>
          <a:xfrm>
            <a:off x="3745859" y="1768546"/>
            <a:ext cx="967680" cy="582840"/>
            <a:chOff x="3745859" y="1768546"/>
            <a:chExt cx="96768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BFA42F5B-A721-E748-8DAC-D918AE4103C8}"/>
                    </a:ext>
                  </a:extLst>
                </p14:cNvPr>
                <p14:cNvContentPartPr/>
                <p14:nvPr/>
              </p14:nvContentPartPr>
              <p14:xfrm>
                <a:off x="3745859" y="1905346"/>
                <a:ext cx="308160" cy="4460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BFA42F5B-A721-E748-8DAC-D918AE4103C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738299" y="1897786"/>
                  <a:ext cx="32328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0E176D0A-8E82-634F-A47F-4D1E1A961375}"/>
                    </a:ext>
                  </a:extLst>
                </p14:cNvPr>
                <p14:cNvContentPartPr/>
                <p14:nvPr/>
              </p14:nvContentPartPr>
              <p14:xfrm>
                <a:off x="4205939" y="1921186"/>
                <a:ext cx="114840" cy="3866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0E176D0A-8E82-634F-A47F-4D1E1A96137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198379" y="1913626"/>
                  <a:ext cx="12996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CDDD8B9A-3362-E545-A736-9A65384B3C17}"/>
                    </a:ext>
                  </a:extLst>
                </p14:cNvPr>
                <p14:cNvContentPartPr/>
                <p14:nvPr/>
              </p14:nvContentPartPr>
              <p14:xfrm>
                <a:off x="4398899" y="1768546"/>
                <a:ext cx="314640" cy="3772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CDDD8B9A-3362-E545-A736-9A65384B3C1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391339" y="1760986"/>
                  <a:ext cx="329760" cy="39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577FEF46-D59E-9F40-8412-669DBE58476F}"/>
              </a:ext>
            </a:extLst>
          </p:cNvPr>
          <p:cNvGrpSpPr/>
          <p:nvPr/>
        </p:nvGrpSpPr>
        <p:grpSpPr>
          <a:xfrm>
            <a:off x="3799139" y="4570786"/>
            <a:ext cx="1189080" cy="594720"/>
            <a:chOff x="3799139" y="4570786"/>
            <a:chExt cx="1189080" cy="59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E3A319E1-0EF6-AF40-BBD5-F1A5FED56A52}"/>
                    </a:ext>
                  </a:extLst>
                </p14:cNvPr>
                <p14:cNvContentPartPr/>
                <p14:nvPr/>
              </p14:nvContentPartPr>
              <p14:xfrm>
                <a:off x="3799139" y="4660786"/>
                <a:ext cx="299520" cy="50472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E3A319E1-0EF6-AF40-BBD5-F1A5FED56A5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791579" y="4653226"/>
                  <a:ext cx="31464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A9C2DBA2-BEC1-9241-9C34-3BF88240EEDF}"/>
                    </a:ext>
                  </a:extLst>
                </p14:cNvPr>
                <p14:cNvContentPartPr/>
                <p14:nvPr/>
              </p14:nvContentPartPr>
              <p14:xfrm>
                <a:off x="4335179" y="4637746"/>
                <a:ext cx="51120" cy="4485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A9C2DBA2-BEC1-9241-9C34-3BF88240EED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327619" y="4630186"/>
                  <a:ext cx="6624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16A96C7E-156C-E145-987C-73D4E6135576}"/>
                    </a:ext>
                  </a:extLst>
                </p14:cNvPr>
                <p14:cNvContentPartPr/>
                <p14:nvPr/>
              </p14:nvContentPartPr>
              <p14:xfrm>
                <a:off x="4525619" y="4570786"/>
                <a:ext cx="462600" cy="4071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16A96C7E-156C-E145-987C-73D4E613557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18059" y="4563226"/>
                  <a:ext cx="477720" cy="42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41C73B4B-D53F-2246-ABCE-28B52F9A4011}"/>
                  </a:ext>
                </a:extLst>
              </p14:cNvPr>
              <p14:cNvContentPartPr/>
              <p14:nvPr/>
            </p14:nvContentPartPr>
            <p14:xfrm>
              <a:off x="1863779" y="4749346"/>
              <a:ext cx="24480" cy="1440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41C73B4B-D53F-2246-ABCE-28B52F9A40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856219" y="4741786"/>
                <a:ext cx="39600" cy="2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uppo 30">
            <a:extLst>
              <a:ext uri="{FF2B5EF4-FFF2-40B4-BE49-F238E27FC236}">
                <a16:creationId xmlns:a16="http://schemas.microsoft.com/office/drawing/2014/main" id="{EFFB8AE5-3C4F-C049-AD6F-72E98E41E707}"/>
              </a:ext>
            </a:extLst>
          </p:cNvPr>
          <p:cNvGrpSpPr/>
          <p:nvPr/>
        </p:nvGrpSpPr>
        <p:grpSpPr>
          <a:xfrm>
            <a:off x="5625779" y="4988746"/>
            <a:ext cx="1331640" cy="888840"/>
            <a:chOff x="5625779" y="4988746"/>
            <a:chExt cx="1331640" cy="88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817342BC-A1C9-C54E-BD0A-C864E16BF27D}"/>
                    </a:ext>
                  </a:extLst>
                </p14:cNvPr>
                <p14:cNvContentPartPr/>
                <p14:nvPr/>
              </p14:nvContentPartPr>
              <p14:xfrm>
                <a:off x="5650619" y="5103586"/>
                <a:ext cx="8640" cy="547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817342BC-A1C9-C54E-BD0A-C864E16BF27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643419" y="5096026"/>
                  <a:ext cx="2376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93C5C21F-F126-664C-8C64-FD7E42F65484}"/>
                    </a:ext>
                  </a:extLst>
                </p14:cNvPr>
                <p14:cNvContentPartPr/>
                <p14:nvPr/>
              </p14:nvContentPartPr>
              <p14:xfrm>
                <a:off x="5625779" y="5207986"/>
                <a:ext cx="282600" cy="6696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93C5C21F-F126-664C-8C64-FD7E42F6548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618219" y="5200426"/>
                  <a:ext cx="297720" cy="68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4D962595-CEC5-EA4B-926C-87CDFECB1A3C}"/>
                    </a:ext>
                  </a:extLst>
                </p14:cNvPr>
                <p14:cNvContentPartPr/>
                <p14:nvPr/>
              </p14:nvContentPartPr>
              <p14:xfrm>
                <a:off x="6027899" y="5086306"/>
                <a:ext cx="433080" cy="5482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4D962595-CEC5-EA4B-926C-87CDFECB1A3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20339" y="5078746"/>
                  <a:ext cx="448200" cy="56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FBFD19CA-51FD-9C44-9C99-38B9E697BA91}"/>
                    </a:ext>
                  </a:extLst>
                </p14:cNvPr>
                <p14:cNvContentPartPr/>
                <p14:nvPr/>
              </p14:nvContentPartPr>
              <p14:xfrm>
                <a:off x="6552779" y="4988746"/>
                <a:ext cx="280800" cy="4068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FBFD19CA-51FD-9C44-9C99-38B9E697BA9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545579" y="4981186"/>
                  <a:ext cx="29592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D3482EB6-516B-AE4D-9CB6-E76B6B9F0712}"/>
                    </a:ext>
                  </a:extLst>
                </p14:cNvPr>
                <p14:cNvContentPartPr/>
                <p14:nvPr/>
              </p14:nvContentPartPr>
              <p14:xfrm>
                <a:off x="6569699" y="5086666"/>
                <a:ext cx="286920" cy="9288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D3482EB6-516B-AE4D-9CB6-E76B6B9F071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62139" y="5079106"/>
                  <a:ext cx="3020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E5C97460-030B-414A-A5F7-4435B889C19B}"/>
                    </a:ext>
                  </a:extLst>
                </p14:cNvPr>
                <p14:cNvContentPartPr/>
                <p14:nvPr/>
              </p14:nvContentPartPr>
              <p14:xfrm>
                <a:off x="6660419" y="5006026"/>
                <a:ext cx="297000" cy="604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E5C97460-030B-414A-A5F7-4435B889C19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652859" y="4998466"/>
                  <a:ext cx="312120" cy="756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97ED620F-C7F1-894C-A561-6AEEE1BD0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t="3003" r="3571"/>
          <a:stretch>
            <a:fillRect/>
          </a:stretch>
        </p:blipFill>
        <p:spPr bwMode="auto">
          <a:xfrm>
            <a:off x="4953000" y="868363"/>
            <a:ext cx="4038600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97AADE20-56D9-DB49-8546-0697D425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" r="2791" b="752"/>
          <a:stretch>
            <a:fillRect/>
          </a:stretch>
        </p:blipFill>
        <p:spPr bwMode="auto">
          <a:xfrm>
            <a:off x="238125" y="838200"/>
            <a:ext cx="42608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EDBAEF2D-C544-824D-AB7C-A39B5E021109}"/>
                  </a:ext>
                </a:extLst>
              </p14:cNvPr>
              <p14:cNvContentPartPr/>
              <p14:nvPr/>
            </p14:nvContentPartPr>
            <p14:xfrm>
              <a:off x="7269355" y="4128340"/>
              <a:ext cx="493200" cy="1728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EDBAEF2D-C544-824D-AB7C-A39B5E0211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61795" y="4120780"/>
                <a:ext cx="508320" cy="187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uppo 11">
            <a:extLst>
              <a:ext uri="{FF2B5EF4-FFF2-40B4-BE49-F238E27FC236}">
                <a16:creationId xmlns:a16="http://schemas.microsoft.com/office/drawing/2014/main" id="{516F9A0C-7A4B-DC49-A1A5-B2A188355626}"/>
              </a:ext>
            </a:extLst>
          </p:cNvPr>
          <p:cNvGrpSpPr/>
          <p:nvPr/>
        </p:nvGrpSpPr>
        <p:grpSpPr>
          <a:xfrm>
            <a:off x="7312555" y="3652060"/>
            <a:ext cx="632160" cy="310680"/>
            <a:chOff x="7312555" y="3652060"/>
            <a:chExt cx="632160" cy="31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65FF386D-3FEF-1F4C-B23D-D1A0BCAC3D68}"/>
                    </a:ext>
                  </a:extLst>
                </p14:cNvPr>
                <p14:cNvContentPartPr/>
                <p14:nvPr/>
              </p14:nvContentPartPr>
              <p14:xfrm>
                <a:off x="7312555" y="3843940"/>
                <a:ext cx="597960" cy="1188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65FF386D-3FEF-1F4C-B23D-D1A0BCAC3D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04995" y="3836380"/>
                  <a:ext cx="6127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B56FFCA2-3155-C345-AF8F-CB75936C7336}"/>
                    </a:ext>
                  </a:extLst>
                </p14:cNvPr>
                <p14:cNvContentPartPr/>
                <p14:nvPr/>
              </p14:nvContentPartPr>
              <p14:xfrm>
                <a:off x="7368715" y="3778420"/>
                <a:ext cx="448560" cy="781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B56FFCA2-3155-C345-AF8F-CB75936C733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361155" y="3770860"/>
                  <a:ext cx="46368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38D626E4-8035-9A4E-B5DA-CC4F78CA0F3F}"/>
                    </a:ext>
                  </a:extLst>
                </p14:cNvPr>
                <p14:cNvContentPartPr/>
                <p14:nvPr/>
              </p14:nvContentPartPr>
              <p14:xfrm>
                <a:off x="7420195" y="3715780"/>
                <a:ext cx="520560" cy="759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38D626E4-8035-9A4E-B5DA-CC4F78CA0F3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412635" y="3708220"/>
                  <a:ext cx="5356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112665E5-AEE8-FC4E-B70E-E3990FFD4FF9}"/>
                    </a:ext>
                  </a:extLst>
                </p14:cNvPr>
                <p14:cNvContentPartPr/>
                <p14:nvPr/>
              </p14:nvContentPartPr>
              <p14:xfrm>
                <a:off x="7472755" y="3684460"/>
                <a:ext cx="450720" cy="432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112665E5-AEE8-FC4E-B70E-E3990FFD4FF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465195" y="3676900"/>
                  <a:ext cx="46584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A8BD7BE0-CBC6-104C-8155-E16DCEC637E6}"/>
                    </a:ext>
                  </a:extLst>
                </p14:cNvPr>
                <p14:cNvContentPartPr/>
                <p14:nvPr/>
              </p14:nvContentPartPr>
              <p14:xfrm>
                <a:off x="7526755" y="3652060"/>
                <a:ext cx="417960" cy="64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A8BD7BE0-CBC6-104C-8155-E16DCEC637E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519195" y="3644500"/>
                  <a:ext cx="433080" cy="2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4DA32ADB-1C8B-7B4B-8EC8-38AA4645FE8E}"/>
                  </a:ext>
                </a:extLst>
              </p14:cNvPr>
              <p14:cNvContentPartPr/>
              <p14:nvPr/>
            </p14:nvContentPartPr>
            <p14:xfrm>
              <a:off x="6814675" y="4272340"/>
              <a:ext cx="777240" cy="118368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4DA32ADB-1C8B-7B4B-8EC8-38AA4645FE8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10355" y="4268020"/>
                <a:ext cx="785880" cy="11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A0A0BAFD-7B06-1B48-B3E4-1136BA1B1941}"/>
                  </a:ext>
                </a:extLst>
              </p14:cNvPr>
              <p14:cNvContentPartPr/>
              <p14:nvPr/>
            </p14:nvContentPartPr>
            <p14:xfrm>
              <a:off x="2061000" y="1037880"/>
              <a:ext cx="6161760" cy="274752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A0A0BAFD-7B06-1B48-B3E4-1136BA1B194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51640" y="1028520"/>
                <a:ext cx="6180480" cy="2766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FB841FEA-F4D7-114F-BC03-E2F192F6D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93343F11-CD01-774D-B35F-BE8F24F77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04800"/>
            <a:ext cx="8151813" cy="52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>
            <a:extLst>
              <a:ext uri="{FF2B5EF4-FFF2-40B4-BE49-F238E27FC236}">
                <a16:creationId xmlns:a16="http://schemas.microsoft.com/office/drawing/2014/main" id="{B95140F0-1597-484F-AF44-1D336461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0"/>
            <a:ext cx="5267325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285F646E-68D9-AD4B-8DD0-B44159B75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3429000"/>
            <a:ext cx="5284787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9AB30637-A8DA-A946-8EF1-68673B31F79C}"/>
              </a:ext>
            </a:extLst>
          </p:cNvPr>
          <p:cNvGrpSpPr/>
          <p:nvPr/>
        </p:nvGrpSpPr>
        <p:grpSpPr>
          <a:xfrm>
            <a:off x="4358184" y="380209"/>
            <a:ext cx="567000" cy="349200"/>
            <a:chOff x="4358184" y="380209"/>
            <a:chExt cx="567000" cy="349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970668D0-92FB-A04E-BD3F-8DDD7EF68A9C}"/>
                    </a:ext>
                  </a:extLst>
                </p14:cNvPr>
                <p14:cNvContentPartPr/>
                <p14:nvPr/>
              </p14:nvContentPartPr>
              <p14:xfrm>
                <a:off x="4632864" y="405409"/>
                <a:ext cx="41400" cy="324000"/>
              </p14:xfrm>
            </p:contentPart>
          </mc:Choice>
          <mc:Fallback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970668D0-92FB-A04E-BD3F-8DDD7EF68A9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17384" y="390289"/>
                  <a:ext cx="7164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6E4605E7-01DC-E947-8BC2-2DA6203F28E3}"/>
                    </a:ext>
                  </a:extLst>
                </p14:cNvPr>
                <p14:cNvContentPartPr/>
                <p14:nvPr/>
              </p14:nvContentPartPr>
              <p14:xfrm>
                <a:off x="4358184" y="380209"/>
                <a:ext cx="567000" cy="319680"/>
              </p14:xfrm>
            </p:contentPart>
          </mc:Choice>
          <mc:Fallback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6E4605E7-01DC-E947-8BC2-2DA6203F28E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43064" y="365089"/>
                  <a:ext cx="597240" cy="34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EC0F9D8E-932A-B14A-AD06-9BC8B452D3DF}"/>
              </a:ext>
            </a:extLst>
          </p:cNvPr>
          <p:cNvGrpSpPr/>
          <p:nvPr/>
        </p:nvGrpSpPr>
        <p:grpSpPr>
          <a:xfrm>
            <a:off x="3493104" y="972049"/>
            <a:ext cx="1253520" cy="1121760"/>
            <a:chOff x="3493104" y="972049"/>
            <a:chExt cx="1253520" cy="1121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AE21C58A-B19F-7348-884F-1AEE65AAC368}"/>
                    </a:ext>
                  </a:extLst>
                </p14:cNvPr>
                <p14:cNvContentPartPr/>
                <p14:nvPr/>
              </p14:nvContentPartPr>
              <p14:xfrm>
                <a:off x="3493104" y="1349689"/>
                <a:ext cx="522000" cy="88920"/>
              </p14:xfrm>
            </p:contentPart>
          </mc:Choice>
          <mc:Fallback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AE21C58A-B19F-7348-884F-1AEE65AAC3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77984" y="1334569"/>
                  <a:ext cx="55260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2403F060-4D9A-994F-8526-9FEF2DC82914}"/>
                    </a:ext>
                  </a:extLst>
                </p14:cNvPr>
                <p14:cNvContentPartPr/>
                <p14:nvPr/>
              </p14:nvContentPartPr>
              <p14:xfrm>
                <a:off x="4664184" y="972049"/>
                <a:ext cx="18360" cy="4320"/>
              </p14:xfrm>
            </p:contentPart>
          </mc:Choice>
          <mc:Fallback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2403F060-4D9A-994F-8526-9FEF2DC8291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49064" y="956929"/>
                  <a:ext cx="489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F96B2A2C-D637-504F-AFB1-8DA4DFCDA63C}"/>
                    </a:ext>
                  </a:extLst>
                </p14:cNvPr>
                <p14:cNvContentPartPr/>
                <p14:nvPr/>
              </p14:nvContentPartPr>
              <p14:xfrm>
                <a:off x="4682544" y="972049"/>
                <a:ext cx="2520" cy="3960"/>
              </p14:xfrm>
            </p:contentPart>
          </mc:Choice>
          <mc:Fallback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F96B2A2C-D637-504F-AFB1-8DA4DFCDA63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67064" y="956929"/>
                  <a:ext cx="331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11D9F9C9-BFF7-2244-9464-7381858230C5}"/>
                    </a:ext>
                  </a:extLst>
                </p14:cNvPr>
                <p14:cNvContentPartPr/>
                <p14:nvPr/>
              </p14:nvContentPartPr>
              <p14:xfrm>
                <a:off x="4736184" y="976009"/>
                <a:ext cx="1080" cy="8280"/>
              </p14:xfrm>
            </p:contentPart>
          </mc:Choice>
          <mc:Fallback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11D9F9C9-BFF7-2244-9464-7381858230C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21064" y="960529"/>
                  <a:ext cx="316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7B092C71-23DA-1A42-9911-532B72DEAA18}"/>
                    </a:ext>
                  </a:extLst>
                </p14:cNvPr>
                <p14:cNvContentPartPr/>
                <p14:nvPr/>
              </p14:nvContentPartPr>
              <p14:xfrm>
                <a:off x="4736184" y="976009"/>
                <a:ext cx="1080" cy="8280"/>
              </p14:xfrm>
            </p:contentPart>
          </mc:Choice>
          <mc:Fallback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7B092C71-23DA-1A42-9911-532B72DEAA1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21064" y="960529"/>
                  <a:ext cx="31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35C8903E-358B-BE47-B383-A62EAD5A1751}"/>
                    </a:ext>
                  </a:extLst>
                </p14:cNvPr>
                <p14:cNvContentPartPr/>
                <p14:nvPr/>
              </p14:nvContentPartPr>
              <p14:xfrm>
                <a:off x="4607664" y="1068169"/>
                <a:ext cx="87840" cy="156240"/>
              </p14:xfrm>
            </p:contentPart>
          </mc:Choice>
          <mc:Fallback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35C8903E-358B-BE47-B383-A62EAD5A175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592184" y="1053049"/>
                  <a:ext cx="1184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C2D88A41-EBB7-5844-BC73-517DAA8F5C40}"/>
                    </a:ext>
                  </a:extLst>
                </p14:cNvPr>
                <p14:cNvContentPartPr/>
                <p14:nvPr/>
              </p14:nvContentPartPr>
              <p14:xfrm>
                <a:off x="4037064" y="1054849"/>
                <a:ext cx="709560" cy="1038960"/>
              </p14:xfrm>
            </p:contentPart>
          </mc:Choice>
          <mc:Fallback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C2D88A41-EBB7-5844-BC73-517DAA8F5C4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021944" y="1039729"/>
                  <a:ext cx="740160" cy="106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B222827B-A357-EC40-9FAC-23463AF3616A}"/>
                  </a:ext>
                </a:extLst>
              </p14:cNvPr>
              <p14:cNvContentPartPr/>
              <p14:nvPr/>
            </p14:nvContentPartPr>
            <p14:xfrm>
              <a:off x="3030864" y="5321929"/>
              <a:ext cx="47880" cy="480240"/>
            </p14:xfrm>
          </p:contentPart>
        </mc:Choice>
        <mc:Fallback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B222827B-A357-EC40-9FAC-23463AF3616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15384" y="5306449"/>
                <a:ext cx="78480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802BE3C8-BD19-EB46-98F1-3D7BB96CD376}"/>
                  </a:ext>
                </a:extLst>
              </p14:cNvPr>
              <p14:cNvContentPartPr/>
              <p14:nvPr/>
            </p14:nvContentPartPr>
            <p14:xfrm>
              <a:off x="3431544" y="5023849"/>
              <a:ext cx="2520" cy="540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802BE3C8-BD19-EB46-98F1-3D7BB96CD37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16064" y="5008729"/>
                <a:ext cx="33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193F63A5-8FF4-4E44-9D21-8C41A2F360B2}"/>
                  </a:ext>
                </a:extLst>
              </p14:cNvPr>
              <p14:cNvContentPartPr/>
              <p14:nvPr/>
            </p14:nvContentPartPr>
            <p14:xfrm>
              <a:off x="3769584" y="4752409"/>
              <a:ext cx="39240" cy="1476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193F63A5-8FF4-4E44-9D21-8C41A2F360B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54104" y="4737289"/>
                <a:ext cx="698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5A423DCE-5201-D84F-8497-390F9460EA31}"/>
                  </a:ext>
                </a:extLst>
              </p14:cNvPr>
              <p14:cNvContentPartPr/>
              <p14:nvPr/>
            </p14:nvContentPartPr>
            <p14:xfrm>
              <a:off x="4380504" y="1434649"/>
              <a:ext cx="360" cy="360"/>
            </p14:xfrm>
          </p:contentPart>
        </mc:Choice>
        <mc:Fallback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5A423DCE-5201-D84F-8497-390F9460EA3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71504" y="142564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678F520E-F0F8-D943-81AE-AF73AC4B3B4F}"/>
                  </a:ext>
                </a:extLst>
              </p14:cNvPr>
              <p14:cNvContentPartPr/>
              <p14:nvPr/>
            </p14:nvContentPartPr>
            <p14:xfrm>
              <a:off x="3945264" y="2754409"/>
              <a:ext cx="4257000" cy="42660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678F520E-F0F8-D943-81AE-AF73AC4B3B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9784" y="2738929"/>
                <a:ext cx="4287600" cy="4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5" name="Input penna 94">
                <a:extLst>
                  <a:ext uri="{FF2B5EF4-FFF2-40B4-BE49-F238E27FC236}">
                    <a16:creationId xmlns:a16="http://schemas.microsoft.com/office/drawing/2014/main" id="{B7E90326-C94E-BB4C-A809-9777619C427B}"/>
                  </a:ext>
                </a:extLst>
              </p14:cNvPr>
              <p14:cNvContentPartPr/>
              <p14:nvPr/>
            </p14:nvContentPartPr>
            <p14:xfrm>
              <a:off x="2039784" y="3256609"/>
              <a:ext cx="21960" cy="135360"/>
            </p14:xfrm>
          </p:contentPart>
        </mc:Choice>
        <mc:Fallback>
          <p:pic>
            <p:nvPicPr>
              <p:cNvPr id="95" name="Input penna 94">
                <a:extLst>
                  <a:ext uri="{FF2B5EF4-FFF2-40B4-BE49-F238E27FC236}">
                    <a16:creationId xmlns:a16="http://schemas.microsoft.com/office/drawing/2014/main" id="{B7E90326-C94E-BB4C-A809-9777619C427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4664" y="3241489"/>
                <a:ext cx="5220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F03E42F2-32D5-F949-8736-C5F024F150CD}"/>
                  </a:ext>
                </a:extLst>
              </p14:cNvPr>
              <p14:cNvContentPartPr/>
              <p14:nvPr/>
            </p14:nvContentPartPr>
            <p14:xfrm>
              <a:off x="1448664" y="4948969"/>
              <a:ext cx="234360" cy="187200"/>
            </p14:xfrm>
          </p:contentPart>
        </mc:Choice>
        <mc:Fallback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F03E42F2-32D5-F949-8736-C5F024F150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39664" y="4940329"/>
                <a:ext cx="25200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98" name="Input penna 97">
                <a:extLst>
                  <a:ext uri="{FF2B5EF4-FFF2-40B4-BE49-F238E27FC236}">
                    <a16:creationId xmlns:a16="http://schemas.microsoft.com/office/drawing/2014/main" id="{0454899E-80F8-AE46-8605-90080F4ED574}"/>
                  </a:ext>
                </a:extLst>
              </p14:cNvPr>
              <p14:cNvContentPartPr/>
              <p14:nvPr/>
            </p14:nvContentPartPr>
            <p14:xfrm>
              <a:off x="1166784" y="4174249"/>
              <a:ext cx="45720" cy="58680"/>
            </p14:xfrm>
          </p:contentPart>
        </mc:Choice>
        <mc:Fallback>
          <p:pic>
            <p:nvPicPr>
              <p:cNvPr id="98" name="Input penna 97">
                <a:extLst>
                  <a:ext uri="{FF2B5EF4-FFF2-40B4-BE49-F238E27FC236}">
                    <a16:creationId xmlns:a16="http://schemas.microsoft.com/office/drawing/2014/main" id="{0454899E-80F8-AE46-8605-90080F4ED5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57784" y="4165609"/>
                <a:ext cx="633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0">
            <p14:nvContentPartPr>
              <p14:cNvPr id="102" name="Input penna 101">
                <a:extLst>
                  <a:ext uri="{FF2B5EF4-FFF2-40B4-BE49-F238E27FC236}">
                    <a16:creationId xmlns:a16="http://schemas.microsoft.com/office/drawing/2014/main" id="{1CB65A20-CFFA-D542-AA70-C52C9C39196A}"/>
                  </a:ext>
                </a:extLst>
              </p14:cNvPr>
              <p14:cNvContentPartPr/>
              <p14:nvPr/>
            </p14:nvContentPartPr>
            <p14:xfrm>
              <a:off x="1419144" y="3080209"/>
              <a:ext cx="3135240" cy="97560"/>
            </p14:xfrm>
          </p:contentPart>
        </mc:Choice>
        <mc:Fallback>
          <p:pic>
            <p:nvPicPr>
              <p:cNvPr id="102" name="Input penna 101">
                <a:extLst>
                  <a:ext uri="{FF2B5EF4-FFF2-40B4-BE49-F238E27FC236}">
                    <a16:creationId xmlns:a16="http://schemas.microsoft.com/office/drawing/2014/main" id="{1CB65A20-CFFA-D542-AA70-C52C9C39196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10504" y="3071569"/>
                <a:ext cx="315288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2">
            <p14:nvContentPartPr>
              <p14:cNvPr id="104" name="Input penna 103">
                <a:extLst>
                  <a:ext uri="{FF2B5EF4-FFF2-40B4-BE49-F238E27FC236}">
                    <a16:creationId xmlns:a16="http://schemas.microsoft.com/office/drawing/2014/main" id="{B01361F1-AE5E-A040-ACB3-48BC4FA91D70}"/>
                  </a:ext>
                </a:extLst>
              </p14:cNvPr>
              <p14:cNvContentPartPr/>
              <p14:nvPr/>
            </p14:nvContentPartPr>
            <p14:xfrm>
              <a:off x="4191504" y="2718049"/>
              <a:ext cx="135000" cy="508320"/>
            </p14:xfrm>
          </p:contentPart>
        </mc:Choice>
        <mc:Fallback>
          <p:pic>
            <p:nvPicPr>
              <p:cNvPr id="104" name="Input penna 103">
                <a:extLst>
                  <a:ext uri="{FF2B5EF4-FFF2-40B4-BE49-F238E27FC236}">
                    <a16:creationId xmlns:a16="http://schemas.microsoft.com/office/drawing/2014/main" id="{B01361F1-AE5E-A040-ACB3-48BC4FA91D7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82864" y="2709409"/>
                <a:ext cx="152640" cy="52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4">
            <p14:nvContentPartPr>
              <p14:cNvPr id="108" name="Input penna 107">
                <a:extLst>
                  <a:ext uri="{FF2B5EF4-FFF2-40B4-BE49-F238E27FC236}">
                    <a16:creationId xmlns:a16="http://schemas.microsoft.com/office/drawing/2014/main" id="{3067CAB7-C9AC-4F43-AB2D-0B78D6A79D5E}"/>
                  </a:ext>
                </a:extLst>
              </p14:cNvPr>
              <p14:cNvContentPartPr/>
              <p14:nvPr/>
            </p14:nvContentPartPr>
            <p14:xfrm>
              <a:off x="5804664" y="3944929"/>
              <a:ext cx="6120" cy="720"/>
            </p14:xfrm>
          </p:contentPart>
        </mc:Choice>
        <mc:Fallback>
          <p:pic>
            <p:nvPicPr>
              <p:cNvPr id="108" name="Input penna 107">
                <a:extLst>
                  <a:ext uri="{FF2B5EF4-FFF2-40B4-BE49-F238E27FC236}">
                    <a16:creationId xmlns:a16="http://schemas.microsoft.com/office/drawing/2014/main" id="{3067CAB7-C9AC-4F43-AB2D-0B78D6A79D5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96024" y="3936289"/>
                <a:ext cx="23760" cy="1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uppo 109">
            <a:extLst>
              <a:ext uri="{FF2B5EF4-FFF2-40B4-BE49-F238E27FC236}">
                <a16:creationId xmlns:a16="http://schemas.microsoft.com/office/drawing/2014/main" id="{D9C86E73-2C22-3E46-900C-0BC3E0AB5670}"/>
              </a:ext>
            </a:extLst>
          </p:cNvPr>
          <p:cNvGrpSpPr/>
          <p:nvPr/>
        </p:nvGrpSpPr>
        <p:grpSpPr>
          <a:xfrm>
            <a:off x="4242984" y="3035569"/>
            <a:ext cx="293760" cy="195840"/>
            <a:chOff x="4242984" y="3035569"/>
            <a:chExt cx="293760" cy="19584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6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EB0AFED8-F2B2-B14D-ACC1-4A2268ED9689}"/>
                    </a:ext>
                  </a:extLst>
                </p14:cNvPr>
                <p14:cNvContentPartPr/>
                <p14:nvPr/>
              </p14:nvContentPartPr>
              <p14:xfrm>
                <a:off x="4372944" y="3035569"/>
                <a:ext cx="82080" cy="141480"/>
              </p14:xfrm>
            </p:contentPart>
          </mc:Choice>
          <mc:Fallback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EB0AFED8-F2B2-B14D-ACC1-4A2268ED968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63944" y="3026569"/>
                  <a:ext cx="997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8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13CAFD05-5AF4-884F-AA54-CAE571F318EF}"/>
                    </a:ext>
                  </a:extLst>
                </p14:cNvPr>
                <p14:cNvContentPartPr/>
                <p14:nvPr/>
              </p14:nvContentPartPr>
              <p14:xfrm>
                <a:off x="4519824" y="3174529"/>
                <a:ext cx="16920" cy="56880"/>
              </p14:xfrm>
            </p:contentPart>
          </mc:Choice>
          <mc:Fallback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13CAFD05-5AF4-884F-AA54-CAE571F318E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511184" y="3165889"/>
                  <a:ext cx="345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0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DEED65A6-922D-4444-A4E1-5AEE151A623B}"/>
                    </a:ext>
                  </a:extLst>
                </p14:cNvPr>
                <p14:cNvContentPartPr/>
                <p14:nvPr/>
              </p14:nvContentPartPr>
              <p14:xfrm>
                <a:off x="4242984" y="3164089"/>
                <a:ext cx="2520" cy="7920"/>
              </p14:xfrm>
            </p:contentPart>
          </mc:Choice>
          <mc:Fallback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DEED65A6-922D-4444-A4E1-5AEE151A623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234344" y="3155449"/>
                  <a:ext cx="20160" cy="2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2">
            <p14:nvContentPartPr>
              <p14:cNvPr id="111" name="Input penna 110">
                <a:extLst>
                  <a:ext uri="{FF2B5EF4-FFF2-40B4-BE49-F238E27FC236}">
                    <a16:creationId xmlns:a16="http://schemas.microsoft.com/office/drawing/2014/main" id="{CF1DD29C-8819-E04E-8663-072BF18D7473}"/>
                  </a:ext>
                </a:extLst>
              </p14:cNvPr>
              <p14:cNvContentPartPr/>
              <p14:nvPr/>
            </p14:nvContentPartPr>
            <p14:xfrm>
              <a:off x="4245504" y="3334369"/>
              <a:ext cx="31680" cy="18000"/>
            </p14:xfrm>
          </p:contentPart>
        </mc:Choice>
        <mc:Fallback>
          <p:pic>
            <p:nvPicPr>
              <p:cNvPr id="111" name="Input penna 110">
                <a:extLst>
                  <a:ext uri="{FF2B5EF4-FFF2-40B4-BE49-F238E27FC236}">
                    <a16:creationId xmlns:a16="http://schemas.microsoft.com/office/drawing/2014/main" id="{CF1DD29C-8819-E04E-8663-072BF18D747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36504" y="3325369"/>
                <a:ext cx="4932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4">
            <p14:nvContentPartPr>
              <p14:cNvPr id="112" name="Input penna 111">
                <a:extLst>
                  <a:ext uri="{FF2B5EF4-FFF2-40B4-BE49-F238E27FC236}">
                    <a16:creationId xmlns:a16="http://schemas.microsoft.com/office/drawing/2014/main" id="{8DAD2D90-B49F-804B-BEF8-74CCE9C5E26D}"/>
                  </a:ext>
                </a:extLst>
              </p14:cNvPr>
              <p14:cNvContentPartPr/>
              <p14:nvPr/>
            </p14:nvContentPartPr>
            <p14:xfrm>
              <a:off x="6161064" y="3254449"/>
              <a:ext cx="5040" cy="21600"/>
            </p14:xfrm>
          </p:contentPart>
        </mc:Choice>
        <mc:Fallback>
          <p:pic>
            <p:nvPicPr>
              <p:cNvPr id="112" name="Input penna 111">
                <a:extLst>
                  <a:ext uri="{FF2B5EF4-FFF2-40B4-BE49-F238E27FC236}">
                    <a16:creationId xmlns:a16="http://schemas.microsoft.com/office/drawing/2014/main" id="{8DAD2D90-B49F-804B-BEF8-74CCE9C5E26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52064" y="3245809"/>
                <a:ext cx="2268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6">
            <p14:nvContentPartPr>
              <p14:cNvPr id="113" name="Input penna 112">
                <a:extLst>
                  <a:ext uri="{FF2B5EF4-FFF2-40B4-BE49-F238E27FC236}">
                    <a16:creationId xmlns:a16="http://schemas.microsoft.com/office/drawing/2014/main" id="{D935DAEC-A2E8-4B43-AE0A-5B461E89D54C}"/>
                  </a:ext>
                </a:extLst>
              </p14:cNvPr>
              <p14:cNvContentPartPr/>
              <p14:nvPr/>
            </p14:nvContentPartPr>
            <p14:xfrm>
              <a:off x="6108504" y="2952769"/>
              <a:ext cx="307800" cy="300240"/>
            </p14:xfrm>
          </p:contentPart>
        </mc:Choice>
        <mc:Fallback>
          <p:pic>
            <p:nvPicPr>
              <p:cNvPr id="113" name="Input penna 112">
                <a:extLst>
                  <a:ext uri="{FF2B5EF4-FFF2-40B4-BE49-F238E27FC236}">
                    <a16:creationId xmlns:a16="http://schemas.microsoft.com/office/drawing/2014/main" id="{D935DAEC-A2E8-4B43-AE0A-5B461E89D54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099504" y="2944129"/>
                <a:ext cx="32544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8">
            <p14:nvContentPartPr>
              <p14:cNvPr id="114" name="Input penna 113">
                <a:extLst>
                  <a:ext uri="{FF2B5EF4-FFF2-40B4-BE49-F238E27FC236}">
                    <a16:creationId xmlns:a16="http://schemas.microsoft.com/office/drawing/2014/main" id="{C436D31F-06F0-3241-85CC-2A0FC4AF54B5}"/>
                  </a:ext>
                </a:extLst>
              </p14:cNvPr>
              <p14:cNvContentPartPr/>
              <p14:nvPr/>
            </p14:nvContentPartPr>
            <p14:xfrm>
              <a:off x="3143904" y="2702569"/>
              <a:ext cx="84960" cy="158040"/>
            </p14:xfrm>
          </p:contentPart>
        </mc:Choice>
        <mc:Fallback>
          <p:pic>
            <p:nvPicPr>
              <p:cNvPr id="114" name="Input penna 113">
                <a:extLst>
                  <a:ext uri="{FF2B5EF4-FFF2-40B4-BE49-F238E27FC236}">
                    <a16:creationId xmlns:a16="http://schemas.microsoft.com/office/drawing/2014/main" id="{C436D31F-06F0-3241-85CC-2A0FC4AF54B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34904" y="2693929"/>
                <a:ext cx="102600" cy="17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8" name="Gruppo 117">
            <a:extLst>
              <a:ext uri="{FF2B5EF4-FFF2-40B4-BE49-F238E27FC236}">
                <a16:creationId xmlns:a16="http://schemas.microsoft.com/office/drawing/2014/main" id="{5B305EFC-E63C-1D42-A780-99446B62E967}"/>
              </a:ext>
            </a:extLst>
          </p:cNvPr>
          <p:cNvGrpSpPr/>
          <p:nvPr/>
        </p:nvGrpSpPr>
        <p:grpSpPr>
          <a:xfrm>
            <a:off x="1341744" y="2820289"/>
            <a:ext cx="538200" cy="419400"/>
            <a:chOff x="1341744" y="2820289"/>
            <a:chExt cx="538200" cy="4194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1E0089BA-F9BD-7340-8BE7-9682035873BE}"/>
                    </a:ext>
                  </a:extLst>
                </p14:cNvPr>
                <p14:cNvContentPartPr/>
                <p14:nvPr/>
              </p14:nvContentPartPr>
              <p14:xfrm>
                <a:off x="1878144" y="3021889"/>
                <a:ext cx="1800" cy="9000"/>
              </p14:xfrm>
            </p:contentPart>
          </mc:Choice>
          <mc:Fallback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1E0089BA-F9BD-7340-8BE7-9682035873B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869504" y="3013249"/>
                  <a:ext cx="1944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2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2B11A1D7-04A1-4E42-80E8-0DF3343662EF}"/>
                    </a:ext>
                  </a:extLst>
                </p14:cNvPr>
                <p14:cNvContentPartPr/>
                <p14:nvPr/>
              </p14:nvContentPartPr>
              <p14:xfrm>
                <a:off x="1766904" y="3215569"/>
                <a:ext cx="360" cy="360"/>
              </p14:xfrm>
            </p:contentPart>
          </mc:Choice>
          <mc:Fallback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2B11A1D7-04A1-4E42-80E8-0DF3343662E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58264" y="32069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4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255F3A4B-576D-B648-9E60-9CEADEC1AA62}"/>
                    </a:ext>
                  </a:extLst>
                </p14:cNvPr>
                <p14:cNvContentPartPr/>
                <p14:nvPr/>
              </p14:nvContentPartPr>
              <p14:xfrm>
                <a:off x="1550184" y="3134929"/>
                <a:ext cx="1440" cy="9360"/>
              </p14:xfrm>
            </p:contentPart>
          </mc:Choice>
          <mc:Fallback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255F3A4B-576D-B648-9E60-9CEADEC1AA6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41544" y="3125929"/>
                  <a:ext cx="190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6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69C2A487-91C6-7F44-BB43-0FB81BF19228}"/>
                    </a:ext>
                  </a:extLst>
                </p14:cNvPr>
                <p14:cNvContentPartPr/>
                <p14:nvPr/>
              </p14:nvContentPartPr>
              <p14:xfrm>
                <a:off x="1424544" y="2820289"/>
                <a:ext cx="34560" cy="44280"/>
              </p14:xfrm>
            </p:contentPart>
          </mc:Choice>
          <mc:Fallback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69C2A487-91C6-7F44-BB43-0FB81BF1922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15904" y="2811649"/>
                  <a:ext cx="522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8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AA2E669F-C529-B946-8A92-EF470862D0BD}"/>
                    </a:ext>
                  </a:extLst>
                </p14:cNvPr>
                <p14:cNvContentPartPr/>
                <p14:nvPr/>
              </p14:nvContentPartPr>
              <p14:xfrm>
                <a:off x="1341744" y="2833249"/>
                <a:ext cx="294120" cy="406440"/>
              </p14:xfrm>
            </p:contentPart>
          </mc:Choice>
          <mc:Fallback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AA2E669F-C529-B946-8A92-EF470862D0B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333104" y="2824249"/>
                  <a:ext cx="31176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0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8C908A6A-4FA8-0D4B-B6B1-46B03B9EF081}"/>
                    </a:ext>
                  </a:extLst>
                </p14:cNvPr>
                <p14:cNvContentPartPr/>
                <p14:nvPr/>
              </p14:nvContentPartPr>
              <p14:xfrm>
                <a:off x="1674384" y="2866369"/>
                <a:ext cx="360" cy="360"/>
              </p14:xfrm>
            </p:contentPart>
          </mc:Choice>
          <mc:Fallback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8C908A6A-4FA8-0D4B-B6B1-46B03B9EF08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665744" y="285736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39" name="Input penna 138">
                <a:extLst>
                  <a:ext uri="{FF2B5EF4-FFF2-40B4-BE49-F238E27FC236}">
                    <a16:creationId xmlns:a16="http://schemas.microsoft.com/office/drawing/2014/main" id="{72508925-4BFF-3C4C-81BA-3FD44E37DC69}"/>
                  </a:ext>
                </a:extLst>
              </p14:cNvPr>
              <p14:cNvContentPartPr/>
              <p14:nvPr/>
            </p14:nvContentPartPr>
            <p14:xfrm>
              <a:off x="5789184" y="1743889"/>
              <a:ext cx="361440" cy="284400"/>
            </p14:xfrm>
          </p:contentPart>
        </mc:Choice>
        <mc:Fallback>
          <p:pic>
            <p:nvPicPr>
              <p:cNvPr id="139" name="Input penna 138">
                <a:extLst>
                  <a:ext uri="{FF2B5EF4-FFF2-40B4-BE49-F238E27FC236}">
                    <a16:creationId xmlns:a16="http://schemas.microsoft.com/office/drawing/2014/main" id="{72508925-4BFF-3C4C-81BA-3FD44E37DC6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727624" y="1682329"/>
                <a:ext cx="48456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41" name="Input penna 140">
                <a:extLst>
                  <a:ext uri="{FF2B5EF4-FFF2-40B4-BE49-F238E27FC236}">
                    <a16:creationId xmlns:a16="http://schemas.microsoft.com/office/drawing/2014/main" id="{873012CE-4DBD-CA48-ACDB-7F98A4B51F1F}"/>
                  </a:ext>
                </a:extLst>
              </p14:cNvPr>
              <p14:cNvContentPartPr/>
              <p14:nvPr/>
            </p14:nvContentPartPr>
            <p14:xfrm>
              <a:off x="1843224" y="3209809"/>
              <a:ext cx="57600" cy="155160"/>
            </p14:xfrm>
          </p:contentPart>
        </mc:Choice>
        <mc:Fallback>
          <p:pic>
            <p:nvPicPr>
              <p:cNvPr id="141" name="Input penna 140">
                <a:extLst>
                  <a:ext uri="{FF2B5EF4-FFF2-40B4-BE49-F238E27FC236}">
                    <a16:creationId xmlns:a16="http://schemas.microsoft.com/office/drawing/2014/main" id="{873012CE-4DBD-CA48-ACDB-7F98A4B51F1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781664" y="3148249"/>
                <a:ext cx="180720" cy="27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7" name="Gruppo 156">
            <a:extLst>
              <a:ext uri="{FF2B5EF4-FFF2-40B4-BE49-F238E27FC236}">
                <a16:creationId xmlns:a16="http://schemas.microsoft.com/office/drawing/2014/main" id="{326293E3-DD70-1745-BA07-697412FFFC29}"/>
              </a:ext>
            </a:extLst>
          </p:cNvPr>
          <p:cNvGrpSpPr/>
          <p:nvPr/>
        </p:nvGrpSpPr>
        <p:grpSpPr>
          <a:xfrm>
            <a:off x="1386744" y="1589089"/>
            <a:ext cx="5291280" cy="2307240"/>
            <a:chOff x="1386744" y="1589089"/>
            <a:chExt cx="5291280" cy="2307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EA2011C2-704B-6F40-8DDC-ACE640A8CC64}"/>
                    </a:ext>
                  </a:extLst>
                </p14:cNvPr>
                <p14:cNvContentPartPr/>
                <p14:nvPr/>
              </p14:nvContentPartPr>
              <p14:xfrm>
                <a:off x="4417584" y="1805809"/>
                <a:ext cx="1303920" cy="1153440"/>
              </p14:xfrm>
            </p:contentPart>
          </mc:Choice>
          <mc:Fallback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EA2011C2-704B-6F40-8DDC-ACE640A8CC6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356024" y="1744249"/>
                  <a:ext cx="1426680" cy="12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49FF1C62-29EB-324E-97AB-E5D1A58C5772}"/>
                    </a:ext>
                  </a:extLst>
                </p14:cNvPr>
                <p14:cNvContentPartPr/>
                <p14:nvPr/>
              </p14:nvContentPartPr>
              <p14:xfrm>
                <a:off x="5147664" y="1653529"/>
                <a:ext cx="1214280" cy="1055520"/>
              </p14:xfrm>
            </p:contentPart>
          </mc:Choice>
          <mc:Fallback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49FF1C62-29EB-324E-97AB-E5D1A58C577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86104" y="1591969"/>
                  <a:ext cx="1337040" cy="11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61DDE84F-AED8-B14D-91F0-A5938530494C}"/>
                    </a:ext>
                  </a:extLst>
                </p14:cNvPr>
                <p14:cNvContentPartPr/>
                <p14:nvPr/>
              </p14:nvContentPartPr>
              <p14:xfrm>
                <a:off x="5661024" y="2855929"/>
                <a:ext cx="91440" cy="69840"/>
              </p14:xfrm>
            </p:contentPart>
          </mc:Choice>
          <mc:Fallback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61DDE84F-AED8-B14D-91F0-A5938530494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599464" y="2794369"/>
                  <a:ext cx="2145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21600AA2-115E-E240-AAFA-F19FF4A67211}"/>
                    </a:ext>
                  </a:extLst>
                </p14:cNvPr>
                <p14:cNvContentPartPr/>
                <p14:nvPr/>
              </p14:nvContentPartPr>
              <p14:xfrm>
                <a:off x="5794584" y="3010009"/>
                <a:ext cx="131400" cy="886320"/>
              </p14:xfrm>
            </p:contentPart>
          </mc:Choice>
          <mc:Fallback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21600AA2-115E-E240-AAFA-F19FF4A6721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33024" y="2948449"/>
                  <a:ext cx="254520" cy="10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9AE7CD06-2FCE-804B-9C4A-67E176F69448}"/>
                    </a:ext>
                  </a:extLst>
                </p14:cNvPr>
                <p14:cNvContentPartPr/>
                <p14:nvPr/>
              </p14:nvContentPartPr>
              <p14:xfrm>
                <a:off x="5823024" y="2820289"/>
                <a:ext cx="855000" cy="852840"/>
              </p14:xfrm>
            </p:contentPart>
          </mc:Choice>
          <mc:Fallback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9AE7CD06-2FCE-804B-9C4A-67E176F6944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61824" y="2758729"/>
                  <a:ext cx="978120" cy="9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44949F2E-D036-6A46-86F3-5C67B11AD51E}"/>
                    </a:ext>
                  </a:extLst>
                </p14:cNvPr>
                <p14:cNvContentPartPr/>
                <p14:nvPr/>
              </p14:nvContentPartPr>
              <p14:xfrm>
                <a:off x="4356024" y="1589089"/>
                <a:ext cx="636120" cy="124920"/>
              </p14:xfrm>
            </p:contentPart>
          </mc:Choice>
          <mc:Fallback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44949F2E-D036-6A46-86F3-5C67B11AD51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294464" y="1527529"/>
                  <a:ext cx="7592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C387F3E4-8B84-6144-9941-BD081CE928B5}"/>
                    </a:ext>
                  </a:extLst>
                </p14:cNvPr>
                <p14:cNvContentPartPr/>
                <p14:nvPr/>
              </p14:nvContentPartPr>
              <p14:xfrm>
                <a:off x="6184824" y="2731729"/>
                <a:ext cx="313200" cy="169560"/>
              </p14:xfrm>
            </p:contentPart>
          </mc:Choice>
          <mc:Fallback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C387F3E4-8B84-6144-9941-BD081CE928B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123264" y="2670169"/>
                  <a:ext cx="43632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278B176D-F05B-4C41-A5B2-7B3886289562}"/>
                    </a:ext>
                  </a:extLst>
                </p14:cNvPr>
                <p14:cNvContentPartPr/>
                <p14:nvPr/>
              </p14:nvContentPartPr>
              <p14:xfrm>
                <a:off x="6509544" y="2804809"/>
                <a:ext cx="12960" cy="19080"/>
              </p14:xfrm>
            </p:contentPart>
          </mc:Choice>
          <mc:Fallback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278B176D-F05B-4C41-A5B2-7B388628956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447984" y="2743249"/>
                  <a:ext cx="1360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219B5ED1-4B27-2348-88F9-2EC77FD79C15}"/>
                    </a:ext>
                  </a:extLst>
                </p14:cNvPr>
                <p14:cNvContentPartPr/>
                <p14:nvPr/>
              </p14:nvContentPartPr>
              <p14:xfrm>
                <a:off x="6513504" y="2804809"/>
                <a:ext cx="8640" cy="3600"/>
              </p14:xfrm>
            </p:contentPart>
          </mc:Choice>
          <mc:Fallback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219B5ED1-4B27-2348-88F9-2EC77FD79C1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52304" y="2743249"/>
                  <a:ext cx="1317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6CB94357-74B6-CF46-89AF-B3CBB640E70C}"/>
                    </a:ext>
                  </a:extLst>
                </p14:cNvPr>
                <p14:cNvContentPartPr/>
                <p14:nvPr/>
              </p14:nvContentPartPr>
              <p14:xfrm>
                <a:off x="5929224" y="2866369"/>
                <a:ext cx="697680" cy="594000"/>
              </p14:xfrm>
            </p:contentPart>
          </mc:Choice>
          <mc:Fallback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6CB94357-74B6-CF46-89AF-B3CBB640E70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867664" y="2804809"/>
                  <a:ext cx="820800" cy="71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1504EB3B-C4ED-8D48-9B2F-B62CA8726FB9}"/>
                    </a:ext>
                  </a:extLst>
                </p14:cNvPr>
                <p14:cNvContentPartPr/>
                <p14:nvPr/>
              </p14:nvContentPartPr>
              <p14:xfrm>
                <a:off x="5900424" y="2856289"/>
                <a:ext cx="698760" cy="988200"/>
              </p14:xfrm>
            </p:contentPart>
          </mc:Choice>
          <mc:Fallback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1504EB3B-C4ED-8D48-9B2F-B62CA8726FB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838864" y="2794729"/>
                  <a:ext cx="821880" cy="11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A60FEA36-3D3A-044B-88AD-DE9B40535748}"/>
                    </a:ext>
                  </a:extLst>
                </p14:cNvPr>
                <p14:cNvContentPartPr/>
                <p14:nvPr/>
              </p14:nvContentPartPr>
              <p14:xfrm>
                <a:off x="1386744" y="2967529"/>
                <a:ext cx="217080" cy="227160"/>
              </p14:xfrm>
            </p:contentPart>
          </mc:Choice>
          <mc:Fallback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A60FEA36-3D3A-044B-88AD-DE9B4053574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325184" y="2905969"/>
                  <a:ext cx="34020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7F989A3D-24B4-5E40-84BF-3C302FFA7C3D}"/>
                    </a:ext>
                  </a:extLst>
                </p14:cNvPr>
                <p14:cNvContentPartPr/>
                <p14:nvPr/>
              </p14:nvContentPartPr>
              <p14:xfrm>
                <a:off x="1828824" y="2915689"/>
                <a:ext cx="302040" cy="267840"/>
              </p14:xfrm>
            </p:contentPart>
          </mc:Choice>
          <mc:Fallback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7F989A3D-24B4-5E40-84BF-3C302FFA7C3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767264" y="2854129"/>
                  <a:ext cx="42516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003B4192-FBDC-DF46-9328-43D551F613CB}"/>
                    </a:ext>
                  </a:extLst>
                </p14:cNvPr>
                <p14:cNvContentPartPr/>
                <p14:nvPr/>
              </p14:nvContentPartPr>
              <p14:xfrm>
                <a:off x="1531824" y="2879689"/>
                <a:ext cx="9720" cy="7560"/>
              </p14:xfrm>
            </p:contentPart>
          </mc:Choice>
          <mc:Fallback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003B4192-FBDC-DF46-9328-43D551F613C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470264" y="2818129"/>
                  <a:ext cx="1324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EB6C1B0C-2B00-E74C-A0A3-5920BEA12EF8}"/>
                    </a:ext>
                  </a:extLst>
                </p14:cNvPr>
                <p14:cNvContentPartPr/>
                <p14:nvPr/>
              </p14:nvContentPartPr>
              <p14:xfrm>
                <a:off x="1530744" y="2876449"/>
                <a:ext cx="283680" cy="56160"/>
              </p14:xfrm>
            </p:contentPart>
          </mc:Choice>
          <mc:Fallback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EB6C1B0C-2B00-E74C-A0A3-5920BEA12EF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469184" y="2814889"/>
                  <a:ext cx="4068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C79C3EA6-7F17-3646-9071-5038C0DD2DAC}"/>
                    </a:ext>
                  </a:extLst>
                </p14:cNvPr>
                <p14:cNvContentPartPr/>
                <p14:nvPr/>
              </p14:nvContentPartPr>
              <p14:xfrm>
                <a:off x="1522824" y="1745689"/>
                <a:ext cx="2842560" cy="1028160"/>
              </p14:xfrm>
            </p:contentPart>
          </mc:Choice>
          <mc:Fallback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C79C3EA6-7F17-3646-9071-5038C0DD2DA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461264" y="1684489"/>
                  <a:ext cx="2965680" cy="11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EE720BF2-4BCA-F841-8B72-E058466B3167}"/>
                    </a:ext>
                  </a:extLst>
                </p14:cNvPr>
                <p14:cNvContentPartPr/>
                <p14:nvPr/>
              </p14:nvContentPartPr>
              <p14:xfrm>
                <a:off x="3719184" y="2886889"/>
                <a:ext cx="360" cy="360"/>
              </p14:xfrm>
            </p:contentPart>
          </mc:Choice>
          <mc:Fallback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EE720BF2-4BCA-F841-8B72-E058466B316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657624" y="2825329"/>
                  <a:ext cx="1234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3E2E16AA-02C3-8949-B89A-0118D7998335}"/>
                    </a:ext>
                  </a:extLst>
                </p14:cNvPr>
                <p14:cNvContentPartPr/>
                <p14:nvPr/>
              </p14:nvContentPartPr>
              <p14:xfrm>
                <a:off x="2034024" y="3201889"/>
                <a:ext cx="42120" cy="3600"/>
              </p14:xfrm>
            </p:contentPart>
          </mc:Choice>
          <mc:Fallback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3E2E16AA-02C3-8949-B89A-0118D799833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972464" y="3140329"/>
                  <a:ext cx="1652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AE0A5F61-E57B-C84C-9A10-83B6A925CD24}"/>
                    </a:ext>
                  </a:extLst>
                </p14:cNvPr>
                <p14:cNvContentPartPr/>
                <p14:nvPr/>
              </p14:nvContentPartPr>
              <p14:xfrm>
                <a:off x="2044104" y="3096049"/>
                <a:ext cx="3166920" cy="120240"/>
              </p14:xfrm>
            </p:contentPart>
          </mc:Choice>
          <mc:Fallback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AE0A5F61-E57B-C84C-9A10-83B6A925CD2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982544" y="3034489"/>
                  <a:ext cx="32900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7E8692C3-62EE-7F46-930F-A024DB481659}"/>
                    </a:ext>
                  </a:extLst>
                </p14:cNvPr>
                <p14:cNvContentPartPr/>
                <p14:nvPr/>
              </p14:nvContentPartPr>
              <p14:xfrm>
                <a:off x="2106024" y="3195049"/>
                <a:ext cx="12960" cy="14040"/>
              </p14:xfrm>
            </p:contentPart>
          </mc:Choice>
          <mc:Fallback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7E8692C3-62EE-7F46-930F-A024DB48165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044464" y="3133489"/>
                  <a:ext cx="1360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31153722-F2DD-0E4D-8A0E-86DFF2813EA5}"/>
                    </a:ext>
                  </a:extLst>
                </p14:cNvPr>
                <p14:cNvContentPartPr/>
                <p14:nvPr/>
              </p14:nvContentPartPr>
              <p14:xfrm>
                <a:off x="2855544" y="3030529"/>
                <a:ext cx="39240" cy="51840"/>
              </p14:xfrm>
            </p:contentPart>
          </mc:Choice>
          <mc:Fallback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31153722-F2DD-0E4D-8A0E-86DFF2813EA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793984" y="2969329"/>
                  <a:ext cx="1623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64D722F8-C67B-FF43-99A3-9C21BCDCAF1F}"/>
                    </a:ext>
                  </a:extLst>
                </p14:cNvPr>
                <p14:cNvContentPartPr/>
                <p14:nvPr/>
              </p14:nvContentPartPr>
              <p14:xfrm>
                <a:off x="4533504" y="3057889"/>
                <a:ext cx="14400" cy="14040"/>
              </p14:xfrm>
            </p:contentPart>
          </mc:Choice>
          <mc:Fallback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64D722F8-C67B-FF43-99A3-9C21BCDCAF1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471944" y="2996329"/>
                  <a:ext cx="1375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1B59134B-544D-0146-AC2A-6FB3A50C97ED}"/>
                    </a:ext>
                  </a:extLst>
                </p14:cNvPr>
                <p14:cNvContentPartPr/>
                <p14:nvPr/>
              </p14:nvContentPartPr>
              <p14:xfrm>
                <a:off x="6236304" y="3057529"/>
                <a:ext cx="15480" cy="16560"/>
              </p14:xfrm>
            </p:contentPart>
          </mc:Choice>
          <mc:Fallback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1B59134B-544D-0146-AC2A-6FB3A50C97E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174744" y="2995969"/>
                  <a:ext cx="138600" cy="13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1" name="Gruppo 180">
            <a:extLst>
              <a:ext uri="{FF2B5EF4-FFF2-40B4-BE49-F238E27FC236}">
                <a16:creationId xmlns:a16="http://schemas.microsoft.com/office/drawing/2014/main" id="{66AA9164-DFD7-2549-8F06-CAF89D88F0C2}"/>
              </a:ext>
            </a:extLst>
          </p:cNvPr>
          <p:cNvGrpSpPr/>
          <p:nvPr/>
        </p:nvGrpSpPr>
        <p:grpSpPr>
          <a:xfrm>
            <a:off x="1540824" y="4886689"/>
            <a:ext cx="3101040" cy="1496520"/>
            <a:chOff x="1540824" y="4886689"/>
            <a:chExt cx="3101040" cy="1496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B48577F3-2DC8-354A-90C4-FCC7AABB1546}"/>
                    </a:ext>
                  </a:extLst>
                </p14:cNvPr>
                <p14:cNvContentPartPr/>
                <p14:nvPr/>
              </p14:nvContentPartPr>
              <p14:xfrm>
                <a:off x="1579344" y="5753209"/>
                <a:ext cx="1406880" cy="630000"/>
              </p14:xfrm>
            </p:contentPart>
          </mc:Choice>
          <mc:Fallback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B48577F3-2DC8-354A-90C4-FCC7AABB154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564224" y="5737729"/>
                  <a:ext cx="1437480" cy="66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A635211D-4416-9C47-BA83-DEABF944BC73}"/>
                    </a:ext>
                  </a:extLst>
                </p14:cNvPr>
                <p14:cNvContentPartPr/>
                <p14:nvPr/>
              </p14:nvContentPartPr>
              <p14:xfrm>
                <a:off x="2434704" y="5845729"/>
                <a:ext cx="3600" cy="9000"/>
              </p14:xfrm>
            </p:contentPart>
          </mc:Choice>
          <mc:Fallback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A635211D-4416-9C47-BA83-DEABF944BC7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419584" y="5830609"/>
                  <a:ext cx="338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CAFF61E6-BDE5-5549-92D8-93A5F79E8865}"/>
                    </a:ext>
                  </a:extLst>
                </p14:cNvPr>
                <p14:cNvContentPartPr/>
                <p14:nvPr/>
              </p14:nvContentPartPr>
              <p14:xfrm>
                <a:off x="2434704" y="5845729"/>
                <a:ext cx="3600" cy="9000"/>
              </p14:xfrm>
            </p:contentPart>
          </mc:Choice>
          <mc:Fallback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CAFF61E6-BDE5-5549-92D8-93A5F79E886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419584" y="5830609"/>
                  <a:ext cx="338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2060085A-9506-DA4E-AECD-1EAAD744FD80}"/>
                    </a:ext>
                  </a:extLst>
                </p14:cNvPr>
                <p14:cNvContentPartPr/>
                <p14:nvPr/>
              </p14:nvContentPartPr>
              <p14:xfrm>
                <a:off x="1540824" y="5804689"/>
                <a:ext cx="84600" cy="6120"/>
              </p14:xfrm>
            </p:contentPart>
          </mc:Choice>
          <mc:Fallback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2060085A-9506-DA4E-AECD-1EAAD744FD8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525704" y="5789569"/>
                  <a:ext cx="1152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9B282C53-739C-D54A-86A1-01C370EF062D}"/>
                    </a:ext>
                  </a:extLst>
                </p14:cNvPr>
                <p14:cNvContentPartPr/>
                <p14:nvPr/>
              </p14:nvContentPartPr>
              <p14:xfrm>
                <a:off x="1571784" y="5386009"/>
                <a:ext cx="3070080" cy="480240"/>
              </p14:xfrm>
            </p:contentPart>
          </mc:Choice>
          <mc:Fallback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9B282C53-739C-D54A-86A1-01C370EF062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556664" y="5370889"/>
                  <a:ext cx="310068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69981F8C-34D7-BB4F-8F9E-0BF2B443D4ED}"/>
                    </a:ext>
                  </a:extLst>
                </p14:cNvPr>
                <p14:cNvContentPartPr/>
                <p14:nvPr/>
              </p14:nvContentPartPr>
              <p14:xfrm>
                <a:off x="3064704" y="5047609"/>
                <a:ext cx="46080" cy="285120"/>
              </p14:xfrm>
            </p:contentPart>
          </mc:Choice>
          <mc:Fallback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69981F8C-34D7-BB4F-8F9E-0BF2B443D4E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049584" y="5032129"/>
                  <a:ext cx="7668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90FAD65C-BE18-8D4A-90AB-52906DE33C5C}"/>
                    </a:ext>
                  </a:extLst>
                </p14:cNvPr>
                <p14:cNvContentPartPr/>
                <p14:nvPr/>
              </p14:nvContentPartPr>
              <p14:xfrm>
                <a:off x="2913864" y="4886689"/>
                <a:ext cx="337320" cy="253440"/>
              </p14:xfrm>
            </p:contentPart>
          </mc:Choice>
          <mc:Fallback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90FAD65C-BE18-8D4A-90AB-52906DE33C5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898744" y="4871569"/>
                  <a:ext cx="367560" cy="28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uppo 185">
            <a:extLst>
              <a:ext uri="{FF2B5EF4-FFF2-40B4-BE49-F238E27FC236}">
                <a16:creationId xmlns:a16="http://schemas.microsoft.com/office/drawing/2014/main" id="{3283771C-7FD6-6145-B4E6-695CDAD134DE}"/>
              </a:ext>
            </a:extLst>
          </p:cNvPr>
          <p:cNvGrpSpPr/>
          <p:nvPr/>
        </p:nvGrpSpPr>
        <p:grpSpPr>
          <a:xfrm>
            <a:off x="2136984" y="5965249"/>
            <a:ext cx="3472920" cy="1097280"/>
            <a:chOff x="2136984" y="5965249"/>
            <a:chExt cx="3472920" cy="109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EA17D1CA-C23F-3642-B300-4D6A24CD6A57}"/>
                    </a:ext>
                  </a:extLst>
                </p14:cNvPr>
                <p14:cNvContentPartPr/>
                <p14:nvPr/>
              </p14:nvContentPartPr>
              <p14:xfrm>
                <a:off x="2941224" y="5965249"/>
                <a:ext cx="2668680" cy="539280"/>
              </p14:xfrm>
            </p:contentPart>
          </mc:Choice>
          <mc:Fallback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EA17D1CA-C23F-3642-B300-4D6A24CD6A5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925744" y="5950129"/>
                  <a:ext cx="2699280" cy="56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A6D92112-C9F2-9B4D-AEF9-4794E962E7F7}"/>
                    </a:ext>
                  </a:extLst>
                </p14:cNvPr>
                <p14:cNvContentPartPr/>
                <p14:nvPr/>
              </p14:nvContentPartPr>
              <p14:xfrm>
                <a:off x="2136984" y="6481129"/>
                <a:ext cx="898920" cy="201960"/>
              </p14:xfrm>
            </p:contentPart>
          </mc:Choice>
          <mc:Fallback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A6D92112-C9F2-9B4D-AEF9-4794E962E7F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121504" y="6466009"/>
                  <a:ext cx="9295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DE7B8FAA-7291-F441-A62D-7901AAC07EC5}"/>
                    </a:ext>
                  </a:extLst>
                </p14:cNvPr>
                <p14:cNvContentPartPr/>
                <p14:nvPr/>
              </p14:nvContentPartPr>
              <p14:xfrm>
                <a:off x="3243984" y="6487969"/>
                <a:ext cx="194040" cy="531000"/>
              </p14:xfrm>
            </p:contentPart>
          </mc:Choice>
          <mc:Fallback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DE7B8FAA-7291-F441-A62D-7901AAC07EC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228504" y="6472849"/>
                  <a:ext cx="224640" cy="56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5B8B1409-22AF-D84B-A44B-FF9B7F4EA46A}"/>
                    </a:ext>
                  </a:extLst>
                </p14:cNvPr>
                <p14:cNvContentPartPr/>
                <p14:nvPr/>
              </p14:nvContentPartPr>
              <p14:xfrm>
                <a:off x="3179544" y="6665089"/>
                <a:ext cx="441360" cy="397440"/>
              </p14:xfrm>
            </p:contentPart>
          </mc:Choice>
          <mc:Fallback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5B8B1409-22AF-D84B-A44B-FF9B7F4EA46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164424" y="6649969"/>
                  <a:ext cx="471960" cy="42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uppo 199">
            <a:extLst>
              <a:ext uri="{FF2B5EF4-FFF2-40B4-BE49-F238E27FC236}">
                <a16:creationId xmlns:a16="http://schemas.microsoft.com/office/drawing/2014/main" id="{198D0483-B1A6-D84E-B4F2-A5ADBE8C05A9}"/>
              </a:ext>
            </a:extLst>
          </p:cNvPr>
          <p:cNvGrpSpPr/>
          <p:nvPr/>
        </p:nvGrpSpPr>
        <p:grpSpPr>
          <a:xfrm>
            <a:off x="831984" y="1006969"/>
            <a:ext cx="6353280" cy="3426840"/>
            <a:chOff x="831984" y="1006969"/>
            <a:chExt cx="6353280" cy="3426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FEF4BD61-F26D-D447-B17E-4ADC48AB1C5E}"/>
                    </a:ext>
                  </a:extLst>
                </p14:cNvPr>
                <p14:cNvContentPartPr/>
                <p14:nvPr/>
              </p14:nvContentPartPr>
              <p14:xfrm>
                <a:off x="1308984" y="2178049"/>
                <a:ext cx="55800" cy="268920"/>
              </p14:xfrm>
            </p:contentPart>
          </mc:Choice>
          <mc:Fallback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FEF4BD61-F26D-D447-B17E-4ADC48AB1C5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293504" y="2162569"/>
                  <a:ext cx="8640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31CEC3FC-323A-444D-B20B-92B7377301A9}"/>
                    </a:ext>
                  </a:extLst>
                </p14:cNvPr>
                <p14:cNvContentPartPr/>
                <p14:nvPr/>
              </p14:nvContentPartPr>
              <p14:xfrm>
                <a:off x="6496584" y="2198569"/>
                <a:ext cx="36360" cy="409320"/>
              </p14:xfrm>
            </p:contentPart>
          </mc:Choice>
          <mc:Fallback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31CEC3FC-323A-444D-B20B-92B7377301A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481464" y="2183089"/>
                  <a:ext cx="6696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AA6BF27C-AFAA-DC4C-8BA4-768199BBC929}"/>
                    </a:ext>
                  </a:extLst>
                </p14:cNvPr>
                <p14:cNvContentPartPr/>
                <p14:nvPr/>
              </p14:nvContentPartPr>
              <p14:xfrm>
                <a:off x="2040864" y="2161489"/>
                <a:ext cx="1381680" cy="133560"/>
              </p14:xfrm>
            </p:contentPart>
          </mc:Choice>
          <mc:Fallback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AA6BF27C-AFAA-DC4C-8BA4-768199BBC92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025384" y="2146369"/>
                  <a:ext cx="14119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E8254024-9138-5D46-9407-27E9506659F5}"/>
                    </a:ext>
                  </a:extLst>
                </p14:cNvPr>
                <p14:cNvContentPartPr/>
                <p14:nvPr/>
              </p14:nvContentPartPr>
              <p14:xfrm>
                <a:off x="1562784" y="2083729"/>
                <a:ext cx="419760" cy="228240"/>
              </p14:xfrm>
            </p:contentPart>
          </mc:Choice>
          <mc:Fallback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E8254024-9138-5D46-9407-27E9506659F5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547664" y="2068249"/>
                  <a:ext cx="45036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51EA3067-F4EA-3F4C-A019-BAEB96CC3E70}"/>
                    </a:ext>
                  </a:extLst>
                </p14:cNvPr>
                <p14:cNvContentPartPr/>
                <p14:nvPr/>
              </p14:nvContentPartPr>
              <p14:xfrm>
                <a:off x="1356144" y="3051409"/>
                <a:ext cx="2880" cy="3960"/>
              </p14:xfrm>
            </p:contentPart>
          </mc:Choice>
          <mc:Fallback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51EA3067-F4EA-3F4C-A019-BAEB96CC3E70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340664" y="3035929"/>
                  <a:ext cx="331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FA2835B2-4F53-9A4E-A2DD-3AEFFE99AE30}"/>
                    </a:ext>
                  </a:extLst>
                </p14:cNvPr>
                <p14:cNvContentPartPr/>
                <p14:nvPr/>
              </p14:nvContentPartPr>
              <p14:xfrm>
                <a:off x="1327344" y="3055009"/>
                <a:ext cx="44640" cy="64440"/>
              </p14:xfrm>
            </p:contentPart>
          </mc:Choice>
          <mc:Fallback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FA2835B2-4F53-9A4E-A2DD-3AEFFE99AE3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312224" y="3039889"/>
                  <a:ext cx="7524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0FC3E24D-33F9-0045-BFBE-D13CC1701ACE}"/>
                    </a:ext>
                  </a:extLst>
                </p14:cNvPr>
                <p14:cNvContentPartPr/>
                <p14:nvPr/>
              </p14:nvContentPartPr>
              <p14:xfrm>
                <a:off x="900024" y="3140689"/>
                <a:ext cx="812160" cy="39240"/>
              </p14:xfrm>
            </p:contentPart>
          </mc:Choice>
          <mc:Fallback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0FC3E24D-33F9-0045-BFBE-D13CC1701AC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84904" y="3125569"/>
                  <a:ext cx="84276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6F36CB25-1342-0F46-AA99-15B907851BA2}"/>
                    </a:ext>
                  </a:extLst>
                </p14:cNvPr>
                <p14:cNvContentPartPr/>
                <p14:nvPr/>
              </p14:nvContentPartPr>
              <p14:xfrm>
                <a:off x="1343904" y="3111529"/>
                <a:ext cx="2160" cy="1800"/>
              </p14:xfrm>
            </p:contentPart>
          </mc:Choice>
          <mc:Fallback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6F36CB25-1342-0F46-AA99-15B907851BA2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328784" y="3096049"/>
                  <a:ext cx="327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DE6D2275-1401-BA4F-8B93-5ADEC6B7576E}"/>
                    </a:ext>
                  </a:extLst>
                </p14:cNvPr>
                <p14:cNvContentPartPr/>
                <p14:nvPr/>
              </p14:nvContentPartPr>
              <p14:xfrm>
                <a:off x="1331304" y="3101809"/>
                <a:ext cx="34560" cy="86040"/>
              </p14:xfrm>
            </p:contentPart>
          </mc:Choice>
          <mc:Fallback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DE6D2275-1401-BA4F-8B93-5ADEC6B7576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315824" y="3086329"/>
                  <a:ext cx="648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D4A376E3-DF69-BD45-B1C0-E669898C919A}"/>
                    </a:ext>
                  </a:extLst>
                </p14:cNvPr>
                <p14:cNvContentPartPr/>
                <p14:nvPr/>
              </p14:nvContentPartPr>
              <p14:xfrm>
                <a:off x="3975864" y="3051409"/>
                <a:ext cx="130680" cy="15840"/>
              </p14:xfrm>
            </p:contentPart>
          </mc:Choice>
          <mc:Fallback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D4A376E3-DF69-BD45-B1C0-E669898C919A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960744" y="3035929"/>
                  <a:ext cx="1612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AED0BDE2-233E-724D-BEB0-6C5B526B2984}"/>
                    </a:ext>
                  </a:extLst>
                </p14:cNvPr>
                <p14:cNvContentPartPr/>
                <p14:nvPr/>
              </p14:nvContentPartPr>
              <p14:xfrm>
                <a:off x="4068384" y="2999929"/>
                <a:ext cx="6120" cy="5040"/>
              </p14:xfrm>
            </p:contentPart>
          </mc:Choice>
          <mc:Fallback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AED0BDE2-233E-724D-BEB0-6C5B526B298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053264" y="2984449"/>
                  <a:ext cx="367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2BB54B87-BC6D-1B41-A333-B7B678F235A2}"/>
                    </a:ext>
                  </a:extLst>
                </p14:cNvPr>
                <p14:cNvContentPartPr/>
                <p14:nvPr/>
              </p14:nvContentPartPr>
              <p14:xfrm>
                <a:off x="4071984" y="3004249"/>
                <a:ext cx="101520" cy="124920"/>
              </p14:xfrm>
            </p:contentPart>
          </mc:Choice>
          <mc:Fallback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2BB54B87-BC6D-1B41-A333-B7B678F235A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056864" y="2989129"/>
                  <a:ext cx="1321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1CE33784-5B04-DE4F-9BE1-B1705398CC8A}"/>
                    </a:ext>
                  </a:extLst>
                </p14:cNvPr>
                <p14:cNvContentPartPr/>
                <p14:nvPr/>
              </p14:nvContentPartPr>
              <p14:xfrm>
                <a:off x="4469064" y="3010009"/>
                <a:ext cx="321840" cy="9360"/>
              </p14:xfrm>
            </p:contentPart>
          </mc:Choice>
          <mc:Fallback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1CE33784-5B04-DE4F-9BE1-B1705398CC8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453944" y="2994889"/>
                  <a:ext cx="3520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ACA9447B-3505-BA40-B1C5-782DF579E56E}"/>
                    </a:ext>
                  </a:extLst>
                </p14:cNvPr>
                <p14:cNvContentPartPr/>
                <p14:nvPr/>
              </p14:nvContentPartPr>
              <p14:xfrm>
                <a:off x="4715664" y="2938369"/>
                <a:ext cx="115920" cy="132840"/>
              </p14:xfrm>
            </p:contentPart>
          </mc:Choice>
          <mc:Fallback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ACA9447B-3505-BA40-B1C5-782DF579E56E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700544" y="2922889"/>
                  <a:ext cx="1465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3C9435E5-0AEB-6D42-9323-F7F569A91FE8}"/>
                    </a:ext>
                  </a:extLst>
                </p14:cNvPr>
                <p14:cNvContentPartPr/>
                <p14:nvPr/>
              </p14:nvContentPartPr>
              <p14:xfrm>
                <a:off x="5085744" y="2855929"/>
                <a:ext cx="432360" cy="6480"/>
              </p14:xfrm>
            </p:contentPart>
          </mc:Choice>
          <mc:Fallback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3C9435E5-0AEB-6D42-9323-F7F569A91FE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070264" y="2840809"/>
                  <a:ext cx="4629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C4039B87-F97F-0E4C-8098-B28A6737370D}"/>
                    </a:ext>
                  </a:extLst>
                </p14:cNvPr>
                <p14:cNvContentPartPr/>
                <p14:nvPr/>
              </p14:nvContentPartPr>
              <p14:xfrm>
                <a:off x="5413344" y="2789329"/>
                <a:ext cx="141480" cy="120240"/>
              </p14:xfrm>
            </p:contentPart>
          </mc:Choice>
          <mc:Fallback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C4039B87-F97F-0E4C-8098-B28A6737370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398224" y="2774209"/>
                  <a:ext cx="1720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BDB7E4B8-8726-5349-BE7A-F680A958FE01}"/>
                    </a:ext>
                  </a:extLst>
                </p14:cNvPr>
                <p14:cNvContentPartPr/>
                <p14:nvPr/>
              </p14:nvContentPartPr>
              <p14:xfrm>
                <a:off x="5888544" y="2709409"/>
                <a:ext cx="319680" cy="19800"/>
              </p14:xfrm>
            </p:contentPart>
          </mc:Choice>
          <mc:Fallback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BDB7E4B8-8726-5349-BE7A-F680A958FE0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873064" y="2694289"/>
                  <a:ext cx="3502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C1B8E67D-5548-9545-AE25-C923F9BB7C32}"/>
                    </a:ext>
                  </a:extLst>
                </p14:cNvPr>
                <p14:cNvContentPartPr/>
                <p14:nvPr/>
              </p14:nvContentPartPr>
              <p14:xfrm>
                <a:off x="6215784" y="2737849"/>
                <a:ext cx="69120" cy="8280"/>
              </p14:xfrm>
            </p:contentPart>
          </mc:Choice>
          <mc:Fallback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C1B8E67D-5548-9545-AE25-C923F9BB7C3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200304" y="2722369"/>
                  <a:ext cx="997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10E2405C-E3AD-7D43-8997-1570A2E466DE}"/>
                    </a:ext>
                  </a:extLst>
                </p14:cNvPr>
                <p14:cNvContentPartPr/>
                <p14:nvPr/>
              </p14:nvContentPartPr>
              <p14:xfrm>
                <a:off x="6184464" y="2659729"/>
                <a:ext cx="151200" cy="140400"/>
              </p14:xfrm>
            </p:contentPart>
          </mc:Choice>
          <mc:Fallback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10E2405C-E3AD-7D43-8997-1570A2E466D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168984" y="2644609"/>
                  <a:ext cx="1818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6F27CF85-7258-D741-B517-CC85BF21DB7C}"/>
                    </a:ext>
                  </a:extLst>
                </p14:cNvPr>
                <p14:cNvContentPartPr/>
                <p14:nvPr/>
              </p14:nvContentPartPr>
              <p14:xfrm>
                <a:off x="4875144" y="3168049"/>
                <a:ext cx="139680" cy="259200"/>
              </p14:xfrm>
            </p:contentPart>
          </mc:Choice>
          <mc:Fallback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6F27CF85-7258-D741-B517-CC85BF21DB7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860024" y="3152569"/>
                  <a:ext cx="1699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4222AC7A-B5C5-4448-AFB5-72A81D39BAC5}"/>
                    </a:ext>
                  </a:extLst>
                </p14:cNvPr>
                <p14:cNvContentPartPr/>
                <p14:nvPr/>
              </p14:nvContentPartPr>
              <p14:xfrm>
                <a:off x="5325864" y="2988769"/>
                <a:ext cx="179640" cy="362520"/>
              </p14:xfrm>
            </p:contentPart>
          </mc:Choice>
          <mc:Fallback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4222AC7A-B5C5-4448-AFB5-72A81D39BAC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310384" y="2973649"/>
                  <a:ext cx="20988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8E15925A-D6D5-AF4C-9D5E-709EE7D9DDA8}"/>
                    </a:ext>
                  </a:extLst>
                </p14:cNvPr>
                <p14:cNvContentPartPr/>
                <p14:nvPr/>
              </p14:nvContentPartPr>
              <p14:xfrm>
                <a:off x="5933184" y="2937289"/>
                <a:ext cx="152280" cy="331200"/>
              </p14:xfrm>
            </p:contentPart>
          </mc:Choice>
          <mc:Fallback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8E15925A-D6D5-AF4C-9D5E-709EE7D9DDA8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918064" y="2921809"/>
                  <a:ext cx="1825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DBE38E93-4183-BC44-81EA-000691B1EE72}"/>
                    </a:ext>
                  </a:extLst>
                </p14:cNvPr>
                <p14:cNvContentPartPr/>
                <p14:nvPr/>
              </p14:nvContentPartPr>
              <p14:xfrm>
                <a:off x="6398304" y="2826409"/>
                <a:ext cx="218160" cy="344880"/>
              </p14:xfrm>
            </p:contentPart>
          </mc:Choice>
          <mc:Fallback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DBE38E93-4183-BC44-81EA-000691B1EE7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383184" y="2810929"/>
                  <a:ext cx="24876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0ECB5440-2DE4-8C40-891A-EB6B944277C4}"/>
                    </a:ext>
                  </a:extLst>
                </p14:cNvPr>
                <p14:cNvContentPartPr/>
                <p14:nvPr/>
              </p14:nvContentPartPr>
              <p14:xfrm>
                <a:off x="5106264" y="3780769"/>
                <a:ext cx="170280" cy="47520"/>
              </p14:xfrm>
            </p:contentPart>
          </mc:Choice>
          <mc:Fallback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0ECB5440-2DE4-8C40-891A-EB6B944277C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090784" y="3765289"/>
                  <a:ext cx="2008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60695C81-8A20-FE4E-A294-F79EC4B461B7}"/>
                    </a:ext>
                  </a:extLst>
                </p14:cNvPr>
                <p14:cNvContentPartPr/>
                <p14:nvPr/>
              </p14:nvContentPartPr>
              <p14:xfrm>
                <a:off x="5537544" y="3862849"/>
                <a:ext cx="129240" cy="4320"/>
              </p14:xfrm>
            </p:contentPart>
          </mc:Choice>
          <mc:Fallback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60695C81-8A20-FE4E-A294-F79EC4B461B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522424" y="3847729"/>
                  <a:ext cx="1598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C9163788-70B8-D34F-9313-0E8DA728D04A}"/>
                    </a:ext>
                  </a:extLst>
                </p14:cNvPr>
                <p14:cNvContentPartPr/>
                <p14:nvPr/>
              </p14:nvContentPartPr>
              <p14:xfrm>
                <a:off x="5917344" y="3873289"/>
                <a:ext cx="195120" cy="13320"/>
              </p14:xfrm>
            </p:contentPart>
          </mc:Choice>
          <mc:Fallback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C9163788-70B8-D34F-9313-0E8DA728D04A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902224" y="3857809"/>
                  <a:ext cx="2257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67416951-532A-3645-B6AB-D2170864205E}"/>
                    </a:ext>
                  </a:extLst>
                </p14:cNvPr>
                <p14:cNvContentPartPr/>
                <p14:nvPr/>
              </p14:nvContentPartPr>
              <p14:xfrm>
                <a:off x="6215784" y="3903889"/>
                <a:ext cx="314640" cy="19440"/>
              </p14:xfrm>
            </p:contentPart>
          </mc:Choice>
          <mc:Fallback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67416951-532A-3645-B6AB-D2170864205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200304" y="3888769"/>
                  <a:ext cx="34524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3113122D-83B0-8A46-BA0C-90AF63DBBEC5}"/>
                    </a:ext>
                  </a:extLst>
                </p14:cNvPr>
                <p14:cNvContentPartPr/>
                <p14:nvPr/>
              </p14:nvContentPartPr>
              <p14:xfrm>
                <a:off x="5717904" y="3627409"/>
                <a:ext cx="192240" cy="231120"/>
              </p14:xfrm>
            </p:contentPart>
          </mc:Choice>
          <mc:Fallback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3113122D-83B0-8A46-BA0C-90AF63DBBEC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702784" y="3611929"/>
                  <a:ext cx="2224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38FED61A-B45F-0545-9818-495C4291071B}"/>
                    </a:ext>
                  </a:extLst>
                </p14:cNvPr>
                <p14:cNvContentPartPr/>
                <p14:nvPr/>
              </p14:nvContentPartPr>
              <p14:xfrm>
                <a:off x="5948664" y="3625249"/>
                <a:ext cx="153360" cy="203760"/>
              </p14:xfrm>
            </p:contentPart>
          </mc:Choice>
          <mc:Fallback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38FED61A-B45F-0545-9818-495C4291071B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933544" y="3610129"/>
                  <a:ext cx="1836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827ECA70-FD5B-3147-8CA0-EBC343D4D9A2}"/>
                    </a:ext>
                  </a:extLst>
                </p14:cNvPr>
                <p14:cNvContentPartPr/>
                <p14:nvPr/>
              </p14:nvContentPartPr>
              <p14:xfrm>
                <a:off x="6190944" y="3702289"/>
                <a:ext cx="55800" cy="153000"/>
              </p14:xfrm>
            </p:contentPart>
          </mc:Choice>
          <mc:Fallback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827ECA70-FD5B-3147-8CA0-EBC343D4D9A2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175824" y="3687169"/>
                  <a:ext cx="860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74AB6E96-E4A8-7544-85ED-88DF4F371B35}"/>
                    </a:ext>
                  </a:extLst>
                </p14:cNvPr>
                <p14:cNvContentPartPr/>
                <p14:nvPr/>
              </p14:nvContentPartPr>
              <p14:xfrm>
                <a:off x="6162864" y="3657289"/>
                <a:ext cx="389880" cy="55080"/>
              </p14:xfrm>
            </p:contentPart>
          </mc:Choice>
          <mc:Fallback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74AB6E96-E4A8-7544-85ED-88DF4F371B35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147744" y="3642169"/>
                  <a:ext cx="4201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70C58E4D-F505-C54B-B878-CD298240E856}"/>
                    </a:ext>
                  </a:extLst>
                </p14:cNvPr>
                <p14:cNvContentPartPr/>
                <p14:nvPr/>
              </p14:nvContentPartPr>
              <p14:xfrm>
                <a:off x="4805304" y="3903889"/>
                <a:ext cx="70920" cy="10800"/>
              </p14:xfrm>
            </p:contentPart>
          </mc:Choice>
          <mc:Fallback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70C58E4D-F505-C54B-B878-CD298240E85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790184" y="3888769"/>
                  <a:ext cx="1015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1593E536-AAFE-0947-A989-BDDE4F95CB22}"/>
                    </a:ext>
                  </a:extLst>
                </p14:cNvPr>
                <p14:cNvContentPartPr/>
                <p14:nvPr/>
              </p14:nvContentPartPr>
              <p14:xfrm>
                <a:off x="5038584" y="3918289"/>
                <a:ext cx="6120" cy="6480"/>
              </p14:xfrm>
            </p:contentPart>
          </mc:Choice>
          <mc:Fallback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1593E536-AAFE-0947-A989-BDDE4F95CB22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023464" y="3903169"/>
                  <a:ext cx="367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09E7586B-EE86-714D-BCDB-7E28823D70B9}"/>
                    </a:ext>
                  </a:extLst>
                </p14:cNvPr>
                <p14:cNvContentPartPr/>
                <p14:nvPr/>
              </p14:nvContentPartPr>
              <p14:xfrm>
                <a:off x="5136864" y="3873289"/>
                <a:ext cx="163080" cy="33840"/>
              </p14:xfrm>
            </p:contentPart>
          </mc:Choice>
          <mc:Fallback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09E7586B-EE86-714D-BCDB-7E28823D70B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121744" y="3857809"/>
                  <a:ext cx="1933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516123AB-D456-2945-974C-FCADCB6EA183}"/>
                    </a:ext>
                  </a:extLst>
                </p14:cNvPr>
                <p14:cNvContentPartPr/>
                <p14:nvPr/>
              </p14:nvContentPartPr>
              <p14:xfrm>
                <a:off x="5506944" y="3934849"/>
                <a:ext cx="52200" cy="4320"/>
              </p14:xfrm>
            </p:contentPart>
          </mc:Choice>
          <mc:Fallback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516123AB-D456-2945-974C-FCADCB6EA18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491464" y="3919729"/>
                  <a:ext cx="824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13A69904-873A-C043-BF89-1BEE177936EA}"/>
                    </a:ext>
                  </a:extLst>
                </p14:cNvPr>
                <p14:cNvContentPartPr/>
                <p14:nvPr/>
              </p14:nvContentPartPr>
              <p14:xfrm>
                <a:off x="5691624" y="3944929"/>
                <a:ext cx="99720" cy="12600"/>
              </p14:xfrm>
            </p:contentPart>
          </mc:Choice>
          <mc:Fallback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13A69904-873A-C043-BF89-1BEE177936EA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676504" y="3929809"/>
                  <a:ext cx="1303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D8A08590-3896-754C-8F43-A5D707998EFA}"/>
                    </a:ext>
                  </a:extLst>
                </p14:cNvPr>
                <p14:cNvContentPartPr/>
                <p14:nvPr/>
              </p14:nvContentPartPr>
              <p14:xfrm>
                <a:off x="6061704" y="4016929"/>
                <a:ext cx="84960" cy="2880"/>
              </p14:xfrm>
            </p:contentPart>
          </mc:Choice>
          <mc:Fallback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D8A08590-3896-754C-8F43-A5D707998EFA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046224" y="4001809"/>
                  <a:ext cx="1155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8DE7007D-F0E7-424A-BBB6-930411123270}"/>
                    </a:ext>
                  </a:extLst>
                </p14:cNvPr>
                <p14:cNvContentPartPr/>
                <p14:nvPr/>
              </p14:nvContentPartPr>
              <p14:xfrm>
                <a:off x="6379944" y="4047889"/>
                <a:ext cx="162720" cy="10080"/>
              </p14:xfrm>
            </p:contentPart>
          </mc:Choice>
          <mc:Fallback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8DE7007D-F0E7-424A-BBB6-930411123270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364824" y="4032769"/>
                  <a:ext cx="1933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7FE3D464-E947-904A-9307-430C6223F5C7}"/>
                    </a:ext>
                  </a:extLst>
                </p14:cNvPr>
                <p14:cNvContentPartPr/>
                <p14:nvPr/>
              </p14:nvContentPartPr>
              <p14:xfrm>
                <a:off x="6657504" y="4047889"/>
                <a:ext cx="133560" cy="44280"/>
              </p14:xfrm>
            </p:contentPart>
          </mc:Choice>
          <mc:Fallback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7FE3D464-E947-904A-9307-430C6223F5C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642384" y="4032769"/>
                  <a:ext cx="1641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AAC01068-1F51-9249-9424-58CA8AAF7F3B}"/>
                    </a:ext>
                  </a:extLst>
                </p14:cNvPr>
                <p14:cNvContentPartPr/>
                <p14:nvPr/>
              </p14:nvContentPartPr>
              <p14:xfrm>
                <a:off x="6770544" y="4078489"/>
                <a:ext cx="7920" cy="8640"/>
              </p14:xfrm>
            </p:contentPart>
          </mc:Choice>
          <mc:Fallback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AAC01068-1F51-9249-9424-58CA8AAF7F3B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755064" y="4063369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C8C893B5-79B1-FB4B-890C-74FB8753508D}"/>
                    </a:ext>
                  </a:extLst>
                </p14:cNvPr>
                <p14:cNvContentPartPr/>
                <p14:nvPr/>
              </p14:nvContentPartPr>
              <p14:xfrm>
                <a:off x="3632064" y="3218449"/>
                <a:ext cx="209520" cy="293400"/>
              </p14:xfrm>
            </p:contentPart>
          </mc:Choice>
          <mc:Fallback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C8C893B5-79B1-FB4B-890C-74FB8753508D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616944" y="3203329"/>
                  <a:ext cx="24012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6645FFF1-F4E5-1440-9370-24F9FD04C662}"/>
                    </a:ext>
                  </a:extLst>
                </p14:cNvPr>
                <p14:cNvContentPartPr/>
                <p14:nvPr/>
              </p14:nvContentPartPr>
              <p14:xfrm>
                <a:off x="4223904" y="3193249"/>
                <a:ext cx="252360" cy="289440"/>
              </p14:xfrm>
            </p:contentPart>
          </mc:Choice>
          <mc:Fallback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6645FFF1-F4E5-1440-9370-24F9FD04C662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208784" y="3178129"/>
                  <a:ext cx="28296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929C9ECF-565C-284C-BD75-AC1E34C1A71D}"/>
                    </a:ext>
                  </a:extLst>
                </p14:cNvPr>
                <p14:cNvContentPartPr/>
                <p14:nvPr/>
              </p14:nvContentPartPr>
              <p14:xfrm>
                <a:off x="1684824" y="3223489"/>
                <a:ext cx="124560" cy="349920"/>
              </p14:xfrm>
            </p:contentPart>
          </mc:Choice>
          <mc:Fallback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929C9ECF-565C-284C-BD75-AC1E34C1A71D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669704" y="3208009"/>
                  <a:ext cx="15516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749A830F-BE92-8441-9249-D1B3FCE54AF8}"/>
                    </a:ext>
                  </a:extLst>
                </p14:cNvPr>
                <p14:cNvContentPartPr/>
                <p14:nvPr/>
              </p14:nvContentPartPr>
              <p14:xfrm>
                <a:off x="2108904" y="3236089"/>
                <a:ext cx="182520" cy="241560"/>
              </p14:xfrm>
            </p:contentPart>
          </mc:Choice>
          <mc:Fallback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749A830F-BE92-8441-9249-D1B3FCE54AF8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093784" y="3220969"/>
                  <a:ext cx="2131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C0E6EABF-9BEF-9049-B84E-3D3DC4010E3C}"/>
                    </a:ext>
                  </a:extLst>
                </p14:cNvPr>
                <p14:cNvContentPartPr/>
                <p14:nvPr/>
              </p14:nvContentPartPr>
              <p14:xfrm>
                <a:off x="2603544" y="3228169"/>
                <a:ext cx="192240" cy="300960"/>
              </p14:xfrm>
            </p:contentPart>
          </mc:Choice>
          <mc:Fallback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C0E6EABF-9BEF-9049-B84E-3D3DC4010E3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588064" y="3213049"/>
                  <a:ext cx="2224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524648E9-1B00-4045-8754-7B6881816448}"/>
                    </a:ext>
                  </a:extLst>
                </p14:cNvPr>
                <p14:cNvContentPartPr/>
                <p14:nvPr/>
              </p14:nvContentPartPr>
              <p14:xfrm>
                <a:off x="3074424" y="3215569"/>
                <a:ext cx="152280" cy="271800"/>
              </p14:xfrm>
            </p:contentPart>
          </mc:Choice>
          <mc:Fallback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524648E9-1B00-4045-8754-7B688181644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059304" y="3200449"/>
                  <a:ext cx="18252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8AAEF564-1E55-DF49-8610-096921530B7E}"/>
                    </a:ext>
                  </a:extLst>
                </p14:cNvPr>
                <p14:cNvContentPartPr/>
                <p14:nvPr/>
              </p14:nvContentPartPr>
              <p14:xfrm>
                <a:off x="1838904" y="3431569"/>
                <a:ext cx="294840" cy="16200"/>
              </p14:xfrm>
            </p:contentPart>
          </mc:Choice>
          <mc:Fallback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8AAEF564-1E55-DF49-8610-096921530B7E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823784" y="3416089"/>
                  <a:ext cx="3250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68D49BC1-4250-E74E-8399-62302927A373}"/>
                    </a:ext>
                  </a:extLst>
                </p14:cNvPr>
                <p14:cNvContentPartPr/>
                <p14:nvPr/>
              </p14:nvContentPartPr>
              <p14:xfrm>
                <a:off x="2178024" y="3441649"/>
                <a:ext cx="43200" cy="10800"/>
              </p14:xfrm>
            </p:contentPart>
          </mc:Choice>
          <mc:Fallback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68D49BC1-4250-E74E-8399-62302927A37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162904" y="3426529"/>
                  <a:ext cx="738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369919BE-3AD9-B645-973F-D714A388CC42}"/>
                    </a:ext>
                  </a:extLst>
                </p14:cNvPr>
                <p14:cNvContentPartPr/>
                <p14:nvPr/>
              </p14:nvContentPartPr>
              <p14:xfrm>
                <a:off x="2270544" y="3452089"/>
                <a:ext cx="2520" cy="1440"/>
              </p14:xfrm>
            </p:contentPart>
          </mc:Choice>
          <mc:Fallback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369919BE-3AD9-B645-973F-D714A388CC42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2255064" y="3436609"/>
                  <a:ext cx="327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B0A2537C-ABB2-0B47-9416-13D39C51E3EB}"/>
                    </a:ext>
                  </a:extLst>
                </p14:cNvPr>
                <p14:cNvContentPartPr/>
                <p14:nvPr/>
              </p14:nvContentPartPr>
              <p14:xfrm>
                <a:off x="2404104" y="3441649"/>
                <a:ext cx="74160" cy="21600"/>
              </p14:xfrm>
            </p:contentPart>
          </mc:Choice>
          <mc:Fallback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B0A2537C-ABB2-0B47-9416-13D39C51E3EB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2388624" y="3426529"/>
                  <a:ext cx="1047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84CCF510-DEA7-AE4E-A72A-CB278B92EBD1}"/>
                    </a:ext>
                  </a:extLst>
                </p14:cNvPr>
                <p14:cNvContentPartPr/>
                <p14:nvPr/>
              </p14:nvContentPartPr>
              <p14:xfrm>
                <a:off x="2701824" y="3503209"/>
                <a:ext cx="134280" cy="28080"/>
              </p14:xfrm>
            </p:contentPart>
          </mc:Choice>
          <mc:Fallback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84CCF510-DEA7-AE4E-A72A-CB278B92EBD1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2686704" y="3488089"/>
                  <a:ext cx="1648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BA3F554A-F33D-BF4B-9900-D6018885F081}"/>
                    </a:ext>
                  </a:extLst>
                </p14:cNvPr>
                <p14:cNvContentPartPr/>
                <p14:nvPr/>
              </p14:nvContentPartPr>
              <p14:xfrm>
                <a:off x="3030864" y="3554689"/>
                <a:ext cx="56880" cy="2880"/>
              </p14:xfrm>
            </p:contentPart>
          </mc:Choice>
          <mc:Fallback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BA3F554A-F33D-BF4B-9900-D6018885F08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3015384" y="3539569"/>
                  <a:ext cx="871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A1459C58-77E1-B94D-845B-C67FE678E229}"/>
                    </a:ext>
                  </a:extLst>
                </p14:cNvPr>
                <p14:cNvContentPartPr/>
                <p14:nvPr/>
              </p14:nvContentPartPr>
              <p14:xfrm>
                <a:off x="3164424" y="3565129"/>
                <a:ext cx="5760" cy="5400"/>
              </p14:xfrm>
            </p:contentPart>
          </mc:Choice>
          <mc:Fallback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A1459C58-77E1-B94D-845B-C67FE678E229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148944" y="3549649"/>
                  <a:ext cx="363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926B9759-7BF1-2345-8FE7-D277190296B7}"/>
                    </a:ext>
                  </a:extLst>
                </p14:cNvPr>
                <p14:cNvContentPartPr/>
                <p14:nvPr/>
              </p14:nvContentPartPr>
              <p14:xfrm>
                <a:off x="4140384" y="3688249"/>
                <a:ext cx="7200" cy="8640"/>
              </p14:xfrm>
            </p:contentPart>
          </mc:Choice>
          <mc:Fallback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926B9759-7BF1-2345-8FE7-D277190296B7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124904" y="3673129"/>
                  <a:ext cx="37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30183BBA-2A1E-5A4F-BA4B-9A819439D79E}"/>
                    </a:ext>
                  </a:extLst>
                </p14:cNvPr>
                <p14:cNvContentPartPr/>
                <p14:nvPr/>
              </p14:nvContentPartPr>
              <p14:xfrm>
                <a:off x="4263504" y="3688249"/>
                <a:ext cx="72720" cy="24120"/>
              </p14:xfrm>
            </p:contentPart>
          </mc:Choice>
          <mc:Fallback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30183BBA-2A1E-5A4F-BA4B-9A819439D79E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248384" y="3673129"/>
                  <a:ext cx="1029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27DF0583-FF67-074F-BAB8-A9B9849420F0}"/>
                    </a:ext>
                  </a:extLst>
                </p14:cNvPr>
                <p14:cNvContentPartPr/>
                <p14:nvPr/>
              </p14:nvContentPartPr>
              <p14:xfrm>
                <a:off x="3523704" y="3647209"/>
                <a:ext cx="57240" cy="16560"/>
              </p14:xfrm>
            </p:contentPart>
          </mc:Choice>
          <mc:Fallback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27DF0583-FF67-074F-BAB8-A9B9849420F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3508584" y="3631729"/>
                  <a:ext cx="87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CCC05FFE-D84E-A342-AA10-EA334B32E270}"/>
                    </a:ext>
                  </a:extLst>
                </p14:cNvPr>
                <p14:cNvContentPartPr/>
                <p14:nvPr/>
              </p14:nvContentPartPr>
              <p14:xfrm>
                <a:off x="3801264" y="3677809"/>
                <a:ext cx="107640" cy="4320"/>
              </p14:xfrm>
            </p:contentPart>
          </mc:Choice>
          <mc:Fallback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CCC05FFE-D84E-A342-AA10-EA334B32E270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3786144" y="3662689"/>
                  <a:ext cx="1382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C8E545F3-9FAB-7B40-8E76-968E473C859F}"/>
                    </a:ext>
                  </a:extLst>
                </p14:cNvPr>
                <p14:cNvContentPartPr/>
                <p14:nvPr/>
              </p14:nvContentPartPr>
              <p14:xfrm>
                <a:off x="4047864" y="3739729"/>
                <a:ext cx="78120" cy="6840"/>
              </p14:xfrm>
            </p:contentPart>
          </mc:Choice>
          <mc:Fallback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C8E545F3-9FAB-7B40-8E76-968E473C859F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032744" y="3724249"/>
                  <a:ext cx="1087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C83244DD-FD32-8A48-BB5B-2FF26E719AF9}"/>
                    </a:ext>
                  </a:extLst>
                </p14:cNvPr>
                <p14:cNvContentPartPr/>
                <p14:nvPr/>
              </p14:nvContentPartPr>
              <p14:xfrm>
                <a:off x="4356024" y="3801289"/>
                <a:ext cx="63000" cy="7560"/>
              </p14:xfrm>
            </p:contentPart>
          </mc:Choice>
          <mc:Fallback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C83244DD-FD32-8A48-BB5B-2FF26E719AF9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4340904" y="3786169"/>
                  <a:ext cx="936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1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6019ACD5-F1FC-A24E-AFD8-5DDEB660DC2D}"/>
                    </a:ext>
                  </a:extLst>
                </p14:cNvPr>
                <p14:cNvContentPartPr/>
                <p14:nvPr/>
              </p14:nvContentPartPr>
              <p14:xfrm>
                <a:off x="1787424" y="3205489"/>
                <a:ext cx="30600" cy="8640"/>
              </p14:xfrm>
            </p:contentPart>
          </mc:Choice>
          <mc:Fallback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6019ACD5-F1FC-A24E-AFD8-5DDEB660DC2D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772304" y="3190009"/>
                  <a:ext cx="612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3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0ED98D5D-2B4A-2846-8938-A5DB69A70568}"/>
                    </a:ext>
                  </a:extLst>
                </p14:cNvPr>
                <p14:cNvContentPartPr/>
                <p14:nvPr/>
              </p14:nvContentPartPr>
              <p14:xfrm>
                <a:off x="1859784" y="3215569"/>
                <a:ext cx="31680" cy="11160"/>
              </p14:xfrm>
            </p:contentPart>
          </mc:Choice>
          <mc:Fallback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0ED98D5D-2B4A-2846-8938-A5DB69A70568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844304" y="3200449"/>
                  <a:ext cx="61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5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348E9CEF-2573-9E49-9AD3-CC9CBF205763}"/>
                    </a:ext>
                  </a:extLst>
                </p14:cNvPr>
                <p14:cNvContentPartPr/>
                <p14:nvPr/>
              </p14:nvContentPartPr>
              <p14:xfrm>
                <a:off x="1972464" y="3226009"/>
                <a:ext cx="262440" cy="7560"/>
              </p14:xfrm>
            </p:contentPart>
          </mc:Choice>
          <mc:Fallback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348E9CEF-2573-9E49-9AD3-CC9CBF20576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957344" y="3210529"/>
                  <a:ext cx="2926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7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989E7C0B-C664-DE4F-A325-21EEFBD481A2}"/>
                    </a:ext>
                  </a:extLst>
                </p14:cNvPr>
                <p14:cNvContentPartPr/>
                <p14:nvPr/>
              </p14:nvContentPartPr>
              <p14:xfrm>
                <a:off x="2373144" y="3242929"/>
                <a:ext cx="225720" cy="12960"/>
              </p14:xfrm>
            </p:contentPart>
          </mc:Choice>
          <mc:Fallback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989E7C0B-C664-DE4F-A325-21EEFBD481A2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2358024" y="3227809"/>
                  <a:ext cx="2563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9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3CFD6BFB-8132-704B-8ABE-A20A762CDBF7}"/>
                    </a:ext>
                  </a:extLst>
                </p14:cNvPr>
                <p14:cNvContentPartPr/>
                <p14:nvPr/>
              </p14:nvContentPartPr>
              <p14:xfrm>
                <a:off x="2753304" y="3246529"/>
                <a:ext cx="263160" cy="7560"/>
              </p14:xfrm>
            </p:contentPart>
          </mc:Choice>
          <mc:Fallback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3CFD6BFB-8132-704B-8ABE-A20A762CDBF7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738184" y="3231049"/>
                  <a:ext cx="2934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1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5B9E5AA3-DFEB-9B4B-90E8-4755237E0422}"/>
                    </a:ext>
                  </a:extLst>
                </p14:cNvPr>
                <p14:cNvContentPartPr/>
                <p14:nvPr/>
              </p14:nvContentPartPr>
              <p14:xfrm>
                <a:off x="3071904" y="3225289"/>
                <a:ext cx="389520" cy="21600"/>
              </p14:xfrm>
            </p:contentPart>
          </mc:Choice>
          <mc:Fallback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5B9E5AA3-DFEB-9B4B-90E8-4755237E0422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056424" y="3210169"/>
                  <a:ext cx="41976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3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FE75F042-826A-4D49-9813-E88B53B59E5B}"/>
                    </a:ext>
                  </a:extLst>
                </p14:cNvPr>
                <p14:cNvContentPartPr/>
                <p14:nvPr/>
              </p14:nvContentPartPr>
              <p14:xfrm>
                <a:off x="3565104" y="3224929"/>
                <a:ext cx="271080" cy="9720"/>
              </p14:xfrm>
            </p:contentPart>
          </mc:Choice>
          <mc:Fallback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FE75F042-826A-4D49-9813-E88B53B59E5B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549624" y="3209449"/>
                  <a:ext cx="3013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5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20E80269-9FA8-3542-9CD7-99FB86E2CF8B}"/>
                    </a:ext>
                  </a:extLst>
                </p14:cNvPr>
                <p14:cNvContentPartPr/>
                <p14:nvPr/>
              </p14:nvContentPartPr>
              <p14:xfrm>
                <a:off x="2455224" y="3318529"/>
                <a:ext cx="10080" cy="3600"/>
              </p14:xfrm>
            </p:contentPart>
          </mc:Choice>
          <mc:Fallback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20E80269-9FA8-3542-9CD7-99FB86E2CF8B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440104" y="3303049"/>
                  <a:ext cx="406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4265FB55-8F65-DF40-82BA-E18C9591F160}"/>
                    </a:ext>
                  </a:extLst>
                </p14:cNvPr>
                <p14:cNvContentPartPr/>
                <p14:nvPr/>
              </p14:nvContentPartPr>
              <p14:xfrm>
                <a:off x="831984" y="3767449"/>
                <a:ext cx="777960" cy="192960"/>
              </p14:xfrm>
            </p:contentPart>
          </mc:Choice>
          <mc:Fallback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4265FB55-8F65-DF40-82BA-E18C9591F160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816864" y="3752329"/>
                  <a:ext cx="8085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9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C50E22D2-9976-FE45-AD52-CCECDF8E78B0}"/>
                    </a:ext>
                  </a:extLst>
                </p14:cNvPr>
                <p14:cNvContentPartPr/>
                <p14:nvPr/>
              </p14:nvContentPartPr>
              <p14:xfrm>
                <a:off x="852504" y="2841889"/>
                <a:ext cx="22680" cy="47160"/>
              </p14:xfrm>
            </p:contentPart>
          </mc:Choice>
          <mc:Fallback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C50E22D2-9976-FE45-AD52-CCECDF8E78B0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837384" y="2826409"/>
                  <a:ext cx="5292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1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F30AD9B8-3819-9D4F-9CF5-6FCD9C9F3D1B}"/>
                    </a:ext>
                  </a:extLst>
                </p14:cNvPr>
                <p14:cNvContentPartPr/>
                <p14:nvPr/>
              </p14:nvContentPartPr>
              <p14:xfrm>
                <a:off x="4592544" y="2831089"/>
                <a:ext cx="2269800" cy="292320"/>
              </p14:xfrm>
            </p:contentPart>
          </mc:Choice>
          <mc:Fallback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F30AD9B8-3819-9D4F-9CF5-6FCD9C9F3D1B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577064" y="2815969"/>
                  <a:ext cx="230004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3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D9DD2ECB-DA7A-E448-AA36-9003FA955145}"/>
                    </a:ext>
                  </a:extLst>
                </p14:cNvPr>
                <p14:cNvContentPartPr/>
                <p14:nvPr/>
              </p14:nvContentPartPr>
              <p14:xfrm>
                <a:off x="6934704" y="2998489"/>
                <a:ext cx="250560" cy="201960"/>
              </p14:xfrm>
            </p:contentPart>
          </mc:Choice>
          <mc:Fallback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D9DD2ECB-DA7A-E448-AA36-9003FA955145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919584" y="2983369"/>
                  <a:ext cx="2808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5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B123AFFA-F60D-6F4F-9C71-EC2D6C8E20DE}"/>
                    </a:ext>
                  </a:extLst>
                </p14:cNvPr>
                <p14:cNvContentPartPr/>
                <p14:nvPr/>
              </p14:nvContentPartPr>
              <p14:xfrm>
                <a:off x="5243064" y="2332849"/>
                <a:ext cx="1033200" cy="91800"/>
              </p14:xfrm>
            </p:contentPart>
          </mc:Choice>
          <mc:Fallback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B123AFFA-F60D-6F4F-9C71-EC2D6C8E20DE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227944" y="2317369"/>
                  <a:ext cx="10634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7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C31C349C-F440-6849-8D57-672C9A65D4D3}"/>
                    </a:ext>
                  </a:extLst>
                </p14:cNvPr>
                <p14:cNvContentPartPr/>
                <p14:nvPr/>
              </p14:nvContentPartPr>
              <p14:xfrm>
                <a:off x="6183024" y="2322049"/>
                <a:ext cx="330840" cy="195840"/>
              </p14:xfrm>
            </p:contentPart>
          </mc:Choice>
          <mc:Fallback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C31C349C-F440-6849-8D57-672C9A65D4D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6167544" y="2306929"/>
                  <a:ext cx="3610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9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EA96F492-6F16-544C-95E3-61C1B5BEB0C4}"/>
                    </a:ext>
                  </a:extLst>
                </p14:cNvPr>
                <p14:cNvContentPartPr/>
                <p14:nvPr/>
              </p14:nvContentPartPr>
              <p14:xfrm>
                <a:off x="4808184" y="2362729"/>
                <a:ext cx="348480" cy="52920"/>
              </p14:xfrm>
            </p:contentPart>
          </mc:Choice>
          <mc:Fallback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EA96F492-6F16-544C-95E3-61C1B5BEB0C4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4793064" y="2347609"/>
                  <a:ext cx="3790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1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913A3183-C925-6944-8230-15776DC5E771}"/>
                    </a:ext>
                  </a:extLst>
                </p14:cNvPr>
                <p14:cNvContentPartPr/>
                <p14:nvPr/>
              </p14:nvContentPartPr>
              <p14:xfrm>
                <a:off x="6614664" y="1216489"/>
                <a:ext cx="112320" cy="1013400"/>
              </p14:xfrm>
            </p:contentPart>
          </mc:Choice>
          <mc:Fallback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913A3183-C925-6944-8230-15776DC5E77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6599184" y="1201009"/>
                  <a:ext cx="142920" cy="10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3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0A0A3B2B-4B76-8545-9027-0A634AE43F48}"/>
                    </a:ext>
                  </a:extLst>
                </p14:cNvPr>
                <p14:cNvContentPartPr/>
                <p14:nvPr/>
              </p14:nvContentPartPr>
              <p14:xfrm>
                <a:off x="6118944" y="1006969"/>
                <a:ext cx="928080" cy="524160"/>
              </p14:xfrm>
            </p:contentPart>
          </mc:Choice>
          <mc:Fallback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0A0A3B2B-4B76-8545-9027-0A634AE43F48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6103824" y="991849"/>
                  <a:ext cx="958320" cy="55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5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FCB69CE0-92C8-3442-B3C0-8F2DD0368D4A}"/>
                    </a:ext>
                  </a:extLst>
                </p14:cNvPr>
                <p14:cNvContentPartPr/>
                <p14:nvPr/>
              </p14:nvContentPartPr>
              <p14:xfrm>
                <a:off x="2461344" y="2480809"/>
                <a:ext cx="389520" cy="1184760"/>
              </p14:xfrm>
            </p:contentPart>
          </mc:Choice>
          <mc:Fallback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FCB69CE0-92C8-3442-B3C0-8F2DD0368D4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445864" y="2465329"/>
                  <a:ext cx="420120" cy="12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7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F5014E42-3654-4A44-A787-5736D2883251}"/>
                    </a:ext>
                  </a:extLst>
                </p14:cNvPr>
                <p14:cNvContentPartPr/>
                <p14:nvPr/>
              </p14:nvContentPartPr>
              <p14:xfrm>
                <a:off x="2321664" y="3432649"/>
                <a:ext cx="541800" cy="434520"/>
              </p14:xfrm>
            </p:contentPart>
          </mc:Choice>
          <mc:Fallback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F5014E42-3654-4A44-A787-5736D2883251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306544" y="3417529"/>
                  <a:ext cx="57240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9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79D326A9-B23E-D546-AC4A-9625B2E41FCE}"/>
                    </a:ext>
                  </a:extLst>
                </p14:cNvPr>
                <p14:cNvContentPartPr/>
                <p14:nvPr/>
              </p14:nvContentPartPr>
              <p14:xfrm>
                <a:off x="1211424" y="2628049"/>
                <a:ext cx="1387800" cy="1149480"/>
              </p14:xfrm>
            </p:contentPart>
          </mc:Choice>
          <mc:Fallback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79D326A9-B23E-D546-AC4A-9625B2E41FCE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196304" y="2612929"/>
                  <a:ext cx="1418400" cy="11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1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3F162589-4B97-5B4A-878D-91A9F7B6757D}"/>
                    </a:ext>
                  </a:extLst>
                </p14:cNvPr>
                <p14:cNvContentPartPr/>
                <p14:nvPr/>
              </p14:nvContentPartPr>
              <p14:xfrm>
                <a:off x="1407624" y="2723809"/>
                <a:ext cx="2197440" cy="1380960"/>
              </p14:xfrm>
            </p:contentPart>
          </mc:Choice>
          <mc:Fallback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3F162589-4B97-5B4A-878D-91A9F7B6757D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392144" y="2708689"/>
                  <a:ext cx="2228040" cy="14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3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E7D75164-CAD3-FE43-9617-F788A2F3D53B}"/>
                    </a:ext>
                  </a:extLst>
                </p14:cNvPr>
                <p14:cNvContentPartPr/>
                <p14:nvPr/>
              </p14:nvContentPartPr>
              <p14:xfrm>
                <a:off x="2649984" y="3373249"/>
                <a:ext cx="6120" cy="9000"/>
              </p14:xfrm>
            </p:contentPart>
          </mc:Choice>
          <mc:Fallback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E7D75164-CAD3-FE43-9617-F788A2F3D53B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634864" y="3358129"/>
                  <a:ext cx="367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5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FCDB79CC-5054-D54D-94E1-8990DA269795}"/>
                    </a:ext>
                  </a:extLst>
                </p14:cNvPr>
                <p14:cNvContentPartPr/>
                <p14:nvPr/>
              </p14:nvContentPartPr>
              <p14:xfrm>
                <a:off x="2679144" y="3431569"/>
                <a:ext cx="5400" cy="19080"/>
              </p14:xfrm>
            </p:contentPart>
          </mc:Choice>
          <mc:Fallback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FCDB79CC-5054-D54D-94E1-8990DA269795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664024" y="3416089"/>
                  <a:ext cx="356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7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59ECF362-84D9-7D4A-828D-E67304C5E158}"/>
                    </a:ext>
                  </a:extLst>
                </p14:cNvPr>
                <p14:cNvContentPartPr/>
                <p14:nvPr/>
              </p14:nvContentPartPr>
              <p14:xfrm>
                <a:off x="2938344" y="3482689"/>
                <a:ext cx="3240" cy="7560"/>
              </p14:xfrm>
            </p:contentPart>
          </mc:Choice>
          <mc:Fallback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59ECF362-84D9-7D4A-828D-E67304C5E158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2922864" y="3467569"/>
                  <a:ext cx="338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9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02EABCF6-97CC-CF4C-9B58-CE1B13CD353D}"/>
                    </a:ext>
                  </a:extLst>
                </p14:cNvPr>
                <p14:cNvContentPartPr/>
                <p14:nvPr/>
              </p14:nvContentPartPr>
              <p14:xfrm>
                <a:off x="2941224" y="3490249"/>
                <a:ext cx="360" cy="360"/>
              </p14:xfrm>
            </p:contentPart>
          </mc:Choice>
          <mc:Fallback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02EABCF6-97CC-CF4C-9B58-CE1B13CD353D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2925744" y="3474769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1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0579DA45-E458-B145-A274-5A8C9497DEB7}"/>
                    </a:ext>
                  </a:extLst>
                </p14:cNvPr>
                <p14:cNvContentPartPr/>
                <p14:nvPr/>
              </p14:nvContentPartPr>
              <p14:xfrm>
                <a:off x="3071904" y="3431569"/>
                <a:ext cx="2160" cy="5400"/>
              </p14:xfrm>
            </p:contentPart>
          </mc:Choice>
          <mc:Fallback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0579DA45-E458-B145-A274-5A8C9497DEB7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056424" y="3416089"/>
                  <a:ext cx="324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3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AD9A5781-543B-814E-B658-09FFA2B0A7FE}"/>
                    </a:ext>
                  </a:extLst>
                </p14:cNvPr>
                <p14:cNvContentPartPr/>
                <p14:nvPr/>
              </p14:nvContentPartPr>
              <p14:xfrm>
                <a:off x="3073344" y="3436609"/>
                <a:ext cx="9000" cy="5400"/>
              </p14:xfrm>
            </p:contentPart>
          </mc:Choice>
          <mc:Fallback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AD9A5781-543B-814E-B658-09FFA2B0A7FE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058224" y="3421489"/>
                  <a:ext cx="392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5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50468445-58A4-3642-AD6E-7E5E0F1E5198}"/>
                    </a:ext>
                  </a:extLst>
                </p14:cNvPr>
                <p14:cNvContentPartPr/>
                <p14:nvPr/>
              </p14:nvContentPartPr>
              <p14:xfrm>
                <a:off x="3051384" y="3412129"/>
                <a:ext cx="3960" cy="12960"/>
              </p14:xfrm>
            </p:contentPart>
          </mc:Choice>
          <mc:Fallback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50468445-58A4-3642-AD6E-7E5E0F1E5198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3035904" y="3397009"/>
                  <a:ext cx="345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7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4BFFE795-CA03-9646-A371-FD2D80AE9649}"/>
                    </a:ext>
                  </a:extLst>
                </p14:cNvPr>
                <p14:cNvContentPartPr/>
                <p14:nvPr/>
              </p14:nvContentPartPr>
              <p14:xfrm>
                <a:off x="1530744" y="4068409"/>
                <a:ext cx="4320" cy="3960"/>
              </p14:xfrm>
            </p:contentPart>
          </mc:Choice>
          <mc:Fallback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4BFFE795-CA03-9646-A371-FD2D80AE9649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515624" y="4053289"/>
                  <a:ext cx="349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9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2085FB61-EB5B-0E48-8628-515CFFAA9AC5}"/>
                    </a:ext>
                  </a:extLst>
                </p14:cNvPr>
                <p14:cNvContentPartPr/>
                <p14:nvPr/>
              </p14:nvContentPartPr>
              <p14:xfrm>
                <a:off x="1602744" y="4048969"/>
                <a:ext cx="88920" cy="9720"/>
              </p14:xfrm>
            </p:contentPart>
          </mc:Choice>
          <mc:Fallback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2085FB61-EB5B-0E48-8628-515CFFAA9AC5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587624" y="4033489"/>
                  <a:ext cx="1195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1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FF33EABB-C2E3-404D-B07C-6CD5442A76E2}"/>
                    </a:ext>
                  </a:extLst>
                </p14:cNvPr>
                <p14:cNvContentPartPr/>
                <p14:nvPr/>
              </p14:nvContentPartPr>
              <p14:xfrm>
                <a:off x="1900464" y="3957169"/>
                <a:ext cx="93960" cy="29160"/>
              </p14:xfrm>
            </p:contentPart>
          </mc:Choice>
          <mc:Fallback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FF33EABB-C2E3-404D-B07C-6CD5442A76E2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1885344" y="3942049"/>
                  <a:ext cx="1242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3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4B1B3D5F-61E4-F84C-9EE1-DE16FADAF88A}"/>
                    </a:ext>
                  </a:extLst>
                </p14:cNvPr>
                <p14:cNvContentPartPr/>
                <p14:nvPr/>
              </p14:nvContentPartPr>
              <p14:xfrm>
                <a:off x="2075064" y="3869329"/>
                <a:ext cx="2146320" cy="564480"/>
              </p14:xfrm>
            </p:contentPart>
          </mc:Choice>
          <mc:Fallback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4B1B3D5F-61E4-F84C-9EE1-DE16FADAF88A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2059944" y="3853849"/>
                  <a:ext cx="2176560" cy="595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95980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64F2FA61-9746-A54E-B3CA-603771D9C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312" r="4103"/>
          <a:stretch>
            <a:fillRect/>
          </a:stretch>
        </p:blipFill>
        <p:spPr bwMode="auto">
          <a:xfrm>
            <a:off x="228600" y="592138"/>
            <a:ext cx="4267200" cy="573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>
            <a:extLst>
              <a:ext uri="{FF2B5EF4-FFF2-40B4-BE49-F238E27FC236}">
                <a16:creationId xmlns:a16="http://schemas.microsoft.com/office/drawing/2014/main" id="{042F3A15-631F-3544-BD72-10FC9A9D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r="4710" b="5092"/>
          <a:stretch>
            <a:fillRect/>
          </a:stretch>
        </p:blipFill>
        <p:spPr bwMode="auto">
          <a:xfrm>
            <a:off x="5029200" y="566738"/>
            <a:ext cx="3860800" cy="575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90098AF5-5C34-6F44-BA0E-8C341CB72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225"/>
            <a:ext cx="9144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C71FE21F-45DD-3748-AA85-CA9C19124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600"/>
            <a:ext cx="8915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>
            <a:extLst>
              <a:ext uri="{FF2B5EF4-FFF2-40B4-BE49-F238E27FC236}">
                <a16:creationId xmlns:a16="http://schemas.microsoft.com/office/drawing/2014/main" id="{604C9DD6-90D8-8D4B-AAD7-2C4FA8DC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1650"/>
            <a:ext cx="68580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" name="Text Box 4">
            <a:extLst>
              <a:ext uri="{FF2B5EF4-FFF2-40B4-BE49-F238E27FC236}">
                <a16:creationId xmlns:a16="http://schemas.microsoft.com/office/drawing/2014/main" id="{BA52D546-4A4D-084C-9516-794AA072D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304800"/>
            <a:ext cx="2705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/>
              <a:t>Apennines -W Adriatic Sea</a:t>
            </a:r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CF2CDCEC-1C5E-C641-B54E-B4526030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774700"/>
            <a:ext cx="8485187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3">
            <a:extLst>
              <a:ext uri="{FF2B5EF4-FFF2-40B4-BE49-F238E27FC236}">
                <a16:creationId xmlns:a16="http://schemas.microsoft.com/office/drawing/2014/main" id="{C0BFED8F-6B7A-644A-AEE9-E605A644E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5" y="152400"/>
            <a:ext cx="183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Iberia margin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DF1BCE1F-303B-4246-B0EA-BF544485D12F}"/>
                  </a:ext>
                </a:extLst>
              </p14:cNvPr>
              <p14:cNvContentPartPr/>
              <p14:nvPr/>
            </p14:nvContentPartPr>
            <p14:xfrm>
              <a:off x="2457000" y="6088320"/>
              <a:ext cx="3915720" cy="64440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DF1BCE1F-303B-4246-B0EA-BF544485D12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0800" y="6072120"/>
                <a:ext cx="3948120" cy="676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>
            <a:extLst>
              <a:ext uri="{FF2B5EF4-FFF2-40B4-BE49-F238E27FC236}">
                <a16:creationId xmlns:a16="http://schemas.microsoft.com/office/drawing/2014/main" id="{284C33F8-A7C0-534C-9A8E-3526D9292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213"/>
            <a:ext cx="9144000" cy="52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Line 5">
            <a:extLst>
              <a:ext uri="{FF2B5EF4-FFF2-40B4-BE49-F238E27FC236}">
                <a16:creationId xmlns:a16="http://schemas.microsoft.com/office/drawing/2014/main" id="{267A6F08-CD14-F742-A4AD-6D2BD606DD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1143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4038" name="Line 6">
            <a:extLst>
              <a:ext uri="{FF2B5EF4-FFF2-40B4-BE49-F238E27FC236}">
                <a16:creationId xmlns:a16="http://schemas.microsoft.com/office/drawing/2014/main" id="{B8247627-F316-4047-9453-C06DBC5F24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4724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4F2418C0-35F4-7D4E-9159-BC819B232E57}"/>
                  </a:ext>
                </a:extLst>
              </p14:cNvPr>
              <p14:cNvContentPartPr/>
              <p14:nvPr/>
            </p14:nvContentPartPr>
            <p14:xfrm>
              <a:off x="655200" y="1104840"/>
              <a:ext cx="6682680" cy="382320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4F2418C0-35F4-7D4E-9159-BC819B232E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9000" y="1088640"/>
                <a:ext cx="6715080" cy="3855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6EB66FB0-4C94-AD4F-8DB0-683266191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1" b="30948"/>
          <a:stretch>
            <a:fillRect/>
          </a:stretch>
        </p:blipFill>
        <p:spPr bwMode="auto">
          <a:xfrm>
            <a:off x="0" y="381000"/>
            <a:ext cx="2895600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5D065268-114B-2F4B-BA11-33B0556B9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0850"/>
            <a:ext cx="6097588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>
            <a:extLst>
              <a:ext uri="{FF2B5EF4-FFF2-40B4-BE49-F238E27FC236}">
                <a16:creationId xmlns:a16="http://schemas.microsoft.com/office/drawing/2014/main" id="{4E0385EE-2324-CD42-9E87-E0932E5C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/>
          <a:stretch>
            <a:fillRect/>
          </a:stretch>
        </p:blipFill>
        <p:spPr bwMode="auto">
          <a:xfrm>
            <a:off x="103188" y="3267075"/>
            <a:ext cx="8964612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BEAF2295-9988-9A4C-8075-D5553E79F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88"/>
            <a:ext cx="8534400" cy="690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571A806-E40B-3642-8BBD-48AF2815C0BC}"/>
                  </a:ext>
                </a:extLst>
              </p14:cNvPr>
              <p14:cNvContentPartPr/>
              <p14:nvPr/>
            </p14:nvContentPartPr>
            <p14:xfrm>
              <a:off x="583896" y="730920"/>
              <a:ext cx="416880" cy="511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571A806-E40B-3642-8BBD-48AF2815C0B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336" y="723360"/>
                <a:ext cx="432000" cy="6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po 10">
            <a:extLst>
              <a:ext uri="{FF2B5EF4-FFF2-40B4-BE49-F238E27FC236}">
                <a16:creationId xmlns:a16="http://schemas.microsoft.com/office/drawing/2014/main" id="{8C7A6EFE-FE36-7749-9DAD-E21E6F1B2DD9}"/>
              </a:ext>
            </a:extLst>
          </p:cNvPr>
          <p:cNvGrpSpPr/>
          <p:nvPr/>
        </p:nvGrpSpPr>
        <p:grpSpPr>
          <a:xfrm>
            <a:off x="1310016" y="353280"/>
            <a:ext cx="2988360" cy="861120"/>
            <a:chOff x="1310016" y="353280"/>
            <a:chExt cx="2988360" cy="86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03348D8E-0957-BD4D-859F-F6240E64DDE2}"/>
                    </a:ext>
                  </a:extLst>
                </p14:cNvPr>
                <p14:cNvContentPartPr/>
                <p14:nvPr/>
              </p14:nvContentPartPr>
              <p14:xfrm>
                <a:off x="1310016" y="353280"/>
                <a:ext cx="359640" cy="86112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03348D8E-0957-BD4D-859F-F6240E64DDE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02816" y="345720"/>
                  <a:ext cx="374760" cy="87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7BFE9324-9B70-094C-A496-B8BC13D9F3F9}"/>
                    </a:ext>
                  </a:extLst>
                </p14:cNvPr>
                <p14:cNvContentPartPr/>
                <p14:nvPr/>
              </p14:nvContentPartPr>
              <p14:xfrm>
                <a:off x="1551936" y="854760"/>
                <a:ext cx="322560" cy="1807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7BFE9324-9B70-094C-A496-B8BC13D9F3F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44376" y="847200"/>
                  <a:ext cx="3376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F499B80D-7730-904C-91A6-B08A3AFA0447}"/>
                    </a:ext>
                  </a:extLst>
                </p14:cNvPr>
                <p14:cNvContentPartPr/>
                <p14:nvPr/>
              </p14:nvContentPartPr>
              <p14:xfrm>
                <a:off x="2036136" y="360840"/>
                <a:ext cx="210240" cy="6782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F499B80D-7730-904C-91A6-B08A3AFA04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28576" y="353280"/>
                  <a:ext cx="225360" cy="69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C5DED543-F984-A344-B85D-6451576B4B01}"/>
                    </a:ext>
                  </a:extLst>
                </p14:cNvPr>
                <p14:cNvContentPartPr/>
                <p14:nvPr/>
              </p14:nvContentPartPr>
              <p14:xfrm>
                <a:off x="2216496" y="411600"/>
                <a:ext cx="169560" cy="6051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C5DED543-F984-A344-B85D-6451576B4B0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08936" y="404040"/>
                  <a:ext cx="184680" cy="62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641CFC4E-64E9-BC4D-88CE-B605761A926A}"/>
                    </a:ext>
                  </a:extLst>
                </p14:cNvPr>
                <p14:cNvContentPartPr/>
                <p14:nvPr/>
              </p14:nvContentPartPr>
              <p14:xfrm>
                <a:off x="2075736" y="697800"/>
                <a:ext cx="272880" cy="734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641CFC4E-64E9-BC4D-88CE-B605761A926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68176" y="690240"/>
                  <a:ext cx="2880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F86694DA-DC60-134B-B230-1DA73232D29B}"/>
                    </a:ext>
                  </a:extLst>
                </p14:cNvPr>
                <p14:cNvContentPartPr/>
                <p14:nvPr/>
              </p14:nvContentPartPr>
              <p14:xfrm>
                <a:off x="2368056" y="837840"/>
                <a:ext cx="875520" cy="24912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F86694DA-DC60-134B-B230-1DA73232D29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360856" y="830280"/>
                  <a:ext cx="8906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4C153134-5034-824D-92DB-E5569168200D}"/>
                    </a:ext>
                  </a:extLst>
                </p14:cNvPr>
                <p14:cNvContentPartPr/>
                <p14:nvPr/>
              </p14:nvContentPartPr>
              <p14:xfrm>
                <a:off x="3212256" y="491880"/>
                <a:ext cx="21600" cy="61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4C153134-5034-824D-92DB-E5569168200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04696" y="484320"/>
                  <a:ext cx="367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18805C23-35BD-3F41-A7BB-32EBBA2B7602}"/>
                    </a:ext>
                  </a:extLst>
                </p14:cNvPr>
                <p14:cNvContentPartPr/>
                <p14:nvPr/>
              </p14:nvContentPartPr>
              <p14:xfrm>
                <a:off x="3386496" y="832080"/>
                <a:ext cx="911880" cy="3301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18805C23-35BD-3F41-A7BB-32EBBA2B760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78936" y="824520"/>
                  <a:ext cx="927000" cy="34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711C1830-D572-7544-8250-39D390CED717}"/>
                  </a:ext>
                </a:extLst>
              </p14:cNvPr>
              <p14:cNvContentPartPr/>
              <p14:nvPr/>
            </p14:nvContentPartPr>
            <p14:xfrm>
              <a:off x="582816" y="2067600"/>
              <a:ext cx="552600" cy="5544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711C1830-D572-7544-8250-39D390CED7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5256" y="2060040"/>
                <a:ext cx="567720" cy="7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uppo 31">
            <a:extLst>
              <a:ext uri="{FF2B5EF4-FFF2-40B4-BE49-F238E27FC236}">
                <a16:creationId xmlns:a16="http://schemas.microsoft.com/office/drawing/2014/main" id="{C1A5495A-FB58-E345-B3A9-0A266BAD351F}"/>
              </a:ext>
            </a:extLst>
          </p:cNvPr>
          <p:cNvGrpSpPr/>
          <p:nvPr/>
        </p:nvGrpSpPr>
        <p:grpSpPr>
          <a:xfrm>
            <a:off x="1382376" y="1417800"/>
            <a:ext cx="7334280" cy="1771200"/>
            <a:chOff x="1382376" y="1417800"/>
            <a:chExt cx="7334280" cy="177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988C3FFB-24EA-9947-ABE8-F42235FCB401}"/>
                    </a:ext>
                  </a:extLst>
                </p14:cNvPr>
                <p14:cNvContentPartPr/>
                <p14:nvPr/>
              </p14:nvContentPartPr>
              <p14:xfrm>
                <a:off x="4161936" y="1633080"/>
                <a:ext cx="1348560" cy="6447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988C3FFB-24EA-9947-ABE8-F42235FCB40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54376" y="1625520"/>
                  <a:ext cx="1363680" cy="65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5AC1EBE7-5459-F747-BDBE-42F2FEA621E4}"/>
                    </a:ext>
                  </a:extLst>
                </p14:cNvPr>
                <p14:cNvContentPartPr/>
                <p14:nvPr/>
              </p14:nvContentPartPr>
              <p14:xfrm>
                <a:off x="5547576" y="1980840"/>
                <a:ext cx="132840" cy="25920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5AC1EBE7-5459-F747-BDBE-42F2FEA621E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540016" y="1973280"/>
                  <a:ext cx="1479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886E4705-92A5-1F48-95F9-17C20E2430E1}"/>
                    </a:ext>
                  </a:extLst>
                </p14:cNvPr>
                <p14:cNvContentPartPr/>
                <p14:nvPr/>
              </p14:nvContentPartPr>
              <p14:xfrm>
                <a:off x="5841336" y="1610760"/>
                <a:ext cx="76680" cy="291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886E4705-92A5-1F48-95F9-17C20E2430E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833776" y="1603200"/>
                  <a:ext cx="918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5D5A4E4C-76E2-3140-89E8-524A47E52184}"/>
                    </a:ext>
                  </a:extLst>
                </p14:cNvPr>
                <p14:cNvContentPartPr/>
                <p14:nvPr/>
              </p14:nvContentPartPr>
              <p14:xfrm>
                <a:off x="6005496" y="1417800"/>
                <a:ext cx="2031840" cy="78192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5D5A4E4C-76E2-3140-89E8-524A47E5218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998296" y="1410240"/>
                  <a:ext cx="2046600" cy="79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31541279-5CDA-A244-BDAB-6EDA6EA00C94}"/>
                    </a:ext>
                  </a:extLst>
                </p14:cNvPr>
                <p14:cNvContentPartPr/>
                <p14:nvPr/>
              </p14:nvContentPartPr>
              <p14:xfrm>
                <a:off x="8126976" y="1571880"/>
                <a:ext cx="30960" cy="622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31541279-5CDA-A244-BDAB-6EDA6EA00C9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119416" y="1564320"/>
                  <a:ext cx="460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0A0D30E5-A918-2B47-9A1F-94D5A2EAB252}"/>
                    </a:ext>
                  </a:extLst>
                </p14:cNvPr>
                <p14:cNvContentPartPr/>
                <p14:nvPr/>
              </p14:nvContentPartPr>
              <p14:xfrm>
                <a:off x="8068656" y="1913880"/>
                <a:ext cx="648000" cy="2851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0A0D30E5-A918-2B47-9A1F-94D5A2EAB25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061096" y="1906320"/>
                  <a:ext cx="66312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F4DB69C0-425B-BF46-9495-4F26C86D91FF}"/>
                    </a:ext>
                  </a:extLst>
                </p14:cNvPr>
                <p14:cNvContentPartPr/>
                <p14:nvPr/>
              </p14:nvContentPartPr>
              <p14:xfrm>
                <a:off x="1382376" y="1895880"/>
                <a:ext cx="425520" cy="32868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F4DB69C0-425B-BF46-9495-4F26C86D91F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374816" y="1888320"/>
                  <a:ext cx="44064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916BD475-745D-6242-9256-E8B617BB4914}"/>
                    </a:ext>
                  </a:extLst>
                </p14:cNvPr>
                <p14:cNvContentPartPr/>
                <p14:nvPr/>
              </p14:nvContentPartPr>
              <p14:xfrm>
                <a:off x="1911936" y="1673400"/>
                <a:ext cx="172800" cy="5986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916BD475-745D-6242-9256-E8B617BB491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904376" y="1665840"/>
                  <a:ext cx="187920" cy="61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B24BAB67-1434-E04A-8C9B-CE56698E3AED}"/>
                    </a:ext>
                  </a:extLst>
                </p14:cNvPr>
                <p14:cNvContentPartPr/>
                <p14:nvPr/>
              </p14:nvContentPartPr>
              <p14:xfrm>
                <a:off x="2084016" y="1653240"/>
                <a:ext cx="889920" cy="70164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B24BAB67-1434-E04A-8C9B-CE56698E3AE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076456" y="1645680"/>
                  <a:ext cx="905040" cy="71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009D4EF5-8F91-2544-915C-9802D76AEBBA}"/>
                    </a:ext>
                  </a:extLst>
                </p14:cNvPr>
                <p14:cNvContentPartPr/>
                <p14:nvPr/>
              </p14:nvContentPartPr>
              <p14:xfrm>
                <a:off x="2835696" y="1522200"/>
                <a:ext cx="339120" cy="6188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009D4EF5-8F91-2544-915C-9802D76AEBB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828136" y="1514640"/>
                  <a:ext cx="354240" cy="63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D7A1802C-2BE4-2A4E-9EDC-94EACF5DBFCC}"/>
                    </a:ext>
                  </a:extLst>
                </p14:cNvPr>
                <p14:cNvContentPartPr/>
                <p14:nvPr/>
              </p14:nvContentPartPr>
              <p14:xfrm>
                <a:off x="3201816" y="1840440"/>
                <a:ext cx="548280" cy="3430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D7A1802C-2BE4-2A4E-9EDC-94EACF5DBFC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194256" y="1832880"/>
                  <a:ext cx="56304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BE52E7B1-9E04-7C4F-9B48-90E8E554EC27}"/>
                    </a:ext>
                  </a:extLst>
                </p14:cNvPr>
                <p14:cNvContentPartPr/>
                <p14:nvPr/>
              </p14:nvContentPartPr>
              <p14:xfrm>
                <a:off x="1801056" y="2358120"/>
                <a:ext cx="1195200" cy="57924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BE52E7B1-9E04-7C4F-9B48-90E8E554EC2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793496" y="2350560"/>
                  <a:ext cx="1210320" cy="59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F32AE0A3-FEDC-C943-8943-2D01F4A7B982}"/>
                    </a:ext>
                  </a:extLst>
                </p14:cNvPr>
                <p14:cNvContentPartPr/>
                <p14:nvPr/>
              </p14:nvContentPartPr>
              <p14:xfrm>
                <a:off x="3064656" y="2299800"/>
                <a:ext cx="30960" cy="417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F32AE0A3-FEDC-C943-8943-2D01F4A7B98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057096" y="2292240"/>
                  <a:ext cx="460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1D5C2ABB-3D1F-0D4F-B6E7-CF876915B292}"/>
                    </a:ext>
                  </a:extLst>
                </p14:cNvPr>
                <p14:cNvContentPartPr/>
                <p14:nvPr/>
              </p14:nvContentPartPr>
              <p14:xfrm>
                <a:off x="3308736" y="2377200"/>
                <a:ext cx="1762200" cy="4197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1D5C2ABB-3D1F-0D4F-B6E7-CF876915B29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301176" y="2369640"/>
                  <a:ext cx="177732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3DB8CD63-23B1-AE4B-AE10-A0CA51C954FC}"/>
                    </a:ext>
                  </a:extLst>
                </p14:cNvPr>
                <p14:cNvContentPartPr/>
                <p14:nvPr/>
              </p14:nvContentPartPr>
              <p14:xfrm>
                <a:off x="5480976" y="2582760"/>
                <a:ext cx="669240" cy="2685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3DB8CD63-23B1-AE4B-AE10-A0CA51C954F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473416" y="2575200"/>
                  <a:ext cx="6843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B9EA2791-E405-F344-BABB-9D7C0305C0AC}"/>
                    </a:ext>
                  </a:extLst>
                </p14:cNvPr>
                <p14:cNvContentPartPr/>
                <p14:nvPr/>
              </p14:nvContentPartPr>
              <p14:xfrm>
                <a:off x="6210336" y="2375760"/>
                <a:ext cx="1186920" cy="8132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B9EA2791-E405-F344-BABB-9D7C0305C0A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202776" y="2368200"/>
                  <a:ext cx="1202040" cy="82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8ABBE33F-15E9-AB46-970A-8A422D58C2FA}"/>
                  </a:ext>
                </a:extLst>
              </p14:cNvPr>
              <p14:cNvContentPartPr/>
              <p14:nvPr/>
            </p14:nvContentPartPr>
            <p14:xfrm>
              <a:off x="615576" y="4178640"/>
              <a:ext cx="370800" cy="2808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8ABBE33F-15E9-AB46-970A-8A422D58C2F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08376" y="4171080"/>
                <a:ext cx="38592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uppo 37">
            <a:extLst>
              <a:ext uri="{FF2B5EF4-FFF2-40B4-BE49-F238E27FC236}">
                <a16:creationId xmlns:a16="http://schemas.microsoft.com/office/drawing/2014/main" id="{4631260B-4577-A940-ACAB-251D972821F2}"/>
              </a:ext>
            </a:extLst>
          </p:cNvPr>
          <p:cNvGrpSpPr/>
          <p:nvPr/>
        </p:nvGrpSpPr>
        <p:grpSpPr>
          <a:xfrm>
            <a:off x="1508376" y="3437400"/>
            <a:ext cx="2437920" cy="1217520"/>
            <a:chOff x="1508376" y="3437400"/>
            <a:chExt cx="2437920" cy="121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356BC8E9-9A50-C043-8FD6-610D88A2021C}"/>
                    </a:ext>
                  </a:extLst>
                </p14:cNvPr>
                <p14:cNvContentPartPr/>
                <p14:nvPr/>
              </p14:nvContentPartPr>
              <p14:xfrm>
                <a:off x="1508376" y="3913320"/>
                <a:ext cx="1009440" cy="37692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356BC8E9-9A50-C043-8FD6-610D88A2021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500816" y="3905760"/>
                  <a:ext cx="102456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A4D21BD7-C6A7-524E-87D0-FC625C092D66}"/>
                    </a:ext>
                  </a:extLst>
                </p14:cNvPr>
                <p14:cNvContentPartPr/>
                <p14:nvPr/>
              </p14:nvContentPartPr>
              <p14:xfrm>
                <a:off x="2567496" y="3437400"/>
                <a:ext cx="456120" cy="8262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A4D21BD7-C6A7-524E-87D0-FC625C092D6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559936" y="3429840"/>
                  <a:ext cx="471240" cy="84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106F7CF2-ECBA-5E48-91CD-0C36A5B182D2}"/>
                    </a:ext>
                  </a:extLst>
                </p14:cNvPr>
                <p14:cNvContentPartPr/>
                <p14:nvPr/>
              </p14:nvContentPartPr>
              <p14:xfrm>
                <a:off x="2902296" y="4073520"/>
                <a:ext cx="425520" cy="21780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106F7CF2-ECBA-5E48-91CD-0C36A5B182D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894736" y="4065960"/>
                  <a:ext cx="4406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4421A21C-8096-2546-A5BE-AC5894E03B03}"/>
                    </a:ext>
                  </a:extLst>
                </p14:cNvPr>
                <p14:cNvContentPartPr/>
                <p14:nvPr/>
              </p14:nvContentPartPr>
              <p14:xfrm>
                <a:off x="3391176" y="3966600"/>
                <a:ext cx="555120" cy="68832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4421A21C-8096-2546-A5BE-AC5894E03B0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383616" y="3959040"/>
                  <a:ext cx="570240" cy="70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23C750D0-5A1D-0243-B551-818A3E3A2B26}"/>
                  </a:ext>
                </a:extLst>
              </p14:cNvPr>
              <p14:cNvContentPartPr/>
              <p14:nvPr/>
            </p14:nvContentPartPr>
            <p14:xfrm>
              <a:off x="592536" y="5728440"/>
              <a:ext cx="444600" cy="9360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23C750D0-5A1D-0243-B551-818A3E3A2B2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84976" y="5720880"/>
                <a:ext cx="459720" cy="10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uppo 45">
            <a:extLst>
              <a:ext uri="{FF2B5EF4-FFF2-40B4-BE49-F238E27FC236}">
                <a16:creationId xmlns:a16="http://schemas.microsoft.com/office/drawing/2014/main" id="{6A2DECC3-920C-4D41-BEC1-575A1C809EEC}"/>
              </a:ext>
            </a:extLst>
          </p:cNvPr>
          <p:cNvGrpSpPr/>
          <p:nvPr/>
        </p:nvGrpSpPr>
        <p:grpSpPr>
          <a:xfrm>
            <a:off x="1697376" y="4773000"/>
            <a:ext cx="2590920" cy="954000"/>
            <a:chOff x="1697376" y="4773000"/>
            <a:chExt cx="2590920" cy="95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F05BA1C1-0F4E-FF4E-8551-4ABEFA83516A}"/>
                    </a:ext>
                  </a:extLst>
                </p14:cNvPr>
                <p14:cNvContentPartPr/>
                <p14:nvPr/>
              </p14:nvContentPartPr>
              <p14:xfrm>
                <a:off x="1697376" y="5467800"/>
                <a:ext cx="316080" cy="25920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F05BA1C1-0F4E-FF4E-8551-4ABEFA83516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689816" y="5460240"/>
                  <a:ext cx="33084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11260E0D-31D8-7E4F-9B17-DE1E11281207}"/>
                    </a:ext>
                  </a:extLst>
                </p14:cNvPr>
                <p14:cNvContentPartPr/>
                <p14:nvPr/>
              </p14:nvContentPartPr>
              <p14:xfrm>
                <a:off x="2131536" y="5005560"/>
                <a:ext cx="219960" cy="6796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11260E0D-31D8-7E4F-9B17-DE1E1128120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123976" y="4998000"/>
                  <a:ext cx="235080" cy="69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282CA8FE-93A9-F946-B664-FDBBB814CC08}"/>
                    </a:ext>
                  </a:extLst>
                </p14:cNvPr>
                <p14:cNvContentPartPr/>
                <p14:nvPr/>
              </p14:nvContentPartPr>
              <p14:xfrm>
                <a:off x="2359776" y="5056680"/>
                <a:ext cx="17280" cy="669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282CA8FE-93A9-F946-B664-FDBBB814CC0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352216" y="5049120"/>
                  <a:ext cx="324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2D8129DF-C1B1-894A-8474-087FF02FB3C5}"/>
                    </a:ext>
                  </a:extLst>
                </p14:cNvPr>
                <p14:cNvContentPartPr/>
                <p14:nvPr/>
              </p14:nvContentPartPr>
              <p14:xfrm>
                <a:off x="2642736" y="5278080"/>
                <a:ext cx="991440" cy="34308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2D8129DF-C1B1-894A-8474-087FF02FB3C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635176" y="5270520"/>
                  <a:ext cx="100656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0AD06809-CD6F-4743-8E09-F89725289690}"/>
                    </a:ext>
                  </a:extLst>
                </p14:cNvPr>
                <p14:cNvContentPartPr/>
                <p14:nvPr/>
              </p14:nvContentPartPr>
              <p14:xfrm>
                <a:off x="3629496" y="4773000"/>
                <a:ext cx="435240" cy="76788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0AD06809-CD6F-4743-8E09-F8972528969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621936" y="4765440"/>
                  <a:ext cx="450360" cy="78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A6B7053E-7EE2-A042-BFED-9B120A042676}"/>
                    </a:ext>
                  </a:extLst>
                </p14:cNvPr>
                <p14:cNvContentPartPr/>
                <p14:nvPr/>
              </p14:nvContentPartPr>
              <p14:xfrm>
                <a:off x="3948816" y="5287440"/>
                <a:ext cx="339480" cy="2278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A6B7053E-7EE2-A042-BFED-9B120A04267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941256" y="5279880"/>
                  <a:ext cx="354600" cy="243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41254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F4522943-8619-E548-AEE5-126C2787FB0A}"/>
                  </a:ext>
                </a:extLst>
              </p14:cNvPr>
              <p14:cNvContentPartPr/>
              <p14:nvPr/>
            </p14:nvContentPartPr>
            <p14:xfrm>
              <a:off x="8309496" y="625800"/>
              <a:ext cx="318240" cy="4284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F4522943-8619-E548-AEE5-126C2787FB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1936" y="618240"/>
                <a:ext cx="3333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6A0B4B7B-8B94-7E44-A168-DEB2E78AD17A}"/>
                  </a:ext>
                </a:extLst>
              </p14:cNvPr>
              <p14:cNvContentPartPr/>
              <p14:nvPr/>
            </p14:nvContentPartPr>
            <p14:xfrm>
              <a:off x="8448456" y="3780840"/>
              <a:ext cx="426600" cy="9360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6A0B4B7B-8B94-7E44-A168-DEB2E78AD1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40896" y="3773280"/>
                <a:ext cx="44172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2A5E00FE-BB60-5B45-B94C-675521A9D9CD}"/>
                  </a:ext>
                </a:extLst>
              </p14:cNvPr>
              <p14:cNvContentPartPr/>
              <p14:nvPr/>
            </p14:nvContentPartPr>
            <p14:xfrm>
              <a:off x="1827696" y="2967600"/>
              <a:ext cx="54360" cy="10944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2A5E00FE-BB60-5B45-B94C-675521A9D9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0136" y="2960400"/>
                <a:ext cx="6948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54BE12EC-DAD9-5A43-9EC9-87999A7FF496}"/>
                  </a:ext>
                </a:extLst>
              </p14:cNvPr>
              <p14:cNvContentPartPr/>
              <p14:nvPr/>
            </p14:nvContentPartPr>
            <p14:xfrm>
              <a:off x="3889416" y="4631160"/>
              <a:ext cx="39600" cy="15624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54BE12EC-DAD9-5A43-9EC9-87999A7FF49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82216" y="4623600"/>
                <a:ext cx="5472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CB0B1A54-FF45-B940-BFDE-108C8A970FEA}"/>
                  </a:ext>
                </a:extLst>
              </p14:cNvPr>
              <p14:cNvContentPartPr/>
              <p14:nvPr/>
            </p14:nvContentPartPr>
            <p14:xfrm>
              <a:off x="6121416" y="4519920"/>
              <a:ext cx="2962440" cy="9468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CB0B1A54-FF45-B940-BFDE-108C8A970FE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13856" y="4512360"/>
                <a:ext cx="29775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97F3EDC8-B1B8-D740-A3DA-6274C3354984}"/>
                  </a:ext>
                </a:extLst>
              </p14:cNvPr>
              <p14:cNvContentPartPr/>
              <p14:nvPr/>
            </p14:nvContentPartPr>
            <p14:xfrm>
              <a:off x="6401136" y="4617480"/>
              <a:ext cx="2698560" cy="10116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97F3EDC8-B1B8-D740-A3DA-6274C33549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93576" y="4609920"/>
                <a:ext cx="2713680" cy="11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uppo 138">
            <a:extLst>
              <a:ext uri="{FF2B5EF4-FFF2-40B4-BE49-F238E27FC236}">
                <a16:creationId xmlns:a16="http://schemas.microsoft.com/office/drawing/2014/main" id="{7ABAD772-F473-E849-B8A0-BC3D7BCCBA71}"/>
              </a:ext>
            </a:extLst>
          </p:cNvPr>
          <p:cNvGrpSpPr/>
          <p:nvPr/>
        </p:nvGrpSpPr>
        <p:grpSpPr>
          <a:xfrm>
            <a:off x="1000776" y="3984960"/>
            <a:ext cx="8242200" cy="2315160"/>
            <a:chOff x="1000776" y="3984960"/>
            <a:chExt cx="8242200" cy="231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5FFBBD45-58AB-D942-8348-97E6976F9146}"/>
                    </a:ext>
                  </a:extLst>
                </p14:cNvPr>
                <p14:cNvContentPartPr/>
                <p14:nvPr/>
              </p14:nvContentPartPr>
              <p14:xfrm>
                <a:off x="1027056" y="4644840"/>
                <a:ext cx="14040" cy="25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5FFBBD45-58AB-D942-8348-97E6976F914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9496" y="4637280"/>
                  <a:ext cx="2916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836C2425-E6D8-CA44-8E36-231D96AD9717}"/>
                    </a:ext>
                  </a:extLst>
                </p14:cNvPr>
                <p14:cNvContentPartPr/>
                <p14:nvPr/>
              </p14:nvContentPartPr>
              <p14:xfrm>
                <a:off x="1040736" y="4558080"/>
                <a:ext cx="4876200" cy="1058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836C2425-E6D8-CA44-8E36-231D96AD971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33536" y="4550520"/>
                  <a:ext cx="48909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880EBF6C-CD49-5A45-A4A4-A77BE82F9C76}"/>
                    </a:ext>
                  </a:extLst>
                </p14:cNvPr>
                <p14:cNvContentPartPr/>
                <p14:nvPr/>
              </p14:nvContentPartPr>
              <p14:xfrm>
                <a:off x="1170336" y="4570680"/>
                <a:ext cx="360" cy="3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880EBF6C-CD49-5A45-A4A4-A77BE82F9C7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62776" y="456312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F99CC167-BECC-9044-AB65-979A2249B37A}"/>
                    </a:ext>
                  </a:extLst>
                </p14:cNvPr>
                <p14:cNvContentPartPr/>
                <p14:nvPr/>
              </p14:nvContentPartPr>
              <p14:xfrm>
                <a:off x="1170336" y="4570680"/>
                <a:ext cx="360" cy="3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F99CC167-BECC-9044-AB65-979A2249B37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62776" y="456312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74408E9A-1B85-4847-975D-1DDFDB41D2ED}"/>
                    </a:ext>
                  </a:extLst>
                </p14:cNvPr>
                <p14:cNvContentPartPr/>
                <p14:nvPr/>
              </p14:nvContentPartPr>
              <p14:xfrm>
                <a:off x="1280496" y="4026720"/>
                <a:ext cx="4611960" cy="59400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74408E9A-1B85-4847-975D-1DDFDB41D2E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72936" y="4019160"/>
                  <a:ext cx="462708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DEB29882-3E01-534D-AAC3-E2F7F75E7FF0}"/>
                    </a:ext>
                  </a:extLst>
                </p14:cNvPr>
                <p14:cNvContentPartPr/>
                <p14:nvPr/>
              </p14:nvContentPartPr>
              <p14:xfrm>
                <a:off x="3690336" y="4091520"/>
                <a:ext cx="29880" cy="42444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DEB29882-3E01-534D-AAC3-E2F7F75E7FF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82776" y="4083960"/>
                  <a:ext cx="4500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16835590-6EAD-EC41-AC18-B7160F08A3A8}"/>
                    </a:ext>
                  </a:extLst>
                </p14:cNvPr>
                <p14:cNvContentPartPr/>
                <p14:nvPr/>
              </p14:nvContentPartPr>
              <p14:xfrm>
                <a:off x="3929736" y="4211400"/>
                <a:ext cx="134280" cy="2379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16835590-6EAD-EC41-AC18-B7160F08A3A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922176" y="4203840"/>
                  <a:ext cx="1494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3830135B-BDA0-A148-9CA1-8A3586ABF15F}"/>
                    </a:ext>
                  </a:extLst>
                </p14:cNvPr>
                <p14:cNvContentPartPr/>
                <p14:nvPr/>
              </p14:nvContentPartPr>
              <p14:xfrm>
                <a:off x="1000776" y="4555920"/>
                <a:ext cx="5032080" cy="27180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3830135B-BDA0-A148-9CA1-8A3586ABF15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93216" y="4548360"/>
                  <a:ext cx="504684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64D2A643-1A98-CC4A-9DB3-23339C4E4A8D}"/>
                    </a:ext>
                  </a:extLst>
                </p14:cNvPr>
                <p14:cNvContentPartPr/>
                <p14:nvPr/>
              </p14:nvContentPartPr>
              <p14:xfrm>
                <a:off x="3718776" y="4580400"/>
                <a:ext cx="51120" cy="19548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64D2A643-1A98-CC4A-9DB3-23339C4E4A8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711216" y="4572840"/>
                  <a:ext cx="6624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1C2D75EC-A976-7A4C-A233-66254D3262DC}"/>
                    </a:ext>
                  </a:extLst>
                </p14:cNvPr>
                <p14:cNvContentPartPr/>
                <p14:nvPr/>
              </p14:nvContentPartPr>
              <p14:xfrm>
                <a:off x="3675576" y="4579320"/>
                <a:ext cx="16200" cy="57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1C2D75EC-A976-7A4C-A233-66254D3262D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668016" y="4571760"/>
                  <a:ext cx="31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6A500D18-609A-8241-8DFD-9462261EA71C}"/>
                    </a:ext>
                  </a:extLst>
                </p14:cNvPr>
                <p14:cNvContentPartPr/>
                <p14:nvPr/>
              </p14:nvContentPartPr>
              <p14:xfrm>
                <a:off x="3683856" y="4605600"/>
                <a:ext cx="360" cy="3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6A500D18-609A-8241-8DFD-9462261EA71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76296" y="45980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AC27361B-5FCE-AB44-9082-AFBF3F1E63D6}"/>
                    </a:ext>
                  </a:extLst>
                </p14:cNvPr>
                <p14:cNvContentPartPr/>
                <p14:nvPr/>
              </p14:nvContentPartPr>
              <p14:xfrm>
                <a:off x="3683856" y="4605600"/>
                <a:ext cx="50040" cy="136584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AC27361B-5FCE-AB44-9082-AFBF3F1E63D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676296" y="4598040"/>
                  <a:ext cx="65160" cy="13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958D7A26-21A9-D94C-B3A1-D90D4AD2F4B1}"/>
                    </a:ext>
                  </a:extLst>
                </p14:cNvPr>
                <p14:cNvContentPartPr/>
                <p14:nvPr/>
              </p14:nvContentPartPr>
              <p14:xfrm>
                <a:off x="2220816" y="5976480"/>
                <a:ext cx="2637000" cy="32364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958D7A26-21A9-D94C-B3A1-D90D4AD2F4B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213256" y="5968920"/>
                  <a:ext cx="26521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04AFC4C6-296F-B847-A7FF-A3C4D7C7CD2D}"/>
                    </a:ext>
                  </a:extLst>
                </p14:cNvPr>
                <p14:cNvContentPartPr/>
                <p14:nvPr/>
              </p14:nvContentPartPr>
              <p14:xfrm>
                <a:off x="1259256" y="4493280"/>
                <a:ext cx="47160" cy="27180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04AFC4C6-296F-B847-A7FF-A3C4D7C7CD2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251696" y="4485720"/>
                  <a:ext cx="622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B946E11A-7552-D549-BACB-E0A364EE8D7D}"/>
                    </a:ext>
                  </a:extLst>
                </p14:cNvPr>
                <p14:cNvContentPartPr/>
                <p14:nvPr/>
              </p14:nvContentPartPr>
              <p14:xfrm>
                <a:off x="5931336" y="4265400"/>
                <a:ext cx="68400" cy="37872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B946E11A-7552-D549-BACB-E0A364EE8D7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923776" y="4257840"/>
                  <a:ext cx="8352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CB0226AD-99DE-BF48-8E25-0336FE05C8EF}"/>
                    </a:ext>
                  </a:extLst>
                </p14:cNvPr>
                <p14:cNvContentPartPr/>
                <p14:nvPr/>
              </p14:nvContentPartPr>
              <p14:xfrm>
                <a:off x="4347696" y="4411560"/>
                <a:ext cx="53280" cy="50508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CB0226AD-99DE-BF48-8E25-0336FE05C8E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40136" y="4404000"/>
                  <a:ext cx="68400" cy="52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6F46265B-F0B4-0546-8018-65DA1A0B2876}"/>
                    </a:ext>
                  </a:extLst>
                </p14:cNvPr>
                <p14:cNvContentPartPr/>
                <p14:nvPr/>
              </p14:nvContentPartPr>
              <p14:xfrm>
                <a:off x="4210896" y="4779480"/>
                <a:ext cx="350280" cy="28008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6F46265B-F0B4-0546-8018-65DA1A0B287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203336" y="4771920"/>
                  <a:ext cx="3654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16B0AA9C-E270-1C41-8652-F383073BFF79}"/>
                    </a:ext>
                  </a:extLst>
                </p14:cNvPr>
                <p14:cNvContentPartPr/>
                <p14:nvPr/>
              </p14:nvContentPartPr>
              <p14:xfrm>
                <a:off x="7588416" y="4500840"/>
                <a:ext cx="16200" cy="14544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16B0AA9C-E270-1C41-8652-F383073BFF7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580856" y="4493280"/>
                  <a:ext cx="313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5AC919B4-2D74-A647-AE65-18699837646D}"/>
                    </a:ext>
                  </a:extLst>
                </p14:cNvPr>
                <p14:cNvContentPartPr/>
                <p14:nvPr/>
              </p14:nvContentPartPr>
              <p14:xfrm>
                <a:off x="7952736" y="4487160"/>
                <a:ext cx="59400" cy="14652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5AC919B4-2D74-A647-AE65-18699837646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945176" y="4479600"/>
                  <a:ext cx="741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C6D9D3D3-C64D-6849-9FA4-ADEDBBF18422}"/>
                    </a:ext>
                  </a:extLst>
                </p14:cNvPr>
                <p14:cNvContentPartPr/>
                <p14:nvPr/>
              </p14:nvContentPartPr>
              <p14:xfrm>
                <a:off x="7865256" y="4425600"/>
                <a:ext cx="144720" cy="9144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C6D9D3D3-C64D-6849-9FA4-ADEDBBF1842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857696" y="4418040"/>
                  <a:ext cx="1598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38EEFED8-2509-AB4C-A68E-6181C09FC6DB}"/>
                    </a:ext>
                  </a:extLst>
                </p14:cNvPr>
                <p14:cNvContentPartPr/>
                <p14:nvPr/>
              </p14:nvContentPartPr>
              <p14:xfrm>
                <a:off x="7520736" y="4456200"/>
                <a:ext cx="114840" cy="8928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38EEFED8-2509-AB4C-A68E-6181C09FC6D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513176" y="4448640"/>
                  <a:ext cx="1299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8992B299-7209-A042-8D32-B3CFF7DA262C}"/>
                    </a:ext>
                  </a:extLst>
                </p14:cNvPr>
                <p14:cNvContentPartPr/>
                <p14:nvPr/>
              </p14:nvContentPartPr>
              <p14:xfrm>
                <a:off x="8184216" y="4310040"/>
                <a:ext cx="99000" cy="13392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8992B299-7209-A042-8D32-B3CFF7DA262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176656" y="4302480"/>
                  <a:ext cx="1141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5348238C-978C-AC45-812C-3936986F977D}"/>
                    </a:ext>
                  </a:extLst>
                </p14:cNvPr>
                <p14:cNvContentPartPr/>
                <p14:nvPr/>
              </p14:nvContentPartPr>
              <p14:xfrm>
                <a:off x="8310936" y="4389600"/>
                <a:ext cx="136800" cy="10944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5348238C-978C-AC45-812C-3936986F977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303376" y="4382040"/>
                  <a:ext cx="1515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49CF8B11-FD8F-E644-8488-811982753202}"/>
                    </a:ext>
                  </a:extLst>
                </p14:cNvPr>
                <p14:cNvContentPartPr/>
                <p14:nvPr/>
              </p14:nvContentPartPr>
              <p14:xfrm>
                <a:off x="8562936" y="4407600"/>
                <a:ext cx="52200" cy="3744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49CF8B11-FD8F-E644-8488-81198275320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555376" y="4400040"/>
                  <a:ext cx="673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C66C2ECF-8611-2240-B29B-CE07444E7CAE}"/>
                    </a:ext>
                  </a:extLst>
                </p14:cNvPr>
                <p14:cNvContentPartPr/>
                <p14:nvPr/>
              </p14:nvContentPartPr>
              <p14:xfrm>
                <a:off x="8579856" y="4383480"/>
                <a:ext cx="141480" cy="8244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C66C2ECF-8611-2240-B29B-CE07444E7CA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572296" y="4375920"/>
                  <a:ext cx="1562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2A9C9CD9-1989-FE41-BB83-88F0E02E66E0}"/>
                    </a:ext>
                  </a:extLst>
                </p14:cNvPr>
                <p14:cNvContentPartPr/>
                <p14:nvPr/>
              </p14:nvContentPartPr>
              <p14:xfrm>
                <a:off x="8909616" y="4373400"/>
                <a:ext cx="169920" cy="957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2A9C9CD9-1989-FE41-BB83-88F0E02E66E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2056" y="4366200"/>
                  <a:ext cx="1850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0F717DBC-E4D6-914D-94B1-766DC5707CED}"/>
                    </a:ext>
                  </a:extLst>
                </p14:cNvPr>
                <p14:cNvContentPartPr/>
                <p14:nvPr/>
              </p14:nvContentPartPr>
              <p14:xfrm>
                <a:off x="3341496" y="4373400"/>
                <a:ext cx="360" cy="36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0F717DBC-E4D6-914D-94B1-766DC5707CE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33936" y="43662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052816B7-A7A9-A946-8879-3271240A3C47}"/>
                    </a:ext>
                  </a:extLst>
                </p14:cNvPr>
                <p14:cNvContentPartPr/>
                <p14:nvPr/>
              </p14:nvContentPartPr>
              <p14:xfrm>
                <a:off x="3341496" y="4373400"/>
                <a:ext cx="360" cy="36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052816B7-A7A9-A946-8879-3271240A3C4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33936" y="43662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07032230-A1FA-F045-A860-F0488DDE461A}"/>
                    </a:ext>
                  </a:extLst>
                </p14:cNvPr>
                <p14:cNvContentPartPr/>
                <p14:nvPr/>
              </p14:nvContentPartPr>
              <p14:xfrm>
                <a:off x="3400896" y="4358640"/>
                <a:ext cx="7920" cy="468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07032230-A1FA-F045-A860-F0488DDE461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93336" y="4351080"/>
                  <a:ext cx="226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507F6409-4107-C245-ADF3-38951A15F85D}"/>
                    </a:ext>
                  </a:extLst>
                </p14:cNvPr>
                <p14:cNvContentPartPr/>
                <p14:nvPr/>
              </p14:nvContentPartPr>
              <p14:xfrm>
                <a:off x="3397656" y="3984960"/>
                <a:ext cx="3768120" cy="53532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507F6409-4107-C245-ADF3-38951A15F8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390096" y="3977400"/>
                  <a:ext cx="378324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1A4368C7-5662-8C4C-AB9B-7B038F9E1C2F}"/>
                    </a:ext>
                  </a:extLst>
                </p14:cNvPr>
                <p14:cNvContentPartPr/>
                <p14:nvPr/>
              </p14:nvContentPartPr>
              <p14:xfrm>
                <a:off x="6895056" y="4297080"/>
                <a:ext cx="281160" cy="25920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1A4368C7-5662-8C4C-AB9B-7B038F9E1C2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887496" y="4289520"/>
                  <a:ext cx="2962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C064A0ED-5B30-324B-AB24-BCB2B6DE873E}"/>
                    </a:ext>
                  </a:extLst>
                </p14:cNvPr>
                <p14:cNvContentPartPr/>
                <p14:nvPr/>
              </p14:nvContentPartPr>
              <p14:xfrm>
                <a:off x="6058776" y="4619640"/>
                <a:ext cx="360" cy="36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C064A0ED-5B30-324B-AB24-BCB2B6DE873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51216" y="461208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A69CA109-EA86-4944-92CE-FEFD1ADE6C21}"/>
                    </a:ext>
                  </a:extLst>
                </p14:cNvPr>
                <p14:cNvContentPartPr/>
                <p14:nvPr/>
              </p14:nvContentPartPr>
              <p14:xfrm>
                <a:off x="6058776" y="4613160"/>
                <a:ext cx="14040" cy="684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A69CA109-EA86-4944-92CE-FEFD1ADE6C2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051216" y="4605600"/>
                  <a:ext cx="291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DF566213-2C2B-854F-A225-B31E9D8BBE4A}"/>
                    </a:ext>
                  </a:extLst>
                </p14:cNvPr>
                <p14:cNvContentPartPr/>
                <p14:nvPr/>
              </p14:nvContentPartPr>
              <p14:xfrm>
                <a:off x="6023856" y="4619640"/>
                <a:ext cx="3219120" cy="19872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DF566213-2C2B-854F-A225-B31E9D8BBE4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016296" y="4612080"/>
                  <a:ext cx="323424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04A226E2-D647-464E-B0D2-22455D004E41}"/>
                    </a:ext>
                  </a:extLst>
                </p14:cNvPr>
                <p14:cNvContentPartPr/>
                <p14:nvPr/>
              </p14:nvContentPartPr>
              <p14:xfrm>
                <a:off x="6143376" y="4619640"/>
                <a:ext cx="3003840" cy="19548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04A226E2-D647-464E-B0D2-22455D004E4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135816" y="4612080"/>
                  <a:ext cx="30189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0A1941CA-3926-984F-8752-C0A72C17B588}"/>
                    </a:ext>
                  </a:extLst>
                </p14:cNvPr>
                <p14:cNvContentPartPr/>
                <p14:nvPr/>
              </p14:nvContentPartPr>
              <p14:xfrm>
                <a:off x="7738896" y="4134000"/>
                <a:ext cx="57240" cy="34272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0A1941CA-3926-984F-8752-C0A72C17B58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731696" y="4126440"/>
                  <a:ext cx="723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1ED1E257-ECBE-3143-912E-CE512CDDB1AC}"/>
                    </a:ext>
                  </a:extLst>
                </p14:cNvPr>
                <p14:cNvContentPartPr/>
                <p14:nvPr/>
              </p14:nvContentPartPr>
              <p14:xfrm>
                <a:off x="7698936" y="4359720"/>
                <a:ext cx="161640" cy="18180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1ED1E257-ECBE-3143-912E-CE512CDDB1A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691376" y="4352160"/>
                  <a:ext cx="1767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2EC270E5-C081-1D48-A998-C92DD39D4933}"/>
                    </a:ext>
                  </a:extLst>
                </p14:cNvPr>
                <p14:cNvContentPartPr/>
                <p14:nvPr/>
              </p14:nvContentPartPr>
              <p14:xfrm>
                <a:off x="4302336" y="4350360"/>
                <a:ext cx="24120" cy="1836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2EC270E5-C081-1D48-A998-C92DD39D493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294776" y="4342800"/>
                  <a:ext cx="392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31B42FED-1B25-6142-B321-FE8D05A33AAE}"/>
                    </a:ext>
                  </a:extLst>
                </p14:cNvPr>
                <p14:cNvContentPartPr/>
                <p14:nvPr/>
              </p14:nvContentPartPr>
              <p14:xfrm>
                <a:off x="6500856" y="4196640"/>
                <a:ext cx="377640" cy="14760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31B42FED-1B25-6142-B321-FE8D05A33AA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493296" y="4189080"/>
                  <a:ext cx="39276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BD53A701-B754-4F49-B5F4-7C5EF827FC58}"/>
                    </a:ext>
                  </a:extLst>
                </p14:cNvPr>
                <p14:cNvContentPartPr/>
                <p14:nvPr/>
              </p14:nvContentPartPr>
              <p14:xfrm>
                <a:off x="8685696" y="4515600"/>
                <a:ext cx="66240" cy="33840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BD53A701-B754-4F49-B5F4-7C5EF827FC5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678136" y="4508040"/>
                  <a:ext cx="8100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DCAF0B29-398C-0743-B6C1-D3634D3C2A61}"/>
                    </a:ext>
                  </a:extLst>
                </p14:cNvPr>
                <p14:cNvContentPartPr/>
                <p14:nvPr/>
              </p14:nvContentPartPr>
              <p14:xfrm>
                <a:off x="8570136" y="4513440"/>
                <a:ext cx="306720" cy="18576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DCAF0B29-398C-0743-B6C1-D3634D3C2A6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562576" y="4505880"/>
                  <a:ext cx="3218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AF2217AD-CB33-6B49-B3C8-94B79F348FA8}"/>
                    </a:ext>
                  </a:extLst>
                </p14:cNvPr>
                <p14:cNvContentPartPr/>
                <p14:nvPr/>
              </p14:nvContentPartPr>
              <p14:xfrm>
                <a:off x="3961776" y="4602360"/>
                <a:ext cx="58680" cy="17532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AF2217AD-CB33-6B49-B3C8-94B79F348FA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954216" y="4595160"/>
                  <a:ext cx="738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1A9D8CF7-7989-6A48-B169-A621FB99AE09}"/>
                    </a:ext>
                  </a:extLst>
                </p14:cNvPr>
                <p14:cNvContentPartPr/>
                <p14:nvPr/>
              </p14:nvContentPartPr>
              <p14:xfrm>
                <a:off x="3284256" y="4612440"/>
                <a:ext cx="86400" cy="21636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1A9D8CF7-7989-6A48-B169-A621FB99AE0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276696" y="4604880"/>
                  <a:ext cx="1011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1386D1D0-B6C3-C04D-8694-C8765C80B87C}"/>
                    </a:ext>
                  </a:extLst>
                </p14:cNvPr>
                <p14:cNvContentPartPr/>
                <p14:nvPr/>
              </p14:nvContentPartPr>
              <p14:xfrm>
                <a:off x="4318896" y="4339560"/>
                <a:ext cx="81000" cy="37368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1386D1D0-B6C3-C04D-8694-C8765C80B87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311336" y="4332000"/>
                  <a:ext cx="9612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672B52FE-E3E3-AF4A-A22C-7CB1160A4FE2}"/>
                    </a:ext>
                  </a:extLst>
                </p14:cNvPr>
                <p14:cNvContentPartPr/>
                <p14:nvPr/>
              </p14:nvContentPartPr>
              <p14:xfrm>
                <a:off x="4257336" y="4243080"/>
                <a:ext cx="171000" cy="21024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672B52FE-E3E3-AF4A-A22C-7CB1160A4FE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249776" y="4235520"/>
                  <a:ext cx="1861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6B19AD6F-C96B-C14A-AAA5-7F05FB2D59F7}"/>
                    </a:ext>
                  </a:extLst>
                </p14:cNvPr>
                <p14:cNvContentPartPr/>
                <p14:nvPr/>
              </p14:nvContentPartPr>
              <p14:xfrm>
                <a:off x="3085896" y="4361880"/>
                <a:ext cx="6840" cy="972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6B19AD6F-C96B-C14A-AAA5-7F05FB2D59F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078336" y="4354320"/>
                  <a:ext cx="216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EEBDF756-7618-E944-97D9-3F21FD49272A}"/>
                    </a:ext>
                  </a:extLst>
                </p14:cNvPr>
                <p14:cNvContentPartPr/>
                <p14:nvPr/>
              </p14:nvContentPartPr>
              <p14:xfrm>
                <a:off x="3118656" y="4365120"/>
                <a:ext cx="55440" cy="576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EEBDF756-7618-E944-97D9-3F21FD49272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111456" y="4357560"/>
                  <a:ext cx="705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9430A9E2-3383-4741-9AE1-50B97FEA6D6A}"/>
                    </a:ext>
                  </a:extLst>
                </p14:cNvPr>
                <p14:cNvContentPartPr/>
                <p14:nvPr/>
              </p14:nvContentPartPr>
              <p14:xfrm>
                <a:off x="3146376" y="4397880"/>
                <a:ext cx="360" cy="36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9430A9E2-3383-4741-9AE1-50B97FEA6D6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138816" y="439032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90C60EA4-444A-1A40-85F8-25B2FB41FE1F}"/>
                    </a:ext>
                  </a:extLst>
                </p14:cNvPr>
                <p14:cNvContentPartPr/>
                <p14:nvPr/>
              </p14:nvContentPartPr>
              <p14:xfrm>
                <a:off x="3161496" y="4420200"/>
                <a:ext cx="3240" cy="792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90C60EA4-444A-1A40-85F8-25B2FB41FE1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153936" y="4412640"/>
                  <a:ext cx="183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DB1DB468-C065-DC4C-B79C-8123FA12C679}"/>
                    </a:ext>
                  </a:extLst>
                </p14:cNvPr>
                <p14:cNvContentPartPr/>
                <p14:nvPr/>
              </p14:nvContentPartPr>
              <p14:xfrm>
                <a:off x="3714816" y="4426680"/>
                <a:ext cx="4680" cy="792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DB1DB468-C065-DC4C-B79C-8123FA12C67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707256" y="4419120"/>
                  <a:ext cx="198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760E4A14-DC09-3940-BDD7-A2971E430AD2}"/>
                    </a:ext>
                  </a:extLst>
                </p14:cNvPr>
                <p14:cNvContentPartPr/>
                <p14:nvPr/>
              </p14:nvContentPartPr>
              <p14:xfrm>
                <a:off x="2606736" y="4547280"/>
                <a:ext cx="360" cy="36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760E4A14-DC09-3940-BDD7-A2971E430AD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599176" y="454008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96527B2D-6274-2042-BFC1-A12B7772BB89}"/>
                    </a:ext>
                  </a:extLst>
                </p14:cNvPr>
                <p14:cNvContentPartPr/>
                <p14:nvPr/>
              </p14:nvContentPartPr>
              <p14:xfrm>
                <a:off x="2472096" y="4521000"/>
                <a:ext cx="1440" cy="1296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96527B2D-6274-2042-BFC1-A12B7772BB8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464536" y="4513440"/>
                  <a:ext cx="165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E12A9477-EF4A-CA49-935E-2C902E800AC6}"/>
                    </a:ext>
                  </a:extLst>
                </p14:cNvPr>
                <p14:cNvContentPartPr/>
                <p14:nvPr/>
              </p14:nvContentPartPr>
              <p14:xfrm>
                <a:off x="3950976" y="4729800"/>
                <a:ext cx="1440" cy="1620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E12A9477-EF4A-CA49-935E-2C902E800AC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943416" y="4722240"/>
                  <a:ext cx="165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314B52F2-1E0B-2140-BD9C-7CBC827ABD22}"/>
                    </a:ext>
                  </a:extLst>
                </p14:cNvPr>
                <p14:cNvContentPartPr/>
                <p14:nvPr/>
              </p14:nvContentPartPr>
              <p14:xfrm>
                <a:off x="2955576" y="4385280"/>
                <a:ext cx="54360" cy="35136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314B52F2-1E0B-2140-BD9C-7CBC827ABD2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948016" y="4377720"/>
                  <a:ext cx="694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3848C256-2F84-3C4D-A588-CE64CF6D8700}"/>
                    </a:ext>
                  </a:extLst>
                </p14:cNvPr>
                <p14:cNvContentPartPr/>
                <p14:nvPr/>
              </p14:nvContentPartPr>
              <p14:xfrm>
                <a:off x="2894016" y="4296000"/>
                <a:ext cx="221040" cy="23256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3848C256-2F84-3C4D-A588-CE64CF6D870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886456" y="4288800"/>
                  <a:ext cx="2358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B581AACD-5C11-334A-A051-2BBB75F10ED7}"/>
                    </a:ext>
                  </a:extLst>
                </p14:cNvPr>
                <p14:cNvContentPartPr/>
                <p14:nvPr/>
              </p14:nvContentPartPr>
              <p14:xfrm>
                <a:off x="4957176" y="4301400"/>
                <a:ext cx="1440" cy="252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B581AACD-5C11-334A-A051-2BBB75F10ED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949616" y="4293840"/>
                  <a:ext cx="1656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7582BECF-E2D0-3742-ACEB-145F6487D85D}"/>
                    </a:ext>
                  </a:extLst>
                </p14:cNvPr>
                <p14:cNvContentPartPr/>
                <p14:nvPr/>
              </p14:nvContentPartPr>
              <p14:xfrm>
                <a:off x="4840536" y="4339560"/>
                <a:ext cx="16200" cy="1296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7582BECF-E2D0-3742-ACEB-145F6487D85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832976" y="4332000"/>
                  <a:ext cx="313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4CB408B8-F41A-E445-8992-9BE2556CCED5}"/>
                    </a:ext>
                  </a:extLst>
                </p14:cNvPr>
                <p14:cNvContentPartPr/>
                <p14:nvPr/>
              </p14:nvContentPartPr>
              <p14:xfrm>
                <a:off x="5083176" y="4323720"/>
                <a:ext cx="52200" cy="33120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4CB408B8-F41A-E445-8992-9BE2556CCED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075616" y="4316160"/>
                  <a:ext cx="673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8E37F229-257D-DA41-BC07-0909C830692E}"/>
                    </a:ext>
                  </a:extLst>
                </p14:cNvPr>
                <p14:cNvContentPartPr/>
                <p14:nvPr/>
              </p14:nvContentPartPr>
              <p14:xfrm>
                <a:off x="5052576" y="4237680"/>
                <a:ext cx="158400" cy="19872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8E37F229-257D-DA41-BC07-0909C830692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045016" y="4230120"/>
                  <a:ext cx="1735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367EE3E8-376B-E040-9BD1-599ADE3AB12A}"/>
                    </a:ext>
                  </a:extLst>
                </p14:cNvPr>
                <p14:cNvContentPartPr/>
                <p14:nvPr/>
              </p14:nvContentPartPr>
              <p14:xfrm>
                <a:off x="6970296" y="4723320"/>
                <a:ext cx="87120" cy="144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367EE3E8-376B-E040-9BD1-599ADE3AB12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963096" y="4715760"/>
                  <a:ext cx="10224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E6DF589D-C6DC-ED40-95D7-34007643813B}"/>
                    </a:ext>
                  </a:extLst>
                </p14:cNvPr>
                <p14:cNvContentPartPr/>
                <p14:nvPr/>
              </p14:nvContentPartPr>
              <p14:xfrm>
                <a:off x="5991816" y="4365120"/>
                <a:ext cx="911160" cy="63648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E6DF589D-C6DC-ED40-95D7-34007643813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984256" y="4357560"/>
                  <a:ext cx="926280" cy="65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EB53AB6A-2536-7948-9164-B75114089D62}"/>
                    </a:ext>
                  </a:extLst>
                </p14:cNvPr>
                <p14:cNvContentPartPr/>
                <p14:nvPr/>
              </p14:nvContentPartPr>
              <p14:xfrm>
                <a:off x="3421056" y="4398960"/>
                <a:ext cx="140400" cy="2268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EB53AB6A-2536-7948-9164-B75114089D62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413496" y="4391400"/>
                  <a:ext cx="1555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7CFF7F3D-D223-C244-93D8-814F5A544D19}"/>
                    </a:ext>
                  </a:extLst>
                </p14:cNvPr>
                <p14:cNvContentPartPr/>
                <p14:nvPr/>
              </p14:nvContentPartPr>
              <p14:xfrm>
                <a:off x="3532296" y="4359720"/>
                <a:ext cx="48960" cy="1116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7CFF7F3D-D223-C244-93D8-814F5A544D1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524736" y="4352160"/>
                  <a:ext cx="640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58E1815D-59AA-C848-925E-11D0DCBC0B37}"/>
                    </a:ext>
                  </a:extLst>
                </p14:cNvPr>
                <p14:cNvContentPartPr/>
                <p14:nvPr/>
              </p14:nvContentPartPr>
              <p14:xfrm>
                <a:off x="3570456" y="4322640"/>
                <a:ext cx="156240" cy="5004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58E1815D-59AA-C848-925E-11D0DCBC0B37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562896" y="4315080"/>
                  <a:ext cx="171360" cy="6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uppo 161">
            <a:extLst>
              <a:ext uri="{FF2B5EF4-FFF2-40B4-BE49-F238E27FC236}">
                <a16:creationId xmlns:a16="http://schemas.microsoft.com/office/drawing/2014/main" id="{331FD190-B41D-264D-880D-B1858650575B}"/>
              </a:ext>
            </a:extLst>
          </p:cNvPr>
          <p:cNvGrpSpPr/>
          <p:nvPr/>
        </p:nvGrpSpPr>
        <p:grpSpPr>
          <a:xfrm>
            <a:off x="324336" y="1383960"/>
            <a:ext cx="8803800" cy="2512800"/>
            <a:chOff x="324336" y="1383960"/>
            <a:chExt cx="8803800" cy="251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62F47314-8630-F94D-A350-5506080C0171}"/>
                    </a:ext>
                  </a:extLst>
                </p14:cNvPr>
                <p14:cNvContentPartPr/>
                <p14:nvPr/>
              </p14:nvContentPartPr>
              <p14:xfrm>
                <a:off x="735456" y="2292600"/>
                <a:ext cx="3997080" cy="12564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62F47314-8630-F94D-A350-5506080C017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27896" y="2285040"/>
                  <a:ext cx="40122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D21E38C4-F365-8047-A8F2-D102A35E0F2F}"/>
                    </a:ext>
                  </a:extLst>
                </p14:cNvPr>
                <p14:cNvContentPartPr/>
                <p14:nvPr/>
              </p14:nvContentPartPr>
              <p14:xfrm>
                <a:off x="4902096" y="1738560"/>
                <a:ext cx="415800" cy="6454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D21E38C4-F365-8047-A8F2-D102A35E0F2F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894536" y="1731000"/>
                  <a:ext cx="430920" cy="66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E4756864-A961-064E-B497-CEA63C76D42A}"/>
                    </a:ext>
                  </a:extLst>
                </p14:cNvPr>
                <p14:cNvContentPartPr/>
                <p14:nvPr/>
              </p14:nvContentPartPr>
              <p14:xfrm>
                <a:off x="5462976" y="2329680"/>
                <a:ext cx="11880" cy="237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E4756864-A961-064E-B497-CEA63C76D42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455416" y="2322120"/>
                  <a:ext cx="27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7252D60D-6CC8-8844-8977-17C8600B758E}"/>
                    </a:ext>
                  </a:extLst>
                </p14:cNvPr>
                <p14:cNvContentPartPr/>
                <p14:nvPr/>
              </p14:nvContentPartPr>
              <p14:xfrm>
                <a:off x="5899656" y="2098560"/>
                <a:ext cx="409680" cy="1994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7252D60D-6CC8-8844-8977-17C8600B758E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892096" y="2091000"/>
                  <a:ext cx="4248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06B54745-2D04-0C45-A62A-60DB6B31C70B}"/>
                    </a:ext>
                  </a:extLst>
                </p14:cNvPr>
                <p14:cNvContentPartPr/>
                <p14:nvPr/>
              </p14:nvContentPartPr>
              <p14:xfrm>
                <a:off x="6511296" y="2210880"/>
                <a:ext cx="47160" cy="205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06B54745-2D04-0C45-A62A-60DB6B31C70B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503736" y="2203320"/>
                  <a:ext cx="61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23007C63-7CEC-F64C-ABEB-E28079BF0B6C}"/>
                    </a:ext>
                  </a:extLst>
                </p14:cNvPr>
                <p14:cNvContentPartPr/>
                <p14:nvPr/>
              </p14:nvContentPartPr>
              <p14:xfrm>
                <a:off x="6824136" y="1383960"/>
                <a:ext cx="1267200" cy="16668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23007C63-7CEC-F64C-ABEB-E28079BF0B6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816576" y="1376400"/>
                  <a:ext cx="1282320" cy="168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CEF3EEF5-AA7C-D347-8B1A-9AAF94E79222}"/>
                    </a:ext>
                  </a:extLst>
                </p14:cNvPr>
                <p14:cNvContentPartPr/>
                <p14:nvPr/>
              </p14:nvContentPartPr>
              <p14:xfrm>
                <a:off x="8369976" y="1409160"/>
                <a:ext cx="295200" cy="248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CEF3EEF5-AA7C-D347-8B1A-9AAF94E7922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362416" y="1401600"/>
                  <a:ext cx="3103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F1D84158-6862-2840-B0F5-7A880CED5AAE}"/>
                    </a:ext>
                  </a:extLst>
                </p14:cNvPr>
                <p14:cNvContentPartPr/>
                <p14:nvPr/>
              </p14:nvContentPartPr>
              <p14:xfrm>
                <a:off x="8447376" y="2952840"/>
                <a:ext cx="232560" cy="662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F1D84158-6862-2840-B0F5-7A880CED5AA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439816" y="2945280"/>
                  <a:ext cx="2476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7463870C-E396-5840-A6FB-DAE6C31DE393}"/>
                    </a:ext>
                  </a:extLst>
                </p14:cNvPr>
                <p14:cNvContentPartPr/>
                <p14:nvPr/>
              </p14:nvContentPartPr>
              <p14:xfrm>
                <a:off x="8295816" y="2034840"/>
                <a:ext cx="71280" cy="26640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7463870C-E396-5840-A6FB-DAE6C31DE39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288256" y="2027280"/>
                  <a:ext cx="864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101FE852-6F5D-404D-95FB-345C8C07BDEB}"/>
                    </a:ext>
                  </a:extLst>
                </p14:cNvPr>
                <p14:cNvContentPartPr/>
                <p14:nvPr/>
              </p14:nvContentPartPr>
              <p14:xfrm>
                <a:off x="8438736" y="2123760"/>
                <a:ext cx="165600" cy="14472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101FE852-6F5D-404D-95FB-345C8C07BDE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431176" y="2116200"/>
                  <a:ext cx="1807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9ACB8F3B-A487-DF44-AF0D-904C3E05C46A}"/>
                    </a:ext>
                  </a:extLst>
                </p14:cNvPr>
                <p14:cNvContentPartPr/>
                <p14:nvPr/>
              </p14:nvContentPartPr>
              <p14:xfrm>
                <a:off x="8701896" y="2111160"/>
                <a:ext cx="125640" cy="1731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9ACB8F3B-A487-DF44-AF0D-904C3E05C46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694336" y="2103600"/>
                  <a:ext cx="1404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19B9801E-5C7B-B744-8322-D0A3125AFA50}"/>
                    </a:ext>
                  </a:extLst>
                </p14:cNvPr>
                <p14:cNvContentPartPr/>
                <p14:nvPr/>
              </p14:nvContentPartPr>
              <p14:xfrm>
                <a:off x="8825736" y="2303400"/>
                <a:ext cx="302400" cy="7848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19B9801E-5C7B-B744-8322-D0A3125AFA5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818176" y="2295840"/>
                  <a:ext cx="3175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698E7FA0-D2CC-DC4E-855B-6A81FD60BE91}"/>
                    </a:ext>
                  </a:extLst>
                </p14:cNvPr>
                <p14:cNvContentPartPr/>
                <p14:nvPr/>
              </p14:nvContentPartPr>
              <p14:xfrm>
                <a:off x="3246096" y="3729000"/>
                <a:ext cx="9000" cy="792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698E7FA0-D2CC-DC4E-855B-6A81FD60BE91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238536" y="3721440"/>
                  <a:ext cx="237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0AA8DCA8-AB21-FD4B-8A55-2839980D960A}"/>
                    </a:ext>
                  </a:extLst>
                </p14:cNvPr>
                <p14:cNvContentPartPr/>
                <p14:nvPr/>
              </p14:nvContentPartPr>
              <p14:xfrm>
                <a:off x="3252576" y="3587880"/>
                <a:ext cx="525240" cy="28872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0AA8DCA8-AB21-FD4B-8A55-2839980D960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245016" y="3580320"/>
                  <a:ext cx="5403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D2F9BE67-3076-0C4B-AD5F-6D225F433613}"/>
                    </a:ext>
                  </a:extLst>
                </p14:cNvPr>
                <p14:cNvContentPartPr/>
                <p14:nvPr/>
              </p14:nvContentPartPr>
              <p14:xfrm>
                <a:off x="3780696" y="3698760"/>
                <a:ext cx="174960" cy="12276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D2F9BE67-3076-0C4B-AD5F-6D225F433613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773496" y="3691200"/>
                  <a:ext cx="19008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F76937EB-61E0-1448-8206-D8B25A411571}"/>
                    </a:ext>
                  </a:extLst>
                </p14:cNvPr>
                <p14:cNvContentPartPr/>
                <p14:nvPr/>
              </p14:nvContentPartPr>
              <p14:xfrm>
                <a:off x="4007136" y="3802080"/>
                <a:ext cx="126360" cy="6840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F76937EB-61E0-1448-8206-D8B25A41157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999576" y="3794520"/>
                  <a:ext cx="1414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6F78C8F0-5BD1-104B-91DA-82F2C4AB8209}"/>
                    </a:ext>
                  </a:extLst>
                </p14:cNvPr>
                <p14:cNvContentPartPr/>
                <p14:nvPr/>
              </p14:nvContentPartPr>
              <p14:xfrm>
                <a:off x="4058256" y="3691920"/>
                <a:ext cx="213480" cy="16164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6F78C8F0-5BD1-104B-91DA-82F2C4AB820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050696" y="3684360"/>
                  <a:ext cx="2286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B1B4828E-33F0-8245-A158-F7137FEC3776}"/>
                    </a:ext>
                  </a:extLst>
                </p14:cNvPr>
                <p14:cNvContentPartPr/>
                <p14:nvPr/>
              </p14:nvContentPartPr>
              <p14:xfrm>
                <a:off x="5654136" y="3429840"/>
                <a:ext cx="1076040" cy="7020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B1B4828E-33F0-8245-A158-F7137FEC3776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646936" y="3422640"/>
                  <a:ext cx="109080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C313527F-B38C-634A-8B2B-BCF366F7A42D}"/>
                    </a:ext>
                  </a:extLst>
                </p14:cNvPr>
                <p14:cNvContentPartPr/>
                <p14:nvPr/>
              </p14:nvContentPartPr>
              <p14:xfrm>
                <a:off x="5175696" y="3534240"/>
                <a:ext cx="2947680" cy="36252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C313527F-B38C-634A-8B2B-BCF366F7A42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168136" y="3526680"/>
                  <a:ext cx="296280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45BF146F-901F-DF44-8290-F254710E8306}"/>
                    </a:ext>
                  </a:extLst>
                </p14:cNvPr>
                <p14:cNvContentPartPr/>
                <p14:nvPr/>
              </p14:nvContentPartPr>
              <p14:xfrm>
                <a:off x="7302216" y="3521280"/>
                <a:ext cx="1239840" cy="7452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45BF146F-901F-DF44-8290-F254710E8306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294656" y="3513720"/>
                  <a:ext cx="12546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7B7A4D78-818F-3049-98FB-CC8E286A6D54}"/>
                    </a:ext>
                  </a:extLst>
                </p14:cNvPr>
                <p14:cNvContentPartPr/>
                <p14:nvPr/>
              </p14:nvContentPartPr>
              <p14:xfrm>
                <a:off x="6528936" y="3417240"/>
                <a:ext cx="1085400" cy="8748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7B7A4D78-818F-3049-98FB-CC8E286A6D5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521376" y="3409680"/>
                  <a:ext cx="110052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F78771D4-D0C6-834F-9823-DD6346788F54}"/>
                    </a:ext>
                  </a:extLst>
                </p14:cNvPr>
                <p14:cNvContentPartPr/>
                <p14:nvPr/>
              </p14:nvContentPartPr>
              <p14:xfrm>
                <a:off x="7188096" y="3581760"/>
                <a:ext cx="134640" cy="6696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F78771D4-D0C6-834F-9823-DD6346788F5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180536" y="3574200"/>
                  <a:ext cx="14976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C24D5313-1057-6043-B1A6-0F5248370E4D}"/>
                    </a:ext>
                  </a:extLst>
                </p14:cNvPr>
                <p14:cNvContentPartPr/>
                <p14:nvPr/>
              </p14:nvContentPartPr>
              <p14:xfrm>
                <a:off x="7188816" y="3586800"/>
                <a:ext cx="120240" cy="5328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C24D5313-1057-6043-B1A6-0F5248370E4D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181256" y="3579240"/>
                  <a:ext cx="1353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D443FB3F-F716-B64E-9C30-41F085A9BBD1}"/>
                    </a:ext>
                  </a:extLst>
                </p14:cNvPr>
                <p14:cNvContentPartPr/>
                <p14:nvPr/>
              </p14:nvContentPartPr>
              <p14:xfrm>
                <a:off x="7211136" y="3613440"/>
                <a:ext cx="47160" cy="1944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D443FB3F-F716-B64E-9C30-41F085A9BBD1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203576" y="3605880"/>
                  <a:ext cx="619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EBF3E63B-D3AF-8D45-BFD8-69447E54F68B}"/>
                    </a:ext>
                  </a:extLst>
                </p14:cNvPr>
                <p14:cNvContentPartPr/>
                <p14:nvPr/>
              </p14:nvContentPartPr>
              <p14:xfrm>
                <a:off x="5278296" y="3512640"/>
                <a:ext cx="619560" cy="2052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EBF3E63B-D3AF-8D45-BFD8-69447E54F68B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270736" y="3505080"/>
                  <a:ext cx="6346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ACF4F6D0-EE99-A344-A7D0-1B24671B73C0}"/>
                    </a:ext>
                  </a:extLst>
                </p14:cNvPr>
                <p14:cNvContentPartPr/>
                <p14:nvPr/>
              </p14:nvContentPartPr>
              <p14:xfrm>
                <a:off x="5247696" y="3515160"/>
                <a:ext cx="93600" cy="7632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ACF4F6D0-EE99-A344-A7D0-1B24671B73C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240136" y="3507600"/>
                  <a:ext cx="1087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62A26E03-4AF9-E342-931F-1E5B553021B5}"/>
                    </a:ext>
                  </a:extLst>
                </p14:cNvPr>
                <p14:cNvContentPartPr/>
                <p14:nvPr/>
              </p14:nvContentPartPr>
              <p14:xfrm>
                <a:off x="324336" y="2847000"/>
                <a:ext cx="3246480" cy="43416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62A26E03-4AF9-E342-931F-1E5B553021B5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16776" y="2839440"/>
                  <a:ext cx="326160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C5D0D576-57D7-474A-A2B5-56BC18E0693E}"/>
                    </a:ext>
                  </a:extLst>
                </p14:cNvPr>
                <p14:cNvContentPartPr/>
                <p14:nvPr/>
              </p14:nvContentPartPr>
              <p14:xfrm>
                <a:off x="3494136" y="3261360"/>
                <a:ext cx="712800" cy="13392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C5D0D576-57D7-474A-A2B5-56BC18E0693E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486576" y="3253800"/>
                  <a:ext cx="7279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7A99F714-DDD2-D144-A1F1-2DD5A3C656BE}"/>
                    </a:ext>
                  </a:extLst>
                </p14:cNvPr>
                <p14:cNvContentPartPr/>
                <p14:nvPr/>
              </p14:nvContentPartPr>
              <p14:xfrm>
                <a:off x="4078416" y="3297360"/>
                <a:ext cx="9000" cy="1296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7A99F714-DDD2-D144-A1F1-2DD5A3C656BE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070856" y="3289800"/>
                  <a:ext cx="23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9A7C8B70-964E-C040-905F-5D15FF9333B1}"/>
                    </a:ext>
                  </a:extLst>
                </p14:cNvPr>
                <p14:cNvContentPartPr/>
                <p14:nvPr/>
              </p14:nvContentPartPr>
              <p14:xfrm>
                <a:off x="4077336" y="3233640"/>
                <a:ext cx="1440" cy="10656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9A7C8B70-964E-C040-905F-5D15FF9333B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069776" y="3226080"/>
                  <a:ext cx="1656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A5BB3813-32FF-6C4B-9345-CBE84EA033B1}"/>
                    </a:ext>
                  </a:extLst>
                </p14:cNvPr>
                <p14:cNvContentPartPr/>
                <p14:nvPr/>
              </p14:nvContentPartPr>
              <p14:xfrm>
                <a:off x="4040256" y="3195840"/>
                <a:ext cx="92520" cy="8640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A5BB3813-32FF-6C4B-9345-CBE84EA033B1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032696" y="3188280"/>
                  <a:ext cx="1076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B101B4D9-DE4B-6642-8C90-680E4D8AE1F5}"/>
                    </a:ext>
                  </a:extLst>
                </p14:cNvPr>
                <p14:cNvContentPartPr/>
                <p14:nvPr/>
              </p14:nvContentPartPr>
              <p14:xfrm>
                <a:off x="2445456" y="2941320"/>
                <a:ext cx="115920" cy="39276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B101B4D9-DE4B-6642-8C90-680E4D8AE1F5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437896" y="2933760"/>
                  <a:ext cx="13104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99C64ED8-891B-7045-ABF3-9DBD723D1862}"/>
                    </a:ext>
                  </a:extLst>
                </p14:cNvPr>
                <p14:cNvContentPartPr/>
                <p14:nvPr/>
              </p14:nvContentPartPr>
              <p14:xfrm>
                <a:off x="2367336" y="2738640"/>
                <a:ext cx="387360" cy="30672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99C64ED8-891B-7045-ABF3-9DBD723D1862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359776" y="2731080"/>
                  <a:ext cx="4024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74C4FF0C-CE43-7240-8BC3-D3044B365B33}"/>
                    </a:ext>
                  </a:extLst>
                </p14:cNvPr>
                <p14:cNvContentPartPr/>
                <p14:nvPr/>
              </p14:nvContentPartPr>
              <p14:xfrm>
                <a:off x="3898056" y="3209880"/>
                <a:ext cx="898200" cy="7416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74C4FF0C-CE43-7240-8BC3-D3044B365B33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890496" y="3202320"/>
                  <a:ext cx="9133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4692D1C2-0EC9-7A49-9206-3DB7A4DA3226}"/>
                    </a:ext>
                  </a:extLst>
                </p14:cNvPr>
                <p14:cNvContentPartPr/>
                <p14:nvPr/>
              </p14:nvContentPartPr>
              <p14:xfrm>
                <a:off x="3148536" y="3023400"/>
                <a:ext cx="822960" cy="5508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4692D1C2-0EC9-7A49-9206-3DB7A4DA322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140976" y="3015840"/>
                  <a:ext cx="8380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233BB083-3E2C-EA49-BFAB-397DEC01981F}"/>
                    </a:ext>
                  </a:extLst>
                </p14:cNvPr>
                <p14:cNvContentPartPr/>
                <p14:nvPr/>
              </p14:nvContentPartPr>
              <p14:xfrm>
                <a:off x="3335016" y="3132120"/>
                <a:ext cx="151920" cy="3636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233BB083-3E2C-EA49-BFAB-397DEC01981F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327456" y="3124560"/>
                  <a:ext cx="1670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0D2EF28E-C8EF-D04C-9B14-5A6764C3665F}"/>
                    </a:ext>
                  </a:extLst>
                </p14:cNvPr>
                <p14:cNvContentPartPr/>
                <p14:nvPr/>
              </p14:nvContentPartPr>
              <p14:xfrm>
                <a:off x="3579816" y="3172440"/>
                <a:ext cx="211320" cy="11700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0D2EF28E-C8EF-D04C-9B14-5A6764C3665F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572616" y="3164880"/>
                  <a:ext cx="2264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FA8DBFB3-9093-044A-A29B-59AAEFC80895}"/>
                    </a:ext>
                  </a:extLst>
                </p14:cNvPr>
                <p14:cNvContentPartPr/>
                <p14:nvPr/>
              </p14:nvContentPartPr>
              <p14:xfrm>
                <a:off x="3148896" y="3036720"/>
                <a:ext cx="115560" cy="10008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FA8DBFB3-9093-044A-A29B-59AAEFC8089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3141336" y="3029160"/>
                  <a:ext cx="1306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70AFBF5A-BB62-5342-86D9-6354A93BE40C}"/>
                    </a:ext>
                  </a:extLst>
                </p14:cNvPr>
                <p14:cNvContentPartPr/>
                <p14:nvPr/>
              </p14:nvContentPartPr>
              <p14:xfrm>
                <a:off x="3779256" y="3268920"/>
                <a:ext cx="144360" cy="8928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70AFBF5A-BB62-5342-86D9-6354A93BE40C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3771696" y="3261360"/>
                  <a:ext cx="1591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309387F7-2021-BA46-832C-D598A8A5088C}"/>
                    </a:ext>
                  </a:extLst>
                </p14:cNvPr>
                <p14:cNvContentPartPr/>
                <p14:nvPr/>
              </p14:nvContentPartPr>
              <p14:xfrm>
                <a:off x="4082376" y="3407880"/>
                <a:ext cx="333360" cy="6192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309387F7-2021-BA46-832C-D598A8A5088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4074816" y="3400320"/>
                  <a:ext cx="348480" cy="77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31217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2167835E-BE39-454D-8083-31D96796D777}"/>
                  </a:ext>
                </a:extLst>
              </p14:cNvPr>
              <p14:cNvContentPartPr/>
              <p14:nvPr/>
            </p14:nvContentPartPr>
            <p14:xfrm>
              <a:off x="817176" y="459480"/>
              <a:ext cx="85320" cy="220032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2167835E-BE39-454D-8083-31D96796D7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9616" y="451920"/>
                <a:ext cx="100080" cy="221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uppo 23">
            <a:extLst>
              <a:ext uri="{FF2B5EF4-FFF2-40B4-BE49-F238E27FC236}">
                <a16:creationId xmlns:a16="http://schemas.microsoft.com/office/drawing/2014/main" id="{195BE162-678F-EF4A-B935-3E21B39BD4B8}"/>
              </a:ext>
            </a:extLst>
          </p:cNvPr>
          <p:cNvGrpSpPr/>
          <p:nvPr/>
        </p:nvGrpSpPr>
        <p:grpSpPr>
          <a:xfrm>
            <a:off x="421896" y="476400"/>
            <a:ext cx="4321440" cy="1801440"/>
            <a:chOff x="421896" y="476400"/>
            <a:chExt cx="4321440" cy="180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431B36F9-8951-524B-890D-9D6FF22C5054}"/>
                    </a:ext>
                  </a:extLst>
                </p14:cNvPr>
                <p14:cNvContentPartPr/>
                <p14:nvPr/>
              </p14:nvContentPartPr>
              <p14:xfrm>
                <a:off x="929496" y="1392240"/>
                <a:ext cx="3813840" cy="1839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431B36F9-8951-524B-890D-9D6FF22C505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21936" y="1384680"/>
                  <a:ext cx="38289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6EB94AAC-4665-F64A-A093-6FF8BF6A4660}"/>
                    </a:ext>
                  </a:extLst>
                </p14:cNvPr>
                <p14:cNvContentPartPr/>
                <p14:nvPr/>
              </p14:nvContentPartPr>
              <p14:xfrm>
                <a:off x="3198216" y="1579800"/>
                <a:ext cx="126360" cy="30744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6EB94AAC-4665-F64A-A093-6FF8BF6A466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90656" y="1572600"/>
                  <a:ext cx="1414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C972743F-8AC6-8249-AB28-131CAB2FCF4C}"/>
                    </a:ext>
                  </a:extLst>
                </p14:cNvPr>
                <p14:cNvContentPartPr/>
                <p14:nvPr/>
              </p14:nvContentPartPr>
              <p14:xfrm>
                <a:off x="3170856" y="1668000"/>
                <a:ext cx="186840" cy="212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C972743F-8AC6-8249-AB28-131CAB2FCF4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63296" y="1660440"/>
                  <a:ext cx="201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4ACC0ADF-D346-244E-BB94-5C793E223783}"/>
                    </a:ext>
                  </a:extLst>
                </p14:cNvPr>
                <p14:cNvContentPartPr/>
                <p14:nvPr/>
              </p14:nvContentPartPr>
              <p14:xfrm>
                <a:off x="440976" y="2204400"/>
                <a:ext cx="248400" cy="734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4ACC0ADF-D346-244E-BB94-5C793E22378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3416" y="2196840"/>
                  <a:ext cx="26352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2959E75B-A080-074F-8BED-78046EACCE03}"/>
                    </a:ext>
                  </a:extLst>
                </p14:cNvPr>
                <p14:cNvContentPartPr/>
                <p14:nvPr/>
              </p14:nvContentPartPr>
              <p14:xfrm>
                <a:off x="487416" y="998040"/>
                <a:ext cx="234360" cy="450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2959E75B-A080-074F-8BED-78046EACCE0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9856" y="990480"/>
                  <a:ext cx="24948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2687F1C0-98A5-F041-BE6B-E659DEF1B262}"/>
                    </a:ext>
                  </a:extLst>
                </p14:cNvPr>
                <p14:cNvContentPartPr/>
                <p14:nvPr/>
              </p14:nvContentPartPr>
              <p14:xfrm>
                <a:off x="575616" y="901920"/>
                <a:ext cx="58680" cy="2361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2687F1C0-98A5-F041-BE6B-E659DEF1B26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8056" y="894360"/>
                  <a:ext cx="738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E753A5BA-1858-5F4C-878B-3177043877CA}"/>
                    </a:ext>
                  </a:extLst>
                </p14:cNvPr>
                <p14:cNvContentPartPr/>
                <p14:nvPr/>
              </p14:nvContentPartPr>
              <p14:xfrm>
                <a:off x="421896" y="483960"/>
                <a:ext cx="100080" cy="2239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E753A5BA-1858-5F4C-878B-3177043877C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14336" y="476400"/>
                  <a:ext cx="1152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1386335E-76DC-7F44-8A7C-5355FAB5E830}"/>
                    </a:ext>
                  </a:extLst>
                </p14:cNvPr>
                <p14:cNvContentPartPr/>
                <p14:nvPr/>
              </p14:nvContentPartPr>
              <p14:xfrm>
                <a:off x="558336" y="476400"/>
                <a:ext cx="130680" cy="5004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1386335E-76DC-7F44-8A7C-5355FAB5E83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1136" y="468840"/>
                  <a:ext cx="1458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4FA07E9F-CFAB-2E4A-BE89-CDE0CDB0C941}"/>
                    </a:ext>
                  </a:extLst>
                </p14:cNvPr>
                <p14:cNvContentPartPr/>
                <p14:nvPr/>
              </p14:nvContentPartPr>
              <p14:xfrm>
                <a:off x="558336" y="576120"/>
                <a:ext cx="221760" cy="2908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4FA07E9F-CFAB-2E4A-BE89-CDE0CDB0C94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1136" y="568560"/>
                  <a:ext cx="2365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47856BD6-6198-BC4B-9895-6D89D4E784C5}"/>
                    </a:ext>
                  </a:extLst>
                </p14:cNvPr>
                <p14:cNvContentPartPr/>
                <p14:nvPr/>
              </p14:nvContentPartPr>
              <p14:xfrm>
                <a:off x="951816" y="940800"/>
                <a:ext cx="3091680" cy="127044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47856BD6-6198-BC4B-9895-6D89D4E784C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4256" y="933240"/>
                  <a:ext cx="3106800" cy="128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1C742FF7-F08B-3447-B744-08122207B1EA}"/>
                  </a:ext>
                </a:extLst>
              </p14:cNvPr>
              <p14:cNvContentPartPr/>
              <p14:nvPr/>
            </p14:nvContentPartPr>
            <p14:xfrm>
              <a:off x="692256" y="3158760"/>
              <a:ext cx="173160" cy="314820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1C742FF7-F08B-3447-B744-08122207B1E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84696" y="3151200"/>
                <a:ext cx="188280" cy="31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865BE016-8D42-9547-9168-7471D4CF26A9}"/>
                  </a:ext>
                </a:extLst>
              </p14:cNvPr>
              <p14:cNvContentPartPr/>
              <p14:nvPr/>
            </p14:nvContentPartPr>
            <p14:xfrm>
              <a:off x="768576" y="4465920"/>
              <a:ext cx="4427640" cy="20484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865BE016-8D42-9547-9168-7471D4CF26A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61016" y="4458360"/>
                <a:ext cx="444276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FDFECC4C-0EC4-2F46-ADDA-AFC4D03459C3}"/>
                  </a:ext>
                </a:extLst>
              </p14:cNvPr>
              <p14:cNvContentPartPr/>
              <p14:nvPr/>
            </p14:nvContentPartPr>
            <p14:xfrm>
              <a:off x="847056" y="4663920"/>
              <a:ext cx="1382760" cy="175068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FDFECC4C-0EC4-2F46-ADDA-AFC4D03459C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39496" y="4656360"/>
                <a:ext cx="1397880" cy="176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6DBE73BB-AF2D-9949-8C69-E8A0EADF8FB3}"/>
                  </a:ext>
                </a:extLst>
              </p14:cNvPr>
              <p14:cNvContentPartPr/>
              <p14:nvPr/>
            </p14:nvContentPartPr>
            <p14:xfrm>
              <a:off x="863976" y="4032120"/>
              <a:ext cx="385200" cy="59508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6DBE73BB-AF2D-9949-8C69-E8A0EADF8FB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56416" y="4024560"/>
                <a:ext cx="400320" cy="6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8" name="Input penna 77">
                <a:extLst>
                  <a:ext uri="{FF2B5EF4-FFF2-40B4-BE49-F238E27FC236}">
                    <a16:creationId xmlns:a16="http://schemas.microsoft.com/office/drawing/2014/main" id="{30BA8641-62BD-A94A-89B8-51CE65F74BDC}"/>
                  </a:ext>
                </a:extLst>
              </p14:cNvPr>
              <p14:cNvContentPartPr/>
              <p14:nvPr/>
            </p14:nvContentPartPr>
            <p14:xfrm>
              <a:off x="891336" y="2577360"/>
              <a:ext cx="861120" cy="2005200"/>
            </p14:xfrm>
          </p:contentPart>
        </mc:Choice>
        <mc:Fallback xmlns="">
          <p:pic>
            <p:nvPicPr>
              <p:cNvPr id="78" name="Input penna 77">
                <a:extLst>
                  <a:ext uri="{FF2B5EF4-FFF2-40B4-BE49-F238E27FC236}">
                    <a16:creationId xmlns:a16="http://schemas.microsoft.com/office/drawing/2014/main" id="{30BA8641-62BD-A94A-89B8-51CE65F74BD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83776" y="2569800"/>
                <a:ext cx="876240" cy="20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B0C072F8-F380-1941-9409-6D354BD03F0A}"/>
                  </a:ext>
                </a:extLst>
              </p14:cNvPr>
              <p14:cNvContentPartPr/>
              <p14:nvPr/>
            </p14:nvContentPartPr>
            <p14:xfrm>
              <a:off x="2421336" y="6291480"/>
              <a:ext cx="3600" cy="22680"/>
            </p14:xfrm>
          </p:contentPart>
        </mc:Choice>
        <mc:Fallback xmlns=""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B0C072F8-F380-1941-9409-6D354BD03F0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13776" y="6283920"/>
                <a:ext cx="1872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81" name="Input penna 80">
                <a:extLst>
                  <a:ext uri="{FF2B5EF4-FFF2-40B4-BE49-F238E27FC236}">
                    <a16:creationId xmlns:a16="http://schemas.microsoft.com/office/drawing/2014/main" id="{50E3F33B-5A32-574B-83CE-3E22CCE1BECA}"/>
                  </a:ext>
                </a:extLst>
              </p14:cNvPr>
              <p14:cNvContentPartPr/>
              <p14:nvPr/>
            </p14:nvContentPartPr>
            <p14:xfrm>
              <a:off x="1288056" y="2587080"/>
              <a:ext cx="412920" cy="600480"/>
            </p14:xfrm>
          </p:contentPart>
        </mc:Choice>
        <mc:Fallback xmlns="">
          <p:pic>
            <p:nvPicPr>
              <p:cNvPr id="81" name="Input penna 80">
                <a:extLst>
                  <a:ext uri="{FF2B5EF4-FFF2-40B4-BE49-F238E27FC236}">
                    <a16:creationId xmlns:a16="http://schemas.microsoft.com/office/drawing/2014/main" id="{50E3F33B-5A32-574B-83CE-3E22CCE1BEC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280496" y="2579520"/>
                <a:ext cx="428040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D9DDE14A-DEE7-824A-A9F6-4F6A23D38A8D}"/>
                  </a:ext>
                </a:extLst>
              </p14:cNvPr>
              <p14:cNvContentPartPr/>
              <p14:nvPr/>
            </p14:nvContentPartPr>
            <p14:xfrm>
              <a:off x="1649496" y="778440"/>
              <a:ext cx="103320" cy="420120"/>
            </p14:xfrm>
          </p:contentPart>
        </mc:Choice>
        <mc:Fallback xmlns=""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D9DDE14A-DEE7-824A-A9F6-4F6A23D38A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41936" y="770880"/>
                <a:ext cx="11844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99699F1D-7351-DD44-BBDF-136181C1B7DB}"/>
                  </a:ext>
                </a:extLst>
              </p14:cNvPr>
              <p14:cNvContentPartPr/>
              <p14:nvPr/>
            </p14:nvContentPartPr>
            <p14:xfrm>
              <a:off x="2999136" y="2069760"/>
              <a:ext cx="45000" cy="299160"/>
            </p14:xfrm>
          </p:contentPart>
        </mc:Choice>
        <mc:Fallback xmlns=""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99699F1D-7351-DD44-BBDF-136181C1B7D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91576" y="2062200"/>
                <a:ext cx="5976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5" name="Input penna 84">
                <a:extLst>
                  <a:ext uri="{FF2B5EF4-FFF2-40B4-BE49-F238E27FC236}">
                    <a16:creationId xmlns:a16="http://schemas.microsoft.com/office/drawing/2014/main" id="{29A52F6C-5B2E-2B40-88FA-A96B48622600}"/>
                  </a:ext>
                </a:extLst>
              </p14:cNvPr>
              <p14:cNvContentPartPr/>
              <p14:nvPr/>
            </p14:nvContentPartPr>
            <p14:xfrm>
              <a:off x="1621776" y="5605320"/>
              <a:ext cx="1057320" cy="1311840"/>
            </p14:xfrm>
          </p:contentPart>
        </mc:Choice>
        <mc:Fallback xmlns="">
          <p:pic>
            <p:nvPicPr>
              <p:cNvPr id="85" name="Input penna 84">
                <a:extLst>
                  <a:ext uri="{FF2B5EF4-FFF2-40B4-BE49-F238E27FC236}">
                    <a16:creationId xmlns:a16="http://schemas.microsoft.com/office/drawing/2014/main" id="{29A52F6C-5B2E-2B40-88FA-A96B4862260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614216" y="5597760"/>
                <a:ext cx="1072440" cy="13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6" name="Input penna 85">
                <a:extLst>
                  <a:ext uri="{FF2B5EF4-FFF2-40B4-BE49-F238E27FC236}">
                    <a16:creationId xmlns:a16="http://schemas.microsoft.com/office/drawing/2014/main" id="{F61042E9-86DA-B34C-A7A0-4537071BA3D9}"/>
                  </a:ext>
                </a:extLst>
              </p14:cNvPr>
              <p14:cNvContentPartPr/>
              <p14:nvPr/>
            </p14:nvContentPartPr>
            <p14:xfrm>
              <a:off x="1692336" y="2626320"/>
              <a:ext cx="1387800" cy="88200"/>
            </p14:xfrm>
          </p:contentPart>
        </mc:Choice>
        <mc:Fallback xmlns="">
          <p:pic>
            <p:nvPicPr>
              <p:cNvPr id="86" name="Input penna 85">
                <a:extLst>
                  <a:ext uri="{FF2B5EF4-FFF2-40B4-BE49-F238E27FC236}">
                    <a16:creationId xmlns:a16="http://schemas.microsoft.com/office/drawing/2014/main" id="{F61042E9-86DA-B34C-A7A0-4537071BA3D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684776" y="2618760"/>
                <a:ext cx="14025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7" name="Input penna 86">
                <a:extLst>
                  <a:ext uri="{FF2B5EF4-FFF2-40B4-BE49-F238E27FC236}">
                    <a16:creationId xmlns:a16="http://schemas.microsoft.com/office/drawing/2014/main" id="{DC1EEAE7-6BF0-F246-9572-02AF8776A048}"/>
                  </a:ext>
                </a:extLst>
              </p14:cNvPr>
              <p14:cNvContentPartPr/>
              <p14:nvPr/>
            </p14:nvContentPartPr>
            <p14:xfrm>
              <a:off x="1397136" y="2641080"/>
              <a:ext cx="1648800" cy="374760"/>
            </p14:xfrm>
          </p:contentPart>
        </mc:Choice>
        <mc:Fallback xmlns="">
          <p:pic>
            <p:nvPicPr>
              <p:cNvPr id="87" name="Input penna 86">
                <a:extLst>
                  <a:ext uri="{FF2B5EF4-FFF2-40B4-BE49-F238E27FC236}">
                    <a16:creationId xmlns:a16="http://schemas.microsoft.com/office/drawing/2014/main" id="{DC1EEAE7-6BF0-F246-9572-02AF8776A04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389576" y="2633520"/>
                <a:ext cx="166392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93763DEC-04E7-E24E-9DC0-58AC2F578434}"/>
                  </a:ext>
                </a:extLst>
              </p14:cNvPr>
              <p14:cNvContentPartPr/>
              <p14:nvPr/>
            </p14:nvContentPartPr>
            <p14:xfrm>
              <a:off x="925176" y="4702080"/>
              <a:ext cx="675720" cy="858960"/>
            </p14:xfrm>
          </p:contentPart>
        </mc:Choice>
        <mc:Fallback xmlns=""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93763DEC-04E7-E24E-9DC0-58AC2F57843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17616" y="4694520"/>
                <a:ext cx="690840" cy="87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uppo 106">
            <a:extLst>
              <a:ext uri="{FF2B5EF4-FFF2-40B4-BE49-F238E27FC236}">
                <a16:creationId xmlns:a16="http://schemas.microsoft.com/office/drawing/2014/main" id="{69C25C0E-9381-7946-8CFF-6BEA76FFD278}"/>
              </a:ext>
            </a:extLst>
          </p:cNvPr>
          <p:cNvGrpSpPr/>
          <p:nvPr/>
        </p:nvGrpSpPr>
        <p:grpSpPr>
          <a:xfrm>
            <a:off x="149016" y="2427240"/>
            <a:ext cx="4551840" cy="3900240"/>
            <a:chOff x="149016" y="2427240"/>
            <a:chExt cx="4551840" cy="390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773C789C-73AB-784D-93D7-A43DD3551994}"/>
                    </a:ext>
                  </a:extLst>
                </p14:cNvPr>
                <p14:cNvContentPartPr/>
                <p14:nvPr/>
              </p14:nvContentPartPr>
              <p14:xfrm>
                <a:off x="2275896" y="5802240"/>
                <a:ext cx="1064880" cy="5252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773C789C-73AB-784D-93D7-A43DD355199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268336" y="5794680"/>
                  <a:ext cx="108000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B40C648C-09B3-FC4F-B66D-14A0E5B6E160}"/>
                    </a:ext>
                  </a:extLst>
                </p14:cNvPr>
                <p14:cNvContentPartPr/>
                <p14:nvPr/>
              </p14:nvContentPartPr>
              <p14:xfrm>
                <a:off x="3257616" y="5723040"/>
                <a:ext cx="24840" cy="97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B40C648C-09B3-FC4F-B66D-14A0E5B6E16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250056" y="5715480"/>
                  <a:ext cx="399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BBE1BFC8-CEBE-DA46-8E31-63E905902525}"/>
                    </a:ext>
                  </a:extLst>
                </p14:cNvPr>
                <p14:cNvContentPartPr/>
                <p14:nvPr/>
              </p14:nvContentPartPr>
              <p14:xfrm>
                <a:off x="3435816" y="5733480"/>
                <a:ext cx="751320" cy="55188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BBE1BFC8-CEBE-DA46-8E31-63E9059025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28256" y="5725920"/>
                  <a:ext cx="76608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42A2495C-6259-7D46-92A1-C2B1C06F5A63}"/>
                    </a:ext>
                  </a:extLst>
                </p14:cNvPr>
                <p14:cNvContentPartPr/>
                <p14:nvPr/>
              </p14:nvContentPartPr>
              <p14:xfrm>
                <a:off x="4232856" y="5913120"/>
                <a:ext cx="468000" cy="3456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42A2495C-6259-7D46-92A1-C2B1C06F5A6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225296" y="5905560"/>
                  <a:ext cx="48312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C788D76A-FFA3-7F43-8BD3-C97A43277377}"/>
                    </a:ext>
                  </a:extLst>
                </p14:cNvPr>
                <p14:cNvContentPartPr/>
                <p14:nvPr/>
              </p14:nvContentPartPr>
              <p14:xfrm>
                <a:off x="428736" y="4605600"/>
                <a:ext cx="203400" cy="831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C788D76A-FFA3-7F43-8BD3-C97A4327737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21176" y="4598040"/>
                  <a:ext cx="2185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355CACC7-7F5D-6B4C-8F61-86C14B497AEE}"/>
                    </a:ext>
                  </a:extLst>
                </p14:cNvPr>
                <p14:cNvContentPartPr/>
                <p14:nvPr/>
              </p14:nvContentPartPr>
              <p14:xfrm>
                <a:off x="636816" y="5500560"/>
                <a:ext cx="396000" cy="543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355CACC7-7F5D-6B4C-8F61-86C14B497AE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9256" y="5493000"/>
                  <a:ext cx="4107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BFDCC8D9-A817-5C44-899D-3985AFA43EB9}"/>
                    </a:ext>
                  </a:extLst>
                </p14:cNvPr>
                <p14:cNvContentPartPr/>
                <p14:nvPr/>
              </p14:nvContentPartPr>
              <p14:xfrm>
                <a:off x="165216" y="5344680"/>
                <a:ext cx="163800" cy="29628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BFDCC8D9-A817-5C44-899D-3985AFA43EB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57656" y="5337120"/>
                  <a:ext cx="1789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50EC8AC7-6B43-6243-B343-D6958BC71EF3}"/>
                    </a:ext>
                  </a:extLst>
                </p14:cNvPr>
                <p14:cNvContentPartPr/>
                <p14:nvPr/>
              </p14:nvContentPartPr>
              <p14:xfrm>
                <a:off x="277536" y="5368080"/>
                <a:ext cx="83160" cy="615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50EC8AC7-6B43-6243-B343-D6958BC71EF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69976" y="5360520"/>
                  <a:ext cx="982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FA0A231F-E4ED-3747-A0BD-C8B25C42E3BE}"/>
                    </a:ext>
                  </a:extLst>
                </p14:cNvPr>
                <p14:cNvContentPartPr/>
                <p14:nvPr/>
              </p14:nvContentPartPr>
              <p14:xfrm>
                <a:off x="437376" y="5508120"/>
                <a:ext cx="141480" cy="1342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FA0A231F-E4ED-3747-A0BD-C8B25C42E3B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29816" y="5500560"/>
                  <a:ext cx="1566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0443792F-C114-0E4D-B8DE-198C9AE44EB8}"/>
                    </a:ext>
                  </a:extLst>
                </p14:cNvPr>
                <p14:cNvContentPartPr/>
                <p14:nvPr/>
              </p14:nvContentPartPr>
              <p14:xfrm>
                <a:off x="338376" y="2532000"/>
                <a:ext cx="171000" cy="3632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0443792F-C114-0E4D-B8DE-198C9AE44EB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30816" y="2524440"/>
                  <a:ext cx="18576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3FB4F116-F493-434B-A1F3-77609AD9E358}"/>
                    </a:ext>
                  </a:extLst>
                </p14:cNvPr>
                <p14:cNvContentPartPr/>
                <p14:nvPr/>
              </p14:nvContentPartPr>
              <p14:xfrm>
                <a:off x="426936" y="2474760"/>
                <a:ext cx="227160" cy="1224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3FB4F116-F493-434B-A1F3-77609AD9E35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9376" y="2467200"/>
                  <a:ext cx="24228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EAD6BE27-42CD-EC4F-A202-CB445DC916AB}"/>
                    </a:ext>
                  </a:extLst>
                </p14:cNvPr>
                <p14:cNvContentPartPr/>
                <p14:nvPr/>
              </p14:nvContentPartPr>
              <p14:xfrm>
                <a:off x="485256" y="2671320"/>
                <a:ext cx="252720" cy="30420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EAD6BE27-42CD-EC4F-A202-CB445DC916A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77696" y="2663760"/>
                  <a:ext cx="26784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9C49B3F2-5588-6A44-BC82-E42E5BDFA08D}"/>
                    </a:ext>
                  </a:extLst>
                </p14:cNvPr>
                <p14:cNvContentPartPr/>
                <p14:nvPr/>
              </p14:nvContentPartPr>
              <p14:xfrm>
                <a:off x="779016" y="4791360"/>
                <a:ext cx="360" cy="3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9C49B3F2-5588-6A44-BC82-E42E5BDFA08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71456" y="47838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B17BB7E4-4F02-D245-95A4-35844AD61F82}"/>
                    </a:ext>
                  </a:extLst>
                </p14:cNvPr>
                <p14:cNvContentPartPr/>
                <p14:nvPr/>
              </p14:nvContentPartPr>
              <p14:xfrm>
                <a:off x="831936" y="3333360"/>
                <a:ext cx="30960" cy="162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B17BB7E4-4F02-D245-95A4-35844AD61F8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24376" y="3326160"/>
                  <a:ext cx="460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CFB3E263-1AC3-2E42-8FCE-B0B9C354B372}"/>
                    </a:ext>
                  </a:extLst>
                </p14:cNvPr>
                <p14:cNvContentPartPr/>
                <p14:nvPr/>
              </p14:nvContentPartPr>
              <p14:xfrm>
                <a:off x="831936" y="3424800"/>
                <a:ext cx="19440" cy="291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CFB3E263-1AC3-2E42-8FCE-B0B9C354B37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24376" y="3417240"/>
                  <a:ext cx="345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2B02A477-0468-4E46-B022-0392EBFDF61F}"/>
                    </a:ext>
                  </a:extLst>
                </p14:cNvPr>
                <p14:cNvContentPartPr/>
                <p14:nvPr/>
              </p14:nvContentPartPr>
              <p14:xfrm>
                <a:off x="843816" y="3781920"/>
                <a:ext cx="848520" cy="96516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2B02A477-0468-4E46-B022-0392EBFDF61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36256" y="3774360"/>
                  <a:ext cx="863640" cy="9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623CD78C-3FAD-5244-BE84-4062775DDBF6}"/>
                    </a:ext>
                  </a:extLst>
                </p14:cNvPr>
                <p14:cNvContentPartPr/>
                <p14:nvPr/>
              </p14:nvContentPartPr>
              <p14:xfrm>
                <a:off x="906096" y="4533600"/>
                <a:ext cx="7920" cy="10440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623CD78C-3FAD-5244-BE84-4062775DDBF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98896" y="4526040"/>
                  <a:ext cx="226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106EF199-E0A9-DC4F-B7BE-98027C1D878E}"/>
                    </a:ext>
                  </a:extLst>
                </p14:cNvPr>
                <p14:cNvContentPartPr/>
                <p14:nvPr/>
              </p14:nvContentPartPr>
              <p14:xfrm>
                <a:off x="915816" y="4632240"/>
                <a:ext cx="321480" cy="51660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106EF199-E0A9-DC4F-B7BE-98027C1D878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08256" y="4624680"/>
                  <a:ext cx="33660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4F248A85-8DB7-B04C-9AC8-C08FBB2D8A62}"/>
                    </a:ext>
                  </a:extLst>
                </p14:cNvPr>
                <p14:cNvContentPartPr/>
                <p14:nvPr/>
              </p14:nvContentPartPr>
              <p14:xfrm>
                <a:off x="853176" y="4656720"/>
                <a:ext cx="7920" cy="14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4F248A85-8DB7-B04C-9AC8-C08FBB2D8A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5616" y="4649160"/>
                  <a:ext cx="2268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FD1DD76F-2374-7944-A547-DF348BCB7F81}"/>
                    </a:ext>
                  </a:extLst>
                </p14:cNvPr>
                <p14:cNvContentPartPr/>
                <p14:nvPr/>
              </p14:nvContentPartPr>
              <p14:xfrm>
                <a:off x="817176" y="2497080"/>
                <a:ext cx="844200" cy="216000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FD1DD76F-2374-7944-A547-DF348BCB7F8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09616" y="2489520"/>
                  <a:ext cx="859320" cy="21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86123F68-BB2A-2C46-B6F4-0A4A8090C1C6}"/>
                    </a:ext>
                  </a:extLst>
                </p14:cNvPr>
                <p14:cNvContentPartPr/>
                <p14:nvPr/>
              </p14:nvContentPartPr>
              <p14:xfrm>
                <a:off x="1591176" y="2503560"/>
                <a:ext cx="236160" cy="7452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86123F68-BB2A-2C46-B6F4-0A4A8090C1C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583616" y="2496000"/>
                  <a:ext cx="2512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854664FC-DEE1-7A40-9CC1-1D78ECDED408}"/>
                    </a:ext>
                  </a:extLst>
                </p14:cNvPr>
                <p14:cNvContentPartPr/>
                <p14:nvPr/>
              </p14:nvContentPartPr>
              <p14:xfrm>
                <a:off x="667776" y="3659880"/>
                <a:ext cx="249120" cy="1393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854664FC-DEE1-7A40-9CC1-1D78ECDED40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60576" y="3652320"/>
                  <a:ext cx="2642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53406102-0002-D347-8916-A6A10916C87D}"/>
                    </a:ext>
                  </a:extLst>
                </p14:cNvPr>
                <p14:cNvContentPartPr/>
                <p14:nvPr/>
              </p14:nvContentPartPr>
              <p14:xfrm>
                <a:off x="235056" y="3766080"/>
                <a:ext cx="360" cy="1620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53406102-0002-D347-8916-A6A10916C87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27496" y="3758520"/>
                  <a:ext cx="154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A5925381-2CB9-374D-8006-2E50B2174CA5}"/>
                    </a:ext>
                  </a:extLst>
                </p14:cNvPr>
                <p14:cNvContentPartPr/>
                <p14:nvPr/>
              </p14:nvContentPartPr>
              <p14:xfrm>
                <a:off x="734736" y="3746280"/>
                <a:ext cx="230040" cy="14688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A5925381-2CB9-374D-8006-2E50B2174CA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27176" y="3738720"/>
                  <a:ext cx="2451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541FC404-5A0A-A44F-A88E-3ECAADF93B65}"/>
                    </a:ext>
                  </a:extLst>
                </p14:cNvPr>
                <p14:cNvContentPartPr/>
                <p14:nvPr/>
              </p14:nvContentPartPr>
              <p14:xfrm>
                <a:off x="149016" y="3644040"/>
                <a:ext cx="187920" cy="3931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541FC404-5A0A-A44F-A88E-3ECAADF93B6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41456" y="3636480"/>
                  <a:ext cx="20304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2C5B458E-0B6D-B240-8BB2-FD3E2C8BE014}"/>
                    </a:ext>
                  </a:extLst>
                </p14:cNvPr>
                <p14:cNvContentPartPr/>
                <p14:nvPr/>
              </p14:nvContentPartPr>
              <p14:xfrm>
                <a:off x="260616" y="3619920"/>
                <a:ext cx="218880" cy="320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2C5B458E-0B6D-B240-8BB2-FD3E2C8BE01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53056" y="3612360"/>
                  <a:ext cx="2336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9EE7D3DC-6049-ED41-9D55-0312FD758351}"/>
                    </a:ext>
                  </a:extLst>
                </p14:cNvPr>
                <p14:cNvContentPartPr/>
                <p14:nvPr/>
              </p14:nvContentPartPr>
              <p14:xfrm>
                <a:off x="359976" y="3769320"/>
                <a:ext cx="250560" cy="18288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9EE7D3DC-6049-ED41-9D55-0312FD75835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52416" y="3761760"/>
                  <a:ext cx="26568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E3FEC8A9-9EA1-4E46-9729-37013F7E5F56}"/>
                    </a:ext>
                  </a:extLst>
                </p14:cNvPr>
                <p14:cNvContentPartPr/>
                <p14:nvPr/>
              </p14:nvContentPartPr>
              <p14:xfrm>
                <a:off x="1084296" y="2427240"/>
                <a:ext cx="127440" cy="4010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E3FEC8A9-9EA1-4E46-9729-37013F7E5F5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76736" y="2419680"/>
                  <a:ext cx="14256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343D1D52-8289-6E4A-ABA4-C2147620A3A4}"/>
                    </a:ext>
                  </a:extLst>
                </p14:cNvPr>
                <p14:cNvContentPartPr/>
                <p14:nvPr/>
              </p14:nvContentPartPr>
              <p14:xfrm>
                <a:off x="1217496" y="2537400"/>
                <a:ext cx="285120" cy="16056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343D1D52-8289-6E4A-ABA4-C2147620A3A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209936" y="2529840"/>
                  <a:ext cx="3002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2E8FD9C1-B0A8-FC41-88BE-42B5085021E6}"/>
                    </a:ext>
                  </a:extLst>
                </p14:cNvPr>
                <p14:cNvContentPartPr/>
                <p14:nvPr/>
              </p14:nvContentPartPr>
              <p14:xfrm>
                <a:off x="940296" y="3650520"/>
                <a:ext cx="278280" cy="1404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2E8FD9C1-B0A8-FC41-88BE-42B5085021E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2736" y="3642960"/>
                  <a:ext cx="2930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93EF2554-78E5-0744-A89A-555EBC15097A}"/>
                    </a:ext>
                  </a:extLst>
                </p14:cNvPr>
                <p14:cNvContentPartPr/>
                <p14:nvPr/>
              </p14:nvContentPartPr>
              <p14:xfrm>
                <a:off x="1514496" y="2489520"/>
                <a:ext cx="353880" cy="17856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93EF2554-78E5-0744-A89A-555EBC15097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506936" y="2481960"/>
                  <a:ext cx="369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4361CC3C-761C-B64A-8567-9DF4EB386261}"/>
                    </a:ext>
                  </a:extLst>
                </p14:cNvPr>
                <p14:cNvContentPartPr/>
                <p14:nvPr/>
              </p14:nvContentPartPr>
              <p14:xfrm>
                <a:off x="836256" y="4619640"/>
                <a:ext cx="22680" cy="183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4361CC3C-761C-B64A-8567-9DF4EB38626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28696" y="4612080"/>
                  <a:ext cx="378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2597A952-FD7B-9A40-BB0C-59AC24219F76}"/>
                    </a:ext>
                  </a:extLst>
                </p14:cNvPr>
                <p14:cNvContentPartPr/>
                <p14:nvPr/>
              </p14:nvContentPartPr>
              <p14:xfrm>
                <a:off x="861816" y="3752400"/>
                <a:ext cx="605880" cy="87300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2597A952-FD7B-9A40-BB0C-59AC24219F7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54256" y="3744840"/>
                  <a:ext cx="620640" cy="88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E60B0CD2-B87F-DA43-ABD7-0092C5D152DD}"/>
                    </a:ext>
                  </a:extLst>
                </p14:cNvPr>
                <p14:cNvContentPartPr/>
                <p14:nvPr/>
              </p14:nvContentPartPr>
              <p14:xfrm>
                <a:off x="1350336" y="3794520"/>
                <a:ext cx="195480" cy="16488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E60B0CD2-B87F-DA43-ABD7-0092C5D152D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342776" y="3787320"/>
                  <a:ext cx="2106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28D27D89-2346-D54C-8488-5B22C8234199}"/>
                    </a:ext>
                  </a:extLst>
                </p14:cNvPr>
                <p14:cNvContentPartPr/>
                <p14:nvPr/>
              </p14:nvContentPartPr>
              <p14:xfrm>
                <a:off x="879816" y="4728720"/>
                <a:ext cx="360" cy="576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28D27D89-2346-D54C-8488-5B22C823419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72256" y="4721160"/>
                  <a:ext cx="15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8CA3D600-193D-E84A-A36D-9603F9498D35}"/>
                    </a:ext>
                  </a:extLst>
                </p14:cNvPr>
                <p14:cNvContentPartPr/>
                <p14:nvPr/>
              </p14:nvContentPartPr>
              <p14:xfrm>
                <a:off x="879816" y="4563120"/>
                <a:ext cx="736200" cy="109008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8CA3D600-193D-E84A-A36D-9603F9498D3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72256" y="4555920"/>
                  <a:ext cx="751320" cy="11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98592622-B87E-8745-BF7E-83BAB8860BAB}"/>
                    </a:ext>
                  </a:extLst>
                </p14:cNvPr>
                <p14:cNvContentPartPr/>
                <p14:nvPr/>
              </p14:nvContentPartPr>
              <p14:xfrm>
                <a:off x="1453296" y="3716400"/>
                <a:ext cx="215640" cy="19296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98592622-B87E-8745-BF7E-83BAB8860BA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445736" y="3708840"/>
                  <a:ext cx="2307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FB0D561B-D759-CF43-B811-C314EC23730E}"/>
                    </a:ext>
                  </a:extLst>
                </p14:cNvPr>
                <p14:cNvContentPartPr/>
                <p14:nvPr/>
              </p14:nvContentPartPr>
              <p14:xfrm>
                <a:off x="1504056" y="3687600"/>
                <a:ext cx="60840" cy="8208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FB0D561B-D759-CF43-B811-C314EC23730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496496" y="3680040"/>
                  <a:ext cx="7596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B871D36F-2FDE-304F-9523-05AB45DECCDC}"/>
                    </a:ext>
                  </a:extLst>
                </p14:cNvPr>
                <p14:cNvContentPartPr/>
                <p14:nvPr/>
              </p14:nvContentPartPr>
              <p14:xfrm>
                <a:off x="1081056" y="4976760"/>
                <a:ext cx="321480" cy="67140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B871D36F-2FDE-304F-9523-05AB45DECCD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73496" y="4969200"/>
                  <a:ext cx="336600" cy="68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02121A9B-8A7C-9D4A-8895-BECE94CDFCA7}"/>
                    </a:ext>
                  </a:extLst>
                </p14:cNvPr>
                <p14:cNvContentPartPr/>
                <p14:nvPr/>
              </p14:nvContentPartPr>
              <p14:xfrm>
                <a:off x="929496" y="4515600"/>
                <a:ext cx="47160" cy="5436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02121A9B-8A7C-9D4A-8895-BECE94CDFCA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21936" y="4508040"/>
                  <a:ext cx="622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08B10749-BEEB-6E4F-8AC6-761EBE1E0306}"/>
                    </a:ext>
                  </a:extLst>
                </p14:cNvPr>
                <p14:cNvContentPartPr/>
                <p14:nvPr/>
              </p14:nvContentPartPr>
              <p14:xfrm>
                <a:off x="1523136" y="3796680"/>
                <a:ext cx="360" cy="36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08B10749-BEEB-6E4F-8AC6-761EBE1E030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515576" y="378912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7C1E6561-7346-0D4F-8AC4-3F238AA42572}"/>
                    </a:ext>
                  </a:extLst>
                </p14:cNvPr>
                <p14:cNvContentPartPr/>
                <p14:nvPr/>
              </p14:nvContentPartPr>
              <p14:xfrm>
                <a:off x="1523136" y="3796680"/>
                <a:ext cx="360" cy="36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7C1E6561-7346-0D4F-8AC4-3F238AA4257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515576" y="378912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5852B699-8425-DC4F-95C3-31BD6EBCE626}"/>
                    </a:ext>
                  </a:extLst>
                </p14:cNvPr>
                <p14:cNvContentPartPr/>
                <p14:nvPr/>
              </p14:nvContentPartPr>
              <p14:xfrm>
                <a:off x="1538976" y="3823320"/>
                <a:ext cx="11880" cy="468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5852B699-8425-DC4F-95C3-31BD6EBCE62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531776" y="3815760"/>
                  <a:ext cx="27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6F56F2B8-87A3-B843-B7EF-433D96BF7E16}"/>
                    </a:ext>
                  </a:extLst>
                </p14:cNvPr>
                <p14:cNvContentPartPr/>
                <p14:nvPr/>
              </p14:nvContentPartPr>
              <p14:xfrm>
                <a:off x="1609176" y="2833632"/>
                <a:ext cx="56520" cy="1728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6F56F2B8-87A3-B843-B7EF-433D96BF7E1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601616" y="2826072"/>
                  <a:ext cx="716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72206985-B810-E34A-9D60-6EBB1F8786C4}"/>
                    </a:ext>
                  </a:extLst>
                </p14:cNvPr>
                <p14:cNvContentPartPr/>
                <p14:nvPr/>
              </p14:nvContentPartPr>
              <p14:xfrm>
                <a:off x="1713936" y="2657592"/>
                <a:ext cx="52200" cy="2988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72206985-B810-E34A-9D60-6EBB1F8786C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706376" y="2650032"/>
                  <a:ext cx="673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D486618C-8A0E-E541-8611-B191804E1802}"/>
                    </a:ext>
                  </a:extLst>
                </p14:cNvPr>
                <p14:cNvContentPartPr/>
                <p14:nvPr/>
              </p14:nvContentPartPr>
              <p14:xfrm>
                <a:off x="1749216" y="2677752"/>
                <a:ext cx="1440" cy="1404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D486618C-8A0E-E541-8611-B191804E180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741656" y="2670192"/>
                  <a:ext cx="165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7A3C1B52-2C03-924B-9FA7-31D21C3061CE}"/>
                    </a:ext>
                  </a:extLst>
                </p14:cNvPr>
                <p14:cNvContentPartPr/>
                <p14:nvPr/>
              </p14:nvContentPartPr>
              <p14:xfrm>
                <a:off x="1750296" y="2658672"/>
                <a:ext cx="1576800" cy="13176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7A3C1B52-2C03-924B-9FA7-31D21C3061C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742736" y="2651112"/>
                  <a:ext cx="15919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7912FC05-F293-EE47-91C7-BD92B290BC99}"/>
                    </a:ext>
                  </a:extLst>
                </p14:cNvPr>
                <p14:cNvContentPartPr/>
                <p14:nvPr/>
              </p14:nvContentPartPr>
              <p14:xfrm>
                <a:off x="1719336" y="2638512"/>
                <a:ext cx="1899000" cy="14040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7912FC05-F293-EE47-91C7-BD92B290BC9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711776" y="2630952"/>
                  <a:ext cx="1914120" cy="15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6" name="Input penna 105">
                <a:extLst>
                  <a:ext uri="{FF2B5EF4-FFF2-40B4-BE49-F238E27FC236}">
                    <a16:creationId xmlns:a16="http://schemas.microsoft.com/office/drawing/2014/main" id="{A1BFA6D8-E507-7B4D-92EC-FD1CB2F5E6B4}"/>
                  </a:ext>
                </a:extLst>
              </p14:cNvPr>
              <p14:cNvContentPartPr/>
              <p14:nvPr/>
            </p14:nvContentPartPr>
            <p14:xfrm>
              <a:off x="3056376" y="2571912"/>
              <a:ext cx="161640" cy="148680"/>
            </p14:xfrm>
          </p:contentPart>
        </mc:Choice>
        <mc:Fallback xmlns="">
          <p:pic>
            <p:nvPicPr>
              <p:cNvPr id="106" name="Input penna 105">
                <a:extLst>
                  <a:ext uri="{FF2B5EF4-FFF2-40B4-BE49-F238E27FC236}">
                    <a16:creationId xmlns:a16="http://schemas.microsoft.com/office/drawing/2014/main" id="{A1BFA6D8-E507-7B4D-92EC-FD1CB2F5E6B4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048816" y="2564352"/>
                <a:ext cx="176400" cy="16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5598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493048B1-8B5F-EA41-9F5C-924BA311463B}"/>
                  </a:ext>
                </a:extLst>
              </p14:cNvPr>
              <p14:cNvContentPartPr/>
              <p14:nvPr/>
            </p14:nvContentPartPr>
            <p14:xfrm>
              <a:off x="1566696" y="1953120"/>
              <a:ext cx="360" cy="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493048B1-8B5F-EA41-9F5C-924BA311463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136" y="194556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7683300B-1E65-284A-9325-1887438D19B6}"/>
                  </a:ext>
                </a:extLst>
              </p14:cNvPr>
              <p14:cNvContentPartPr/>
              <p14:nvPr/>
            </p14:nvContentPartPr>
            <p14:xfrm>
              <a:off x="1562376" y="1943760"/>
              <a:ext cx="3291120" cy="245664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7683300B-1E65-284A-9325-1887438D19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4816" y="1936200"/>
                <a:ext cx="3306240" cy="24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0B316471-E2EA-8D43-8F84-EB4715D02291}"/>
                  </a:ext>
                </a:extLst>
              </p14:cNvPr>
              <p14:cNvContentPartPr/>
              <p14:nvPr/>
            </p14:nvContentPartPr>
            <p14:xfrm>
              <a:off x="5328696" y="3978480"/>
              <a:ext cx="1275120" cy="5565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0B316471-E2EA-8D43-8F84-EB4715D022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21136" y="3970920"/>
                <a:ext cx="1290240" cy="57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775E3CF7-E3F3-D045-9DC2-1BF4F9CF43BB}"/>
                  </a:ext>
                </a:extLst>
              </p14:cNvPr>
              <p14:cNvContentPartPr/>
              <p14:nvPr/>
            </p14:nvContentPartPr>
            <p14:xfrm>
              <a:off x="2038656" y="37560"/>
              <a:ext cx="1459080" cy="96408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775E3CF7-E3F3-D045-9DC2-1BF4F9CF43B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31096" y="30000"/>
                <a:ext cx="1474200" cy="9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B13FAF1E-5131-BB48-AFC4-5DCA864B96A7}"/>
                  </a:ext>
                </a:extLst>
              </p14:cNvPr>
              <p14:cNvContentPartPr/>
              <p14:nvPr/>
            </p14:nvContentPartPr>
            <p14:xfrm>
              <a:off x="1645176" y="5068920"/>
              <a:ext cx="64080" cy="126504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B13FAF1E-5131-BB48-AFC4-5DCA864B96A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37616" y="5061360"/>
                <a:ext cx="79200" cy="12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A775D4A0-3B68-4F4F-972D-CD8F5F133518}"/>
                  </a:ext>
                </a:extLst>
              </p14:cNvPr>
              <p14:cNvContentPartPr/>
              <p14:nvPr/>
            </p14:nvContentPartPr>
            <p14:xfrm>
              <a:off x="2868456" y="3669600"/>
              <a:ext cx="107640" cy="50076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A775D4A0-3B68-4F4F-972D-CD8F5F13351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60896" y="3662040"/>
                <a:ext cx="122400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A90F53E2-3E82-9F42-8E56-075C111D68B8}"/>
                  </a:ext>
                </a:extLst>
              </p14:cNvPr>
              <p14:cNvContentPartPr/>
              <p14:nvPr/>
            </p14:nvContentPartPr>
            <p14:xfrm>
              <a:off x="2694936" y="4341720"/>
              <a:ext cx="1086840" cy="4392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A90F53E2-3E82-9F42-8E56-075C111D68B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7376" y="4334160"/>
                <a:ext cx="1101960" cy="59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uppo 56">
            <a:extLst>
              <a:ext uri="{FF2B5EF4-FFF2-40B4-BE49-F238E27FC236}">
                <a16:creationId xmlns:a16="http://schemas.microsoft.com/office/drawing/2014/main" id="{E1ED971D-19A4-F24C-8F6D-4185326D50DE}"/>
              </a:ext>
            </a:extLst>
          </p:cNvPr>
          <p:cNvGrpSpPr/>
          <p:nvPr/>
        </p:nvGrpSpPr>
        <p:grpSpPr>
          <a:xfrm>
            <a:off x="1337736" y="148800"/>
            <a:ext cx="6052680" cy="5279760"/>
            <a:chOff x="1337736" y="148800"/>
            <a:chExt cx="6052680" cy="527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B024EE7B-02B8-6F4A-B61D-9F79598E6BE8}"/>
                    </a:ext>
                  </a:extLst>
                </p14:cNvPr>
                <p14:cNvContentPartPr/>
                <p14:nvPr/>
              </p14:nvContentPartPr>
              <p14:xfrm>
                <a:off x="5248776" y="1510680"/>
                <a:ext cx="1510920" cy="4258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B024EE7B-02B8-6F4A-B61D-9F79598E6BE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241216" y="1503480"/>
                  <a:ext cx="152604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AD8C41F6-F459-A148-BE60-803B6F3B3A28}"/>
                    </a:ext>
                  </a:extLst>
                </p14:cNvPr>
                <p14:cNvContentPartPr/>
                <p14:nvPr/>
              </p14:nvContentPartPr>
              <p14:xfrm>
                <a:off x="6766176" y="1287840"/>
                <a:ext cx="601920" cy="52884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AD8C41F6-F459-A148-BE60-803B6F3B3A2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58616" y="1280280"/>
                  <a:ext cx="617040" cy="54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6DE89AA9-3561-A34F-A0DB-EADA3D6409F9}"/>
                    </a:ext>
                  </a:extLst>
                </p14:cNvPr>
                <p14:cNvContentPartPr/>
                <p14:nvPr/>
              </p14:nvContentPartPr>
              <p14:xfrm>
                <a:off x="1355736" y="611040"/>
                <a:ext cx="140400" cy="263484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6DE89AA9-3561-A34F-A0DB-EADA3D6409F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348176" y="603480"/>
                  <a:ext cx="155520" cy="264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A8CEBF97-6D90-2044-9A63-2BDAA2924492}"/>
                    </a:ext>
                  </a:extLst>
                </p14:cNvPr>
                <p14:cNvContentPartPr/>
                <p14:nvPr/>
              </p14:nvContentPartPr>
              <p14:xfrm>
                <a:off x="1337736" y="1650000"/>
                <a:ext cx="3756600" cy="2484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A8CEBF97-6D90-2044-9A63-2BDAA292449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330176" y="1642440"/>
                  <a:ext cx="37717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FE38813B-3AA8-3C47-ABC4-D1441CB8B594}"/>
                    </a:ext>
                  </a:extLst>
                </p14:cNvPr>
                <p14:cNvContentPartPr/>
                <p14:nvPr/>
              </p14:nvContentPartPr>
              <p14:xfrm>
                <a:off x="1671816" y="1325640"/>
                <a:ext cx="3298680" cy="8604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FE38813B-3AA8-3C47-ABC4-D1441CB8B59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64256" y="1318080"/>
                  <a:ext cx="3313440" cy="87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17DC3CA5-BBFD-DD4A-90AD-45F8A3F56033}"/>
                    </a:ext>
                  </a:extLst>
                </p14:cNvPr>
                <p14:cNvContentPartPr/>
                <p14:nvPr/>
              </p14:nvContentPartPr>
              <p14:xfrm>
                <a:off x="1655616" y="3318600"/>
                <a:ext cx="24840" cy="36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17DC3CA5-BBFD-DD4A-90AD-45F8A3F5603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648416" y="3311040"/>
                  <a:ext cx="3996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70326BE7-75EB-C540-AB77-C93D66CBA150}"/>
                    </a:ext>
                  </a:extLst>
                </p14:cNvPr>
                <p14:cNvContentPartPr/>
                <p14:nvPr/>
              </p14:nvContentPartPr>
              <p14:xfrm>
                <a:off x="1474536" y="3167040"/>
                <a:ext cx="136080" cy="184500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70326BE7-75EB-C540-AB77-C93D66CBA15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66976" y="3159480"/>
                  <a:ext cx="151200" cy="18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D0A850F1-B43C-4E41-B298-C1C3F1286F12}"/>
                    </a:ext>
                  </a:extLst>
                </p14:cNvPr>
                <p14:cNvContentPartPr/>
                <p14:nvPr/>
              </p14:nvContentPartPr>
              <p14:xfrm>
                <a:off x="1612416" y="1826040"/>
                <a:ext cx="8280" cy="500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D0A850F1-B43C-4E41-B298-C1C3F1286F1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604856" y="1818480"/>
                  <a:ext cx="230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6E422961-3F98-F24C-8D67-272D4AEB7035}"/>
                    </a:ext>
                  </a:extLst>
                </p14:cNvPr>
                <p14:cNvContentPartPr/>
                <p14:nvPr/>
              </p14:nvContentPartPr>
              <p14:xfrm>
                <a:off x="1612416" y="1611840"/>
                <a:ext cx="55440" cy="26424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6E422961-3F98-F24C-8D67-272D4AEB703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604856" y="1604280"/>
                  <a:ext cx="705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F87DE9E3-1B0E-B749-82D0-6492B2688C56}"/>
                    </a:ext>
                  </a:extLst>
                </p14:cNvPr>
                <p14:cNvContentPartPr/>
                <p14:nvPr/>
              </p14:nvContentPartPr>
              <p14:xfrm>
                <a:off x="1675776" y="2077320"/>
                <a:ext cx="468000" cy="4377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F87DE9E3-1B0E-B749-82D0-6492B2688C5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668576" y="2069760"/>
                  <a:ext cx="48312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2357978D-01DE-E14A-A0BE-3F647C4795A3}"/>
                    </a:ext>
                  </a:extLst>
                </p14:cNvPr>
                <p14:cNvContentPartPr/>
                <p14:nvPr/>
              </p14:nvContentPartPr>
              <p14:xfrm>
                <a:off x="1564536" y="1873560"/>
                <a:ext cx="117000" cy="1105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2357978D-01DE-E14A-A0BE-3F647C4795A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556976" y="1866000"/>
                  <a:ext cx="1321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68A1B4E7-5EF7-6E43-A26B-AD6E68F3DA6B}"/>
                    </a:ext>
                  </a:extLst>
                </p14:cNvPr>
                <p14:cNvContentPartPr/>
                <p14:nvPr/>
              </p14:nvContentPartPr>
              <p14:xfrm>
                <a:off x="1445736" y="934320"/>
                <a:ext cx="590760" cy="10350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68A1B4E7-5EF7-6E43-A26B-AD6E68F3DA6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438176" y="926760"/>
                  <a:ext cx="605880" cy="10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EC8A790E-CCF0-624A-ACBC-B4DE7B0F25FF}"/>
                    </a:ext>
                  </a:extLst>
                </p14:cNvPr>
                <p14:cNvContentPartPr/>
                <p14:nvPr/>
              </p14:nvContentPartPr>
              <p14:xfrm>
                <a:off x="2043696" y="1422120"/>
                <a:ext cx="498600" cy="69804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EC8A790E-CCF0-624A-ACBC-B4DE7B0F25F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036136" y="1414560"/>
                  <a:ext cx="513720" cy="71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002E164F-919F-EC4F-B577-6E784E11DF5C}"/>
                    </a:ext>
                  </a:extLst>
                </p14:cNvPr>
                <p14:cNvContentPartPr/>
                <p14:nvPr/>
              </p14:nvContentPartPr>
              <p14:xfrm>
                <a:off x="1997256" y="2358120"/>
                <a:ext cx="519840" cy="3247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002E164F-919F-EC4F-B577-6E784E11DF5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989696" y="2350560"/>
                  <a:ext cx="53496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47D32958-98A1-164C-954B-2369E88C8536}"/>
                    </a:ext>
                  </a:extLst>
                </p14:cNvPr>
                <p14:cNvContentPartPr/>
                <p14:nvPr/>
              </p14:nvContentPartPr>
              <p14:xfrm>
                <a:off x="3268416" y="148800"/>
                <a:ext cx="1608120" cy="58824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47D32958-98A1-164C-954B-2369E88C853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260856" y="141240"/>
                  <a:ext cx="1623240" cy="6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BFF53AE4-DCE0-6741-8EB9-F8C818D524ED}"/>
                    </a:ext>
                  </a:extLst>
                </p14:cNvPr>
                <p14:cNvContentPartPr/>
                <p14:nvPr/>
              </p14:nvContentPartPr>
              <p14:xfrm>
                <a:off x="4901736" y="184800"/>
                <a:ext cx="12600" cy="2808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BFF53AE4-DCE0-6741-8EB9-F8C818D524E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94176" y="177240"/>
                  <a:ext cx="277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5E431951-D6C2-F74A-852B-7265656FF983}"/>
                    </a:ext>
                  </a:extLst>
                </p14:cNvPr>
                <p14:cNvContentPartPr/>
                <p14:nvPr/>
              </p14:nvContentPartPr>
              <p14:xfrm>
                <a:off x="5019816" y="378840"/>
                <a:ext cx="331200" cy="3855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5E431951-D6C2-F74A-852B-7265656FF98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12256" y="371280"/>
                  <a:ext cx="34632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FF152A06-94A2-E747-A8C2-E5D4B7D9CE0D}"/>
                    </a:ext>
                  </a:extLst>
                </p14:cNvPr>
                <p14:cNvContentPartPr/>
                <p14:nvPr/>
              </p14:nvContentPartPr>
              <p14:xfrm>
                <a:off x="5376216" y="562800"/>
                <a:ext cx="585360" cy="3175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FF152A06-94A2-E747-A8C2-E5D4B7D9CE0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68656" y="555240"/>
                  <a:ext cx="60012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20664E82-EA2B-3643-9045-E9392923C685}"/>
                    </a:ext>
                  </a:extLst>
                </p14:cNvPr>
                <p14:cNvContentPartPr/>
                <p14:nvPr/>
              </p14:nvContentPartPr>
              <p14:xfrm>
                <a:off x="6067056" y="368040"/>
                <a:ext cx="440280" cy="4496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20664E82-EA2B-3643-9045-E9392923C68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059496" y="360480"/>
                  <a:ext cx="45540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45C072AE-EF08-144D-8BD1-2B49C9FAA3B7}"/>
                    </a:ext>
                  </a:extLst>
                </p14:cNvPr>
                <p14:cNvContentPartPr/>
                <p14:nvPr/>
              </p14:nvContentPartPr>
              <p14:xfrm>
                <a:off x="6411576" y="510240"/>
                <a:ext cx="978840" cy="32436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45C072AE-EF08-144D-8BD1-2B49C9FAA3B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404016" y="502680"/>
                  <a:ext cx="99396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A57A7DAC-65D1-A844-AEC4-ED069084C6C7}"/>
                    </a:ext>
                  </a:extLst>
                </p14:cNvPr>
                <p14:cNvContentPartPr/>
                <p14:nvPr/>
              </p14:nvContentPartPr>
              <p14:xfrm>
                <a:off x="3229176" y="3931680"/>
                <a:ext cx="978480" cy="25164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A57A7DAC-65D1-A844-AEC4-ED069084C6C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21616" y="3924120"/>
                  <a:ext cx="9936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ADD9777D-DEA7-E842-A19E-9194206987E6}"/>
                    </a:ext>
                  </a:extLst>
                </p14:cNvPr>
                <p14:cNvContentPartPr/>
                <p14:nvPr/>
              </p14:nvContentPartPr>
              <p14:xfrm>
                <a:off x="3690336" y="3730440"/>
                <a:ext cx="397080" cy="69984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ADD9777D-DEA7-E842-A19E-9194206987E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682776" y="3722880"/>
                  <a:ext cx="412200" cy="71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49CEBF28-2E8A-E848-A345-8B6B899A548B}"/>
                    </a:ext>
                  </a:extLst>
                </p14:cNvPr>
                <p14:cNvContentPartPr/>
                <p14:nvPr/>
              </p14:nvContentPartPr>
              <p14:xfrm>
                <a:off x="2876016" y="4879200"/>
                <a:ext cx="14040" cy="2052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49CEBF28-2E8A-E848-A345-8B6B899A548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868456" y="4871640"/>
                  <a:ext cx="291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202E7075-A237-E64F-83C5-0C292B3BCAEF}"/>
                    </a:ext>
                  </a:extLst>
                </p14:cNvPr>
                <p14:cNvContentPartPr/>
                <p14:nvPr/>
              </p14:nvContentPartPr>
              <p14:xfrm>
                <a:off x="2842176" y="4810440"/>
                <a:ext cx="45000" cy="8928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202E7075-A237-E64F-83C5-0C292B3BCAE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834616" y="4802880"/>
                  <a:ext cx="601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0196CF82-F694-CE49-8A77-A45C8B99E11D}"/>
                    </a:ext>
                  </a:extLst>
                </p14:cNvPr>
                <p14:cNvContentPartPr/>
                <p14:nvPr/>
              </p14:nvContentPartPr>
              <p14:xfrm>
                <a:off x="2745696" y="4757160"/>
                <a:ext cx="90360" cy="57528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0196CF82-F694-CE49-8A77-A45C8B99E11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738136" y="4749600"/>
                  <a:ext cx="10548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8A27E5FA-4B0D-2A48-B9CE-010CC460AFFF}"/>
                    </a:ext>
                  </a:extLst>
                </p14:cNvPr>
                <p14:cNvContentPartPr/>
                <p14:nvPr/>
              </p14:nvContentPartPr>
              <p14:xfrm>
                <a:off x="3071136" y="5184480"/>
                <a:ext cx="951480" cy="21132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8A27E5FA-4B0D-2A48-B9CE-010CC460AFF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063576" y="5176920"/>
                  <a:ext cx="9662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714C0549-9386-4948-B981-670F66266870}"/>
                    </a:ext>
                  </a:extLst>
                </p14:cNvPr>
                <p14:cNvContentPartPr/>
                <p14:nvPr/>
              </p14:nvContentPartPr>
              <p14:xfrm>
                <a:off x="4106496" y="4705320"/>
                <a:ext cx="257400" cy="72324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714C0549-9386-4948-B981-670F6626687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098936" y="4697760"/>
                  <a:ext cx="272520" cy="73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3A1A4D9C-1E8D-9141-BE2A-FBA5A3BA175D}"/>
                    </a:ext>
                  </a:extLst>
                </p14:cNvPr>
                <p14:cNvContentPartPr/>
                <p14:nvPr/>
              </p14:nvContentPartPr>
              <p14:xfrm>
                <a:off x="4325736" y="5107080"/>
                <a:ext cx="504720" cy="19332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3A1A4D9C-1E8D-9141-BE2A-FBA5A3BA175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318176" y="5099520"/>
                  <a:ext cx="5198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2D80DF19-1A9F-9B44-B2C6-A28523D698D2}"/>
                    </a:ext>
                  </a:extLst>
                </p14:cNvPr>
                <p14:cNvContentPartPr/>
                <p14:nvPr/>
              </p14:nvContentPartPr>
              <p14:xfrm>
                <a:off x="2262216" y="5123640"/>
                <a:ext cx="287640" cy="21168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2D80DF19-1A9F-9B44-B2C6-A28523D698D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254656" y="5116080"/>
                  <a:ext cx="3027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5259B38B-A76D-2340-A8A1-57BF230D5CB9}"/>
                    </a:ext>
                  </a:extLst>
                </p14:cNvPr>
                <p14:cNvContentPartPr/>
                <p14:nvPr/>
              </p14:nvContentPartPr>
              <p14:xfrm>
                <a:off x="2408376" y="3924120"/>
                <a:ext cx="408960" cy="11376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5259B38B-A76D-2340-A8A1-57BF230D5CB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400816" y="3916560"/>
                  <a:ext cx="42408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7E179809-F58A-AB4E-81EC-73A0DD7B38BE}"/>
                    </a:ext>
                  </a:extLst>
                </p14:cNvPr>
                <p14:cNvContentPartPr/>
                <p14:nvPr/>
              </p14:nvContentPartPr>
              <p14:xfrm>
                <a:off x="2570736" y="3787680"/>
                <a:ext cx="84240" cy="34560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7E179809-F58A-AB4E-81EC-73A0DD7B38B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563176" y="3780120"/>
                  <a:ext cx="9936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890B4B1B-5BF0-8941-BEFE-78FFB82177AD}"/>
                    </a:ext>
                  </a:extLst>
                </p14:cNvPr>
                <p14:cNvContentPartPr/>
                <p14:nvPr/>
              </p14:nvContentPartPr>
              <p14:xfrm>
                <a:off x="1532856" y="1081560"/>
                <a:ext cx="290880" cy="2664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890B4B1B-5BF0-8941-BEFE-78FFB82177A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525296" y="1074360"/>
                  <a:ext cx="306000" cy="281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17403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B5E62FFE-BA49-764C-8A22-28ABB2636310}"/>
                  </a:ext>
                </a:extLst>
              </p14:cNvPr>
              <p14:cNvContentPartPr/>
              <p14:nvPr/>
            </p14:nvContentPartPr>
            <p14:xfrm>
              <a:off x="404616" y="4114920"/>
              <a:ext cx="8136000" cy="1796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B5E62FFE-BA49-764C-8A22-28ABB26363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416" y="4107360"/>
                <a:ext cx="81511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21D6D44-FBBF-BD4D-9865-ABFF69AD83EB}"/>
                  </a:ext>
                </a:extLst>
              </p14:cNvPr>
              <p14:cNvContentPartPr/>
              <p14:nvPr/>
            </p14:nvContentPartPr>
            <p14:xfrm>
              <a:off x="255216" y="2912520"/>
              <a:ext cx="8365320" cy="16671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21D6D44-FBBF-BD4D-9865-ABFF69AD83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656" y="2904960"/>
                <a:ext cx="8380080" cy="168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00BAB388-2634-F249-8F8B-5A8C700E0F72}"/>
                  </a:ext>
                </a:extLst>
              </p14:cNvPr>
              <p14:cNvContentPartPr/>
              <p14:nvPr/>
            </p14:nvContentPartPr>
            <p14:xfrm>
              <a:off x="8370336" y="3613440"/>
              <a:ext cx="534240" cy="6465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00BAB388-2634-F249-8F8B-5A8C700E0F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62776" y="3605880"/>
                <a:ext cx="549360" cy="66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uppo 9">
            <a:extLst>
              <a:ext uri="{FF2B5EF4-FFF2-40B4-BE49-F238E27FC236}">
                <a16:creationId xmlns:a16="http://schemas.microsoft.com/office/drawing/2014/main" id="{50965C1F-3F5F-6249-9335-A1013A110680}"/>
              </a:ext>
            </a:extLst>
          </p:cNvPr>
          <p:cNvGrpSpPr/>
          <p:nvPr/>
        </p:nvGrpSpPr>
        <p:grpSpPr>
          <a:xfrm>
            <a:off x="172776" y="4743480"/>
            <a:ext cx="1375200" cy="423360"/>
            <a:chOff x="172776" y="4743480"/>
            <a:chExt cx="137520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3E1D722C-41F4-664F-9459-B406F0DA8E7A}"/>
                    </a:ext>
                  </a:extLst>
                </p14:cNvPr>
                <p14:cNvContentPartPr/>
                <p14:nvPr/>
              </p14:nvContentPartPr>
              <p14:xfrm>
                <a:off x="264936" y="4812600"/>
                <a:ext cx="360" cy="3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3E1D722C-41F4-664F-9459-B406F0DA8E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7376" y="48050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FDE3001B-9819-6046-9CAA-0E3FA8BD6984}"/>
                    </a:ext>
                  </a:extLst>
                </p14:cNvPr>
                <p14:cNvContentPartPr/>
                <p14:nvPr/>
              </p14:nvContentPartPr>
              <p14:xfrm>
                <a:off x="172776" y="4812600"/>
                <a:ext cx="130680" cy="32688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FDE3001B-9819-6046-9CAA-0E3FA8BD698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5216" y="4805040"/>
                  <a:ext cx="14580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861C7F1B-69D7-E843-8AB4-E851E5F25A34}"/>
                    </a:ext>
                  </a:extLst>
                </p14:cNvPr>
                <p14:cNvContentPartPr/>
                <p14:nvPr/>
              </p14:nvContentPartPr>
              <p14:xfrm>
                <a:off x="264936" y="4743480"/>
                <a:ext cx="138240" cy="406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861C7F1B-69D7-E843-8AB4-E851E5F25A3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7376" y="4735920"/>
                  <a:ext cx="1533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76D71203-1901-CD47-9F10-606B6EF0B664}"/>
                    </a:ext>
                  </a:extLst>
                </p14:cNvPr>
                <p14:cNvContentPartPr/>
                <p14:nvPr/>
              </p14:nvContentPartPr>
              <p14:xfrm>
                <a:off x="470496" y="4745640"/>
                <a:ext cx="357120" cy="3585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76D71203-1901-CD47-9F10-606B6EF0B66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2936" y="4738080"/>
                  <a:ext cx="37224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CB3B1397-7CB4-CD45-AFA0-3B2D7D808465}"/>
                    </a:ext>
                  </a:extLst>
                </p14:cNvPr>
                <p14:cNvContentPartPr/>
                <p14:nvPr/>
              </p14:nvContentPartPr>
              <p14:xfrm>
                <a:off x="880896" y="4807920"/>
                <a:ext cx="667080" cy="3589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CB3B1397-7CB4-CD45-AFA0-3B2D7D80846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73336" y="4800360"/>
                  <a:ext cx="682200" cy="37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D5AB5FE-FEA7-DC4F-87C8-4A0C96737169}"/>
              </a:ext>
            </a:extLst>
          </p:cNvPr>
          <p:cNvGrpSpPr/>
          <p:nvPr/>
        </p:nvGrpSpPr>
        <p:grpSpPr>
          <a:xfrm>
            <a:off x="3221976" y="3865800"/>
            <a:ext cx="32040" cy="820800"/>
            <a:chOff x="3221976" y="3865800"/>
            <a:chExt cx="32040" cy="82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DA16ED28-A020-D34B-87CB-6D18935905F2}"/>
                    </a:ext>
                  </a:extLst>
                </p14:cNvPr>
                <p14:cNvContentPartPr/>
                <p14:nvPr/>
              </p14:nvContentPartPr>
              <p14:xfrm>
                <a:off x="3241776" y="3865800"/>
                <a:ext cx="360" cy="3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DA16ED28-A020-D34B-87CB-6D18935905F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34216" y="38582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D5395D73-F865-2D4B-9DE8-AB614B6F16DE}"/>
                    </a:ext>
                  </a:extLst>
                </p14:cNvPr>
                <p14:cNvContentPartPr/>
                <p14:nvPr/>
              </p14:nvContentPartPr>
              <p14:xfrm>
                <a:off x="3221976" y="3865800"/>
                <a:ext cx="32040" cy="8208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D5395D73-F865-2D4B-9DE8-AB614B6F16D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14416" y="3858240"/>
                  <a:ext cx="47160" cy="83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2BDD8AF1-3491-E746-804B-1F31B6D03E20}"/>
                  </a:ext>
                </a:extLst>
              </p14:cNvPr>
              <p14:cNvContentPartPr/>
              <p14:nvPr/>
            </p14:nvContentPartPr>
            <p14:xfrm>
              <a:off x="8467536" y="3960120"/>
              <a:ext cx="131400" cy="67788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2BDD8AF1-3491-E746-804B-1F31B6D03E2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459976" y="3952560"/>
                <a:ext cx="146520" cy="69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D0A8710A-6B6F-7342-9BF8-8848D18859EA}"/>
                  </a:ext>
                </a:extLst>
              </p14:cNvPr>
              <p14:cNvContentPartPr/>
              <p14:nvPr/>
            </p14:nvContentPartPr>
            <p14:xfrm>
              <a:off x="5669616" y="2259480"/>
              <a:ext cx="338760" cy="4737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D0A8710A-6B6F-7342-9BF8-8848D18859E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62056" y="2251920"/>
                <a:ext cx="35388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0F8DA8F7-8530-4B41-8608-D90EAC149F9B}"/>
                  </a:ext>
                </a:extLst>
              </p14:cNvPr>
              <p14:cNvContentPartPr/>
              <p14:nvPr/>
            </p14:nvContentPartPr>
            <p14:xfrm>
              <a:off x="5785176" y="2492760"/>
              <a:ext cx="197640" cy="3193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0F8DA8F7-8530-4B41-8608-D90EAC149F9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77616" y="2485200"/>
                <a:ext cx="212760" cy="33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o 22">
            <a:extLst>
              <a:ext uri="{FF2B5EF4-FFF2-40B4-BE49-F238E27FC236}">
                <a16:creationId xmlns:a16="http://schemas.microsoft.com/office/drawing/2014/main" id="{170435B8-989A-8941-B366-F1E74033E49D}"/>
              </a:ext>
            </a:extLst>
          </p:cNvPr>
          <p:cNvGrpSpPr/>
          <p:nvPr/>
        </p:nvGrpSpPr>
        <p:grpSpPr>
          <a:xfrm>
            <a:off x="2640576" y="4585440"/>
            <a:ext cx="1014120" cy="894960"/>
            <a:chOff x="2640576" y="4585440"/>
            <a:chExt cx="1014120" cy="89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59C42A72-0C07-5242-B25B-FADCC91AA818}"/>
                    </a:ext>
                  </a:extLst>
                </p14:cNvPr>
                <p14:cNvContentPartPr/>
                <p14:nvPr/>
              </p14:nvContentPartPr>
              <p14:xfrm>
                <a:off x="3285336" y="4932120"/>
                <a:ext cx="64080" cy="3258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59C42A72-0C07-5242-B25B-FADCC91AA81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277776" y="4924560"/>
                  <a:ext cx="7920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78A39945-5F6C-1A48-811F-25285ACC1B40}"/>
                    </a:ext>
                  </a:extLst>
                </p14:cNvPr>
                <p14:cNvContentPartPr/>
                <p14:nvPr/>
              </p14:nvContentPartPr>
              <p14:xfrm>
                <a:off x="3116856" y="4806480"/>
                <a:ext cx="288720" cy="921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78A39945-5F6C-1A48-811F-25285ACC1B4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109296" y="4798920"/>
                  <a:ext cx="3038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C5CB07CA-3F0E-4B4B-B3D4-97FD058D7EB0}"/>
                    </a:ext>
                  </a:extLst>
                </p14:cNvPr>
                <p14:cNvContentPartPr/>
                <p14:nvPr/>
              </p14:nvContentPartPr>
              <p14:xfrm>
                <a:off x="2640576" y="4652400"/>
                <a:ext cx="307440" cy="6811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C5CB07CA-3F0E-4B4B-B3D4-97FD058D7EB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633016" y="4644840"/>
                  <a:ext cx="322560" cy="69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C835AE01-32CF-B14E-868B-B7B6FD3DF845}"/>
                    </a:ext>
                  </a:extLst>
                </p14:cNvPr>
                <p14:cNvContentPartPr/>
                <p14:nvPr/>
              </p14:nvContentPartPr>
              <p14:xfrm>
                <a:off x="3041616" y="4585440"/>
                <a:ext cx="150840" cy="8949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C835AE01-32CF-B14E-868B-B7B6FD3DF84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034056" y="4577880"/>
                  <a:ext cx="165960" cy="9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5DD2BF21-E713-3F40-B8AC-E31C0AFD0199}"/>
                    </a:ext>
                  </a:extLst>
                </p14:cNvPr>
                <p14:cNvContentPartPr/>
                <p14:nvPr/>
              </p14:nvContentPartPr>
              <p14:xfrm>
                <a:off x="3356256" y="4999080"/>
                <a:ext cx="298440" cy="2178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5DD2BF21-E713-3F40-B8AC-E31C0AFD019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48696" y="4991520"/>
                  <a:ext cx="313200" cy="23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76A56C8C-EC7A-384E-A784-9BFFB184059D}"/>
                  </a:ext>
                </a:extLst>
              </p14:cNvPr>
              <p14:cNvContentPartPr/>
              <p14:nvPr/>
            </p14:nvContentPartPr>
            <p14:xfrm>
              <a:off x="8547816" y="3829800"/>
              <a:ext cx="54360" cy="11325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76A56C8C-EC7A-384E-A784-9BFFB184059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540616" y="3822240"/>
                <a:ext cx="69480" cy="114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uppo 30">
            <a:extLst>
              <a:ext uri="{FF2B5EF4-FFF2-40B4-BE49-F238E27FC236}">
                <a16:creationId xmlns:a16="http://schemas.microsoft.com/office/drawing/2014/main" id="{E43D6878-FF5D-4548-95EB-403D057DDAF1}"/>
              </a:ext>
            </a:extLst>
          </p:cNvPr>
          <p:cNvGrpSpPr/>
          <p:nvPr/>
        </p:nvGrpSpPr>
        <p:grpSpPr>
          <a:xfrm>
            <a:off x="4548936" y="1449480"/>
            <a:ext cx="2519280" cy="515520"/>
            <a:chOff x="4548936" y="1449480"/>
            <a:chExt cx="2519280" cy="51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DF64B76E-FAF3-014C-9060-82C9582A31F2}"/>
                    </a:ext>
                  </a:extLst>
                </p14:cNvPr>
                <p14:cNvContentPartPr/>
                <p14:nvPr/>
              </p14:nvContentPartPr>
              <p14:xfrm>
                <a:off x="4548936" y="1560000"/>
                <a:ext cx="410760" cy="3924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DF64B76E-FAF3-014C-9060-82C9582A31F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541376" y="1552440"/>
                  <a:ext cx="42588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548CE163-784C-7249-BDB6-46A44098F013}"/>
                    </a:ext>
                  </a:extLst>
                </p14:cNvPr>
                <p14:cNvContentPartPr/>
                <p14:nvPr/>
              </p14:nvContentPartPr>
              <p14:xfrm>
                <a:off x="5188296" y="1524000"/>
                <a:ext cx="163080" cy="35964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548CE163-784C-7249-BDB6-46A44098F01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180736" y="1516440"/>
                  <a:ext cx="17820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A1074EAD-7CB7-AA40-8BD2-8325C1B7F45F}"/>
                    </a:ext>
                  </a:extLst>
                </p14:cNvPr>
                <p14:cNvContentPartPr/>
                <p14:nvPr/>
              </p14:nvContentPartPr>
              <p14:xfrm>
                <a:off x="5334456" y="1550280"/>
                <a:ext cx="177480" cy="450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A1074EAD-7CB7-AA40-8BD2-8325C1B7F45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26896" y="1542720"/>
                  <a:ext cx="1926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A9B9C966-59B4-344E-9A69-1873846A9D63}"/>
                    </a:ext>
                  </a:extLst>
                </p14:cNvPr>
                <p14:cNvContentPartPr/>
                <p14:nvPr/>
              </p14:nvContentPartPr>
              <p14:xfrm>
                <a:off x="5593656" y="1578720"/>
                <a:ext cx="193320" cy="23364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A9B9C966-59B4-344E-9A69-1873846A9D6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586096" y="1571160"/>
                  <a:ext cx="2084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9B021A63-05ED-2E40-A6E8-D27ADD593229}"/>
                    </a:ext>
                  </a:extLst>
                </p14:cNvPr>
                <p14:cNvContentPartPr/>
                <p14:nvPr/>
              </p14:nvContentPartPr>
              <p14:xfrm>
                <a:off x="5971656" y="1449480"/>
                <a:ext cx="1096560" cy="5155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9B021A63-05ED-2E40-A6E8-D27ADD59322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964096" y="1441920"/>
                  <a:ext cx="1111680" cy="53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43AD371-94E4-8D4B-8134-14072DD2478E}"/>
              </a:ext>
            </a:extLst>
          </p:cNvPr>
          <p:cNvGrpSpPr/>
          <p:nvPr/>
        </p:nvGrpSpPr>
        <p:grpSpPr>
          <a:xfrm>
            <a:off x="518376" y="275880"/>
            <a:ext cx="562680" cy="459360"/>
            <a:chOff x="518376" y="275880"/>
            <a:chExt cx="562680" cy="45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2F918DC2-D563-9543-A618-37018D16237A}"/>
                    </a:ext>
                  </a:extLst>
                </p14:cNvPr>
                <p14:cNvContentPartPr/>
                <p14:nvPr/>
              </p14:nvContentPartPr>
              <p14:xfrm>
                <a:off x="518376" y="311880"/>
                <a:ext cx="264240" cy="4233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2F918DC2-D563-9543-A618-37018D16237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10816" y="304320"/>
                  <a:ext cx="27936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689FCA01-19B9-B14B-9E5F-CF8D18B7FC42}"/>
                    </a:ext>
                  </a:extLst>
                </p14:cNvPr>
                <p14:cNvContentPartPr/>
                <p14:nvPr/>
              </p14:nvContentPartPr>
              <p14:xfrm>
                <a:off x="933096" y="275880"/>
                <a:ext cx="147960" cy="1108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689FCA01-19B9-B14B-9E5F-CF8D18B7FC4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25536" y="268320"/>
                  <a:ext cx="16308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0D245F6E-B6C7-424B-B08F-426F1B030F71}"/>
              </a:ext>
            </a:extLst>
          </p:cNvPr>
          <p:cNvGrpSpPr/>
          <p:nvPr/>
        </p:nvGrpSpPr>
        <p:grpSpPr>
          <a:xfrm>
            <a:off x="7431096" y="385680"/>
            <a:ext cx="360" cy="360"/>
            <a:chOff x="7431096" y="38568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CCC96BC1-9A15-9A4E-8B05-DEB947A8CD52}"/>
                    </a:ext>
                  </a:extLst>
                </p14:cNvPr>
                <p14:cNvContentPartPr/>
                <p14:nvPr/>
              </p14:nvContentPartPr>
              <p14:xfrm>
                <a:off x="7431096" y="385680"/>
                <a:ext cx="360" cy="3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CCC96BC1-9A15-9A4E-8B05-DEB947A8CD5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426776" y="3813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AE6D1372-A681-1546-A410-3AD9F23D15B3}"/>
                    </a:ext>
                  </a:extLst>
                </p14:cNvPr>
                <p14:cNvContentPartPr/>
                <p14:nvPr/>
              </p14:nvContentPartPr>
              <p14:xfrm>
                <a:off x="7431096" y="385680"/>
                <a:ext cx="360" cy="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AE6D1372-A681-1546-A410-3AD9F23D15B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426776" y="3813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50AD0605-C6AA-D249-8C4D-093DBA374967}"/>
              </a:ext>
            </a:extLst>
          </p:cNvPr>
          <p:cNvGrpSpPr/>
          <p:nvPr/>
        </p:nvGrpSpPr>
        <p:grpSpPr>
          <a:xfrm>
            <a:off x="496056" y="766920"/>
            <a:ext cx="553680" cy="506880"/>
            <a:chOff x="496056" y="766920"/>
            <a:chExt cx="553680" cy="50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7AD76FAA-15D8-684C-BA7A-CB902623B8DA}"/>
                    </a:ext>
                  </a:extLst>
                </p14:cNvPr>
                <p14:cNvContentPartPr/>
                <p14:nvPr/>
              </p14:nvContentPartPr>
              <p14:xfrm>
                <a:off x="496056" y="858000"/>
                <a:ext cx="279000" cy="4158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7AD76FAA-15D8-684C-BA7A-CB902623B8D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88496" y="850440"/>
                  <a:ext cx="2941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7C6B6D61-5FB4-0548-A193-F6D927DBF987}"/>
                    </a:ext>
                  </a:extLst>
                </p14:cNvPr>
                <p14:cNvContentPartPr/>
                <p14:nvPr/>
              </p14:nvContentPartPr>
              <p14:xfrm>
                <a:off x="906096" y="766920"/>
                <a:ext cx="143640" cy="1551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7C6B6D61-5FB4-0548-A193-F6D927DBF98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98896" y="759360"/>
                  <a:ext cx="158400" cy="17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5E3D4A38-01D1-674D-9A77-DCC5A34734C7}"/>
                  </a:ext>
                </a:extLst>
              </p14:cNvPr>
              <p14:cNvContentPartPr/>
              <p14:nvPr/>
            </p14:nvContentPartPr>
            <p14:xfrm>
              <a:off x="3870336" y="2721360"/>
              <a:ext cx="3974040" cy="150948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5E3D4A38-01D1-674D-9A77-DCC5A34734C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63136" y="2713800"/>
                <a:ext cx="3988800" cy="152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7C7A3018-9D4F-1A47-BCEE-ABB98C82D251}"/>
                  </a:ext>
                </a:extLst>
              </p14:cNvPr>
              <p14:cNvContentPartPr/>
              <p14:nvPr/>
            </p14:nvContentPartPr>
            <p14:xfrm>
              <a:off x="1587576" y="295680"/>
              <a:ext cx="261360" cy="31176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7C7A3018-9D4F-1A47-BCEE-ABB98C82D25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580016" y="288120"/>
                <a:ext cx="27648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F27B6A34-0E50-5B46-9EFC-42CE97A82254}"/>
                  </a:ext>
                </a:extLst>
              </p14:cNvPr>
              <p14:cNvContentPartPr/>
              <p14:nvPr/>
            </p14:nvContentPartPr>
            <p14:xfrm>
              <a:off x="1991856" y="314040"/>
              <a:ext cx="212400" cy="2955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F27B6A34-0E50-5B46-9EFC-42CE97A8225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984296" y="306480"/>
                <a:ext cx="227520" cy="31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po 49">
            <a:extLst>
              <a:ext uri="{FF2B5EF4-FFF2-40B4-BE49-F238E27FC236}">
                <a16:creationId xmlns:a16="http://schemas.microsoft.com/office/drawing/2014/main" id="{CB8C2855-F3A7-F646-9EC4-667987886EE5}"/>
              </a:ext>
            </a:extLst>
          </p:cNvPr>
          <p:cNvGrpSpPr/>
          <p:nvPr/>
        </p:nvGrpSpPr>
        <p:grpSpPr>
          <a:xfrm>
            <a:off x="2111736" y="318360"/>
            <a:ext cx="429120" cy="340200"/>
            <a:chOff x="2111736" y="318360"/>
            <a:chExt cx="42912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60FC6419-225C-D14F-B793-9F202062F71B}"/>
                    </a:ext>
                  </a:extLst>
                </p14:cNvPr>
                <p14:cNvContentPartPr/>
                <p14:nvPr/>
              </p14:nvContentPartPr>
              <p14:xfrm>
                <a:off x="2111736" y="318360"/>
                <a:ext cx="319320" cy="8640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60FC6419-225C-D14F-B793-9F202062F71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104176" y="310800"/>
                  <a:ext cx="3344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A6F1C48F-E584-ED43-AE80-CC68BF0B9A97}"/>
                    </a:ext>
                  </a:extLst>
                </p14:cNvPr>
                <p14:cNvContentPartPr/>
                <p14:nvPr/>
              </p14:nvContentPartPr>
              <p14:xfrm>
                <a:off x="2314056" y="427080"/>
                <a:ext cx="226800" cy="2314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A6F1C48F-E584-ED43-AE80-CC68BF0B9A9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306496" y="419520"/>
                  <a:ext cx="24192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D91ECFFF-22F1-4B4E-B9E3-BD6018C4FD62}"/>
              </a:ext>
            </a:extLst>
          </p:cNvPr>
          <p:cNvGrpSpPr/>
          <p:nvPr/>
        </p:nvGrpSpPr>
        <p:grpSpPr>
          <a:xfrm>
            <a:off x="1661016" y="983640"/>
            <a:ext cx="624960" cy="263880"/>
            <a:chOff x="1661016" y="983640"/>
            <a:chExt cx="62496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5CCB2CA8-E8D0-F84D-A23B-07E7FE68C1AA}"/>
                    </a:ext>
                  </a:extLst>
                </p14:cNvPr>
                <p14:cNvContentPartPr/>
                <p14:nvPr/>
              </p14:nvContentPartPr>
              <p14:xfrm>
                <a:off x="1850736" y="991560"/>
                <a:ext cx="64080" cy="57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5CCB2CA8-E8D0-F84D-A23B-07E7FE68C1A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843176" y="984000"/>
                  <a:ext cx="79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5D00777D-A21F-4D49-96D0-98F296A53378}"/>
                    </a:ext>
                  </a:extLst>
                </p14:cNvPr>
                <p14:cNvContentPartPr/>
                <p14:nvPr/>
              </p14:nvContentPartPr>
              <p14:xfrm>
                <a:off x="1661016" y="985080"/>
                <a:ext cx="348120" cy="26244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5D00777D-A21F-4D49-96D0-98F296A5337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653456" y="977520"/>
                  <a:ext cx="3632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3F332AC8-0A4C-DD43-BE89-BFFE76E65AE6}"/>
                    </a:ext>
                  </a:extLst>
                </p14:cNvPr>
                <p14:cNvContentPartPr/>
                <p14:nvPr/>
              </p14:nvContentPartPr>
              <p14:xfrm>
                <a:off x="2085096" y="983640"/>
                <a:ext cx="200880" cy="1706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3F332AC8-0A4C-DD43-BE89-BFFE76E65AE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077536" y="976440"/>
                  <a:ext cx="216000" cy="18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4E7B4C62-18E6-1846-92D2-3136D66CB262}"/>
              </a:ext>
            </a:extLst>
          </p:cNvPr>
          <p:cNvGrpSpPr/>
          <p:nvPr/>
        </p:nvGrpSpPr>
        <p:grpSpPr>
          <a:xfrm>
            <a:off x="487056" y="1397640"/>
            <a:ext cx="568440" cy="488160"/>
            <a:chOff x="487056" y="1397640"/>
            <a:chExt cx="568440" cy="48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DC60BE40-C6FE-4649-AE6A-248D7196A6EF}"/>
                    </a:ext>
                  </a:extLst>
                </p14:cNvPr>
                <p14:cNvContentPartPr/>
                <p14:nvPr/>
              </p14:nvContentPartPr>
              <p14:xfrm>
                <a:off x="487056" y="1453800"/>
                <a:ext cx="296280" cy="4320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DC60BE40-C6FE-4649-AE6A-248D7196A6E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79496" y="1446240"/>
                  <a:ext cx="31140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E1682EE2-E6F9-B742-B9FA-F38EC321E4A9}"/>
                    </a:ext>
                  </a:extLst>
                </p14:cNvPr>
                <p14:cNvContentPartPr/>
                <p14:nvPr/>
              </p14:nvContentPartPr>
              <p14:xfrm>
                <a:off x="935256" y="1397640"/>
                <a:ext cx="120240" cy="13500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E1682EE2-E6F9-B742-B9FA-F38EC321E4A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28056" y="1390080"/>
                  <a:ext cx="135360" cy="150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04391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3E1D722C-41F4-664F-9459-B406F0DA8E7A}"/>
                  </a:ext>
                </a:extLst>
              </p14:cNvPr>
              <p14:cNvContentPartPr/>
              <p14:nvPr/>
            </p14:nvContentPartPr>
            <p14:xfrm>
              <a:off x="264936" y="4812600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3E1D722C-41F4-664F-9459-B406F0DA8E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376" y="4805040"/>
                <a:ext cx="15480" cy="1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uppo 33">
            <a:extLst>
              <a:ext uri="{FF2B5EF4-FFF2-40B4-BE49-F238E27FC236}">
                <a16:creationId xmlns:a16="http://schemas.microsoft.com/office/drawing/2014/main" id="{C43AD371-94E4-8D4B-8134-14072DD2478E}"/>
              </a:ext>
            </a:extLst>
          </p:cNvPr>
          <p:cNvGrpSpPr/>
          <p:nvPr/>
        </p:nvGrpSpPr>
        <p:grpSpPr>
          <a:xfrm>
            <a:off x="518376" y="275880"/>
            <a:ext cx="562680" cy="459360"/>
            <a:chOff x="518376" y="275880"/>
            <a:chExt cx="562680" cy="45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2F918DC2-D563-9543-A618-37018D16237A}"/>
                    </a:ext>
                  </a:extLst>
                </p14:cNvPr>
                <p14:cNvContentPartPr/>
                <p14:nvPr/>
              </p14:nvContentPartPr>
              <p14:xfrm>
                <a:off x="518376" y="311880"/>
                <a:ext cx="264240" cy="4233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2F918DC2-D563-9543-A618-37018D16237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0816" y="304320"/>
                  <a:ext cx="27936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689FCA01-19B9-B14B-9E5F-CF8D18B7FC42}"/>
                    </a:ext>
                  </a:extLst>
                </p14:cNvPr>
                <p14:cNvContentPartPr/>
                <p14:nvPr/>
              </p14:nvContentPartPr>
              <p14:xfrm>
                <a:off x="933096" y="275880"/>
                <a:ext cx="147960" cy="1108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689FCA01-19B9-B14B-9E5F-CF8D18B7FC4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5536" y="268320"/>
                  <a:ext cx="16308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0D245F6E-B6C7-424B-B08F-426F1B030F71}"/>
              </a:ext>
            </a:extLst>
          </p:cNvPr>
          <p:cNvGrpSpPr/>
          <p:nvPr/>
        </p:nvGrpSpPr>
        <p:grpSpPr>
          <a:xfrm>
            <a:off x="7431096" y="385680"/>
            <a:ext cx="360" cy="360"/>
            <a:chOff x="7431096" y="38568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CCC96BC1-9A15-9A4E-8B05-DEB947A8CD52}"/>
                    </a:ext>
                  </a:extLst>
                </p14:cNvPr>
                <p14:cNvContentPartPr/>
                <p14:nvPr/>
              </p14:nvContentPartPr>
              <p14:xfrm>
                <a:off x="7431096" y="385680"/>
                <a:ext cx="360" cy="3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CCC96BC1-9A15-9A4E-8B05-DEB947A8CD5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426776" y="3813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AE6D1372-A681-1546-A410-3AD9F23D15B3}"/>
                    </a:ext>
                  </a:extLst>
                </p14:cNvPr>
                <p14:cNvContentPartPr/>
                <p14:nvPr/>
              </p14:nvContentPartPr>
              <p14:xfrm>
                <a:off x="7431096" y="385680"/>
                <a:ext cx="360" cy="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AE6D1372-A681-1546-A410-3AD9F23D15B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426776" y="3813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50AD0605-C6AA-D249-8C4D-093DBA374967}"/>
              </a:ext>
            </a:extLst>
          </p:cNvPr>
          <p:cNvGrpSpPr/>
          <p:nvPr/>
        </p:nvGrpSpPr>
        <p:grpSpPr>
          <a:xfrm>
            <a:off x="496056" y="766920"/>
            <a:ext cx="553680" cy="506880"/>
            <a:chOff x="496056" y="766920"/>
            <a:chExt cx="553680" cy="50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7AD76FAA-15D8-684C-BA7A-CB902623B8DA}"/>
                    </a:ext>
                  </a:extLst>
                </p14:cNvPr>
                <p14:cNvContentPartPr/>
                <p14:nvPr/>
              </p14:nvContentPartPr>
              <p14:xfrm>
                <a:off x="496056" y="858000"/>
                <a:ext cx="279000" cy="4158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7AD76FAA-15D8-684C-BA7A-CB902623B8D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8496" y="850440"/>
                  <a:ext cx="2941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7C6B6D61-5FB4-0548-A193-F6D927DBF987}"/>
                    </a:ext>
                  </a:extLst>
                </p14:cNvPr>
                <p14:cNvContentPartPr/>
                <p14:nvPr/>
              </p14:nvContentPartPr>
              <p14:xfrm>
                <a:off x="906096" y="766920"/>
                <a:ext cx="143640" cy="1551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7C6B6D61-5FB4-0548-A193-F6D927DBF98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8896" y="759360"/>
                  <a:ext cx="158400" cy="17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7C7A3018-9D4F-1A47-BCEE-ABB98C82D251}"/>
                  </a:ext>
                </a:extLst>
              </p14:cNvPr>
              <p14:cNvContentPartPr/>
              <p14:nvPr/>
            </p14:nvContentPartPr>
            <p14:xfrm>
              <a:off x="1587576" y="295680"/>
              <a:ext cx="261360" cy="31176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7C7A3018-9D4F-1A47-BCEE-ABB98C82D25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80016" y="288120"/>
                <a:ext cx="27648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F27B6A34-0E50-5B46-9EFC-42CE97A82254}"/>
                  </a:ext>
                </a:extLst>
              </p14:cNvPr>
              <p14:cNvContentPartPr/>
              <p14:nvPr/>
            </p14:nvContentPartPr>
            <p14:xfrm>
              <a:off x="1991856" y="314040"/>
              <a:ext cx="212400" cy="2955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F27B6A34-0E50-5B46-9EFC-42CE97A822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84296" y="306480"/>
                <a:ext cx="227520" cy="31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po 49">
            <a:extLst>
              <a:ext uri="{FF2B5EF4-FFF2-40B4-BE49-F238E27FC236}">
                <a16:creationId xmlns:a16="http://schemas.microsoft.com/office/drawing/2014/main" id="{CB8C2855-F3A7-F646-9EC4-667987886EE5}"/>
              </a:ext>
            </a:extLst>
          </p:cNvPr>
          <p:cNvGrpSpPr/>
          <p:nvPr/>
        </p:nvGrpSpPr>
        <p:grpSpPr>
          <a:xfrm>
            <a:off x="2111736" y="318360"/>
            <a:ext cx="429120" cy="340200"/>
            <a:chOff x="2111736" y="318360"/>
            <a:chExt cx="42912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60FC6419-225C-D14F-B793-9F202062F71B}"/>
                    </a:ext>
                  </a:extLst>
                </p14:cNvPr>
                <p14:cNvContentPartPr/>
                <p14:nvPr/>
              </p14:nvContentPartPr>
              <p14:xfrm>
                <a:off x="2111736" y="318360"/>
                <a:ext cx="319320" cy="8640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60FC6419-225C-D14F-B793-9F202062F71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04176" y="310800"/>
                  <a:ext cx="3344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A6F1C48F-E584-ED43-AE80-CC68BF0B9A97}"/>
                    </a:ext>
                  </a:extLst>
                </p14:cNvPr>
                <p14:cNvContentPartPr/>
                <p14:nvPr/>
              </p14:nvContentPartPr>
              <p14:xfrm>
                <a:off x="2314056" y="427080"/>
                <a:ext cx="226800" cy="2314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A6F1C48F-E584-ED43-AE80-CC68BF0B9A9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306496" y="419520"/>
                  <a:ext cx="24192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D91ECFFF-22F1-4B4E-B9E3-BD6018C4FD62}"/>
              </a:ext>
            </a:extLst>
          </p:cNvPr>
          <p:cNvGrpSpPr/>
          <p:nvPr/>
        </p:nvGrpSpPr>
        <p:grpSpPr>
          <a:xfrm>
            <a:off x="1661016" y="983640"/>
            <a:ext cx="624960" cy="263880"/>
            <a:chOff x="1661016" y="983640"/>
            <a:chExt cx="62496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5CCB2CA8-E8D0-F84D-A23B-07E7FE68C1AA}"/>
                    </a:ext>
                  </a:extLst>
                </p14:cNvPr>
                <p14:cNvContentPartPr/>
                <p14:nvPr/>
              </p14:nvContentPartPr>
              <p14:xfrm>
                <a:off x="1850736" y="991560"/>
                <a:ext cx="64080" cy="57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5CCB2CA8-E8D0-F84D-A23B-07E7FE68C1A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43176" y="984000"/>
                  <a:ext cx="79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5D00777D-A21F-4D49-96D0-98F296A53378}"/>
                    </a:ext>
                  </a:extLst>
                </p14:cNvPr>
                <p14:cNvContentPartPr/>
                <p14:nvPr/>
              </p14:nvContentPartPr>
              <p14:xfrm>
                <a:off x="1661016" y="985080"/>
                <a:ext cx="348120" cy="26244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5D00777D-A21F-4D49-96D0-98F296A5337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53456" y="977520"/>
                  <a:ext cx="3632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3F332AC8-0A4C-DD43-BE89-BFFE76E65AE6}"/>
                    </a:ext>
                  </a:extLst>
                </p14:cNvPr>
                <p14:cNvContentPartPr/>
                <p14:nvPr/>
              </p14:nvContentPartPr>
              <p14:xfrm>
                <a:off x="2085096" y="983640"/>
                <a:ext cx="200880" cy="1706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3F332AC8-0A4C-DD43-BE89-BFFE76E65AE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077536" y="976440"/>
                  <a:ext cx="216000" cy="18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4E7B4C62-18E6-1846-92D2-3136D66CB262}"/>
              </a:ext>
            </a:extLst>
          </p:cNvPr>
          <p:cNvGrpSpPr/>
          <p:nvPr/>
        </p:nvGrpSpPr>
        <p:grpSpPr>
          <a:xfrm>
            <a:off x="487056" y="1397640"/>
            <a:ext cx="568440" cy="488160"/>
            <a:chOff x="487056" y="1397640"/>
            <a:chExt cx="568440" cy="48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DC60BE40-C6FE-4649-AE6A-248D7196A6EF}"/>
                    </a:ext>
                  </a:extLst>
                </p14:cNvPr>
                <p14:cNvContentPartPr/>
                <p14:nvPr/>
              </p14:nvContentPartPr>
              <p14:xfrm>
                <a:off x="487056" y="1453800"/>
                <a:ext cx="296280" cy="4320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DC60BE40-C6FE-4649-AE6A-248D7196A6E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79496" y="1446240"/>
                  <a:ext cx="31140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E1682EE2-E6F9-B742-B9FA-F38EC321E4A9}"/>
                    </a:ext>
                  </a:extLst>
                </p14:cNvPr>
                <p14:cNvContentPartPr/>
                <p14:nvPr/>
              </p14:nvContentPartPr>
              <p14:xfrm>
                <a:off x="935256" y="1397640"/>
                <a:ext cx="120240" cy="13500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E1682EE2-E6F9-B742-B9FA-F38EC321E4A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28056" y="1390080"/>
                  <a:ext cx="135360" cy="15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F7C40498-DF59-DC42-87BE-38B505EAD4F2}"/>
                  </a:ext>
                </a:extLst>
              </p14:cNvPr>
              <p14:cNvContentPartPr/>
              <p14:nvPr/>
            </p14:nvContentPartPr>
            <p14:xfrm>
              <a:off x="9609096" y="4920240"/>
              <a:ext cx="360" cy="3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F7C40498-DF59-DC42-87BE-38B505EAD4F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04776" y="4915920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uppo 60">
            <a:extLst>
              <a:ext uri="{FF2B5EF4-FFF2-40B4-BE49-F238E27FC236}">
                <a16:creationId xmlns:a16="http://schemas.microsoft.com/office/drawing/2014/main" id="{28A7422B-60F3-BD47-933F-921F0E1CD89A}"/>
              </a:ext>
            </a:extLst>
          </p:cNvPr>
          <p:cNvGrpSpPr/>
          <p:nvPr/>
        </p:nvGrpSpPr>
        <p:grpSpPr>
          <a:xfrm>
            <a:off x="1632936" y="1486560"/>
            <a:ext cx="1203480" cy="492120"/>
            <a:chOff x="1632936" y="1486560"/>
            <a:chExt cx="1203480" cy="49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4DCA48E1-5F3C-EB4D-A37E-633646F4DCC2}"/>
                    </a:ext>
                  </a:extLst>
                </p14:cNvPr>
                <p14:cNvContentPartPr/>
                <p14:nvPr/>
              </p14:nvContentPartPr>
              <p14:xfrm>
                <a:off x="1744176" y="1536600"/>
                <a:ext cx="360" cy="3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4DCA48E1-5F3C-EB4D-A37E-633646F4DCC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36616" y="15290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AA08772E-775D-E04F-B113-E123CD96E88D}"/>
                    </a:ext>
                  </a:extLst>
                </p14:cNvPr>
                <p14:cNvContentPartPr/>
                <p14:nvPr/>
              </p14:nvContentPartPr>
              <p14:xfrm>
                <a:off x="1632936" y="1486560"/>
                <a:ext cx="262080" cy="38952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AA08772E-775D-E04F-B113-E123CD96E88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625376" y="1479000"/>
                  <a:ext cx="27720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5BE8724D-7334-7E41-821C-C9489DC3ACB5}"/>
                    </a:ext>
                  </a:extLst>
                </p14:cNvPr>
                <p14:cNvContentPartPr/>
                <p14:nvPr/>
              </p14:nvContentPartPr>
              <p14:xfrm>
                <a:off x="1970256" y="1812000"/>
                <a:ext cx="99000" cy="16668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5BE8724D-7334-7E41-821C-C9489DC3ACB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962696" y="1804440"/>
                  <a:ext cx="1141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A55A2E16-0BE1-9646-ACDB-9EAA7772DC97}"/>
                    </a:ext>
                  </a:extLst>
                </p14:cNvPr>
                <p14:cNvContentPartPr/>
                <p14:nvPr/>
              </p14:nvContentPartPr>
              <p14:xfrm>
                <a:off x="2218296" y="1521840"/>
                <a:ext cx="165600" cy="33228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A55A2E16-0BE1-9646-ACDB-9EAA7772DC9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210736" y="1514280"/>
                  <a:ext cx="18072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5DD10702-B79B-3946-B752-9F9D85DB0F5F}"/>
                    </a:ext>
                  </a:extLst>
                </p14:cNvPr>
                <p14:cNvContentPartPr/>
                <p14:nvPr/>
              </p14:nvContentPartPr>
              <p14:xfrm>
                <a:off x="2332776" y="1530120"/>
                <a:ext cx="287640" cy="2988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5DD10702-B79B-3946-B752-9F9D85DB0F5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325216" y="1522560"/>
                  <a:ext cx="3027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80150483-D3EA-CD49-AFD6-F178E335D153}"/>
                    </a:ext>
                  </a:extLst>
                </p14:cNvPr>
                <p14:cNvContentPartPr/>
                <p14:nvPr/>
              </p14:nvContentPartPr>
              <p14:xfrm>
                <a:off x="2632656" y="1802640"/>
                <a:ext cx="203760" cy="194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80150483-D3EA-CD49-AFD6-F178E335D15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625096" y="1795080"/>
                  <a:ext cx="218880" cy="3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5AEF50AD-B082-9946-B00B-D6F8CA9CE9CD}"/>
                  </a:ext>
                </a:extLst>
              </p14:cNvPr>
              <p14:cNvContentPartPr/>
              <p14:nvPr/>
            </p14:nvContentPartPr>
            <p14:xfrm>
              <a:off x="3061056" y="1445160"/>
              <a:ext cx="84240" cy="42660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5AEF50AD-B082-9946-B00B-D6F8CA9CE9C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053496" y="1437960"/>
                <a:ext cx="9900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BB6C285B-55A1-CF43-BD9F-762002650D25}"/>
                  </a:ext>
                </a:extLst>
              </p14:cNvPr>
              <p14:cNvContentPartPr/>
              <p14:nvPr/>
            </p14:nvContentPartPr>
            <p14:xfrm>
              <a:off x="3416376" y="1411320"/>
              <a:ext cx="729360" cy="49320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BB6C285B-55A1-CF43-BD9F-762002650D2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409176" y="1403760"/>
                <a:ext cx="744480" cy="50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F38F234E-A4AF-3443-AA56-C220586D9191}"/>
                  </a:ext>
                </a:extLst>
              </p14:cNvPr>
              <p14:cNvContentPartPr/>
              <p14:nvPr/>
            </p14:nvContentPartPr>
            <p14:xfrm>
              <a:off x="755256" y="2727120"/>
              <a:ext cx="7406640" cy="145296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F38F234E-A4AF-3443-AA56-C220586D919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47696" y="2719560"/>
                <a:ext cx="7421760" cy="14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3FAAA9C4-0147-B741-B1BF-C76D4E9448A6}"/>
                  </a:ext>
                </a:extLst>
              </p14:cNvPr>
              <p14:cNvContentPartPr/>
              <p14:nvPr/>
            </p14:nvContentPartPr>
            <p14:xfrm>
              <a:off x="549336" y="2521560"/>
              <a:ext cx="8124480" cy="334440"/>
            </p14:xfrm>
          </p:contentPart>
        </mc:Choice>
        <mc:Fallback xmlns=""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3FAAA9C4-0147-B741-B1BF-C76D4E9448A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42136" y="2514000"/>
                <a:ext cx="81396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E831036B-7F20-6640-9A59-2712675389A6}"/>
                  </a:ext>
                </a:extLst>
              </p14:cNvPr>
              <p14:cNvContentPartPr/>
              <p14:nvPr/>
            </p14:nvContentPartPr>
            <p14:xfrm>
              <a:off x="8335776" y="2278560"/>
              <a:ext cx="721800" cy="38844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E831036B-7F20-6640-9A59-2712675389A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328216" y="2271000"/>
                <a:ext cx="73692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123B79E8-B91B-334A-8A37-A0947CDC8060}"/>
                  </a:ext>
                </a:extLst>
              </p14:cNvPr>
              <p14:cNvContentPartPr/>
              <p14:nvPr/>
            </p14:nvContentPartPr>
            <p14:xfrm>
              <a:off x="585696" y="3024840"/>
              <a:ext cx="4588920" cy="18072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123B79E8-B91B-334A-8A37-A0947CDC806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78136" y="3017640"/>
                <a:ext cx="460368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CB3E1829-FA87-9B47-B972-39200EFE4312}"/>
                  </a:ext>
                </a:extLst>
              </p14:cNvPr>
              <p14:cNvContentPartPr/>
              <p14:nvPr/>
            </p14:nvContentPartPr>
            <p14:xfrm>
              <a:off x="410736" y="3234000"/>
              <a:ext cx="39600" cy="27000"/>
            </p14:xfrm>
          </p:contentPart>
        </mc:Choice>
        <mc:Fallback xmlns=""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CB3E1829-FA87-9B47-B972-39200EFE431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03176" y="3226440"/>
                <a:ext cx="54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BE33FC69-41D2-BE49-942F-4E2965996B63}"/>
                  </a:ext>
                </a:extLst>
              </p14:cNvPr>
              <p14:cNvContentPartPr/>
              <p14:nvPr/>
            </p14:nvContentPartPr>
            <p14:xfrm>
              <a:off x="5146536" y="3011160"/>
              <a:ext cx="71280" cy="7452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BE33FC69-41D2-BE49-942F-4E2965996B6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38976" y="3003600"/>
                <a:ext cx="8640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6" name="Input penna 75">
                <a:extLst>
                  <a:ext uri="{FF2B5EF4-FFF2-40B4-BE49-F238E27FC236}">
                    <a16:creationId xmlns:a16="http://schemas.microsoft.com/office/drawing/2014/main" id="{5E68E7A1-7EA1-A94F-B440-96C1B5331BAD}"/>
                  </a:ext>
                </a:extLst>
              </p14:cNvPr>
              <p14:cNvContentPartPr/>
              <p14:nvPr/>
            </p14:nvContentPartPr>
            <p14:xfrm>
              <a:off x="920496" y="5124000"/>
              <a:ext cx="2149200" cy="1129320"/>
            </p14:xfrm>
          </p:contentPart>
        </mc:Choice>
        <mc:Fallback xmlns="">
          <p:pic>
            <p:nvPicPr>
              <p:cNvPr id="76" name="Input penna 75">
                <a:extLst>
                  <a:ext uri="{FF2B5EF4-FFF2-40B4-BE49-F238E27FC236}">
                    <a16:creationId xmlns:a16="http://schemas.microsoft.com/office/drawing/2014/main" id="{5E68E7A1-7EA1-A94F-B440-96C1B5331BA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12936" y="5116440"/>
                <a:ext cx="2164320" cy="11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33" name="Input penna 132">
                <a:extLst>
                  <a:ext uri="{FF2B5EF4-FFF2-40B4-BE49-F238E27FC236}">
                    <a16:creationId xmlns:a16="http://schemas.microsoft.com/office/drawing/2014/main" id="{6E55938F-8418-124B-8E2E-3F5ADB4383B7}"/>
                  </a:ext>
                </a:extLst>
              </p14:cNvPr>
              <p14:cNvContentPartPr/>
              <p14:nvPr/>
            </p14:nvContentPartPr>
            <p14:xfrm>
              <a:off x="1355376" y="4456200"/>
              <a:ext cx="47160" cy="1462320"/>
            </p14:xfrm>
          </p:contentPart>
        </mc:Choice>
        <mc:Fallback xmlns="">
          <p:pic>
            <p:nvPicPr>
              <p:cNvPr id="133" name="Input penna 132">
                <a:extLst>
                  <a:ext uri="{FF2B5EF4-FFF2-40B4-BE49-F238E27FC236}">
                    <a16:creationId xmlns:a16="http://schemas.microsoft.com/office/drawing/2014/main" id="{6E55938F-8418-124B-8E2E-3F5ADB4383B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347816" y="4448640"/>
                <a:ext cx="62280" cy="14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35" name="Input penna 134">
                <a:extLst>
                  <a:ext uri="{FF2B5EF4-FFF2-40B4-BE49-F238E27FC236}">
                    <a16:creationId xmlns:a16="http://schemas.microsoft.com/office/drawing/2014/main" id="{538D9DE0-B7D4-674A-A4EE-7387A3C2DE2B}"/>
                  </a:ext>
                </a:extLst>
              </p14:cNvPr>
              <p14:cNvContentPartPr/>
              <p14:nvPr/>
            </p14:nvContentPartPr>
            <p14:xfrm>
              <a:off x="3760896" y="3113040"/>
              <a:ext cx="2444040" cy="3066480"/>
            </p14:xfrm>
          </p:contentPart>
        </mc:Choice>
        <mc:Fallback xmlns="">
          <p:pic>
            <p:nvPicPr>
              <p:cNvPr id="135" name="Input penna 134">
                <a:extLst>
                  <a:ext uri="{FF2B5EF4-FFF2-40B4-BE49-F238E27FC236}">
                    <a16:creationId xmlns:a16="http://schemas.microsoft.com/office/drawing/2014/main" id="{538D9DE0-B7D4-674A-A4EE-7387A3C2DE2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753336" y="3105480"/>
                <a:ext cx="2459160" cy="30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37" name="Input penna 136">
                <a:extLst>
                  <a:ext uri="{FF2B5EF4-FFF2-40B4-BE49-F238E27FC236}">
                    <a16:creationId xmlns:a16="http://schemas.microsoft.com/office/drawing/2014/main" id="{9F2371E3-BABC-434B-B31D-3B7D9439D700}"/>
                  </a:ext>
                </a:extLst>
              </p14:cNvPr>
              <p14:cNvContentPartPr/>
              <p14:nvPr/>
            </p14:nvContentPartPr>
            <p14:xfrm>
              <a:off x="4146816" y="4909080"/>
              <a:ext cx="14040" cy="766800"/>
            </p14:xfrm>
          </p:contentPart>
        </mc:Choice>
        <mc:Fallback xmlns="">
          <p:pic>
            <p:nvPicPr>
              <p:cNvPr id="137" name="Input penna 136">
                <a:extLst>
                  <a:ext uri="{FF2B5EF4-FFF2-40B4-BE49-F238E27FC236}">
                    <a16:creationId xmlns:a16="http://schemas.microsoft.com/office/drawing/2014/main" id="{9F2371E3-BABC-434B-B31D-3B7D9439D70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139256" y="4901520"/>
                <a:ext cx="29160" cy="78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38" name="Input penna 137">
                <a:extLst>
                  <a:ext uri="{FF2B5EF4-FFF2-40B4-BE49-F238E27FC236}">
                    <a16:creationId xmlns:a16="http://schemas.microsoft.com/office/drawing/2014/main" id="{AA12DFBC-1BF8-984E-A82E-5CDA742870A2}"/>
                  </a:ext>
                </a:extLst>
              </p14:cNvPr>
              <p14:cNvContentPartPr/>
              <p14:nvPr/>
            </p14:nvContentPartPr>
            <p14:xfrm>
              <a:off x="4617336" y="5341440"/>
              <a:ext cx="18360" cy="402120"/>
            </p14:xfrm>
          </p:contentPart>
        </mc:Choice>
        <mc:Fallback xmlns="">
          <p:pic>
            <p:nvPicPr>
              <p:cNvPr id="138" name="Input penna 137">
                <a:extLst>
                  <a:ext uri="{FF2B5EF4-FFF2-40B4-BE49-F238E27FC236}">
                    <a16:creationId xmlns:a16="http://schemas.microsoft.com/office/drawing/2014/main" id="{AA12DFBC-1BF8-984E-A82E-5CDA742870A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609776" y="5333880"/>
                <a:ext cx="3348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43" name="Input penna 142">
                <a:extLst>
                  <a:ext uri="{FF2B5EF4-FFF2-40B4-BE49-F238E27FC236}">
                    <a16:creationId xmlns:a16="http://schemas.microsoft.com/office/drawing/2014/main" id="{D28707F1-0147-0C49-8387-A43E2EC3AD52}"/>
                  </a:ext>
                </a:extLst>
              </p14:cNvPr>
              <p14:cNvContentPartPr/>
              <p14:nvPr/>
            </p14:nvContentPartPr>
            <p14:xfrm>
              <a:off x="5364696" y="3937800"/>
              <a:ext cx="3960" cy="20520"/>
            </p14:xfrm>
          </p:contentPart>
        </mc:Choice>
        <mc:Fallback xmlns="">
          <p:pic>
            <p:nvPicPr>
              <p:cNvPr id="143" name="Input penna 142">
                <a:extLst>
                  <a:ext uri="{FF2B5EF4-FFF2-40B4-BE49-F238E27FC236}">
                    <a16:creationId xmlns:a16="http://schemas.microsoft.com/office/drawing/2014/main" id="{D28707F1-0147-0C49-8387-A43E2EC3AD5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357136" y="3930240"/>
                <a:ext cx="1908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23" name="Input penna 222">
                <a:extLst>
                  <a:ext uri="{FF2B5EF4-FFF2-40B4-BE49-F238E27FC236}">
                    <a16:creationId xmlns:a16="http://schemas.microsoft.com/office/drawing/2014/main" id="{5F8F54C1-2790-174E-8E76-6D534ACFAC6A}"/>
                  </a:ext>
                </a:extLst>
              </p14:cNvPr>
              <p14:cNvContentPartPr/>
              <p14:nvPr/>
            </p14:nvContentPartPr>
            <p14:xfrm>
              <a:off x="1407216" y="2379720"/>
              <a:ext cx="8672760" cy="1744920"/>
            </p14:xfrm>
          </p:contentPart>
        </mc:Choice>
        <mc:Fallback xmlns="">
          <p:pic>
            <p:nvPicPr>
              <p:cNvPr id="223" name="Input penna 222">
                <a:extLst>
                  <a:ext uri="{FF2B5EF4-FFF2-40B4-BE49-F238E27FC236}">
                    <a16:creationId xmlns:a16="http://schemas.microsoft.com/office/drawing/2014/main" id="{5F8F54C1-2790-174E-8E76-6D534ACFAC6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76616" y="2349120"/>
                <a:ext cx="8733960" cy="180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24" name="Input penna 223">
                <a:extLst>
                  <a:ext uri="{FF2B5EF4-FFF2-40B4-BE49-F238E27FC236}">
                    <a16:creationId xmlns:a16="http://schemas.microsoft.com/office/drawing/2014/main" id="{CA39EA36-9B06-5D46-BE0D-17CDDDB85861}"/>
                  </a:ext>
                </a:extLst>
              </p14:cNvPr>
              <p14:cNvContentPartPr/>
              <p14:nvPr/>
            </p14:nvContentPartPr>
            <p14:xfrm>
              <a:off x="1437816" y="2674200"/>
              <a:ext cx="6863760" cy="1244880"/>
            </p14:xfrm>
          </p:contentPart>
        </mc:Choice>
        <mc:Fallback xmlns="">
          <p:pic>
            <p:nvPicPr>
              <p:cNvPr id="224" name="Input penna 223">
                <a:extLst>
                  <a:ext uri="{FF2B5EF4-FFF2-40B4-BE49-F238E27FC236}">
                    <a16:creationId xmlns:a16="http://schemas.microsoft.com/office/drawing/2014/main" id="{CA39EA36-9B06-5D46-BE0D-17CDDDB8586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407216" y="2643600"/>
                <a:ext cx="6925320" cy="130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6" name="Gruppo 225">
            <a:extLst>
              <a:ext uri="{FF2B5EF4-FFF2-40B4-BE49-F238E27FC236}">
                <a16:creationId xmlns:a16="http://schemas.microsoft.com/office/drawing/2014/main" id="{F0297BD9-B743-754A-8A1F-CF9E71E5993A}"/>
              </a:ext>
            </a:extLst>
          </p:cNvPr>
          <p:cNvGrpSpPr/>
          <p:nvPr/>
        </p:nvGrpSpPr>
        <p:grpSpPr>
          <a:xfrm>
            <a:off x="404256" y="2219160"/>
            <a:ext cx="9774000" cy="4159440"/>
            <a:chOff x="404256" y="2219160"/>
            <a:chExt cx="9774000" cy="415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B8F773F1-589E-1B43-BCD8-AC35957D17A6}"/>
                    </a:ext>
                  </a:extLst>
                </p14:cNvPr>
                <p14:cNvContentPartPr/>
                <p14:nvPr/>
              </p14:nvContentPartPr>
              <p14:xfrm>
                <a:off x="3318816" y="4007640"/>
                <a:ext cx="342720" cy="6912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B8F773F1-589E-1B43-BCD8-AC35957D17A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311256" y="4000440"/>
                  <a:ext cx="3578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3A461D4E-FE75-114A-B7C4-328B5F521311}"/>
                    </a:ext>
                  </a:extLst>
                </p14:cNvPr>
                <p14:cNvContentPartPr/>
                <p14:nvPr/>
              </p14:nvContentPartPr>
              <p14:xfrm>
                <a:off x="404256" y="4158480"/>
                <a:ext cx="452160" cy="309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3A461D4E-FE75-114A-B7C4-328B5F52131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96696" y="4150920"/>
                  <a:ext cx="4669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FB7BE857-CD62-8948-82A8-1ED15EE26355}"/>
                    </a:ext>
                  </a:extLst>
                </p14:cNvPr>
                <p14:cNvContentPartPr/>
                <p14:nvPr/>
              </p14:nvContentPartPr>
              <p14:xfrm>
                <a:off x="2550216" y="5097720"/>
                <a:ext cx="862200" cy="115704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FB7BE857-CD62-8948-82A8-1ED15EE2635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542656" y="5090160"/>
                  <a:ext cx="877320" cy="11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97173F3D-72E3-FC46-9192-C70A5FBF1790}"/>
                    </a:ext>
                  </a:extLst>
                </p14:cNvPr>
                <p14:cNvContentPartPr/>
                <p14:nvPr/>
              </p14:nvContentPartPr>
              <p14:xfrm>
                <a:off x="3314496" y="5084760"/>
                <a:ext cx="223920" cy="1944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97173F3D-72E3-FC46-9192-C70A5FBF179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306936" y="5077560"/>
                  <a:ext cx="2390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D78786B8-B27E-F34B-BC7F-A53B7229C49C}"/>
                    </a:ext>
                  </a:extLst>
                </p14:cNvPr>
                <p14:cNvContentPartPr/>
                <p14:nvPr/>
              </p14:nvContentPartPr>
              <p14:xfrm>
                <a:off x="3476496" y="4936440"/>
                <a:ext cx="51120" cy="29844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D78786B8-B27E-F34B-BC7F-A53B7229C49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468936" y="4928880"/>
                  <a:ext cx="662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2AEB5323-A025-6D4F-B37E-31DDB6063D7C}"/>
                    </a:ext>
                  </a:extLst>
                </p14:cNvPr>
                <p14:cNvContentPartPr/>
                <p14:nvPr/>
              </p14:nvContentPartPr>
              <p14:xfrm>
                <a:off x="3125856" y="4968120"/>
                <a:ext cx="22680" cy="39060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2AEB5323-A025-6D4F-B37E-31DDB6063D7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118296" y="4960920"/>
                  <a:ext cx="3780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13A5F734-8CD6-B449-8D68-A000C3CAAC17}"/>
                    </a:ext>
                  </a:extLst>
                </p14:cNvPr>
                <p14:cNvContentPartPr/>
                <p14:nvPr/>
              </p14:nvContentPartPr>
              <p14:xfrm>
                <a:off x="3520056" y="4913040"/>
                <a:ext cx="29880" cy="25452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13A5F734-8CD6-B449-8D68-A000C3CAAC1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512496" y="4905840"/>
                  <a:ext cx="450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FF7ABE14-30EA-1247-A15A-1DA7F8914930}"/>
                    </a:ext>
                  </a:extLst>
                </p14:cNvPr>
                <p14:cNvContentPartPr/>
                <p14:nvPr/>
              </p14:nvContentPartPr>
              <p14:xfrm>
                <a:off x="1321176" y="4524240"/>
                <a:ext cx="46080" cy="141264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FF7ABE14-30EA-1247-A15A-1DA7F891493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313616" y="4516680"/>
                  <a:ext cx="60840" cy="14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51BEC8E1-89F6-CA44-BAA7-4BD010D3C8F0}"/>
                    </a:ext>
                  </a:extLst>
                </p14:cNvPr>
                <p14:cNvContentPartPr/>
                <p14:nvPr/>
              </p14:nvContentPartPr>
              <p14:xfrm>
                <a:off x="3505296" y="4474200"/>
                <a:ext cx="33120" cy="118980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51BEC8E1-89F6-CA44-BAA7-4BD010D3C8F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497736" y="4466640"/>
                  <a:ext cx="48240" cy="12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15FB7B42-1501-4445-9E49-B5E5F40CCD89}"/>
                    </a:ext>
                  </a:extLst>
                </p14:cNvPr>
                <p14:cNvContentPartPr/>
                <p14:nvPr/>
              </p14:nvContentPartPr>
              <p14:xfrm>
                <a:off x="1833456" y="5084760"/>
                <a:ext cx="223920" cy="34164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15FB7B42-1501-4445-9E49-B5E5F40CCD8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825896" y="5077560"/>
                  <a:ext cx="23904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795EDA2F-9015-8040-A01C-C4EB18274F1B}"/>
                    </a:ext>
                  </a:extLst>
                </p14:cNvPr>
                <p14:cNvContentPartPr/>
                <p14:nvPr/>
              </p14:nvContentPartPr>
              <p14:xfrm>
                <a:off x="897096" y="5571480"/>
                <a:ext cx="107640" cy="26748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795EDA2F-9015-8040-A01C-C4EB18274F1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89536" y="5563920"/>
                  <a:ext cx="12240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FC64EE99-E5C2-F74E-BEFF-C5CE997CC87D}"/>
                    </a:ext>
                  </a:extLst>
                </p14:cNvPr>
                <p14:cNvContentPartPr/>
                <p14:nvPr/>
              </p14:nvContentPartPr>
              <p14:xfrm>
                <a:off x="2889336" y="5850480"/>
                <a:ext cx="47160" cy="32004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FC64EE99-E5C2-F74E-BEFF-C5CE997CC87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881776" y="5842920"/>
                  <a:ext cx="6192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7B399E9E-A61B-B049-A1E1-39B892DAA0AD}"/>
                    </a:ext>
                  </a:extLst>
                </p14:cNvPr>
                <p14:cNvContentPartPr/>
                <p14:nvPr/>
              </p14:nvContentPartPr>
              <p14:xfrm>
                <a:off x="2803296" y="5774160"/>
                <a:ext cx="267480" cy="8532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7B399E9E-A61B-B049-A1E1-39B892DAA0A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795736" y="5766600"/>
                  <a:ext cx="2826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7092B4EF-3F89-9141-ABDE-B27DB8DE9085}"/>
                    </a:ext>
                  </a:extLst>
                </p14:cNvPr>
                <p14:cNvContentPartPr/>
                <p14:nvPr/>
              </p14:nvContentPartPr>
              <p14:xfrm>
                <a:off x="1376256" y="5166480"/>
                <a:ext cx="68400" cy="13500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7092B4EF-3F89-9141-ABDE-B27DB8DE908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369056" y="5158920"/>
                  <a:ext cx="831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120F3AF4-3522-FD4B-9C93-C58DB5171CBB}"/>
                    </a:ext>
                  </a:extLst>
                </p14:cNvPr>
                <p14:cNvContentPartPr/>
                <p14:nvPr/>
              </p14:nvContentPartPr>
              <p14:xfrm>
                <a:off x="1384896" y="5223720"/>
                <a:ext cx="32040" cy="1944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120F3AF4-3522-FD4B-9C93-C58DB5171CB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377336" y="5216160"/>
                  <a:ext cx="471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2B607A9F-A238-7648-8B72-531F0AA4CAA5}"/>
                    </a:ext>
                  </a:extLst>
                </p14:cNvPr>
                <p14:cNvContentPartPr/>
                <p14:nvPr/>
              </p14:nvContentPartPr>
              <p14:xfrm>
                <a:off x="1587576" y="5432520"/>
                <a:ext cx="41760" cy="4068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2B607A9F-A238-7648-8B72-531F0AA4CAA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580016" y="5424960"/>
                  <a:ext cx="568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55A275ED-4B33-1842-A1D5-AAD0D68AEA2B}"/>
                    </a:ext>
                  </a:extLst>
                </p14:cNvPr>
                <p14:cNvContentPartPr/>
                <p14:nvPr/>
              </p14:nvContentPartPr>
              <p14:xfrm>
                <a:off x="1892856" y="5820600"/>
                <a:ext cx="374760" cy="46044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55A275ED-4B33-1842-A1D5-AAD0D68AEA2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885296" y="5813040"/>
                  <a:ext cx="389520" cy="47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DBE3DA7E-1BD3-6C4A-8CA2-EF53C0E79AF7}"/>
                    </a:ext>
                  </a:extLst>
                </p14:cNvPr>
                <p14:cNvContentPartPr/>
                <p14:nvPr/>
              </p14:nvContentPartPr>
              <p14:xfrm>
                <a:off x="2388936" y="6094200"/>
                <a:ext cx="34200" cy="28440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DBE3DA7E-1BD3-6C4A-8CA2-EF53C0E79AF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381376" y="6086640"/>
                  <a:ext cx="4932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2CE82243-8E2C-3547-AEE6-817E90FD0C75}"/>
                    </a:ext>
                  </a:extLst>
                </p14:cNvPr>
                <p14:cNvContentPartPr/>
                <p14:nvPr/>
              </p14:nvContentPartPr>
              <p14:xfrm>
                <a:off x="1885296" y="5040480"/>
                <a:ext cx="191160" cy="39780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2CE82243-8E2C-3547-AEE6-817E90FD0C7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877736" y="5032920"/>
                  <a:ext cx="20628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78A4F747-31EE-F44C-B44D-298AE4BACF01}"/>
                    </a:ext>
                  </a:extLst>
                </p14:cNvPr>
                <p14:cNvContentPartPr/>
                <p14:nvPr/>
              </p14:nvContentPartPr>
              <p14:xfrm>
                <a:off x="1689096" y="5624400"/>
                <a:ext cx="126000" cy="28944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78A4F747-31EE-F44C-B44D-298AE4BACF0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681536" y="5617200"/>
                  <a:ext cx="14112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DA409A51-D699-364A-955D-9D02520F96D4}"/>
                    </a:ext>
                  </a:extLst>
                </p14:cNvPr>
                <p14:cNvContentPartPr/>
                <p14:nvPr/>
              </p14:nvContentPartPr>
              <p14:xfrm>
                <a:off x="5572776" y="3803160"/>
                <a:ext cx="360720" cy="5436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DA409A51-D699-364A-955D-9D02520F96D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565216" y="3795600"/>
                  <a:ext cx="3758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179D516D-A9B6-9147-A178-D387601539C8}"/>
                    </a:ext>
                  </a:extLst>
                </p14:cNvPr>
                <p14:cNvContentPartPr/>
                <p14:nvPr/>
              </p14:nvContentPartPr>
              <p14:xfrm>
                <a:off x="5642976" y="4474200"/>
                <a:ext cx="448200" cy="9252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179D516D-A9B6-9147-A178-D387601539C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635416" y="4466640"/>
                  <a:ext cx="4633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14F9B65A-8DF6-604B-9B60-2DA1DA64CDCC}"/>
                    </a:ext>
                  </a:extLst>
                </p14:cNvPr>
                <p14:cNvContentPartPr/>
                <p14:nvPr/>
              </p14:nvContentPartPr>
              <p14:xfrm>
                <a:off x="6255336" y="3417240"/>
                <a:ext cx="240120" cy="55584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14F9B65A-8DF6-604B-9B60-2DA1DA64CDC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247776" y="3409680"/>
                  <a:ext cx="254880" cy="57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BD900A5F-6A09-894B-AE7F-5644D6F24BD2}"/>
                    </a:ext>
                  </a:extLst>
                </p14:cNvPr>
                <p14:cNvContentPartPr/>
                <p14:nvPr/>
              </p14:nvContentPartPr>
              <p14:xfrm>
                <a:off x="6566376" y="3709920"/>
                <a:ext cx="208800" cy="27180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BD900A5F-6A09-894B-AE7F-5644D6F24BD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558816" y="3702360"/>
                  <a:ext cx="2239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809B182A-E745-E944-A6E8-FEDFB837C387}"/>
                    </a:ext>
                  </a:extLst>
                </p14:cNvPr>
                <p14:cNvContentPartPr/>
                <p14:nvPr/>
              </p14:nvContentPartPr>
              <p14:xfrm>
                <a:off x="6680136" y="3712080"/>
                <a:ext cx="162720" cy="31320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809B182A-E745-E944-A6E8-FEDFB837C38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672936" y="3704520"/>
                  <a:ext cx="17784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D75F3004-89FE-9C43-844D-F9984A57E194}"/>
                    </a:ext>
                  </a:extLst>
                </p14:cNvPr>
                <p14:cNvContentPartPr/>
                <p14:nvPr/>
              </p14:nvContentPartPr>
              <p14:xfrm>
                <a:off x="6935016" y="3881640"/>
                <a:ext cx="102240" cy="684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D75F3004-89FE-9C43-844D-F9984A57E19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927456" y="3874080"/>
                  <a:ext cx="1173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6BBFFEF7-F394-AF4A-AC41-E28145E3EB31}"/>
                    </a:ext>
                  </a:extLst>
                </p14:cNvPr>
                <p14:cNvContentPartPr/>
                <p14:nvPr/>
              </p14:nvContentPartPr>
              <p14:xfrm>
                <a:off x="7135176" y="3439560"/>
                <a:ext cx="411840" cy="61956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6BBFFEF7-F394-AF4A-AC41-E28145E3EB3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127616" y="3432000"/>
                  <a:ext cx="426960" cy="63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5B59F90B-AE34-524C-B30E-574B0000D920}"/>
                    </a:ext>
                  </a:extLst>
                </p14:cNvPr>
                <p14:cNvContentPartPr/>
                <p14:nvPr/>
              </p14:nvContentPartPr>
              <p14:xfrm>
                <a:off x="7491576" y="3570600"/>
                <a:ext cx="708480" cy="48384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5B59F90B-AE34-524C-B30E-574B0000D92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484016" y="3563400"/>
                  <a:ext cx="723600" cy="49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BE077172-E1A5-D145-944B-A61AE84078DA}"/>
                    </a:ext>
                  </a:extLst>
                </p14:cNvPr>
                <p14:cNvContentPartPr/>
                <p14:nvPr/>
              </p14:nvContentPartPr>
              <p14:xfrm>
                <a:off x="6289176" y="4271880"/>
                <a:ext cx="34200" cy="33552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BE077172-E1A5-D145-944B-A61AE84078D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281616" y="4264320"/>
                  <a:ext cx="4932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5055F17E-C2EF-AC42-B380-44076A0F5429}"/>
                    </a:ext>
                  </a:extLst>
                </p14:cNvPr>
                <p14:cNvContentPartPr/>
                <p14:nvPr/>
              </p14:nvContentPartPr>
              <p14:xfrm>
                <a:off x="6203496" y="4383120"/>
                <a:ext cx="259200" cy="2700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5055F17E-C2EF-AC42-B380-44076A0F542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195936" y="4375560"/>
                  <a:ext cx="273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4E331F15-E347-324D-9EF7-70DB1BB56F96}"/>
                    </a:ext>
                  </a:extLst>
                </p14:cNvPr>
                <p14:cNvContentPartPr/>
                <p14:nvPr/>
              </p14:nvContentPartPr>
              <p14:xfrm>
                <a:off x="6338856" y="4496520"/>
                <a:ext cx="816120" cy="36936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4E331F15-E347-324D-9EF7-70DB1BB56F9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331296" y="4488960"/>
                  <a:ext cx="83124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48578EE5-EE35-4D48-B414-08933CFB7715}"/>
                    </a:ext>
                  </a:extLst>
                </p14:cNvPr>
                <p14:cNvContentPartPr/>
                <p14:nvPr/>
              </p14:nvContentPartPr>
              <p14:xfrm>
                <a:off x="7190256" y="4499760"/>
                <a:ext cx="1217520" cy="49572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48578EE5-EE35-4D48-B414-08933CFB771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182696" y="4492200"/>
                  <a:ext cx="1232640" cy="51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2E22A39D-9BCA-C445-909F-41B317ACA667}"/>
                    </a:ext>
                  </a:extLst>
                </p14:cNvPr>
                <p14:cNvContentPartPr/>
                <p14:nvPr/>
              </p14:nvContentPartPr>
              <p14:xfrm>
                <a:off x="8510376" y="4354320"/>
                <a:ext cx="27000" cy="2988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2E22A39D-9BCA-C445-909F-41B317ACA66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502816" y="4346760"/>
                  <a:ext cx="417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A8C78CF8-9F5D-974C-A9AA-3A90DF70FE6D}"/>
                    </a:ext>
                  </a:extLst>
                </p14:cNvPr>
                <p14:cNvContentPartPr/>
                <p14:nvPr/>
              </p14:nvContentPartPr>
              <p14:xfrm>
                <a:off x="8537016" y="4526040"/>
                <a:ext cx="185040" cy="23904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A8C78CF8-9F5D-974C-A9AA-3A90DF70FE6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529456" y="4518840"/>
                  <a:ext cx="1998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C0587557-BB63-1847-90D7-0F274B7F199D}"/>
                    </a:ext>
                  </a:extLst>
                </p14:cNvPr>
                <p14:cNvContentPartPr/>
                <p14:nvPr/>
              </p14:nvContentPartPr>
              <p14:xfrm>
                <a:off x="8679936" y="4568160"/>
                <a:ext cx="275040" cy="26100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C0587557-BB63-1847-90D7-0F274B7F199D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672376" y="4560600"/>
                  <a:ext cx="2901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110927F3-CBCC-534F-A68C-7EE847B18F19}"/>
                    </a:ext>
                  </a:extLst>
                </p14:cNvPr>
                <p14:cNvContentPartPr/>
                <p14:nvPr/>
              </p14:nvContentPartPr>
              <p14:xfrm>
                <a:off x="5624616" y="5521800"/>
                <a:ext cx="350280" cy="3852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110927F3-CBCC-534F-A68C-7EE847B18F1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617056" y="5514240"/>
                  <a:ext cx="3654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8C7710D9-FF22-4E47-895F-46EBC627F184}"/>
                    </a:ext>
                  </a:extLst>
                </p14:cNvPr>
                <p14:cNvContentPartPr/>
                <p14:nvPr/>
              </p14:nvContentPartPr>
              <p14:xfrm>
                <a:off x="6266856" y="5152800"/>
                <a:ext cx="29160" cy="43920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8C7710D9-FF22-4E47-895F-46EBC627F18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259656" y="5145240"/>
                  <a:ext cx="4392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A2B9748C-DD20-F94C-960A-736482BA8A5A}"/>
                    </a:ext>
                  </a:extLst>
                </p14:cNvPr>
                <p14:cNvContentPartPr/>
                <p14:nvPr/>
              </p14:nvContentPartPr>
              <p14:xfrm>
                <a:off x="6330576" y="5347920"/>
                <a:ext cx="226080" cy="17748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A2B9748C-DD20-F94C-960A-736482BA8A5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323016" y="5340360"/>
                  <a:ext cx="2412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C33BD32F-45FC-3B47-BF81-3753728C7DBB}"/>
                    </a:ext>
                  </a:extLst>
                </p14:cNvPr>
                <p14:cNvContentPartPr/>
                <p14:nvPr/>
              </p14:nvContentPartPr>
              <p14:xfrm>
                <a:off x="6632616" y="5309760"/>
                <a:ext cx="52200" cy="21024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C33BD32F-45FC-3B47-BF81-3753728C7DB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625416" y="5302200"/>
                  <a:ext cx="673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EEAD4067-897D-A848-ABEA-3F399B3967BF}"/>
                    </a:ext>
                  </a:extLst>
                </p14:cNvPr>
                <p14:cNvContentPartPr/>
                <p14:nvPr/>
              </p14:nvContentPartPr>
              <p14:xfrm>
                <a:off x="6750336" y="5074320"/>
                <a:ext cx="24840" cy="3096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EEAD4067-897D-A848-ABEA-3F399B3967B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742776" y="5066760"/>
                  <a:ext cx="399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8D1DD239-34FE-564A-B1E4-DD5B815E9373}"/>
                    </a:ext>
                  </a:extLst>
                </p14:cNvPr>
                <p14:cNvContentPartPr/>
                <p14:nvPr/>
              </p14:nvContentPartPr>
              <p14:xfrm>
                <a:off x="6832416" y="5391480"/>
                <a:ext cx="178200" cy="54108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8D1DD239-34FE-564A-B1E4-DD5B815E9373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824856" y="5383920"/>
                  <a:ext cx="19332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3394EA3C-8A01-C148-8A9D-57F87BE4F53D}"/>
                    </a:ext>
                  </a:extLst>
                </p14:cNvPr>
                <p14:cNvContentPartPr/>
                <p14:nvPr/>
              </p14:nvContentPartPr>
              <p14:xfrm>
                <a:off x="7097736" y="5052000"/>
                <a:ext cx="320040" cy="46548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3394EA3C-8A01-C148-8A9D-57F87BE4F53D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090176" y="5044440"/>
                  <a:ext cx="33516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DBC2ECB4-4791-6A48-BADD-C28BD2B44E41}"/>
                    </a:ext>
                  </a:extLst>
                </p14:cNvPr>
                <p14:cNvContentPartPr/>
                <p14:nvPr/>
              </p14:nvContentPartPr>
              <p14:xfrm>
                <a:off x="7565736" y="5344680"/>
                <a:ext cx="114840" cy="7992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DBC2ECB4-4791-6A48-BADD-C28BD2B44E41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558176" y="5337120"/>
                  <a:ext cx="1299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F91B01C2-AE50-9346-8FF2-716947E454C6}"/>
                    </a:ext>
                  </a:extLst>
                </p14:cNvPr>
                <p14:cNvContentPartPr/>
                <p14:nvPr/>
              </p14:nvContentPartPr>
              <p14:xfrm>
                <a:off x="7849776" y="5027520"/>
                <a:ext cx="407160" cy="54756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F91B01C2-AE50-9346-8FF2-716947E454C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842216" y="5020320"/>
                  <a:ext cx="42228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E3658582-A710-3243-AC84-D98F5B05A7C7}"/>
                    </a:ext>
                  </a:extLst>
                </p14:cNvPr>
                <p14:cNvContentPartPr/>
                <p14:nvPr/>
              </p14:nvContentPartPr>
              <p14:xfrm>
                <a:off x="8247576" y="5165400"/>
                <a:ext cx="900360" cy="40284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E3658582-A710-3243-AC84-D98F5B05A7C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240016" y="5157840"/>
                  <a:ext cx="91548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A2715556-410B-3C47-84C1-F1F4C59E46F4}"/>
                    </a:ext>
                  </a:extLst>
                </p14:cNvPr>
                <p14:cNvContentPartPr/>
                <p14:nvPr/>
              </p14:nvContentPartPr>
              <p14:xfrm>
                <a:off x="5089296" y="3981360"/>
                <a:ext cx="66960" cy="58464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A2715556-410B-3C47-84C1-F1F4C59E46F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081736" y="3973800"/>
                  <a:ext cx="82080" cy="59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5E6902C6-8370-164F-ADF5-8322F14C0C25}"/>
                    </a:ext>
                  </a:extLst>
                </p14:cNvPr>
                <p14:cNvContentPartPr/>
                <p14:nvPr/>
              </p14:nvContentPartPr>
              <p14:xfrm>
                <a:off x="5183616" y="3933480"/>
                <a:ext cx="16200" cy="56556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5E6902C6-8370-164F-ADF5-8322F14C0C25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176056" y="3925920"/>
                  <a:ext cx="31320" cy="58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C88A9BC6-B365-1A4C-8267-0B5EFC19DA09}"/>
                    </a:ext>
                  </a:extLst>
                </p14:cNvPr>
                <p14:cNvContentPartPr/>
                <p14:nvPr/>
              </p14:nvContentPartPr>
              <p14:xfrm>
                <a:off x="5374416" y="3839160"/>
                <a:ext cx="76680" cy="70632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C88A9BC6-B365-1A4C-8267-0B5EFC19DA0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366856" y="3831600"/>
                  <a:ext cx="91800" cy="72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8461BF46-5977-9044-AD7E-5DE11D6A038B}"/>
                    </a:ext>
                  </a:extLst>
                </p14:cNvPr>
                <p14:cNvContentPartPr/>
                <p14:nvPr/>
              </p14:nvContentPartPr>
              <p14:xfrm>
                <a:off x="5738016" y="2365680"/>
                <a:ext cx="1974240" cy="14364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8461BF46-5977-9044-AD7E-5DE11D6A038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730456" y="2358120"/>
                  <a:ext cx="198936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5E5277FD-0836-F64F-8989-2CF1C6673A8F}"/>
                    </a:ext>
                  </a:extLst>
                </p14:cNvPr>
                <p14:cNvContentPartPr/>
                <p14:nvPr/>
              </p14:nvContentPartPr>
              <p14:xfrm>
                <a:off x="5519496" y="2219160"/>
                <a:ext cx="663840" cy="33012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5E5277FD-0836-F64F-8989-2CF1C6673A8F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511936" y="2211600"/>
                  <a:ext cx="67860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188E509C-D322-2541-A4B2-DF79636D11B5}"/>
                    </a:ext>
                  </a:extLst>
                </p14:cNvPr>
                <p14:cNvContentPartPr/>
                <p14:nvPr/>
              </p14:nvContentPartPr>
              <p14:xfrm>
                <a:off x="8051376" y="2358120"/>
                <a:ext cx="1296000" cy="35640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188E509C-D322-2541-A4B2-DF79636D11B5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043816" y="2350560"/>
                  <a:ext cx="131076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72EF74CE-C4D0-8B4C-8115-260581B2AAD9}"/>
                    </a:ext>
                  </a:extLst>
                </p14:cNvPr>
                <p14:cNvContentPartPr/>
                <p14:nvPr/>
              </p14:nvContentPartPr>
              <p14:xfrm>
                <a:off x="8745816" y="2469360"/>
                <a:ext cx="360" cy="36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72EF74CE-C4D0-8B4C-8115-260581B2AAD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38256" y="24618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0A71BB57-8213-F443-BA5F-76BBADEAD86D}"/>
                    </a:ext>
                  </a:extLst>
                </p14:cNvPr>
                <p14:cNvContentPartPr/>
                <p14:nvPr/>
              </p14:nvContentPartPr>
              <p14:xfrm>
                <a:off x="8700096" y="2469360"/>
                <a:ext cx="203040" cy="15300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0A71BB57-8213-F443-BA5F-76BBADEAD86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692536" y="2461800"/>
                  <a:ext cx="2178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4D21FC7E-6C84-8A42-BC7C-7C787497CFC8}"/>
                    </a:ext>
                  </a:extLst>
                </p14:cNvPr>
                <p14:cNvContentPartPr/>
                <p14:nvPr/>
              </p14:nvContentPartPr>
              <p14:xfrm>
                <a:off x="7268736" y="2479080"/>
                <a:ext cx="2252160" cy="46152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4D21FC7E-6C84-8A42-BC7C-7C787497CFC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261176" y="2471520"/>
                  <a:ext cx="226728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4AA4687C-90CE-004C-ACAD-B1F5BAB3A122}"/>
                    </a:ext>
                  </a:extLst>
                </p14:cNvPr>
                <p14:cNvContentPartPr/>
                <p14:nvPr/>
              </p14:nvContentPartPr>
              <p14:xfrm>
                <a:off x="7174416" y="2860680"/>
                <a:ext cx="36360" cy="2484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4AA4687C-90CE-004C-ACAD-B1F5BAB3A12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166856" y="2853120"/>
                  <a:ext cx="514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9CA50305-6142-9B4C-A50F-E7A61798D196}"/>
                    </a:ext>
                  </a:extLst>
                </p14:cNvPr>
                <p14:cNvContentPartPr/>
                <p14:nvPr/>
              </p14:nvContentPartPr>
              <p14:xfrm>
                <a:off x="5098656" y="2878680"/>
                <a:ext cx="2008440" cy="18180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9CA50305-6142-9B4C-A50F-E7A61798D19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091096" y="2871120"/>
                  <a:ext cx="20235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73729389-F2F0-E643-8BA8-F378A5A04930}"/>
                    </a:ext>
                  </a:extLst>
                </p14:cNvPr>
                <p14:cNvContentPartPr/>
                <p14:nvPr/>
              </p14:nvContentPartPr>
              <p14:xfrm>
                <a:off x="5198376" y="3042120"/>
                <a:ext cx="138240" cy="5760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73729389-F2F0-E643-8BA8-F378A5A0493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190816" y="3034560"/>
                  <a:ext cx="1533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39419352-78D9-D549-9574-5F384ACE0F00}"/>
                    </a:ext>
                  </a:extLst>
                </p14:cNvPr>
                <p14:cNvContentPartPr/>
                <p14:nvPr/>
              </p14:nvContentPartPr>
              <p14:xfrm>
                <a:off x="2116416" y="3458640"/>
                <a:ext cx="2356200" cy="64692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39419352-78D9-D549-9574-5F384ACE0F0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08856" y="3451080"/>
                  <a:ext cx="2371320" cy="6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80E4CCB1-76CD-FE4C-8D77-620EA9D368E5}"/>
                    </a:ext>
                  </a:extLst>
                </p14:cNvPr>
                <p14:cNvContentPartPr/>
                <p14:nvPr/>
              </p14:nvContentPartPr>
              <p14:xfrm>
                <a:off x="2735616" y="3905040"/>
                <a:ext cx="176400" cy="13500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80E4CCB1-76CD-FE4C-8D77-620EA9D368E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728056" y="3897480"/>
                  <a:ext cx="1915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F0524D62-2070-BA4F-90EE-736EB5C6F632}"/>
                    </a:ext>
                  </a:extLst>
                </p14:cNvPr>
                <p14:cNvContentPartPr/>
                <p14:nvPr/>
              </p14:nvContentPartPr>
              <p14:xfrm>
                <a:off x="2960616" y="3874440"/>
                <a:ext cx="113400" cy="11988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F0524D62-2070-BA4F-90EE-736EB5C6F63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53056" y="3866880"/>
                  <a:ext cx="1285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28CC57A1-4DC9-0D42-99BD-63119D9B84CA}"/>
                    </a:ext>
                  </a:extLst>
                </p14:cNvPr>
                <p14:cNvContentPartPr/>
                <p14:nvPr/>
              </p14:nvContentPartPr>
              <p14:xfrm>
                <a:off x="3182736" y="3846720"/>
                <a:ext cx="86400" cy="12744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28CC57A1-4DC9-0D42-99BD-63119D9B84C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175176" y="3839160"/>
                  <a:ext cx="101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D9A3FF64-9BF0-0F43-AFB8-C01E34F8E3BA}"/>
                    </a:ext>
                  </a:extLst>
                </p14:cNvPr>
                <p14:cNvContentPartPr/>
                <p14:nvPr/>
              </p14:nvContentPartPr>
              <p14:xfrm>
                <a:off x="3410256" y="3822240"/>
                <a:ext cx="79560" cy="11916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D9A3FF64-9BF0-0F43-AFB8-C01E34F8E3B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402696" y="3814680"/>
                  <a:ext cx="943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32AA194C-64AB-2442-9AE0-5909FBBB5E26}"/>
                    </a:ext>
                  </a:extLst>
                </p14:cNvPr>
                <p14:cNvContentPartPr/>
                <p14:nvPr/>
              </p14:nvContentPartPr>
              <p14:xfrm>
                <a:off x="3685296" y="3754560"/>
                <a:ext cx="65160" cy="9684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32AA194C-64AB-2442-9AE0-5909FBBB5E2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678096" y="3747000"/>
                  <a:ext cx="802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B9DC3E28-86C5-AD48-BF4A-189ABCEEA8D6}"/>
                    </a:ext>
                  </a:extLst>
                </p14:cNvPr>
                <p14:cNvContentPartPr/>
                <p14:nvPr/>
              </p14:nvContentPartPr>
              <p14:xfrm>
                <a:off x="3849816" y="3701640"/>
                <a:ext cx="77760" cy="12096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B9DC3E28-86C5-AD48-BF4A-189ABCEEA8D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842256" y="3694080"/>
                  <a:ext cx="928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40E6C9A2-327B-9F46-B420-EC43A22F33CB}"/>
                    </a:ext>
                  </a:extLst>
                </p14:cNvPr>
                <p14:cNvContentPartPr/>
                <p14:nvPr/>
              </p14:nvContentPartPr>
              <p14:xfrm>
                <a:off x="3908136" y="3719280"/>
                <a:ext cx="38520" cy="4284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40E6C9A2-327B-9F46-B420-EC43A22F33C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900576" y="3711720"/>
                  <a:ext cx="536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F364B6D4-898F-7B4A-96AE-3B63089C6B59}"/>
                    </a:ext>
                  </a:extLst>
                </p14:cNvPr>
                <p14:cNvContentPartPr/>
                <p14:nvPr/>
              </p14:nvContentPartPr>
              <p14:xfrm>
                <a:off x="4144656" y="3090720"/>
                <a:ext cx="987480" cy="51984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F364B6D4-898F-7B4A-96AE-3B63089C6B59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137096" y="3083160"/>
                  <a:ext cx="100260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83C0938B-0518-A043-83EF-EF067657234D}"/>
                    </a:ext>
                  </a:extLst>
                </p14:cNvPr>
                <p14:cNvContentPartPr/>
                <p14:nvPr/>
              </p14:nvContentPartPr>
              <p14:xfrm>
                <a:off x="3903816" y="2977320"/>
                <a:ext cx="1216440" cy="70740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83C0938B-0518-A043-83EF-EF067657234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896256" y="2969760"/>
                  <a:ext cx="1231560" cy="72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626EC68F-4397-1A4D-9CD4-60F052D7F979}"/>
                    </a:ext>
                  </a:extLst>
                </p14:cNvPr>
                <p14:cNvContentPartPr/>
                <p14:nvPr/>
              </p14:nvContentPartPr>
              <p14:xfrm>
                <a:off x="3704736" y="3098280"/>
                <a:ext cx="974520" cy="69264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626EC68F-4397-1A4D-9CD4-60F052D7F97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697176" y="3090720"/>
                  <a:ext cx="989640" cy="70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23CD879B-2BAC-594D-9EC6-0E54C9334605}"/>
                    </a:ext>
                  </a:extLst>
                </p14:cNvPr>
                <p14:cNvContentPartPr/>
                <p14:nvPr/>
              </p14:nvContentPartPr>
              <p14:xfrm>
                <a:off x="4065456" y="2625240"/>
                <a:ext cx="49680" cy="38088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23CD879B-2BAC-594D-9EC6-0E54C933460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058256" y="2617680"/>
                  <a:ext cx="6480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F54FA71F-2915-1B42-B5E9-C89DAA50BC0A}"/>
                    </a:ext>
                  </a:extLst>
                </p14:cNvPr>
                <p14:cNvContentPartPr/>
                <p14:nvPr/>
              </p14:nvContentPartPr>
              <p14:xfrm>
                <a:off x="3982296" y="2625240"/>
                <a:ext cx="234720" cy="28332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F54FA71F-2915-1B42-B5E9-C89DAA50BC0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974736" y="2617680"/>
                  <a:ext cx="24984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6C1D120E-E4D5-D042-8A15-E3F50F446F58}"/>
                    </a:ext>
                  </a:extLst>
                </p14:cNvPr>
                <p14:cNvContentPartPr/>
                <p14:nvPr/>
              </p14:nvContentPartPr>
              <p14:xfrm>
                <a:off x="2438616" y="3984600"/>
                <a:ext cx="9000" cy="468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6C1D120E-E4D5-D042-8A15-E3F50F446F5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431056" y="3977040"/>
                  <a:ext cx="237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B4E688C8-1E94-314D-B34E-4A5FFF01EFB3}"/>
                    </a:ext>
                  </a:extLst>
                </p14:cNvPr>
                <p14:cNvContentPartPr/>
                <p14:nvPr/>
              </p14:nvContentPartPr>
              <p14:xfrm>
                <a:off x="2564976" y="3882720"/>
                <a:ext cx="356400" cy="8820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B4E688C8-1E94-314D-B34E-4A5FFF01EFB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557416" y="3875160"/>
                  <a:ext cx="3715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E258CB3D-3EBC-8B4A-8C67-32511D513F76}"/>
                    </a:ext>
                  </a:extLst>
                </p14:cNvPr>
                <p14:cNvContentPartPr/>
                <p14:nvPr/>
              </p14:nvContentPartPr>
              <p14:xfrm>
                <a:off x="3002736" y="3842400"/>
                <a:ext cx="94680" cy="2484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E258CB3D-3EBC-8B4A-8C67-32511D513F7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995176" y="3834840"/>
                  <a:ext cx="1098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8E702BC9-EB01-9144-9C0D-46B040D43C38}"/>
                    </a:ext>
                  </a:extLst>
                </p14:cNvPr>
                <p14:cNvContentPartPr/>
                <p14:nvPr/>
              </p14:nvContentPartPr>
              <p14:xfrm>
                <a:off x="3173376" y="3802080"/>
                <a:ext cx="132840" cy="291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8E702BC9-EB01-9144-9C0D-46B040D43C3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165816" y="3794520"/>
                  <a:ext cx="1479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DB05A741-ED60-8D49-8862-F1F536184D0A}"/>
                    </a:ext>
                  </a:extLst>
                </p14:cNvPr>
                <p14:cNvContentPartPr/>
                <p14:nvPr/>
              </p14:nvContentPartPr>
              <p14:xfrm>
                <a:off x="3365256" y="3361080"/>
                <a:ext cx="884520" cy="42228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DB05A741-ED60-8D49-8862-F1F536184D0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357696" y="3353520"/>
                  <a:ext cx="89964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2FCFE947-7CE2-494B-A64A-F8E5C2FA2647}"/>
                    </a:ext>
                  </a:extLst>
                </p14:cNvPr>
                <p14:cNvContentPartPr/>
                <p14:nvPr/>
              </p14:nvContentPartPr>
              <p14:xfrm>
                <a:off x="5846016" y="2732520"/>
                <a:ext cx="1611720" cy="11160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2FCFE947-7CE2-494B-A64A-F8E5C2FA2647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838456" y="2724960"/>
                  <a:ext cx="16268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10F03945-8E52-404C-B173-065390061158}"/>
                    </a:ext>
                  </a:extLst>
                </p14:cNvPr>
                <p14:cNvContentPartPr/>
                <p14:nvPr/>
              </p14:nvContentPartPr>
              <p14:xfrm>
                <a:off x="6293496" y="2789760"/>
                <a:ext cx="1304280" cy="4932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10F03945-8E52-404C-B173-06539006115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285936" y="2782200"/>
                  <a:ext cx="13194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83A96C2A-3C15-C549-B9CE-C88D2FA21CE8}"/>
                    </a:ext>
                  </a:extLst>
                </p14:cNvPr>
                <p14:cNvContentPartPr/>
                <p14:nvPr/>
              </p14:nvContentPartPr>
              <p14:xfrm>
                <a:off x="7436496" y="2652960"/>
                <a:ext cx="905760" cy="5976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83A96C2A-3C15-C549-B9CE-C88D2FA21CE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428936" y="2645400"/>
                  <a:ext cx="9208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052BECDC-BBC9-7A45-9187-998A73BFF80B}"/>
                    </a:ext>
                  </a:extLst>
                </p14:cNvPr>
                <p14:cNvContentPartPr/>
                <p14:nvPr/>
              </p14:nvContentPartPr>
              <p14:xfrm>
                <a:off x="8273856" y="2619840"/>
                <a:ext cx="612720" cy="1944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052BECDC-BBC9-7A45-9187-998A73BFF80B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266296" y="2612640"/>
                  <a:ext cx="6278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623CCC0D-232D-A449-9477-7AA2BE495AB9}"/>
                    </a:ext>
                  </a:extLst>
                </p14:cNvPr>
                <p14:cNvContentPartPr/>
                <p14:nvPr/>
              </p14:nvContentPartPr>
              <p14:xfrm>
                <a:off x="4350216" y="3331200"/>
                <a:ext cx="32040" cy="2484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623CCC0D-232D-A449-9477-7AA2BE495AB9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342656" y="3324000"/>
                  <a:ext cx="471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F322EAFB-5947-244E-8CEA-ABF433517C4A}"/>
                    </a:ext>
                  </a:extLst>
                </p14:cNvPr>
                <p14:cNvContentPartPr/>
                <p14:nvPr/>
              </p14:nvContentPartPr>
              <p14:xfrm>
                <a:off x="4565496" y="2969760"/>
                <a:ext cx="659880" cy="29304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F322EAFB-5947-244E-8CEA-ABF433517C4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557936" y="2962200"/>
                  <a:ext cx="6750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8CBA6996-B8A0-BC41-81D8-D1256C8C5B13}"/>
                    </a:ext>
                  </a:extLst>
                </p14:cNvPr>
                <p14:cNvContentPartPr/>
                <p14:nvPr/>
              </p14:nvContentPartPr>
              <p14:xfrm>
                <a:off x="4436976" y="3180720"/>
                <a:ext cx="563400" cy="24624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8CBA6996-B8A0-BC41-81D8-D1256C8C5B1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429776" y="3173160"/>
                  <a:ext cx="5785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0ABE6186-33D0-6A45-AA14-FD3ACD2D1469}"/>
                    </a:ext>
                  </a:extLst>
                </p14:cNvPr>
                <p14:cNvContentPartPr/>
                <p14:nvPr/>
              </p14:nvContentPartPr>
              <p14:xfrm>
                <a:off x="4406376" y="3350640"/>
                <a:ext cx="142560" cy="5976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0ABE6186-33D0-6A45-AA14-FD3ACD2D1469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398816" y="3343080"/>
                  <a:ext cx="1573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8F77DAEC-49EE-794C-9BCE-1F231116D13E}"/>
                    </a:ext>
                  </a:extLst>
                </p14:cNvPr>
                <p14:cNvContentPartPr/>
                <p14:nvPr/>
              </p14:nvContentPartPr>
              <p14:xfrm>
                <a:off x="1985016" y="3484200"/>
                <a:ext cx="2563920" cy="64296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8F77DAEC-49EE-794C-9BCE-1F231116D13E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977456" y="3476640"/>
                  <a:ext cx="2579040" cy="65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BC8C2F46-7DC3-6840-B1A7-3487A356B1EE}"/>
                    </a:ext>
                  </a:extLst>
                </p14:cNvPr>
                <p14:cNvContentPartPr/>
                <p14:nvPr/>
              </p14:nvContentPartPr>
              <p14:xfrm>
                <a:off x="4025856" y="3137520"/>
                <a:ext cx="876240" cy="38520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BC8C2F46-7DC3-6840-B1A7-3487A356B1E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018296" y="3129960"/>
                  <a:ext cx="89100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CFB46E95-FAE4-CC49-8B41-3988E9E65963}"/>
                    </a:ext>
                  </a:extLst>
                </p14:cNvPr>
                <p14:cNvContentPartPr/>
                <p14:nvPr/>
              </p14:nvContentPartPr>
              <p14:xfrm>
                <a:off x="3756576" y="3361080"/>
                <a:ext cx="469080" cy="18900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CFB46E95-FAE4-CC49-8B41-3988E9E6596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749016" y="3353520"/>
                  <a:ext cx="4838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DF14E0EC-C605-8242-9149-2BE84B5ABF2C}"/>
                    </a:ext>
                  </a:extLst>
                </p14:cNvPr>
                <p14:cNvContentPartPr/>
                <p14:nvPr/>
              </p14:nvContentPartPr>
              <p14:xfrm>
                <a:off x="1826976" y="3588960"/>
                <a:ext cx="2055960" cy="47412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DF14E0EC-C605-8242-9149-2BE84B5ABF2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819416" y="3581400"/>
                  <a:ext cx="207108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ABC69504-1158-3640-A74A-688AAAFB7CD4}"/>
                    </a:ext>
                  </a:extLst>
                </p14:cNvPr>
                <p14:cNvContentPartPr/>
                <p14:nvPr/>
              </p14:nvContentPartPr>
              <p14:xfrm>
                <a:off x="4918656" y="3005760"/>
                <a:ext cx="120240" cy="5328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ABC69504-1158-3640-A74A-688AAAFB7CD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911096" y="2998200"/>
                  <a:ext cx="1353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A0843F99-6AB6-3044-983C-FDF52F4FB4FB}"/>
                    </a:ext>
                  </a:extLst>
                </p14:cNvPr>
                <p14:cNvContentPartPr/>
                <p14:nvPr/>
              </p14:nvContentPartPr>
              <p14:xfrm>
                <a:off x="5254536" y="2785440"/>
                <a:ext cx="1029600" cy="13824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A0843F99-6AB6-3044-983C-FDF52F4FB4FB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246976" y="2777880"/>
                  <a:ext cx="10447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B5F92FFE-E938-E846-A195-9D08C236D146}"/>
                    </a:ext>
                  </a:extLst>
                </p14:cNvPr>
                <p14:cNvContentPartPr/>
                <p14:nvPr/>
              </p14:nvContentPartPr>
              <p14:xfrm>
                <a:off x="6588336" y="2753760"/>
                <a:ext cx="5400" cy="1620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B5F92FFE-E938-E846-A195-9D08C236D146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580776" y="2746200"/>
                  <a:ext cx="205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684E9CDF-3F10-DA43-89EA-2EC9CA814C02}"/>
                    </a:ext>
                  </a:extLst>
                </p14:cNvPr>
                <p14:cNvContentPartPr/>
                <p14:nvPr/>
              </p14:nvContentPartPr>
              <p14:xfrm>
                <a:off x="7253976" y="2699400"/>
                <a:ext cx="52200" cy="1296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684E9CDF-3F10-DA43-89EA-2EC9CA814C0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246416" y="2691840"/>
                  <a:ext cx="673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7D82AD40-CB68-DA43-A1A8-95CC36B6AC40}"/>
                    </a:ext>
                  </a:extLst>
                </p14:cNvPr>
                <p14:cNvContentPartPr/>
                <p14:nvPr/>
              </p14:nvContentPartPr>
              <p14:xfrm>
                <a:off x="8915376" y="2632800"/>
                <a:ext cx="4680" cy="468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7D82AD40-CB68-DA43-A1A8-95CC36B6AC4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907816" y="2625240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701F20AC-0E26-7F4A-871A-439B36DEB3A1}"/>
                    </a:ext>
                  </a:extLst>
                </p14:cNvPr>
                <p14:cNvContentPartPr/>
                <p14:nvPr/>
              </p14:nvContentPartPr>
              <p14:xfrm>
                <a:off x="8915376" y="2626320"/>
                <a:ext cx="66240" cy="3420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701F20AC-0E26-7F4A-871A-439B36DEB3A1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907816" y="2618760"/>
                  <a:ext cx="810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FD77C682-3A8C-4544-931C-0FC77D702C7C}"/>
                    </a:ext>
                  </a:extLst>
                </p14:cNvPr>
                <p14:cNvContentPartPr/>
                <p14:nvPr/>
              </p14:nvContentPartPr>
              <p14:xfrm>
                <a:off x="9026616" y="2656200"/>
                <a:ext cx="3600" cy="2376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FD77C682-3A8C-4544-931C-0FC77D702C7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9019056" y="2648640"/>
                  <a:ext cx="187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80A1A9B8-CD80-3D45-8BF2-E5D257A9BD0B}"/>
                    </a:ext>
                  </a:extLst>
                </p14:cNvPr>
                <p14:cNvContentPartPr/>
                <p14:nvPr/>
              </p14:nvContentPartPr>
              <p14:xfrm>
                <a:off x="9170976" y="2368560"/>
                <a:ext cx="94680" cy="2160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80A1A9B8-CD80-3D45-8BF2-E5D257A9BD0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163416" y="2361360"/>
                  <a:ext cx="1098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ABFF4CC5-52F7-E545-B1F0-C3AC8F533728}"/>
                    </a:ext>
                  </a:extLst>
                </p14:cNvPr>
                <p14:cNvContentPartPr/>
                <p14:nvPr/>
              </p14:nvContentPartPr>
              <p14:xfrm>
                <a:off x="9032016" y="2626320"/>
                <a:ext cx="360" cy="36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ABFF4CC5-52F7-E545-B1F0-C3AC8F53372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024456" y="261876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A8BA8B13-433F-A64B-A22C-8450FB5D6C87}"/>
                    </a:ext>
                  </a:extLst>
                </p14:cNvPr>
                <p14:cNvContentPartPr/>
                <p14:nvPr/>
              </p14:nvContentPartPr>
              <p14:xfrm>
                <a:off x="9028776" y="2625240"/>
                <a:ext cx="9000" cy="144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A8BA8B13-433F-A64B-A22C-8450FB5D6C8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9021216" y="2617680"/>
                  <a:ext cx="2376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9E29802A-7209-704E-A7A0-62FD87F8B79C}"/>
                    </a:ext>
                  </a:extLst>
                </p14:cNvPr>
                <p14:cNvContentPartPr/>
                <p14:nvPr/>
              </p14:nvContentPartPr>
              <p14:xfrm>
                <a:off x="9933096" y="2236080"/>
                <a:ext cx="245160" cy="10620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9E29802A-7209-704E-A7A0-62FD87F8B79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9925536" y="2228880"/>
                  <a:ext cx="26028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716BE8BF-CE35-8E49-A009-A94FC16483F2}"/>
                    </a:ext>
                  </a:extLst>
                </p14:cNvPr>
                <p14:cNvContentPartPr/>
                <p14:nvPr/>
              </p14:nvContentPartPr>
              <p14:xfrm>
                <a:off x="9350976" y="2370000"/>
                <a:ext cx="518760" cy="19224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716BE8BF-CE35-8E49-A009-A94FC16483F2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9343416" y="2362440"/>
                  <a:ext cx="53388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C6FE0A07-D145-7045-A82C-CE2788CFF9F2}"/>
                    </a:ext>
                  </a:extLst>
                </p14:cNvPr>
                <p14:cNvContentPartPr/>
                <p14:nvPr/>
              </p14:nvContentPartPr>
              <p14:xfrm>
                <a:off x="8187096" y="2731440"/>
                <a:ext cx="492120" cy="1944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C6FE0A07-D145-7045-A82C-CE2788CFF9F2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179536" y="2723880"/>
                  <a:ext cx="5072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62660AF5-F929-8E42-8703-FAD308652255}"/>
                    </a:ext>
                  </a:extLst>
                </p14:cNvPr>
                <p14:cNvContentPartPr/>
                <p14:nvPr/>
              </p14:nvContentPartPr>
              <p14:xfrm>
                <a:off x="7959216" y="2724960"/>
                <a:ext cx="163440" cy="684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62660AF5-F929-8E42-8703-FAD308652255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7951656" y="2717400"/>
                  <a:ext cx="1785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3197B751-C8C9-C34D-B63F-7B8A33B1487A}"/>
                    </a:ext>
                  </a:extLst>
                </p14:cNvPr>
                <p14:cNvContentPartPr/>
                <p14:nvPr/>
              </p14:nvContentPartPr>
              <p14:xfrm>
                <a:off x="5182536" y="2724960"/>
                <a:ext cx="2693160" cy="20304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3197B751-C8C9-C34D-B63F-7B8A33B1487A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5174976" y="2717400"/>
                  <a:ext cx="27082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A4A8A22A-0F7D-234E-92DC-9643D5EE9557}"/>
                    </a:ext>
                  </a:extLst>
                </p14:cNvPr>
                <p14:cNvContentPartPr/>
                <p14:nvPr/>
              </p14:nvContentPartPr>
              <p14:xfrm>
                <a:off x="5313936" y="2753760"/>
                <a:ext cx="1127160" cy="3096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A4A8A22A-0F7D-234E-92DC-9643D5EE9557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5306376" y="2746200"/>
                  <a:ext cx="11422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A2B8CF98-D190-C149-AD6D-72C0888ED634}"/>
                    </a:ext>
                  </a:extLst>
                </p14:cNvPr>
                <p14:cNvContentPartPr/>
                <p14:nvPr/>
              </p14:nvContentPartPr>
              <p14:xfrm>
                <a:off x="3817056" y="2811000"/>
                <a:ext cx="1690200" cy="70128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A2B8CF98-D190-C149-AD6D-72C0888ED634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809496" y="2803440"/>
                  <a:ext cx="1705320" cy="71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673015A5-09F3-A447-9218-51C708A99AA4}"/>
                    </a:ext>
                  </a:extLst>
                </p14:cNvPr>
                <p14:cNvContentPartPr/>
                <p14:nvPr/>
              </p14:nvContentPartPr>
              <p14:xfrm>
                <a:off x="3409896" y="2784360"/>
                <a:ext cx="1999800" cy="88560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673015A5-09F3-A447-9218-51C708A99AA4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402336" y="2776800"/>
                  <a:ext cx="2014920" cy="90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767B9131-545A-C24A-BC7D-683623806934}"/>
                    </a:ext>
                  </a:extLst>
                </p14:cNvPr>
                <p14:cNvContentPartPr/>
                <p14:nvPr/>
              </p14:nvContentPartPr>
              <p14:xfrm>
                <a:off x="2977176" y="2738640"/>
                <a:ext cx="2254680" cy="97308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767B9131-545A-C24A-BC7D-683623806934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2969616" y="2731080"/>
                  <a:ext cx="2269440" cy="9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1D6F3974-C8BD-4249-9BE0-878E292F1ABB}"/>
                    </a:ext>
                  </a:extLst>
                </p14:cNvPr>
                <p14:cNvContentPartPr/>
                <p14:nvPr/>
              </p14:nvContentPartPr>
              <p14:xfrm>
                <a:off x="3033336" y="2737560"/>
                <a:ext cx="2719800" cy="94932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1D6F3974-C8BD-4249-9BE0-878E292F1ABB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3025776" y="2730000"/>
                  <a:ext cx="2734920" cy="9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7CB0782D-0CAF-F54A-8FDB-35A1EFD4A393}"/>
                    </a:ext>
                  </a:extLst>
                </p14:cNvPr>
                <p14:cNvContentPartPr/>
                <p14:nvPr/>
              </p14:nvContentPartPr>
              <p14:xfrm>
                <a:off x="3268776" y="2774640"/>
                <a:ext cx="1983960" cy="84960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7CB0782D-0CAF-F54A-8FDB-35A1EFD4A393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3261216" y="2767080"/>
                  <a:ext cx="1999080" cy="86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4DABDC8F-800A-274C-B770-5483C8C151AD}"/>
                    </a:ext>
                  </a:extLst>
                </p14:cNvPr>
                <p14:cNvContentPartPr/>
                <p14:nvPr/>
              </p14:nvContentPartPr>
              <p14:xfrm>
                <a:off x="4457496" y="3249480"/>
                <a:ext cx="360" cy="36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4DABDC8F-800A-274C-B770-5483C8C151A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53176" y="32451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7651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026">
            <a:extLst>
              <a:ext uri="{FF2B5EF4-FFF2-40B4-BE49-F238E27FC236}">
                <a16:creationId xmlns:a16="http://schemas.microsoft.com/office/drawing/2014/main" id="{A2AB1758-3303-DD40-9E55-EAB37BD1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7000"/>
            <a:ext cx="74676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419" name="Group 1027">
            <a:extLst>
              <a:ext uri="{FF2B5EF4-FFF2-40B4-BE49-F238E27FC236}">
                <a16:creationId xmlns:a16="http://schemas.microsoft.com/office/drawing/2014/main" id="{665FDA15-D85B-0D4D-A913-50995D0C3024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3810000"/>
            <a:ext cx="8991600" cy="2362200"/>
            <a:chOff x="48" y="2400"/>
            <a:chExt cx="5664" cy="1488"/>
          </a:xfrm>
        </p:grpSpPr>
        <p:grpSp>
          <p:nvGrpSpPr>
            <p:cNvPr id="60420" name="Group 1028">
              <a:extLst>
                <a:ext uri="{FF2B5EF4-FFF2-40B4-BE49-F238E27FC236}">
                  <a16:creationId xmlns:a16="http://schemas.microsoft.com/office/drawing/2014/main" id="{AC2F8358-61AD-0D4D-B676-51F87CADD5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2400"/>
              <a:ext cx="5664" cy="1488"/>
              <a:chOff x="96" y="2016"/>
              <a:chExt cx="5568" cy="1440"/>
            </a:xfrm>
          </p:grpSpPr>
          <p:pic>
            <p:nvPicPr>
              <p:cNvPr id="60421" name="Picture 1029">
                <a:extLst>
                  <a:ext uri="{FF2B5EF4-FFF2-40B4-BE49-F238E27FC236}">
                    <a16:creationId xmlns:a16="http://schemas.microsoft.com/office/drawing/2014/main" id="{069D2986-4F8E-A141-AD81-0926689065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" t="4097" r="1666" b="34444"/>
              <a:stretch>
                <a:fillRect/>
              </a:stretch>
            </p:blipFill>
            <p:spPr bwMode="auto">
              <a:xfrm>
                <a:off x="96" y="2016"/>
                <a:ext cx="5568" cy="1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22" name="Picture 1030">
                <a:extLst>
                  <a:ext uri="{FF2B5EF4-FFF2-40B4-BE49-F238E27FC236}">
                    <a16:creationId xmlns:a16="http://schemas.microsoft.com/office/drawing/2014/main" id="{69B9A564-2383-A140-BB01-C6245581F6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501" t="67221" r="7500"/>
              <a:stretch>
                <a:fillRect/>
              </a:stretch>
            </p:blipFill>
            <p:spPr bwMode="auto">
              <a:xfrm>
                <a:off x="96" y="2704"/>
                <a:ext cx="1056" cy="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423" name="Line 1031">
                <a:extLst>
                  <a:ext uri="{FF2B5EF4-FFF2-40B4-BE49-F238E27FC236}">
                    <a16:creationId xmlns:a16="http://schemas.microsoft.com/office/drawing/2014/main" id="{FD1F33C4-A761-364E-B25B-59D36480B4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0424" name="Text Box 1032">
                <a:extLst>
                  <a:ext uri="{FF2B5EF4-FFF2-40B4-BE49-F238E27FC236}">
                    <a16:creationId xmlns:a16="http://schemas.microsoft.com/office/drawing/2014/main" id="{53A10799-D799-E042-B120-71D3A416E0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9" y="2371"/>
                <a:ext cx="306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it-IT" sz="1200"/>
                  <a:t>5 km</a:t>
                </a:r>
                <a:endParaRPr lang="it-IT" altLang="it-IT"/>
              </a:p>
            </p:txBody>
          </p:sp>
        </p:grpSp>
        <p:sp>
          <p:nvSpPr>
            <p:cNvPr id="60425" name="Line 1033">
              <a:extLst>
                <a:ext uri="{FF2B5EF4-FFF2-40B4-BE49-F238E27FC236}">
                  <a16:creationId xmlns:a16="http://schemas.microsoft.com/office/drawing/2014/main" id="{4DC6C1D0-49B9-154B-AD69-1AE90B0B6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408"/>
              <a:ext cx="0" cy="480"/>
            </a:xfrm>
            <a:prstGeom prst="line">
              <a:avLst/>
            </a:prstGeom>
            <a:noFill/>
            <a:ln w="76200">
              <a:solidFill>
                <a:srgbClr val="FF122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0426" name="Line 1034">
              <a:extLst>
                <a:ext uri="{FF2B5EF4-FFF2-40B4-BE49-F238E27FC236}">
                  <a16:creationId xmlns:a16="http://schemas.microsoft.com/office/drawing/2014/main" id="{962ECD95-67B1-984A-8C7B-CDFE3D6C09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3360"/>
              <a:ext cx="0" cy="192"/>
            </a:xfrm>
            <a:prstGeom prst="line">
              <a:avLst/>
            </a:prstGeom>
            <a:noFill/>
            <a:ln w="76200">
              <a:solidFill>
                <a:srgbClr val="FF122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0427" name="Line 1035">
              <a:extLst>
                <a:ext uri="{FF2B5EF4-FFF2-40B4-BE49-F238E27FC236}">
                  <a16:creationId xmlns:a16="http://schemas.microsoft.com/office/drawing/2014/main" id="{37C5FEEC-3DCF-A84C-95A6-4329B8FA76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976"/>
              <a:ext cx="0" cy="288"/>
            </a:xfrm>
            <a:prstGeom prst="line">
              <a:avLst/>
            </a:prstGeom>
            <a:noFill/>
            <a:ln w="76200">
              <a:solidFill>
                <a:srgbClr val="FF122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0428" name="Line 1036">
              <a:extLst>
                <a:ext uri="{FF2B5EF4-FFF2-40B4-BE49-F238E27FC236}">
                  <a16:creationId xmlns:a16="http://schemas.microsoft.com/office/drawing/2014/main" id="{0A19376A-0B88-B641-BFDB-5382553A47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2976"/>
              <a:ext cx="0" cy="288"/>
            </a:xfrm>
            <a:prstGeom prst="line">
              <a:avLst/>
            </a:prstGeom>
            <a:noFill/>
            <a:ln w="76200">
              <a:solidFill>
                <a:srgbClr val="FF122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3E1D722C-41F4-664F-9459-B406F0DA8E7A}"/>
                  </a:ext>
                </a:extLst>
              </p14:cNvPr>
              <p14:cNvContentPartPr/>
              <p14:nvPr/>
            </p14:nvContentPartPr>
            <p14:xfrm>
              <a:off x="264936" y="4812600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3E1D722C-41F4-664F-9459-B406F0DA8E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376" y="4805040"/>
                <a:ext cx="15480" cy="1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uppo 33">
            <a:extLst>
              <a:ext uri="{FF2B5EF4-FFF2-40B4-BE49-F238E27FC236}">
                <a16:creationId xmlns:a16="http://schemas.microsoft.com/office/drawing/2014/main" id="{C43AD371-94E4-8D4B-8134-14072DD2478E}"/>
              </a:ext>
            </a:extLst>
          </p:cNvPr>
          <p:cNvGrpSpPr/>
          <p:nvPr/>
        </p:nvGrpSpPr>
        <p:grpSpPr>
          <a:xfrm>
            <a:off x="518376" y="275880"/>
            <a:ext cx="562680" cy="459360"/>
            <a:chOff x="518376" y="275880"/>
            <a:chExt cx="562680" cy="45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2F918DC2-D563-9543-A618-37018D16237A}"/>
                    </a:ext>
                  </a:extLst>
                </p14:cNvPr>
                <p14:cNvContentPartPr/>
                <p14:nvPr/>
              </p14:nvContentPartPr>
              <p14:xfrm>
                <a:off x="518376" y="311880"/>
                <a:ext cx="264240" cy="4233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2F918DC2-D563-9543-A618-37018D16237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0816" y="304320"/>
                  <a:ext cx="27936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689FCA01-19B9-B14B-9E5F-CF8D18B7FC42}"/>
                    </a:ext>
                  </a:extLst>
                </p14:cNvPr>
                <p14:cNvContentPartPr/>
                <p14:nvPr/>
              </p14:nvContentPartPr>
              <p14:xfrm>
                <a:off x="933096" y="275880"/>
                <a:ext cx="147960" cy="1108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689FCA01-19B9-B14B-9E5F-CF8D18B7FC4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5536" y="268320"/>
                  <a:ext cx="16308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0D245F6E-B6C7-424B-B08F-426F1B030F71}"/>
              </a:ext>
            </a:extLst>
          </p:cNvPr>
          <p:cNvGrpSpPr/>
          <p:nvPr/>
        </p:nvGrpSpPr>
        <p:grpSpPr>
          <a:xfrm>
            <a:off x="7431096" y="385680"/>
            <a:ext cx="360" cy="360"/>
            <a:chOff x="7431096" y="38568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CCC96BC1-9A15-9A4E-8B05-DEB947A8CD52}"/>
                    </a:ext>
                  </a:extLst>
                </p14:cNvPr>
                <p14:cNvContentPartPr/>
                <p14:nvPr/>
              </p14:nvContentPartPr>
              <p14:xfrm>
                <a:off x="7431096" y="385680"/>
                <a:ext cx="360" cy="3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CCC96BC1-9A15-9A4E-8B05-DEB947A8CD5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426776" y="3813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AE6D1372-A681-1546-A410-3AD9F23D15B3}"/>
                    </a:ext>
                  </a:extLst>
                </p14:cNvPr>
                <p14:cNvContentPartPr/>
                <p14:nvPr/>
              </p14:nvContentPartPr>
              <p14:xfrm>
                <a:off x="7431096" y="385680"/>
                <a:ext cx="360" cy="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AE6D1372-A681-1546-A410-3AD9F23D15B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426776" y="3813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50AD0605-C6AA-D249-8C4D-093DBA374967}"/>
              </a:ext>
            </a:extLst>
          </p:cNvPr>
          <p:cNvGrpSpPr/>
          <p:nvPr/>
        </p:nvGrpSpPr>
        <p:grpSpPr>
          <a:xfrm>
            <a:off x="496056" y="766920"/>
            <a:ext cx="553680" cy="506880"/>
            <a:chOff x="496056" y="766920"/>
            <a:chExt cx="553680" cy="50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7AD76FAA-15D8-684C-BA7A-CB902623B8DA}"/>
                    </a:ext>
                  </a:extLst>
                </p14:cNvPr>
                <p14:cNvContentPartPr/>
                <p14:nvPr/>
              </p14:nvContentPartPr>
              <p14:xfrm>
                <a:off x="496056" y="858000"/>
                <a:ext cx="279000" cy="4158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7AD76FAA-15D8-684C-BA7A-CB902623B8D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8496" y="850440"/>
                  <a:ext cx="2941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7C6B6D61-5FB4-0548-A193-F6D927DBF987}"/>
                    </a:ext>
                  </a:extLst>
                </p14:cNvPr>
                <p14:cNvContentPartPr/>
                <p14:nvPr/>
              </p14:nvContentPartPr>
              <p14:xfrm>
                <a:off x="906096" y="766920"/>
                <a:ext cx="143640" cy="1551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7C6B6D61-5FB4-0548-A193-F6D927DBF98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8896" y="759360"/>
                  <a:ext cx="158400" cy="17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7C7A3018-9D4F-1A47-BCEE-ABB98C82D251}"/>
                  </a:ext>
                </a:extLst>
              </p14:cNvPr>
              <p14:cNvContentPartPr/>
              <p14:nvPr/>
            </p14:nvContentPartPr>
            <p14:xfrm>
              <a:off x="1587576" y="295680"/>
              <a:ext cx="261360" cy="31176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7C7A3018-9D4F-1A47-BCEE-ABB98C82D25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80016" y="288120"/>
                <a:ext cx="27648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F27B6A34-0E50-5B46-9EFC-42CE97A82254}"/>
                  </a:ext>
                </a:extLst>
              </p14:cNvPr>
              <p14:cNvContentPartPr/>
              <p14:nvPr/>
            </p14:nvContentPartPr>
            <p14:xfrm>
              <a:off x="1991856" y="314040"/>
              <a:ext cx="212400" cy="2955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F27B6A34-0E50-5B46-9EFC-42CE97A822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84296" y="306480"/>
                <a:ext cx="227520" cy="31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po 49">
            <a:extLst>
              <a:ext uri="{FF2B5EF4-FFF2-40B4-BE49-F238E27FC236}">
                <a16:creationId xmlns:a16="http://schemas.microsoft.com/office/drawing/2014/main" id="{CB8C2855-F3A7-F646-9EC4-667987886EE5}"/>
              </a:ext>
            </a:extLst>
          </p:cNvPr>
          <p:cNvGrpSpPr/>
          <p:nvPr/>
        </p:nvGrpSpPr>
        <p:grpSpPr>
          <a:xfrm>
            <a:off x="2111736" y="318360"/>
            <a:ext cx="429120" cy="340200"/>
            <a:chOff x="2111736" y="318360"/>
            <a:chExt cx="42912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60FC6419-225C-D14F-B793-9F202062F71B}"/>
                    </a:ext>
                  </a:extLst>
                </p14:cNvPr>
                <p14:cNvContentPartPr/>
                <p14:nvPr/>
              </p14:nvContentPartPr>
              <p14:xfrm>
                <a:off x="2111736" y="318360"/>
                <a:ext cx="319320" cy="8640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60FC6419-225C-D14F-B793-9F202062F71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04176" y="310800"/>
                  <a:ext cx="3344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A6F1C48F-E584-ED43-AE80-CC68BF0B9A97}"/>
                    </a:ext>
                  </a:extLst>
                </p14:cNvPr>
                <p14:cNvContentPartPr/>
                <p14:nvPr/>
              </p14:nvContentPartPr>
              <p14:xfrm>
                <a:off x="2314056" y="427080"/>
                <a:ext cx="226800" cy="2314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A6F1C48F-E584-ED43-AE80-CC68BF0B9A9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306496" y="419520"/>
                  <a:ext cx="24192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D91ECFFF-22F1-4B4E-B9E3-BD6018C4FD62}"/>
              </a:ext>
            </a:extLst>
          </p:cNvPr>
          <p:cNvGrpSpPr/>
          <p:nvPr/>
        </p:nvGrpSpPr>
        <p:grpSpPr>
          <a:xfrm>
            <a:off x="1661016" y="983640"/>
            <a:ext cx="624960" cy="263880"/>
            <a:chOff x="1661016" y="983640"/>
            <a:chExt cx="62496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5CCB2CA8-E8D0-F84D-A23B-07E7FE68C1AA}"/>
                    </a:ext>
                  </a:extLst>
                </p14:cNvPr>
                <p14:cNvContentPartPr/>
                <p14:nvPr/>
              </p14:nvContentPartPr>
              <p14:xfrm>
                <a:off x="1850736" y="991560"/>
                <a:ext cx="64080" cy="57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5CCB2CA8-E8D0-F84D-A23B-07E7FE68C1A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43176" y="984000"/>
                  <a:ext cx="79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5D00777D-A21F-4D49-96D0-98F296A53378}"/>
                    </a:ext>
                  </a:extLst>
                </p14:cNvPr>
                <p14:cNvContentPartPr/>
                <p14:nvPr/>
              </p14:nvContentPartPr>
              <p14:xfrm>
                <a:off x="1661016" y="985080"/>
                <a:ext cx="348120" cy="26244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5D00777D-A21F-4D49-96D0-98F296A5337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53456" y="977520"/>
                  <a:ext cx="3632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3F332AC8-0A4C-DD43-BE89-BFFE76E65AE6}"/>
                    </a:ext>
                  </a:extLst>
                </p14:cNvPr>
                <p14:cNvContentPartPr/>
                <p14:nvPr/>
              </p14:nvContentPartPr>
              <p14:xfrm>
                <a:off x="2085096" y="983640"/>
                <a:ext cx="200880" cy="1706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3F332AC8-0A4C-DD43-BE89-BFFE76E65AE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077536" y="976440"/>
                  <a:ext cx="216000" cy="18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4E7B4C62-18E6-1846-92D2-3136D66CB262}"/>
              </a:ext>
            </a:extLst>
          </p:cNvPr>
          <p:cNvGrpSpPr/>
          <p:nvPr/>
        </p:nvGrpSpPr>
        <p:grpSpPr>
          <a:xfrm>
            <a:off x="487056" y="1397640"/>
            <a:ext cx="568440" cy="488160"/>
            <a:chOff x="487056" y="1397640"/>
            <a:chExt cx="568440" cy="48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DC60BE40-C6FE-4649-AE6A-248D7196A6EF}"/>
                    </a:ext>
                  </a:extLst>
                </p14:cNvPr>
                <p14:cNvContentPartPr/>
                <p14:nvPr/>
              </p14:nvContentPartPr>
              <p14:xfrm>
                <a:off x="487056" y="1453800"/>
                <a:ext cx="296280" cy="4320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DC60BE40-C6FE-4649-AE6A-248D7196A6E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79496" y="1446240"/>
                  <a:ext cx="31140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E1682EE2-E6F9-B742-B9FA-F38EC321E4A9}"/>
                    </a:ext>
                  </a:extLst>
                </p14:cNvPr>
                <p14:cNvContentPartPr/>
                <p14:nvPr/>
              </p14:nvContentPartPr>
              <p14:xfrm>
                <a:off x="935256" y="1397640"/>
                <a:ext cx="120240" cy="13500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E1682EE2-E6F9-B742-B9FA-F38EC321E4A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28056" y="1390080"/>
                  <a:ext cx="135360" cy="15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F7C40498-DF59-DC42-87BE-38B505EAD4F2}"/>
                  </a:ext>
                </a:extLst>
              </p14:cNvPr>
              <p14:cNvContentPartPr/>
              <p14:nvPr/>
            </p14:nvContentPartPr>
            <p14:xfrm>
              <a:off x="9609096" y="4920240"/>
              <a:ext cx="360" cy="3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F7C40498-DF59-DC42-87BE-38B505EAD4F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04776" y="4915920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uppo 60">
            <a:extLst>
              <a:ext uri="{FF2B5EF4-FFF2-40B4-BE49-F238E27FC236}">
                <a16:creationId xmlns:a16="http://schemas.microsoft.com/office/drawing/2014/main" id="{28A7422B-60F3-BD47-933F-921F0E1CD89A}"/>
              </a:ext>
            </a:extLst>
          </p:cNvPr>
          <p:cNvGrpSpPr/>
          <p:nvPr/>
        </p:nvGrpSpPr>
        <p:grpSpPr>
          <a:xfrm>
            <a:off x="1632936" y="1486560"/>
            <a:ext cx="1203480" cy="492120"/>
            <a:chOff x="1632936" y="1486560"/>
            <a:chExt cx="1203480" cy="49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4DCA48E1-5F3C-EB4D-A37E-633646F4DCC2}"/>
                    </a:ext>
                  </a:extLst>
                </p14:cNvPr>
                <p14:cNvContentPartPr/>
                <p14:nvPr/>
              </p14:nvContentPartPr>
              <p14:xfrm>
                <a:off x="1744176" y="1536600"/>
                <a:ext cx="360" cy="3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4DCA48E1-5F3C-EB4D-A37E-633646F4DCC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36616" y="15290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AA08772E-775D-E04F-B113-E123CD96E88D}"/>
                    </a:ext>
                  </a:extLst>
                </p14:cNvPr>
                <p14:cNvContentPartPr/>
                <p14:nvPr/>
              </p14:nvContentPartPr>
              <p14:xfrm>
                <a:off x="1632936" y="1486560"/>
                <a:ext cx="262080" cy="38952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AA08772E-775D-E04F-B113-E123CD96E88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625376" y="1479000"/>
                  <a:ext cx="27720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5BE8724D-7334-7E41-821C-C9489DC3ACB5}"/>
                    </a:ext>
                  </a:extLst>
                </p14:cNvPr>
                <p14:cNvContentPartPr/>
                <p14:nvPr/>
              </p14:nvContentPartPr>
              <p14:xfrm>
                <a:off x="1970256" y="1812000"/>
                <a:ext cx="99000" cy="16668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5BE8724D-7334-7E41-821C-C9489DC3ACB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962696" y="1804440"/>
                  <a:ext cx="1141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A55A2E16-0BE1-9646-ACDB-9EAA7772DC97}"/>
                    </a:ext>
                  </a:extLst>
                </p14:cNvPr>
                <p14:cNvContentPartPr/>
                <p14:nvPr/>
              </p14:nvContentPartPr>
              <p14:xfrm>
                <a:off x="2218296" y="1521840"/>
                <a:ext cx="165600" cy="33228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A55A2E16-0BE1-9646-ACDB-9EAA7772DC9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210736" y="1514280"/>
                  <a:ext cx="18072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5DD10702-B79B-3946-B752-9F9D85DB0F5F}"/>
                    </a:ext>
                  </a:extLst>
                </p14:cNvPr>
                <p14:cNvContentPartPr/>
                <p14:nvPr/>
              </p14:nvContentPartPr>
              <p14:xfrm>
                <a:off x="2332776" y="1530120"/>
                <a:ext cx="287640" cy="2988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5DD10702-B79B-3946-B752-9F9D85DB0F5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325216" y="1522560"/>
                  <a:ext cx="3027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80150483-D3EA-CD49-AFD6-F178E335D153}"/>
                    </a:ext>
                  </a:extLst>
                </p14:cNvPr>
                <p14:cNvContentPartPr/>
                <p14:nvPr/>
              </p14:nvContentPartPr>
              <p14:xfrm>
                <a:off x="2632656" y="1802640"/>
                <a:ext cx="203760" cy="194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80150483-D3EA-CD49-AFD6-F178E335D15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625096" y="1795080"/>
                  <a:ext cx="218880" cy="3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5AEF50AD-B082-9946-B00B-D6F8CA9CE9CD}"/>
                  </a:ext>
                </a:extLst>
              </p14:cNvPr>
              <p14:cNvContentPartPr/>
              <p14:nvPr/>
            </p14:nvContentPartPr>
            <p14:xfrm>
              <a:off x="3061056" y="1445160"/>
              <a:ext cx="84240" cy="42660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5AEF50AD-B082-9946-B00B-D6F8CA9CE9C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053496" y="1437960"/>
                <a:ext cx="9900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BB6C285B-55A1-CF43-BD9F-762002650D25}"/>
                  </a:ext>
                </a:extLst>
              </p14:cNvPr>
              <p14:cNvContentPartPr/>
              <p14:nvPr/>
            </p14:nvContentPartPr>
            <p14:xfrm>
              <a:off x="3416376" y="1411320"/>
              <a:ext cx="729360" cy="49320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BB6C285B-55A1-CF43-BD9F-762002650D2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409176" y="1403760"/>
                <a:ext cx="744480" cy="50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F38F234E-A4AF-3443-AA56-C220586D9191}"/>
                  </a:ext>
                </a:extLst>
              </p14:cNvPr>
              <p14:cNvContentPartPr/>
              <p14:nvPr/>
            </p14:nvContentPartPr>
            <p14:xfrm>
              <a:off x="755256" y="2727120"/>
              <a:ext cx="7406640" cy="145296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F38F234E-A4AF-3443-AA56-C220586D919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47696" y="2719560"/>
                <a:ext cx="7421760" cy="14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3FAAA9C4-0147-B741-B1BF-C76D4E9448A6}"/>
                  </a:ext>
                </a:extLst>
              </p14:cNvPr>
              <p14:cNvContentPartPr/>
              <p14:nvPr/>
            </p14:nvContentPartPr>
            <p14:xfrm>
              <a:off x="549336" y="2521560"/>
              <a:ext cx="8124480" cy="334440"/>
            </p14:xfrm>
          </p:contentPart>
        </mc:Choice>
        <mc:Fallback xmlns=""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3FAAA9C4-0147-B741-B1BF-C76D4E9448A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42136" y="2514000"/>
                <a:ext cx="81396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E831036B-7F20-6640-9A59-2712675389A6}"/>
                  </a:ext>
                </a:extLst>
              </p14:cNvPr>
              <p14:cNvContentPartPr/>
              <p14:nvPr/>
            </p14:nvContentPartPr>
            <p14:xfrm>
              <a:off x="8335776" y="2278560"/>
              <a:ext cx="721800" cy="38844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E831036B-7F20-6640-9A59-2712675389A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328216" y="2271000"/>
                <a:ext cx="73692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123B79E8-B91B-334A-8A37-A0947CDC8060}"/>
                  </a:ext>
                </a:extLst>
              </p14:cNvPr>
              <p14:cNvContentPartPr/>
              <p14:nvPr/>
            </p14:nvContentPartPr>
            <p14:xfrm>
              <a:off x="585696" y="3024840"/>
              <a:ext cx="4588920" cy="18072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123B79E8-B91B-334A-8A37-A0947CDC806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78136" y="3017640"/>
                <a:ext cx="460368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CB3E1829-FA87-9B47-B972-39200EFE4312}"/>
                  </a:ext>
                </a:extLst>
              </p14:cNvPr>
              <p14:cNvContentPartPr/>
              <p14:nvPr/>
            </p14:nvContentPartPr>
            <p14:xfrm>
              <a:off x="410736" y="3234000"/>
              <a:ext cx="39600" cy="27000"/>
            </p14:xfrm>
          </p:contentPart>
        </mc:Choice>
        <mc:Fallback xmlns=""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CB3E1829-FA87-9B47-B972-39200EFE431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03176" y="3226440"/>
                <a:ext cx="54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BE33FC69-41D2-BE49-942F-4E2965996B63}"/>
                  </a:ext>
                </a:extLst>
              </p14:cNvPr>
              <p14:cNvContentPartPr/>
              <p14:nvPr/>
            </p14:nvContentPartPr>
            <p14:xfrm>
              <a:off x="5146536" y="3011160"/>
              <a:ext cx="71280" cy="7452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BE33FC69-41D2-BE49-942F-4E2965996B6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38976" y="3003600"/>
                <a:ext cx="8640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6" name="Input penna 75">
                <a:extLst>
                  <a:ext uri="{FF2B5EF4-FFF2-40B4-BE49-F238E27FC236}">
                    <a16:creationId xmlns:a16="http://schemas.microsoft.com/office/drawing/2014/main" id="{5E68E7A1-7EA1-A94F-B440-96C1B5331BAD}"/>
                  </a:ext>
                </a:extLst>
              </p14:cNvPr>
              <p14:cNvContentPartPr/>
              <p14:nvPr/>
            </p14:nvContentPartPr>
            <p14:xfrm>
              <a:off x="920496" y="5124000"/>
              <a:ext cx="2149200" cy="1129320"/>
            </p14:xfrm>
          </p:contentPart>
        </mc:Choice>
        <mc:Fallback xmlns="">
          <p:pic>
            <p:nvPicPr>
              <p:cNvPr id="76" name="Input penna 75">
                <a:extLst>
                  <a:ext uri="{FF2B5EF4-FFF2-40B4-BE49-F238E27FC236}">
                    <a16:creationId xmlns:a16="http://schemas.microsoft.com/office/drawing/2014/main" id="{5E68E7A1-7EA1-A94F-B440-96C1B5331BA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12936" y="5116440"/>
                <a:ext cx="2164320" cy="11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33" name="Input penna 132">
                <a:extLst>
                  <a:ext uri="{FF2B5EF4-FFF2-40B4-BE49-F238E27FC236}">
                    <a16:creationId xmlns:a16="http://schemas.microsoft.com/office/drawing/2014/main" id="{6E55938F-8418-124B-8E2E-3F5ADB4383B7}"/>
                  </a:ext>
                </a:extLst>
              </p14:cNvPr>
              <p14:cNvContentPartPr/>
              <p14:nvPr/>
            </p14:nvContentPartPr>
            <p14:xfrm>
              <a:off x="1355376" y="4456200"/>
              <a:ext cx="47160" cy="1462320"/>
            </p14:xfrm>
          </p:contentPart>
        </mc:Choice>
        <mc:Fallback xmlns="">
          <p:pic>
            <p:nvPicPr>
              <p:cNvPr id="133" name="Input penna 132">
                <a:extLst>
                  <a:ext uri="{FF2B5EF4-FFF2-40B4-BE49-F238E27FC236}">
                    <a16:creationId xmlns:a16="http://schemas.microsoft.com/office/drawing/2014/main" id="{6E55938F-8418-124B-8E2E-3F5ADB4383B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347816" y="4448640"/>
                <a:ext cx="62280" cy="14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35" name="Input penna 134">
                <a:extLst>
                  <a:ext uri="{FF2B5EF4-FFF2-40B4-BE49-F238E27FC236}">
                    <a16:creationId xmlns:a16="http://schemas.microsoft.com/office/drawing/2014/main" id="{538D9DE0-B7D4-674A-A4EE-7387A3C2DE2B}"/>
                  </a:ext>
                </a:extLst>
              </p14:cNvPr>
              <p14:cNvContentPartPr/>
              <p14:nvPr/>
            </p14:nvContentPartPr>
            <p14:xfrm>
              <a:off x="3621506" y="3087024"/>
              <a:ext cx="2444040" cy="3066480"/>
            </p14:xfrm>
          </p:contentPart>
        </mc:Choice>
        <mc:Fallback xmlns="">
          <p:pic>
            <p:nvPicPr>
              <p:cNvPr id="135" name="Input penna 134">
                <a:extLst>
                  <a:ext uri="{FF2B5EF4-FFF2-40B4-BE49-F238E27FC236}">
                    <a16:creationId xmlns:a16="http://schemas.microsoft.com/office/drawing/2014/main" id="{538D9DE0-B7D4-674A-A4EE-7387A3C2DE2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613946" y="3079464"/>
                <a:ext cx="2459160" cy="30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37" name="Input penna 136">
                <a:extLst>
                  <a:ext uri="{FF2B5EF4-FFF2-40B4-BE49-F238E27FC236}">
                    <a16:creationId xmlns:a16="http://schemas.microsoft.com/office/drawing/2014/main" id="{9F2371E3-BABC-434B-B31D-3B7D9439D700}"/>
                  </a:ext>
                </a:extLst>
              </p14:cNvPr>
              <p14:cNvContentPartPr/>
              <p14:nvPr/>
            </p14:nvContentPartPr>
            <p14:xfrm>
              <a:off x="4146816" y="4909080"/>
              <a:ext cx="14040" cy="766800"/>
            </p14:xfrm>
          </p:contentPart>
        </mc:Choice>
        <mc:Fallback xmlns="">
          <p:pic>
            <p:nvPicPr>
              <p:cNvPr id="137" name="Input penna 136">
                <a:extLst>
                  <a:ext uri="{FF2B5EF4-FFF2-40B4-BE49-F238E27FC236}">
                    <a16:creationId xmlns:a16="http://schemas.microsoft.com/office/drawing/2014/main" id="{9F2371E3-BABC-434B-B31D-3B7D9439D70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139256" y="4901520"/>
                <a:ext cx="29160" cy="78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38" name="Input penna 137">
                <a:extLst>
                  <a:ext uri="{FF2B5EF4-FFF2-40B4-BE49-F238E27FC236}">
                    <a16:creationId xmlns:a16="http://schemas.microsoft.com/office/drawing/2014/main" id="{AA12DFBC-1BF8-984E-A82E-5CDA742870A2}"/>
                  </a:ext>
                </a:extLst>
              </p14:cNvPr>
              <p14:cNvContentPartPr/>
              <p14:nvPr/>
            </p14:nvContentPartPr>
            <p14:xfrm>
              <a:off x="4617336" y="5341440"/>
              <a:ext cx="18360" cy="402120"/>
            </p14:xfrm>
          </p:contentPart>
        </mc:Choice>
        <mc:Fallback xmlns="">
          <p:pic>
            <p:nvPicPr>
              <p:cNvPr id="138" name="Input penna 137">
                <a:extLst>
                  <a:ext uri="{FF2B5EF4-FFF2-40B4-BE49-F238E27FC236}">
                    <a16:creationId xmlns:a16="http://schemas.microsoft.com/office/drawing/2014/main" id="{AA12DFBC-1BF8-984E-A82E-5CDA742870A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609776" y="5333880"/>
                <a:ext cx="3348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43" name="Input penna 142">
                <a:extLst>
                  <a:ext uri="{FF2B5EF4-FFF2-40B4-BE49-F238E27FC236}">
                    <a16:creationId xmlns:a16="http://schemas.microsoft.com/office/drawing/2014/main" id="{D28707F1-0147-0C49-8387-A43E2EC3AD52}"/>
                  </a:ext>
                </a:extLst>
              </p14:cNvPr>
              <p14:cNvContentPartPr/>
              <p14:nvPr/>
            </p14:nvContentPartPr>
            <p14:xfrm>
              <a:off x="5364696" y="3937800"/>
              <a:ext cx="3960" cy="20520"/>
            </p14:xfrm>
          </p:contentPart>
        </mc:Choice>
        <mc:Fallback xmlns="">
          <p:pic>
            <p:nvPicPr>
              <p:cNvPr id="143" name="Input penna 142">
                <a:extLst>
                  <a:ext uri="{FF2B5EF4-FFF2-40B4-BE49-F238E27FC236}">
                    <a16:creationId xmlns:a16="http://schemas.microsoft.com/office/drawing/2014/main" id="{D28707F1-0147-0C49-8387-A43E2EC3AD5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357136" y="3930240"/>
                <a:ext cx="1908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23" name="Input penna 222">
                <a:extLst>
                  <a:ext uri="{FF2B5EF4-FFF2-40B4-BE49-F238E27FC236}">
                    <a16:creationId xmlns:a16="http://schemas.microsoft.com/office/drawing/2014/main" id="{5F8F54C1-2790-174E-8E76-6D534ACFAC6A}"/>
                  </a:ext>
                </a:extLst>
              </p14:cNvPr>
              <p14:cNvContentPartPr/>
              <p14:nvPr/>
            </p14:nvContentPartPr>
            <p14:xfrm>
              <a:off x="1407216" y="2379720"/>
              <a:ext cx="8672760" cy="1744920"/>
            </p14:xfrm>
          </p:contentPart>
        </mc:Choice>
        <mc:Fallback xmlns="">
          <p:pic>
            <p:nvPicPr>
              <p:cNvPr id="223" name="Input penna 222">
                <a:extLst>
                  <a:ext uri="{FF2B5EF4-FFF2-40B4-BE49-F238E27FC236}">
                    <a16:creationId xmlns:a16="http://schemas.microsoft.com/office/drawing/2014/main" id="{5F8F54C1-2790-174E-8E76-6D534ACFAC6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76616" y="2349120"/>
                <a:ext cx="8733960" cy="180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24" name="Input penna 223">
                <a:extLst>
                  <a:ext uri="{FF2B5EF4-FFF2-40B4-BE49-F238E27FC236}">
                    <a16:creationId xmlns:a16="http://schemas.microsoft.com/office/drawing/2014/main" id="{CA39EA36-9B06-5D46-BE0D-17CDDDB85861}"/>
                  </a:ext>
                </a:extLst>
              </p14:cNvPr>
              <p14:cNvContentPartPr/>
              <p14:nvPr/>
            </p14:nvContentPartPr>
            <p14:xfrm>
              <a:off x="1437816" y="2674200"/>
              <a:ext cx="6863760" cy="1244880"/>
            </p14:xfrm>
          </p:contentPart>
        </mc:Choice>
        <mc:Fallback xmlns="">
          <p:pic>
            <p:nvPicPr>
              <p:cNvPr id="224" name="Input penna 223">
                <a:extLst>
                  <a:ext uri="{FF2B5EF4-FFF2-40B4-BE49-F238E27FC236}">
                    <a16:creationId xmlns:a16="http://schemas.microsoft.com/office/drawing/2014/main" id="{CA39EA36-9B06-5D46-BE0D-17CDDDB8586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407216" y="2643600"/>
                <a:ext cx="6925320" cy="130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6" name="Gruppo 225">
            <a:extLst>
              <a:ext uri="{FF2B5EF4-FFF2-40B4-BE49-F238E27FC236}">
                <a16:creationId xmlns:a16="http://schemas.microsoft.com/office/drawing/2014/main" id="{F0297BD9-B743-754A-8A1F-CF9E71E5993A}"/>
              </a:ext>
            </a:extLst>
          </p:cNvPr>
          <p:cNvGrpSpPr/>
          <p:nvPr/>
        </p:nvGrpSpPr>
        <p:grpSpPr>
          <a:xfrm>
            <a:off x="404256" y="2219160"/>
            <a:ext cx="9774000" cy="4159440"/>
            <a:chOff x="404256" y="2219160"/>
            <a:chExt cx="9774000" cy="415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B8F773F1-589E-1B43-BCD8-AC35957D17A6}"/>
                    </a:ext>
                  </a:extLst>
                </p14:cNvPr>
                <p14:cNvContentPartPr/>
                <p14:nvPr/>
              </p14:nvContentPartPr>
              <p14:xfrm>
                <a:off x="3318816" y="4007640"/>
                <a:ext cx="342720" cy="6912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B8F773F1-589E-1B43-BCD8-AC35957D17A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311256" y="4000440"/>
                  <a:ext cx="3578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3A461D4E-FE75-114A-B7C4-328B5F521311}"/>
                    </a:ext>
                  </a:extLst>
                </p14:cNvPr>
                <p14:cNvContentPartPr/>
                <p14:nvPr/>
              </p14:nvContentPartPr>
              <p14:xfrm>
                <a:off x="404256" y="4158480"/>
                <a:ext cx="452160" cy="309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3A461D4E-FE75-114A-B7C4-328B5F52131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96696" y="4150920"/>
                  <a:ext cx="4669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FB7BE857-CD62-8948-82A8-1ED15EE26355}"/>
                    </a:ext>
                  </a:extLst>
                </p14:cNvPr>
                <p14:cNvContentPartPr/>
                <p14:nvPr/>
              </p14:nvContentPartPr>
              <p14:xfrm>
                <a:off x="2550216" y="5097720"/>
                <a:ext cx="862200" cy="115704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FB7BE857-CD62-8948-82A8-1ED15EE2635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542656" y="5090160"/>
                  <a:ext cx="877320" cy="11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97173F3D-72E3-FC46-9192-C70A5FBF1790}"/>
                    </a:ext>
                  </a:extLst>
                </p14:cNvPr>
                <p14:cNvContentPartPr/>
                <p14:nvPr/>
              </p14:nvContentPartPr>
              <p14:xfrm>
                <a:off x="3314496" y="5084760"/>
                <a:ext cx="223920" cy="1944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97173F3D-72E3-FC46-9192-C70A5FBF179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306936" y="5077560"/>
                  <a:ext cx="2390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D78786B8-B27E-F34B-BC7F-A53B7229C49C}"/>
                    </a:ext>
                  </a:extLst>
                </p14:cNvPr>
                <p14:cNvContentPartPr/>
                <p14:nvPr/>
              </p14:nvContentPartPr>
              <p14:xfrm>
                <a:off x="3476496" y="4936440"/>
                <a:ext cx="51120" cy="29844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D78786B8-B27E-F34B-BC7F-A53B7229C49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468936" y="4928880"/>
                  <a:ext cx="662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2AEB5323-A025-6D4F-B37E-31DDB6063D7C}"/>
                    </a:ext>
                  </a:extLst>
                </p14:cNvPr>
                <p14:cNvContentPartPr/>
                <p14:nvPr/>
              </p14:nvContentPartPr>
              <p14:xfrm>
                <a:off x="3125856" y="4968120"/>
                <a:ext cx="22680" cy="39060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2AEB5323-A025-6D4F-B37E-31DDB6063D7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118296" y="4960920"/>
                  <a:ext cx="3780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13A5F734-8CD6-B449-8D68-A000C3CAAC17}"/>
                    </a:ext>
                  </a:extLst>
                </p14:cNvPr>
                <p14:cNvContentPartPr/>
                <p14:nvPr/>
              </p14:nvContentPartPr>
              <p14:xfrm>
                <a:off x="3520056" y="4913040"/>
                <a:ext cx="29880" cy="25452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13A5F734-8CD6-B449-8D68-A000C3CAAC1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512496" y="4905840"/>
                  <a:ext cx="450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FF7ABE14-30EA-1247-A15A-1DA7F8914930}"/>
                    </a:ext>
                  </a:extLst>
                </p14:cNvPr>
                <p14:cNvContentPartPr/>
                <p14:nvPr/>
              </p14:nvContentPartPr>
              <p14:xfrm>
                <a:off x="1321176" y="4524240"/>
                <a:ext cx="46080" cy="141264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FF7ABE14-30EA-1247-A15A-1DA7F891493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313616" y="4516680"/>
                  <a:ext cx="60840" cy="14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51BEC8E1-89F6-CA44-BAA7-4BD010D3C8F0}"/>
                    </a:ext>
                  </a:extLst>
                </p14:cNvPr>
                <p14:cNvContentPartPr/>
                <p14:nvPr/>
              </p14:nvContentPartPr>
              <p14:xfrm>
                <a:off x="3505296" y="4474200"/>
                <a:ext cx="33120" cy="118980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51BEC8E1-89F6-CA44-BAA7-4BD010D3C8F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497736" y="4466640"/>
                  <a:ext cx="48240" cy="12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15FB7B42-1501-4445-9E49-B5E5F40CCD89}"/>
                    </a:ext>
                  </a:extLst>
                </p14:cNvPr>
                <p14:cNvContentPartPr/>
                <p14:nvPr/>
              </p14:nvContentPartPr>
              <p14:xfrm>
                <a:off x="1833456" y="5084760"/>
                <a:ext cx="223920" cy="34164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15FB7B42-1501-4445-9E49-B5E5F40CCD8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825896" y="5077560"/>
                  <a:ext cx="23904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795EDA2F-9015-8040-A01C-C4EB18274F1B}"/>
                    </a:ext>
                  </a:extLst>
                </p14:cNvPr>
                <p14:cNvContentPartPr/>
                <p14:nvPr/>
              </p14:nvContentPartPr>
              <p14:xfrm>
                <a:off x="897096" y="5571480"/>
                <a:ext cx="107640" cy="26748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795EDA2F-9015-8040-A01C-C4EB18274F1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89536" y="5563920"/>
                  <a:ext cx="12240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FC64EE99-E5C2-F74E-BEFF-C5CE997CC87D}"/>
                    </a:ext>
                  </a:extLst>
                </p14:cNvPr>
                <p14:cNvContentPartPr/>
                <p14:nvPr/>
              </p14:nvContentPartPr>
              <p14:xfrm>
                <a:off x="2889336" y="5850480"/>
                <a:ext cx="47160" cy="32004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FC64EE99-E5C2-F74E-BEFF-C5CE997CC87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881776" y="5842920"/>
                  <a:ext cx="6192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7B399E9E-A61B-B049-A1E1-39B892DAA0AD}"/>
                    </a:ext>
                  </a:extLst>
                </p14:cNvPr>
                <p14:cNvContentPartPr/>
                <p14:nvPr/>
              </p14:nvContentPartPr>
              <p14:xfrm>
                <a:off x="2803296" y="5774160"/>
                <a:ext cx="267480" cy="8532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7B399E9E-A61B-B049-A1E1-39B892DAA0A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795736" y="5766600"/>
                  <a:ext cx="2826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7092B4EF-3F89-9141-ABDE-B27DB8DE9085}"/>
                    </a:ext>
                  </a:extLst>
                </p14:cNvPr>
                <p14:cNvContentPartPr/>
                <p14:nvPr/>
              </p14:nvContentPartPr>
              <p14:xfrm>
                <a:off x="1376256" y="5166480"/>
                <a:ext cx="68400" cy="13500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7092B4EF-3F89-9141-ABDE-B27DB8DE908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369056" y="5158920"/>
                  <a:ext cx="831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120F3AF4-3522-FD4B-9C93-C58DB5171CBB}"/>
                    </a:ext>
                  </a:extLst>
                </p14:cNvPr>
                <p14:cNvContentPartPr/>
                <p14:nvPr/>
              </p14:nvContentPartPr>
              <p14:xfrm>
                <a:off x="1384896" y="5223720"/>
                <a:ext cx="32040" cy="1944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120F3AF4-3522-FD4B-9C93-C58DB5171CB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377336" y="5216160"/>
                  <a:ext cx="471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2B607A9F-A238-7648-8B72-531F0AA4CAA5}"/>
                    </a:ext>
                  </a:extLst>
                </p14:cNvPr>
                <p14:cNvContentPartPr/>
                <p14:nvPr/>
              </p14:nvContentPartPr>
              <p14:xfrm>
                <a:off x="1587576" y="5432520"/>
                <a:ext cx="41760" cy="4068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2B607A9F-A238-7648-8B72-531F0AA4CAA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580016" y="5424960"/>
                  <a:ext cx="568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55A275ED-4B33-1842-A1D5-AAD0D68AEA2B}"/>
                    </a:ext>
                  </a:extLst>
                </p14:cNvPr>
                <p14:cNvContentPartPr/>
                <p14:nvPr/>
              </p14:nvContentPartPr>
              <p14:xfrm>
                <a:off x="1892856" y="5820600"/>
                <a:ext cx="374760" cy="46044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55A275ED-4B33-1842-A1D5-AAD0D68AEA2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885296" y="5813040"/>
                  <a:ext cx="389520" cy="47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DBE3DA7E-1BD3-6C4A-8CA2-EF53C0E79AF7}"/>
                    </a:ext>
                  </a:extLst>
                </p14:cNvPr>
                <p14:cNvContentPartPr/>
                <p14:nvPr/>
              </p14:nvContentPartPr>
              <p14:xfrm>
                <a:off x="2388936" y="6094200"/>
                <a:ext cx="34200" cy="28440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DBE3DA7E-1BD3-6C4A-8CA2-EF53C0E79AF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381376" y="6086640"/>
                  <a:ext cx="4932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2CE82243-8E2C-3547-AEE6-817E90FD0C75}"/>
                    </a:ext>
                  </a:extLst>
                </p14:cNvPr>
                <p14:cNvContentPartPr/>
                <p14:nvPr/>
              </p14:nvContentPartPr>
              <p14:xfrm>
                <a:off x="1885296" y="5040480"/>
                <a:ext cx="191160" cy="39780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2CE82243-8E2C-3547-AEE6-817E90FD0C7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877736" y="5032920"/>
                  <a:ext cx="20628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78A4F747-31EE-F44C-B44D-298AE4BACF01}"/>
                    </a:ext>
                  </a:extLst>
                </p14:cNvPr>
                <p14:cNvContentPartPr/>
                <p14:nvPr/>
              </p14:nvContentPartPr>
              <p14:xfrm>
                <a:off x="1689096" y="5624400"/>
                <a:ext cx="126000" cy="28944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78A4F747-31EE-F44C-B44D-298AE4BACF0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681536" y="5617200"/>
                  <a:ext cx="14112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DA409A51-D699-364A-955D-9D02520F96D4}"/>
                    </a:ext>
                  </a:extLst>
                </p14:cNvPr>
                <p14:cNvContentPartPr/>
                <p14:nvPr/>
              </p14:nvContentPartPr>
              <p14:xfrm>
                <a:off x="5572776" y="3803160"/>
                <a:ext cx="360720" cy="5436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DA409A51-D699-364A-955D-9D02520F96D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565216" y="3795600"/>
                  <a:ext cx="3758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179D516D-A9B6-9147-A178-D387601539C8}"/>
                    </a:ext>
                  </a:extLst>
                </p14:cNvPr>
                <p14:cNvContentPartPr/>
                <p14:nvPr/>
              </p14:nvContentPartPr>
              <p14:xfrm>
                <a:off x="5642976" y="4474200"/>
                <a:ext cx="448200" cy="9252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179D516D-A9B6-9147-A178-D387601539C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635416" y="4466640"/>
                  <a:ext cx="4633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14F9B65A-8DF6-604B-9B60-2DA1DA64CDCC}"/>
                    </a:ext>
                  </a:extLst>
                </p14:cNvPr>
                <p14:cNvContentPartPr/>
                <p14:nvPr/>
              </p14:nvContentPartPr>
              <p14:xfrm>
                <a:off x="6255336" y="3417240"/>
                <a:ext cx="240120" cy="55584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14F9B65A-8DF6-604B-9B60-2DA1DA64CDC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247776" y="3409680"/>
                  <a:ext cx="254880" cy="57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BD900A5F-6A09-894B-AE7F-5644D6F24BD2}"/>
                    </a:ext>
                  </a:extLst>
                </p14:cNvPr>
                <p14:cNvContentPartPr/>
                <p14:nvPr/>
              </p14:nvContentPartPr>
              <p14:xfrm>
                <a:off x="6566376" y="3709920"/>
                <a:ext cx="208800" cy="27180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BD900A5F-6A09-894B-AE7F-5644D6F24BD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558816" y="3702360"/>
                  <a:ext cx="2239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809B182A-E745-E944-A6E8-FEDFB837C387}"/>
                    </a:ext>
                  </a:extLst>
                </p14:cNvPr>
                <p14:cNvContentPartPr/>
                <p14:nvPr/>
              </p14:nvContentPartPr>
              <p14:xfrm>
                <a:off x="6680136" y="3712080"/>
                <a:ext cx="162720" cy="31320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809B182A-E745-E944-A6E8-FEDFB837C38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672936" y="3704520"/>
                  <a:ext cx="17784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D75F3004-89FE-9C43-844D-F9984A57E194}"/>
                    </a:ext>
                  </a:extLst>
                </p14:cNvPr>
                <p14:cNvContentPartPr/>
                <p14:nvPr/>
              </p14:nvContentPartPr>
              <p14:xfrm>
                <a:off x="6935016" y="3881640"/>
                <a:ext cx="102240" cy="684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D75F3004-89FE-9C43-844D-F9984A57E19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927456" y="3874080"/>
                  <a:ext cx="1173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6BBFFEF7-F394-AF4A-AC41-E28145E3EB31}"/>
                    </a:ext>
                  </a:extLst>
                </p14:cNvPr>
                <p14:cNvContentPartPr/>
                <p14:nvPr/>
              </p14:nvContentPartPr>
              <p14:xfrm>
                <a:off x="7135176" y="3439560"/>
                <a:ext cx="411840" cy="61956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6BBFFEF7-F394-AF4A-AC41-E28145E3EB3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127616" y="3432000"/>
                  <a:ext cx="426960" cy="63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5B59F90B-AE34-524C-B30E-574B0000D920}"/>
                    </a:ext>
                  </a:extLst>
                </p14:cNvPr>
                <p14:cNvContentPartPr/>
                <p14:nvPr/>
              </p14:nvContentPartPr>
              <p14:xfrm>
                <a:off x="7491576" y="3570600"/>
                <a:ext cx="708480" cy="48384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5B59F90B-AE34-524C-B30E-574B0000D92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484016" y="3563400"/>
                  <a:ext cx="723600" cy="49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BE077172-E1A5-D145-944B-A61AE84078DA}"/>
                    </a:ext>
                  </a:extLst>
                </p14:cNvPr>
                <p14:cNvContentPartPr/>
                <p14:nvPr/>
              </p14:nvContentPartPr>
              <p14:xfrm>
                <a:off x="6289176" y="4271880"/>
                <a:ext cx="34200" cy="33552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BE077172-E1A5-D145-944B-A61AE84078D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281616" y="4264320"/>
                  <a:ext cx="4932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5055F17E-C2EF-AC42-B380-44076A0F5429}"/>
                    </a:ext>
                  </a:extLst>
                </p14:cNvPr>
                <p14:cNvContentPartPr/>
                <p14:nvPr/>
              </p14:nvContentPartPr>
              <p14:xfrm>
                <a:off x="6203496" y="4383120"/>
                <a:ext cx="259200" cy="2700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5055F17E-C2EF-AC42-B380-44076A0F542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195936" y="4375560"/>
                  <a:ext cx="273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4E331F15-E347-324D-9EF7-70DB1BB56F96}"/>
                    </a:ext>
                  </a:extLst>
                </p14:cNvPr>
                <p14:cNvContentPartPr/>
                <p14:nvPr/>
              </p14:nvContentPartPr>
              <p14:xfrm>
                <a:off x="6338856" y="4496520"/>
                <a:ext cx="816120" cy="36936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4E331F15-E347-324D-9EF7-70DB1BB56F9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331296" y="4488960"/>
                  <a:ext cx="83124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48578EE5-EE35-4D48-B414-08933CFB7715}"/>
                    </a:ext>
                  </a:extLst>
                </p14:cNvPr>
                <p14:cNvContentPartPr/>
                <p14:nvPr/>
              </p14:nvContentPartPr>
              <p14:xfrm>
                <a:off x="7190256" y="4499760"/>
                <a:ext cx="1217520" cy="49572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48578EE5-EE35-4D48-B414-08933CFB771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182696" y="4492200"/>
                  <a:ext cx="1232640" cy="51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2E22A39D-9BCA-C445-909F-41B317ACA667}"/>
                    </a:ext>
                  </a:extLst>
                </p14:cNvPr>
                <p14:cNvContentPartPr/>
                <p14:nvPr/>
              </p14:nvContentPartPr>
              <p14:xfrm>
                <a:off x="8510376" y="4354320"/>
                <a:ext cx="27000" cy="2988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2E22A39D-9BCA-C445-909F-41B317ACA66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502816" y="4346760"/>
                  <a:ext cx="417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A8C78CF8-9F5D-974C-A9AA-3A90DF70FE6D}"/>
                    </a:ext>
                  </a:extLst>
                </p14:cNvPr>
                <p14:cNvContentPartPr/>
                <p14:nvPr/>
              </p14:nvContentPartPr>
              <p14:xfrm>
                <a:off x="8537016" y="4526040"/>
                <a:ext cx="185040" cy="23904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A8C78CF8-9F5D-974C-A9AA-3A90DF70FE6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529456" y="4518840"/>
                  <a:ext cx="1998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C0587557-BB63-1847-90D7-0F274B7F199D}"/>
                    </a:ext>
                  </a:extLst>
                </p14:cNvPr>
                <p14:cNvContentPartPr/>
                <p14:nvPr/>
              </p14:nvContentPartPr>
              <p14:xfrm>
                <a:off x="8679936" y="4568160"/>
                <a:ext cx="275040" cy="26100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C0587557-BB63-1847-90D7-0F274B7F199D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672376" y="4560600"/>
                  <a:ext cx="2901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110927F3-CBCC-534F-A68C-7EE847B18F19}"/>
                    </a:ext>
                  </a:extLst>
                </p14:cNvPr>
                <p14:cNvContentPartPr/>
                <p14:nvPr/>
              </p14:nvContentPartPr>
              <p14:xfrm>
                <a:off x="5624616" y="5521800"/>
                <a:ext cx="350280" cy="3852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110927F3-CBCC-534F-A68C-7EE847B18F1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617056" y="5514240"/>
                  <a:ext cx="3654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8C7710D9-FF22-4E47-895F-46EBC627F184}"/>
                    </a:ext>
                  </a:extLst>
                </p14:cNvPr>
                <p14:cNvContentPartPr/>
                <p14:nvPr/>
              </p14:nvContentPartPr>
              <p14:xfrm>
                <a:off x="6266856" y="5152800"/>
                <a:ext cx="29160" cy="43920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8C7710D9-FF22-4E47-895F-46EBC627F18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259656" y="5145240"/>
                  <a:ext cx="4392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A2B9748C-DD20-F94C-960A-736482BA8A5A}"/>
                    </a:ext>
                  </a:extLst>
                </p14:cNvPr>
                <p14:cNvContentPartPr/>
                <p14:nvPr/>
              </p14:nvContentPartPr>
              <p14:xfrm>
                <a:off x="6330576" y="5347920"/>
                <a:ext cx="226080" cy="17748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A2B9748C-DD20-F94C-960A-736482BA8A5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323016" y="5340360"/>
                  <a:ext cx="2412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C33BD32F-45FC-3B47-BF81-3753728C7DBB}"/>
                    </a:ext>
                  </a:extLst>
                </p14:cNvPr>
                <p14:cNvContentPartPr/>
                <p14:nvPr/>
              </p14:nvContentPartPr>
              <p14:xfrm>
                <a:off x="6632616" y="5309760"/>
                <a:ext cx="52200" cy="21024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C33BD32F-45FC-3B47-BF81-3753728C7DB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625416" y="5302200"/>
                  <a:ext cx="673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EEAD4067-897D-A848-ABEA-3F399B3967BF}"/>
                    </a:ext>
                  </a:extLst>
                </p14:cNvPr>
                <p14:cNvContentPartPr/>
                <p14:nvPr/>
              </p14:nvContentPartPr>
              <p14:xfrm>
                <a:off x="6750336" y="5074320"/>
                <a:ext cx="24840" cy="3096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EEAD4067-897D-A848-ABEA-3F399B3967B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742776" y="5066760"/>
                  <a:ext cx="399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8D1DD239-34FE-564A-B1E4-DD5B815E9373}"/>
                    </a:ext>
                  </a:extLst>
                </p14:cNvPr>
                <p14:cNvContentPartPr/>
                <p14:nvPr/>
              </p14:nvContentPartPr>
              <p14:xfrm>
                <a:off x="6832416" y="5391480"/>
                <a:ext cx="178200" cy="54108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8D1DD239-34FE-564A-B1E4-DD5B815E9373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824856" y="5383920"/>
                  <a:ext cx="19332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3394EA3C-8A01-C148-8A9D-57F87BE4F53D}"/>
                    </a:ext>
                  </a:extLst>
                </p14:cNvPr>
                <p14:cNvContentPartPr/>
                <p14:nvPr/>
              </p14:nvContentPartPr>
              <p14:xfrm>
                <a:off x="7097736" y="5052000"/>
                <a:ext cx="320040" cy="46548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3394EA3C-8A01-C148-8A9D-57F87BE4F53D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090176" y="5044440"/>
                  <a:ext cx="33516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DBC2ECB4-4791-6A48-BADD-C28BD2B44E41}"/>
                    </a:ext>
                  </a:extLst>
                </p14:cNvPr>
                <p14:cNvContentPartPr/>
                <p14:nvPr/>
              </p14:nvContentPartPr>
              <p14:xfrm>
                <a:off x="7565736" y="5344680"/>
                <a:ext cx="114840" cy="7992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DBC2ECB4-4791-6A48-BADD-C28BD2B44E41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558176" y="5337120"/>
                  <a:ext cx="1299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F91B01C2-AE50-9346-8FF2-716947E454C6}"/>
                    </a:ext>
                  </a:extLst>
                </p14:cNvPr>
                <p14:cNvContentPartPr/>
                <p14:nvPr/>
              </p14:nvContentPartPr>
              <p14:xfrm>
                <a:off x="7849776" y="5027520"/>
                <a:ext cx="407160" cy="54756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F91B01C2-AE50-9346-8FF2-716947E454C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842216" y="5020320"/>
                  <a:ext cx="42228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E3658582-A710-3243-AC84-D98F5B05A7C7}"/>
                    </a:ext>
                  </a:extLst>
                </p14:cNvPr>
                <p14:cNvContentPartPr/>
                <p14:nvPr/>
              </p14:nvContentPartPr>
              <p14:xfrm>
                <a:off x="8247576" y="5165400"/>
                <a:ext cx="900360" cy="40284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E3658582-A710-3243-AC84-D98F5B05A7C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240016" y="5157840"/>
                  <a:ext cx="91548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A2715556-410B-3C47-84C1-F1F4C59E46F4}"/>
                    </a:ext>
                  </a:extLst>
                </p14:cNvPr>
                <p14:cNvContentPartPr/>
                <p14:nvPr/>
              </p14:nvContentPartPr>
              <p14:xfrm>
                <a:off x="5089296" y="3981360"/>
                <a:ext cx="66960" cy="58464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A2715556-410B-3C47-84C1-F1F4C59E46F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081736" y="3973800"/>
                  <a:ext cx="82080" cy="59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5E6902C6-8370-164F-ADF5-8322F14C0C25}"/>
                    </a:ext>
                  </a:extLst>
                </p14:cNvPr>
                <p14:cNvContentPartPr/>
                <p14:nvPr/>
              </p14:nvContentPartPr>
              <p14:xfrm>
                <a:off x="5183616" y="3933480"/>
                <a:ext cx="16200" cy="56556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5E6902C6-8370-164F-ADF5-8322F14C0C25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176056" y="3925920"/>
                  <a:ext cx="31320" cy="58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C88A9BC6-B365-1A4C-8267-0B5EFC19DA09}"/>
                    </a:ext>
                  </a:extLst>
                </p14:cNvPr>
                <p14:cNvContentPartPr/>
                <p14:nvPr/>
              </p14:nvContentPartPr>
              <p14:xfrm>
                <a:off x="5374416" y="3839160"/>
                <a:ext cx="76680" cy="70632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C88A9BC6-B365-1A4C-8267-0B5EFC19DA0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366856" y="3831600"/>
                  <a:ext cx="91800" cy="72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8461BF46-5977-9044-AD7E-5DE11D6A038B}"/>
                    </a:ext>
                  </a:extLst>
                </p14:cNvPr>
                <p14:cNvContentPartPr/>
                <p14:nvPr/>
              </p14:nvContentPartPr>
              <p14:xfrm>
                <a:off x="5738016" y="2365680"/>
                <a:ext cx="1974240" cy="14364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8461BF46-5977-9044-AD7E-5DE11D6A038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730456" y="2358120"/>
                  <a:ext cx="198936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5E5277FD-0836-F64F-8989-2CF1C6673A8F}"/>
                    </a:ext>
                  </a:extLst>
                </p14:cNvPr>
                <p14:cNvContentPartPr/>
                <p14:nvPr/>
              </p14:nvContentPartPr>
              <p14:xfrm>
                <a:off x="5519496" y="2219160"/>
                <a:ext cx="663840" cy="33012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5E5277FD-0836-F64F-8989-2CF1C6673A8F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511936" y="2211600"/>
                  <a:ext cx="67860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188E509C-D322-2541-A4B2-DF79636D11B5}"/>
                    </a:ext>
                  </a:extLst>
                </p14:cNvPr>
                <p14:cNvContentPartPr/>
                <p14:nvPr/>
              </p14:nvContentPartPr>
              <p14:xfrm>
                <a:off x="8051376" y="2358120"/>
                <a:ext cx="1296000" cy="35640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188E509C-D322-2541-A4B2-DF79636D11B5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043816" y="2350560"/>
                  <a:ext cx="131076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72EF74CE-C4D0-8B4C-8115-260581B2AAD9}"/>
                    </a:ext>
                  </a:extLst>
                </p14:cNvPr>
                <p14:cNvContentPartPr/>
                <p14:nvPr/>
              </p14:nvContentPartPr>
              <p14:xfrm>
                <a:off x="8745816" y="2469360"/>
                <a:ext cx="360" cy="36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72EF74CE-C4D0-8B4C-8115-260581B2AAD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38256" y="24618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0A71BB57-8213-F443-BA5F-76BBADEAD86D}"/>
                    </a:ext>
                  </a:extLst>
                </p14:cNvPr>
                <p14:cNvContentPartPr/>
                <p14:nvPr/>
              </p14:nvContentPartPr>
              <p14:xfrm>
                <a:off x="8700096" y="2469360"/>
                <a:ext cx="203040" cy="15300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0A71BB57-8213-F443-BA5F-76BBADEAD86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692536" y="2461800"/>
                  <a:ext cx="2178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4D21FC7E-6C84-8A42-BC7C-7C787497CFC8}"/>
                    </a:ext>
                  </a:extLst>
                </p14:cNvPr>
                <p14:cNvContentPartPr/>
                <p14:nvPr/>
              </p14:nvContentPartPr>
              <p14:xfrm>
                <a:off x="7268736" y="2479080"/>
                <a:ext cx="2252160" cy="46152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4D21FC7E-6C84-8A42-BC7C-7C787497CFC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261176" y="2471520"/>
                  <a:ext cx="226728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4AA4687C-90CE-004C-ACAD-B1F5BAB3A122}"/>
                    </a:ext>
                  </a:extLst>
                </p14:cNvPr>
                <p14:cNvContentPartPr/>
                <p14:nvPr/>
              </p14:nvContentPartPr>
              <p14:xfrm>
                <a:off x="7174416" y="2860680"/>
                <a:ext cx="36360" cy="2484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4AA4687C-90CE-004C-ACAD-B1F5BAB3A12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166856" y="2853120"/>
                  <a:ext cx="514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9CA50305-6142-9B4C-A50F-E7A61798D196}"/>
                    </a:ext>
                  </a:extLst>
                </p14:cNvPr>
                <p14:cNvContentPartPr/>
                <p14:nvPr/>
              </p14:nvContentPartPr>
              <p14:xfrm>
                <a:off x="5098656" y="2878680"/>
                <a:ext cx="2008440" cy="18180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9CA50305-6142-9B4C-A50F-E7A61798D19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091096" y="2871120"/>
                  <a:ext cx="20235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73729389-F2F0-E643-8BA8-F378A5A04930}"/>
                    </a:ext>
                  </a:extLst>
                </p14:cNvPr>
                <p14:cNvContentPartPr/>
                <p14:nvPr/>
              </p14:nvContentPartPr>
              <p14:xfrm>
                <a:off x="5198376" y="3042120"/>
                <a:ext cx="138240" cy="5760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73729389-F2F0-E643-8BA8-F378A5A0493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190816" y="3034560"/>
                  <a:ext cx="1533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39419352-78D9-D549-9574-5F384ACE0F00}"/>
                    </a:ext>
                  </a:extLst>
                </p14:cNvPr>
                <p14:cNvContentPartPr/>
                <p14:nvPr/>
              </p14:nvContentPartPr>
              <p14:xfrm>
                <a:off x="2116416" y="3458640"/>
                <a:ext cx="2356200" cy="64692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39419352-78D9-D549-9574-5F384ACE0F0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08856" y="3451080"/>
                  <a:ext cx="2371320" cy="6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80E4CCB1-76CD-FE4C-8D77-620EA9D368E5}"/>
                    </a:ext>
                  </a:extLst>
                </p14:cNvPr>
                <p14:cNvContentPartPr/>
                <p14:nvPr/>
              </p14:nvContentPartPr>
              <p14:xfrm>
                <a:off x="2735616" y="3905040"/>
                <a:ext cx="176400" cy="13500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80E4CCB1-76CD-FE4C-8D77-620EA9D368E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728056" y="3897480"/>
                  <a:ext cx="1915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F0524D62-2070-BA4F-90EE-736EB5C6F632}"/>
                    </a:ext>
                  </a:extLst>
                </p14:cNvPr>
                <p14:cNvContentPartPr/>
                <p14:nvPr/>
              </p14:nvContentPartPr>
              <p14:xfrm>
                <a:off x="2960616" y="3874440"/>
                <a:ext cx="113400" cy="11988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F0524D62-2070-BA4F-90EE-736EB5C6F63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53056" y="3866880"/>
                  <a:ext cx="1285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28CC57A1-4DC9-0D42-99BD-63119D9B84CA}"/>
                    </a:ext>
                  </a:extLst>
                </p14:cNvPr>
                <p14:cNvContentPartPr/>
                <p14:nvPr/>
              </p14:nvContentPartPr>
              <p14:xfrm>
                <a:off x="3182736" y="3846720"/>
                <a:ext cx="86400" cy="12744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28CC57A1-4DC9-0D42-99BD-63119D9B84C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175176" y="3839160"/>
                  <a:ext cx="101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D9A3FF64-9BF0-0F43-AFB8-C01E34F8E3BA}"/>
                    </a:ext>
                  </a:extLst>
                </p14:cNvPr>
                <p14:cNvContentPartPr/>
                <p14:nvPr/>
              </p14:nvContentPartPr>
              <p14:xfrm>
                <a:off x="3410256" y="3822240"/>
                <a:ext cx="79560" cy="11916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D9A3FF64-9BF0-0F43-AFB8-C01E34F8E3B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402696" y="3814680"/>
                  <a:ext cx="943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32AA194C-64AB-2442-9AE0-5909FBBB5E26}"/>
                    </a:ext>
                  </a:extLst>
                </p14:cNvPr>
                <p14:cNvContentPartPr/>
                <p14:nvPr/>
              </p14:nvContentPartPr>
              <p14:xfrm>
                <a:off x="3685296" y="3754560"/>
                <a:ext cx="65160" cy="9684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32AA194C-64AB-2442-9AE0-5909FBBB5E2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678096" y="3747000"/>
                  <a:ext cx="802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B9DC3E28-86C5-AD48-BF4A-189ABCEEA8D6}"/>
                    </a:ext>
                  </a:extLst>
                </p14:cNvPr>
                <p14:cNvContentPartPr/>
                <p14:nvPr/>
              </p14:nvContentPartPr>
              <p14:xfrm>
                <a:off x="3849816" y="3701640"/>
                <a:ext cx="77760" cy="12096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B9DC3E28-86C5-AD48-BF4A-189ABCEEA8D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842256" y="3694080"/>
                  <a:ext cx="928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40E6C9A2-327B-9F46-B420-EC43A22F33CB}"/>
                    </a:ext>
                  </a:extLst>
                </p14:cNvPr>
                <p14:cNvContentPartPr/>
                <p14:nvPr/>
              </p14:nvContentPartPr>
              <p14:xfrm>
                <a:off x="3908136" y="3719280"/>
                <a:ext cx="38520" cy="4284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40E6C9A2-327B-9F46-B420-EC43A22F33C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900576" y="3711720"/>
                  <a:ext cx="536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F364B6D4-898F-7B4A-96AE-3B63089C6B59}"/>
                    </a:ext>
                  </a:extLst>
                </p14:cNvPr>
                <p14:cNvContentPartPr/>
                <p14:nvPr/>
              </p14:nvContentPartPr>
              <p14:xfrm>
                <a:off x="4144656" y="3090720"/>
                <a:ext cx="987480" cy="51984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F364B6D4-898F-7B4A-96AE-3B63089C6B59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137096" y="3083160"/>
                  <a:ext cx="100260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83C0938B-0518-A043-83EF-EF067657234D}"/>
                    </a:ext>
                  </a:extLst>
                </p14:cNvPr>
                <p14:cNvContentPartPr/>
                <p14:nvPr/>
              </p14:nvContentPartPr>
              <p14:xfrm>
                <a:off x="3903816" y="2977320"/>
                <a:ext cx="1216440" cy="70740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83C0938B-0518-A043-83EF-EF067657234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896256" y="2969760"/>
                  <a:ext cx="1231560" cy="72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626EC68F-4397-1A4D-9CD4-60F052D7F979}"/>
                    </a:ext>
                  </a:extLst>
                </p14:cNvPr>
                <p14:cNvContentPartPr/>
                <p14:nvPr/>
              </p14:nvContentPartPr>
              <p14:xfrm>
                <a:off x="3704736" y="3098280"/>
                <a:ext cx="974520" cy="69264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626EC68F-4397-1A4D-9CD4-60F052D7F97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697176" y="3090720"/>
                  <a:ext cx="989640" cy="70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23CD879B-2BAC-594D-9EC6-0E54C9334605}"/>
                    </a:ext>
                  </a:extLst>
                </p14:cNvPr>
                <p14:cNvContentPartPr/>
                <p14:nvPr/>
              </p14:nvContentPartPr>
              <p14:xfrm>
                <a:off x="4065456" y="2625240"/>
                <a:ext cx="49680" cy="38088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23CD879B-2BAC-594D-9EC6-0E54C933460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058256" y="2617680"/>
                  <a:ext cx="6480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F54FA71F-2915-1B42-B5E9-C89DAA50BC0A}"/>
                    </a:ext>
                  </a:extLst>
                </p14:cNvPr>
                <p14:cNvContentPartPr/>
                <p14:nvPr/>
              </p14:nvContentPartPr>
              <p14:xfrm>
                <a:off x="3982296" y="2625240"/>
                <a:ext cx="234720" cy="28332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F54FA71F-2915-1B42-B5E9-C89DAA50BC0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974736" y="2617680"/>
                  <a:ext cx="24984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6C1D120E-E4D5-D042-8A15-E3F50F446F58}"/>
                    </a:ext>
                  </a:extLst>
                </p14:cNvPr>
                <p14:cNvContentPartPr/>
                <p14:nvPr/>
              </p14:nvContentPartPr>
              <p14:xfrm>
                <a:off x="2438616" y="3984600"/>
                <a:ext cx="9000" cy="468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6C1D120E-E4D5-D042-8A15-E3F50F446F5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431056" y="3977040"/>
                  <a:ext cx="237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B4E688C8-1E94-314D-B34E-4A5FFF01EFB3}"/>
                    </a:ext>
                  </a:extLst>
                </p14:cNvPr>
                <p14:cNvContentPartPr/>
                <p14:nvPr/>
              </p14:nvContentPartPr>
              <p14:xfrm>
                <a:off x="2564976" y="3882720"/>
                <a:ext cx="356400" cy="8820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B4E688C8-1E94-314D-B34E-4A5FFF01EFB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557416" y="3875160"/>
                  <a:ext cx="3715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E258CB3D-3EBC-8B4A-8C67-32511D513F76}"/>
                    </a:ext>
                  </a:extLst>
                </p14:cNvPr>
                <p14:cNvContentPartPr/>
                <p14:nvPr/>
              </p14:nvContentPartPr>
              <p14:xfrm>
                <a:off x="3002736" y="3842400"/>
                <a:ext cx="94680" cy="2484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E258CB3D-3EBC-8B4A-8C67-32511D513F7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995176" y="3834840"/>
                  <a:ext cx="1098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8E702BC9-EB01-9144-9C0D-46B040D43C38}"/>
                    </a:ext>
                  </a:extLst>
                </p14:cNvPr>
                <p14:cNvContentPartPr/>
                <p14:nvPr/>
              </p14:nvContentPartPr>
              <p14:xfrm>
                <a:off x="3173376" y="3802080"/>
                <a:ext cx="132840" cy="291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8E702BC9-EB01-9144-9C0D-46B040D43C3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165816" y="3794520"/>
                  <a:ext cx="1479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DB05A741-ED60-8D49-8862-F1F536184D0A}"/>
                    </a:ext>
                  </a:extLst>
                </p14:cNvPr>
                <p14:cNvContentPartPr/>
                <p14:nvPr/>
              </p14:nvContentPartPr>
              <p14:xfrm>
                <a:off x="3365256" y="3361080"/>
                <a:ext cx="884520" cy="42228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DB05A741-ED60-8D49-8862-F1F536184D0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357696" y="3353520"/>
                  <a:ext cx="89964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2FCFE947-7CE2-494B-A64A-F8E5C2FA2647}"/>
                    </a:ext>
                  </a:extLst>
                </p14:cNvPr>
                <p14:cNvContentPartPr/>
                <p14:nvPr/>
              </p14:nvContentPartPr>
              <p14:xfrm>
                <a:off x="5846016" y="2732520"/>
                <a:ext cx="1611720" cy="11160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2FCFE947-7CE2-494B-A64A-F8E5C2FA2647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838456" y="2724960"/>
                  <a:ext cx="16268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10F03945-8E52-404C-B173-065390061158}"/>
                    </a:ext>
                  </a:extLst>
                </p14:cNvPr>
                <p14:cNvContentPartPr/>
                <p14:nvPr/>
              </p14:nvContentPartPr>
              <p14:xfrm>
                <a:off x="6293496" y="2789760"/>
                <a:ext cx="1304280" cy="4932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10F03945-8E52-404C-B173-06539006115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285936" y="2782200"/>
                  <a:ext cx="13194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83A96C2A-3C15-C549-B9CE-C88D2FA21CE8}"/>
                    </a:ext>
                  </a:extLst>
                </p14:cNvPr>
                <p14:cNvContentPartPr/>
                <p14:nvPr/>
              </p14:nvContentPartPr>
              <p14:xfrm>
                <a:off x="7436496" y="2652960"/>
                <a:ext cx="905760" cy="5976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83A96C2A-3C15-C549-B9CE-C88D2FA21CE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428936" y="2645400"/>
                  <a:ext cx="9208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052BECDC-BBC9-7A45-9187-998A73BFF80B}"/>
                    </a:ext>
                  </a:extLst>
                </p14:cNvPr>
                <p14:cNvContentPartPr/>
                <p14:nvPr/>
              </p14:nvContentPartPr>
              <p14:xfrm>
                <a:off x="8273856" y="2619840"/>
                <a:ext cx="612720" cy="1944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052BECDC-BBC9-7A45-9187-998A73BFF80B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266296" y="2612640"/>
                  <a:ext cx="6278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623CCC0D-232D-A449-9477-7AA2BE495AB9}"/>
                    </a:ext>
                  </a:extLst>
                </p14:cNvPr>
                <p14:cNvContentPartPr/>
                <p14:nvPr/>
              </p14:nvContentPartPr>
              <p14:xfrm>
                <a:off x="4350216" y="3331200"/>
                <a:ext cx="32040" cy="2484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623CCC0D-232D-A449-9477-7AA2BE495AB9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342656" y="3324000"/>
                  <a:ext cx="471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F322EAFB-5947-244E-8CEA-ABF433517C4A}"/>
                    </a:ext>
                  </a:extLst>
                </p14:cNvPr>
                <p14:cNvContentPartPr/>
                <p14:nvPr/>
              </p14:nvContentPartPr>
              <p14:xfrm>
                <a:off x="4565496" y="2969760"/>
                <a:ext cx="659880" cy="29304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F322EAFB-5947-244E-8CEA-ABF433517C4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557936" y="2962200"/>
                  <a:ext cx="6750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8CBA6996-B8A0-BC41-81D8-D1256C8C5B13}"/>
                    </a:ext>
                  </a:extLst>
                </p14:cNvPr>
                <p14:cNvContentPartPr/>
                <p14:nvPr/>
              </p14:nvContentPartPr>
              <p14:xfrm>
                <a:off x="4436976" y="3180720"/>
                <a:ext cx="563400" cy="24624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8CBA6996-B8A0-BC41-81D8-D1256C8C5B1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429776" y="3173160"/>
                  <a:ext cx="5785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0ABE6186-33D0-6A45-AA14-FD3ACD2D1469}"/>
                    </a:ext>
                  </a:extLst>
                </p14:cNvPr>
                <p14:cNvContentPartPr/>
                <p14:nvPr/>
              </p14:nvContentPartPr>
              <p14:xfrm>
                <a:off x="4406376" y="3350640"/>
                <a:ext cx="142560" cy="5976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0ABE6186-33D0-6A45-AA14-FD3ACD2D1469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398816" y="3343080"/>
                  <a:ext cx="1573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8F77DAEC-49EE-794C-9BCE-1F231116D13E}"/>
                    </a:ext>
                  </a:extLst>
                </p14:cNvPr>
                <p14:cNvContentPartPr/>
                <p14:nvPr/>
              </p14:nvContentPartPr>
              <p14:xfrm>
                <a:off x="1985016" y="3484200"/>
                <a:ext cx="2563920" cy="64296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8F77DAEC-49EE-794C-9BCE-1F231116D13E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977456" y="3476640"/>
                  <a:ext cx="2579040" cy="65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BC8C2F46-7DC3-6840-B1A7-3487A356B1EE}"/>
                    </a:ext>
                  </a:extLst>
                </p14:cNvPr>
                <p14:cNvContentPartPr/>
                <p14:nvPr/>
              </p14:nvContentPartPr>
              <p14:xfrm>
                <a:off x="4025856" y="3137520"/>
                <a:ext cx="876240" cy="38520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BC8C2F46-7DC3-6840-B1A7-3487A356B1E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018296" y="3129960"/>
                  <a:ext cx="89100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CFB46E95-FAE4-CC49-8B41-3988E9E65963}"/>
                    </a:ext>
                  </a:extLst>
                </p14:cNvPr>
                <p14:cNvContentPartPr/>
                <p14:nvPr/>
              </p14:nvContentPartPr>
              <p14:xfrm>
                <a:off x="3756576" y="3361080"/>
                <a:ext cx="469080" cy="18900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CFB46E95-FAE4-CC49-8B41-3988E9E6596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749016" y="3353520"/>
                  <a:ext cx="4838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DF14E0EC-C605-8242-9149-2BE84B5ABF2C}"/>
                    </a:ext>
                  </a:extLst>
                </p14:cNvPr>
                <p14:cNvContentPartPr/>
                <p14:nvPr/>
              </p14:nvContentPartPr>
              <p14:xfrm>
                <a:off x="1826976" y="3588960"/>
                <a:ext cx="2055960" cy="47412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DF14E0EC-C605-8242-9149-2BE84B5ABF2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819416" y="3581400"/>
                  <a:ext cx="207108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ABC69504-1158-3640-A74A-688AAAFB7CD4}"/>
                    </a:ext>
                  </a:extLst>
                </p14:cNvPr>
                <p14:cNvContentPartPr/>
                <p14:nvPr/>
              </p14:nvContentPartPr>
              <p14:xfrm>
                <a:off x="4918656" y="3005760"/>
                <a:ext cx="120240" cy="5328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ABC69504-1158-3640-A74A-688AAAFB7CD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911096" y="2998200"/>
                  <a:ext cx="1353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A0843F99-6AB6-3044-983C-FDF52F4FB4FB}"/>
                    </a:ext>
                  </a:extLst>
                </p14:cNvPr>
                <p14:cNvContentPartPr/>
                <p14:nvPr/>
              </p14:nvContentPartPr>
              <p14:xfrm>
                <a:off x="5254536" y="2785440"/>
                <a:ext cx="1029600" cy="13824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A0843F99-6AB6-3044-983C-FDF52F4FB4FB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246976" y="2777880"/>
                  <a:ext cx="10447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B5F92FFE-E938-E846-A195-9D08C236D146}"/>
                    </a:ext>
                  </a:extLst>
                </p14:cNvPr>
                <p14:cNvContentPartPr/>
                <p14:nvPr/>
              </p14:nvContentPartPr>
              <p14:xfrm>
                <a:off x="6588336" y="2753760"/>
                <a:ext cx="5400" cy="1620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B5F92FFE-E938-E846-A195-9D08C236D146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580776" y="2746200"/>
                  <a:ext cx="205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684E9CDF-3F10-DA43-89EA-2EC9CA814C02}"/>
                    </a:ext>
                  </a:extLst>
                </p14:cNvPr>
                <p14:cNvContentPartPr/>
                <p14:nvPr/>
              </p14:nvContentPartPr>
              <p14:xfrm>
                <a:off x="7253976" y="2699400"/>
                <a:ext cx="52200" cy="1296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684E9CDF-3F10-DA43-89EA-2EC9CA814C0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246416" y="2691840"/>
                  <a:ext cx="673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7D82AD40-CB68-DA43-A1A8-95CC36B6AC40}"/>
                    </a:ext>
                  </a:extLst>
                </p14:cNvPr>
                <p14:cNvContentPartPr/>
                <p14:nvPr/>
              </p14:nvContentPartPr>
              <p14:xfrm>
                <a:off x="8915376" y="2632800"/>
                <a:ext cx="4680" cy="468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7D82AD40-CB68-DA43-A1A8-95CC36B6AC4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907816" y="2625240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701F20AC-0E26-7F4A-871A-439B36DEB3A1}"/>
                    </a:ext>
                  </a:extLst>
                </p14:cNvPr>
                <p14:cNvContentPartPr/>
                <p14:nvPr/>
              </p14:nvContentPartPr>
              <p14:xfrm>
                <a:off x="8915376" y="2626320"/>
                <a:ext cx="66240" cy="3420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701F20AC-0E26-7F4A-871A-439B36DEB3A1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907816" y="2618760"/>
                  <a:ext cx="810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FD77C682-3A8C-4544-931C-0FC77D702C7C}"/>
                    </a:ext>
                  </a:extLst>
                </p14:cNvPr>
                <p14:cNvContentPartPr/>
                <p14:nvPr/>
              </p14:nvContentPartPr>
              <p14:xfrm>
                <a:off x="9026616" y="2656200"/>
                <a:ext cx="3600" cy="2376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FD77C682-3A8C-4544-931C-0FC77D702C7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9019056" y="2648640"/>
                  <a:ext cx="187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80A1A9B8-CD80-3D45-8BF2-E5D257A9BD0B}"/>
                    </a:ext>
                  </a:extLst>
                </p14:cNvPr>
                <p14:cNvContentPartPr/>
                <p14:nvPr/>
              </p14:nvContentPartPr>
              <p14:xfrm>
                <a:off x="9170976" y="2368560"/>
                <a:ext cx="94680" cy="2160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80A1A9B8-CD80-3D45-8BF2-E5D257A9BD0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163416" y="2361360"/>
                  <a:ext cx="1098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ABFF4CC5-52F7-E545-B1F0-C3AC8F533728}"/>
                    </a:ext>
                  </a:extLst>
                </p14:cNvPr>
                <p14:cNvContentPartPr/>
                <p14:nvPr/>
              </p14:nvContentPartPr>
              <p14:xfrm>
                <a:off x="9032016" y="2626320"/>
                <a:ext cx="360" cy="36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ABFF4CC5-52F7-E545-B1F0-C3AC8F53372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024456" y="261876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A8BA8B13-433F-A64B-A22C-8450FB5D6C87}"/>
                    </a:ext>
                  </a:extLst>
                </p14:cNvPr>
                <p14:cNvContentPartPr/>
                <p14:nvPr/>
              </p14:nvContentPartPr>
              <p14:xfrm>
                <a:off x="9028776" y="2625240"/>
                <a:ext cx="9000" cy="144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A8BA8B13-433F-A64B-A22C-8450FB5D6C8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9021216" y="2617680"/>
                  <a:ext cx="2376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9E29802A-7209-704E-A7A0-62FD87F8B79C}"/>
                    </a:ext>
                  </a:extLst>
                </p14:cNvPr>
                <p14:cNvContentPartPr/>
                <p14:nvPr/>
              </p14:nvContentPartPr>
              <p14:xfrm>
                <a:off x="9933096" y="2236080"/>
                <a:ext cx="245160" cy="10620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9E29802A-7209-704E-A7A0-62FD87F8B79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9925536" y="2228880"/>
                  <a:ext cx="26028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716BE8BF-CE35-8E49-A009-A94FC16483F2}"/>
                    </a:ext>
                  </a:extLst>
                </p14:cNvPr>
                <p14:cNvContentPartPr/>
                <p14:nvPr/>
              </p14:nvContentPartPr>
              <p14:xfrm>
                <a:off x="9350976" y="2370000"/>
                <a:ext cx="518760" cy="19224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716BE8BF-CE35-8E49-A009-A94FC16483F2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9343416" y="2362440"/>
                  <a:ext cx="53388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C6FE0A07-D145-7045-A82C-CE2788CFF9F2}"/>
                    </a:ext>
                  </a:extLst>
                </p14:cNvPr>
                <p14:cNvContentPartPr/>
                <p14:nvPr/>
              </p14:nvContentPartPr>
              <p14:xfrm>
                <a:off x="8187096" y="2731440"/>
                <a:ext cx="492120" cy="1944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C6FE0A07-D145-7045-A82C-CE2788CFF9F2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179536" y="2723880"/>
                  <a:ext cx="5072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62660AF5-F929-8E42-8703-FAD308652255}"/>
                    </a:ext>
                  </a:extLst>
                </p14:cNvPr>
                <p14:cNvContentPartPr/>
                <p14:nvPr/>
              </p14:nvContentPartPr>
              <p14:xfrm>
                <a:off x="7959216" y="2724960"/>
                <a:ext cx="163440" cy="684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62660AF5-F929-8E42-8703-FAD308652255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7951656" y="2717400"/>
                  <a:ext cx="1785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3197B751-C8C9-C34D-B63F-7B8A33B1487A}"/>
                    </a:ext>
                  </a:extLst>
                </p14:cNvPr>
                <p14:cNvContentPartPr/>
                <p14:nvPr/>
              </p14:nvContentPartPr>
              <p14:xfrm>
                <a:off x="5182536" y="2724960"/>
                <a:ext cx="2693160" cy="20304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3197B751-C8C9-C34D-B63F-7B8A33B1487A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5174976" y="2717400"/>
                  <a:ext cx="27082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14" name="Input penna 213">
                  <a:extLst>
                    <a:ext uri="{FF2B5EF4-FFF2-40B4-BE49-F238E27FC236}">
                      <a16:creationId xmlns:a16="http://schemas.microsoft.com/office/drawing/2014/main" id="{A4A8A22A-0F7D-234E-92DC-9643D5EE9557}"/>
                    </a:ext>
                  </a:extLst>
                </p14:cNvPr>
                <p14:cNvContentPartPr/>
                <p14:nvPr/>
              </p14:nvContentPartPr>
              <p14:xfrm>
                <a:off x="5313936" y="2753760"/>
                <a:ext cx="1127160" cy="30960"/>
              </p14:xfrm>
            </p:contentPart>
          </mc:Choice>
          <mc:Fallback xmlns="">
            <p:pic>
              <p:nvPicPr>
                <p:cNvPr id="214" name="Input penna 213">
                  <a:extLst>
                    <a:ext uri="{FF2B5EF4-FFF2-40B4-BE49-F238E27FC236}">
                      <a16:creationId xmlns:a16="http://schemas.microsoft.com/office/drawing/2014/main" id="{A4A8A22A-0F7D-234E-92DC-9643D5EE9557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5306376" y="2746200"/>
                  <a:ext cx="11422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A2B8CF98-D190-C149-AD6D-72C0888ED634}"/>
                    </a:ext>
                  </a:extLst>
                </p14:cNvPr>
                <p14:cNvContentPartPr/>
                <p14:nvPr/>
              </p14:nvContentPartPr>
              <p14:xfrm>
                <a:off x="3817056" y="2811000"/>
                <a:ext cx="1690200" cy="70128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A2B8CF98-D190-C149-AD6D-72C0888ED634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809496" y="2803440"/>
                  <a:ext cx="1705320" cy="71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673015A5-09F3-A447-9218-51C708A99AA4}"/>
                    </a:ext>
                  </a:extLst>
                </p14:cNvPr>
                <p14:cNvContentPartPr/>
                <p14:nvPr/>
              </p14:nvContentPartPr>
              <p14:xfrm>
                <a:off x="3409896" y="2784360"/>
                <a:ext cx="1999800" cy="88560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673015A5-09F3-A447-9218-51C708A99AA4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402336" y="2776800"/>
                  <a:ext cx="2014920" cy="90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767B9131-545A-C24A-BC7D-683623806934}"/>
                    </a:ext>
                  </a:extLst>
                </p14:cNvPr>
                <p14:cNvContentPartPr/>
                <p14:nvPr/>
              </p14:nvContentPartPr>
              <p14:xfrm>
                <a:off x="2977176" y="2738640"/>
                <a:ext cx="2254680" cy="97308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767B9131-545A-C24A-BC7D-683623806934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2969616" y="2731080"/>
                  <a:ext cx="2269440" cy="9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1D6F3974-C8BD-4249-9BE0-878E292F1ABB}"/>
                    </a:ext>
                  </a:extLst>
                </p14:cNvPr>
                <p14:cNvContentPartPr/>
                <p14:nvPr/>
              </p14:nvContentPartPr>
              <p14:xfrm>
                <a:off x="3033336" y="2737560"/>
                <a:ext cx="2719800" cy="94932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1D6F3974-C8BD-4249-9BE0-878E292F1ABB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3025776" y="2730000"/>
                  <a:ext cx="2734920" cy="9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7CB0782D-0CAF-F54A-8FDB-35A1EFD4A393}"/>
                    </a:ext>
                  </a:extLst>
                </p14:cNvPr>
                <p14:cNvContentPartPr/>
                <p14:nvPr/>
              </p14:nvContentPartPr>
              <p14:xfrm>
                <a:off x="3268776" y="2774640"/>
                <a:ext cx="1983960" cy="84960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7CB0782D-0CAF-F54A-8FDB-35A1EFD4A393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3261216" y="2767080"/>
                  <a:ext cx="1999080" cy="86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4DABDC8F-800A-274C-B770-5483C8C151AD}"/>
                    </a:ext>
                  </a:extLst>
                </p14:cNvPr>
                <p14:cNvContentPartPr/>
                <p14:nvPr/>
              </p14:nvContentPartPr>
              <p14:xfrm>
                <a:off x="4457496" y="3249480"/>
                <a:ext cx="360" cy="36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4DABDC8F-800A-274C-B770-5483C8C151A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53176" y="32451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298D6A32-82B3-234C-9209-C8EB1C81754C}"/>
                  </a:ext>
                </a:extLst>
              </p14:cNvPr>
              <p14:cNvContentPartPr/>
              <p14:nvPr/>
            </p14:nvContentPartPr>
            <p14:xfrm>
              <a:off x="162696" y="1288560"/>
              <a:ext cx="3838320" cy="15840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298D6A32-82B3-234C-9209-C8EB1C81754C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155136" y="1281000"/>
                <a:ext cx="385308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9F73BC7A-0612-DA45-9EFA-10CD8F066AE4}"/>
                  </a:ext>
                </a:extLst>
              </p14:cNvPr>
              <p14:cNvContentPartPr/>
              <p14:nvPr/>
            </p14:nvContentPartPr>
            <p14:xfrm>
              <a:off x="241896" y="729840"/>
              <a:ext cx="3706560" cy="1594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9F73BC7A-0612-DA45-9EFA-10CD8F066AE4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234336" y="722280"/>
                <a:ext cx="3721680" cy="17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9DC660FF-8A5C-204B-93B4-903895256582}"/>
              </a:ext>
            </a:extLst>
          </p:cNvPr>
          <p:cNvGrpSpPr/>
          <p:nvPr/>
        </p:nvGrpSpPr>
        <p:grpSpPr>
          <a:xfrm>
            <a:off x="4096776" y="464520"/>
            <a:ext cx="4858200" cy="1908720"/>
            <a:chOff x="4096776" y="464520"/>
            <a:chExt cx="4858200" cy="190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F9A1F7DB-F469-164D-9591-83422B9E7C20}"/>
                    </a:ext>
                  </a:extLst>
                </p14:cNvPr>
                <p14:cNvContentPartPr/>
                <p14:nvPr/>
              </p14:nvContentPartPr>
              <p14:xfrm>
                <a:off x="4096776" y="982560"/>
                <a:ext cx="174960" cy="1645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F9A1F7DB-F469-164D-9591-83422B9E7C20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089216" y="975000"/>
                  <a:ext cx="1900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E37AE8B0-9DC8-C34A-AC71-62FEDF543BBB}"/>
                    </a:ext>
                  </a:extLst>
                </p14:cNvPr>
                <p14:cNvContentPartPr/>
                <p14:nvPr/>
              </p14:nvContentPartPr>
              <p14:xfrm>
                <a:off x="4415016" y="952320"/>
                <a:ext cx="266400" cy="1594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E37AE8B0-9DC8-C34A-AC71-62FEDF543BBB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407456" y="944760"/>
                  <a:ext cx="2815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C28F7C08-82F4-ED44-933B-0EB3D6D5D4A2}"/>
                    </a:ext>
                  </a:extLst>
                </p14:cNvPr>
                <p14:cNvContentPartPr/>
                <p14:nvPr/>
              </p14:nvContentPartPr>
              <p14:xfrm>
                <a:off x="4838016" y="1176240"/>
                <a:ext cx="12960" cy="972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C28F7C08-82F4-ED44-933B-0EB3D6D5D4A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830456" y="1168680"/>
                  <a:ext cx="280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03FD6BE2-400C-7146-89E5-2CA1165F1FA6}"/>
                    </a:ext>
                  </a:extLst>
                </p14:cNvPr>
                <p14:cNvContentPartPr/>
                <p14:nvPr/>
              </p14:nvContentPartPr>
              <p14:xfrm>
                <a:off x="4100016" y="1169760"/>
                <a:ext cx="1584360" cy="12034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03FD6BE2-400C-7146-89E5-2CA1165F1FA6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092456" y="1162200"/>
                  <a:ext cx="1599480" cy="12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62FD4B6D-1456-8C48-BC55-25D9336A8F6C}"/>
                    </a:ext>
                  </a:extLst>
                </p14:cNvPr>
                <p14:cNvContentPartPr/>
                <p14:nvPr/>
              </p14:nvContentPartPr>
              <p14:xfrm>
                <a:off x="5706336" y="727680"/>
                <a:ext cx="501840" cy="5781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62FD4B6D-1456-8C48-BC55-25D9336A8F6C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698776" y="720120"/>
                  <a:ext cx="516960" cy="59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E376B5F1-3F17-3D47-A001-145E7E3DFBC5}"/>
                    </a:ext>
                  </a:extLst>
                </p14:cNvPr>
                <p14:cNvContentPartPr/>
                <p14:nvPr/>
              </p14:nvContentPartPr>
              <p14:xfrm>
                <a:off x="6238416" y="933600"/>
                <a:ext cx="57600" cy="22176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E376B5F1-3F17-3D47-A001-145E7E3DFBC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230856" y="926040"/>
                  <a:ext cx="7272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6D526A41-E2EC-D44E-A29F-2CE2E01D43F9}"/>
                    </a:ext>
                  </a:extLst>
                </p14:cNvPr>
                <p14:cNvContentPartPr/>
                <p14:nvPr/>
              </p14:nvContentPartPr>
              <p14:xfrm>
                <a:off x="6365496" y="623640"/>
                <a:ext cx="17280" cy="6840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6D526A41-E2EC-D44E-A29F-2CE2E01D43F9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6357936" y="616080"/>
                  <a:ext cx="324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D52ED0D5-66EF-9747-9232-299DEADE9B06}"/>
                    </a:ext>
                  </a:extLst>
                </p14:cNvPr>
                <p14:cNvContentPartPr/>
                <p14:nvPr/>
              </p14:nvContentPartPr>
              <p14:xfrm>
                <a:off x="6373056" y="555960"/>
                <a:ext cx="628920" cy="60264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D52ED0D5-66EF-9747-9232-299DEADE9B0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6365496" y="548400"/>
                  <a:ext cx="644040" cy="61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365A8D97-A6AE-2D41-A89B-83CB37AD6643}"/>
                    </a:ext>
                  </a:extLst>
                </p14:cNvPr>
                <p14:cNvContentPartPr/>
                <p14:nvPr/>
              </p14:nvContentPartPr>
              <p14:xfrm>
                <a:off x="7161816" y="464520"/>
                <a:ext cx="27000" cy="111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365A8D97-A6AE-2D41-A89B-83CB37AD664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154256" y="457320"/>
                  <a:ext cx="417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351156D9-4863-A942-80A0-8B52900D40E4}"/>
                    </a:ext>
                  </a:extLst>
                </p14:cNvPr>
                <p14:cNvContentPartPr/>
                <p14:nvPr/>
              </p14:nvContentPartPr>
              <p14:xfrm>
                <a:off x="6965616" y="579000"/>
                <a:ext cx="495360" cy="52632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351156D9-4863-A942-80A0-8B52900D40E4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958056" y="571800"/>
                  <a:ext cx="51048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93D0E2E8-2F71-CC42-B8B1-346475D56A44}"/>
                    </a:ext>
                  </a:extLst>
                </p14:cNvPr>
                <p14:cNvContentPartPr/>
                <p14:nvPr/>
              </p14:nvContentPartPr>
              <p14:xfrm>
                <a:off x="7287816" y="819840"/>
                <a:ext cx="307800" cy="33948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93D0E2E8-2F71-CC42-B8B1-346475D56A44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280256" y="812280"/>
                  <a:ext cx="32292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3872C762-21C8-2F45-8F6D-1D50439FED7E}"/>
                    </a:ext>
                  </a:extLst>
                </p14:cNvPr>
                <p14:cNvContentPartPr/>
                <p14:nvPr/>
              </p14:nvContentPartPr>
              <p14:xfrm>
                <a:off x="7625136" y="846480"/>
                <a:ext cx="395640" cy="31212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3872C762-21C8-2F45-8F6D-1D50439FED7E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7617576" y="838920"/>
                  <a:ext cx="41076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1B4FD379-64F0-0C4A-979F-6E71C4082B1A}"/>
                    </a:ext>
                  </a:extLst>
                </p14:cNvPr>
                <p14:cNvContentPartPr/>
                <p14:nvPr/>
              </p14:nvContentPartPr>
              <p14:xfrm>
                <a:off x="8098896" y="958800"/>
                <a:ext cx="109440" cy="2527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1B4FD379-64F0-0C4A-979F-6E71C4082B1A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8091336" y="951240"/>
                  <a:ext cx="1245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B50027D9-C4AD-6943-A315-E5B0D0C7F563}"/>
                    </a:ext>
                  </a:extLst>
                </p14:cNvPr>
                <p14:cNvContentPartPr/>
                <p14:nvPr/>
              </p14:nvContentPartPr>
              <p14:xfrm>
                <a:off x="8223096" y="634440"/>
                <a:ext cx="18360" cy="162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B50027D9-C4AD-6943-A315-E5B0D0C7F563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8215536" y="626880"/>
                  <a:ext cx="334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64B7FB80-398B-5745-9CB7-4533DDF3F3B7}"/>
                    </a:ext>
                  </a:extLst>
                </p14:cNvPr>
                <p14:cNvContentPartPr/>
                <p14:nvPr/>
              </p14:nvContentPartPr>
              <p14:xfrm>
                <a:off x="8264496" y="950160"/>
                <a:ext cx="527400" cy="21780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64B7FB80-398B-5745-9CB7-4533DDF3F3B7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8256936" y="942600"/>
                  <a:ext cx="5425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CB3089D0-1833-0449-86F3-93C586592D08}"/>
                    </a:ext>
                  </a:extLst>
                </p14:cNvPr>
                <p14:cNvContentPartPr/>
                <p14:nvPr/>
              </p14:nvContentPartPr>
              <p14:xfrm>
                <a:off x="8405256" y="671520"/>
                <a:ext cx="271800" cy="58860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CB3089D0-1833-0449-86F3-93C586592D0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8397696" y="663960"/>
                  <a:ext cx="286920" cy="6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F7753481-9E35-1147-9533-EC6213963E4E}"/>
                    </a:ext>
                  </a:extLst>
                </p14:cNvPr>
                <p14:cNvContentPartPr/>
                <p14:nvPr/>
              </p14:nvContentPartPr>
              <p14:xfrm>
                <a:off x="5727216" y="1400880"/>
                <a:ext cx="2739960" cy="5688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F7753481-9E35-1147-9533-EC6213963E4E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720016" y="1393320"/>
                  <a:ext cx="27550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ABEEA63F-27CE-1744-8425-14F7987E093C}"/>
                    </a:ext>
                  </a:extLst>
                </p14:cNvPr>
                <p14:cNvContentPartPr/>
                <p14:nvPr/>
              </p14:nvContentPartPr>
              <p14:xfrm>
                <a:off x="5878056" y="494400"/>
                <a:ext cx="360" cy="36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ABEEA63F-27CE-1744-8425-14F7987E093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870496" y="4868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3A0E80E0-2A19-6A4F-A0F5-A946AC227A81}"/>
                    </a:ext>
                  </a:extLst>
                </p14:cNvPr>
                <p14:cNvContentPartPr/>
                <p14:nvPr/>
              </p14:nvContentPartPr>
              <p14:xfrm>
                <a:off x="5878056" y="481440"/>
                <a:ext cx="3076920" cy="17136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3A0E80E0-2A19-6A4F-A0F5-A946AC227A81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5870496" y="473880"/>
                  <a:ext cx="3092040" cy="18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uppo 127">
            <a:extLst>
              <a:ext uri="{FF2B5EF4-FFF2-40B4-BE49-F238E27FC236}">
                <a16:creationId xmlns:a16="http://schemas.microsoft.com/office/drawing/2014/main" id="{564BF429-EF41-6345-92D6-ACBE8722349C}"/>
              </a:ext>
            </a:extLst>
          </p:cNvPr>
          <p:cNvGrpSpPr/>
          <p:nvPr/>
        </p:nvGrpSpPr>
        <p:grpSpPr>
          <a:xfrm>
            <a:off x="219936" y="1920360"/>
            <a:ext cx="3792600" cy="1799280"/>
            <a:chOff x="219936" y="1920360"/>
            <a:chExt cx="3792600" cy="179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D2F4E2C9-89C4-F940-9307-C363F4FB54D0}"/>
                    </a:ext>
                  </a:extLst>
                </p14:cNvPr>
                <p14:cNvContentPartPr/>
                <p14:nvPr/>
              </p14:nvContentPartPr>
              <p14:xfrm>
                <a:off x="478416" y="1940520"/>
                <a:ext cx="381960" cy="3391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D2F4E2C9-89C4-F940-9307-C363F4FB54D0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470856" y="1932960"/>
                  <a:ext cx="3970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BC67671A-CF30-B041-AF2E-2B5710C6366D}"/>
                    </a:ext>
                  </a:extLst>
                </p14:cNvPr>
                <p14:cNvContentPartPr/>
                <p14:nvPr/>
              </p14:nvContentPartPr>
              <p14:xfrm>
                <a:off x="672456" y="1962840"/>
                <a:ext cx="75600" cy="4158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BC67671A-CF30-B041-AF2E-2B5710C6366D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664896" y="1955280"/>
                  <a:ext cx="907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D1448311-0D40-8F40-9B57-DE0717421ADF}"/>
                    </a:ext>
                  </a:extLst>
                </p14:cNvPr>
                <p14:cNvContentPartPr/>
                <p14:nvPr/>
              </p14:nvContentPartPr>
              <p14:xfrm>
                <a:off x="481656" y="2534160"/>
                <a:ext cx="137160" cy="52920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D1448311-0D40-8F40-9B57-DE0717421ADF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474096" y="2526600"/>
                  <a:ext cx="152280" cy="54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9ADD0531-3AA8-1149-BB9F-9EC8A366249F}"/>
                    </a:ext>
                  </a:extLst>
                </p14:cNvPr>
                <p14:cNvContentPartPr/>
                <p14:nvPr/>
              </p14:nvContentPartPr>
              <p14:xfrm>
                <a:off x="606576" y="2512920"/>
                <a:ext cx="233640" cy="511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9ADD0531-3AA8-1149-BB9F-9EC8A366249F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599376" y="2505360"/>
                  <a:ext cx="2487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B8DFBCB9-949B-9D4D-B060-84DBCD5F3E38}"/>
                    </a:ext>
                  </a:extLst>
                </p14:cNvPr>
                <p14:cNvContentPartPr/>
                <p14:nvPr/>
              </p14:nvContentPartPr>
              <p14:xfrm>
                <a:off x="393456" y="3175680"/>
                <a:ext cx="235800" cy="4392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B8DFBCB9-949B-9D4D-B060-84DBCD5F3E38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386256" y="3168120"/>
                  <a:ext cx="25092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58AACFC4-7409-6E4F-B923-7CB92C28DACB}"/>
                    </a:ext>
                  </a:extLst>
                </p14:cNvPr>
                <p14:cNvContentPartPr/>
                <p14:nvPr/>
              </p14:nvContentPartPr>
              <p14:xfrm>
                <a:off x="729696" y="3194760"/>
                <a:ext cx="89280" cy="1562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58AACFC4-7409-6E4F-B923-7CB92C28DACB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722136" y="3187200"/>
                  <a:ext cx="1044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CC5A34D9-5B1E-674B-95B1-E3B5FC850FB4}"/>
                    </a:ext>
                  </a:extLst>
                </p14:cNvPr>
                <p14:cNvContentPartPr/>
                <p14:nvPr/>
              </p14:nvContentPartPr>
              <p14:xfrm>
                <a:off x="916896" y="2515080"/>
                <a:ext cx="117720" cy="1976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CC5A34D9-5B1E-674B-95B1-E3B5FC850FB4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909336" y="2507520"/>
                  <a:ext cx="1324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70FFC249-5162-3549-B67C-4C20B2516E0F}"/>
                    </a:ext>
                  </a:extLst>
                </p14:cNvPr>
                <p14:cNvContentPartPr/>
                <p14:nvPr/>
              </p14:nvContentPartPr>
              <p14:xfrm>
                <a:off x="1005456" y="1982640"/>
                <a:ext cx="117000" cy="1893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70FFC249-5162-3549-B67C-4C20B2516E0F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997896" y="1975080"/>
                  <a:ext cx="13212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6D0E57D9-9D92-AD49-A973-4CBAE74A0340}"/>
                    </a:ext>
                  </a:extLst>
                </p14:cNvPr>
                <p14:cNvContentPartPr/>
                <p14:nvPr/>
              </p14:nvContentPartPr>
              <p14:xfrm>
                <a:off x="219936" y="1920360"/>
                <a:ext cx="3792600" cy="1224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6D0E57D9-9D92-AD49-A973-4CBAE74A0340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212376" y="1912800"/>
                  <a:ext cx="38077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BD05FCAC-72B1-1D40-829F-DCDB9E04DC44}"/>
                    </a:ext>
                  </a:extLst>
                </p14:cNvPr>
                <p14:cNvContentPartPr/>
                <p14:nvPr/>
              </p14:nvContentPartPr>
              <p14:xfrm>
                <a:off x="282216" y="3569880"/>
                <a:ext cx="1827000" cy="1497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BD05FCAC-72B1-1D40-829F-DCDB9E04DC44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274656" y="3562320"/>
                  <a:ext cx="18421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9948AF25-AF73-3D42-AE0C-BD6B8C4C17E8}"/>
                    </a:ext>
                  </a:extLst>
                </p14:cNvPr>
                <p14:cNvContentPartPr/>
                <p14:nvPr/>
              </p14:nvContentPartPr>
              <p14:xfrm>
                <a:off x="1637256" y="2277480"/>
                <a:ext cx="250200" cy="20088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9948AF25-AF73-3D42-AE0C-BD6B8C4C17E8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1629696" y="2269920"/>
                  <a:ext cx="2653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6F42D3A3-AC5E-8A44-83A2-B3B5CF162773}"/>
                    </a:ext>
                  </a:extLst>
                </p14:cNvPr>
                <p14:cNvContentPartPr/>
                <p14:nvPr/>
              </p14:nvContentPartPr>
              <p14:xfrm>
                <a:off x="2044416" y="2439840"/>
                <a:ext cx="20520" cy="18324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6F42D3A3-AC5E-8A44-83A2-B3B5CF162773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2036856" y="2432280"/>
                  <a:ext cx="356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58D7E122-6966-2B46-9267-8117ACFAF37E}"/>
                    </a:ext>
                  </a:extLst>
                </p14:cNvPr>
                <p14:cNvContentPartPr/>
                <p14:nvPr/>
              </p14:nvContentPartPr>
              <p14:xfrm>
                <a:off x="2303976" y="2150400"/>
                <a:ext cx="70200" cy="34596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58D7E122-6966-2B46-9267-8117ACFAF37E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2296416" y="2142840"/>
                  <a:ext cx="85320" cy="36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uppo 185">
            <a:extLst>
              <a:ext uri="{FF2B5EF4-FFF2-40B4-BE49-F238E27FC236}">
                <a16:creationId xmlns:a16="http://schemas.microsoft.com/office/drawing/2014/main" id="{7EC1DC24-240F-494E-95A7-34FD2A87FA88}"/>
              </a:ext>
            </a:extLst>
          </p:cNvPr>
          <p:cNvGrpSpPr/>
          <p:nvPr/>
        </p:nvGrpSpPr>
        <p:grpSpPr>
          <a:xfrm>
            <a:off x="1588296" y="2724960"/>
            <a:ext cx="1608840" cy="942840"/>
            <a:chOff x="1588296" y="2724960"/>
            <a:chExt cx="1608840" cy="94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6620C258-E0AF-EE44-BB08-35D6D5E9D220}"/>
                    </a:ext>
                  </a:extLst>
                </p14:cNvPr>
                <p14:cNvContentPartPr/>
                <p14:nvPr/>
              </p14:nvContentPartPr>
              <p14:xfrm>
                <a:off x="1622496" y="2777880"/>
                <a:ext cx="227160" cy="30672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6620C258-E0AF-EE44-BB08-35D6D5E9D220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1614936" y="2770320"/>
                  <a:ext cx="2422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E86CA8F8-9BBA-684C-9D1D-F6EDD7444418}"/>
                    </a:ext>
                  </a:extLst>
                </p14:cNvPr>
                <p14:cNvContentPartPr/>
                <p14:nvPr/>
              </p14:nvContentPartPr>
              <p14:xfrm>
                <a:off x="2045496" y="2957160"/>
                <a:ext cx="30960" cy="23796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E86CA8F8-9BBA-684C-9D1D-F6EDD7444418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2037936" y="2949600"/>
                  <a:ext cx="460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5FDEA28D-E9EC-0247-8806-278457921B10}"/>
                    </a:ext>
                  </a:extLst>
                </p14:cNvPr>
                <p14:cNvContentPartPr/>
                <p14:nvPr/>
              </p14:nvContentPartPr>
              <p14:xfrm>
                <a:off x="2239536" y="2781120"/>
                <a:ext cx="192240" cy="2847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5FDEA28D-E9EC-0247-8806-278457921B10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2231976" y="2773560"/>
                  <a:ext cx="20736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4ABFE02B-AB13-744B-8208-497086ABDFB7}"/>
                    </a:ext>
                  </a:extLst>
                </p14:cNvPr>
                <p14:cNvContentPartPr/>
                <p14:nvPr/>
              </p14:nvContentPartPr>
              <p14:xfrm>
                <a:off x="2532216" y="2749440"/>
                <a:ext cx="229320" cy="20700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4ABFE02B-AB13-744B-8208-497086ABDFB7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2524656" y="2741880"/>
                  <a:ext cx="2444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C17A955A-476A-F746-9ED5-F625EE23B958}"/>
                    </a:ext>
                  </a:extLst>
                </p14:cNvPr>
                <p14:cNvContentPartPr/>
                <p14:nvPr/>
              </p14:nvContentPartPr>
              <p14:xfrm>
                <a:off x="2675136" y="2724960"/>
                <a:ext cx="72360" cy="37260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C17A955A-476A-F746-9ED5-F625EE23B958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2667576" y="2717400"/>
                  <a:ext cx="8748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0AB71246-E312-EE42-9443-A9E51552663E}"/>
                    </a:ext>
                  </a:extLst>
                </p14:cNvPr>
                <p14:cNvContentPartPr/>
                <p14:nvPr/>
              </p14:nvContentPartPr>
              <p14:xfrm>
                <a:off x="1588296" y="3279360"/>
                <a:ext cx="227160" cy="22716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0AB71246-E312-EE42-9443-A9E51552663E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1580736" y="3271800"/>
                  <a:ext cx="2422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3E51D656-2AEA-8646-828F-30375D482C67}"/>
                    </a:ext>
                  </a:extLst>
                </p14:cNvPr>
                <p14:cNvContentPartPr/>
                <p14:nvPr/>
              </p14:nvContentPartPr>
              <p14:xfrm>
                <a:off x="1982856" y="3419400"/>
                <a:ext cx="57600" cy="24840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3E51D656-2AEA-8646-828F-30375D482C67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1975296" y="3411840"/>
                  <a:ext cx="727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7C597EFB-A9DC-AF42-8BEC-15348924D92C}"/>
                    </a:ext>
                  </a:extLst>
                </p14:cNvPr>
                <p14:cNvContentPartPr/>
                <p14:nvPr/>
              </p14:nvContentPartPr>
              <p14:xfrm>
                <a:off x="2245656" y="3270000"/>
                <a:ext cx="179640" cy="24084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7C597EFB-A9DC-AF42-8BEC-15348924D92C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2238096" y="3262440"/>
                  <a:ext cx="1947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9A8CBC89-EADB-524B-AD01-06BB2FA34732}"/>
                    </a:ext>
                  </a:extLst>
                </p14:cNvPr>
                <p14:cNvContentPartPr/>
                <p14:nvPr/>
              </p14:nvContentPartPr>
              <p14:xfrm>
                <a:off x="2578656" y="3262440"/>
                <a:ext cx="296280" cy="22824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9A8CBC89-EADB-524B-AD01-06BB2FA34732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2571096" y="3254880"/>
                  <a:ext cx="3114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FB4BE6E0-301F-0C41-B7D8-FCC91547B293}"/>
                    </a:ext>
                  </a:extLst>
                </p14:cNvPr>
                <p14:cNvContentPartPr/>
                <p14:nvPr/>
              </p14:nvContentPartPr>
              <p14:xfrm>
                <a:off x="2928576" y="3194760"/>
                <a:ext cx="268560" cy="25812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FB4BE6E0-301F-0C41-B7D8-FCC91547B293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2921016" y="3187200"/>
                  <a:ext cx="283680" cy="272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03273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3E1D722C-41F4-664F-9459-B406F0DA8E7A}"/>
                  </a:ext>
                </a:extLst>
              </p14:cNvPr>
              <p14:cNvContentPartPr/>
              <p14:nvPr/>
            </p14:nvContentPartPr>
            <p14:xfrm>
              <a:off x="264936" y="4812600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3E1D722C-41F4-664F-9459-B406F0DA8E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376" y="4805040"/>
                <a:ext cx="15480" cy="1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uppo 33">
            <a:extLst>
              <a:ext uri="{FF2B5EF4-FFF2-40B4-BE49-F238E27FC236}">
                <a16:creationId xmlns:a16="http://schemas.microsoft.com/office/drawing/2014/main" id="{C43AD371-94E4-8D4B-8134-14072DD2478E}"/>
              </a:ext>
            </a:extLst>
          </p:cNvPr>
          <p:cNvGrpSpPr/>
          <p:nvPr/>
        </p:nvGrpSpPr>
        <p:grpSpPr>
          <a:xfrm>
            <a:off x="518376" y="275880"/>
            <a:ext cx="562680" cy="459360"/>
            <a:chOff x="518376" y="275880"/>
            <a:chExt cx="562680" cy="45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2F918DC2-D563-9543-A618-37018D16237A}"/>
                    </a:ext>
                  </a:extLst>
                </p14:cNvPr>
                <p14:cNvContentPartPr/>
                <p14:nvPr/>
              </p14:nvContentPartPr>
              <p14:xfrm>
                <a:off x="518376" y="311880"/>
                <a:ext cx="264240" cy="4233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2F918DC2-D563-9543-A618-37018D16237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0816" y="304320"/>
                  <a:ext cx="27936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689FCA01-19B9-B14B-9E5F-CF8D18B7FC42}"/>
                    </a:ext>
                  </a:extLst>
                </p14:cNvPr>
                <p14:cNvContentPartPr/>
                <p14:nvPr/>
              </p14:nvContentPartPr>
              <p14:xfrm>
                <a:off x="933096" y="275880"/>
                <a:ext cx="147960" cy="1108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689FCA01-19B9-B14B-9E5F-CF8D18B7FC4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5536" y="268320"/>
                  <a:ext cx="16308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0D245F6E-B6C7-424B-B08F-426F1B030F71}"/>
              </a:ext>
            </a:extLst>
          </p:cNvPr>
          <p:cNvGrpSpPr/>
          <p:nvPr/>
        </p:nvGrpSpPr>
        <p:grpSpPr>
          <a:xfrm>
            <a:off x="7431096" y="385680"/>
            <a:ext cx="360" cy="360"/>
            <a:chOff x="7431096" y="38568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CCC96BC1-9A15-9A4E-8B05-DEB947A8CD52}"/>
                    </a:ext>
                  </a:extLst>
                </p14:cNvPr>
                <p14:cNvContentPartPr/>
                <p14:nvPr/>
              </p14:nvContentPartPr>
              <p14:xfrm>
                <a:off x="7431096" y="385680"/>
                <a:ext cx="360" cy="3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CCC96BC1-9A15-9A4E-8B05-DEB947A8CD5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426776" y="3813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AE6D1372-A681-1546-A410-3AD9F23D15B3}"/>
                    </a:ext>
                  </a:extLst>
                </p14:cNvPr>
                <p14:cNvContentPartPr/>
                <p14:nvPr/>
              </p14:nvContentPartPr>
              <p14:xfrm>
                <a:off x="7431096" y="385680"/>
                <a:ext cx="360" cy="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AE6D1372-A681-1546-A410-3AD9F23D15B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426776" y="3813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50AD0605-C6AA-D249-8C4D-093DBA374967}"/>
              </a:ext>
            </a:extLst>
          </p:cNvPr>
          <p:cNvGrpSpPr/>
          <p:nvPr/>
        </p:nvGrpSpPr>
        <p:grpSpPr>
          <a:xfrm>
            <a:off x="496056" y="766920"/>
            <a:ext cx="553680" cy="506880"/>
            <a:chOff x="496056" y="766920"/>
            <a:chExt cx="553680" cy="50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7AD76FAA-15D8-684C-BA7A-CB902623B8DA}"/>
                    </a:ext>
                  </a:extLst>
                </p14:cNvPr>
                <p14:cNvContentPartPr/>
                <p14:nvPr/>
              </p14:nvContentPartPr>
              <p14:xfrm>
                <a:off x="496056" y="858000"/>
                <a:ext cx="279000" cy="4158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7AD76FAA-15D8-684C-BA7A-CB902623B8D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8496" y="850440"/>
                  <a:ext cx="2941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7C6B6D61-5FB4-0548-A193-F6D927DBF987}"/>
                    </a:ext>
                  </a:extLst>
                </p14:cNvPr>
                <p14:cNvContentPartPr/>
                <p14:nvPr/>
              </p14:nvContentPartPr>
              <p14:xfrm>
                <a:off x="906096" y="766920"/>
                <a:ext cx="143640" cy="1551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7C6B6D61-5FB4-0548-A193-F6D927DBF98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8896" y="759360"/>
                  <a:ext cx="158400" cy="17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7C7A3018-9D4F-1A47-BCEE-ABB98C82D251}"/>
                  </a:ext>
                </a:extLst>
              </p14:cNvPr>
              <p14:cNvContentPartPr/>
              <p14:nvPr/>
            </p14:nvContentPartPr>
            <p14:xfrm>
              <a:off x="1587576" y="295680"/>
              <a:ext cx="261360" cy="31176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7C7A3018-9D4F-1A47-BCEE-ABB98C82D25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80016" y="288120"/>
                <a:ext cx="27648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F27B6A34-0E50-5B46-9EFC-42CE97A82254}"/>
                  </a:ext>
                </a:extLst>
              </p14:cNvPr>
              <p14:cNvContentPartPr/>
              <p14:nvPr/>
            </p14:nvContentPartPr>
            <p14:xfrm>
              <a:off x="1991856" y="314040"/>
              <a:ext cx="212400" cy="2955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F27B6A34-0E50-5B46-9EFC-42CE97A822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84296" y="306480"/>
                <a:ext cx="227520" cy="31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po 49">
            <a:extLst>
              <a:ext uri="{FF2B5EF4-FFF2-40B4-BE49-F238E27FC236}">
                <a16:creationId xmlns:a16="http://schemas.microsoft.com/office/drawing/2014/main" id="{CB8C2855-F3A7-F646-9EC4-667987886EE5}"/>
              </a:ext>
            </a:extLst>
          </p:cNvPr>
          <p:cNvGrpSpPr/>
          <p:nvPr/>
        </p:nvGrpSpPr>
        <p:grpSpPr>
          <a:xfrm>
            <a:off x="2111736" y="318360"/>
            <a:ext cx="429120" cy="340200"/>
            <a:chOff x="2111736" y="318360"/>
            <a:chExt cx="42912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60FC6419-225C-D14F-B793-9F202062F71B}"/>
                    </a:ext>
                  </a:extLst>
                </p14:cNvPr>
                <p14:cNvContentPartPr/>
                <p14:nvPr/>
              </p14:nvContentPartPr>
              <p14:xfrm>
                <a:off x="2111736" y="318360"/>
                <a:ext cx="319320" cy="8640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60FC6419-225C-D14F-B793-9F202062F71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04176" y="310800"/>
                  <a:ext cx="3344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A6F1C48F-E584-ED43-AE80-CC68BF0B9A97}"/>
                    </a:ext>
                  </a:extLst>
                </p14:cNvPr>
                <p14:cNvContentPartPr/>
                <p14:nvPr/>
              </p14:nvContentPartPr>
              <p14:xfrm>
                <a:off x="2314056" y="427080"/>
                <a:ext cx="226800" cy="2314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A6F1C48F-E584-ED43-AE80-CC68BF0B9A9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306496" y="419520"/>
                  <a:ext cx="24192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D91ECFFF-22F1-4B4E-B9E3-BD6018C4FD62}"/>
              </a:ext>
            </a:extLst>
          </p:cNvPr>
          <p:cNvGrpSpPr/>
          <p:nvPr/>
        </p:nvGrpSpPr>
        <p:grpSpPr>
          <a:xfrm>
            <a:off x="1661016" y="983640"/>
            <a:ext cx="624960" cy="263880"/>
            <a:chOff x="1661016" y="983640"/>
            <a:chExt cx="62496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5CCB2CA8-E8D0-F84D-A23B-07E7FE68C1AA}"/>
                    </a:ext>
                  </a:extLst>
                </p14:cNvPr>
                <p14:cNvContentPartPr/>
                <p14:nvPr/>
              </p14:nvContentPartPr>
              <p14:xfrm>
                <a:off x="1850736" y="991560"/>
                <a:ext cx="64080" cy="57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5CCB2CA8-E8D0-F84D-A23B-07E7FE68C1A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43176" y="984000"/>
                  <a:ext cx="79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5D00777D-A21F-4D49-96D0-98F296A53378}"/>
                    </a:ext>
                  </a:extLst>
                </p14:cNvPr>
                <p14:cNvContentPartPr/>
                <p14:nvPr/>
              </p14:nvContentPartPr>
              <p14:xfrm>
                <a:off x="1661016" y="985080"/>
                <a:ext cx="348120" cy="26244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5D00777D-A21F-4D49-96D0-98F296A5337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53456" y="977520"/>
                  <a:ext cx="3632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3F332AC8-0A4C-DD43-BE89-BFFE76E65AE6}"/>
                    </a:ext>
                  </a:extLst>
                </p14:cNvPr>
                <p14:cNvContentPartPr/>
                <p14:nvPr/>
              </p14:nvContentPartPr>
              <p14:xfrm>
                <a:off x="2085096" y="983640"/>
                <a:ext cx="200880" cy="1706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3F332AC8-0A4C-DD43-BE89-BFFE76E65AE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077536" y="976440"/>
                  <a:ext cx="216000" cy="18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4E7B4C62-18E6-1846-92D2-3136D66CB262}"/>
              </a:ext>
            </a:extLst>
          </p:cNvPr>
          <p:cNvGrpSpPr/>
          <p:nvPr/>
        </p:nvGrpSpPr>
        <p:grpSpPr>
          <a:xfrm>
            <a:off x="487056" y="1397640"/>
            <a:ext cx="568440" cy="488160"/>
            <a:chOff x="487056" y="1397640"/>
            <a:chExt cx="568440" cy="48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DC60BE40-C6FE-4649-AE6A-248D7196A6EF}"/>
                    </a:ext>
                  </a:extLst>
                </p14:cNvPr>
                <p14:cNvContentPartPr/>
                <p14:nvPr/>
              </p14:nvContentPartPr>
              <p14:xfrm>
                <a:off x="487056" y="1453800"/>
                <a:ext cx="296280" cy="4320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DC60BE40-C6FE-4649-AE6A-248D7196A6E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79496" y="1446240"/>
                  <a:ext cx="31140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E1682EE2-E6F9-B742-B9FA-F38EC321E4A9}"/>
                    </a:ext>
                  </a:extLst>
                </p14:cNvPr>
                <p14:cNvContentPartPr/>
                <p14:nvPr/>
              </p14:nvContentPartPr>
              <p14:xfrm>
                <a:off x="935256" y="1397640"/>
                <a:ext cx="120240" cy="13500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E1682EE2-E6F9-B742-B9FA-F38EC321E4A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28056" y="1390080"/>
                  <a:ext cx="135360" cy="15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F7C40498-DF59-DC42-87BE-38B505EAD4F2}"/>
                  </a:ext>
                </a:extLst>
              </p14:cNvPr>
              <p14:cNvContentPartPr/>
              <p14:nvPr/>
            </p14:nvContentPartPr>
            <p14:xfrm>
              <a:off x="9609096" y="4920240"/>
              <a:ext cx="360" cy="3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F7C40498-DF59-DC42-87BE-38B505EAD4F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04776" y="4915920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uppo 60">
            <a:extLst>
              <a:ext uri="{FF2B5EF4-FFF2-40B4-BE49-F238E27FC236}">
                <a16:creationId xmlns:a16="http://schemas.microsoft.com/office/drawing/2014/main" id="{28A7422B-60F3-BD47-933F-921F0E1CD89A}"/>
              </a:ext>
            </a:extLst>
          </p:cNvPr>
          <p:cNvGrpSpPr/>
          <p:nvPr/>
        </p:nvGrpSpPr>
        <p:grpSpPr>
          <a:xfrm>
            <a:off x="1632936" y="1486560"/>
            <a:ext cx="1203480" cy="492120"/>
            <a:chOff x="1632936" y="1486560"/>
            <a:chExt cx="1203480" cy="49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4DCA48E1-5F3C-EB4D-A37E-633646F4DCC2}"/>
                    </a:ext>
                  </a:extLst>
                </p14:cNvPr>
                <p14:cNvContentPartPr/>
                <p14:nvPr/>
              </p14:nvContentPartPr>
              <p14:xfrm>
                <a:off x="1744176" y="1536600"/>
                <a:ext cx="360" cy="3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4DCA48E1-5F3C-EB4D-A37E-633646F4DCC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36616" y="15290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AA08772E-775D-E04F-B113-E123CD96E88D}"/>
                    </a:ext>
                  </a:extLst>
                </p14:cNvPr>
                <p14:cNvContentPartPr/>
                <p14:nvPr/>
              </p14:nvContentPartPr>
              <p14:xfrm>
                <a:off x="1632936" y="1486560"/>
                <a:ext cx="262080" cy="38952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AA08772E-775D-E04F-B113-E123CD96E88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625376" y="1479000"/>
                  <a:ext cx="27720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5BE8724D-7334-7E41-821C-C9489DC3ACB5}"/>
                    </a:ext>
                  </a:extLst>
                </p14:cNvPr>
                <p14:cNvContentPartPr/>
                <p14:nvPr/>
              </p14:nvContentPartPr>
              <p14:xfrm>
                <a:off x="1970256" y="1812000"/>
                <a:ext cx="99000" cy="16668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5BE8724D-7334-7E41-821C-C9489DC3ACB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962696" y="1804440"/>
                  <a:ext cx="1141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A55A2E16-0BE1-9646-ACDB-9EAA7772DC97}"/>
                    </a:ext>
                  </a:extLst>
                </p14:cNvPr>
                <p14:cNvContentPartPr/>
                <p14:nvPr/>
              </p14:nvContentPartPr>
              <p14:xfrm>
                <a:off x="2218296" y="1521840"/>
                <a:ext cx="165600" cy="33228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A55A2E16-0BE1-9646-ACDB-9EAA7772DC9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210736" y="1514280"/>
                  <a:ext cx="18072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5DD10702-B79B-3946-B752-9F9D85DB0F5F}"/>
                    </a:ext>
                  </a:extLst>
                </p14:cNvPr>
                <p14:cNvContentPartPr/>
                <p14:nvPr/>
              </p14:nvContentPartPr>
              <p14:xfrm>
                <a:off x="2332776" y="1530120"/>
                <a:ext cx="287640" cy="2988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5DD10702-B79B-3946-B752-9F9D85DB0F5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325216" y="1522560"/>
                  <a:ext cx="3027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80150483-D3EA-CD49-AFD6-F178E335D153}"/>
                    </a:ext>
                  </a:extLst>
                </p14:cNvPr>
                <p14:cNvContentPartPr/>
                <p14:nvPr/>
              </p14:nvContentPartPr>
              <p14:xfrm>
                <a:off x="2632656" y="1802640"/>
                <a:ext cx="203760" cy="194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80150483-D3EA-CD49-AFD6-F178E335D15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625096" y="1795080"/>
                  <a:ext cx="218880" cy="3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5AEF50AD-B082-9946-B00B-D6F8CA9CE9CD}"/>
                  </a:ext>
                </a:extLst>
              </p14:cNvPr>
              <p14:cNvContentPartPr/>
              <p14:nvPr/>
            </p14:nvContentPartPr>
            <p14:xfrm>
              <a:off x="3061056" y="1445160"/>
              <a:ext cx="84240" cy="42660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5AEF50AD-B082-9946-B00B-D6F8CA9CE9C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053496" y="1437960"/>
                <a:ext cx="9900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BB6C285B-55A1-CF43-BD9F-762002650D25}"/>
                  </a:ext>
                </a:extLst>
              </p14:cNvPr>
              <p14:cNvContentPartPr/>
              <p14:nvPr/>
            </p14:nvContentPartPr>
            <p14:xfrm>
              <a:off x="3416376" y="1411320"/>
              <a:ext cx="729360" cy="49320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BB6C285B-55A1-CF43-BD9F-762002650D2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409176" y="1403760"/>
                <a:ext cx="744480" cy="50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CB3E1829-FA87-9B47-B972-39200EFE4312}"/>
                  </a:ext>
                </a:extLst>
              </p14:cNvPr>
              <p14:cNvContentPartPr/>
              <p14:nvPr/>
            </p14:nvContentPartPr>
            <p14:xfrm>
              <a:off x="410736" y="3234000"/>
              <a:ext cx="39600" cy="27000"/>
            </p14:xfrm>
          </p:contentPart>
        </mc:Choice>
        <mc:Fallback xmlns=""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CB3E1829-FA87-9B47-B972-39200EFE431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03176" y="3226440"/>
                <a:ext cx="54720" cy="4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6" name="Gruppo 225">
            <a:extLst>
              <a:ext uri="{FF2B5EF4-FFF2-40B4-BE49-F238E27FC236}">
                <a16:creationId xmlns:a16="http://schemas.microsoft.com/office/drawing/2014/main" id="{F0297BD9-B743-754A-8A1F-CF9E71E5993A}"/>
              </a:ext>
            </a:extLst>
          </p:cNvPr>
          <p:cNvGrpSpPr/>
          <p:nvPr/>
        </p:nvGrpSpPr>
        <p:grpSpPr>
          <a:xfrm>
            <a:off x="404256" y="2469360"/>
            <a:ext cx="8341920" cy="2955240"/>
            <a:chOff x="404256" y="2469360"/>
            <a:chExt cx="8341920" cy="295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3A461D4E-FE75-114A-B7C4-328B5F521311}"/>
                    </a:ext>
                  </a:extLst>
                </p14:cNvPr>
                <p14:cNvContentPartPr/>
                <p14:nvPr/>
              </p14:nvContentPartPr>
              <p14:xfrm>
                <a:off x="404256" y="4158480"/>
                <a:ext cx="452160" cy="309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3A461D4E-FE75-114A-B7C4-328B5F52131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96696" y="4150920"/>
                  <a:ext cx="4669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2E22A39D-9BCA-C445-909F-41B317ACA667}"/>
                    </a:ext>
                  </a:extLst>
                </p14:cNvPr>
                <p14:cNvContentPartPr/>
                <p14:nvPr/>
              </p14:nvContentPartPr>
              <p14:xfrm>
                <a:off x="8510376" y="4354320"/>
                <a:ext cx="27000" cy="2988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2E22A39D-9BCA-C445-909F-41B317ACA66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502816" y="4346760"/>
                  <a:ext cx="417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DBC2ECB4-4791-6A48-BADD-C28BD2B44E41}"/>
                    </a:ext>
                  </a:extLst>
                </p14:cNvPr>
                <p14:cNvContentPartPr/>
                <p14:nvPr/>
              </p14:nvContentPartPr>
              <p14:xfrm>
                <a:off x="7565736" y="5344680"/>
                <a:ext cx="114840" cy="7992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DBC2ECB4-4791-6A48-BADD-C28BD2B44E4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558176" y="5337120"/>
                  <a:ext cx="1299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72EF74CE-C4D0-8B4C-8115-260581B2AAD9}"/>
                    </a:ext>
                  </a:extLst>
                </p14:cNvPr>
                <p14:cNvContentPartPr/>
                <p14:nvPr/>
              </p14:nvContentPartPr>
              <p14:xfrm>
                <a:off x="8745816" y="2469360"/>
                <a:ext cx="360" cy="36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72EF74CE-C4D0-8B4C-8115-260581B2AAD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38256" y="24618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80E4CCB1-76CD-FE4C-8D77-620EA9D368E5}"/>
                    </a:ext>
                  </a:extLst>
                </p14:cNvPr>
                <p14:cNvContentPartPr/>
                <p14:nvPr/>
              </p14:nvContentPartPr>
              <p14:xfrm>
                <a:off x="2735616" y="3905040"/>
                <a:ext cx="176400" cy="13500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80E4CCB1-76CD-FE4C-8D77-620EA9D368E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728056" y="3897480"/>
                  <a:ext cx="1915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6C1D120E-E4D5-D042-8A15-E3F50F446F58}"/>
                    </a:ext>
                  </a:extLst>
                </p14:cNvPr>
                <p14:cNvContentPartPr/>
                <p14:nvPr/>
              </p14:nvContentPartPr>
              <p14:xfrm>
                <a:off x="2438616" y="3984600"/>
                <a:ext cx="9000" cy="468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6C1D120E-E4D5-D042-8A15-E3F50F446F5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431056" y="3977040"/>
                  <a:ext cx="237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E258CB3D-3EBC-8B4A-8C67-32511D513F76}"/>
                    </a:ext>
                  </a:extLst>
                </p14:cNvPr>
                <p14:cNvContentPartPr/>
                <p14:nvPr/>
              </p14:nvContentPartPr>
              <p14:xfrm>
                <a:off x="3002736" y="3842400"/>
                <a:ext cx="94680" cy="2484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E258CB3D-3EBC-8B4A-8C67-32511D513F7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995176" y="3834840"/>
                  <a:ext cx="1098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8E702BC9-EB01-9144-9C0D-46B040D43C38}"/>
                    </a:ext>
                  </a:extLst>
                </p14:cNvPr>
                <p14:cNvContentPartPr/>
                <p14:nvPr/>
              </p14:nvContentPartPr>
              <p14:xfrm>
                <a:off x="3173376" y="3802080"/>
                <a:ext cx="132840" cy="291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8E702BC9-EB01-9144-9C0D-46B040D43C3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65816" y="3794520"/>
                  <a:ext cx="1479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98" name="Input penna 197">
                  <a:extLst>
                    <a:ext uri="{FF2B5EF4-FFF2-40B4-BE49-F238E27FC236}">
                      <a16:creationId xmlns:a16="http://schemas.microsoft.com/office/drawing/2014/main" id="{B5F92FFE-E938-E846-A195-9D08C236D146}"/>
                    </a:ext>
                  </a:extLst>
                </p14:cNvPr>
                <p14:cNvContentPartPr/>
                <p14:nvPr/>
              </p14:nvContentPartPr>
              <p14:xfrm>
                <a:off x="6588336" y="2753760"/>
                <a:ext cx="5400" cy="16200"/>
              </p14:xfrm>
            </p:contentPart>
          </mc:Choice>
          <mc:Fallback xmlns="">
            <p:pic>
              <p:nvPicPr>
                <p:cNvPr id="198" name="Input penna 197">
                  <a:extLst>
                    <a:ext uri="{FF2B5EF4-FFF2-40B4-BE49-F238E27FC236}">
                      <a16:creationId xmlns:a16="http://schemas.microsoft.com/office/drawing/2014/main" id="{B5F92FFE-E938-E846-A195-9D08C236D14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580776" y="2746200"/>
                  <a:ext cx="205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25" name="Input penna 224">
                  <a:extLst>
                    <a:ext uri="{FF2B5EF4-FFF2-40B4-BE49-F238E27FC236}">
                      <a16:creationId xmlns:a16="http://schemas.microsoft.com/office/drawing/2014/main" id="{4DABDC8F-800A-274C-B770-5483C8C151AD}"/>
                    </a:ext>
                  </a:extLst>
                </p14:cNvPr>
                <p14:cNvContentPartPr/>
                <p14:nvPr/>
              </p14:nvContentPartPr>
              <p14:xfrm>
                <a:off x="4457496" y="3249480"/>
                <a:ext cx="360" cy="360"/>
              </p14:xfrm>
            </p:contentPart>
          </mc:Choice>
          <mc:Fallback xmlns="">
            <p:pic>
              <p:nvPicPr>
                <p:cNvPr id="225" name="Input penna 224">
                  <a:extLst>
                    <a:ext uri="{FF2B5EF4-FFF2-40B4-BE49-F238E27FC236}">
                      <a16:creationId xmlns:a16="http://schemas.microsoft.com/office/drawing/2014/main" id="{4DABDC8F-800A-274C-B770-5483C8C151A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53176" y="32451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298D6A32-82B3-234C-9209-C8EB1C81754C}"/>
                  </a:ext>
                </a:extLst>
              </p14:cNvPr>
              <p14:cNvContentPartPr/>
              <p14:nvPr/>
            </p14:nvContentPartPr>
            <p14:xfrm>
              <a:off x="162696" y="1288560"/>
              <a:ext cx="3838320" cy="15840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298D6A32-82B3-234C-9209-C8EB1C81754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5136" y="1281000"/>
                <a:ext cx="385308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9F73BC7A-0612-DA45-9EFA-10CD8F066AE4}"/>
                  </a:ext>
                </a:extLst>
              </p14:cNvPr>
              <p14:cNvContentPartPr/>
              <p14:nvPr/>
            </p14:nvContentPartPr>
            <p14:xfrm>
              <a:off x="241896" y="729840"/>
              <a:ext cx="3706560" cy="1594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9F73BC7A-0612-DA45-9EFA-10CD8F066AE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34336" y="722280"/>
                <a:ext cx="3721680" cy="17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9DC660FF-8A5C-204B-93B4-903895256582}"/>
              </a:ext>
            </a:extLst>
          </p:cNvPr>
          <p:cNvGrpSpPr/>
          <p:nvPr/>
        </p:nvGrpSpPr>
        <p:grpSpPr>
          <a:xfrm>
            <a:off x="4096776" y="464520"/>
            <a:ext cx="4144680" cy="721440"/>
            <a:chOff x="4096776" y="464520"/>
            <a:chExt cx="4144680" cy="72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F9A1F7DB-F469-164D-9591-83422B9E7C20}"/>
                    </a:ext>
                  </a:extLst>
                </p14:cNvPr>
                <p14:cNvContentPartPr/>
                <p14:nvPr/>
              </p14:nvContentPartPr>
              <p14:xfrm>
                <a:off x="4096776" y="982560"/>
                <a:ext cx="174960" cy="1645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F9A1F7DB-F469-164D-9591-83422B9E7C2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089216" y="975000"/>
                  <a:ext cx="1900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E37AE8B0-9DC8-C34A-AC71-62FEDF543BBB}"/>
                    </a:ext>
                  </a:extLst>
                </p14:cNvPr>
                <p14:cNvContentPartPr/>
                <p14:nvPr/>
              </p14:nvContentPartPr>
              <p14:xfrm>
                <a:off x="4415016" y="952320"/>
                <a:ext cx="266400" cy="1594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E37AE8B0-9DC8-C34A-AC71-62FEDF543BB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407456" y="944760"/>
                  <a:ext cx="2815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C28F7C08-82F4-ED44-933B-0EB3D6D5D4A2}"/>
                    </a:ext>
                  </a:extLst>
                </p14:cNvPr>
                <p14:cNvContentPartPr/>
                <p14:nvPr/>
              </p14:nvContentPartPr>
              <p14:xfrm>
                <a:off x="4838016" y="1176240"/>
                <a:ext cx="12960" cy="972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C28F7C08-82F4-ED44-933B-0EB3D6D5D4A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830456" y="1168680"/>
                  <a:ext cx="280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6D526A41-E2EC-D44E-A29F-2CE2E01D43F9}"/>
                    </a:ext>
                  </a:extLst>
                </p14:cNvPr>
                <p14:cNvContentPartPr/>
                <p14:nvPr/>
              </p14:nvContentPartPr>
              <p14:xfrm>
                <a:off x="6365496" y="623640"/>
                <a:ext cx="17280" cy="6840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6D526A41-E2EC-D44E-A29F-2CE2E01D43F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357936" y="616080"/>
                  <a:ext cx="324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365A8D97-A6AE-2D41-A89B-83CB37AD6643}"/>
                    </a:ext>
                  </a:extLst>
                </p14:cNvPr>
                <p14:cNvContentPartPr/>
                <p14:nvPr/>
              </p14:nvContentPartPr>
              <p14:xfrm>
                <a:off x="7161816" y="464520"/>
                <a:ext cx="27000" cy="111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365A8D97-A6AE-2D41-A89B-83CB37AD664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154256" y="457320"/>
                  <a:ext cx="417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B50027D9-C4AD-6943-A315-E5B0D0C7F563}"/>
                    </a:ext>
                  </a:extLst>
                </p14:cNvPr>
                <p14:cNvContentPartPr/>
                <p14:nvPr/>
              </p14:nvContentPartPr>
              <p14:xfrm>
                <a:off x="8223096" y="634440"/>
                <a:ext cx="18360" cy="162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B50027D9-C4AD-6943-A315-E5B0D0C7F56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215536" y="626880"/>
                  <a:ext cx="334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ABEEA63F-27CE-1744-8425-14F7987E093C}"/>
                    </a:ext>
                  </a:extLst>
                </p14:cNvPr>
                <p14:cNvContentPartPr/>
                <p14:nvPr/>
              </p14:nvContentPartPr>
              <p14:xfrm>
                <a:off x="5878056" y="494400"/>
                <a:ext cx="360" cy="36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ABEEA63F-27CE-1744-8425-14F7987E093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870496" y="4868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uppo 127">
            <a:extLst>
              <a:ext uri="{FF2B5EF4-FFF2-40B4-BE49-F238E27FC236}">
                <a16:creationId xmlns:a16="http://schemas.microsoft.com/office/drawing/2014/main" id="{564BF429-EF41-6345-92D6-ACBE8722349C}"/>
              </a:ext>
            </a:extLst>
          </p:cNvPr>
          <p:cNvGrpSpPr/>
          <p:nvPr/>
        </p:nvGrpSpPr>
        <p:grpSpPr>
          <a:xfrm>
            <a:off x="219936" y="1920360"/>
            <a:ext cx="3792600" cy="1799280"/>
            <a:chOff x="219936" y="1920360"/>
            <a:chExt cx="3792600" cy="179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D2F4E2C9-89C4-F940-9307-C363F4FB54D0}"/>
                    </a:ext>
                  </a:extLst>
                </p14:cNvPr>
                <p14:cNvContentPartPr/>
                <p14:nvPr/>
              </p14:nvContentPartPr>
              <p14:xfrm>
                <a:off x="478416" y="1940520"/>
                <a:ext cx="381960" cy="33912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D2F4E2C9-89C4-F940-9307-C363F4FB54D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70856" y="1932960"/>
                  <a:ext cx="3970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BC67671A-CF30-B041-AF2E-2B5710C6366D}"/>
                    </a:ext>
                  </a:extLst>
                </p14:cNvPr>
                <p14:cNvContentPartPr/>
                <p14:nvPr/>
              </p14:nvContentPartPr>
              <p14:xfrm>
                <a:off x="672456" y="1962840"/>
                <a:ext cx="75600" cy="4158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BC67671A-CF30-B041-AF2E-2B5710C6366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64896" y="1955280"/>
                  <a:ext cx="907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D1448311-0D40-8F40-9B57-DE0717421ADF}"/>
                    </a:ext>
                  </a:extLst>
                </p14:cNvPr>
                <p14:cNvContentPartPr/>
                <p14:nvPr/>
              </p14:nvContentPartPr>
              <p14:xfrm>
                <a:off x="481656" y="2534160"/>
                <a:ext cx="137160" cy="52920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D1448311-0D40-8F40-9B57-DE0717421AD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74096" y="2526600"/>
                  <a:ext cx="152280" cy="54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9ADD0531-3AA8-1149-BB9F-9EC8A366249F}"/>
                    </a:ext>
                  </a:extLst>
                </p14:cNvPr>
                <p14:cNvContentPartPr/>
                <p14:nvPr/>
              </p14:nvContentPartPr>
              <p14:xfrm>
                <a:off x="606576" y="2512920"/>
                <a:ext cx="233640" cy="511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9ADD0531-3AA8-1149-BB9F-9EC8A366249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99376" y="2505360"/>
                  <a:ext cx="2487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B8DFBCB9-949B-9D4D-B060-84DBCD5F3E38}"/>
                    </a:ext>
                  </a:extLst>
                </p14:cNvPr>
                <p14:cNvContentPartPr/>
                <p14:nvPr/>
              </p14:nvContentPartPr>
              <p14:xfrm>
                <a:off x="393456" y="3175680"/>
                <a:ext cx="235800" cy="4392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B8DFBCB9-949B-9D4D-B060-84DBCD5F3E3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86256" y="3168120"/>
                  <a:ext cx="25092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58AACFC4-7409-6E4F-B923-7CB92C28DACB}"/>
                    </a:ext>
                  </a:extLst>
                </p14:cNvPr>
                <p14:cNvContentPartPr/>
                <p14:nvPr/>
              </p14:nvContentPartPr>
              <p14:xfrm>
                <a:off x="729696" y="3194760"/>
                <a:ext cx="89280" cy="1562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58AACFC4-7409-6E4F-B923-7CB92C28DAC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22136" y="3187200"/>
                  <a:ext cx="1044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CC5A34D9-5B1E-674B-95B1-E3B5FC850FB4}"/>
                    </a:ext>
                  </a:extLst>
                </p14:cNvPr>
                <p14:cNvContentPartPr/>
                <p14:nvPr/>
              </p14:nvContentPartPr>
              <p14:xfrm>
                <a:off x="916896" y="2515080"/>
                <a:ext cx="117720" cy="1976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CC5A34D9-5B1E-674B-95B1-E3B5FC850FB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09336" y="2507520"/>
                  <a:ext cx="1324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70FFC249-5162-3549-B67C-4C20B2516E0F}"/>
                    </a:ext>
                  </a:extLst>
                </p14:cNvPr>
                <p14:cNvContentPartPr/>
                <p14:nvPr/>
              </p14:nvContentPartPr>
              <p14:xfrm>
                <a:off x="1005456" y="1982640"/>
                <a:ext cx="117000" cy="1893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70FFC249-5162-3549-B67C-4C20B2516E0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97896" y="1975080"/>
                  <a:ext cx="13212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6D0E57D9-9D92-AD49-A973-4CBAE74A0340}"/>
                    </a:ext>
                  </a:extLst>
                </p14:cNvPr>
                <p14:cNvContentPartPr/>
                <p14:nvPr/>
              </p14:nvContentPartPr>
              <p14:xfrm>
                <a:off x="219936" y="1920360"/>
                <a:ext cx="3792600" cy="12240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6D0E57D9-9D92-AD49-A973-4CBAE74A034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12376" y="1912800"/>
                  <a:ext cx="38077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BD05FCAC-72B1-1D40-829F-DCDB9E04DC44}"/>
                    </a:ext>
                  </a:extLst>
                </p14:cNvPr>
                <p14:cNvContentPartPr/>
                <p14:nvPr/>
              </p14:nvContentPartPr>
              <p14:xfrm>
                <a:off x="282216" y="3569880"/>
                <a:ext cx="1827000" cy="1497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BD05FCAC-72B1-1D40-829F-DCDB9E04DC4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74656" y="3562320"/>
                  <a:ext cx="18421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9948AF25-AF73-3D42-AE0C-BD6B8C4C17E8}"/>
                    </a:ext>
                  </a:extLst>
                </p14:cNvPr>
                <p14:cNvContentPartPr/>
                <p14:nvPr/>
              </p14:nvContentPartPr>
              <p14:xfrm>
                <a:off x="1637256" y="2277480"/>
                <a:ext cx="250200" cy="20088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9948AF25-AF73-3D42-AE0C-BD6B8C4C17E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629696" y="2269920"/>
                  <a:ext cx="2653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6F42D3A3-AC5E-8A44-83A2-B3B5CF162773}"/>
                    </a:ext>
                  </a:extLst>
                </p14:cNvPr>
                <p14:cNvContentPartPr/>
                <p14:nvPr/>
              </p14:nvContentPartPr>
              <p14:xfrm>
                <a:off x="2044416" y="2439840"/>
                <a:ext cx="20520" cy="18324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6F42D3A3-AC5E-8A44-83A2-B3B5CF16277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036856" y="2432280"/>
                  <a:ext cx="356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58D7E122-6966-2B46-9267-8117ACFAF37E}"/>
                    </a:ext>
                  </a:extLst>
                </p14:cNvPr>
                <p14:cNvContentPartPr/>
                <p14:nvPr/>
              </p14:nvContentPartPr>
              <p14:xfrm>
                <a:off x="2303976" y="2150400"/>
                <a:ext cx="70200" cy="34596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58D7E122-6966-2B46-9267-8117ACFAF37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296416" y="2142840"/>
                  <a:ext cx="85320" cy="36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uppo 185">
            <a:extLst>
              <a:ext uri="{FF2B5EF4-FFF2-40B4-BE49-F238E27FC236}">
                <a16:creationId xmlns:a16="http://schemas.microsoft.com/office/drawing/2014/main" id="{7EC1DC24-240F-494E-95A7-34FD2A87FA88}"/>
              </a:ext>
            </a:extLst>
          </p:cNvPr>
          <p:cNvGrpSpPr/>
          <p:nvPr/>
        </p:nvGrpSpPr>
        <p:grpSpPr>
          <a:xfrm>
            <a:off x="1588296" y="2724960"/>
            <a:ext cx="1608840" cy="942840"/>
            <a:chOff x="1588296" y="2724960"/>
            <a:chExt cx="1608840" cy="94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6620C258-E0AF-EE44-BB08-35D6D5E9D220}"/>
                    </a:ext>
                  </a:extLst>
                </p14:cNvPr>
                <p14:cNvContentPartPr/>
                <p14:nvPr/>
              </p14:nvContentPartPr>
              <p14:xfrm>
                <a:off x="1622496" y="2777880"/>
                <a:ext cx="227160" cy="30672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6620C258-E0AF-EE44-BB08-35D6D5E9D22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614936" y="2770320"/>
                  <a:ext cx="2422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E86CA8F8-9BBA-684C-9D1D-F6EDD7444418}"/>
                    </a:ext>
                  </a:extLst>
                </p14:cNvPr>
                <p14:cNvContentPartPr/>
                <p14:nvPr/>
              </p14:nvContentPartPr>
              <p14:xfrm>
                <a:off x="2045496" y="2957160"/>
                <a:ext cx="30960" cy="23796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E86CA8F8-9BBA-684C-9D1D-F6EDD744441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037936" y="2949600"/>
                  <a:ext cx="460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5FDEA28D-E9EC-0247-8806-278457921B10}"/>
                    </a:ext>
                  </a:extLst>
                </p14:cNvPr>
                <p14:cNvContentPartPr/>
                <p14:nvPr/>
              </p14:nvContentPartPr>
              <p14:xfrm>
                <a:off x="2239536" y="2781120"/>
                <a:ext cx="192240" cy="2847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5FDEA28D-E9EC-0247-8806-278457921B1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231976" y="2773560"/>
                  <a:ext cx="20736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4ABFE02B-AB13-744B-8208-497086ABDFB7}"/>
                    </a:ext>
                  </a:extLst>
                </p14:cNvPr>
                <p14:cNvContentPartPr/>
                <p14:nvPr/>
              </p14:nvContentPartPr>
              <p14:xfrm>
                <a:off x="2532216" y="2749440"/>
                <a:ext cx="229320" cy="20700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4ABFE02B-AB13-744B-8208-497086ABDFB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524656" y="2741880"/>
                  <a:ext cx="2444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C17A955A-476A-F746-9ED5-F625EE23B958}"/>
                    </a:ext>
                  </a:extLst>
                </p14:cNvPr>
                <p14:cNvContentPartPr/>
                <p14:nvPr/>
              </p14:nvContentPartPr>
              <p14:xfrm>
                <a:off x="2675136" y="2724960"/>
                <a:ext cx="72360" cy="37260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C17A955A-476A-F746-9ED5-F625EE23B95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667576" y="2717400"/>
                  <a:ext cx="8748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0AB71246-E312-EE42-9443-A9E51552663E}"/>
                    </a:ext>
                  </a:extLst>
                </p14:cNvPr>
                <p14:cNvContentPartPr/>
                <p14:nvPr/>
              </p14:nvContentPartPr>
              <p14:xfrm>
                <a:off x="1588296" y="3279360"/>
                <a:ext cx="227160" cy="22716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0AB71246-E312-EE42-9443-A9E51552663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580736" y="3271800"/>
                  <a:ext cx="2422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3E51D656-2AEA-8646-828F-30375D482C67}"/>
                    </a:ext>
                  </a:extLst>
                </p14:cNvPr>
                <p14:cNvContentPartPr/>
                <p14:nvPr/>
              </p14:nvContentPartPr>
              <p14:xfrm>
                <a:off x="1982856" y="3419400"/>
                <a:ext cx="57600" cy="24840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3E51D656-2AEA-8646-828F-30375D482C6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975296" y="3411840"/>
                  <a:ext cx="727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7C597EFB-A9DC-AF42-8BEC-15348924D92C}"/>
                    </a:ext>
                  </a:extLst>
                </p14:cNvPr>
                <p14:cNvContentPartPr/>
                <p14:nvPr/>
              </p14:nvContentPartPr>
              <p14:xfrm>
                <a:off x="2245656" y="3270000"/>
                <a:ext cx="179640" cy="24084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7C597EFB-A9DC-AF42-8BEC-15348924D92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238096" y="3262440"/>
                  <a:ext cx="1947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9A8CBC89-EADB-524B-AD01-06BB2FA34732}"/>
                    </a:ext>
                  </a:extLst>
                </p14:cNvPr>
                <p14:cNvContentPartPr/>
                <p14:nvPr/>
              </p14:nvContentPartPr>
              <p14:xfrm>
                <a:off x="2578656" y="3262440"/>
                <a:ext cx="296280" cy="22824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9A8CBC89-EADB-524B-AD01-06BB2FA3473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571096" y="3254880"/>
                  <a:ext cx="3114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FB4BE6E0-301F-0C41-B7D8-FCC91547B293}"/>
                    </a:ext>
                  </a:extLst>
                </p14:cNvPr>
                <p14:cNvContentPartPr/>
                <p14:nvPr/>
              </p14:nvContentPartPr>
              <p14:xfrm>
                <a:off x="2928576" y="3194760"/>
                <a:ext cx="268560" cy="25812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FB4BE6E0-301F-0C41-B7D8-FCC91547B29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1016" y="3187200"/>
                  <a:ext cx="283680" cy="27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74B15844-DFE5-A64A-BDD4-457C6D7FA647}"/>
                  </a:ext>
                </a:extLst>
              </p14:cNvPr>
              <p14:cNvContentPartPr/>
              <p14:nvPr/>
            </p14:nvContentPartPr>
            <p14:xfrm>
              <a:off x="5346696" y="2837280"/>
              <a:ext cx="3140640" cy="245160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74B15844-DFE5-A64A-BDD4-457C6D7FA647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339136" y="2829720"/>
                <a:ext cx="3155760" cy="246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47" name="Input penna 146">
                <a:extLst>
                  <a:ext uri="{FF2B5EF4-FFF2-40B4-BE49-F238E27FC236}">
                    <a16:creationId xmlns:a16="http://schemas.microsoft.com/office/drawing/2014/main" id="{C0C66C5E-AB01-074C-9040-37F2FBEC2336}"/>
                  </a:ext>
                </a:extLst>
              </p14:cNvPr>
              <p14:cNvContentPartPr/>
              <p14:nvPr/>
            </p14:nvContentPartPr>
            <p14:xfrm>
              <a:off x="8593176" y="4014120"/>
              <a:ext cx="360" cy="360"/>
            </p14:xfrm>
          </p:contentPart>
        </mc:Choice>
        <mc:Fallback xmlns="">
          <p:pic>
            <p:nvPicPr>
              <p:cNvPr id="147" name="Input penna 146">
                <a:extLst>
                  <a:ext uri="{FF2B5EF4-FFF2-40B4-BE49-F238E27FC236}">
                    <a16:creationId xmlns:a16="http://schemas.microsoft.com/office/drawing/2014/main" id="{C0C66C5E-AB01-074C-9040-37F2FBEC23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5616" y="4006560"/>
                <a:ext cx="15480" cy="1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8" name="Gruppo 217">
            <a:extLst>
              <a:ext uri="{FF2B5EF4-FFF2-40B4-BE49-F238E27FC236}">
                <a16:creationId xmlns:a16="http://schemas.microsoft.com/office/drawing/2014/main" id="{624BBC65-00FA-6549-99A8-A2059DF19BAB}"/>
              </a:ext>
            </a:extLst>
          </p:cNvPr>
          <p:cNvGrpSpPr/>
          <p:nvPr/>
        </p:nvGrpSpPr>
        <p:grpSpPr>
          <a:xfrm>
            <a:off x="5392416" y="2849160"/>
            <a:ext cx="3301920" cy="2448360"/>
            <a:chOff x="5392416" y="2849160"/>
            <a:chExt cx="3301920" cy="244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C0E9D4E4-9633-B74C-A54C-D794A449652D}"/>
                    </a:ext>
                  </a:extLst>
                </p14:cNvPr>
                <p14:cNvContentPartPr/>
                <p14:nvPr/>
              </p14:nvContentPartPr>
              <p14:xfrm>
                <a:off x="6688776" y="3870120"/>
                <a:ext cx="345240" cy="37728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C0E9D4E4-9633-B74C-A54C-D794A449652D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681576" y="3862560"/>
                  <a:ext cx="36036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042072AC-9B1F-FF4E-898A-0A0E704AF463}"/>
                    </a:ext>
                  </a:extLst>
                </p14:cNvPr>
                <p14:cNvContentPartPr/>
                <p14:nvPr/>
              </p14:nvContentPartPr>
              <p14:xfrm>
                <a:off x="6459816" y="2942400"/>
                <a:ext cx="6840" cy="3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042072AC-9B1F-FF4E-898A-0A0E704AF46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452256" y="2934840"/>
                  <a:ext cx="2196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67500F00-7288-E24F-932C-92826DB15BE2}"/>
                    </a:ext>
                  </a:extLst>
                </p14:cNvPr>
                <p14:cNvContentPartPr/>
                <p14:nvPr/>
              </p14:nvContentPartPr>
              <p14:xfrm>
                <a:off x="8512536" y="3965520"/>
                <a:ext cx="135000" cy="5220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67500F00-7288-E24F-932C-92826DB15BE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504976" y="3957960"/>
                  <a:ext cx="1501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7D7DA235-7211-634C-9AC8-DE2F0CEF990F}"/>
                    </a:ext>
                  </a:extLst>
                </p14:cNvPr>
                <p14:cNvContentPartPr/>
                <p14:nvPr/>
              </p14:nvContentPartPr>
              <p14:xfrm>
                <a:off x="8597136" y="3949320"/>
                <a:ext cx="36360" cy="12132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7D7DA235-7211-634C-9AC8-DE2F0CEF990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589576" y="3941760"/>
                  <a:ext cx="514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0F7A58A1-D6CA-864A-9109-E2046A9115A2}"/>
                    </a:ext>
                  </a:extLst>
                </p14:cNvPr>
                <p14:cNvContentPartPr/>
                <p14:nvPr/>
              </p14:nvContentPartPr>
              <p14:xfrm>
                <a:off x="5392416" y="2849160"/>
                <a:ext cx="3301920" cy="244836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0F7A58A1-D6CA-864A-9109-E2046A9115A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384856" y="2841600"/>
                  <a:ext cx="3316680" cy="246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8E6DE770-4063-684B-81CD-D078506A0EE5}"/>
                    </a:ext>
                  </a:extLst>
                </p14:cNvPr>
                <p14:cNvContentPartPr/>
                <p14:nvPr/>
              </p14:nvContentPartPr>
              <p14:xfrm>
                <a:off x="6791736" y="3975960"/>
                <a:ext cx="171000" cy="20160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8E6DE770-4063-684B-81CD-D078506A0EE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784176" y="3968400"/>
                  <a:ext cx="1861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0BE3988C-16CB-8645-A649-1E8221AC5479}"/>
                    </a:ext>
                  </a:extLst>
                </p14:cNvPr>
                <p14:cNvContentPartPr/>
                <p14:nvPr/>
              </p14:nvContentPartPr>
              <p14:xfrm>
                <a:off x="6999456" y="4055520"/>
                <a:ext cx="1684080" cy="5976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0BE3988C-16CB-8645-A649-1E8221AC547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991896" y="4047960"/>
                  <a:ext cx="16988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F46F9492-BDAD-974D-BE7F-DBC5E90A19AB}"/>
                    </a:ext>
                  </a:extLst>
                </p14:cNvPr>
                <p14:cNvContentPartPr/>
                <p14:nvPr/>
              </p14:nvContentPartPr>
              <p14:xfrm>
                <a:off x="7621896" y="3709920"/>
                <a:ext cx="153000" cy="26424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F46F9492-BDAD-974D-BE7F-DBC5E90A19A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614336" y="3702360"/>
                  <a:ext cx="1681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4C3BCD08-192C-6E4F-8948-A68ABAA8F03F}"/>
                    </a:ext>
                  </a:extLst>
                </p14:cNvPr>
                <p14:cNvContentPartPr/>
                <p14:nvPr/>
              </p14:nvContentPartPr>
              <p14:xfrm>
                <a:off x="7735296" y="3717120"/>
                <a:ext cx="240840" cy="19332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4C3BCD08-192C-6E4F-8948-A68ABAA8F03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727736" y="3709920"/>
                  <a:ext cx="2559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B863D78A-3CED-1D4F-ADDB-9ED0C78F58F7}"/>
                    </a:ext>
                  </a:extLst>
                </p14:cNvPr>
                <p14:cNvContentPartPr/>
                <p14:nvPr/>
              </p14:nvContentPartPr>
              <p14:xfrm>
                <a:off x="7866696" y="3701280"/>
                <a:ext cx="110520" cy="30240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B863D78A-3CED-1D4F-ADDB-9ED0C78F58F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859136" y="3693720"/>
                  <a:ext cx="12564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EF5E86CC-825F-BF47-BAD4-FD8F41049692}"/>
                    </a:ext>
                  </a:extLst>
                </p14:cNvPr>
                <p14:cNvContentPartPr/>
                <p14:nvPr/>
              </p14:nvContentPartPr>
              <p14:xfrm>
                <a:off x="7981176" y="3740520"/>
                <a:ext cx="139320" cy="34920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EF5E86CC-825F-BF47-BAD4-FD8F41049692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973616" y="3732960"/>
                  <a:ext cx="154440" cy="36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20" name="Input penna 219">
                <a:extLst>
                  <a:ext uri="{FF2B5EF4-FFF2-40B4-BE49-F238E27FC236}">
                    <a16:creationId xmlns:a16="http://schemas.microsoft.com/office/drawing/2014/main" id="{84D5A52E-BA6E-8F45-99E9-AC2046D357CB}"/>
                  </a:ext>
                </a:extLst>
              </p14:cNvPr>
              <p14:cNvContentPartPr/>
              <p14:nvPr/>
            </p14:nvContentPartPr>
            <p14:xfrm>
              <a:off x="2581896" y="2342280"/>
              <a:ext cx="341640" cy="175320"/>
            </p14:xfrm>
          </p:contentPart>
        </mc:Choice>
        <mc:Fallback xmlns="">
          <p:pic>
            <p:nvPicPr>
              <p:cNvPr id="220" name="Input penna 219">
                <a:extLst>
                  <a:ext uri="{FF2B5EF4-FFF2-40B4-BE49-F238E27FC236}">
                    <a16:creationId xmlns:a16="http://schemas.microsoft.com/office/drawing/2014/main" id="{84D5A52E-BA6E-8F45-99E9-AC2046D357C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574336" y="2334720"/>
                <a:ext cx="35676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22" name="Input penna 221">
                <a:extLst>
                  <a:ext uri="{FF2B5EF4-FFF2-40B4-BE49-F238E27FC236}">
                    <a16:creationId xmlns:a16="http://schemas.microsoft.com/office/drawing/2014/main" id="{5DFCD77F-F6A5-7348-B42C-26F5EBD1F6FB}"/>
                  </a:ext>
                </a:extLst>
              </p14:cNvPr>
              <p14:cNvContentPartPr/>
              <p14:nvPr/>
            </p14:nvContentPartPr>
            <p14:xfrm>
              <a:off x="2985816" y="2362440"/>
              <a:ext cx="198720" cy="169920"/>
            </p14:xfrm>
          </p:contentPart>
        </mc:Choice>
        <mc:Fallback xmlns="">
          <p:pic>
            <p:nvPicPr>
              <p:cNvPr id="222" name="Input penna 221">
                <a:extLst>
                  <a:ext uri="{FF2B5EF4-FFF2-40B4-BE49-F238E27FC236}">
                    <a16:creationId xmlns:a16="http://schemas.microsoft.com/office/drawing/2014/main" id="{5DFCD77F-F6A5-7348-B42C-26F5EBD1F6FB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978256" y="2354880"/>
                <a:ext cx="21384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227" name="Input penna 226">
                <a:extLst>
                  <a:ext uri="{FF2B5EF4-FFF2-40B4-BE49-F238E27FC236}">
                    <a16:creationId xmlns:a16="http://schemas.microsoft.com/office/drawing/2014/main" id="{917BF65E-BCD1-9944-A9B0-0C3B2DFF539E}"/>
                  </a:ext>
                </a:extLst>
              </p14:cNvPr>
              <p14:cNvContentPartPr/>
              <p14:nvPr/>
            </p14:nvContentPartPr>
            <p14:xfrm>
              <a:off x="3221256" y="2093160"/>
              <a:ext cx="933480" cy="434880"/>
            </p14:xfrm>
          </p:contentPart>
        </mc:Choice>
        <mc:Fallback xmlns="">
          <p:pic>
            <p:nvPicPr>
              <p:cNvPr id="227" name="Input penna 226">
                <a:extLst>
                  <a:ext uri="{FF2B5EF4-FFF2-40B4-BE49-F238E27FC236}">
                    <a16:creationId xmlns:a16="http://schemas.microsoft.com/office/drawing/2014/main" id="{917BF65E-BCD1-9944-A9B0-0C3B2DFF539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3213696" y="2085600"/>
                <a:ext cx="94824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228" name="Input penna 227">
                <a:extLst>
                  <a:ext uri="{FF2B5EF4-FFF2-40B4-BE49-F238E27FC236}">
                    <a16:creationId xmlns:a16="http://schemas.microsoft.com/office/drawing/2014/main" id="{D61F549E-B18C-E346-BE64-C4E891D04459}"/>
                  </a:ext>
                </a:extLst>
              </p14:cNvPr>
              <p14:cNvContentPartPr/>
              <p14:nvPr/>
            </p14:nvContentPartPr>
            <p14:xfrm>
              <a:off x="3940896" y="2316720"/>
              <a:ext cx="505080" cy="187200"/>
            </p14:xfrm>
          </p:contentPart>
        </mc:Choice>
        <mc:Fallback xmlns="">
          <p:pic>
            <p:nvPicPr>
              <p:cNvPr id="228" name="Input penna 227">
                <a:extLst>
                  <a:ext uri="{FF2B5EF4-FFF2-40B4-BE49-F238E27FC236}">
                    <a16:creationId xmlns:a16="http://schemas.microsoft.com/office/drawing/2014/main" id="{D61F549E-B18C-E346-BE64-C4E891D04459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3933336" y="2309160"/>
                <a:ext cx="5202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229" name="Input penna 228">
                <a:extLst>
                  <a:ext uri="{FF2B5EF4-FFF2-40B4-BE49-F238E27FC236}">
                    <a16:creationId xmlns:a16="http://schemas.microsoft.com/office/drawing/2014/main" id="{CAC867D8-9F40-A347-9237-8C85960DF72E}"/>
                  </a:ext>
                </a:extLst>
              </p14:cNvPr>
              <p14:cNvContentPartPr/>
              <p14:nvPr/>
            </p14:nvContentPartPr>
            <p14:xfrm>
              <a:off x="4445616" y="2156880"/>
              <a:ext cx="25920" cy="21600"/>
            </p14:xfrm>
          </p:contentPart>
        </mc:Choice>
        <mc:Fallback xmlns="">
          <p:pic>
            <p:nvPicPr>
              <p:cNvPr id="229" name="Input penna 228">
                <a:extLst>
                  <a:ext uri="{FF2B5EF4-FFF2-40B4-BE49-F238E27FC236}">
                    <a16:creationId xmlns:a16="http://schemas.microsoft.com/office/drawing/2014/main" id="{CAC867D8-9F40-A347-9237-8C85960DF72E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4438056" y="2149320"/>
                <a:ext cx="4104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30" name="Input penna 229">
                <a:extLst>
                  <a:ext uri="{FF2B5EF4-FFF2-40B4-BE49-F238E27FC236}">
                    <a16:creationId xmlns:a16="http://schemas.microsoft.com/office/drawing/2014/main" id="{871EDFD5-2BA9-8546-9B03-9C07A8411AF1}"/>
                  </a:ext>
                </a:extLst>
              </p14:cNvPr>
              <p14:cNvContentPartPr/>
              <p14:nvPr/>
            </p14:nvContentPartPr>
            <p14:xfrm>
              <a:off x="4512576" y="2296560"/>
              <a:ext cx="497520" cy="181800"/>
            </p14:xfrm>
          </p:contentPart>
        </mc:Choice>
        <mc:Fallback xmlns="">
          <p:pic>
            <p:nvPicPr>
              <p:cNvPr id="230" name="Input penna 229">
                <a:extLst>
                  <a:ext uri="{FF2B5EF4-FFF2-40B4-BE49-F238E27FC236}">
                    <a16:creationId xmlns:a16="http://schemas.microsoft.com/office/drawing/2014/main" id="{871EDFD5-2BA9-8546-9B03-9C07A8411AF1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4505016" y="2289000"/>
                <a:ext cx="5126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31" name="Input penna 230">
                <a:extLst>
                  <a:ext uri="{FF2B5EF4-FFF2-40B4-BE49-F238E27FC236}">
                    <a16:creationId xmlns:a16="http://schemas.microsoft.com/office/drawing/2014/main" id="{1B556318-0DC6-844E-A076-52BDFDC7750A}"/>
                  </a:ext>
                </a:extLst>
              </p14:cNvPr>
              <p14:cNvContentPartPr/>
              <p14:nvPr/>
            </p14:nvContentPartPr>
            <p14:xfrm>
              <a:off x="4965096" y="2015760"/>
              <a:ext cx="15120" cy="52200"/>
            </p14:xfrm>
          </p:contentPart>
        </mc:Choice>
        <mc:Fallback xmlns="">
          <p:pic>
            <p:nvPicPr>
              <p:cNvPr id="231" name="Input penna 230">
                <a:extLst>
                  <a:ext uri="{FF2B5EF4-FFF2-40B4-BE49-F238E27FC236}">
                    <a16:creationId xmlns:a16="http://schemas.microsoft.com/office/drawing/2014/main" id="{1B556318-0DC6-844E-A076-52BDFDC7750A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957536" y="2008200"/>
                <a:ext cx="302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32" name="Input penna 231">
                <a:extLst>
                  <a:ext uri="{FF2B5EF4-FFF2-40B4-BE49-F238E27FC236}">
                    <a16:creationId xmlns:a16="http://schemas.microsoft.com/office/drawing/2014/main" id="{1230802E-62FD-E84A-90B4-29DD9EBCAD6B}"/>
                  </a:ext>
                </a:extLst>
              </p14:cNvPr>
              <p14:cNvContentPartPr/>
              <p14:nvPr/>
            </p14:nvContentPartPr>
            <p14:xfrm>
              <a:off x="5062656" y="1916040"/>
              <a:ext cx="230400" cy="534240"/>
            </p14:xfrm>
          </p:contentPart>
        </mc:Choice>
        <mc:Fallback xmlns="">
          <p:pic>
            <p:nvPicPr>
              <p:cNvPr id="232" name="Input penna 231">
                <a:extLst>
                  <a:ext uri="{FF2B5EF4-FFF2-40B4-BE49-F238E27FC236}">
                    <a16:creationId xmlns:a16="http://schemas.microsoft.com/office/drawing/2014/main" id="{1230802E-62FD-E84A-90B4-29DD9EBCAD6B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055096" y="1908480"/>
                <a:ext cx="24552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33" name="Input penna 232">
                <a:extLst>
                  <a:ext uri="{FF2B5EF4-FFF2-40B4-BE49-F238E27FC236}">
                    <a16:creationId xmlns:a16="http://schemas.microsoft.com/office/drawing/2014/main" id="{CED6FA0B-9D5A-0B4A-BC34-5386CBF991B7}"/>
                  </a:ext>
                </a:extLst>
              </p14:cNvPr>
              <p14:cNvContentPartPr/>
              <p14:nvPr/>
            </p14:nvContentPartPr>
            <p14:xfrm>
              <a:off x="5237616" y="2310600"/>
              <a:ext cx="349200" cy="132840"/>
            </p14:xfrm>
          </p:contentPart>
        </mc:Choice>
        <mc:Fallback xmlns="">
          <p:pic>
            <p:nvPicPr>
              <p:cNvPr id="233" name="Input penna 232">
                <a:extLst>
                  <a:ext uri="{FF2B5EF4-FFF2-40B4-BE49-F238E27FC236}">
                    <a16:creationId xmlns:a16="http://schemas.microsoft.com/office/drawing/2014/main" id="{CED6FA0B-9D5A-0B4A-BC34-5386CBF991B7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230056" y="2303040"/>
                <a:ext cx="364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34" name="Input penna 233">
                <a:extLst>
                  <a:ext uri="{FF2B5EF4-FFF2-40B4-BE49-F238E27FC236}">
                    <a16:creationId xmlns:a16="http://schemas.microsoft.com/office/drawing/2014/main" id="{C24EB7CD-5363-4F49-BB5E-6D0229BC9D85}"/>
                  </a:ext>
                </a:extLst>
              </p14:cNvPr>
              <p14:cNvContentPartPr/>
              <p14:nvPr/>
            </p14:nvContentPartPr>
            <p14:xfrm>
              <a:off x="5516256" y="2010360"/>
              <a:ext cx="243000" cy="167760"/>
            </p14:xfrm>
          </p:contentPart>
        </mc:Choice>
        <mc:Fallback xmlns="">
          <p:pic>
            <p:nvPicPr>
              <p:cNvPr id="234" name="Input penna 233">
                <a:extLst>
                  <a:ext uri="{FF2B5EF4-FFF2-40B4-BE49-F238E27FC236}">
                    <a16:creationId xmlns:a16="http://schemas.microsoft.com/office/drawing/2014/main" id="{C24EB7CD-5363-4F49-BB5E-6D0229BC9D85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5509056" y="2002800"/>
                <a:ext cx="25812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36" name="Input penna 235">
                <a:extLst>
                  <a:ext uri="{FF2B5EF4-FFF2-40B4-BE49-F238E27FC236}">
                    <a16:creationId xmlns:a16="http://schemas.microsoft.com/office/drawing/2014/main" id="{25D0DBC6-4969-2E4F-937B-C17C010681DE}"/>
                  </a:ext>
                </a:extLst>
              </p14:cNvPr>
              <p14:cNvContentPartPr/>
              <p14:nvPr/>
            </p14:nvContentPartPr>
            <p14:xfrm>
              <a:off x="3073656" y="2807760"/>
              <a:ext cx="211320" cy="281160"/>
            </p14:xfrm>
          </p:contentPart>
        </mc:Choice>
        <mc:Fallback xmlns="">
          <p:pic>
            <p:nvPicPr>
              <p:cNvPr id="236" name="Input penna 235">
                <a:extLst>
                  <a:ext uri="{FF2B5EF4-FFF2-40B4-BE49-F238E27FC236}">
                    <a16:creationId xmlns:a16="http://schemas.microsoft.com/office/drawing/2014/main" id="{25D0DBC6-4969-2E4F-937B-C17C010681DE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066096" y="2800200"/>
                <a:ext cx="22644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37" name="Input penna 236">
                <a:extLst>
                  <a:ext uri="{FF2B5EF4-FFF2-40B4-BE49-F238E27FC236}">
                    <a16:creationId xmlns:a16="http://schemas.microsoft.com/office/drawing/2014/main" id="{EEDB6A7F-EFCE-5E43-89A1-B3845BF079C0}"/>
                  </a:ext>
                </a:extLst>
              </p14:cNvPr>
              <p14:cNvContentPartPr/>
              <p14:nvPr/>
            </p14:nvContentPartPr>
            <p14:xfrm>
              <a:off x="3413136" y="2456760"/>
              <a:ext cx="186840" cy="566640"/>
            </p14:xfrm>
          </p:contentPart>
        </mc:Choice>
        <mc:Fallback xmlns="">
          <p:pic>
            <p:nvPicPr>
              <p:cNvPr id="237" name="Input penna 236">
                <a:extLst>
                  <a:ext uri="{FF2B5EF4-FFF2-40B4-BE49-F238E27FC236}">
                    <a16:creationId xmlns:a16="http://schemas.microsoft.com/office/drawing/2014/main" id="{EEDB6A7F-EFCE-5E43-89A1-B3845BF079C0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3405576" y="2449200"/>
                <a:ext cx="201960" cy="58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38" name="Input penna 237">
                <a:extLst>
                  <a:ext uri="{FF2B5EF4-FFF2-40B4-BE49-F238E27FC236}">
                    <a16:creationId xmlns:a16="http://schemas.microsoft.com/office/drawing/2014/main" id="{6CCE72BE-A93A-BB47-A74A-B2592AD0F409}"/>
                  </a:ext>
                </a:extLst>
              </p14:cNvPr>
              <p14:cNvContentPartPr/>
              <p14:nvPr/>
            </p14:nvContentPartPr>
            <p14:xfrm>
              <a:off x="3722736" y="2583840"/>
              <a:ext cx="186840" cy="421200"/>
            </p14:xfrm>
          </p:contentPart>
        </mc:Choice>
        <mc:Fallback xmlns="">
          <p:pic>
            <p:nvPicPr>
              <p:cNvPr id="238" name="Input penna 237">
                <a:extLst>
                  <a:ext uri="{FF2B5EF4-FFF2-40B4-BE49-F238E27FC236}">
                    <a16:creationId xmlns:a16="http://schemas.microsoft.com/office/drawing/2014/main" id="{6CCE72BE-A93A-BB47-A74A-B2592AD0F409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3715176" y="2576280"/>
                <a:ext cx="201960" cy="4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39" name="Input penna 238">
                <a:extLst>
                  <a:ext uri="{FF2B5EF4-FFF2-40B4-BE49-F238E27FC236}">
                    <a16:creationId xmlns:a16="http://schemas.microsoft.com/office/drawing/2014/main" id="{EC7048B4-90F3-6946-A54C-E788CB680D21}"/>
                  </a:ext>
                </a:extLst>
              </p14:cNvPr>
              <p14:cNvContentPartPr/>
              <p14:nvPr/>
            </p14:nvContentPartPr>
            <p14:xfrm>
              <a:off x="3931536" y="2633880"/>
              <a:ext cx="72360" cy="40680"/>
            </p14:xfrm>
          </p:contentPart>
        </mc:Choice>
        <mc:Fallback xmlns="">
          <p:pic>
            <p:nvPicPr>
              <p:cNvPr id="239" name="Input penna 238">
                <a:extLst>
                  <a:ext uri="{FF2B5EF4-FFF2-40B4-BE49-F238E27FC236}">
                    <a16:creationId xmlns:a16="http://schemas.microsoft.com/office/drawing/2014/main" id="{EC7048B4-90F3-6946-A54C-E788CB680D21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3923976" y="2626320"/>
                <a:ext cx="87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40" name="Input penna 239">
                <a:extLst>
                  <a:ext uri="{FF2B5EF4-FFF2-40B4-BE49-F238E27FC236}">
                    <a16:creationId xmlns:a16="http://schemas.microsoft.com/office/drawing/2014/main" id="{4D542D0B-93B1-4642-82E4-6B770AE5F93C}"/>
                  </a:ext>
                </a:extLst>
              </p14:cNvPr>
              <p14:cNvContentPartPr/>
              <p14:nvPr/>
            </p14:nvContentPartPr>
            <p14:xfrm>
              <a:off x="4024776" y="2809200"/>
              <a:ext cx="114840" cy="609480"/>
            </p14:xfrm>
          </p:contentPart>
        </mc:Choice>
        <mc:Fallback xmlns="">
          <p:pic>
            <p:nvPicPr>
              <p:cNvPr id="240" name="Input penna 239">
                <a:extLst>
                  <a:ext uri="{FF2B5EF4-FFF2-40B4-BE49-F238E27FC236}">
                    <a16:creationId xmlns:a16="http://schemas.microsoft.com/office/drawing/2014/main" id="{4D542D0B-93B1-4642-82E4-6B770AE5F93C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4017216" y="2801640"/>
                <a:ext cx="129960" cy="62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41" name="Input penna 240">
                <a:extLst>
                  <a:ext uri="{FF2B5EF4-FFF2-40B4-BE49-F238E27FC236}">
                    <a16:creationId xmlns:a16="http://schemas.microsoft.com/office/drawing/2014/main" id="{B04E3A28-CFE2-EF44-81E9-34622D2AD06D}"/>
                  </a:ext>
                </a:extLst>
              </p14:cNvPr>
              <p14:cNvContentPartPr/>
              <p14:nvPr/>
            </p14:nvContentPartPr>
            <p14:xfrm>
              <a:off x="4229256" y="2807760"/>
              <a:ext cx="321480" cy="219960"/>
            </p14:xfrm>
          </p:contentPart>
        </mc:Choice>
        <mc:Fallback xmlns="">
          <p:pic>
            <p:nvPicPr>
              <p:cNvPr id="241" name="Input penna 240">
                <a:extLst>
                  <a:ext uri="{FF2B5EF4-FFF2-40B4-BE49-F238E27FC236}">
                    <a16:creationId xmlns:a16="http://schemas.microsoft.com/office/drawing/2014/main" id="{B04E3A28-CFE2-EF44-81E9-34622D2AD06D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221696" y="2800200"/>
                <a:ext cx="33660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42" name="Input penna 241">
                <a:extLst>
                  <a:ext uri="{FF2B5EF4-FFF2-40B4-BE49-F238E27FC236}">
                    <a16:creationId xmlns:a16="http://schemas.microsoft.com/office/drawing/2014/main" id="{F7943736-B7D6-5349-8554-76179B9873A6}"/>
                  </a:ext>
                </a:extLst>
              </p14:cNvPr>
              <p14:cNvContentPartPr/>
              <p14:nvPr/>
            </p14:nvContentPartPr>
            <p14:xfrm>
              <a:off x="4519776" y="2646480"/>
              <a:ext cx="34200" cy="19440"/>
            </p14:xfrm>
          </p:contentPart>
        </mc:Choice>
        <mc:Fallback xmlns="">
          <p:pic>
            <p:nvPicPr>
              <p:cNvPr id="242" name="Input penna 241">
                <a:extLst>
                  <a:ext uri="{FF2B5EF4-FFF2-40B4-BE49-F238E27FC236}">
                    <a16:creationId xmlns:a16="http://schemas.microsoft.com/office/drawing/2014/main" id="{F7943736-B7D6-5349-8554-76179B9873A6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512216" y="2638920"/>
                <a:ext cx="493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43" name="Input penna 242">
                <a:extLst>
                  <a:ext uri="{FF2B5EF4-FFF2-40B4-BE49-F238E27FC236}">
                    <a16:creationId xmlns:a16="http://schemas.microsoft.com/office/drawing/2014/main" id="{8E1BF095-2961-2F42-8918-C299B5AF31F5}"/>
                  </a:ext>
                </a:extLst>
              </p14:cNvPr>
              <p14:cNvContentPartPr/>
              <p14:nvPr/>
            </p14:nvContentPartPr>
            <p14:xfrm>
              <a:off x="4618416" y="2583840"/>
              <a:ext cx="245160" cy="475920"/>
            </p14:xfrm>
          </p:contentPart>
        </mc:Choice>
        <mc:Fallback xmlns="">
          <p:pic>
            <p:nvPicPr>
              <p:cNvPr id="243" name="Input penna 242">
                <a:extLst>
                  <a:ext uri="{FF2B5EF4-FFF2-40B4-BE49-F238E27FC236}">
                    <a16:creationId xmlns:a16="http://schemas.microsoft.com/office/drawing/2014/main" id="{8E1BF095-2961-2F42-8918-C299B5AF31F5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4610856" y="2576280"/>
                <a:ext cx="26028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44" name="Input penna 243">
                <a:extLst>
                  <a:ext uri="{FF2B5EF4-FFF2-40B4-BE49-F238E27FC236}">
                    <a16:creationId xmlns:a16="http://schemas.microsoft.com/office/drawing/2014/main" id="{69611F16-A873-0140-BC18-CA1BBE605A1B}"/>
                  </a:ext>
                </a:extLst>
              </p14:cNvPr>
              <p14:cNvContentPartPr/>
              <p14:nvPr/>
            </p14:nvContentPartPr>
            <p14:xfrm>
              <a:off x="4809576" y="2926920"/>
              <a:ext cx="292680" cy="137160"/>
            </p14:xfrm>
          </p:contentPart>
        </mc:Choice>
        <mc:Fallback xmlns="">
          <p:pic>
            <p:nvPicPr>
              <p:cNvPr id="244" name="Input penna 243">
                <a:extLst>
                  <a:ext uri="{FF2B5EF4-FFF2-40B4-BE49-F238E27FC236}">
                    <a16:creationId xmlns:a16="http://schemas.microsoft.com/office/drawing/2014/main" id="{69611F16-A873-0140-BC18-CA1BBE605A1B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4802016" y="2919360"/>
                <a:ext cx="30780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45" name="Input penna 244">
                <a:extLst>
                  <a:ext uri="{FF2B5EF4-FFF2-40B4-BE49-F238E27FC236}">
                    <a16:creationId xmlns:a16="http://schemas.microsoft.com/office/drawing/2014/main" id="{0A1AF0D8-356D-354B-9A93-A4A70D788A08}"/>
                  </a:ext>
                </a:extLst>
              </p14:cNvPr>
              <p14:cNvContentPartPr/>
              <p14:nvPr/>
            </p14:nvContentPartPr>
            <p14:xfrm>
              <a:off x="5068056" y="2641080"/>
              <a:ext cx="299160" cy="151920"/>
            </p14:xfrm>
          </p:contentPart>
        </mc:Choice>
        <mc:Fallback xmlns="">
          <p:pic>
            <p:nvPicPr>
              <p:cNvPr id="245" name="Input penna 244">
                <a:extLst>
                  <a:ext uri="{FF2B5EF4-FFF2-40B4-BE49-F238E27FC236}">
                    <a16:creationId xmlns:a16="http://schemas.microsoft.com/office/drawing/2014/main" id="{0A1AF0D8-356D-354B-9A93-A4A70D788A08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5060496" y="2633520"/>
                <a:ext cx="314280" cy="16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3" name="Gruppo 252">
            <a:extLst>
              <a:ext uri="{FF2B5EF4-FFF2-40B4-BE49-F238E27FC236}">
                <a16:creationId xmlns:a16="http://schemas.microsoft.com/office/drawing/2014/main" id="{31EC4257-D624-AD46-B823-25C13ECC0BA8}"/>
              </a:ext>
            </a:extLst>
          </p:cNvPr>
          <p:cNvGrpSpPr/>
          <p:nvPr/>
        </p:nvGrpSpPr>
        <p:grpSpPr>
          <a:xfrm>
            <a:off x="209136" y="3234720"/>
            <a:ext cx="5405400" cy="632160"/>
            <a:chOff x="209136" y="3234720"/>
            <a:chExt cx="5405400" cy="63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F370C9E6-53EF-0D49-92DC-9373D3B75239}"/>
                    </a:ext>
                  </a:extLst>
                </p14:cNvPr>
                <p14:cNvContentPartPr/>
                <p14:nvPr/>
              </p14:nvContentPartPr>
              <p14:xfrm>
                <a:off x="3303696" y="3234720"/>
                <a:ext cx="627840" cy="52848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F370C9E6-53EF-0D49-92DC-9373D3B75239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296496" y="3227160"/>
                  <a:ext cx="642960" cy="54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E8B743A4-35FC-9F46-A4CB-B1221E2293EB}"/>
                    </a:ext>
                  </a:extLst>
                </p14:cNvPr>
                <p14:cNvContentPartPr/>
                <p14:nvPr/>
              </p14:nvContentPartPr>
              <p14:xfrm>
                <a:off x="3961056" y="3301680"/>
                <a:ext cx="841320" cy="26820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E8B743A4-35FC-9F46-A4CB-B1221E2293EB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953496" y="3294120"/>
                  <a:ext cx="8560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0DBABCB4-99C1-354F-9F85-35E3A7ED1805}"/>
                    </a:ext>
                  </a:extLst>
                </p14:cNvPr>
                <p14:cNvContentPartPr/>
                <p14:nvPr/>
              </p14:nvContentPartPr>
              <p14:xfrm>
                <a:off x="4790136" y="3242280"/>
                <a:ext cx="18360" cy="2160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0DBABCB4-99C1-354F-9F85-35E3A7ED1805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782576" y="3234720"/>
                  <a:ext cx="334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62DA9CA7-95C8-3C4C-8B4F-B9B744104947}"/>
                    </a:ext>
                  </a:extLst>
                </p14:cNvPr>
                <p14:cNvContentPartPr/>
                <p14:nvPr/>
              </p14:nvContentPartPr>
              <p14:xfrm>
                <a:off x="4822896" y="3370800"/>
                <a:ext cx="791640" cy="17784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62DA9CA7-95C8-3C4C-8B4F-B9B744104947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815336" y="3363240"/>
                  <a:ext cx="8064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52" name="Input penna 251">
                  <a:extLst>
                    <a:ext uri="{FF2B5EF4-FFF2-40B4-BE49-F238E27FC236}">
                      <a16:creationId xmlns:a16="http://schemas.microsoft.com/office/drawing/2014/main" id="{16D047F7-8FBD-6741-BC72-8116D6769957}"/>
                    </a:ext>
                  </a:extLst>
                </p14:cNvPr>
                <p14:cNvContentPartPr/>
                <p14:nvPr/>
              </p14:nvContentPartPr>
              <p14:xfrm>
                <a:off x="209136" y="3678960"/>
                <a:ext cx="5018400" cy="187920"/>
              </p14:xfrm>
            </p:contentPart>
          </mc:Choice>
          <mc:Fallback xmlns="">
            <p:pic>
              <p:nvPicPr>
                <p:cNvPr id="252" name="Input penna 251">
                  <a:extLst>
                    <a:ext uri="{FF2B5EF4-FFF2-40B4-BE49-F238E27FC236}">
                      <a16:creationId xmlns:a16="http://schemas.microsoft.com/office/drawing/2014/main" id="{16D047F7-8FBD-6741-BC72-8116D676995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201576" y="3671760"/>
                  <a:ext cx="5033520" cy="203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37814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30EA133-CA43-A94A-8A96-C2344E661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548680" y="1628067"/>
            <a:ext cx="12529392" cy="522993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165348F-BD59-524A-914A-C402773C6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905515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22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D1F2B462-4343-0D49-9A78-16490E79E2F8}"/>
                  </a:ext>
                </a:extLst>
              </p14:cNvPr>
              <p14:cNvContentPartPr/>
              <p14:nvPr/>
            </p14:nvContentPartPr>
            <p14:xfrm>
              <a:off x="1501176" y="1958160"/>
              <a:ext cx="4245120" cy="19101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D1F2B462-4343-0D49-9A78-16490E79E2F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3616" y="1950600"/>
                <a:ext cx="4260240" cy="1925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uppo 18">
            <a:extLst>
              <a:ext uri="{FF2B5EF4-FFF2-40B4-BE49-F238E27FC236}">
                <a16:creationId xmlns:a16="http://schemas.microsoft.com/office/drawing/2014/main" id="{8EEC74A3-E42A-E64A-9CC1-81B38DE220F2}"/>
              </a:ext>
            </a:extLst>
          </p:cNvPr>
          <p:cNvGrpSpPr/>
          <p:nvPr/>
        </p:nvGrpSpPr>
        <p:grpSpPr>
          <a:xfrm>
            <a:off x="846696" y="526080"/>
            <a:ext cx="5528520" cy="5958000"/>
            <a:chOff x="846696" y="526080"/>
            <a:chExt cx="5528520" cy="595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4ADC2CFE-7F26-D844-A628-00125AFC4366}"/>
                    </a:ext>
                  </a:extLst>
                </p14:cNvPr>
                <p14:cNvContentPartPr/>
                <p14:nvPr/>
              </p14:nvContentPartPr>
              <p14:xfrm>
                <a:off x="1254576" y="526080"/>
                <a:ext cx="517320" cy="82908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4ADC2CFE-7F26-D844-A628-00125AFC436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7016" y="518520"/>
                  <a:ext cx="532440" cy="84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E261F1B4-1069-354C-A891-1DB343B88FFF}"/>
                    </a:ext>
                  </a:extLst>
                </p14:cNvPr>
                <p14:cNvContentPartPr/>
                <p14:nvPr/>
              </p14:nvContentPartPr>
              <p14:xfrm>
                <a:off x="2095896" y="683040"/>
                <a:ext cx="492480" cy="5202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E261F1B4-1069-354C-A891-1DB343B88FF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88336" y="675480"/>
                  <a:ext cx="50724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CE3F69C6-CB7A-8F4E-9B5F-CA072F1F84D8}"/>
                    </a:ext>
                  </a:extLst>
                </p14:cNvPr>
                <p14:cNvContentPartPr/>
                <p14:nvPr/>
              </p14:nvContentPartPr>
              <p14:xfrm>
                <a:off x="3011376" y="557400"/>
                <a:ext cx="430560" cy="7538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CE3F69C6-CB7A-8F4E-9B5F-CA072F1F84D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03816" y="549840"/>
                  <a:ext cx="445680" cy="76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2BF1BD67-5DBE-4244-B28C-4AEAA40A356A}"/>
                    </a:ext>
                  </a:extLst>
                </p14:cNvPr>
                <p14:cNvContentPartPr/>
                <p14:nvPr/>
              </p14:nvContentPartPr>
              <p14:xfrm>
                <a:off x="1348176" y="1855200"/>
                <a:ext cx="167760" cy="26006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2BF1BD67-5DBE-4244-B28C-4AEAA40A356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40616" y="1847640"/>
                  <a:ext cx="182880" cy="261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EC42CB55-8F01-EA42-A6F5-1227B6DC344C}"/>
                    </a:ext>
                  </a:extLst>
                </p14:cNvPr>
                <p14:cNvContentPartPr/>
                <p14:nvPr/>
              </p14:nvContentPartPr>
              <p14:xfrm>
                <a:off x="1151256" y="2850960"/>
                <a:ext cx="5223960" cy="3164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EC42CB55-8F01-EA42-A6F5-1227B6DC344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43696" y="2843400"/>
                  <a:ext cx="523872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164189DC-B3DB-4846-A71D-A3EBF6F790A8}"/>
                    </a:ext>
                  </a:extLst>
                </p14:cNvPr>
                <p14:cNvContentPartPr/>
                <p14:nvPr/>
              </p14:nvContentPartPr>
              <p14:xfrm>
                <a:off x="4942056" y="3070560"/>
                <a:ext cx="156240" cy="4118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164189DC-B3DB-4846-A71D-A3EBF6F790A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34496" y="3063000"/>
                  <a:ext cx="17136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5D27B070-5AF2-AA42-A7BB-0EDAA443423F}"/>
                    </a:ext>
                  </a:extLst>
                </p14:cNvPr>
                <p14:cNvContentPartPr/>
                <p14:nvPr/>
              </p14:nvContentPartPr>
              <p14:xfrm>
                <a:off x="4874376" y="3138600"/>
                <a:ext cx="484920" cy="514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5D27B070-5AF2-AA42-A7BB-0EDAA443423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66816" y="3131040"/>
                  <a:ext cx="50004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DE3C7F2A-4B16-5E4C-8267-F2A7268D9E36}"/>
                    </a:ext>
                  </a:extLst>
                </p14:cNvPr>
                <p14:cNvContentPartPr/>
                <p14:nvPr/>
              </p14:nvContentPartPr>
              <p14:xfrm>
                <a:off x="846696" y="2209800"/>
                <a:ext cx="329040" cy="1317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DE3C7F2A-4B16-5E4C-8267-F2A7268D9E3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9136" y="2202240"/>
                  <a:ext cx="3441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30C5C04C-ACE8-1B4B-9B48-684562E3B932}"/>
                    </a:ext>
                  </a:extLst>
                </p14:cNvPr>
                <p14:cNvContentPartPr/>
                <p14:nvPr/>
              </p14:nvContentPartPr>
              <p14:xfrm>
                <a:off x="1289856" y="2276400"/>
                <a:ext cx="360" cy="36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30C5C04C-ACE8-1B4B-9B48-684562E3B93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82656" y="22688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3034797D-79A9-9046-928A-3C6A7C9BF758}"/>
                    </a:ext>
                  </a:extLst>
                </p14:cNvPr>
                <p14:cNvContentPartPr/>
                <p14:nvPr/>
              </p14:nvContentPartPr>
              <p14:xfrm>
                <a:off x="1120296" y="2276400"/>
                <a:ext cx="169920" cy="20592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3034797D-79A9-9046-928A-3C6A7C9BF75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12736" y="2268840"/>
                  <a:ext cx="1850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30BD77D3-C320-C942-9F14-917626E118E5}"/>
                    </a:ext>
                  </a:extLst>
                </p14:cNvPr>
                <p14:cNvContentPartPr/>
                <p14:nvPr/>
              </p14:nvContentPartPr>
              <p14:xfrm>
                <a:off x="1309296" y="3461880"/>
                <a:ext cx="95400" cy="30222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30BD77D3-C320-C942-9F14-917626E118E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301736" y="3454320"/>
                  <a:ext cx="110520" cy="303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FFFE1131-F01E-1D47-A83E-2B39A8294D97}"/>
                  </a:ext>
                </a:extLst>
              </p14:cNvPr>
              <p14:cNvContentPartPr/>
              <p14:nvPr/>
            </p14:nvContentPartPr>
            <p14:xfrm>
              <a:off x="1172496" y="4874880"/>
              <a:ext cx="7822440" cy="26028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FFFE1131-F01E-1D47-A83E-2B39A8294D9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64936" y="4867320"/>
                <a:ext cx="783756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163358F7-7E8D-1E47-B84F-7D7BAEE4D2B8}"/>
                  </a:ext>
                </a:extLst>
              </p14:cNvPr>
              <p14:cNvContentPartPr/>
              <p14:nvPr/>
            </p14:nvContentPartPr>
            <p14:xfrm>
              <a:off x="1704576" y="3913320"/>
              <a:ext cx="7141680" cy="179532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163358F7-7E8D-1E47-B84F-7D7BAEE4D2B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97016" y="3905760"/>
                <a:ext cx="7156800" cy="181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uppo 34">
            <a:extLst>
              <a:ext uri="{FF2B5EF4-FFF2-40B4-BE49-F238E27FC236}">
                <a16:creationId xmlns:a16="http://schemas.microsoft.com/office/drawing/2014/main" id="{44E8D693-2C63-FE42-BD72-391F5C447FC8}"/>
              </a:ext>
            </a:extLst>
          </p:cNvPr>
          <p:cNvGrpSpPr/>
          <p:nvPr/>
        </p:nvGrpSpPr>
        <p:grpSpPr>
          <a:xfrm>
            <a:off x="3826056" y="5288520"/>
            <a:ext cx="5075640" cy="1068840"/>
            <a:chOff x="3826056" y="5288520"/>
            <a:chExt cx="5075640" cy="106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E215DA5C-D5D7-A44B-B578-155C688743B1}"/>
                    </a:ext>
                  </a:extLst>
                </p14:cNvPr>
                <p14:cNvContentPartPr/>
                <p14:nvPr/>
              </p14:nvContentPartPr>
              <p14:xfrm>
                <a:off x="3826056" y="5290680"/>
                <a:ext cx="18000" cy="4914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E215DA5C-D5D7-A44B-B578-155C688743B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818496" y="5283120"/>
                  <a:ext cx="3312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B56D552B-B234-364E-AA2F-AFA9FE04F83D}"/>
                    </a:ext>
                  </a:extLst>
                </p14:cNvPr>
                <p14:cNvContentPartPr/>
                <p14:nvPr/>
              </p14:nvContentPartPr>
              <p14:xfrm>
                <a:off x="4191816" y="5599200"/>
                <a:ext cx="7920" cy="79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B56D552B-B234-364E-AA2F-AFA9FE04F83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184256" y="5591640"/>
                  <a:ext cx="226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600B65C5-55B9-0D46-BFE3-F190A0C6719A}"/>
                    </a:ext>
                  </a:extLst>
                </p14:cNvPr>
                <p14:cNvContentPartPr/>
                <p14:nvPr/>
              </p14:nvContentPartPr>
              <p14:xfrm>
                <a:off x="4112256" y="5599200"/>
                <a:ext cx="87480" cy="3110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600B65C5-55B9-0D46-BFE3-F190A0C6719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04696" y="5591640"/>
                  <a:ext cx="10224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12550382-113A-1747-B4C2-E3C563C73287}"/>
                    </a:ext>
                  </a:extLst>
                </p14:cNvPr>
                <p14:cNvContentPartPr/>
                <p14:nvPr/>
              </p14:nvContentPartPr>
              <p14:xfrm>
                <a:off x="4467216" y="5288520"/>
                <a:ext cx="186840" cy="5299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12550382-113A-1747-B4C2-E3C563C7328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60016" y="5280960"/>
                  <a:ext cx="201960" cy="54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853D0AE8-B03E-EB4C-81A4-91645BA7280F}"/>
                    </a:ext>
                  </a:extLst>
                </p14:cNvPr>
                <p14:cNvContentPartPr/>
                <p14:nvPr/>
              </p14:nvContentPartPr>
              <p14:xfrm>
                <a:off x="4824336" y="5620440"/>
                <a:ext cx="214200" cy="331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853D0AE8-B03E-EB4C-81A4-91645BA7280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816776" y="5612880"/>
                  <a:ext cx="2293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96964676-5839-4B47-BD43-348F337EE897}"/>
                    </a:ext>
                  </a:extLst>
                </p14:cNvPr>
                <p14:cNvContentPartPr/>
                <p14:nvPr/>
              </p14:nvContentPartPr>
              <p14:xfrm>
                <a:off x="5191536" y="5387520"/>
                <a:ext cx="318240" cy="5310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96964676-5839-4B47-BD43-348F337EE89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184336" y="5379960"/>
                  <a:ext cx="333360" cy="54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95286F39-B3C6-5245-B810-BF2F75B5E415}"/>
                    </a:ext>
                  </a:extLst>
                </p14:cNvPr>
                <p14:cNvContentPartPr/>
                <p14:nvPr/>
              </p14:nvContentPartPr>
              <p14:xfrm>
                <a:off x="5814696" y="5659320"/>
                <a:ext cx="626040" cy="1807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95286F39-B3C6-5245-B810-BF2F75B5E41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807136" y="5651760"/>
                  <a:ext cx="6408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DE3DF656-F659-5D49-B564-D44697B64B12}"/>
                    </a:ext>
                  </a:extLst>
                </p14:cNvPr>
                <p14:cNvContentPartPr/>
                <p14:nvPr/>
              </p14:nvContentPartPr>
              <p14:xfrm>
                <a:off x="6726576" y="5521800"/>
                <a:ext cx="12960" cy="79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DE3DF656-F659-5D49-B564-D44697B64B1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19016" y="5514240"/>
                  <a:ext cx="280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1931DFFB-12CA-4B4A-BB71-1EAFFB77B0DC}"/>
                    </a:ext>
                  </a:extLst>
                </p14:cNvPr>
                <p14:cNvContentPartPr/>
                <p14:nvPr/>
              </p14:nvContentPartPr>
              <p14:xfrm>
                <a:off x="6494016" y="5620440"/>
                <a:ext cx="216000" cy="3384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1931DFFB-12CA-4B4A-BB71-1EAFFB77B0D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486456" y="5612880"/>
                  <a:ext cx="2311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98CF0DE8-5B2A-3B4B-B2DE-D72C4FA97D3A}"/>
                    </a:ext>
                  </a:extLst>
                </p14:cNvPr>
                <p14:cNvContentPartPr/>
                <p14:nvPr/>
              </p14:nvContentPartPr>
              <p14:xfrm>
                <a:off x="6892896" y="5342520"/>
                <a:ext cx="515520" cy="10148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98CF0DE8-5B2A-3B4B-B2DE-D72C4FA97D3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885696" y="5334960"/>
                  <a:ext cx="530640" cy="10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A126BBC0-A903-0842-A02C-4E36026E65BA}"/>
                    </a:ext>
                  </a:extLst>
                </p14:cNvPr>
                <p14:cNvContentPartPr/>
                <p14:nvPr/>
              </p14:nvContentPartPr>
              <p14:xfrm>
                <a:off x="7395456" y="5769840"/>
                <a:ext cx="530280" cy="38088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A126BBC0-A903-0842-A02C-4E36026E65B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387896" y="5762280"/>
                  <a:ext cx="54540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18937C86-23EF-D14C-BE25-73A02B7CEA1C}"/>
                    </a:ext>
                  </a:extLst>
                </p14:cNvPr>
                <p14:cNvContentPartPr/>
                <p14:nvPr/>
              </p14:nvContentPartPr>
              <p14:xfrm>
                <a:off x="7929696" y="5866320"/>
                <a:ext cx="372600" cy="2548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18937C86-23EF-D14C-BE25-73A02B7CEA1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22136" y="5858760"/>
                  <a:ext cx="3877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C4D22D32-A6C1-304E-9D53-8ED5F4ECAD65}"/>
                    </a:ext>
                  </a:extLst>
                </p14:cNvPr>
                <p14:cNvContentPartPr/>
                <p14:nvPr/>
              </p14:nvContentPartPr>
              <p14:xfrm>
                <a:off x="8503536" y="5448360"/>
                <a:ext cx="398160" cy="73728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C4D22D32-A6C1-304E-9D53-8ED5F4ECAD6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495976" y="5440800"/>
                  <a:ext cx="412920" cy="75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CA132DC7-CDE8-5941-A21D-AC0BD629EE7A}"/>
              </a:ext>
            </a:extLst>
          </p:cNvPr>
          <p:cNvGrpSpPr/>
          <p:nvPr/>
        </p:nvGrpSpPr>
        <p:grpSpPr>
          <a:xfrm>
            <a:off x="6166776" y="1011720"/>
            <a:ext cx="3110760" cy="1151640"/>
            <a:chOff x="6166776" y="1011720"/>
            <a:chExt cx="3110760" cy="115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DB07FB14-B142-B846-B1AF-64B66E9D91FE}"/>
                    </a:ext>
                  </a:extLst>
                </p14:cNvPr>
                <p14:cNvContentPartPr/>
                <p14:nvPr/>
              </p14:nvContentPartPr>
              <p14:xfrm>
                <a:off x="6166776" y="1026840"/>
                <a:ext cx="402480" cy="60768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DB07FB14-B142-B846-B1AF-64B66E9D91F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159216" y="1019280"/>
                  <a:ext cx="417600" cy="62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6C85C928-DBB3-9E43-A7A7-4032CE30B4B3}"/>
                    </a:ext>
                  </a:extLst>
                </p14:cNvPr>
                <p14:cNvContentPartPr/>
                <p14:nvPr/>
              </p14:nvContentPartPr>
              <p14:xfrm>
                <a:off x="6885696" y="1608600"/>
                <a:ext cx="63000" cy="8100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6C85C928-DBB3-9E43-A7A7-4032CE30B4B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878136" y="1601040"/>
                  <a:ext cx="7812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CB17738D-318F-CF47-9DB9-3B91512B9CBF}"/>
                    </a:ext>
                  </a:extLst>
                </p14:cNvPr>
                <p14:cNvContentPartPr/>
                <p14:nvPr/>
              </p14:nvContentPartPr>
              <p14:xfrm>
                <a:off x="7103856" y="1011720"/>
                <a:ext cx="482040" cy="5418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CB17738D-318F-CF47-9DB9-3B91512B9CB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096296" y="1004160"/>
                  <a:ext cx="497160" cy="55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8E1061EE-5E08-9942-9E58-6CC84D9F60F8}"/>
                    </a:ext>
                  </a:extLst>
                </p14:cNvPr>
                <p14:cNvContentPartPr/>
                <p14:nvPr/>
              </p14:nvContentPartPr>
              <p14:xfrm>
                <a:off x="7638096" y="1363800"/>
                <a:ext cx="936720" cy="3279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8E1061EE-5E08-9942-9E58-6CC84D9F60F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30536" y="1356240"/>
                  <a:ext cx="95184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B103E1F1-33E0-AD4E-9E76-A2CEB9A78FF2}"/>
                    </a:ext>
                  </a:extLst>
                </p14:cNvPr>
                <p14:cNvContentPartPr/>
                <p14:nvPr/>
              </p14:nvContentPartPr>
              <p14:xfrm>
                <a:off x="8391576" y="1088040"/>
                <a:ext cx="629640" cy="8906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B103E1F1-33E0-AD4E-9E76-A2CEB9A78FF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384016" y="1080480"/>
                  <a:ext cx="644760" cy="90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708D0A54-317C-564D-9667-189BB32037EB}"/>
                    </a:ext>
                  </a:extLst>
                </p14:cNvPr>
                <p14:cNvContentPartPr/>
                <p14:nvPr/>
              </p14:nvContentPartPr>
              <p14:xfrm>
                <a:off x="8681016" y="1773480"/>
                <a:ext cx="596520" cy="3898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708D0A54-317C-564D-9667-189BB32037E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673456" y="1765920"/>
                  <a:ext cx="611640" cy="405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55624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3CCF2FC6-962F-3048-A4CC-30C8F775D3C6}"/>
              </a:ext>
            </a:extLst>
          </p:cNvPr>
          <p:cNvGrpSpPr/>
          <p:nvPr/>
        </p:nvGrpSpPr>
        <p:grpSpPr>
          <a:xfrm>
            <a:off x="499656" y="710760"/>
            <a:ext cx="8354160" cy="4764960"/>
            <a:chOff x="499656" y="710760"/>
            <a:chExt cx="8354160" cy="476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F89C620D-4FDC-454A-B2E0-09C8E890E880}"/>
                    </a:ext>
                  </a:extLst>
                </p14:cNvPr>
                <p14:cNvContentPartPr/>
                <p14:nvPr/>
              </p14:nvContentPartPr>
              <p14:xfrm>
                <a:off x="499656" y="2585280"/>
                <a:ext cx="360" cy="3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F89C620D-4FDC-454A-B2E0-09C8E890E88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5336" y="25809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58F155D5-F96F-9C4D-962B-B37083A3001F}"/>
                    </a:ext>
                  </a:extLst>
                </p14:cNvPr>
                <p14:cNvContentPartPr/>
                <p14:nvPr/>
              </p14:nvContentPartPr>
              <p14:xfrm>
                <a:off x="1102656" y="868080"/>
                <a:ext cx="182160" cy="460764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58F155D5-F96F-9C4D-962B-B37083A3001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98336" y="863760"/>
                  <a:ext cx="190800" cy="46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F34EE7CD-B50C-8E43-97DF-070CBBDF9D83}"/>
                    </a:ext>
                  </a:extLst>
                </p14:cNvPr>
                <p14:cNvContentPartPr/>
                <p14:nvPr/>
              </p14:nvContentPartPr>
              <p14:xfrm>
                <a:off x="951816" y="3083160"/>
                <a:ext cx="6720840" cy="2109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F34EE7CD-B50C-8E43-97DF-070CBBDF9D8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47496" y="3078840"/>
                  <a:ext cx="672948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2C97071F-128E-034B-9F5F-3E1F7DA40779}"/>
                    </a:ext>
                  </a:extLst>
                </p14:cNvPr>
                <p14:cNvContentPartPr/>
                <p14:nvPr/>
              </p14:nvContentPartPr>
              <p14:xfrm>
                <a:off x="501096" y="1031880"/>
                <a:ext cx="132840" cy="3718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2C97071F-128E-034B-9F5F-3E1F7DA4077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6776" y="1027560"/>
                  <a:ext cx="14148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AFA057D9-B3DB-A540-8877-B21A3C2F0D2A}"/>
                    </a:ext>
                  </a:extLst>
                </p14:cNvPr>
                <p14:cNvContentPartPr/>
                <p14:nvPr/>
              </p14:nvContentPartPr>
              <p14:xfrm>
                <a:off x="583896" y="1225200"/>
                <a:ext cx="231840" cy="21240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AFA057D9-B3DB-A540-8877-B21A3C2F0D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6336" y="1217640"/>
                  <a:ext cx="2469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19CF4967-F3E5-2248-8040-75E19B365160}"/>
                    </a:ext>
                  </a:extLst>
                </p14:cNvPr>
                <p14:cNvContentPartPr/>
                <p14:nvPr/>
              </p14:nvContentPartPr>
              <p14:xfrm>
                <a:off x="891336" y="1214040"/>
                <a:ext cx="211320" cy="2818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19CF4967-F3E5-2248-8040-75E19B36516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83776" y="1206840"/>
                  <a:ext cx="2264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F90DFBA0-F1AF-5146-A25A-C9A70B3A6BB2}"/>
                    </a:ext>
                  </a:extLst>
                </p14:cNvPr>
                <p14:cNvContentPartPr/>
                <p14:nvPr/>
              </p14:nvContentPartPr>
              <p14:xfrm>
                <a:off x="1326216" y="710760"/>
                <a:ext cx="7527600" cy="23252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F90DFBA0-F1AF-5146-A25A-C9A70B3A6BB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18656" y="703200"/>
                  <a:ext cx="7542720" cy="23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70CD99F7-04AD-E04D-B2B6-BF6576B1255F}"/>
                    </a:ext>
                  </a:extLst>
                </p14:cNvPr>
                <p14:cNvContentPartPr/>
                <p14:nvPr/>
              </p14:nvContentPartPr>
              <p14:xfrm>
                <a:off x="1504056" y="1567200"/>
                <a:ext cx="3600" cy="4824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70CD99F7-04AD-E04D-B2B6-BF6576B1255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96496" y="1559640"/>
                  <a:ext cx="187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4708589E-4D9B-6B43-AE67-8CEB498A940C}"/>
                    </a:ext>
                  </a:extLst>
                </p14:cNvPr>
                <p14:cNvContentPartPr/>
                <p14:nvPr/>
              </p14:nvContentPartPr>
              <p14:xfrm>
                <a:off x="1602696" y="1971120"/>
                <a:ext cx="3600" cy="8665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4708589E-4D9B-6B43-AE67-8CEB498A940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95136" y="1963560"/>
                  <a:ext cx="18720" cy="88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597627AD-9B70-0942-881E-9F09905FE411}"/>
                    </a:ext>
                  </a:extLst>
                </p14:cNvPr>
                <p14:cNvContentPartPr/>
                <p14:nvPr/>
              </p14:nvContentPartPr>
              <p14:xfrm>
                <a:off x="1852896" y="1673400"/>
                <a:ext cx="222840" cy="144972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597627AD-9B70-0942-881E-9F09905FE41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845336" y="1665840"/>
                  <a:ext cx="237960" cy="14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9EF3D531-C6DF-2342-9587-672057DA1E7E}"/>
                    </a:ext>
                  </a:extLst>
                </p14:cNvPr>
                <p14:cNvContentPartPr/>
                <p14:nvPr/>
              </p14:nvContentPartPr>
              <p14:xfrm>
                <a:off x="2256816" y="2113320"/>
                <a:ext cx="187920" cy="9964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9EF3D531-C6DF-2342-9587-672057DA1E7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49256" y="2105760"/>
                  <a:ext cx="203040" cy="10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35BF850B-98D9-304C-8FCD-899D11E088CD}"/>
                    </a:ext>
                  </a:extLst>
                </p14:cNvPr>
                <p14:cNvContentPartPr/>
                <p14:nvPr/>
              </p14:nvContentPartPr>
              <p14:xfrm>
                <a:off x="2633736" y="2270280"/>
                <a:ext cx="56160" cy="6832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35BF850B-98D9-304C-8FCD-899D11E088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26176" y="2262720"/>
                  <a:ext cx="70920" cy="69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5E1D004B-5F04-5D49-8E4D-EB7675AEE567}"/>
                  </a:ext>
                </a:extLst>
              </p14:cNvPr>
              <p14:cNvContentPartPr/>
              <p14:nvPr/>
            </p14:nvContentPartPr>
            <p14:xfrm>
              <a:off x="2816256" y="3734040"/>
              <a:ext cx="2340720" cy="230940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5E1D004B-5F04-5D49-8E4D-EB7675AEE56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08696" y="3726480"/>
                <a:ext cx="2355840" cy="23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073B0D98-1280-1245-9A87-F7F2BBA1A6A0}"/>
                  </a:ext>
                </a:extLst>
              </p14:cNvPr>
              <p14:cNvContentPartPr/>
              <p14:nvPr/>
            </p14:nvContentPartPr>
            <p14:xfrm>
              <a:off x="3797256" y="4776600"/>
              <a:ext cx="380520" cy="40032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073B0D98-1280-1245-9A87-F7F2BBA1A6A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89696" y="4769040"/>
                <a:ext cx="395640" cy="41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uppo 26">
            <a:extLst>
              <a:ext uri="{FF2B5EF4-FFF2-40B4-BE49-F238E27FC236}">
                <a16:creationId xmlns:a16="http://schemas.microsoft.com/office/drawing/2014/main" id="{73B7379A-30AD-A64D-A0B1-8505A23AE38F}"/>
              </a:ext>
            </a:extLst>
          </p:cNvPr>
          <p:cNvGrpSpPr/>
          <p:nvPr/>
        </p:nvGrpSpPr>
        <p:grpSpPr>
          <a:xfrm>
            <a:off x="3301176" y="3794520"/>
            <a:ext cx="1549440" cy="1327680"/>
            <a:chOff x="3301176" y="3794520"/>
            <a:chExt cx="1549440" cy="132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49B64087-7479-C54A-A2D1-67650B856929}"/>
                    </a:ext>
                  </a:extLst>
                </p14:cNvPr>
                <p14:cNvContentPartPr/>
                <p14:nvPr/>
              </p14:nvContentPartPr>
              <p14:xfrm>
                <a:off x="3759816" y="4722240"/>
                <a:ext cx="117360" cy="2962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49B64087-7479-C54A-A2D1-67650B85692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52256" y="4714680"/>
                  <a:ext cx="1324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1D170CA8-156F-804B-9959-50491D40CDFB}"/>
                    </a:ext>
                  </a:extLst>
                </p14:cNvPr>
                <p14:cNvContentPartPr/>
                <p14:nvPr/>
              </p14:nvContentPartPr>
              <p14:xfrm>
                <a:off x="3668736" y="4915200"/>
                <a:ext cx="134280" cy="20700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1D170CA8-156F-804B-9959-50491D40CDF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661176" y="4907640"/>
                  <a:ext cx="14940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4193B1FF-0D34-B04A-A398-74FD9FFEE5BE}"/>
                    </a:ext>
                  </a:extLst>
                </p14:cNvPr>
                <p14:cNvContentPartPr/>
                <p14:nvPr/>
              </p14:nvContentPartPr>
              <p14:xfrm>
                <a:off x="3471816" y="4493280"/>
                <a:ext cx="319320" cy="4734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4193B1FF-0D34-B04A-A398-74FD9FFEE5B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464256" y="4485720"/>
                  <a:ext cx="33444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67127CFA-7739-9F42-892A-226B83CB4441}"/>
                    </a:ext>
                  </a:extLst>
                </p14:cNvPr>
                <p14:cNvContentPartPr/>
                <p14:nvPr/>
              </p14:nvContentPartPr>
              <p14:xfrm>
                <a:off x="3804816" y="4470960"/>
                <a:ext cx="701280" cy="55260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67127CFA-7739-9F42-892A-226B83CB444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797256" y="4463400"/>
                  <a:ext cx="71604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4A97338E-374C-714E-9597-F26B59BCED28}"/>
                    </a:ext>
                  </a:extLst>
                </p14:cNvPr>
                <p14:cNvContentPartPr/>
                <p14:nvPr/>
              </p14:nvContentPartPr>
              <p14:xfrm>
                <a:off x="3301176" y="3794520"/>
                <a:ext cx="1549440" cy="42444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4A97338E-374C-714E-9597-F26B59BCED2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293616" y="3787320"/>
                  <a:ext cx="1564200" cy="43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CB8D33DD-53C8-5A43-84EA-CA347C3D0D16}"/>
              </a:ext>
            </a:extLst>
          </p:cNvPr>
          <p:cNvGrpSpPr/>
          <p:nvPr/>
        </p:nvGrpSpPr>
        <p:grpSpPr>
          <a:xfrm>
            <a:off x="2824176" y="4005480"/>
            <a:ext cx="435960" cy="461160"/>
            <a:chOff x="2824176" y="4005480"/>
            <a:chExt cx="435960" cy="46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A4A88A69-3985-2E4F-8E87-35A29D80DBF0}"/>
                    </a:ext>
                  </a:extLst>
                </p14:cNvPr>
                <p14:cNvContentPartPr/>
                <p14:nvPr/>
              </p14:nvContentPartPr>
              <p14:xfrm>
                <a:off x="2824176" y="4089720"/>
                <a:ext cx="213120" cy="3769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A4A88A69-3985-2E4F-8E87-35A29D80DBF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816976" y="4082160"/>
                  <a:ext cx="22824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1FA9BF32-AD94-F343-99AD-90AAD5946AEE}"/>
                    </a:ext>
                  </a:extLst>
                </p14:cNvPr>
                <p14:cNvContentPartPr/>
                <p14:nvPr/>
              </p14:nvContentPartPr>
              <p14:xfrm>
                <a:off x="2994816" y="4005480"/>
                <a:ext cx="117000" cy="1987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1FA9BF32-AD94-F343-99AD-90AAD5946AE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256" y="3998280"/>
                  <a:ext cx="1321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F8F96F89-B488-EE4F-900E-428B1A1E627F}"/>
                    </a:ext>
                  </a:extLst>
                </p14:cNvPr>
                <p14:cNvContentPartPr/>
                <p14:nvPr/>
              </p14:nvContentPartPr>
              <p14:xfrm>
                <a:off x="3100656" y="4015200"/>
                <a:ext cx="41760" cy="183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F8F96F89-B488-EE4F-900E-428B1A1E627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093456" y="4007640"/>
                  <a:ext cx="568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6251C730-6F69-0846-B2B1-A8DAD930ED10}"/>
                    </a:ext>
                  </a:extLst>
                </p14:cNvPr>
                <p14:cNvContentPartPr/>
                <p14:nvPr/>
              </p14:nvContentPartPr>
              <p14:xfrm>
                <a:off x="3228096" y="4396800"/>
                <a:ext cx="32040" cy="320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6251C730-6F69-0846-B2B1-A8DAD930ED1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20536" y="4389240"/>
                  <a:ext cx="47160" cy="47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58243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ED03FBF5-4D3C-544B-B0BC-4C68D255FB6C}"/>
                  </a:ext>
                </a:extLst>
              </p14:cNvPr>
              <p14:cNvContentPartPr/>
              <p14:nvPr/>
            </p14:nvContentPartPr>
            <p14:xfrm>
              <a:off x="1514856" y="1924320"/>
              <a:ext cx="1914120" cy="156240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ED03FBF5-4D3C-544B-B0BC-4C68D255FB6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07296" y="1916760"/>
                <a:ext cx="1928880" cy="157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5" name="Input penna 164">
                <a:extLst>
                  <a:ext uri="{FF2B5EF4-FFF2-40B4-BE49-F238E27FC236}">
                    <a16:creationId xmlns:a16="http://schemas.microsoft.com/office/drawing/2014/main" id="{28555B24-F8E7-634C-9C39-5EF540E77FD3}"/>
                  </a:ext>
                </a:extLst>
              </p14:cNvPr>
              <p14:cNvContentPartPr/>
              <p14:nvPr/>
            </p14:nvContentPartPr>
            <p14:xfrm>
              <a:off x="5064096" y="1165440"/>
              <a:ext cx="957960" cy="581040"/>
            </p14:xfrm>
          </p:contentPart>
        </mc:Choice>
        <mc:Fallback xmlns="">
          <p:pic>
            <p:nvPicPr>
              <p:cNvPr id="165" name="Input penna 164">
                <a:extLst>
                  <a:ext uri="{FF2B5EF4-FFF2-40B4-BE49-F238E27FC236}">
                    <a16:creationId xmlns:a16="http://schemas.microsoft.com/office/drawing/2014/main" id="{28555B24-F8E7-634C-9C39-5EF540E77F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6536" y="1157880"/>
                <a:ext cx="973080" cy="59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7" name="Gruppo 186">
            <a:extLst>
              <a:ext uri="{FF2B5EF4-FFF2-40B4-BE49-F238E27FC236}">
                <a16:creationId xmlns:a16="http://schemas.microsoft.com/office/drawing/2014/main" id="{2C0C0966-EB95-8848-92FE-568734C39E89}"/>
              </a:ext>
            </a:extLst>
          </p:cNvPr>
          <p:cNvGrpSpPr/>
          <p:nvPr/>
        </p:nvGrpSpPr>
        <p:grpSpPr>
          <a:xfrm>
            <a:off x="305256" y="184800"/>
            <a:ext cx="7931520" cy="3642120"/>
            <a:chOff x="305256" y="184800"/>
            <a:chExt cx="7931520" cy="364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D211429C-3DE1-FD4C-96D7-129C4E8873D1}"/>
                    </a:ext>
                  </a:extLst>
                </p14:cNvPr>
                <p14:cNvContentPartPr/>
                <p14:nvPr/>
              </p14:nvContentPartPr>
              <p14:xfrm>
                <a:off x="3487296" y="2114400"/>
                <a:ext cx="2296080" cy="13428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D211429C-3DE1-FD4C-96D7-129C4E8873D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79736" y="2106840"/>
                  <a:ext cx="23112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C80C23B3-7B87-EA42-BEDF-A709DE371B14}"/>
                    </a:ext>
                  </a:extLst>
                </p14:cNvPr>
                <p14:cNvContentPartPr/>
                <p14:nvPr/>
              </p14:nvContentPartPr>
              <p14:xfrm>
                <a:off x="3979416" y="2381160"/>
                <a:ext cx="1688400" cy="1692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C80C23B3-7B87-EA42-BEDF-A709DE371B1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71856" y="2373600"/>
                  <a:ext cx="17035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D9837973-C3E8-7240-9680-86CD3DB2F7E7}"/>
                    </a:ext>
                  </a:extLst>
                </p14:cNvPr>
                <p14:cNvContentPartPr/>
                <p14:nvPr/>
              </p14:nvContentPartPr>
              <p14:xfrm>
                <a:off x="4083456" y="2729280"/>
                <a:ext cx="1562040" cy="918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D9837973-C3E8-7240-9680-86CD3DB2F7E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75896" y="2721720"/>
                  <a:ext cx="15771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5C320259-AB07-1642-B955-D1F92F0B6D89}"/>
                    </a:ext>
                  </a:extLst>
                </p14:cNvPr>
                <p14:cNvContentPartPr/>
                <p14:nvPr/>
              </p14:nvContentPartPr>
              <p14:xfrm>
                <a:off x="3926856" y="3067680"/>
                <a:ext cx="1370160" cy="17604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5C320259-AB07-1642-B955-D1F92F0B6D8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19296" y="3060120"/>
                  <a:ext cx="13852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BE224151-4C1A-4D4B-B4A0-504F7428C52D}"/>
                    </a:ext>
                  </a:extLst>
                </p14:cNvPr>
                <p14:cNvContentPartPr/>
                <p14:nvPr/>
              </p14:nvContentPartPr>
              <p14:xfrm>
                <a:off x="1820136" y="2035920"/>
                <a:ext cx="1409400" cy="132012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BE224151-4C1A-4D4B-B4A0-504F7428C52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12576" y="2028360"/>
                  <a:ext cx="1424520" cy="13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102A238C-605F-8744-9A0E-08949493C2DC}"/>
                    </a:ext>
                  </a:extLst>
                </p14:cNvPr>
                <p14:cNvContentPartPr/>
                <p14:nvPr/>
              </p14:nvContentPartPr>
              <p14:xfrm>
                <a:off x="2099856" y="2425080"/>
                <a:ext cx="1112400" cy="107208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102A238C-605F-8744-9A0E-08949493C2D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92296" y="2417520"/>
                  <a:ext cx="1127520" cy="10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22BE3A78-BD6A-554D-825F-22E320B95E8C}"/>
                    </a:ext>
                  </a:extLst>
                </p14:cNvPr>
                <p14:cNvContentPartPr/>
                <p14:nvPr/>
              </p14:nvContentPartPr>
              <p14:xfrm>
                <a:off x="2682696" y="2690040"/>
                <a:ext cx="751680" cy="76500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22BE3A78-BD6A-554D-825F-22E320B95E8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675136" y="2682480"/>
                  <a:ext cx="766440" cy="78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B9C38A05-A8F8-B240-A2AB-FF0A8417560A}"/>
                    </a:ext>
                  </a:extLst>
                </p14:cNvPr>
                <p14:cNvContentPartPr/>
                <p14:nvPr/>
              </p14:nvContentPartPr>
              <p14:xfrm>
                <a:off x="545736" y="3428040"/>
                <a:ext cx="3321720" cy="22860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B9C38A05-A8F8-B240-A2AB-FF0A8417560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8176" y="3420480"/>
                  <a:ext cx="33368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581772B3-116A-AE45-A457-0D8EE84096AA}"/>
                    </a:ext>
                  </a:extLst>
                </p14:cNvPr>
                <p14:cNvContentPartPr/>
                <p14:nvPr/>
              </p14:nvContentPartPr>
              <p14:xfrm>
                <a:off x="887016" y="3572040"/>
                <a:ext cx="3050280" cy="24516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581772B3-116A-AE45-A457-0D8EE84096A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9456" y="3564480"/>
                  <a:ext cx="30654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E87E439D-E6E3-BE4F-A093-145E9C794075}"/>
                    </a:ext>
                  </a:extLst>
                </p14:cNvPr>
                <p14:cNvContentPartPr/>
                <p14:nvPr/>
              </p14:nvContentPartPr>
              <p14:xfrm>
                <a:off x="754536" y="3561600"/>
                <a:ext cx="1015920" cy="3852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E87E439D-E6E3-BE4F-A093-145E9C79407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46976" y="3554040"/>
                  <a:ext cx="10310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82189C77-B1F8-6C4B-B189-F6264FAB8C9C}"/>
                    </a:ext>
                  </a:extLst>
                </p14:cNvPr>
                <p14:cNvContentPartPr/>
                <p14:nvPr/>
              </p14:nvContentPartPr>
              <p14:xfrm>
                <a:off x="704856" y="3718560"/>
                <a:ext cx="1569600" cy="2052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82189C77-B1F8-6C4B-B189-F6264FAB8C9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7296" y="3711000"/>
                  <a:ext cx="15847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1A002803-B94A-0344-8DBA-74045D153A3F}"/>
                    </a:ext>
                  </a:extLst>
                </p14:cNvPr>
                <p14:cNvContentPartPr/>
                <p14:nvPr/>
              </p14:nvContentPartPr>
              <p14:xfrm>
                <a:off x="414336" y="1795800"/>
                <a:ext cx="7822440" cy="1609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1A002803-B94A-0344-8DBA-74045D153A3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06776" y="1788240"/>
                  <a:ext cx="78372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A2059D6A-EC18-2D45-A04A-61930B8C0189}"/>
                    </a:ext>
                  </a:extLst>
                </p14:cNvPr>
                <p14:cNvContentPartPr/>
                <p14:nvPr/>
              </p14:nvContentPartPr>
              <p14:xfrm>
                <a:off x="1022736" y="2080200"/>
                <a:ext cx="184680" cy="11854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A2059D6A-EC18-2D45-A04A-61930B8C018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15176" y="2073000"/>
                  <a:ext cx="199800" cy="12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028444B1-7EF1-834A-A903-71F689D5E1A3}"/>
                    </a:ext>
                  </a:extLst>
                </p14:cNvPr>
                <p14:cNvContentPartPr/>
                <p14:nvPr/>
              </p14:nvContentPartPr>
              <p14:xfrm>
                <a:off x="1029216" y="2058240"/>
                <a:ext cx="180720" cy="23364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028444B1-7EF1-834A-A903-71F689D5E1A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21656" y="2050680"/>
                  <a:ext cx="1954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A798D4F7-A480-CA46-904F-2B2528CDBCC4}"/>
                    </a:ext>
                  </a:extLst>
                </p14:cNvPr>
                <p14:cNvContentPartPr/>
                <p14:nvPr/>
              </p14:nvContentPartPr>
              <p14:xfrm>
                <a:off x="928416" y="3097560"/>
                <a:ext cx="333360" cy="24120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A798D4F7-A480-CA46-904F-2B2528CDBCC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20856" y="3090000"/>
                  <a:ext cx="34848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4A418BAC-508A-9749-BE39-3A7F8AFA1E59}"/>
                    </a:ext>
                  </a:extLst>
                </p14:cNvPr>
                <p14:cNvContentPartPr/>
                <p14:nvPr/>
              </p14:nvContentPartPr>
              <p14:xfrm>
                <a:off x="3273456" y="2022240"/>
                <a:ext cx="360" cy="3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4A418BAC-508A-9749-BE39-3A7F8AFA1E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66256" y="201468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C1022B29-9BBE-4648-AE35-8A97A17BC169}"/>
                    </a:ext>
                  </a:extLst>
                </p14:cNvPr>
                <p14:cNvContentPartPr/>
                <p14:nvPr/>
              </p14:nvContentPartPr>
              <p14:xfrm>
                <a:off x="2051256" y="2342280"/>
                <a:ext cx="1446480" cy="114228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C1022B29-9BBE-4648-AE35-8A97A17BC16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043696" y="2334720"/>
                  <a:ext cx="1461600" cy="11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72CA725A-E03D-9D43-BB63-655277C9B937}"/>
                    </a:ext>
                  </a:extLst>
                </p14:cNvPr>
                <p14:cNvContentPartPr/>
                <p14:nvPr/>
              </p14:nvContentPartPr>
              <p14:xfrm>
                <a:off x="2681976" y="2772840"/>
                <a:ext cx="951480" cy="72972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72CA725A-E03D-9D43-BB63-655277C9B93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674416" y="2765280"/>
                  <a:ext cx="966240" cy="74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A771821B-59D5-C74E-8BE2-4DD97884144B}"/>
                    </a:ext>
                  </a:extLst>
                </p14:cNvPr>
                <p14:cNvContentPartPr/>
                <p14:nvPr/>
              </p14:nvContentPartPr>
              <p14:xfrm>
                <a:off x="1270056" y="2426160"/>
                <a:ext cx="158400" cy="37656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A771821B-59D5-C74E-8BE2-4DD9788414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262496" y="2418600"/>
                  <a:ext cx="17352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40F44AC8-8B2F-AA44-A402-8BE19E8D3760}"/>
                    </a:ext>
                  </a:extLst>
                </p14:cNvPr>
                <p14:cNvContentPartPr/>
                <p14:nvPr/>
              </p14:nvContentPartPr>
              <p14:xfrm>
                <a:off x="1463016" y="2558640"/>
                <a:ext cx="556200" cy="17820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40F44AC8-8B2F-AA44-A402-8BE19E8D376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455456" y="2551080"/>
                  <a:ext cx="5713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D7B73819-2042-E84D-8364-124B040AF31F}"/>
                    </a:ext>
                  </a:extLst>
                </p14:cNvPr>
                <p14:cNvContentPartPr/>
                <p14:nvPr/>
              </p14:nvContentPartPr>
              <p14:xfrm>
                <a:off x="4157976" y="3381240"/>
                <a:ext cx="1143360" cy="7920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D7B73819-2042-E84D-8364-124B040AF31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150416" y="3373680"/>
                  <a:ext cx="11581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3B9C57F5-ED6E-A54F-BD44-7130809FB8B7}"/>
                    </a:ext>
                  </a:extLst>
                </p14:cNvPr>
                <p14:cNvContentPartPr/>
                <p14:nvPr/>
              </p14:nvContentPartPr>
              <p14:xfrm>
                <a:off x="4693296" y="2231040"/>
                <a:ext cx="12960" cy="2160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3B9C57F5-ED6E-A54F-BD44-7130809FB8B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85736" y="2223480"/>
                  <a:ext cx="280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5A726D0B-6A66-7940-A30D-75543AA494D3}"/>
                    </a:ext>
                  </a:extLst>
                </p14:cNvPr>
                <p14:cNvContentPartPr/>
                <p14:nvPr/>
              </p14:nvContentPartPr>
              <p14:xfrm>
                <a:off x="2648136" y="2824680"/>
                <a:ext cx="46080" cy="6444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5A726D0B-6A66-7940-A30D-75543AA494D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640576" y="2817120"/>
                  <a:ext cx="608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BF83E2F1-8A36-384D-BB52-288301E1008C}"/>
                    </a:ext>
                  </a:extLst>
                </p14:cNvPr>
                <p14:cNvContentPartPr/>
                <p14:nvPr/>
              </p14:nvContentPartPr>
              <p14:xfrm>
                <a:off x="827616" y="3586800"/>
                <a:ext cx="47160" cy="1476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BF83E2F1-8A36-384D-BB52-288301E1008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20056" y="3579240"/>
                  <a:ext cx="622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A7851D69-1926-514F-B2FB-D67897B84D90}"/>
                    </a:ext>
                  </a:extLst>
                </p14:cNvPr>
                <p14:cNvContentPartPr/>
                <p14:nvPr/>
              </p14:nvContentPartPr>
              <p14:xfrm>
                <a:off x="4242576" y="3490320"/>
                <a:ext cx="1295280" cy="11484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A7851D69-1926-514F-B2FB-D67897B84D9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235016" y="3482760"/>
                  <a:ext cx="13104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18871C73-9E93-9544-B1A8-FC963854F8EF}"/>
                    </a:ext>
                  </a:extLst>
                </p14:cNvPr>
                <p14:cNvContentPartPr/>
                <p14:nvPr/>
              </p14:nvContentPartPr>
              <p14:xfrm>
                <a:off x="4238256" y="2908200"/>
                <a:ext cx="1548360" cy="13716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18871C73-9E93-9544-B1A8-FC963854F8E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230696" y="2901000"/>
                  <a:ext cx="15631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22FBC25C-A25A-2A45-B299-48BD759A6BB3}"/>
                    </a:ext>
                  </a:extLst>
                </p14:cNvPr>
                <p14:cNvContentPartPr/>
                <p14:nvPr/>
              </p14:nvContentPartPr>
              <p14:xfrm>
                <a:off x="3269496" y="3157680"/>
                <a:ext cx="630000" cy="40644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22FBC25C-A25A-2A45-B299-48BD759A6BB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61936" y="3150120"/>
                  <a:ext cx="64512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43C5AD89-7DA4-C94B-BB45-AA4337978356}"/>
                    </a:ext>
                  </a:extLst>
                </p14:cNvPr>
                <p14:cNvContentPartPr/>
                <p14:nvPr/>
              </p14:nvContentPartPr>
              <p14:xfrm>
                <a:off x="3613296" y="2991720"/>
                <a:ext cx="189720" cy="20016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43C5AD89-7DA4-C94B-BB45-AA433797835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605736" y="2984160"/>
                  <a:ext cx="2048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92DC37DD-A836-E742-8B3C-1FF89B653192}"/>
                    </a:ext>
                  </a:extLst>
                </p14:cNvPr>
                <p14:cNvContentPartPr/>
                <p14:nvPr/>
              </p14:nvContentPartPr>
              <p14:xfrm>
                <a:off x="3307656" y="3228240"/>
                <a:ext cx="208440" cy="13320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92DC37DD-A836-E742-8B3C-1FF89B65319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300096" y="3220680"/>
                  <a:ext cx="2235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3974572C-C7DD-1341-A5F9-94B82EA4DE19}"/>
                    </a:ext>
                  </a:extLst>
                </p14:cNvPr>
                <p14:cNvContentPartPr/>
                <p14:nvPr/>
              </p14:nvContentPartPr>
              <p14:xfrm>
                <a:off x="3143856" y="3391680"/>
                <a:ext cx="122760" cy="14256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3974572C-C7DD-1341-A5F9-94B82EA4DE1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36296" y="3384120"/>
                  <a:ext cx="1378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6B21B904-CF00-C849-A168-FF9DF9D8CC04}"/>
                    </a:ext>
                  </a:extLst>
                </p14:cNvPr>
                <p14:cNvContentPartPr/>
                <p14:nvPr/>
              </p14:nvContentPartPr>
              <p14:xfrm>
                <a:off x="3344376" y="2760960"/>
                <a:ext cx="180360" cy="18216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6B21B904-CF00-C849-A168-FF9DF9D8CC0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36816" y="2753400"/>
                  <a:ext cx="1951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517D2C5B-8BA5-8941-A7C3-6C8B220533F1}"/>
                    </a:ext>
                  </a:extLst>
                </p14:cNvPr>
                <p14:cNvContentPartPr/>
                <p14:nvPr/>
              </p14:nvContentPartPr>
              <p14:xfrm>
                <a:off x="2961696" y="2992080"/>
                <a:ext cx="207000" cy="23760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517D2C5B-8BA5-8941-A7C3-6C8B220533F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954136" y="2984520"/>
                  <a:ext cx="2217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4155CA07-0861-7E48-B175-CE95A6E37F9E}"/>
                    </a:ext>
                  </a:extLst>
                </p14:cNvPr>
                <p14:cNvContentPartPr/>
                <p14:nvPr/>
              </p14:nvContentPartPr>
              <p14:xfrm>
                <a:off x="2570736" y="3226440"/>
                <a:ext cx="191160" cy="19656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4155CA07-0861-7E48-B175-CE95A6E37F9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563176" y="3218880"/>
                  <a:ext cx="2062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C2622639-12BA-8C4B-B680-CB44365B3EB7}"/>
                    </a:ext>
                  </a:extLst>
                </p14:cNvPr>
                <p14:cNvContentPartPr/>
                <p14:nvPr/>
              </p14:nvContentPartPr>
              <p14:xfrm>
                <a:off x="676056" y="3633600"/>
                <a:ext cx="113760" cy="1728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C2622639-12BA-8C4B-B680-CB44365B3EB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68496" y="3626040"/>
                  <a:ext cx="1288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53914CDD-4955-2E49-B229-3C3562E049A4}"/>
                    </a:ext>
                  </a:extLst>
                </p14:cNvPr>
                <p14:cNvContentPartPr/>
                <p14:nvPr/>
              </p14:nvContentPartPr>
              <p14:xfrm>
                <a:off x="965496" y="3610200"/>
                <a:ext cx="16200" cy="684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53914CDD-4955-2E49-B229-3C3562E049A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57936" y="3602640"/>
                  <a:ext cx="313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7AD10D11-B60B-3546-B97B-FC415FC3A8D5}"/>
                    </a:ext>
                  </a:extLst>
                </p14:cNvPr>
                <p14:cNvContentPartPr/>
                <p14:nvPr/>
              </p14:nvContentPartPr>
              <p14:xfrm>
                <a:off x="1097976" y="3612360"/>
                <a:ext cx="21600" cy="360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7AD10D11-B60B-3546-B97B-FC415FC3A8D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90776" y="3604800"/>
                  <a:ext cx="3672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311AA7CD-323A-B54D-995B-FAFB1A016F2C}"/>
                    </a:ext>
                  </a:extLst>
                </p14:cNvPr>
                <p14:cNvContentPartPr/>
                <p14:nvPr/>
              </p14:nvContentPartPr>
              <p14:xfrm>
                <a:off x="1180776" y="3596520"/>
                <a:ext cx="257040" cy="1512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311AA7CD-323A-B54D-995B-FAFB1A016F2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73216" y="3588960"/>
                  <a:ext cx="2721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3471150F-C75E-B14F-B646-43367E962E5D}"/>
                    </a:ext>
                  </a:extLst>
                </p14:cNvPr>
                <p14:cNvContentPartPr/>
                <p14:nvPr/>
              </p14:nvContentPartPr>
              <p14:xfrm>
                <a:off x="1600536" y="3596520"/>
                <a:ext cx="61920" cy="1404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3471150F-C75E-B14F-B646-43367E962E5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592976" y="3588960"/>
                  <a:ext cx="770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7C2AFAA8-E9C8-8449-B442-53C0B37E21EB}"/>
                    </a:ext>
                  </a:extLst>
                </p14:cNvPr>
                <p14:cNvContentPartPr/>
                <p14:nvPr/>
              </p14:nvContentPartPr>
              <p14:xfrm>
                <a:off x="1874136" y="3604080"/>
                <a:ext cx="58680" cy="1404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7C2AFAA8-E9C8-8449-B442-53C0B37E21E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866576" y="3596520"/>
                  <a:ext cx="738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585DAFCB-2E6D-F649-B039-A631AB4D2E8E}"/>
                    </a:ext>
                  </a:extLst>
                </p14:cNvPr>
                <p14:cNvContentPartPr/>
                <p14:nvPr/>
              </p14:nvContentPartPr>
              <p14:xfrm>
                <a:off x="1974936" y="3608040"/>
                <a:ext cx="52200" cy="252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585DAFCB-2E6D-F649-B039-A631AB4D2E8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967376" y="3600480"/>
                  <a:ext cx="6732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BAB39F90-0CE3-364D-8B77-B52443C71D3B}"/>
                    </a:ext>
                  </a:extLst>
                </p14:cNvPr>
                <p14:cNvContentPartPr/>
                <p14:nvPr/>
              </p14:nvContentPartPr>
              <p14:xfrm>
                <a:off x="2172216" y="3602640"/>
                <a:ext cx="28800" cy="36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BAB39F90-0CE3-364D-8B77-B52443C71D3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164656" y="3595440"/>
                  <a:ext cx="4392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60816E44-F2EC-C24C-B5D5-5BF1A72495DA}"/>
                    </a:ext>
                  </a:extLst>
                </p14:cNvPr>
                <p14:cNvContentPartPr/>
                <p14:nvPr/>
              </p14:nvContentPartPr>
              <p14:xfrm>
                <a:off x="745176" y="3487080"/>
                <a:ext cx="225000" cy="900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60816E44-F2EC-C24C-B5D5-5BF1A72495D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37616" y="3479880"/>
                  <a:ext cx="240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F1046B57-555F-AF4C-A96B-2A22182FF72F}"/>
                    </a:ext>
                  </a:extLst>
                </p14:cNvPr>
                <p14:cNvContentPartPr/>
                <p14:nvPr/>
              </p14:nvContentPartPr>
              <p14:xfrm>
                <a:off x="1114536" y="3504720"/>
                <a:ext cx="88920" cy="1584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F1046B57-555F-AF4C-A96B-2A22182FF72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06976" y="3497160"/>
                  <a:ext cx="1040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A41DA08D-AC4A-CC43-B4B3-F6A6AD99E420}"/>
                    </a:ext>
                  </a:extLst>
                </p14:cNvPr>
                <p14:cNvContentPartPr/>
                <p14:nvPr/>
              </p14:nvContentPartPr>
              <p14:xfrm>
                <a:off x="1329096" y="3506160"/>
                <a:ext cx="105120" cy="2376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A41DA08D-AC4A-CC43-B4B3-F6A6AD99E42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321896" y="3498600"/>
                  <a:ext cx="120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823B9C1A-4766-5843-8D57-8FA0BECBABCA}"/>
                    </a:ext>
                  </a:extLst>
                </p14:cNvPr>
                <p14:cNvContentPartPr/>
                <p14:nvPr/>
              </p14:nvContentPartPr>
              <p14:xfrm>
                <a:off x="1844616" y="3471240"/>
                <a:ext cx="39600" cy="1944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823B9C1A-4766-5843-8D57-8FA0BECBABC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837056" y="3463680"/>
                  <a:ext cx="547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1E80FE37-F0CB-9E4E-81CD-74DA9B52E749}"/>
                    </a:ext>
                  </a:extLst>
                </p14:cNvPr>
                <p14:cNvContentPartPr/>
                <p14:nvPr/>
              </p14:nvContentPartPr>
              <p14:xfrm>
                <a:off x="866136" y="3700200"/>
                <a:ext cx="225720" cy="1296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1E80FE37-F0CB-9E4E-81CD-74DA9B52E74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58576" y="3692640"/>
                  <a:ext cx="2404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0211408A-EE5B-D84B-B869-80FC9B8A890F}"/>
                    </a:ext>
                  </a:extLst>
                </p14:cNvPr>
                <p14:cNvContentPartPr/>
                <p14:nvPr/>
              </p14:nvContentPartPr>
              <p14:xfrm>
                <a:off x="1148016" y="3720360"/>
                <a:ext cx="50040" cy="360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0211408A-EE5B-D84B-B869-80FC9B8A890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140456" y="3712800"/>
                  <a:ext cx="6516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41D51AA6-EB46-EF4C-B868-19901AB8611E}"/>
                    </a:ext>
                  </a:extLst>
                </p14:cNvPr>
                <p14:cNvContentPartPr/>
                <p14:nvPr/>
              </p14:nvContentPartPr>
              <p14:xfrm>
                <a:off x="1605936" y="3699120"/>
                <a:ext cx="73800" cy="3528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41D51AA6-EB46-EF4C-B868-19901AB8611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598376" y="3691920"/>
                  <a:ext cx="885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91D7A665-6D31-8044-BA97-A7B9F5E9B051}"/>
                    </a:ext>
                  </a:extLst>
                </p14:cNvPr>
                <p14:cNvContentPartPr/>
                <p14:nvPr/>
              </p14:nvContentPartPr>
              <p14:xfrm>
                <a:off x="1964136" y="3675000"/>
                <a:ext cx="66240" cy="3096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91D7A665-6D31-8044-BA97-A7B9F5E9B05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956936" y="3667440"/>
                  <a:ext cx="810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C2E7142B-09F2-1B42-8C1A-B45BFE2C47D8}"/>
                    </a:ext>
                  </a:extLst>
                </p14:cNvPr>
                <p14:cNvContentPartPr/>
                <p14:nvPr/>
              </p14:nvContentPartPr>
              <p14:xfrm>
                <a:off x="2171136" y="3681120"/>
                <a:ext cx="19440" cy="1116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C2E7142B-09F2-1B42-8C1A-B45BFE2C47D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163576" y="3673560"/>
                  <a:ext cx="342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AF947111-5911-3944-9B78-E4B2534C4D02}"/>
                    </a:ext>
                  </a:extLst>
                </p14:cNvPr>
                <p14:cNvContentPartPr/>
                <p14:nvPr/>
              </p14:nvContentPartPr>
              <p14:xfrm>
                <a:off x="2404416" y="3693000"/>
                <a:ext cx="130680" cy="2052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AF947111-5911-3944-9B78-E4B2534C4D0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396856" y="3685440"/>
                  <a:ext cx="1458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86C0185E-B5A8-D449-AC43-54623628AF7C}"/>
                    </a:ext>
                  </a:extLst>
                </p14:cNvPr>
                <p14:cNvContentPartPr/>
                <p14:nvPr/>
              </p14:nvContentPartPr>
              <p14:xfrm>
                <a:off x="1023816" y="3803160"/>
                <a:ext cx="181800" cy="2376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86C0185E-B5A8-D449-AC43-54623628AF7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16256" y="3795600"/>
                  <a:ext cx="196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082D6D12-1808-2D4D-90EC-0A9A140E3433}"/>
                    </a:ext>
                  </a:extLst>
                </p14:cNvPr>
                <p14:cNvContentPartPr/>
                <p14:nvPr/>
              </p14:nvContentPartPr>
              <p14:xfrm>
                <a:off x="1598376" y="3765000"/>
                <a:ext cx="38520" cy="360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082D6D12-1808-2D4D-90EC-0A9A140E343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591176" y="3757440"/>
                  <a:ext cx="5364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E6FE34BA-A516-D140-B28E-522C181F015C}"/>
                    </a:ext>
                  </a:extLst>
                </p14:cNvPr>
                <p14:cNvContentPartPr/>
                <p14:nvPr/>
              </p14:nvContentPartPr>
              <p14:xfrm>
                <a:off x="1856136" y="3745920"/>
                <a:ext cx="48240" cy="576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E6FE34BA-A516-D140-B28E-522C181F015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848576" y="3738360"/>
                  <a:ext cx="63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EFD7AA66-4305-F54A-9B41-B037FDD6ECB2}"/>
                    </a:ext>
                  </a:extLst>
                </p14:cNvPr>
                <p14:cNvContentPartPr/>
                <p14:nvPr/>
              </p14:nvContentPartPr>
              <p14:xfrm>
                <a:off x="2268696" y="3750240"/>
                <a:ext cx="12960" cy="576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EFD7AA66-4305-F54A-9B41-B037FDD6ECB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261136" y="3742680"/>
                  <a:ext cx="28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3BDA4494-4876-DA44-B1AE-54BBD3FB555F}"/>
                    </a:ext>
                  </a:extLst>
                </p14:cNvPr>
                <p14:cNvContentPartPr/>
                <p14:nvPr/>
              </p14:nvContentPartPr>
              <p14:xfrm>
                <a:off x="2279136" y="3755640"/>
                <a:ext cx="360" cy="36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3BDA4494-4876-DA44-B1AE-54BBD3FB555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271576" y="374808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00CB7AC1-AC9A-7A4C-965E-0AA14F46CDA1}"/>
                    </a:ext>
                  </a:extLst>
                </p14:cNvPr>
                <p14:cNvContentPartPr/>
                <p14:nvPr/>
              </p14:nvContentPartPr>
              <p14:xfrm>
                <a:off x="2473176" y="3695520"/>
                <a:ext cx="107280" cy="3168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00CB7AC1-AC9A-7A4C-965E-0AA14F46CDA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465616" y="3687960"/>
                  <a:ext cx="1224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A56A9716-B4D4-5147-B369-66E2A009B98F}"/>
                    </a:ext>
                  </a:extLst>
                </p14:cNvPr>
                <p14:cNvContentPartPr/>
                <p14:nvPr/>
              </p14:nvContentPartPr>
              <p14:xfrm>
                <a:off x="2964216" y="3690840"/>
                <a:ext cx="51120" cy="2052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A56A9716-B4D4-5147-B369-66E2A009B98F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956656" y="3683280"/>
                  <a:ext cx="662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E2EB7831-3DD2-2945-8A46-27B6ED974646}"/>
                    </a:ext>
                  </a:extLst>
                </p14:cNvPr>
                <p14:cNvContentPartPr/>
                <p14:nvPr/>
              </p14:nvContentPartPr>
              <p14:xfrm>
                <a:off x="3150696" y="3704520"/>
                <a:ext cx="35280" cy="972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E2EB7831-3DD2-2945-8A46-27B6ED97464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143136" y="3696960"/>
                  <a:ext cx="504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E7A575F3-D0AB-6A41-9436-C3FB5D389790}"/>
                    </a:ext>
                  </a:extLst>
                </p14:cNvPr>
                <p14:cNvContentPartPr/>
                <p14:nvPr/>
              </p14:nvContentPartPr>
              <p14:xfrm>
                <a:off x="3381816" y="3684360"/>
                <a:ext cx="66240" cy="29880"/>
              </p14:xfrm>
            </p:contentPart>
          </mc:Choice>
          <mc:Fallback xmlns="">
            <p:pic>
              <p:nvPicPr>
                <p:cNvPr id="111" name="Input penna 110">
                  <a:extLst>
                    <a:ext uri="{FF2B5EF4-FFF2-40B4-BE49-F238E27FC236}">
                      <a16:creationId xmlns:a16="http://schemas.microsoft.com/office/drawing/2014/main" id="{E7A575F3-D0AB-6A41-9436-C3FB5D38979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374256" y="3676800"/>
                  <a:ext cx="810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4258372F-5EB9-3C41-9BBC-CDC0C2294C74}"/>
                    </a:ext>
                  </a:extLst>
                </p14:cNvPr>
                <p14:cNvContentPartPr/>
                <p14:nvPr/>
              </p14:nvContentPartPr>
              <p14:xfrm>
                <a:off x="3683856" y="3667440"/>
                <a:ext cx="43920" cy="360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4258372F-5EB9-3C41-9BBC-CDC0C2294C7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676296" y="3659880"/>
                  <a:ext cx="5904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10AD38D4-3C81-6E45-A806-7BCD54FAA362}"/>
                    </a:ext>
                  </a:extLst>
                </p14:cNvPr>
                <p14:cNvContentPartPr/>
                <p14:nvPr/>
              </p14:nvContentPartPr>
              <p14:xfrm>
                <a:off x="3859896" y="3624240"/>
                <a:ext cx="21600" cy="972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10AD38D4-3C81-6E45-A806-7BCD54FAA362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852336" y="3616680"/>
                  <a:ext cx="3672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119323B5-849D-034D-B9A3-D4CEA8A8280D}"/>
                    </a:ext>
                  </a:extLst>
                </p14:cNvPr>
                <p14:cNvContentPartPr/>
                <p14:nvPr/>
              </p14:nvContentPartPr>
              <p14:xfrm>
                <a:off x="4202256" y="2949600"/>
                <a:ext cx="360" cy="36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119323B5-849D-034D-B9A3-D4CEA8A8280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194696" y="29420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ABEE941A-9C80-EB40-B35B-38F1B6AB2822}"/>
                    </a:ext>
                  </a:extLst>
                </p14:cNvPr>
                <p14:cNvContentPartPr/>
                <p14:nvPr/>
              </p14:nvContentPartPr>
              <p14:xfrm>
                <a:off x="3165456" y="3233640"/>
                <a:ext cx="34200" cy="3348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ABEE941A-9C80-EB40-B35B-38F1B6AB282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157896" y="3226080"/>
                  <a:ext cx="493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DB5B78A9-89F4-DA4E-A49A-D0D656D50D4A}"/>
                    </a:ext>
                  </a:extLst>
                </p14:cNvPr>
                <p14:cNvContentPartPr/>
                <p14:nvPr/>
              </p14:nvContentPartPr>
              <p14:xfrm>
                <a:off x="1324416" y="3614520"/>
                <a:ext cx="27360" cy="4068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DB5B78A9-89F4-DA4E-A49A-D0D656D50D4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316856" y="3606960"/>
                  <a:ext cx="424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74990704-CE8A-114D-88CB-B945E6A14BDF}"/>
                    </a:ext>
                  </a:extLst>
                </p14:cNvPr>
                <p14:cNvContentPartPr/>
                <p14:nvPr/>
              </p14:nvContentPartPr>
              <p14:xfrm>
                <a:off x="1407576" y="3443880"/>
                <a:ext cx="2660400" cy="27720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74990704-CE8A-114D-88CB-B945E6A14BD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400016" y="3436320"/>
                  <a:ext cx="267552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85C4DC9D-968B-9140-82C3-952D47A1310E}"/>
                    </a:ext>
                  </a:extLst>
                </p14:cNvPr>
                <p14:cNvContentPartPr/>
                <p14:nvPr/>
              </p14:nvContentPartPr>
              <p14:xfrm>
                <a:off x="1536096" y="3429840"/>
                <a:ext cx="2588040" cy="23904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85C4DC9D-968B-9140-82C3-952D47A1310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528536" y="3422640"/>
                  <a:ext cx="26031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79AE3579-53E7-2849-9B86-EA29B7371336}"/>
                    </a:ext>
                  </a:extLst>
                </p14:cNvPr>
                <p14:cNvContentPartPr/>
                <p14:nvPr/>
              </p14:nvContentPartPr>
              <p14:xfrm>
                <a:off x="3393336" y="1956360"/>
                <a:ext cx="19440" cy="2988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79AE3579-53E7-2849-9B86-EA29B737133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385776" y="1948800"/>
                  <a:ext cx="345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3DF2F3C9-0278-514A-8CCA-AA438EE52CE5}"/>
                    </a:ext>
                  </a:extLst>
                </p14:cNvPr>
                <p14:cNvContentPartPr/>
                <p14:nvPr/>
              </p14:nvContentPartPr>
              <p14:xfrm>
                <a:off x="3321336" y="1973640"/>
                <a:ext cx="11880" cy="1260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3DF2F3C9-0278-514A-8CCA-AA438EE52CE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313776" y="1966080"/>
                  <a:ext cx="270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5E52FFE5-5E28-F34B-82FD-BF30F720D031}"/>
                    </a:ext>
                  </a:extLst>
                </p14:cNvPr>
                <p14:cNvContentPartPr/>
                <p14:nvPr/>
              </p14:nvContentPartPr>
              <p14:xfrm>
                <a:off x="3213336" y="1832160"/>
                <a:ext cx="2967840" cy="1540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5E52FFE5-5E28-F34B-82FD-BF30F720D03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205776" y="1824600"/>
                  <a:ext cx="29829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1DB6FB4B-8C52-E042-B76F-4F1918CC1C50}"/>
                    </a:ext>
                  </a:extLst>
                </p14:cNvPr>
                <p14:cNvContentPartPr/>
                <p14:nvPr/>
              </p14:nvContentPartPr>
              <p14:xfrm>
                <a:off x="3199296" y="1854480"/>
                <a:ext cx="257760" cy="24840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1DB6FB4B-8C52-E042-B76F-4F1918CC1C5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191736" y="1846920"/>
                  <a:ext cx="2725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8" name="Input penna 127">
                  <a:extLst>
                    <a:ext uri="{FF2B5EF4-FFF2-40B4-BE49-F238E27FC236}">
                      <a16:creationId xmlns:a16="http://schemas.microsoft.com/office/drawing/2014/main" id="{E12C6784-1E30-D446-B4FA-793354CC74DE}"/>
                    </a:ext>
                  </a:extLst>
                </p14:cNvPr>
                <p14:cNvContentPartPr/>
                <p14:nvPr/>
              </p14:nvContentPartPr>
              <p14:xfrm>
                <a:off x="3294696" y="1974360"/>
                <a:ext cx="360" cy="360"/>
              </p14:xfrm>
            </p:contentPart>
          </mc:Choice>
          <mc:Fallback xmlns="">
            <p:pic>
              <p:nvPicPr>
                <p:cNvPr id="128" name="Input penna 127">
                  <a:extLst>
                    <a:ext uri="{FF2B5EF4-FFF2-40B4-BE49-F238E27FC236}">
                      <a16:creationId xmlns:a16="http://schemas.microsoft.com/office/drawing/2014/main" id="{E12C6784-1E30-D446-B4FA-793354CC74D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87136" y="19668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75BC37B3-4F62-FA4B-AA5A-920CE2EF5331}"/>
                    </a:ext>
                  </a:extLst>
                </p14:cNvPr>
                <p14:cNvContentPartPr/>
                <p14:nvPr/>
              </p14:nvContentPartPr>
              <p14:xfrm>
                <a:off x="3294696" y="1974360"/>
                <a:ext cx="360" cy="36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75BC37B3-4F62-FA4B-AA5A-920CE2EF533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87136" y="19668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A1BB3073-F584-DF47-87EB-DB9C04A52D44}"/>
                    </a:ext>
                  </a:extLst>
                </p14:cNvPr>
                <p14:cNvContentPartPr/>
                <p14:nvPr/>
              </p14:nvContentPartPr>
              <p14:xfrm>
                <a:off x="3274536" y="1967880"/>
                <a:ext cx="3600" cy="5868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A1BB3073-F584-DF47-87EB-DB9C04A52D4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266976" y="1960320"/>
                  <a:ext cx="187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4DD54C8C-8673-9640-9C11-67FAAE262B19}"/>
                    </a:ext>
                  </a:extLst>
                </p14:cNvPr>
                <p14:cNvContentPartPr/>
                <p14:nvPr/>
              </p14:nvContentPartPr>
              <p14:xfrm>
                <a:off x="3274536" y="1968960"/>
                <a:ext cx="360" cy="36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4DD54C8C-8673-9640-9C11-67FAAE262B1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66976" y="19614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7321CA30-BCF2-9A49-9A4C-2E885C3501E1}"/>
                    </a:ext>
                  </a:extLst>
                </p14:cNvPr>
                <p14:cNvContentPartPr/>
                <p14:nvPr/>
              </p14:nvContentPartPr>
              <p14:xfrm>
                <a:off x="3251496" y="2012520"/>
                <a:ext cx="360" cy="36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7321CA30-BCF2-9A49-9A4C-2E885C3501E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43936" y="200496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26D25CE3-8A7D-2748-8731-E834AA441DA5}"/>
                    </a:ext>
                  </a:extLst>
                </p14:cNvPr>
                <p14:cNvContentPartPr/>
                <p14:nvPr/>
              </p14:nvContentPartPr>
              <p14:xfrm>
                <a:off x="3294336" y="1926840"/>
                <a:ext cx="39960" cy="7992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26D25CE3-8A7D-2748-8731-E834AA441DA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286776" y="1919280"/>
                  <a:ext cx="550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A69E0292-18C0-6A4B-B516-839B565E394E}"/>
                    </a:ext>
                  </a:extLst>
                </p14:cNvPr>
                <p14:cNvContentPartPr/>
                <p14:nvPr/>
              </p14:nvContentPartPr>
              <p14:xfrm>
                <a:off x="3299016" y="1944480"/>
                <a:ext cx="41760" cy="8640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A69E0292-18C0-6A4B-B516-839B565E394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291456" y="1936920"/>
                  <a:ext cx="5688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13C8F826-EE73-584B-A0B6-5844CF445444}"/>
                    </a:ext>
                  </a:extLst>
                </p14:cNvPr>
                <p14:cNvContentPartPr/>
                <p14:nvPr/>
              </p14:nvContentPartPr>
              <p14:xfrm>
                <a:off x="3349776" y="1991280"/>
                <a:ext cx="1440" cy="4392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13C8F826-EE73-584B-A0B6-5844CF44544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342576" y="1983720"/>
                  <a:ext cx="1656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3577EB8A-4094-8848-B531-F59FF473E2E0}"/>
                    </a:ext>
                  </a:extLst>
                </p14:cNvPr>
                <p14:cNvContentPartPr/>
                <p14:nvPr/>
              </p14:nvContentPartPr>
              <p14:xfrm>
                <a:off x="3350856" y="2026200"/>
                <a:ext cx="360" cy="3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3577EB8A-4094-8848-B531-F59FF473E2E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343296" y="20186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21C7D309-8224-4C4D-A2DB-9BC920D6D897}"/>
                    </a:ext>
                  </a:extLst>
                </p14:cNvPr>
                <p14:cNvContentPartPr/>
                <p14:nvPr/>
              </p14:nvContentPartPr>
              <p14:xfrm>
                <a:off x="3233496" y="1970040"/>
                <a:ext cx="51120" cy="2052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21C7D309-8224-4C4D-A2DB-9BC920D6D89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225936" y="1962480"/>
                  <a:ext cx="662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7DA25D75-C9F7-3E4C-A506-99021B70E536}"/>
                    </a:ext>
                  </a:extLst>
                </p14:cNvPr>
                <p14:cNvContentPartPr/>
                <p14:nvPr/>
              </p14:nvContentPartPr>
              <p14:xfrm>
                <a:off x="2780616" y="2147160"/>
                <a:ext cx="132840" cy="14364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7DA25D75-C9F7-3E4C-A506-99021B70E53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773056" y="2139600"/>
                  <a:ext cx="14796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5DD93786-84DF-D643-8A33-F427C12D6CA9}"/>
                    </a:ext>
                  </a:extLst>
                </p14:cNvPr>
                <p14:cNvContentPartPr/>
                <p14:nvPr/>
              </p14:nvContentPartPr>
              <p14:xfrm>
                <a:off x="2522856" y="2366760"/>
                <a:ext cx="149760" cy="9324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5DD93786-84DF-D643-8A33-F427C12D6CA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515656" y="2359200"/>
                  <a:ext cx="164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D2921650-D7D4-F343-BFF3-9CFDDC041DB9}"/>
                    </a:ext>
                  </a:extLst>
                </p14:cNvPr>
                <p14:cNvContentPartPr/>
                <p14:nvPr/>
              </p14:nvContentPartPr>
              <p14:xfrm>
                <a:off x="1565616" y="2955000"/>
                <a:ext cx="550440" cy="43812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D2921650-D7D4-F343-BFF3-9CFDDC041DB9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558056" y="2947440"/>
                  <a:ext cx="56556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E9863DCC-28DB-CE4C-A498-026EADE17789}"/>
                    </a:ext>
                  </a:extLst>
                </p14:cNvPr>
                <p14:cNvContentPartPr/>
                <p14:nvPr/>
              </p14:nvContentPartPr>
              <p14:xfrm>
                <a:off x="1559136" y="2218080"/>
                <a:ext cx="1404000" cy="125460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E9863DCC-28DB-CE4C-A498-026EADE1778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551936" y="2210520"/>
                  <a:ext cx="1419120" cy="12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02BFA5CB-B167-CB44-838F-9337C26DCFB6}"/>
                    </a:ext>
                  </a:extLst>
                </p14:cNvPr>
                <p14:cNvContentPartPr/>
                <p14:nvPr/>
              </p14:nvContentPartPr>
              <p14:xfrm>
                <a:off x="1475616" y="1916040"/>
                <a:ext cx="1693440" cy="147492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02BFA5CB-B167-CB44-838F-9337C26DCFB6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468056" y="1908480"/>
                  <a:ext cx="1708560" cy="149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687CFF3E-FA59-9148-AADA-FD3D030C6A39}"/>
                    </a:ext>
                  </a:extLst>
                </p14:cNvPr>
                <p14:cNvContentPartPr/>
                <p14:nvPr/>
              </p14:nvContentPartPr>
              <p14:xfrm>
                <a:off x="2074656" y="2280720"/>
                <a:ext cx="1181160" cy="104328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687CFF3E-FA59-9148-AADA-FD3D030C6A3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067096" y="2273160"/>
                  <a:ext cx="1196280" cy="10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2F560A45-C311-8346-AE67-1EF8C9B4C76A}"/>
                    </a:ext>
                  </a:extLst>
                </p14:cNvPr>
                <p14:cNvContentPartPr/>
                <p14:nvPr/>
              </p14:nvContentPartPr>
              <p14:xfrm>
                <a:off x="2402616" y="2726040"/>
                <a:ext cx="876600" cy="71352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2F560A45-C311-8346-AE67-1EF8C9B4C76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395056" y="2718480"/>
                  <a:ext cx="891720" cy="72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A1F0C0D9-AFDF-4148-94EC-21A83AD1BDFB}"/>
                    </a:ext>
                  </a:extLst>
                </p14:cNvPr>
                <p14:cNvContentPartPr/>
                <p14:nvPr/>
              </p14:nvContentPartPr>
              <p14:xfrm>
                <a:off x="2419176" y="2471520"/>
                <a:ext cx="1053000" cy="89640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A1F0C0D9-AFDF-4148-94EC-21A83AD1BDFB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2411616" y="2463960"/>
                  <a:ext cx="1068120" cy="91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B1DBA6FA-0BC1-0344-A984-8870F2740650}"/>
                    </a:ext>
                  </a:extLst>
                </p14:cNvPr>
                <p14:cNvContentPartPr/>
                <p14:nvPr/>
              </p14:nvContentPartPr>
              <p14:xfrm>
                <a:off x="3030816" y="2872200"/>
                <a:ext cx="566640" cy="49968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B1DBA6FA-0BC1-0344-A984-8870F2740650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023256" y="2864640"/>
                  <a:ext cx="58176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02FC0DB0-6D66-2648-BCF8-C29D389E856E}"/>
                    </a:ext>
                  </a:extLst>
                </p14:cNvPr>
                <p14:cNvContentPartPr/>
                <p14:nvPr/>
              </p14:nvContentPartPr>
              <p14:xfrm>
                <a:off x="3305496" y="3049320"/>
                <a:ext cx="432000" cy="32580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02FC0DB0-6D66-2648-BCF8-C29D389E856E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297936" y="3041760"/>
                  <a:ext cx="44676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4D9E4099-C4AB-F04F-95E3-19C7A66DF71A}"/>
                    </a:ext>
                  </a:extLst>
                </p14:cNvPr>
                <p14:cNvContentPartPr/>
                <p14:nvPr/>
              </p14:nvContentPartPr>
              <p14:xfrm>
                <a:off x="4184256" y="1990200"/>
                <a:ext cx="1452960" cy="12024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4D9E4099-C4AB-F04F-95E3-19C7A66DF71A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176696" y="1982640"/>
                  <a:ext cx="14677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E0CB51CE-CD95-6B4F-9C0B-8BE8189884E0}"/>
                    </a:ext>
                  </a:extLst>
                </p14:cNvPr>
                <p14:cNvContentPartPr/>
                <p14:nvPr/>
              </p14:nvContentPartPr>
              <p14:xfrm>
                <a:off x="4068696" y="2295480"/>
                <a:ext cx="1519560" cy="10332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E0CB51CE-CD95-6B4F-9C0B-8BE8189884E0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061136" y="2287920"/>
                  <a:ext cx="15346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4272805B-E4BF-7643-AB82-C933C387C4B4}"/>
                    </a:ext>
                  </a:extLst>
                </p14:cNvPr>
                <p14:cNvContentPartPr/>
                <p14:nvPr/>
              </p14:nvContentPartPr>
              <p14:xfrm>
                <a:off x="4164096" y="2598960"/>
                <a:ext cx="1454760" cy="11592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4272805B-E4BF-7643-AB82-C933C387C4B4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156536" y="2591400"/>
                  <a:ext cx="14698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708A4054-E820-5548-8AC9-DB6D1B33C437}"/>
                    </a:ext>
                  </a:extLst>
                </p14:cNvPr>
                <p14:cNvContentPartPr/>
                <p14:nvPr/>
              </p14:nvContentPartPr>
              <p14:xfrm>
                <a:off x="4257336" y="2836200"/>
                <a:ext cx="1335240" cy="13536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708A4054-E820-5548-8AC9-DB6D1B33C437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249776" y="2828640"/>
                  <a:ext cx="13503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769E8829-C2A7-DD48-8A2C-57ECD46E1195}"/>
                    </a:ext>
                  </a:extLst>
                </p14:cNvPr>
                <p14:cNvContentPartPr/>
                <p14:nvPr/>
              </p14:nvContentPartPr>
              <p14:xfrm>
                <a:off x="3929016" y="1076160"/>
                <a:ext cx="584280" cy="56448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769E8829-C2A7-DD48-8A2C-57ECD46E1195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921456" y="1068600"/>
                  <a:ext cx="599400" cy="57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BDF63AAB-5B4E-F049-A52C-50DA656084D1}"/>
                    </a:ext>
                  </a:extLst>
                </p14:cNvPr>
                <p14:cNvContentPartPr/>
                <p14:nvPr/>
              </p14:nvContentPartPr>
              <p14:xfrm>
                <a:off x="4492416" y="1478280"/>
                <a:ext cx="154440" cy="16164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BDF63AAB-5B4E-F049-A52C-50DA656084D1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485216" y="1470720"/>
                  <a:ext cx="1695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4D9A0CFD-CEDF-1748-8CEF-D4E75B95FC62}"/>
                    </a:ext>
                  </a:extLst>
                </p14:cNvPr>
                <p14:cNvContentPartPr/>
                <p14:nvPr/>
              </p14:nvContentPartPr>
              <p14:xfrm>
                <a:off x="4677096" y="1260120"/>
                <a:ext cx="245160" cy="34920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4D9A0CFD-CEDF-1748-8CEF-D4E75B95FC62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669896" y="1252560"/>
                  <a:ext cx="26028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0AC379CF-31DA-D74C-805D-BFC22344CC55}"/>
                    </a:ext>
                  </a:extLst>
                </p14:cNvPr>
                <p14:cNvContentPartPr/>
                <p14:nvPr/>
              </p14:nvContentPartPr>
              <p14:xfrm>
                <a:off x="4735776" y="1459200"/>
                <a:ext cx="213480" cy="27396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0AC379CF-31DA-D74C-805D-BFC22344CC55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728216" y="1451640"/>
                  <a:ext cx="22860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63267864-AA3E-FE4D-B2E7-EFECD721A3F5}"/>
                    </a:ext>
                  </a:extLst>
                </p14:cNvPr>
                <p14:cNvContentPartPr/>
                <p14:nvPr/>
              </p14:nvContentPartPr>
              <p14:xfrm>
                <a:off x="4196856" y="1426440"/>
                <a:ext cx="453240" cy="24480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63267864-AA3E-FE4D-B2E7-EFECD721A3F5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189656" y="1418880"/>
                  <a:ext cx="46800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312A21E2-9A22-654D-A885-FA8859E69214}"/>
                    </a:ext>
                  </a:extLst>
                </p14:cNvPr>
                <p14:cNvContentPartPr/>
                <p14:nvPr/>
              </p14:nvContentPartPr>
              <p14:xfrm>
                <a:off x="2316936" y="1430400"/>
                <a:ext cx="235800" cy="100764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312A21E2-9A22-654D-A885-FA8859E6921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309736" y="1422840"/>
                  <a:ext cx="250920" cy="10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56767DD3-CE97-D24C-B62A-BB3E94E59444}"/>
                    </a:ext>
                  </a:extLst>
                </p14:cNvPr>
                <p14:cNvContentPartPr/>
                <p14:nvPr/>
              </p14:nvContentPartPr>
              <p14:xfrm>
                <a:off x="2282376" y="989400"/>
                <a:ext cx="251640" cy="28872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56767DD3-CE97-D24C-B62A-BB3E94E59444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274816" y="981840"/>
                  <a:ext cx="2667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BA54D902-5F10-AB4D-AEE9-522DD51CC52B}"/>
                    </a:ext>
                  </a:extLst>
                </p14:cNvPr>
                <p14:cNvContentPartPr/>
                <p14:nvPr/>
              </p14:nvContentPartPr>
              <p14:xfrm>
                <a:off x="2521776" y="527520"/>
                <a:ext cx="286560" cy="68076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BA54D902-5F10-AB4D-AEE9-522DD51CC52B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514576" y="519960"/>
                  <a:ext cx="301680" cy="69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BF8EB8BA-DB30-984D-B792-A5EE3209FFC5}"/>
                    </a:ext>
                  </a:extLst>
                </p14:cNvPr>
                <p14:cNvContentPartPr/>
                <p14:nvPr/>
              </p14:nvContentPartPr>
              <p14:xfrm>
                <a:off x="2822376" y="569640"/>
                <a:ext cx="499320" cy="63180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BF8EB8BA-DB30-984D-B792-A5EE3209FFC5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2814816" y="562080"/>
                  <a:ext cx="514440" cy="64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56879C48-0DEA-1F44-92CC-D5205CEB4D30}"/>
                    </a:ext>
                  </a:extLst>
                </p14:cNvPr>
                <p14:cNvContentPartPr/>
                <p14:nvPr/>
              </p14:nvContentPartPr>
              <p14:xfrm>
                <a:off x="3512856" y="184800"/>
                <a:ext cx="761040" cy="64296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56879C48-0DEA-1F44-92CC-D5205CEB4D30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505296" y="177240"/>
                  <a:ext cx="776160" cy="65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74" name="Input penna 173">
                  <a:extLst>
                    <a:ext uri="{FF2B5EF4-FFF2-40B4-BE49-F238E27FC236}">
                      <a16:creationId xmlns:a16="http://schemas.microsoft.com/office/drawing/2014/main" id="{6B37DFB5-49F6-6348-AE7A-33EEE2C7B7D1}"/>
                    </a:ext>
                  </a:extLst>
                </p14:cNvPr>
                <p14:cNvContentPartPr/>
                <p14:nvPr/>
              </p14:nvContentPartPr>
              <p14:xfrm>
                <a:off x="4437696" y="236640"/>
                <a:ext cx="993600" cy="603000"/>
              </p14:xfrm>
            </p:contentPart>
          </mc:Choice>
          <mc:Fallback xmlns="">
            <p:pic>
              <p:nvPicPr>
                <p:cNvPr id="174" name="Input penna 173">
                  <a:extLst>
                    <a:ext uri="{FF2B5EF4-FFF2-40B4-BE49-F238E27FC236}">
                      <a16:creationId xmlns:a16="http://schemas.microsoft.com/office/drawing/2014/main" id="{6B37DFB5-49F6-6348-AE7A-33EEE2C7B7D1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430136" y="229080"/>
                  <a:ext cx="1008720" cy="6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94F178ED-0F6D-7945-A26B-8FB360C4B73E}"/>
                    </a:ext>
                  </a:extLst>
                </p14:cNvPr>
                <p14:cNvContentPartPr/>
                <p14:nvPr/>
              </p14:nvContentPartPr>
              <p14:xfrm>
                <a:off x="4299816" y="455160"/>
                <a:ext cx="162720" cy="972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94F178ED-0F6D-7945-A26B-8FB360C4B73E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4292256" y="447600"/>
                  <a:ext cx="1774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785D8862-293B-B74E-A338-65CAFF59A562}"/>
                    </a:ext>
                  </a:extLst>
                </p14:cNvPr>
                <p14:cNvContentPartPr/>
                <p14:nvPr/>
              </p14:nvContentPartPr>
              <p14:xfrm>
                <a:off x="3116136" y="1684920"/>
                <a:ext cx="174960" cy="25920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785D8862-293B-B74E-A338-65CAFF59A562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3108576" y="1677360"/>
                  <a:ext cx="1900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A15650F1-9796-684A-B4D7-38A7E95F7026}"/>
                    </a:ext>
                  </a:extLst>
                </p14:cNvPr>
                <p14:cNvContentPartPr/>
                <p14:nvPr/>
              </p14:nvContentPartPr>
              <p14:xfrm>
                <a:off x="3022176" y="1305480"/>
                <a:ext cx="455040" cy="26028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A15650F1-9796-684A-B4D7-38A7E95F7026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3014976" y="1297920"/>
                  <a:ext cx="47016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D90D9214-D80C-6F45-900F-1565CF3D07C1}"/>
                    </a:ext>
                  </a:extLst>
                </p14:cNvPr>
                <p14:cNvContentPartPr/>
                <p14:nvPr/>
              </p14:nvContentPartPr>
              <p14:xfrm>
                <a:off x="3433656" y="993000"/>
                <a:ext cx="204120" cy="45468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D90D9214-D80C-6F45-900F-1565CF3D07C1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426096" y="985440"/>
                  <a:ext cx="21888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9240723B-9866-8343-8CFB-126D92CB4785}"/>
                    </a:ext>
                  </a:extLst>
                </p14:cNvPr>
                <p14:cNvContentPartPr/>
                <p14:nvPr/>
              </p14:nvContentPartPr>
              <p14:xfrm>
                <a:off x="305256" y="1076160"/>
                <a:ext cx="809280" cy="51768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9240723B-9866-8343-8CFB-126D92CB4785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97696" y="1068600"/>
                  <a:ext cx="82440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D02480CB-27ED-4A47-81B0-DE4CF37CABFC}"/>
                    </a:ext>
                  </a:extLst>
                </p14:cNvPr>
                <p14:cNvContentPartPr/>
                <p14:nvPr/>
              </p14:nvContentPartPr>
              <p14:xfrm>
                <a:off x="913296" y="1118280"/>
                <a:ext cx="87480" cy="3780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D02480CB-27ED-4A47-81B0-DE4CF37CABF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905736" y="1110720"/>
                  <a:ext cx="1026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E8A1355F-2037-EA4F-955A-E06A3BF31FE0}"/>
                    </a:ext>
                  </a:extLst>
                </p14:cNvPr>
                <p14:cNvContentPartPr/>
                <p14:nvPr/>
              </p14:nvContentPartPr>
              <p14:xfrm>
                <a:off x="1074936" y="1386480"/>
                <a:ext cx="450000" cy="22860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E8A1355F-2037-EA4F-955A-E06A3BF31FE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67376" y="1378920"/>
                  <a:ext cx="4651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DEE85E0A-36BD-6B45-AD47-C38BA406DF0A}"/>
                    </a:ext>
                  </a:extLst>
                </p14:cNvPr>
                <p14:cNvContentPartPr/>
                <p14:nvPr/>
              </p14:nvContentPartPr>
              <p14:xfrm>
                <a:off x="4242576" y="3290160"/>
                <a:ext cx="1296000" cy="8748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DEE85E0A-36BD-6B45-AD47-C38BA406DF0A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235016" y="3282600"/>
                  <a:ext cx="1310760" cy="10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88" name="Input penna 187">
                <a:extLst>
                  <a:ext uri="{FF2B5EF4-FFF2-40B4-BE49-F238E27FC236}">
                    <a16:creationId xmlns:a16="http://schemas.microsoft.com/office/drawing/2014/main" id="{433088B9-A71C-8440-B1F6-59BCD0DFD5B1}"/>
                  </a:ext>
                </a:extLst>
              </p14:cNvPr>
              <p14:cNvContentPartPr/>
              <p14:nvPr/>
            </p14:nvContentPartPr>
            <p14:xfrm>
              <a:off x="628896" y="4513080"/>
              <a:ext cx="7571160" cy="411120"/>
            </p14:xfrm>
          </p:contentPart>
        </mc:Choice>
        <mc:Fallback xmlns="">
          <p:pic>
            <p:nvPicPr>
              <p:cNvPr id="188" name="Input penna 187">
                <a:extLst>
                  <a:ext uri="{FF2B5EF4-FFF2-40B4-BE49-F238E27FC236}">
                    <a16:creationId xmlns:a16="http://schemas.microsoft.com/office/drawing/2014/main" id="{433088B9-A71C-8440-B1F6-59BCD0DFD5B1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621336" y="4505520"/>
                <a:ext cx="758628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89" name="Input penna 188">
                <a:extLst>
                  <a:ext uri="{FF2B5EF4-FFF2-40B4-BE49-F238E27FC236}">
                    <a16:creationId xmlns:a16="http://schemas.microsoft.com/office/drawing/2014/main" id="{CF7355DE-8618-BB43-A93C-696E1FDD013B}"/>
                  </a:ext>
                </a:extLst>
              </p14:cNvPr>
              <p14:cNvContentPartPr/>
              <p14:nvPr/>
            </p14:nvContentPartPr>
            <p14:xfrm>
              <a:off x="6132576" y="2258040"/>
              <a:ext cx="360" cy="11880"/>
            </p14:xfrm>
          </p:contentPart>
        </mc:Choice>
        <mc:Fallback xmlns="">
          <p:pic>
            <p:nvPicPr>
              <p:cNvPr id="189" name="Input penna 188">
                <a:extLst>
                  <a:ext uri="{FF2B5EF4-FFF2-40B4-BE49-F238E27FC236}">
                    <a16:creationId xmlns:a16="http://schemas.microsoft.com/office/drawing/2014/main" id="{CF7355DE-8618-BB43-A93C-696E1FDD013B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6125016" y="2250480"/>
                <a:ext cx="1548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90" name="Input penna 189">
                <a:extLst>
                  <a:ext uri="{FF2B5EF4-FFF2-40B4-BE49-F238E27FC236}">
                    <a16:creationId xmlns:a16="http://schemas.microsoft.com/office/drawing/2014/main" id="{82F7AA72-5236-724C-B2BA-1652EA77D939}"/>
                  </a:ext>
                </a:extLst>
              </p14:cNvPr>
              <p14:cNvContentPartPr/>
              <p14:nvPr/>
            </p14:nvContentPartPr>
            <p14:xfrm>
              <a:off x="6122856" y="2269560"/>
              <a:ext cx="144720" cy="1203480"/>
            </p14:xfrm>
          </p:contentPart>
        </mc:Choice>
        <mc:Fallback xmlns="">
          <p:pic>
            <p:nvPicPr>
              <p:cNvPr id="190" name="Input penna 189">
                <a:extLst>
                  <a:ext uri="{FF2B5EF4-FFF2-40B4-BE49-F238E27FC236}">
                    <a16:creationId xmlns:a16="http://schemas.microsoft.com/office/drawing/2014/main" id="{82F7AA72-5236-724C-B2BA-1652EA77D939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6115296" y="2262000"/>
                <a:ext cx="159480" cy="12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91" name="Input penna 190">
                <a:extLst>
                  <a:ext uri="{FF2B5EF4-FFF2-40B4-BE49-F238E27FC236}">
                    <a16:creationId xmlns:a16="http://schemas.microsoft.com/office/drawing/2014/main" id="{61826064-BB06-0B47-8208-2F192CCF8FED}"/>
                  </a:ext>
                </a:extLst>
              </p14:cNvPr>
              <p14:cNvContentPartPr/>
              <p14:nvPr/>
            </p14:nvContentPartPr>
            <p14:xfrm>
              <a:off x="6063456" y="3156960"/>
              <a:ext cx="258120" cy="404280"/>
            </p14:xfrm>
          </p:contentPart>
        </mc:Choice>
        <mc:Fallback xmlns="">
          <p:pic>
            <p:nvPicPr>
              <p:cNvPr id="191" name="Input penna 190">
                <a:extLst>
                  <a:ext uri="{FF2B5EF4-FFF2-40B4-BE49-F238E27FC236}">
                    <a16:creationId xmlns:a16="http://schemas.microsoft.com/office/drawing/2014/main" id="{61826064-BB06-0B47-8208-2F192CCF8FED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6055896" y="3149400"/>
                <a:ext cx="27288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92" name="Input penna 191">
                <a:extLst>
                  <a:ext uri="{FF2B5EF4-FFF2-40B4-BE49-F238E27FC236}">
                    <a16:creationId xmlns:a16="http://schemas.microsoft.com/office/drawing/2014/main" id="{58B87F44-989E-D744-807E-D4D3CED8C405}"/>
                  </a:ext>
                </a:extLst>
              </p14:cNvPr>
              <p14:cNvContentPartPr/>
              <p14:nvPr/>
            </p14:nvContentPartPr>
            <p14:xfrm>
              <a:off x="6227616" y="3107640"/>
              <a:ext cx="157320" cy="436680"/>
            </p14:xfrm>
          </p:contentPart>
        </mc:Choice>
        <mc:Fallback xmlns="">
          <p:pic>
            <p:nvPicPr>
              <p:cNvPr id="192" name="Input penna 191">
                <a:extLst>
                  <a:ext uri="{FF2B5EF4-FFF2-40B4-BE49-F238E27FC236}">
                    <a16:creationId xmlns:a16="http://schemas.microsoft.com/office/drawing/2014/main" id="{58B87F44-989E-D744-807E-D4D3CED8C405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6220416" y="3100080"/>
                <a:ext cx="172440" cy="4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93" name="Input penna 192">
                <a:extLst>
                  <a:ext uri="{FF2B5EF4-FFF2-40B4-BE49-F238E27FC236}">
                    <a16:creationId xmlns:a16="http://schemas.microsoft.com/office/drawing/2014/main" id="{57BB8AD4-A42C-CB4C-A240-4E241DDB86B9}"/>
                  </a:ext>
                </a:extLst>
              </p14:cNvPr>
              <p14:cNvContentPartPr/>
              <p14:nvPr/>
            </p14:nvContentPartPr>
            <p14:xfrm>
              <a:off x="8331816" y="1722720"/>
              <a:ext cx="673200" cy="331200"/>
            </p14:xfrm>
          </p:contentPart>
        </mc:Choice>
        <mc:Fallback xmlns="">
          <p:pic>
            <p:nvPicPr>
              <p:cNvPr id="193" name="Input penna 192">
                <a:extLst>
                  <a:ext uri="{FF2B5EF4-FFF2-40B4-BE49-F238E27FC236}">
                    <a16:creationId xmlns:a16="http://schemas.microsoft.com/office/drawing/2014/main" id="{57BB8AD4-A42C-CB4C-A240-4E241DDB86B9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8324256" y="1715160"/>
                <a:ext cx="68832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94" name="Input penna 193">
                <a:extLst>
                  <a:ext uri="{FF2B5EF4-FFF2-40B4-BE49-F238E27FC236}">
                    <a16:creationId xmlns:a16="http://schemas.microsoft.com/office/drawing/2014/main" id="{33DA0B23-4CB3-4145-9C76-E5E6B2ADAEAE}"/>
                  </a:ext>
                </a:extLst>
              </p14:cNvPr>
              <p14:cNvContentPartPr/>
              <p14:nvPr/>
            </p14:nvContentPartPr>
            <p14:xfrm>
              <a:off x="6016656" y="3723240"/>
              <a:ext cx="825120" cy="105480"/>
            </p14:xfrm>
          </p:contentPart>
        </mc:Choice>
        <mc:Fallback xmlns="">
          <p:pic>
            <p:nvPicPr>
              <p:cNvPr id="194" name="Input penna 193">
                <a:extLst>
                  <a:ext uri="{FF2B5EF4-FFF2-40B4-BE49-F238E27FC236}">
                    <a16:creationId xmlns:a16="http://schemas.microsoft.com/office/drawing/2014/main" id="{33DA0B23-4CB3-4145-9C76-E5E6B2ADAEAE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6009456" y="3715680"/>
                <a:ext cx="84024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95" name="Input penna 194">
                <a:extLst>
                  <a:ext uri="{FF2B5EF4-FFF2-40B4-BE49-F238E27FC236}">
                    <a16:creationId xmlns:a16="http://schemas.microsoft.com/office/drawing/2014/main" id="{155D4C31-2377-B04A-B954-E718C5EDFA60}"/>
                  </a:ext>
                </a:extLst>
              </p14:cNvPr>
              <p14:cNvContentPartPr/>
              <p14:nvPr/>
            </p14:nvContentPartPr>
            <p14:xfrm>
              <a:off x="7151016" y="3165600"/>
              <a:ext cx="1099800" cy="596520"/>
            </p14:xfrm>
          </p:contentPart>
        </mc:Choice>
        <mc:Fallback xmlns="">
          <p:pic>
            <p:nvPicPr>
              <p:cNvPr id="195" name="Input penna 194">
                <a:extLst>
                  <a:ext uri="{FF2B5EF4-FFF2-40B4-BE49-F238E27FC236}">
                    <a16:creationId xmlns:a16="http://schemas.microsoft.com/office/drawing/2014/main" id="{155D4C31-2377-B04A-B954-E718C5EDFA60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7143816" y="3158040"/>
                <a:ext cx="1114920" cy="61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96" name="Input penna 195">
                <a:extLst>
                  <a:ext uri="{FF2B5EF4-FFF2-40B4-BE49-F238E27FC236}">
                    <a16:creationId xmlns:a16="http://schemas.microsoft.com/office/drawing/2014/main" id="{B74E4F35-847E-A345-AD1F-74E125E37681}"/>
                  </a:ext>
                </a:extLst>
              </p14:cNvPr>
              <p14:cNvContentPartPr/>
              <p14:nvPr/>
            </p14:nvContentPartPr>
            <p14:xfrm>
              <a:off x="8438376" y="3740160"/>
              <a:ext cx="15120" cy="9000"/>
            </p14:xfrm>
          </p:contentPart>
        </mc:Choice>
        <mc:Fallback xmlns="">
          <p:pic>
            <p:nvPicPr>
              <p:cNvPr id="196" name="Input penna 195">
                <a:extLst>
                  <a:ext uri="{FF2B5EF4-FFF2-40B4-BE49-F238E27FC236}">
                    <a16:creationId xmlns:a16="http://schemas.microsoft.com/office/drawing/2014/main" id="{B74E4F35-847E-A345-AD1F-74E125E37681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8430816" y="3732600"/>
                <a:ext cx="30240" cy="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2175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1CF12D97-2B93-8641-AF23-C1126549EE7A}"/>
                  </a:ext>
                </a:extLst>
              </p14:cNvPr>
              <p14:cNvContentPartPr/>
              <p14:nvPr/>
            </p14:nvContentPartPr>
            <p14:xfrm>
              <a:off x="786936" y="2666640"/>
              <a:ext cx="5589720" cy="2685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1CF12D97-2B93-8641-AF23-C1126549EE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376" y="2659080"/>
                <a:ext cx="560484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1" name="Input penna 260">
                <a:extLst>
                  <a:ext uri="{FF2B5EF4-FFF2-40B4-BE49-F238E27FC236}">
                    <a16:creationId xmlns:a16="http://schemas.microsoft.com/office/drawing/2014/main" id="{66497F3D-3860-544A-9CDE-05B53C690587}"/>
                  </a:ext>
                </a:extLst>
              </p14:cNvPr>
              <p14:cNvContentPartPr/>
              <p14:nvPr/>
            </p14:nvContentPartPr>
            <p14:xfrm>
              <a:off x="3558216" y="374880"/>
              <a:ext cx="887760" cy="553320"/>
            </p14:xfrm>
          </p:contentPart>
        </mc:Choice>
        <mc:Fallback xmlns="">
          <p:pic>
            <p:nvPicPr>
              <p:cNvPr id="261" name="Input penna 260">
                <a:extLst>
                  <a:ext uri="{FF2B5EF4-FFF2-40B4-BE49-F238E27FC236}">
                    <a16:creationId xmlns:a16="http://schemas.microsoft.com/office/drawing/2014/main" id="{66497F3D-3860-544A-9CDE-05B53C6905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50656" y="367680"/>
                <a:ext cx="902880" cy="56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0" name="Input penna 279">
                <a:extLst>
                  <a:ext uri="{FF2B5EF4-FFF2-40B4-BE49-F238E27FC236}">
                    <a16:creationId xmlns:a16="http://schemas.microsoft.com/office/drawing/2014/main" id="{53D44B87-CEDE-EF43-81C8-F850D52608DF}"/>
                  </a:ext>
                </a:extLst>
              </p14:cNvPr>
              <p14:cNvContentPartPr/>
              <p14:nvPr/>
            </p14:nvContentPartPr>
            <p14:xfrm>
              <a:off x="6069936" y="2254080"/>
              <a:ext cx="48960" cy="30240"/>
            </p14:xfrm>
          </p:contentPart>
        </mc:Choice>
        <mc:Fallback xmlns="">
          <p:pic>
            <p:nvPicPr>
              <p:cNvPr id="280" name="Input penna 279">
                <a:extLst>
                  <a:ext uri="{FF2B5EF4-FFF2-40B4-BE49-F238E27FC236}">
                    <a16:creationId xmlns:a16="http://schemas.microsoft.com/office/drawing/2014/main" id="{53D44B87-CEDE-EF43-81C8-F850D52608D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62376" y="2246880"/>
                <a:ext cx="64080" cy="4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7" name="Gruppo 286">
            <a:extLst>
              <a:ext uri="{FF2B5EF4-FFF2-40B4-BE49-F238E27FC236}">
                <a16:creationId xmlns:a16="http://schemas.microsoft.com/office/drawing/2014/main" id="{594BBC0B-AD70-B844-9E0E-2AF35D5409A7}"/>
              </a:ext>
            </a:extLst>
          </p:cNvPr>
          <p:cNvGrpSpPr/>
          <p:nvPr/>
        </p:nvGrpSpPr>
        <p:grpSpPr>
          <a:xfrm>
            <a:off x="250536" y="495480"/>
            <a:ext cx="8491320" cy="3384360"/>
            <a:chOff x="250536" y="495480"/>
            <a:chExt cx="8491320" cy="338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C081CBCB-E6E6-7A4B-B00A-BF1383294D87}"/>
                    </a:ext>
                  </a:extLst>
                </p14:cNvPr>
                <p14:cNvContentPartPr/>
                <p14:nvPr/>
              </p14:nvContentPartPr>
              <p14:xfrm>
                <a:off x="6713256" y="2395200"/>
                <a:ext cx="1859760" cy="1278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C081CBCB-E6E6-7A4B-B00A-BF1383294D8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05696" y="2387640"/>
                  <a:ext cx="18748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BA49D956-EB7B-4948-92D4-830E0DF08B27}"/>
                    </a:ext>
                  </a:extLst>
                </p14:cNvPr>
                <p14:cNvContentPartPr/>
                <p14:nvPr/>
              </p14:nvContentPartPr>
              <p14:xfrm>
                <a:off x="8621616" y="1535520"/>
                <a:ext cx="19440" cy="69912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BA49D956-EB7B-4948-92D4-830E0DF08B2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614056" y="1527960"/>
                  <a:ext cx="34560" cy="71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394A8341-357C-EE45-ABE7-AA657F95EF09}"/>
                    </a:ext>
                  </a:extLst>
                </p14:cNvPr>
                <p14:cNvContentPartPr/>
                <p14:nvPr/>
              </p14:nvContentPartPr>
              <p14:xfrm>
                <a:off x="8516856" y="2058240"/>
                <a:ext cx="225000" cy="21024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394A8341-357C-EE45-ABE7-AA657F95EF0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09296" y="2050680"/>
                  <a:ext cx="2401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5BC0F9CF-A8C1-4A4D-A30C-49ECF0E888EB}"/>
                    </a:ext>
                  </a:extLst>
                </p14:cNvPr>
                <p14:cNvContentPartPr/>
                <p14:nvPr/>
              </p14:nvContentPartPr>
              <p14:xfrm>
                <a:off x="6650616" y="1651080"/>
                <a:ext cx="1357560" cy="6192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5BC0F9CF-A8C1-4A4D-A30C-49ECF0E888E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643416" y="1643520"/>
                  <a:ext cx="13723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0FE13C3E-5506-794B-815D-769FC7396E31}"/>
                    </a:ext>
                  </a:extLst>
                </p14:cNvPr>
                <p14:cNvContentPartPr/>
                <p14:nvPr/>
              </p14:nvContentPartPr>
              <p14:xfrm>
                <a:off x="278976" y="1829280"/>
                <a:ext cx="2678400" cy="13572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0FE13C3E-5506-794B-815D-769FC7396E3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1776" y="1821720"/>
                  <a:ext cx="26935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34AED70A-4714-6B41-84A4-76ADF080DAF7}"/>
                    </a:ext>
                  </a:extLst>
                </p14:cNvPr>
                <p14:cNvContentPartPr/>
                <p14:nvPr/>
              </p14:nvContentPartPr>
              <p14:xfrm>
                <a:off x="698016" y="3618840"/>
                <a:ext cx="174240" cy="6300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34AED70A-4714-6B41-84A4-76ADF080DAF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90456" y="3611280"/>
                  <a:ext cx="1893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2944A69B-E6AA-874E-8E40-AE4B5BC0E870}"/>
                    </a:ext>
                  </a:extLst>
                </p14:cNvPr>
                <p14:cNvContentPartPr/>
                <p14:nvPr/>
              </p14:nvContentPartPr>
              <p14:xfrm>
                <a:off x="2466336" y="3647280"/>
                <a:ext cx="138240" cy="237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2944A69B-E6AA-874E-8E40-AE4B5BC0E87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58776" y="3639720"/>
                  <a:ext cx="1533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E878E24F-2FF2-0541-A4A9-B9F5351721E8}"/>
                    </a:ext>
                  </a:extLst>
                </p14:cNvPr>
                <p14:cNvContentPartPr/>
                <p14:nvPr/>
              </p14:nvContentPartPr>
              <p14:xfrm>
                <a:off x="631056" y="3782280"/>
                <a:ext cx="115920" cy="147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E878E24F-2FF2-0541-A4A9-B9F5351721E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23496" y="3775080"/>
                  <a:ext cx="1310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FA1F5FB9-1A79-2044-98C4-58CEB38DCB4A}"/>
                    </a:ext>
                  </a:extLst>
                </p14:cNvPr>
                <p14:cNvContentPartPr/>
                <p14:nvPr/>
              </p14:nvContentPartPr>
              <p14:xfrm>
                <a:off x="683976" y="3819000"/>
                <a:ext cx="11880" cy="252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FA1F5FB9-1A79-2044-98C4-58CEB38DCB4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76776" y="3811440"/>
                  <a:ext cx="2700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5FBE79FD-8F73-C041-94F4-4BD0AA2543EC}"/>
                    </a:ext>
                  </a:extLst>
                </p14:cNvPr>
                <p14:cNvContentPartPr/>
                <p14:nvPr/>
              </p14:nvContentPartPr>
              <p14:xfrm>
                <a:off x="800616" y="3402480"/>
                <a:ext cx="6044400" cy="4046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5FBE79FD-8F73-C041-94F4-4BD0AA2543E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93416" y="3394920"/>
                  <a:ext cx="605952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90F0E8C5-F969-364C-BFCC-C5DEB102B6ED}"/>
                    </a:ext>
                  </a:extLst>
                </p14:cNvPr>
                <p14:cNvContentPartPr/>
                <p14:nvPr/>
              </p14:nvContentPartPr>
              <p14:xfrm>
                <a:off x="3248616" y="3122400"/>
                <a:ext cx="225360" cy="22284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90F0E8C5-F969-364C-BFCC-C5DEB102B6E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41056" y="3114840"/>
                  <a:ext cx="2401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41248338-49F4-C84A-8CE6-0A7CE8D05A42}"/>
                    </a:ext>
                  </a:extLst>
                </p14:cNvPr>
                <p14:cNvContentPartPr/>
                <p14:nvPr/>
              </p14:nvContentPartPr>
              <p14:xfrm>
                <a:off x="3496656" y="3239040"/>
                <a:ext cx="263160" cy="13284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41248338-49F4-C84A-8CE6-0A7CE8D05A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489096" y="3231480"/>
                  <a:ext cx="2782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93F76D61-2D83-2040-981A-75A0FF0ED4FB}"/>
                    </a:ext>
                  </a:extLst>
                </p14:cNvPr>
                <p14:cNvContentPartPr/>
                <p14:nvPr/>
              </p14:nvContentPartPr>
              <p14:xfrm>
                <a:off x="3796536" y="2941320"/>
                <a:ext cx="151920" cy="4089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93F76D61-2D83-2040-981A-75A0FF0ED4F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789336" y="2933760"/>
                  <a:ext cx="16704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400F4E1B-4FF5-6E45-A4C7-FBD543AFD082}"/>
                    </a:ext>
                  </a:extLst>
                </p14:cNvPr>
                <p14:cNvContentPartPr/>
                <p14:nvPr/>
              </p14:nvContentPartPr>
              <p14:xfrm>
                <a:off x="4017216" y="2871120"/>
                <a:ext cx="270720" cy="4280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400F4E1B-4FF5-6E45-A4C7-FBD543AFD08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009656" y="2863920"/>
                  <a:ext cx="28584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E8E4339F-F6FE-C54A-A0B2-9981D21722A2}"/>
                    </a:ext>
                  </a:extLst>
                </p14:cNvPr>
                <p14:cNvContentPartPr/>
                <p14:nvPr/>
              </p14:nvContentPartPr>
              <p14:xfrm>
                <a:off x="4277136" y="3182160"/>
                <a:ext cx="61920" cy="15192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E8E4339F-F6FE-C54A-A0B2-9981D21722A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69576" y="3174600"/>
                  <a:ext cx="770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71AF3FFF-5126-FA40-B9EA-9BDA1B609E98}"/>
                    </a:ext>
                  </a:extLst>
                </p14:cNvPr>
                <p14:cNvContentPartPr/>
                <p14:nvPr/>
              </p14:nvContentPartPr>
              <p14:xfrm>
                <a:off x="4323576" y="2855640"/>
                <a:ext cx="19440" cy="216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71AF3FFF-5126-FA40-B9EA-9BDA1B609E9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16016" y="2848080"/>
                  <a:ext cx="345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94406E1D-7F56-5040-A278-B595482092BF}"/>
                    </a:ext>
                  </a:extLst>
                </p14:cNvPr>
                <p14:cNvContentPartPr/>
                <p14:nvPr/>
              </p14:nvContentPartPr>
              <p14:xfrm>
                <a:off x="4416096" y="2874720"/>
                <a:ext cx="725400" cy="4453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94406E1D-7F56-5040-A278-B595482092B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408536" y="2867160"/>
                  <a:ext cx="74052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FDFDA66F-09D7-AB45-A34B-3801545D4CCC}"/>
                    </a:ext>
                  </a:extLst>
                </p14:cNvPr>
                <p14:cNvContentPartPr/>
                <p14:nvPr/>
              </p14:nvContentPartPr>
              <p14:xfrm>
                <a:off x="5162376" y="2786520"/>
                <a:ext cx="277200" cy="54360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FDFDA66F-09D7-AB45-A34B-3801545D4CC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154816" y="2778960"/>
                  <a:ext cx="29196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EEF1FDC0-92CA-BB4A-95BE-7D61DDF8938B}"/>
                    </a:ext>
                  </a:extLst>
                </p14:cNvPr>
                <p14:cNvContentPartPr/>
                <p14:nvPr/>
              </p14:nvContentPartPr>
              <p14:xfrm>
                <a:off x="5362536" y="2885880"/>
                <a:ext cx="14040" cy="831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EEF1FDC0-92CA-BB4A-95BE-7D61DDF8938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354976" y="2878320"/>
                  <a:ext cx="291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C256F0C8-BDC1-BF4C-A6B9-49231ED96FDC}"/>
                    </a:ext>
                  </a:extLst>
                </p14:cNvPr>
                <p14:cNvContentPartPr/>
                <p14:nvPr/>
              </p14:nvContentPartPr>
              <p14:xfrm>
                <a:off x="5998656" y="2947440"/>
                <a:ext cx="360" cy="36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C256F0C8-BDC1-BF4C-A6B9-49231ED96FD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991096" y="29402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6BBDD775-FCB9-8D4E-8B3D-809CE78B4EB4}"/>
                    </a:ext>
                  </a:extLst>
                </p14:cNvPr>
                <p14:cNvContentPartPr/>
                <p14:nvPr/>
              </p14:nvContentPartPr>
              <p14:xfrm>
                <a:off x="5917656" y="2947440"/>
                <a:ext cx="110160" cy="4741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6BBDD775-FCB9-8D4E-8B3D-809CE78B4EB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910096" y="2940240"/>
                  <a:ext cx="12492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FD08DB34-5229-9748-8C0E-6AB2BB5C2E65}"/>
                    </a:ext>
                  </a:extLst>
                </p14:cNvPr>
                <p14:cNvContentPartPr/>
                <p14:nvPr/>
              </p14:nvContentPartPr>
              <p14:xfrm>
                <a:off x="6098376" y="2889480"/>
                <a:ext cx="12960" cy="1728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FD08DB34-5229-9748-8C0E-6AB2BB5C2E6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090816" y="2881920"/>
                  <a:ext cx="280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6F633C6F-6C6F-E241-84B5-6A69D85F6F39}"/>
                    </a:ext>
                  </a:extLst>
                </p14:cNvPr>
                <p14:cNvContentPartPr/>
                <p14:nvPr/>
              </p14:nvContentPartPr>
              <p14:xfrm>
                <a:off x="6059136" y="2893440"/>
                <a:ext cx="52200" cy="5727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6F633C6F-6C6F-E241-84B5-6A69D85F6F3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051576" y="2885880"/>
                  <a:ext cx="67320" cy="58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92E4E283-99ED-B84B-BA0F-11C2DD368EBA}"/>
                    </a:ext>
                  </a:extLst>
                </p14:cNvPr>
                <p14:cNvContentPartPr/>
                <p14:nvPr/>
              </p14:nvContentPartPr>
              <p14:xfrm>
                <a:off x="852816" y="2333640"/>
                <a:ext cx="5478120" cy="31320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92E4E283-99ED-B84B-BA0F-11C2DD368EB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45256" y="2326080"/>
                  <a:ext cx="549324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BD447899-D4CC-024D-BBE4-7093D79A7E6D}"/>
                    </a:ext>
                  </a:extLst>
                </p14:cNvPr>
                <p14:cNvContentPartPr/>
                <p14:nvPr/>
              </p14:nvContentPartPr>
              <p14:xfrm>
                <a:off x="3234936" y="2558640"/>
                <a:ext cx="426600" cy="1072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BD447899-D4CC-024D-BBE4-7093D79A7E6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27376" y="2551080"/>
                  <a:ext cx="4417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0F162BBB-FA62-DD43-96B9-F5797CF41BBB}"/>
                    </a:ext>
                  </a:extLst>
                </p14:cNvPr>
                <p14:cNvContentPartPr/>
                <p14:nvPr/>
              </p14:nvContentPartPr>
              <p14:xfrm>
                <a:off x="3228096" y="2347680"/>
                <a:ext cx="1800" cy="2160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0F162BBB-FA62-DD43-96B9-F5797CF41BB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20536" y="2340120"/>
                  <a:ext cx="169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DBB24F03-7972-1B4F-B17A-7FD940456C0C}"/>
                    </a:ext>
                  </a:extLst>
                </p14:cNvPr>
                <p14:cNvContentPartPr/>
                <p14:nvPr/>
              </p14:nvContentPartPr>
              <p14:xfrm>
                <a:off x="3681336" y="2289360"/>
                <a:ext cx="222480" cy="31356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DBB24F03-7972-1B4F-B17A-7FD940456C0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673776" y="2281800"/>
                  <a:ext cx="23760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75EE379C-E16B-6640-80CF-FD2BE6DDEADE}"/>
                    </a:ext>
                  </a:extLst>
                </p14:cNvPr>
                <p14:cNvContentPartPr/>
                <p14:nvPr/>
              </p14:nvContentPartPr>
              <p14:xfrm>
                <a:off x="3876456" y="2494200"/>
                <a:ext cx="458280" cy="13212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75EE379C-E16B-6640-80CF-FD2BE6DDEAD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868896" y="2486640"/>
                  <a:ext cx="4734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CEAD8A0D-B938-E44D-ADA3-29215D937C72}"/>
                    </a:ext>
                  </a:extLst>
                </p14:cNvPr>
                <p14:cNvContentPartPr/>
                <p14:nvPr/>
              </p14:nvContentPartPr>
              <p14:xfrm>
                <a:off x="4308816" y="2274240"/>
                <a:ext cx="324720" cy="31824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CEAD8A0D-B938-E44D-ADA3-29215D937C7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301256" y="2266680"/>
                  <a:ext cx="3398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DA01219C-874A-7A46-854E-B21AA446088A}"/>
                    </a:ext>
                  </a:extLst>
                </p14:cNvPr>
                <p14:cNvContentPartPr/>
                <p14:nvPr/>
              </p14:nvContentPartPr>
              <p14:xfrm>
                <a:off x="4482696" y="2534160"/>
                <a:ext cx="58680" cy="1126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DA01219C-874A-7A46-854E-B21AA446088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475136" y="2526600"/>
                  <a:ext cx="738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C96116F7-D9DF-CD4C-BE17-2A48F80F8CE6}"/>
                    </a:ext>
                  </a:extLst>
                </p14:cNvPr>
                <p14:cNvContentPartPr/>
                <p14:nvPr/>
              </p14:nvContentPartPr>
              <p14:xfrm>
                <a:off x="4517616" y="2283960"/>
                <a:ext cx="48240" cy="1836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C96116F7-D9DF-CD4C-BE17-2A48F80F8CE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510056" y="2276400"/>
                  <a:ext cx="63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2365C193-0C4B-D14D-A7C4-21FD4843C31B}"/>
                    </a:ext>
                  </a:extLst>
                </p14:cNvPr>
                <p14:cNvContentPartPr/>
                <p14:nvPr/>
              </p14:nvContentPartPr>
              <p14:xfrm>
                <a:off x="4623096" y="2336160"/>
                <a:ext cx="535320" cy="27504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2365C193-0C4B-D14D-A7C4-21FD4843C31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615536" y="2328600"/>
                  <a:ext cx="5504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267D41AA-B4A3-2142-910E-FD8DD994CE96}"/>
                    </a:ext>
                  </a:extLst>
                </p14:cNvPr>
                <p14:cNvContentPartPr/>
                <p14:nvPr/>
              </p14:nvContentPartPr>
              <p14:xfrm>
                <a:off x="5176056" y="2229960"/>
                <a:ext cx="126360" cy="37584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267D41AA-B4A3-2142-910E-FD8DD994CE9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168496" y="2222400"/>
                  <a:ext cx="14148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06954DA3-6070-2A47-A466-FB86E25E08A8}"/>
                    </a:ext>
                  </a:extLst>
                </p14:cNvPr>
                <p14:cNvContentPartPr/>
                <p14:nvPr/>
              </p14:nvContentPartPr>
              <p14:xfrm>
                <a:off x="5658456" y="2412120"/>
                <a:ext cx="742680" cy="10548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06954DA3-6070-2A47-A466-FB86E25E08A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650896" y="2404560"/>
                  <a:ext cx="75744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544A2C39-00F8-7F4E-8C72-949CE603625B}"/>
                    </a:ext>
                  </a:extLst>
                </p14:cNvPr>
                <p14:cNvContentPartPr/>
                <p14:nvPr/>
              </p14:nvContentPartPr>
              <p14:xfrm>
                <a:off x="5641536" y="2468280"/>
                <a:ext cx="775440" cy="14976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544A2C39-00F8-7F4E-8C72-949CE603625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633976" y="2460720"/>
                  <a:ext cx="7905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8C6E59BF-E7EE-CA40-A70D-A80B4919E4AF}"/>
                    </a:ext>
                  </a:extLst>
                </p14:cNvPr>
                <p14:cNvContentPartPr/>
                <p14:nvPr/>
              </p14:nvContentPartPr>
              <p14:xfrm>
                <a:off x="1027776" y="2694360"/>
                <a:ext cx="671400" cy="10224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8C6E59BF-E7EE-CA40-A70D-A80B4919E4A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20216" y="2686800"/>
                  <a:ext cx="6865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A071949D-5F49-AB4C-8145-815D30A5DB9D}"/>
                    </a:ext>
                  </a:extLst>
                </p14:cNvPr>
                <p14:cNvContentPartPr/>
                <p14:nvPr/>
              </p14:nvContentPartPr>
              <p14:xfrm>
                <a:off x="1751736" y="2575200"/>
                <a:ext cx="1586520" cy="11916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A071949D-5F49-AB4C-8145-815D30A5DB9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744176" y="2568000"/>
                  <a:ext cx="16012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FF0AD4C6-13C1-D145-A026-2A55D8807426}"/>
                    </a:ext>
                  </a:extLst>
                </p14:cNvPr>
                <p14:cNvContentPartPr/>
                <p14:nvPr/>
              </p14:nvContentPartPr>
              <p14:xfrm>
                <a:off x="1393536" y="2693280"/>
                <a:ext cx="1925640" cy="17856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FF0AD4C6-13C1-D145-A026-2A55D880742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385976" y="2685720"/>
                  <a:ext cx="19407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FEDC1B9D-CD43-2146-8927-DB3F9A1FCB71}"/>
                    </a:ext>
                  </a:extLst>
                </p14:cNvPr>
                <p14:cNvContentPartPr/>
                <p14:nvPr/>
              </p14:nvContentPartPr>
              <p14:xfrm>
                <a:off x="3110016" y="2197920"/>
                <a:ext cx="395280" cy="19980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FEDC1B9D-CD43-2146-8927-DB3F9A1FCB7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102816" y="2190360"/>
                  <a:ext cx="4104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A18259C1-1EE3-834E-A5E4-5559A6E1A0F7}"/>
                    </a:ext>
                  </a:extLst>
                </p14:cNvPr>
                <p14:cNvContentPartPr/>
                <p14:nvPr/>
              </p14:nvContentPartPr>
              <p14:xfrm>
                <a:off x="3606816" y="2287200"/>
                <a:ext cx="101160" cy="4500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A18259C1-1EE3-834E-A5E4-5559A6E1A0F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599256" y="2279640"/>
                  <a:ext cx="1162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A7D90489-1909-A447-9CF2-F4C685B9D78D}"/>
                    </a:ext>
                  </a:extLst>
                </p14:cNvPr>
                <p14:cNvContentPartPr/>
                <p14:nvPr/>
              </p14:nvContentPartPr>
              <p14:xfrm>
                <a:off x="3674496" y="2132400"/>
                <a:ext cx="351720" cy="37260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A7D90489-1909-A447-9CF2-F4C685B9D78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666936" y="2124840"/>
                  <a:ext cx="36684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6CDCEC20-1808-B244-81FF-3C724AD8F5E6}"/>
                    </a:ext>
                  </a:extLst>
                </p14:cNvPr>
                <p14:cNvContentPartPr/>
                <p14:nvPr/>
              </p14:nvContentPartPr>
              <p14:xfrm>
                <a:off x="4020456" y="2171640"/>
                <a:ext cx="337320" cy="13788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6CDCEC20-1808-B244-81FF-3C724AD8F5E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012896" y="2164080"/>
                  <a:ext cx="3524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9399C3BC-918F-664D-9C3B-71782AB4C67A}"/>
                    </a:ext>
                  </a:extLst>
                </p14:cNvPr>
                <p14:cNvContentPartPr/>
                <p14:nvPr/>
              </p14:nvContentPartPr>
              <p14:xfrm>
                <a:off x="4390536" y="1882200"/>
                <a:ext cx="284400" cy="46800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9399C3BC-918F-664D-9C3B-71782AB4C67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382976" y="1874640"/>
                  <a:ext cx="29952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6DBE7E8A-E8E1-2640-85F3-D89B3F52AFA4}"/>
                    </a:ext>
                  </a:extLst>
                </p14:cNvPr>
                <p14:cNvContentPartPr/>
                <p14:nvPr/>
              </p14:nvContentPartPr>
              <p14:xfrm>
                <a:off x="4597176" y="2209800"/>
                <a:ext cx="71640" cy="14616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6DBE7E8A-E8E1-2640-85F3-D89B3F52AFA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589616" y="2202240"/>
                  <a:ext cx="867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3E9CBB58-A6B2-3148-ADDD-12793D7360DF}"/>
                    </a:ext>
                  </a:extLst>
                </p14:cNvPr>
                <p14:cNvContentPartPr/>
                <p14:nvPr/>
              </p14:nvContentPartPr>
              <p14:xfrm>
                <a:off x="4767816" y="1905960"/>
                <a:ext cx="20520" cy="2232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3E9CBB58-A6B2-3148-ADDD-12793D7360D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760256" y="1898400"/>
                  <a:ext cx="356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B613D1DF-EB1A-D24B-AFAF-5A22B1B11050}"/>
                    </a:ext>
                  </a:extLst>
                </p14:cNvPr>
                <p14:cNvContentPartPr/>
                <p14:nvPr/>
              </p14:nvContentPartPr>
              <p14:xfrm>
                <a:off x="4744776" y="2028360"/>
                <a:ext cx="764640" cy="30672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B613D1DF-EB1A-D24B-AFAF-5A22B1B1105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737216" y="2020800"/>
                  <a:ext cx="77976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D63A1ECF-E56B-904F-9A0C-B7A1CA16F934}"/>
                    </a:ext>
                  </a:extLst>
                </p14:cNvPr>
                <p14:cNvContentPartPr/>
                <p14:nvPr/>
              </p14:nvContentPartPr>
              <p14:xfrm>
                <a:off x="1094376" y="2551080"/>
                <a:ext cx="18360" cy="1512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D63A1ECF-E56B-904F-9A0C-B7A1CA16F93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86816" y="2543520"/>
                  <a:ext cx="334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5E817F81-9F89-5740-A31B-EEE68C712A68}"/>
                    </a:ext>
                  </a:extLst>
                </p14:cNvPr>
                <p14:cNvContentPartPr/>
                <p14:nvPr/>
              </p14:nvContentPartPr>
              <p14:xfrm>
                <a:off x="1266096" y="2514720"/>
                <a:ext cx="39600" cy="1980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5E817F81-9F89-5740-A31B-EEE68C712A6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258536" y="2507160"/>
                  <a:ext cx="547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7DA8C3DB-94F0-E640-B098-F6F98A501FCE}"/>
                    </a:ext>
                  </a:extLst>
                </p14:cNvPr>
                <p14:cNvContentPartPr/>
                <p14:nvPr/>
              </p14:nvContentPartPr>
              <p14:xfrm>
                <a:off x="1564176" y="2499240"/>
                <a:ext cx="79920" cy="1188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7DA8C3DB-94F0-E640-B098-F6F98A501FC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556616" y="2491680"/>
                  <a:ext cx="950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7D8CBF01-F34B-ED48-9D8E-1416FD866F13}"/>
                    </a:ext>
                  </a:extLst>
                </p14:cNvPr>
                <p14:cNvContentPartPr/>
                <p14:nvPr/>
              </p14:nvContentPartPr>
              <p14:xfrm>
                <a:off x="2035776" y="2435520"/>
                <a:ext cx="102240" cy="2376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7D8CBF01-F34B-ED48-9D8E-1416FD866F1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028216" y="2427960"/>
                  <a:ext cx="1173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9795DD48-B11A-A74D-BBCA-20D221084EE9}"/>
                    </a:ext>
                  </a:extLst>
                </p14:cNvPr>
                <p14:cNvContentPartPr/>
                <p14:nvPr/>
              </p14:nvContentPartPr>
              <p14:xfrm>
                <a:off x="2432496" y="2420760"/>
                <a:ext cx="63000" cy="468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9795DD48-B11A-A74D-BBCA-20D221084EE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424936" y="2413200"/>
                  <a:ext cx="781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858A5E5D-A0CF-D74F-B23C-161665ACA01F}"/>
                    </a:ext>
                  </a:extLst>
                </p14:cNvPr>
                <p14:cNvContentPartPr/>
                <p14:nvPr/>
              </p14:nvContentPartPr>
              <p14:xfrm>
                <a:off x="2723016" y="2401680"/>
                <a:ext cx="32040" cy="36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858A5E5D-A0CF-D74F-B23C-161665ACA01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715456" y="2394120"/>
                  <a:ext cx="4716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086181FA-8144-D647-BD34-EE96A0D990C6}"/>
                    </a:ext>
                  </a:extLst>
                </p14:cNvPr>
                <p14:cNvContentPartPr/>
                <p14:nvPr/>
              </p14:nvContentPartPr>
              <p14:xfrm>
                <a:off x="2940096" y="2397360"/>
                <a:ext cx="30960" cy="144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086181FA-8144-D647-BD34-EE96A0D990C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932536" y="2389800"/>
                  <a:ext cx="4608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2BD43DD8-FAE9-AA4B-9BA5-FBBDA97E15FF}"/>
                    </a:ext>
                  </a:extLst>
                </p14:cNvPr>
                <p14:cNvContentPartPr/>
                <p14:nvPr/>
              </p14:nvContentPartPr>
              <p14:xfrm>
                <a:off x="3126936" y="2409960"/>
                <a:ext cx="12960" cy="36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2BD43DD8-FAE9-AA4B-9BA5-FBBDA97E15F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119376" y="2402760"/>
                  <a:ext cx="280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BD4FFA55-F9D2-AB4C-A2BC-301882E26A9A}"/>
                    </a:ext>
                  </a:extLst>
                </p14:cNvPr>
                <p14:cNvContentPartPr/>
                <p14:nvPr/>
              </p14:nvContentPartPr>
              <p14:xfrm>
                <a:off x="3134136" y="2409960"/>
                <a:ext cx="360" cy="36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BD4FFA55-F9D2-AB4C-A2BC-301882E26A9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126576" y="240276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3368FF79-9CFE-F142-8889-954595492BED}"/>
                    </a:ext>
                  </a:extLst>
                </p14:cNvPr>
                <p14:cNvContentPartPr/>
                <p14:nvPr/>
              </p14:nvContentPartPr>
              <p14:xfrm>
                <a:off x="5608776" y="2300880"/>
                <a:ext cx="21600" cy="2592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3368FF79-9CFE-F142-8889-954595492BE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601216" y="2293320"/>
                  <a:ext cx="36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9B537C2B-E0E8-1943-A680-2DF749D785AD}"/>
                    </a:ext>
                  </a:extLst>
                </p14:cNvPr>
                <p14:cNvContentPartPr/>
                <p14:nvPr/>
              </p14:nvContentPartPr>
              <p14:xfrm>
                <a:off x="5896056" y="2239320"/>
                <a:ext cx="73440" cy="1404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9B537C2B-E0E8-1943-A680-2DF749D785A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888496" y="2231760"/>
                  <a:ext cx="885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17323719-8B9A-834C-B660-2950FF25D894}"/>
                    </a:ext>
                  </a:extLst>
                </p14:cNvPr>
                <p14:cNvContentPartPr/>
                <p14:nvPr/>
              </p14:nvContentPartPr>
              <p14:xfrm>
                <a:off x="6258576" y="2219160"/>
                <a:ext cx="17280" cy="972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17323719-8B9A-834C-B660-2950FF25D89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251016" y="2211600"/>
                  <a:ext cx="324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2025589B-E9FC-8F45-BBA1-7A7BF14CA25F}"/>
                    </a:ext>
                  </a:extLst>
                </p14:cNvPr>
                <p14:cNvContentPartPr/>
                <p14:nvPr/>
              </p14:nvContentPartPr>
              <p14:xfrm>
                <a:off x="5387016" y="1888320"/>
                <a:ext cx="84240" cy="41616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2025589B-E9FC-8F45-BBA1-7A7BF14CA25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379456" y="1881120"/>
                  <a:ext cx="9936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82D82BA0-E84B-F140-BFFB-B3206ADAC3D4}"/>
                    </a:ext>
                  </a:extLst>
                </p14:cNvPr>
                <p14:cNvContentPartPr/>
                <p14:nvPr/>
              </p14:nvContentPartPr>
              <p14:xfrm>
                <a:off x="1072056" y="2493840"/>
                <a:ext cx="1440" cy="360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82D82BA0-E84B-F140-BFFB-B3206ADAC3D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64496" y="2486280"/>
                  <a:ext cx="1656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B41B2F1F-C4F2-BD40-974A-B4CB3D94AC85}"/>
                    </a:ext>
                  </a:extLst>
                </p14:cNvPr>
                <p14:cNvContentPartPr/>
                <p14:nvPr/>
              </p14:nvContentPartPr>
              <p14:xfrm>
                <a:off x="1072056" y="2497080"/>
                <a:ext cx="360" cy="36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B41B2F1F-C4F2-BD40-974A-B4CB3D94AC8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64496" y="248952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C4354336-D2DF-954E-9FFD-67812C483FBD}"/>
                    </a:ext>
                  </a:extLst>
                </p14:cNvPr>
                <p14:cNvContentPartPr/>
                <p14:nvPr/>
              </p14:nvContentPartPr>
              <p14:xfrm>
                <a:off x="1243776" y="2384760"/>
                <a:ext cx="2016720" cy="14652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C4354336-D2DF-954E-9FFD-67812C483FB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236216" y="2377200"/>
                  <a:ext cx="20318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298AE776-F763-F24F-955A-149678070152}"/>
                    </a:ext>
                  </a:extLst>
                </p14:cNvPr>
                <p14:cNvContentPartPr/>
                <p14:nvPr/>
              </p14:nvContentPartPr>
              <p14:xfrm>
                <a:off x="5597976" y="2294400"/>
                <a:ext cx="113760" cy="1836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298AE776-F763-F24F-955A-14967807015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90416" y="2286840"/>
                  <a:ext cx="1288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0C56B7A0-139C-684A-8291-30C3CD484A58}"/>
                    </a:ext>
                  </a:extLst>
                </p14:cNvPr>
                <p14:cNvContentPartPr/>
                <p14:nvPr/>
              </p14:nvContentPartPr>
              <p14:xfrm>
                <a:off x="5842056" y="2280720"/>
                <a:ext cx="128520" cy="360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0C56B7A0-139C-684A-8291-30C3CD484A5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834496" y="2273160"/>
                  <a:ext cx="14364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3E716700-8D5F-3443-B473-FF0D0919F2AF}"/>
                    </a:ext>
                  </a:extLst>
                </p14:cNvPr>
                <p14:cNvContentPartPr/>
                <p14:nvPr/>
              </p14:nvContentPartPr>
              <p14:xfrm>
                <a:off x="6148416" y="2265960"/>
                <a:ext cx="120240" cy="1296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3E716700-8D5F-3443-B473-FF0D0919F2A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140856" y="2258400"/>
                  <a:ext cx="1353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2E49121D-5220-4D49-B01E-33AC6413A75F}"/>
                    </a:ext>
                  </a:extLst>
                </p14:cNvPr>
                <p14:cNvContentPartPr/>
                <p14:nvPr/>
              </p14:nvContentPartPr>
              <p14:xfrm>
                <a:off x="6399696" y="2295480"/>
                <a:ext cx="132840" cy="288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2E49121D-5220-4D49-B01E-33AC6413A75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392136" y="2287920"/>
                  <a:ext cx="14796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3E53D7DD-E5E7-4148-A2EA-9DDAEE02FC26}"/>
                    </a:ext>
                  </a:extLst>
                </p14:cNvPr>
                <p14:cNvContentPartPr/>
                <p14:nvPr/>
              </p14:nvContentPartPr>
              <p14:xfrm>
                <a:off x="1263936" y="2517240"/>
                <a:ext cx="397800" cy="2340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3E53D7DD-E5E7-4148-A2EA-9DDAEE02FC2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256376" y="2509680"/>
                  <a:ext cx="4129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D0C6A9B5-9D78-EE44-BFD7-B13B0F37466B}"/>
                    </a:ext>
                  </a:extLst>
                </p14:cNvPr>
                <p14:cNvContentPartPr/>
                <p14:nvPr/>
              </p14:nvContentPartPr>
              <p14:xfrm>
                <a:off x="1733736" y="2493840"/>
                <a:ext cx="253800" cy="2268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D0C6A9B5-9D78-EE44-BFD7-B13B0F37466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726176" y="2486280"/>
                  <a:ext cx="2689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A7FC319B-9B36-4741-A5B2-82DBEA659523}"/>
                    </a:ext>
                  </a:extLst>
                </p14:cNvPr>
                <p14:cNvContentPartPr/>
                <p14:nvPr/>
              </p14:nvContentPartPr>
              <p14:xfrm>
                <a:off x="2149176" y="2470440"/>
                <a:ext cx="211320" cy="1620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A7FC319B-9B36-4741-A5B2-82DBEA65952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141616" y="2462880"/>
                  <a:ext cx="226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FF54F24A-C613-DF41-A885-71AEA43D637F}"/>
                    </a:ext>
                  </a:extLst>
                </p14:cNvPr>
                <p14:cNvContentPartPr/>
                <p14:nvPr/>
              </p14:nvContentPartPr>
              <p14:xfrm>
                <a:off x="2553096" y="2444160"/>
                <a:ext cx="150840" cy="1188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FF54F24A-C613-DF41-A885-71AEA43D637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545536" y="2436600"/>
                  <a:ext cx="1659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1A4F09AE-43AE-E841-AF07-9FCD4D0BD2B5}"/>
                    </a:ext>
                  </a:extLst>
                </p14:cNvPr>
                <p14:cNvContentPartPr/>
                <p14:nvPr/>
              </p14:nvContentPartPr>
              <p14:xfrm>
                <a:off x="2883936" y="2454600"/>
                <a:ext cx="43920" cy="36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1A4F09AE-43AE-E841-AF07-9FCD4D0BD2B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876376" y="2447040"/>
                  <a:ext cx="5904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A361E7B9-E777-424E-8977-7E8F496C2496}"/>
                    </a:ext>
                  </a:extLst>
                </p14:cNvPr>
                <p14:cNvContentPartPr/>
                <p14:nvPr/>
              </p14:nvContentPartPr>
              <p14:xfrm>
                <a:off x="3133056" y="2425080"/>
                <a:ext cx="91440" cy="1116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A361E7B9-E777-424E-8977-7E8F496C249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125496" y="2417520"/>
                  <a:ext cx="1065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3F9434F2-F552-384A-B923-E649342D2721}"/>
                    </a:ext>
                  </a:extLst>
                </p14:cNvPr>
                <p14:cNvContentPartPr/>
                <p14:nvPr/>
              </p14:nvContentPartPr>
              <p14:xfrm>
                <a:off x="2275536" y="3060120"/>
                <a:ext cx="297360" cy="48024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3F9434F2-F552-384A-B923-E649342D272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267976" y="3052560"/>
                  <a:ext cx="31212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C33B72F0-E421-8443-8ED5-67681ABB3E37}"/>
                    </a:ext>
                  </a:extLst>
                </p14:cNvPr>
                <p14:cNvContentPartPr/>
                <p14:nvPr/>
              </p14:nvContentPartPr>
              <p14:xfrm>
                <a:off x="2643456" y="3028080"/>
                <a:ext cx="299520" cy="49860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C33B72F0-E421-8443-8ED5-67681ABB3E3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635896" y="3020520"/>
                  <a:ext cx="31464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13DEDAF5-2BEC-E649-9A14-5EFFDA926140}"/>
                    </a:ext>
                  </a:extLst>
                </p14:cNvPr>
                <p14:cNvContentPartPr/>
                <p14:nvPr/>
              </p14:nvContentPartPr>
              <p14:xfrm>
                <a:off x="2462016" y="3039960"/>
                <a:ext cx="267480" cy="21348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13DEDAF5-2BEC-E649-9A14-5EFFDA92614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454456" y="3032400"/>
                  <a:ext cx="2826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28" name="Input penna 227">
                  <a:extLst>
                    <a:ext uri="{FF2B5EF4-FFF2-40B4-BE49-F238E27FC236}">
                      <a16:creationId xmlns:a16="http://schemas.microsoft.com/office/drawing/2014/main" id="{8B84853E-E4F2-544A-881A-57DD11C398FE}"/>
                    </a:ext>
                  </a:extLst>
                </p14:cNvPr>
                <p14:cNvContentPartPr/>
                <p14:nvPr/>
              </p14:nvContentPartPr>
              <p14:xfrm>
                <a:off x="2617896" y="3254160"/>
                <a:ext cx="30960" cy="272880"/>
              </p14:xfrm>
            </p:contentPart>
          </mc:Choice>
          <mc:Fallback xmlns="">
            <p:pic>
              <p:nvPicPr>
                <p:cNvPr id="228" name="Input penna 227">
                  <a:extLst>
                    <a:ext uri="{FF2B5EF4-FFF2-40B4-BE49-F238E27FC236}">
                      <a16:creationId xmlns:a16="http://schemas.microsoft.com/office/drawing/2014/main" id="{8B84853E-E4F2-544A-881A-57DD11C398F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610336" y="3246600"/>
                  <a:ext cx="4608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1C2C7032-4665-7643-8E3F-E221893FBD0C}"/>
                    </a:ext>
                  </a:extLst>
                </p14:cNvPr>
                <p14:cNvContentPartPr/>
                <p14:nvPr/>
              </p14:nvContentPartPr>
              <p14:xfrm>
                <a:off x="824016" y="2749440"/>
                <a:ext cx="254880" cy="2268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1C2C7032-4665-7643-8E3F-E221893FBD0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16456" y="2741880"/>
                  <a:ext cx="2700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32" name="Input penna 231">
                  <a:extLst>
                    <a:ext uri="{FF2B5EF4-FFF2-40B4-BE49-F238E27FC236}">
                      <a16:creationId xmlns:a16="http://schemas.microsoft.com/office/drawing/2014/main" id="{2F6B9BA8-C5D9-4846-92B0-77C2C07FE16C}"/>
                    </a:ext>
                  </a:extLst>
                </p14:cNvPr>
                <p14:cNvContentPartPr/>
                <p14:nvPr/>
              </p14:nvContentPartPr>
              <p14:xfrm>
                <a:off x="840936" y="2854200"/>
                <a:ext cx="365040" cy="29160"/>
              </p14:xfrm>
            </p:contentPart>
          </mc:Choice>
          <mc:Fallback xmlns="">
            <p:pic>
              <p:nvPicPr>
                <p:cNvPr id="232" name="Input penna 231">
                  <a:extLst>
                    <a:ext uri="{FF2B5EF4-FFF2-40B4-BE49-F238E27FC236}">
                      <a16:creationId xmlns:a16="http://schemas.microsoft.com/office/drawing/2014/main" id="{2F6B9BA8-C5D9-4846-92B0-77C2C07FE16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33376" y="2846640"/>
                  <a:ext cx="3801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2125B5B2-F746-9249-98A3-D8F2EEF2A34D}"/>
                    </a:ext>
                  </a:extLst>
                </p14:cNvPr>
                <p14:cNvContentPartPr/>
                <p14:nvPr/>
              </p14:nvContentPartPr>
              <p14:xfrm>
                <a:off x="1542936" y="2717400"/>
                <a:ext cx="360" cy="36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2125B5B2-F746-9249-98A3-D8F2EEF2A34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535376" y="27098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35" name="Input penna 234">
                  <a:extLst>
                    <a:ext uri="{FF2B5EF4-FFF2-40B4-BE49-F238E27FC236}">
                      <a16:creationId xmlns:a16="http://schemas.microsoft.com/office/drawing/2014/main" id="{AAED9FF5-0348-9F40-B350-09AC99A2528D}"/>
                    </a:ext>
                  </a:extLst>
                </p14:cNvPr>
                <p14:cNvContentPartPr/>
                <p14:nvPr/>
              </p14:nvContentPartPr>
              <p14:xfrm>
                <a:off x="1470936" y="2717400"/>
                <a:ext cx="123480" cy="82080"/>
              </p14:xfrm>
            </p:contentPart>
          </mc:Choice>
          <mc:Fallback xmlns="">
            <p:pic>
              <p:nvPicPr>
                <p:cNvPr id="235" name="Input penna 234">
                  <a:extLst>
                    <a:ext uri="{FF2B5EF4-FFF2-40B4-BE49-F238E27FC236}">
                      <a16:creationId xmlns:a16="http://schemas.microsoft.com/office/drawing/2014/main" id="{AAED9FF5-0348-9F40-B350-09AC99A2528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463376" y="2709840"/>
                  <a:ext cx="13860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2E79C187-3EF7-6B42-9C1B-2BB386C05609}"/>
                    </a:ext>
                  </a:extLst>
                </p14:cNvPr>
                <p14:cNvContentPartPr/>
                <p14:nvPr/>
              </p14:nvContentPartPr>
              <p14:xfrm>
                <a:off x="1734456" y="2724960"/>
                <a:ext cx="118440" cy="7020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2E79C187-3EF7-6B42-9C1B-2BB386C05609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726896" y="2717400"/>
                  <a:ext cx="13356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62DCB8DE-AFE8-EC44-BD07-2F6FD6CBE9E7}"/>
                    </a:ext>
                  </a:extLst>
                </p14:cNvPr>
                <p14:cNvContentPartPr/>
                <p14:nvPr/>
              </p14:nvContentPartPr>
              <p14:xfrm>
                <a:off x="1951176" y="2716320"/>
                <a:ext cx="96840" cy="7128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62DCB8DE-AFE8-EC44-BD07-2F6FD6CBE9E7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943616" y="2709120"/>
                  <a:ext cx="11196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A46B8A5C-B81B-B445-9706-6D1BBD4DD594}"/>
                    </a:ext>
                  </a:extLst>
                </p14:cNvPr>
                <p14:cNvContentPartPr/>
                <p14:nvPr/>
              </p14:nvContentPartPr>
              <p14:xfrm>
                <a:off x="2240256" y="2694360"/>
                <a:ext cx="78840" cy="12384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A46B8A5C-B81B-B445-9706-6D1BBD4DD594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232696" y="2686800"/>
                  <a:ext cx="936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23A820D8-CA48-404C-BB8C-B2C131B23922}"/>
                    </a:ext>
                  </a:extLst>
                </p14:cNvPr>
                <p14:cNvContentPartPr/>
                <p14:nvPr/>
              </p14:nvContentPartPr>
              <p14:xfrm>
                <a:off x="1870536" y="1511400"/>
                <a:ext cx="1271880" cy="111528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23A820D8-CA48-404C-BB8C-B2C131B23922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862976" y="1503840"/>
                  <a:ext cx="1287000" cy="11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42" name="Input penna 241">
                  <a:extLst>
                    <a:ext uri="{FF2B5EF4-FFF2-40B4-BE49-F238E27FC236}">
                      <a16:creationId xmlns:a16="http://schemas.microsoft.com/office/drawing/2014/main" id="{EC19ED09-A440-1A4C-93DB-B8AA76510287}"/>
                    </a:ext>
                  </a:extLst>
                </p14:cNvPr>
                <p14:cNvContentPartPr/>
                <p14:nvPr/>
              </p14:nvContentPartPr>
              <p14:xfrm>
                <a:off x="3252936" y="1276680"/>
                <a:ext cx="408600" cy="221040"/>
              </p14:xfrm>
            </p:contentPart>
          </mc:Choice>
          <mc:Fallback xmlns="">
            <p:pic>
              <p:nvPicPr>
                <p:cNvPr id="242" name="Input penna 241">
                  <a:extLst>
                    <a:ext uri="{FF2B5EF4-FFF2-40B4-BE49-F238E27FC236}">
                      <a16:creationId xmlns:a16="http://schemas.microsoft.com/office/drawing/2014/main" id="{EC19ED09-A440-1A4C-93DB-B8AA76510287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245376" y="1269120"/>
                  <a:ext cx="4237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43" name="Input penna 242">
                  <a:extLst>
                    <a:ext uri="{FF2B5EF4-FFF2-40B4-BE49-F238E27FC236}">
                      <a16:creationId xmlns:a16="http://schemas.microsoft.com/office/drawing/2014/main" id="{9915A077-2C2C-9649-87FD-1A7047BBFFB7}"/>
                    </a:ext>
                  </a:extLst>
                </p14:cNvPr>
                <p14:cNvContentPartPr/>
                <p14:nvPr/>
              </p14:nvContentPartPr>
              <p14:xfrm>
                <a:off x="3578376" y="1049880"/>
                <a:ext cx="232560" cy="457200"/>
              </p14:xfrm>
            </p:contentPart>
          </mc:Choice>
          <mc:Fallback xmlns="">
            <p:pic>
              <p:nvPicPr>
                <p:cNvPr id="243" name="Input penna 242">
                  <a:extLst>
                    <a:ext uri="{FF2B5EF4-FFF2-40B4-BE49-F238E27FC236}">
                      <a16:creationId xmlns:a16="http://schemas.microsoft.com/office/drawing/2014/main" id="{9915A077-2C2C-9649-87FD-1A7047BBFFB7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570816" y="1042320"/>
                  <a:ext cx="24768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2AFCADD1-4E71-454C-A78C-E6E03F6B9C6A}"/>
                    </a:ext>
                  </a:extLst>
                </p14:cNvPr>
                <p14:cNvContentPartPr/>
                <p14:nvPr/>
              </p14:nvContentPartPr>
              <p14:xfrm>
                <a:off x="3680256" y="1186680"/>
                <a:ext cx="1007640" cy="25632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2AFCADD1-4E71-454C-A78C-E6E03F6B9C6A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672696" y="1179120"/>
                  <a:ext cx="102276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BBEF4D18-66D8-2C49-AF0F-2FD59A77AAB2}"/>
                    </a:ext>
                  </a:extLst>
                </p14:cNvPr>
                <p14:cNvContentPartPr/>
                <p14:nvPr/>
              </p14:nvContentPartPr>
              <p14:xfrm>
                <a:off x="4711656" y="792840"/>
                <a:ext cx="197640" cy="50436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BBEF4D18-66D8-2C49-AF0F-2FD59A77AAB2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704096" y="785280"/>
                  <a:ext cx="21276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46" name="Input penna 245">
                  <a:extLst>
                    <a:ext uri="{FF2B5EF4-FFF2-40B4-BE49-F238E27FC236}">
                      <a16:creationId xmlns:a16="http://schemas.microsoft.com/office/drawing/2014/main" id="{677CB670-72B3-7844-A70C-F6BCF568F77C}"/>
                    </a:ext>
                  </a:extLst>
                </p14:cNvPr>
                <p14:cNvContentPartPr/>
                <p14:nvPr/>
              </p14:nvContentPartPr>
              <p14:xfrm>
                <a:off x="4660896" y="1027560"/>
                <a:ext cx="294120" cy="53640"/>
              </p14:xfrm>
            </p:contentPart>
          </mc:Choice>
          <mc:Fallback xmlns="">
            <p:pic>
              <p:nvPicPr>
                <p:cNvPr id="246" name="Input penna 245">
                  <a:extLst>
                    <a:ext uri="{FF2B5EF4-FFF2-40B4-BE49-F238E27FC236}">
                      <a16:creationId xmlns:a16="http://schemas.microsoft.com/office/drawing/2014/main" id="{677CB670-72B3-7844-A70C-F6BCF568F77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653336" y="1020000"/>
                  <a:ext cx="30924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6B4DA628-3E31-CA41-BBEE-BC699399C509}"/>
                    </a:ext>
                  </a:extLst>
                </p14:cNvPr>
                <p14:cNvContentPartPr/>
                <p14:nvPr/>
              </p14:nvContentPartPr>
              <p14:xfrm>
                <a:off x="4935576" y="774480"/>
                <a:ext cx="550440" cy="42948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6B4DA628-3E31-CA41-BBEE-BC699399C50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928016" y="766920"/>
                  <a:ext cx="56556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F5CB2A07-7E2F-D848-8553-541DD7ACB278}"/>
                    </a:ext>
                  </a:extLst>
                </p14:cNvPr>
                <p14:cNvContentPartPr/>
                <p14:nvPr/>
              </p14:nvContentPartPr>
              <p14:xfrm>
                <a:off x="5476296" y="778440"/>
                <a:ext cx="360" cy="36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F5CB2A07-7E2F-D848-8553-541DD7ACB27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468736" y="77088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791F6FB4-7150-8449-BD42-5E768904F436}"/>
                    </a:ext>
                  </a:extLst>
                </p14:cNvPr>
                <p14:cNvContentPartPr/>
                <p14:nvPr/>
              </p14:nvContentPartPr>
              <p14:xfrm>
                <a:off x="5462256" y="765840"/>
                <a:ext cx="313200" cy="44604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791F6FB4-7150-8449-BD42-5E768904F43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54696" y="758280"/>
                  <a:ext cx="32832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50" name="Input penna 249">
                  <a:extLst>
                    <a:ext uri="{FF2B5EF4-FFF2-40B4-BE49-F238E27FC236}">
                      <a16:creationId xmlns:a16="http://schemas.microsoft.com/office/drawing/2014/main" id="{961D9E8B-4411-AE43-8687-AFD79CDE22CF}"/>
                    </a:ext>
                  </a:extLst>
                </p14:cNvPr>
                <p14:cNvContentPartPr/>
                <p14:nvPr/>
              </p14:nvContentPartPr>
              <p14:xfrm>
                <a:off x="5718216" y="1055640"/>
                <a:ext cx="131760" cy="144360"/>
              </p14:xfrm>
            </p:contentPart>
          </mc:Choice>
          <mc:Fallback xmlns="">
            <p:pic>
              <p:nvPicPr>
                <p:cNvPr id="250" name="Input penna 249">
                  <a:extLst>
                    <a:ext uri="{FF2B5EF4-FFF2-40B4-BE49-F238E27FC236}">
                      <a16:creationId xmlns:a16="http://schemas.microsoft.com/office/drawing/2014/main" id="{961D9E8B-4411-AE43-8687-AFD79CDE22CF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710656" y="1048080"/>
                  <a:ext cx="1465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D8E515FF-A17C-EE43-BE3B-8416FEB5EC72}"/>
                    </a:ext>
                  </a:extLst>
                </p14:cNvPr>
                <p14:cNvContentPartPr/>
                <p14:nvPr/>
              </p14:nvContentPartPr>
              <p14:xfrm>
                <a:off x="5772936" y="676560"/>
                <a:ext cx="36360" cy="2592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D8E515FF-A17C-EE43-BE3B-8416FEB5EC7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765376" y="669000"/>
                  <a:ext cx="514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53" name="Input penna 252">
                  <a:extLst>
                    <a:ext uri="{FF2B5EF4-FFF2-40B4-BE49-F238E27FC236}">
                      <a16:creationId xmlns:a16="http://schemas.microsoft.com/office/drawing/2014/main" id="{C84D5EB4-DEB1-E34B-B56D-A0CAC93987F7}"/>
                    </a:ext>
                  </a:extLst>
                </p14:cNvPr>
                <p14:cNvContentPartPr/>
                <p14:nvPr/>
              </p14:nvContentPartPr>
              <p14:xfrm>
                <a:off x="1417656" y="1421040"/>
                <a:ext cx="815760" cy="1236600"/>
              </p14:xfrm>
            </p:contentPart>
          </mc:Choice>
          <mc:Fallback xmlns="">
            <p:pic>
              <p:nvPicPr>
                <p:cNvPr id="253" name="Input penna 252">
                  <a:extLst>
                    <a:ext uri="{FF2B5EF4-FFF2-40B4-BE49-F238E27FC236}">
                      <a16:creationId xmlns:a16="http://schemas.microsoft.com/office/drawing/2014/main" id="{C84D5EB4-DEB1-E34B-B56D-A0CAC93987F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410096" y="1413480"/>
                  <a:ext cx="830880" cy="12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55" name="Input penna 254">
                  <a:extLst>
                    <a:ext uri="{FF2B5EF4-FFF2-40B4-BE49-F238E27FC236}">
                      <a16:creationId xmlns:a16="http://schemas.microsoft.com/office/drawing/2014/main" id="{68BF313E-8489-E343-902C-2FABF7D4E491}"/>
                    </a:ext>
                  </a:extLst>
                </p14:cNvPr>
                <p14:cNvContentPartPr/>
                <p14:nvPr/>
              </p14:nvContentPartPr>
              <p14:xfrm>
                <a:off x="2266896" y="816600"/>
                <a:ext cx="1440" cy="1440"/>
              </p14:xfrm>
            </p:contentPart>
          </mc:Choice>
          <mc:Fallback xmlns="">
            <p:pic>
              <p:nvPicPr>
                <p:cNvPr id="255" name="Input penna 254">
                  <a:extLst>
                    <a:ext uri="{FF2B5EF4-FFF2-40B4-BE49-F238E27FC236}">
                      <a16:creationId xmlns:a16="http://schemas.microsoft.com/office/drawing/2014/main" id="{68BF313E-8489-E343-902C-2FABF7D4E49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259336" y="809040"/>
                  <a:ext cx="1656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56" name="Input penna 255">
                  <a:extLst>
                    <a:ext uri="{FF2B5EF4-FFF2-40B4-BE49-F238E27FC236}">
                      <a16:creationId xmlns:a16="http://schemas.microsoft.com/office/drawing/2014/main" id="{D2B56F1C-DD28-BC41-AA52-1B84E5E4479F}"/>
                    </a:ext>
                  </a:extLst>
                </p14:cNvPr>
                <p14:cNvContentPartPr/>
                <p14:nvPr/>
              </p14:nvContentPartPr>
              <p14:xfrm>
                <a:off x="2209656" y="822000"/>
                <a:ext cx="308520" cy="394920"/>
              </p14:xfrm>
            </p:contentPart>
          </mc:Choice>
          <mc:Fallback xmlns="">
            <p:pic>
              <p:nvPicPr>
                <p:cNvPr id="256" name="Input penna 255">
                  <a:extLst>
                    <a:ext uri="{FF2B5EF4-FFF2-40B4-BE49-F238E27FC236}">
                      <a16:creationId xmlns:a16="http://schemas.microsoft.com/office/drawing/2014/main" id="{D2B56F1C-DD28-BC41-AA52-1B84E5E4479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202096" y="814440"/>
                  <a:ext cx="32364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57" name="Input penna 256">
                  <a:extLst>
                    <a:ext uri="{FF2B5EF4-FFF2-40B4-BE49-F238E27FC236}">
                      <a16:creationId xmlns:a16="http://schemas.microsoft.com/office/drawing/2014/main" id="{46A53CAF-0256-6044-BA67-8EBCC094E922}"/>
                    </a:ext>
                  </a:extLst>
                </p14:cNvPr>
                <p14:cNvContentPartPr/>
                <p14:nvPr/>
              </p14:nvContentPartPr>
              <p14:xfrm>
                <a:off x="2571096" y="717960"/>
                <a:ext cx="49320" cy="72360"/>
              </p14:xfrm>
            </p:contentPart>
          </mc:Choice>
          <mc:Fallback xmlns="">
            <p:pic>
              <p:nvPicPr>
                <p:cNvPr id="257" name="Input penna 256">
                  <a:extLst>
                    <a:ext uri="{FF2B5EF4-FFF2-40B4-BE49-F238E27FC236}">
                      <a16:creationId xmlns:a16="http://schemas.microsoft.com/office/drawing/2014/main" id="{46A53CAF-0256-6044-BA67-8EBCC094E92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563536" y="710400"/>
                  <a:ext cx="644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58" name="Input penna 257">
                  <a:extLst>
                    <a:ext uri="{FF2B5EF4-FFF2-40B4-BE49-F238E27FC236}">
                      <a16:creationId xmlns:a16="http://schemas.microsoft.com/office/drawing/2014/main" id="{833E4D8D-6D03-F54C-A609-FE6124788A58}"/>
                    </a:ext>
                  </a:extLst>
                </p14:cNvPr>
                <p14:cNvContentPartPr/>
                <p14:nvPr/>
              </p14:nvContentPartPr>
              <p14:xfrm>
                <a:off x="2559216" y="609240"/>
                <a:ext cx="580320" cy="489960"/>
              </p14:xfrm>
            </p:contentPart>
          </mc:Choice>
          <mc:Fallback xmlns="">
            <p:pic>
              <p:nvPicPr>
                <p:cNvPr id="258" name="Input penna 257">
                  <a:extLst>
                    <a:ext uri="{FF2B5EF4-FFF2-40B4-BE49-F238E27FC236}">
                      <a16:creationId xmlns:a16="http://schemas.microsoft.com/office/drawing/2014/main" id="{833E4D8D-6D03-F54C-A609-FE6124788A5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551656" y="601680"/>
                  <a:ext cx="59544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59" name="Input penna 258">
                  <a:extLst>
                    <a:ext uri="{FF2B5EF4-FFF2-40B4-BE49-F238E27FC236}">
                      <a16:creationId xmlns:a16="http://schemas.microsoft.com/office/drawing/2014/main" id="{3344E47E-F202-374F-A51D-13B80C457A6D}"/>
                    </a:ext>
                  </a:extLst>
                </p14:cNvPr>
                <p14:cNvContentPartPr/>
                <p14:nvPr/>
              </p14:nvContentPartPr>
              <p14:xfrm>
                <a:off x="3251856" y="495480"/>
                <a:ext cx="76680" cy="237960"/>
              </p14:xfrm>
            </p:contentPart>
          </mc:Choice>
          <mc:Fallback xmlns="">
            <p:pic>
              <p:nvPicPr>
                <p:cNvPr id="259" name="Input penna 258">
                  <a:extLst>
                    <a:ext uri="{FF2B5EF4-FFF2-40B4-BE49-F238E27FC236}">
                      <a16:creationId xmlns:a16="http://schemas.microsoft.com/office/drawing/2014/main" id="{3344E47E-F202-374F-A51D-13B80C457A6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244296" y="487920"/>
                  <a:ext cx="918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60" name="Input penna 259">
                  <a:extLst>
                    <a:ext uri="{FF2B5EF4-FFF2-40B4-BE49-F238E27FC236}">
                      <a16:creationId xmlns:a16="http://schemas.microsoft.com/office/drawing/2014/main" id="{F986A65A-DEAF-D640-9266-2118CF0C01AA}"/>
                    </a:ext>
                  </a:extLst>
                </p14:cNvPr>
                <p14:cNvContentPartPr/>
                <p14:nvPr/>
              </p14:nvContentPartPr>
              <p14:xfrm>
                <a:off x="3256176" y="726600"/>
                <a:ext cx="151920" cy="265320"/>
              </p14:xfrm>
            </p:contentPart>
          </mc:Choice>
          <mc:Fallback xmlns="">
            <p:pic>
              <p:nvPicPr>
                <p:cNvPr id="260" name="Input penna 259">
                  <a:extLst>
                    <a:ext uri="{FF2B5EF4-FFF2-40B4-BE49-F238E27FC236}">
                      <a16:creationId xmlns:a16="http://schemas.microsoft.com/office/drawing/2014/main" id="{F986A65A-DEAF-D640-9266-2118CF0C01AA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248616" y="719040"/>
                  <a:ext cx="1670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63" name="Input penna 262">
                  <a:extLst>
                    <a:ext uri="{FF2B5EF4-FFF2-40B4-BE49-F238E27FC236}">
                      <a16:creationId xmlns:a16="http://schemas.microsoft.com/office/drawing/2014/main" id="{E8E6CE47-54A3-604E-BBA4-D1356052FD91}"/>
                    </a:ext>
                  </a:extLst>
                </p14:cNvPr>
                <p14:cNvContentPartPr/>
                <p14:nvPr/>
              </p14:nvContentPartPr>
              <p14:xfrm>
                <a:off x="1692336" y="2684640"/>
                <a:ext cx="25920" cy="54360"/>
              </p14:xfrm>
            </p:contentPart>
          </mc:Choice>
          <mc:Fallback xmlns="">
            <p:pic>
              <p:nvPicPr>
                <p:cNvPr id="263" name="Input penna 262">
                  <a:extLst>
                    <a:ext uri="{FF2B5EF4-FFF2-40B4-BE49-F238E27FC236}">
                      <a16:creationId xmlns:a16="http://schemas.microsoft.com/office/drawing/2014/main" id="{E8E6CE47-54A3-604E-BBA4-D1356052FD9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684776" y="2677080"/>
                  <a:ext cx="410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65" name="Input penna 264">
                  <a:extLst>
                    <a:ext uri="{FF2B5EF4-FFF2-40B4-BE49-F238E27FC236}">
                      <a16:creationId xmlns:a16="http://schemas.microsoft.com/office/drawing/2014/main" id="{F40013A5-C1DF-DE46-896A-AE2573BA8060}"/>
                    </a:ext>
                  </a:extLst>
                </p14:cNvPr>
                <p14:cNvContentPartPr/>
                <p14:nvPr/>
              </p14:nvContentPartPr>
              <p14:xfrm>
                <a:off x="603696" y="2367840"/>
                <a:ext cx="803880" cy="83160"/>
              </p14:xfrm>
            </p:contentPart>
          </mc:Choice>
          <mc:Fallback xmlns="">
            <p:pic>
              <p:nvPicPr>
                <p:cNvPr id="265" name="Input penna 264">
                  <a:extLst>
                    <a:ext uri="{FF2B5EF4-FFF2-40B4-BE49-F238E27FC236}">
                      <a16:creationId xmlns:a16="http://schemas.microsoft.com/office/drawing/2014/main" id="{F40013A5-C1DF-DE46-896A-AE2573BA8060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96136" y="2360280"/>
                  <a:ext cx="8190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67" name="Input penna 266">
                  <a:extLst>
                    <a:ext uri="{FF2B5EF4-FFF2-40B4-BE49-F238E27FC236}">
                      <a16:creationId xmlns:a16="http://schemas.microsoft.com/office/drawing/2014/main" id="{057B1030-DB4D-5B49-BFE7-EAF44976B4BA}"/>
                    </a:ext>
                  </a:extLst>
                </p14:cNvPr>
                <p14:cNvContentPartPr/>
                <p14:nvPr/>
              </p14:nvContentPartPr>
              <p14:xfrm>
                <a:off x="250536" y="2466120"/>
                <a:ext cx="377280" cy="1413720"/>
              </p14:xfrm>
            </p:contentPart>
          </mc:Choice>
          <mc:Fallback xmlns="">
            <p:pic>
              <p:nvPicPr>
                <p:cNvPr id="267" name="Input penna 266">
                  <a:extLst>
                    <a:ext uri="{FF2B5EF4-FFF2-40B4-BE49-F238E27FC236}">
                      <a16:creationId xmlns:a16="http://schemas.microsoft.com/office/drawing/2014/main" id="{057B1030-DB4D-5B49-BFE7-EAF44976B4B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42976" y="2458560"/>
                  <a:ext cx="392400" cy="142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A701DA0D-203A-924C-806F-89C439E079F7}"/>
                    </a:ext>
                  </a:extLst>
                </p14:cNvPr>
                <p14:cNvContentPartPr/>
                <p14:nvPr/>
              </p14:nvContentPartPr>
              <p14:xfrm>
                <a:off x="1390296" y="3369720"/>
                <a:ext cx="231480" cy="23472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A701DA0D-203A-924C-806F-89C439E079F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382736" y="3362160"/>
                  <a:ext cx="2466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EF62854D-BC1B-8B43-9E4C-E77B8BB66D91}"/>
                    </a:ext>
                  </a:extLst>
                </p14:cNvPr>
                <p14:cNvContentPartPr/>
                <p14:nvPr/>
              </p14:nvContentPartPr>
              <p14:xfrm>
                <a:off x="1584336" y="3297720"/>
                <a:ext cx="182880" cy="19620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EF62854D-BC1B-8B43-9E4C-E77B8BB66D91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576776" y="3290160"/>
                  <a:ext cx="1976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54455E9B-2C4E-9C4F-8F57-3CCC5C94BF4F}"/>
                    </a:ext>
                  </a:extLst>
                </p14:cNvPr>
                <p14:cNvContentPartPr/>
                <p14:nvPr/>
              </p14:nvContentPartPr>
              <p14:xfrm>
                <a:off x="1712496" y="3428040"/>
                <a:ext cx="285480" cy="7668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54455E9B-2C4E-9C4F-8F57-3CCC5C94BF4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704936" y="3420480"/>
                  <a:ext cx="3006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1C5E021A-D250-6741-83B8-C9EAF0FACF04}"/>
                    </a:ext>
                  </a:extLst>
                </p14:cNvPr>
                <p14:cNvContentPartPr/>
                <p14:nvPr/>
              </p14:nvContentPartPr>
              <p14:xfrm>
                <a:off x="1523856" y="3262440"/>
                <a:ext cx="27000" cy="16164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1C5E021A-D250-6741-83B8-C9EAF0FACF04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516296" y="3254880"/>
                  <a:ext cx="417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CBBB7685-35F2-8946-8D3C-B3251487076A}"/>
                    </a:ext>
                  </a:extLst>
                </p14:cNvPr>
                <p14:cNvContentPartPr/>
                <p14:nvPr/>
              </p14:nvContentPartPr>
              <p14:xfrm>
                <a:off x="1843896" y="3293400"/>
                <a:ext cx="106200" cy="15516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CBBB7685-35F2-8946-8D3C-B3251487076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836336" y="3285840"/>
                  <a:ext cx="1213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AA6B5144-A2C7-B141-A078-83260EC4B153}"/>
                    </a:ext>
                  </a:extLst>
                </p14:cNvPr>
                <p14:cNvContentPartPr/>
                <p14:nvPr/>
              </p14:nvContentPartPr>
              <p14:xfrm>
                <a:off x="1430616" y="3459000"/>
                <a:ext cx="128520" cy="13356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AA6B5144-A2C7-B141-A078-83260EC4B15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423056" y="3451440"/>
                  <a:ext cx="1436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21" name="Input penna 220">
                  <a:extLst>
                    <a:ext uri="{FF2B5EF4-FFF2-40B4-BE49-F238E27FC236}">
                      <a16:creationId xmlns:a16="http://schemas.microsoft.com/office/drawing/2014/main" id="{80BBEFE1-20D6-1843-8988-05E00FA2331D}"/>
                    </a:ext>
                  </a:extLst>
                </p14:cNvPr>
                <p14:cNvContentPartPr/>
                <p14:nvPr/>
              </p14:nvContentPartPr>
              <p14:xfrm>
                <a:off x="1797456" y="3506160"/>
                <a:ext cx="113760" cy="94680"/>
              </p14:xfrm>
            </p:contentPart>
          </mc:Choice>
          <mc:Fallback xmlns="">
            <p:pic>
              <p:nvPicPr>
                <p:cNvPr id="221" name="Input penna 220">
                  <a:extLst>
                    <a:ext uri="{FF2B5EF4-FFF2-40B4-BE49-F238E27FC236}">
                      <a16:creationId xmlns:a16="http://schemas.microsoft.com/office/drawing/2014/main" id="{80BBEFE1-20D6-1843-8988-05E00FA2331D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789896" y="3498600"/>
                  <a:ext cx="12888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69" name="Input penna 268">
                  <a:extLst>
                    <a:ext uri="{FF2B5EF4-FFF2-40B4-BE49-F238E27FC236}">
                      <a16:creationId xmlns:a16="http://schemas.microsoft.com/office/drawing/2014/main" id="{E9271286-E611-0345-B0F2-329F9AB3CF0C}"/>
                    </a:ext>
                  </a:extLst>
                </p14:cNvPr>
                <p14:cNvContentPartPr/>
                <p14:nvPr/>
              </p14:nvContentPartPr>
              <p14:xfrm>
                <a:off x="1535376" y="3247680"/>
                <a:ext cx="34200" cy="9000"/>
              </p14:xfrm>
            </p:contentPart>
          </mc:Choice>
          <mc:Fallback xmlns="">
            <p:pic>
              <p:nvPicPr>
                <p:cNvPr id="269" name="Input penna 268">
                  <a:extLst>
                    <a:ext uri="{FF2B5EF4-FFF2-40B4-BE49-F238E27FC236}">
                      <a16:creationId xmlns:a16="http://schemas.microsoft.com/office/drawing/2014/main" id="{E9271286-E611-0345-B0F2-329F9AB3CF0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527816" y="3240120"/>
                  <a:ext cx="493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71" name="Input penna 270">
                  <a:extLst>
                    <a:ext uri="{FF2B5EF4-FFF2-40B4-BE49-F238E27FC236}">
                      <a16:creationId xmlns:a16="http://schemas.microsoft.com/office/drawing/2014/main" id="{919FD033-D96C-6542-9411-6B8D6C99D0D4}"/>
                    </a:ext>
                  </a:extLst>
                </p14:cNvPr>
                <p14:cNvContentPartPr/>
                <p14:nvPr/>
              </p14:nvContentPartPr>
              <p14:xfrm>
                <a:off x="1923456" y="2704800"/>
                <a:ext cx="47160" cy="16560"/>
              </p14:xfrm>
            </p:contentPart>
          </mc:Choice>
          <mc:Fallback xmlns="">
            <p:pic>
              <p:nvPicPr>
                <p:cNvPr id="271" name="Input penna 270">
                  <a:extLst>
                    <a:ext uri="{FF2B5EF4-FFF2-40B4-BE49-F238E27FC236}">
                      <a16:creationId xmlns:a16="http://schemas.microsoft.com/office/drawing/2014/main" id="{919FD033-D96C-6542-9411-6B8D6C99D0D4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915896" y="2697240"/>
                  <a:ext cx="619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73" name="Input penna 272">
                  <a:extLst>
                    <a:ext uri="{FF2B5EF4-FFF2-40B4-BE49-F238E27FC236}">
                      <a16:creationId xmlns:a16="http://schemas.microsoft.com/office/drawing/2014/main" id="{7AF6C5D6-FACF-D349-844C-8B4DE32743FE}"/>
                    </a:ext>
                  </a:extLst>
                </p14:cNvPr>
                <p14:cNvContentPartPr/>
                <p14:nvPr/>
              </p14:nvContentPartPr>
              <p14:xfrm>
                <a:off x="2153496" y="2385840"/>
                <a:ext cx="39600" cy="17280"/>
              </p14:xfrm>
            </p:contentPart>
          </mc:Choice>
          <mc:Fallback xmlns="">
            <p:pic>
              <p:nvPicPr>
                <p:cNvPr id="273" name="Input penna 272">
                  <a:extLst>
                    <a:ext uri="{FF2B5EF4-FFF2-40B4-BE49-F238E27FC236}">
                      <a16:creationId xmlns:a16="http://schemas.microsoft.com/office/drawing/2014/main" id="{7AF6C5D6-FACF-D349-844C-8B4DE32743F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145936" y="2378280"/>
                  <a:ext cx="547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75" name="Input penna 274">
                  <a:extLst>
                    <a:ext uri="{FF2B5EF4-FFF2-40B4-BE49-F238E27FC236}">
                      <a16:creationId xmlns:a16="http://schemas.microsoft.com/office/drawing/2014/main" id="{05EEF8A8-815E-0745-9C17-1333CD9E8C5D}"/>
                    </a:ext>
                  </a:extLst>
                </p14:cNvPr>
                <p14:cNvContentPartPr/>
                <p14:nvPr/>
              </p14:nvContentPartPr>
              <p14:xfrm>
                <a:off x="6472776" y="3247680"/>
                <a:ext cx="39600" cy="33120"/>
              </p14:xfrm>
            </p:contentPart>
          </mc:Choice>
          <mc:Fallback xmlns="">
            <p:pic>
              <p:nvPicPr>
                <p:cNvPr id="275" name="Input penna 274">
                  <a:extLst>
                    <a:ext uri="{FF2B5EF4-FFF2-40B4-BE49-F238E27FC236}">
                      <a16:creationId xmlns:a16="http://schemas.microsoft.com/office/drawing/2014/main" id="{05EEF8A8-815E-0745-9C17-1333CD9E8C5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465216" y="3240120"/>
                  <a:ext cx="547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76" name="Input penna 275">
                  <a:extLst>
                    <a:ext uri="{FF2B5EF4-FFF2-40B4-BE49-F238E27FC236}">
                      <a16:creationId xmlns:a16="http://schemas.microsoft.com/office/drawing/2014/main" id="{50517DFB-3DE2-474E-9C62-58697C2C35C9}"/>
                    </a:ext>
                  </a:extLst>
                </p14:cNvPr>
                <p14:cNvContentPartPr/>
                <p14:nvPr/>
              </p14:nvContentPartPr>
              <p14:xfrm>
                <a:off x="6019896" y="2545680"/>
                <a:ext cx="360" cy="360"/>
              </p14:xfrm>
            </p:contentPart>
          </mc:Choice>
          <mc:Fallback xmlns="">
            <p:pic>
              <p:nvPicPr>
                <p:cNvPr id="276" name="Input penna 275">
                  <a:extLst>
                    <a:ext uri="{FF2B5EF4-FFF2-40B4-BE49-F238E27FC236}">
                      <a16:creationId xmlns:a16="http://schemas.microsoft.com/office/drawing/2014/main" id="{50517DFB-3DE2-474E-9C62-58697C2C35C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012336" y="253812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78" name="Input penna 277">
                  <a:extLst>
                    <a:ext uri="{FF2B5EF4-FFF2-40B4-BE49-F238E27FC236}">
                      <a16:creationId xmlns:a16="http://schemas.microsoft.com/office/drawing/2014/main" id="{BBFA73AD-0D23-CF4E-8A32-9C0B2BC89865}"/>
                    </a:ext>
                  </a:extLst>
                </p14:cNvPr>
                <p14:cNvContentPartPr/>
                <p14:nvPr/>
              </p14:nvContentPartPr>
              <p14:xfrm>
                <a:off x="6094056" y="2604000"/>
                <a:ext cx="11880" cy="12960"/>
              </p14:xfrm>
            </p:contentPart>
          </mc:Choice>
          <mc:Fallback xmlns="">
            <p:pic>
              <p:nvPicPr>
                <p:cNvPr id="278" name="Input penna 277">
                  <a:extLst>
                    <a:ext uri="{FF2B5EF4-FFF2-40B4-BE49-F238E27FC236}">
                      <a16:creationId xmlns:a16="http://schemas.microsoft.com/office/drawing/2014/main" id="{BBFA73AD-0D23-CF4E-8A32-9C0B2BC89865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086496" y="2596440"/>
                  <a:ext cx="270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82" name="Input penna 281">
                  <a:extLst>
                    <a:ext uri="{FF2B5EF4-FFF2-40B4-BE49-F238E27FC236}">
                      <a16:creationId xmlns:a16="http://schemas.microsoft.com/office/drawing/2014/main" id="{0AE551BE-6E7E-7641-B2B8-A812C990202F}"/>
                    </a:ext>
                  </a:extLst>
                </p14:cNvPr>
                <p14:cNvContentPartPr/>
                <p14:nvPr/>
              </p14:nvContentPartPr>
              <p14:xfrm>
                <a:off x="6663576" y="2699400"/>
                <a:ext cx="232560" cy="29160"/>
              </p14:xfrm>
            </p:contentPart>
          </mc:Choice>
          <mc:Fallback xmlns="">
            <p:pic>
              <p:nvPicPr>
                <p:cNvPr id="282" name="Input penna 281">
                  <a:extLst>
                    <a:ext uri="{FF2B5EF4-FFF2-40B4-BE49-F238E27FC236}">
                      <a16:creationId xmlns:a16="http://schemas.microsoft.com/office/drawing/2014/main" id="{0AE551BE-6E7E-7641-B2B8-A812C990202F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656016" y="2691840"/>
                  <a:ext cx="2476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83" name="Input penna 282">
                  <a:extLst>
                    <a:ext uri="{FF2B5EF4-FFF2-40B4-BE49-F238E27FC236}">
                      <a16:creationId xmlns:a16="http://schemas.microsoft.com/office/drawing/2014/main" id="{CEFE0432-2156-1643-8E36-F5134E05AFC1}"/>
                    </a:ext>
                  </a:extLst>
                </p14:cNvPr>
                <p14:cNvContentPartPr/>
                <p14:nvPr/>
              </p14:nvContentPartPr>
              <p14:xfrm>
                <a:off x="6778056" y="3421560"/>
                <a:ext cx="235800" cy="61920"/>
              </p14:xfrm>
            </p:contentPart>
          </mc:Choice>
          <mc:Fallback xmlns="">
            <p:pic>
              <p:nvPicPr>
                <p:cNvPr id="283" name="Input penna 282">
                  <a:extLst>
                    <a:ext uri="{FF2B5EF4-FFF2-40B4-BE49-F238E27FC236}">
                      <a16:creationId xmlns:a16="http://schemas.microsoft.com/office/drawing/2014/main" id="{CEFE0432-2156-1643-8E36-F5134E05AFC1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770496" y="3414000"/>
                  <a:ext cx="2509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84" name="Input penna 283">
                  <a:extLst>
                    <a:ext uri="{FF2B5EF4-FFF2-40B4-BE49-F238E27FC236}">
                      <a16:creationId xmlns:a16="http://schemas.microsoft.com/office/drawing/2014/main" id="{2916BB5D-F9A2-C94A-A6C8-BBB8297F83C3}"/>
                    </a:ext>
                  </a:extLst>
                </p14:cNvPr>
                <p14:cNvContentPartPr/>
                <p14:nvPr/>
              </p14:nvContentPartPr>
              <p14:xfrm>
                <a:off x="5889576" y="2237160"/>
                <a:ext cx="352440" cy="11160"/>
              </p14:xfrm>
            </p:contentPart>
          </mc:Choice>
          <mc:Fallback xmlns="">
            <p:pic>
              <p:nvPicPr>
                <p:cNvPr id="284" name="Input penna 283">
                  <a:extLst>
                    <a:ext uri="{FF2B5EF4-FFF2-40B4-BE49-F238E27FC236}">
                      <a16:creationId xmlns:a16="http://schemas.microsoft.com/office/drawing/2014/main" id="{2916BB5D-F9A2-C94A-A6C8-BBB8297F83C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5882016" y="2229600"/>
                  <a:ext cx="3672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85" name="Input penna 284">
                  <a:extLst>
                    <a:ext uri="{FF2B5EF4-FFF2-40B4-BE49-F238E27FC236}">
                      <a16:creationId xmlns:a16="http://schemas.microsoft.com/office/drawing/2014/main" id="{9909163E-D24C-BF4D-889A-6079E3B75086}"/>
                    </a:ext>
                  </a:extLst>
                </p14:cNvPr>
                <p14:cNvContentPartPr/>
                <p14:nvPr/>
              </p14:nvContentPartPr>
              <p14:xfrm>
                <a:off x="6001896" y="2340120"/>
                <a:ext cx="197640" cy="36360"/>
              </p14:xfrm>
            </p:contentPart>
          </mc:Choice>
          <mc:Fallback xmlns="">
            <p:pic>
              <p:nvPicPr>
                <p:cNvPr id="285" name="Input penna 284">
                  <a:extLst>
                    <a:ext uri="{FF2B5EF4-FFF2-40B4-BE49-F238E27FC236}">
                      <a16:creationId xmlns:a16="http://schemas.microsoft.com/office/drawing/2014/main" id="{9909163E-D24C-BF4D-889A-6079E3B75086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5994336" y="2332560"/>
                  <a:ext cx="2127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86" name="Input penna 285">
                  <a:extLst>
                    <a:ext uri="{FF2B5EF4-FFF2-40B4-BE49-F238E27FC236}">
                      <a16:creationId xmlns:a16="http://schemas.microsoft.com/office/drawing/2014/main" id="{6BF4DECF-F885-0745-8C42-4F8B752C2208}"/>
                    </a:ext>
                  </a:extLst>
                </p14:cNvPr>
                <p14:cNvContentPartPr/>
                <p14:nvPr/>
              </p14:nvContentPartPr>
              <p14:xfrm>
                <a:off x="6009456" y="2297280"/>
                <a:ext cx="240840" cy="14760"/>
              </p14:xfrm>
            </p:contentPart>
          </mc:Choice>
          <mc:Fallback xmlns="">
            <p:pic>
              <p:nvPicPr>
                <p:cNvPr id="286" name="Input penna 285">
                  <a:extLst>
                    <a:ext uri="{FF2B5EF4-FFF2-40B4-BE49-F238E27FC236}">
                      <a16:creationId xmlns:a16="http://schemas.microsoft.com/office/drawing/2014/main" id="{6BF4DECF-F885-0745-8C42-4F8B752C2208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001896" y="2289720"/>
                  <a:ext cx="255960" cy="29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168653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A48F2437-ED90-774A-A015-D169F39337EE}"/>
                  </a:ext>
                </a:extLst>
              </p14:cNvPr>
              <p14:cNvContentPartPr/>
              <p14:nvPr/>
            </p14:nvContentPartPr>
            <p14:xfrm>
              <a:off x="561576" y="1569360"/>
              <a:ext cx="5919480" cy="75528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A48F2437-ED90-774A-A015-D169F39337E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4016" y="1561800"/>
                <a:ext cx="5934600" cy="77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9E147EA7-6908-474C-8922-13F9BEB6C4B4}"/>
                  </a:ext>
                </a:extLst>
              </p14:cNvPr>
              <p14:cNvContentPartPr/>
              <p14:nvPr/>
            </p14:nvContentPartPr>
            <p14:xfrm>
              <a:off x="1063056" y="1719840"/>
              <a:ext cx="267480" cy="26100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9E147EA7-6908-474C-8922-13F9BEB6C4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5496" y="1712280"/>
                <a:ext cx="2826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F2B011A2-F36A-B44D-A372-7BC3CAEF8071}"/>
                  </a:ext>
                </a:extLst>
              </p14:cNvPr>
              <p14:cNvContentPartPr/>
              <p14:nvPr/>
            </p14:nvContentPartPr>
            <p14:xfrm>
              <a:off x="6027816" y="1786800"/>
              <a:ext cx="237960" cy="31932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F2B011A2-F36A-B44D-A372-7BC3CAEF80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20256" y="1779240"/>
                <a:ext cx="25272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7109B726-1C38-3245-9090-0E3FED4A34C3}"/>
                  </a:ext>
                </a:extLst>
              </p14:cNvPr>
              <p14:cNvContentPartPr/>
              <p14:nvPr/>
            </p14:nvContentPartPr>
            <p14:xfrm>
              <a:off x="711336" y="1160040"/>
              <a:ext cx="9720" cy="3528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7109B726-1C38-3245-9090-0E3FED4A34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3776" y="1152480"/>
                <a:ext cx="2484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17AFA84B-0AD9-014F-BF94-17F15D22A8A4}"/>
                  </a:ext>
                </a:extLst>
              </p14:cNvPr>
              <p14:cNvContentPartPr/>
              <p14:nvPr/>
            </p14:nvContentPartPr>
            <p14:xfrm>
              <a:off x="597576" y="1209000"/>
              <a:ext cx="5498280" cy="14256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17AFA84B-0AD9-014F-BF94-17F15D22A8A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0376" y="1201440"/>
                <a:ext cx="55134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3401BE30-706C-1C4C-BB5E-130D8EDA3D57}"/>
                  </a:ext>
                </a:extLst>
              </p14:cNvPr>
              <p14:cNvContentPartPr/>
              <p14:nvPr/>
            </p14:nvContentPartPr>
            <p14:xfrm>
              <a:off x="6165696" y="1010640"/>
              <a:ext cx="360720" cy="35964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3401BE30-706C-1C4C-BB5E-130D8EDA3D5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58136" y="1003080"/>
                <a:ext cx="375840" cy="37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EC398A9D-6B36-1C46-A90E-8ECD9D6B5E53}"/>
                  </a:ext>
                </a:extLst>
              </p14:cNvPr>
              <p14:cNvContentPartPr/>
              <p14:nvPr/>
            </p14:nvContentPartPr>
            <p14:xfrm>
              <a:off x="6651336" y="1196400"/>
              <a:ext cx="471240" cy="16740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EC398A9D-6B36-1C46-A90E-8ECD9D6B5E5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43776" y="1189200"/>
                <a:ext cx="48600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8856437C-118D-514B-A77C-28F38F678A79}"/>
                  </a:ext>
                </a:extLst>
              </p14:cNvPr>
              <p14:cNvContentPartPr/>
              <p14:nvPr/>
            </p14:nvContentPartPr>
            <p14:xfrm>
              <a:off x="3354096" y="1542720"/>
              <a:ext cx="87840" cy="9468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8856437C-118D-514B-A77C-28F38F678A7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46536" y="1535160"/>
                <a:ext cx="1029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6" name="Input penna 75">
                <a:extLst>
                  <a:ext uri="{FF2B5EF4-FFF2-40B4-BE49-F238E27FC236}">
                    <a16:creationId xmlns:a16="http://schemas.microsoft.com/office/drawing/2014/main" id="{55D58D4F-CD86-0049-8C74-DFE0B416EDE1}"/>
                  </a:ext>
                </a:extLst>
              </p14:cNvPr>
              <p14:cNvContentPartPr/>
              <p14:nvPr/>
            </p14:nvContentPartPr>
            <p14:xfrm>
              <a:off x="1770456" y="2181000"/>
              <a:ext cx="87480" cy="296280"/>
            </p14:xfrm>
          </p:contentPart>
        </mc:Choice>
        <mc:Fallback xmlns="">
          <p:pic>
            <p:nvPicPr>
              <p:cNvPr id="76" name="Input penna 75">
                <a:extLst>
                  <a:ext uri="{FF2B5EF4-FFF2-40B4-BE49-F238E27FC236}">
                    <a16:creationId xmlns:a16="http://schemas.microsoft.com/office/drawing/2014/main" id="{55D58D4F-CD86-0049-8C74-DFE0B416EDE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62896" y="2173440"/>
                <a:ext cx="102240" cy="31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2" name="Gruppo 91">
            <a:extLst>
              <a:ext uri="{FF2B5EF4-FFF2-40B4-BE49-F238E27FC236}">
                <a16:creationId xmlns:a16="http://schemas.microsoft.com/office/drawing/2014/main" id="{F5843BC6-DF72-2A4A-A537-C3D135280458}"/>
              </a:ext>
            </a:extLst>
          </p:cNvPr>
          <p:cNvGrpSpPr/>
          <p:nvPr/>
        </p:nvGrpSpPr>
        <p:grpSpPr>
          <a:xfrm>
            <a:off x="1377696" y="2301960"/>
            <a:ext cx="653760" cy="172080"/>
            <a:chOff x="1377696" y="2301960"/>
            <a:chExt cx="653760" cy="17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B330E3DD-D6FD-CC4D-BE8C-F01995E070D7}"/>
                    </a:ext>
                  </a:extLst>
                </p14:cNvPr>
                <p14:cNvContentPartPr/>
                <p14:nvPr/>
              </p14:nvContentPartPr>
              <p14:xfrm>
                <a:off x="2026776" y="2307360"/>
                <a:ext cx="4680" cy="1008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B330E3DD-D6FD-CC4D-BE8C-F01995E070D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19216" y="2299800"/>
                  <a:ext cx="198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30CB33C0-711D-5946-96F3-6D89EC58D7B8}"/>
                    </a:ext>
                  </a:extLst>
                </p14:cNvPr>
                <p14:cNvContentPartPr/>
                <p14:nvPr/>
              </p14:nvContentPartPr>
              <p14:xfrm>
                <a:off x="1386696" y="2303040"/>
                <a:ext cx="38520" cy="17100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30CB33C0-711D-5946-96F3-6D89EC58D7B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379136" y="2295480"/>
                  <a:ext cx="536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FE587EA8-4440-0048-862F-563C8ABEEFA7}"/>
                    </a:ext>
                  </a:extLst>
                </p14:cNvPr>
                <p14:cNvContentPartPr/>
                <p14:nvPr/>
              </p14:nvContentPartPr>
              <p14:xfrm>
                <a:off x="1377696" y="2301960"/>
                <a:ext cx="460800" cy="11916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FE587EA8-4440-0048-862F-563C8ABEEFA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370136" y="2294400"/>
                  <a:ext cx="475920" cy="134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3" name="Input penna 92">
                <a:extLst>
                  <a:ext uri="{FF2B5EF4-FFF2-40B4-BE49-F238E27FC236}">
                    <a16:creationId xmlns:a16="http://schemas.microsoft.com/office/drawing/2014/main" id="{CAF32A1E-4924-CB4D-B25C-604125715E81}"/>
                  </a:ext>
                </a:extLst>
              </p14:cNvPr>
              <p14:cNvContentPartPr/>
              <p14:nvPr/>
            </p14:nvContentPartPr>
            <p14:xfrm>
              <a:off x="5179656" y="2249040"/>
              <a:ext cx="347040" cy="136080"/>
            </p14:xfrm>
          </p:contentPart>
        </mc:Choice>
        <mc:Fallback xmlns="">
          <p:pic>
            <p:nvPicPr>
              <p:cNvPr id="93" name="Input penna 92">
                <a:extLst>
                  <a:ext uri="{FF2B5EF4-FFF2-40B4-BE49-F238E27FC236}">
                    <a16:creationId xmlns:a16="http://schemas.microsoft.com/office/drawing/2014/main" id="{CAF32A1E-4924-CB4D-B25C-604125715E8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72096" y="2241480"/>
                <a:ext cx="36216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751ED72B-6A4F-8046-8694-A91DA5363ACB}"/>
                  </a:ext>
                </a:extLst>
              </p14:cNvPr>
              <p14:cNvContentPartPr/>
              <p14:nvPr/>
            </p14:nvContentPartPr>
            <p14:xfrm>
              <a:off x="2940816" y="1830360"/>
              <a:ext cx="32040" cy="29232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751ED72B-6A4F-8046-8694-A91DA5363AC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33256" y="1822800"/>
                <a:ext cx="471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4" name="Input penna 73">
                <a:extLst>
                  <a:ext uri="{FF2B5EF4-FFF2-40B4-BE49-F238E27FC236}">
                    <a16:creationId xmlns:a16="http://schemas.microsoft.com/office/drawing/2014/main" id="{3597988F-8F15-884B-B363-425C5AC070F0}"/>
                  </a:ext>
                </a:extLst>
              </p14:cNvPr>
              <p14:cNvContentPartPr/>
              <p14:nvPr/>
            </p14:nvContentPartPr>
            <p14:xfrm>
              <a:off x="2418096" y="2049600"/>
              <a:ext cx="34200" cy="340560"/>
            </p14:xfrm>
          </p:contentPart>
        </mc:Choice>
        <mc:Fallback xmlns="">
          <p:pic>
            <p:nvPicPr>
              <p:cNvPr id="74" name="Input penna 73">
                <a:extLst>
                  <a:ext uri="{FF2B5EF4-FFF2-40B4-BE49-F238E27FC236}">
                    <a16:creationId xmlns:a16="http://schemas.microsoft.com/office/drawing/2014/main" id="{3597988F-8F15-884B-B363-425C5AC070F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410536" y="2042040"/>
                <a:ext cx="4932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9E65702D-D927-2140-88CB-96962034870F}"/>
                  </a:ext>
                </a:extLst>
              </p14:cNvPr>
              <p14:cNvContentPartPr/>
              <p14:nvPr/>
            </p14:nvContentPartPr>
            <p14:xfrm>
              <a:off x="2515656" y="2012520"/>
              <a:ext cx="457200" cy="255960"/>
            </p14:xfrm>
          </p:contentPart>
        </mc:Choice>
        <mc:Fallback xmlns=""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9E65702D-D927-2140-88CB-96962034870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08096" y="2004960"/>
                <a:ext cx="4723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A16CEA36-00C5-954A-9A51-081B1E4C610C}"/>
                  </a:ext>
                </a:extLst>
              </p14:cNvPr>
              <p14:cNvContentPartPr/>
              <p14:nvPr/>
            </p14:nvContentPartPr>
            <p14:xfrm>
              <a:off x="3917136" y="1821720"/>
              <a:ext cx="63000" cy="323640"/>
            </p14:xfrm>
          </p:contentPart>
        </mc:Choice>
        <mc:Fallback xmlns=""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A16CEA36-00C5-954A-9A51-081B1E4C61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909576" y="1814160"/>
                <a:ext cx="7812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C6D1ED6A-7479-DE4D-80A8-48A9F95C219C}"/>
                  </a:ext>
                </a:extLst>
              </p14:cNvPr>
              <p14:cNvContentPartPr/>
              <p14:nvPr/>
            </p14:nvContentPartPr>
            <p14:xfrm>
              <a:off x="4463256" y="1968960"/>
              <a:ext cx="113760" cy="30024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C6D1ED6A-7479-DE4D-80A8-48A9F95C219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455696" y="1961400"/>
                <a:ext cx="12888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2" name="Input penna 81">
                <a:extLst>
                  <a:ext uri="{FF2B5EF4-FFF2-40B4-BE49-F238E27FC236}">
                    <a16:creationId xmlns:a16="http://schemas.microsoft.com/office/drawing/2014/main" id="{91FF4A29-012A-C548-9C64-B9442C047544}"/>
                  </a:ext>
                </a:extLst>
              </p14:cNvPr>
              <p14:cNvContentPartPr/>
              <p14:nvPr/>
            </p14:nvContentPartPr>
            <p14:xfrm>
              <a:off x="3967176" y="1951680"/>
              <a:ext cx="640440" cy="261000"/>
            </p14:xfrm>
          </p:contentPart>
        </mc:Choice>
        <mc:Fallback xmlns="">
          <p:pic>
            <p:nvPicPr>
              <p:cNvPr id="82" name="Input penna 81">
                <a:extLst>
                  <a:ext uri="{FF2B5EF4-FFF2-40B4-BE49-F238E27FC236}">
                    <a16:creationId xmlns:a16="http://schemas.microsoft.com/office/drawing/2014/main" id="{91FF4A29-012A-C548-9C64-B9442C04754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959616" y="1944120"/>
                <a:ext cx="65556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C2A1CDF4-A33F-8F43-9791-181A09F32AB4}"/>
                  </a:ext>
                </a:extLst>
              </p14:cNvPr>
              <p14:cNvContentPartPr/>
              <p14:nvPr/>
            </p14:nvContentPartPr>
            <p14:xfrm>
              <a:off x="3413496" y="1575840"/>
              <a:ext cx="60840" cy="347040"/>
            </p14:xfrm>
          </p:contentPart>
        </mc:Choice>
        <mc:Fallback xmlns=""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C2A1CDF4-A33F-8F43-9791-181A09F32AB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05936" y="1568280"/>
                <a:ext cx="759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2" name="Input penna 101">
                <a:extLst>
                  <a:ext uri="{FF2B5EF4-FFF2-40B4-BE49-F238E27FC236}">
                    <a16:creationId xmlns:a16="http://schemas.microsoft.com/office/drawing/2014/main" id="{4C607CE9-6CF8-B043-820E-DE53BEAB0AB7}"/>
                  </a:ext>
                </a:extLst>
              </p14:cNvPr>
              <p14:cNvContentPartPr/>
              <p14:nvPr/>
            </p14:nvContentPartPr>
            <p14:xfrm>
              <a:off x="3462456" y="1507800"/>
              <a:ext cx="2294640" cy="93600"/>
            </p14:xfrm>
          </p:contentPart>
        </mc:Choice>
        <mc:Fallback xmlns="">
          <p:pic>
            <p:nvPicPr>
              <p:cNvPr id="102" name="Input penna 101">
                <a:extLst>
                  <a:ext uri="{FF2B5EF4-FFF2-40B4-BE49-F238E27FC236}">
                    <a16:creationId xmlns:a16="http://schemas.microsoft.com/office/drawing/2014/main" id="{4C607CE9-6CF8-B043-820E-DE53BEAB0AB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454896" y="1500240"/>
                <a:ext cx="23097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11" name="Input penna 110">
                <a:extLst>
                  <a:ext uri="{FF2B5EF4-FFF2-40B4-BE49-F238E27FC236}">
                    <a16:creationId xmlns:a16="http://schemas.microsoft.com/office/drawing/2014/main" id="{630A260C-97D2-3440-AE91-DA908CA12264}"/>
                  </a:ext>
                </a:extLst>
              </p14:cNvPr>
              <p14:cNvContentPartPr/>
              <p14:nvPr/>
            </p14:nvContentPartPr>
            <p14:xfrm>
              <a:off x="4908216" y="1822800"/>
              <a:ext cx="210240" cy="163440"/>
            </p14:xfrm>
          </p:contentPart>
        </mc:Choice>
        <mc:Fallback xmlns="">
          <p:pic>
            <p:nvPicPr>
              <p:cNvPr id="111" name="Input penna 110">
                <a:extLst>
                  <a:ext uri="{FF2B5EF4-FFF2-40B4-BE49-F238E27FC236}">
                    <a16:creationId xmlns:a16="http://schemas.microsoft.com/office/drawing/2014/main" id="{630A260C-97D2-3440-AE91-DA908CA1226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01016" y="1815240"/>
                <a:ext cx="22536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13" name="Input penna 112">
                <a:extLst>
                  <a:ext uri="{FF2B5EF4-FFF2-40B4-BE49-F238E27FC236}">
                    <a16:creationId xmlns:a16="http://schemas.microsoft.com/office/drawing/2014/main" id="{B7A4897E-0BF1-9048-BAEE-F3345EF197C9}"/>
                  </a:ext>
                </a:extLst>
              </p14:cNvPr>
              <p14:cNvContentPartPr/>
              <p14:nvPr/>
            </p14:nvContentPartPr>
            <p14:xfrm>
              <a:off x="632856" y="3515880"/>
              <a:ext cx="294120" cy="187920"/>
            </p14:xfrm>
          </p:contentPart>
        </mc:Choice>
        <mc:Fallback xmlns="">
          <p:pic>
            <p:nvPicPr>
              <p:cNvPr id="113" name="Input penna 112">
                <a:extLst>
                  <a:ext uri="{FF2B5EF4-FFF2-40B4-BE49-F238E27FC236}">
                    <a16:creationId xmlns:a16="http://schemas.microsoft.com/office/drawing/2014/main" id="{B7A4897E-0BF1-9048-BAEE-F3345EF197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25296" y="3508320"/>
                <a:ext cx="309240" cy="20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uppo 119">
            <a:extLst>
              <a:ext uri="{FF2B5EF4-FFF2-40B4-BE49-F238E27FC236}">
                <a16:creationId xmlns:a16="http://schemas.microsoft.com/office/drawing/2014/main" id="{6327DCD6-5331-5948-BA1D-D3F2A1F5ED1E}"/>
              </a:ext>
            </a:extLst>
          </p:cNvPr>
          <p:cNvGrpSpPr/>
          <p:nvPr/>
        </p:nvGrpSpPr>
        <p:grpSpPr>
          <a:xfrm>
            <a:off x="2837496" y="1308720"/>
            <a:ext cx="1246320" cy="311760"/>
            <a:chOff x="2837496" y="1308720"/>
            <a:chExt cx="1246320" cy="3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BA24FCDB-20EE-2A40-B186-50A7505E9369}"/>
                    </a:ext>
                  </a:extLst>
                </p14:cNvPr>
                <p14:cNvContentPartPr/>
                <p14:nvPr/>
              </p14:nvContentPartPr>
              <p14:xfrm>
                <a:off x="3367776" y="1310520"/>
                <a:ext cx="51120" cy="2059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BA24FCDB-20EE-2A40-B186-50A7505E936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360576" y="1303320"/>
                  <a:ext cx="662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E9A8568D-9A25-6A40-AFC2-81765C3962EA}"/>
                    </a:ext>
                  </a:extLst>
                </p14:cNvPr>
                <p14:cNvContentPartPr/>
                <p14:nvPr/>
              </p14:nvContentPartPr>
              <p14:xfrm>
                <a:off x="3602136" y="1327800"/>
                <a:ext cx="481680" cy="15192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E9A8568D-9A25-6A40-AFC2-81765C3962E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594576" y="1320240"/>
                  <a:ext cx="4968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3991D0F2-EB11-7A47-950F-F1625CA6E870}"/>
                    </a:ext>
                  </a:extLst>
                </p14:cNvPr>
                <p14:cNvContentPartPr/>
                <p14:nvPr/>
              </p14:nvContentPartPr>
              <p14:xfrm>
                <a:off x="2861256" y="1458120"/>
                <a:ext cx="412920" cy="8316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3991D0F2-EB11-7A47-950F-F1625CA6E87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53696" y="1450560"/>
                  <a:ext cx="4276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1B49D0FC-3EEB-204A-BF64-455B2908B951}"/>
                    </a:ext>
                  </a:extLst>
                </p14:cNvPr>
                <p14:cNvContentPartPr/>
                <p14:nvPr/>
              </p14:nvContentPartPr>
              <p14:xfrm>
                <a:off x="2837496" y="1398720"/>
                <a:ext cx="203400" cy="21096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1B49D0FC-3EEB-204A-BF64-455B2908B95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829936" y="1391160"/>
                  <a:ext cx="21852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9D493ADC-87A5-4947-A3F3-57195B3B333A}"/>
                    </a:ext>
                  </a:extLst>
                </p14:cNvPr>
                <p14:cNvContentPartPr/>
                <p14:nvPr/>
              </p14:nvContentPartPr>
              <p14:xfrm>
                <a:off x="3473976" y="1620120"/>
                <a:ext cx="360" cy="36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9D493ADC-87A5-4947-A3F3-57195B3B333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466416" y="161256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2C12359E-4D33-474E-995C-9E86F475D290}"/>
                    </a:ext>
                  </a:extLst>
                </p14:cNvPr>
                <p14:cNvContentPartPr/>
                <p14:nvPr/>
              </p14:nvContentPartPr>
              <p14:xfrm>
                <a:off x="3431496" y="1308720"/>
                <a:ext cx="11160" cy="1836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2C12359E-4D33-474E-995C-9E86F475D29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423936" y="1301160"/>
                  <a:ext cx="25920" cy="3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uppo 127">
            <a:extLst>
              <a:ext uri="{FF2B5EF4-FFF2-40B4-BE49-F238E27FC236}">
                <a16:creationId xmlns:a16="http://schemas.microsoft.com/office/drawing/2014/main" id="{548C4381-468F-DB4E-9A56-9AE888A9E744}"/>
              </a:ext>
            </a:extLst>
          </p:cNvPr>
          <p:cNvGrpSpPr/>
          <p:nvPr/>
        </p:nvGrpSpPr>
        <p:grpSpPr>
          <a:xfrm>
            <a:off x="1087536" y="3120240"/>
            <a:ext cx="2261520" cy="808200"/>
            <a:chOff x="1087536" y="3120240"/>
            <a:chExt cx="2261520" cy="80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004A5983-84F3-144D-8D0D-1748843A4B86}"/>
                    </a:ext>
                  </a:extLst>
                </p14:cNvPr>
                <p14:cNvContentPartPr/>
                <p14:nvPr/>
              </p14:nvContentPartPr>
              <p14:xfrm>
                <a:off x="1120296" y="3577440"/>
                <a:ext cx="212400" cy="1512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004A5983-84F3-144D-8D0D-1748843A4B8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12736" y="3569880"/>
                  <a:ext cx="2275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E8DF4E33-8B60-614A-A66B-33E5FEB82573}"/>
                    </a:ext>
                  </a:extLst>
                </p14:cNvPr>
                <p14:cNvContentPartPr/>
                <p14:nvPr/>
              </p14:nvContentPartPr>
              <p14:xfrm>
                <a:off x="1087536" y="3659160"/>
                <a:ext cx="247320" cy="2988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E8DF4E33-8B60-614A-A66B-33E5FEB8257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79976" y="3651600"/>
                  <a:ext cx="2624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AF645E50-C26D-2743-8669-0A3431ACF72B}"/>
                    </a:ext>
                  </a:extLst>
                </p14:cNvPr>
                <p14:cNvContentPartPr/>
                <p14:nvPr/>
              </p14:nvContentPartPr>
              <p14:xfrm>
                <a:off x="1535016" y="3415080"/>
                <a:ext cx="264240" cy="33552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AF645E50-C26D-2743-8669-0A3431ACF7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527456" y="3407520"/>
                  <a:ext cx="27936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5C116875-8C88-E64E-9312-F6CE2E6DA762}"/>
                    </a:ext>
                  </a:extLst>
                </p14:cNvPr>
                <p14:cNvContentPartPr/>
                <p14:nvPr/>
              </p14:nvContentPartPr>
              <p14:xfrm>
                <a:off x="1544376" y="3606960"/>
                <a:ext cx="213480" cy="16560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5C116875-8C88-E64E-9312-F6CE2E6DA76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536816" y="3599400"/>
                  <a:ext cx="2286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93F2DD1D-CA47-BF46-B203-C36A18440497}"/>
                    </a:ext>
                  </a:extLst>
                </p14:cNvPr>
                <p14:cNvContentPartPr/>
                <p14:nvPr/>
              </p14:nvContentPartPr>
              <p14:xfrm>
                <a:off x="2017416" y="3120240"/>
                <a:ext cx="1331640" cy="80820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93F2DD1D-CA47-BF46-B203-C36A1844049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009856" y="3113040"/>
                  <a:ext cx="1346760" cy="82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29" name="Input penna 128">
                <a:extLst>
                  <a:ext uri="{FF2B5EF4-FFF2-40B4-BE49-F238E27FC236}">
                    <a16:creationId xmlns:a16="http://schemas.microsoft.com/office/drawing/2014/main" id="{6C7C5D5A-70AB-A94E-B46C-9EBEC74B5563}"/>
                  </a:ext>
                </a:extLst>
              </p14:cNvPr>
              <p14:cNvContentPartPr/>
              <p14:nvPr/>
            </p14:nvContentPartPr>
            <p14:xfrm>
              <a:off x="2388216" y="3531720"/>
              <a:ext cx="863640" cy="400320"/>
            </p14:xfrm>
          </p:contentPart>
        </mc:Choice>
        <mc:Fallback xmlns="">
          <p:pic>
            <p:nvPicPr>
              <p:cNvPr id="129" name="Input penna 128">
                <a:extLst>
                  <a:ext uri="{FF2B5EF4-FFF2-40B4-BE49-F238E27FC236}">
                    <a16:creationId xmlns:a16="http://schemas.microsoft.com/office/drawing/2014/main" id="{6C7C5D5A-70AB-A94E-B46C-9EBEC74B556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380656" y="3524160"/>
                <a:ext cx="878400" cy="41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uppo 138">
            <a:extLst>
              <a:ext uri="{FF2B5EF4-FFF2-40B4-BE49-F238E27FC236}">
                <a16:creationId xmlns:a16="http://schemas.microsoft.com/office/drawing/2014/main" id="{EE68ED03-87E4-C849-B0C5-DD32A25CD3A6}"/>
              </a:ext>
            </a:extLst>
          </p:cNvPr>
          <p:cNvGrpSpPr/>
          <p:nvPr/>
        </p:nvGrpSpPr>
        <p:grpSpPr>
          <a:xfrm>
            <a:off x="3317016" y="3426960"/>
            <a:ext cx="1337400" cy="413640"/>
            <a:chOff x="3317016" y="3426960"/>
            <a:chExt cx="1337400" cy="41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ECCF048A-E71A-604D-A5CA-0CD9251840FF}"/>
                    </a:ext>
                  </a:extLst>
                </p14:cNvPr>
                <p14:cNvContentPartPr/>
                <p14:nvPr/>
              </p14:nvContentPartPr>
              <p14:xfrm>
                <a:off x="3317016" y="3426960"/>
                <a:ext cx="227520" cy="31104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ECCF048A-E71A-604D-A5CA-0CD9251840F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309456" y="3419400"/>
                  <a:ext cx="24264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9E85A95E-A6B3-5942-A0C0-3A2B6406B60C}"/>
                    </a:ext>
                  </a:extLst>
                </p14:cNvPr>
                <p14:cNvContentPartPr/>
                <p14:nvPr/>
              </p14:nvContentPartPr>
              <p14:xfrm>
                <a:off x="3563976" y="3465840"/>
                <a:ext cx="176400" cy="34812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9E85A95E-A6B3-5942-A0C0-3A2B6406B60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556416" y="3458640"/>
                  <a:ext cx="19152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BB95A7CE-FA02-784B-908E-F4F87663489F}"/>
                    </a:ext>
                  </a:extLst>
                </p14:cNvPr>
                <p14:cNvContentPartPr/>
                <p14:nvPr/>
              </p14:nvContentPartPr>
              <p14:xfrm>
                <a:off x="3683856" y="3435240"/>
                <a:ext cx="284400" cy="597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BB95A7CE-FA02-784B-908E-F4F87663489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676296" y="3427680"/>
                  <a:ext cx="2995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0D4FA43D-7A73-7D43-8627-33581F70FC4D}"/>
                    </a:ext>
                  </a:extLst>
                </p14:cNvPr>
                <p14:cNvContentPartPr/>
                <p14:nvPr/>
              </p14:nvContentPartPr>
              <p14:xfrm>
                <a:off x="3786816" y="3438480"/>
                <a:ext cx="383040" cy="40212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0D4FA43D-7A73-7D43-8627-33581F70FC4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779256" y="3430920"/>
                  <a:ext cx="3981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CFAC5DB2-C947-A142-998C-D306127F5033}"/>
                    </a:ext>
                  </a:extLst>
                </p14:cNvPr>
                <p14:cNvContentPartPr/>
                <p14:nvPr/>
              </p14:nvContentPartPr>
              <p14:xfrm>
                <a:off x="4269576" y="3628560"/>
                <a:ext cx="384840" cy="14436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CFAC5DB2-C947-A142-998C-D306127F503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262016" y="3621000"/>
                  <a:ext cx="399960" cy="15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40" name="Input penna 139">
                <a:extLst>
                  <a:ext uri="{FF2B5EF4-FFF2-40B4-BE49-F238E27FC236}">
                    <a16:creationId xmlns:a16="http://schemas.microsoft.com/office/drawing/2014/main" id="{A84F8FAB-A0FD-B647-A868-5C67B9A5AD40}"/>
                  </a:ext>
                </a:extLst>
              </p14:cNvPr>
              <p14:cNvContentPartPr/>
              <p14:nvPr/>
            </p14:nvContentPartPr>
            <p14:xfrm>
              <a:off x="3151776" y="2998560"/>
              <a:ext cx="1530360" cy="151920"/>
            </p14:xfrm>
          </p:contentPart>
        </mc:Choice>
        <mc:Fallback xmlns="">
          <p:pic>
            <p:nvPicPr>
              <p:cNvPr id="140" name="Input penna 139">
                <a:extLst>
                  <a:ext uri="{FF2B5EF4-FFF2-40B4-BE49-F238E27FC236}">
                    <a16:creationId xmlns:a16="http://schemas.microsoft.com/office/drawing/2014/main" id="{A84F8FAB-A0FD-B647-A868-5C67B9A5AD4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144216" y="2991000"/>
                <a:ext cx="1545120" cy="16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5" name="Gruppo 144">
            <a:extLst>
              <a:ext uri="{FF2B5EF4-FFF2-40B4-BE49-F238E27FC236}">
                <a16:creationId xmlns:a16="http://schemas.microsoft.com/office/drawing/2014/main" id="{E58DEB6E-3B02-CF4D-B293-51742A561991}"/>
              </a:ext>
            </a:extLst>
          </p:cNvPr>
          <p:cNvGrpSpPr/>
          <p:nvPr/>
        </p:nvGrpSpPr>
        <p:grpSpPr>
          <a:xfrm>
            <a:off x="5141496" y="3327240"/>
            <a:ext cx="1612080" cy="499320"/>
            <a:chOff x="5141496" y="3327240"/>
            <a:chExt cx="161208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A3F0D62B-F178-3347-94AD-38161DB7D650}"/>
                    </a:ext>
                  </a:extLst>
                </p14:cNvPr>
                <p14:cNvContentPartPr/>
                <p14:nvPr/>
              </p14:nvContentPartPr>
              <p14:xfrm>
                <a:off x="5158776" y="3605520"/>
                <a:ext cx="223200" cy="2196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A3F0D62B-F178-3347-94AD-38161DB7D65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151216" y="3597960"/>
                  <a:ext cx="2383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05AF03A6-A24D-3C4C-98D6-A50E014547B2}"/>
                    </a:ext>
                  </a:extLst>
                </p14:cNvPr>
                <p14:cNvContentPartPr/>
                <p14:nvPr/>
              </p14:nvContentPartPr>
              <p14:xfrm>
                <a:off x="5141496" y="3795600"/>
                <a:ext cx="252720" cy="3096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05AF03A6-A24D-3C4C-98D6-A50E014547B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134296" y="3788400"/>
                  <a:ext cx="2678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0964174D-C52C-6648-918E-6FD09F20CB03}"/>
                    </a:ext>
                  </a:extLst>
                </p14:cNvPr>
                <p14:cNvContentPartPr/>
                <p14:nvPr/>
              </p14:nvContentPartPr>
              <p14:xfrm>
                <a:off x="5712096" y="3337320"/>
                <a:ext cx="297360" cy="44712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0964174D-C52C-6648-918E-6FD09F20CB0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704536" y="3329760"/>
                  <a:ext cx="31212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E1F47F32-02E4-7244-97C4-58353F21952D}"/>
                    </a:ext>
                  </a:extLst>
                </p14:cNvPr>
                <p14:cNvContentPartPr/>
                <p14:nvPr/>
              </p14:nvContentPartPr>
              <p14:xfrm>
                <a:off x="6019896" y="3327240"/>
                <a:ext cx="733680" cy="40320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E1F47F32-02E4-7244-97C4-58353F21952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12336" y="3319680"/>
                  <a:ext cx="748440" cy="41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uppo 146">
            <a:extLst>
              <a:ext uri="{FF2B5EF4-FFF2-40B4-BE49-F238E27FC236}">
                <a16:creationId xmlns:a16="http://schemas.microsoft.com/office/drawing/2014/main" id="{40E90137-A229-3B4F-A247-B5DF7BCE1613}"/>
              </a:ext>
            </a:extLst>
          </p:cNvPr>
          <p:cNvGrpSpPr/>
          <p:nvPr/>
        </p:nvGrpSpPr>
        <p:grpSpPr>
          <a:xfrm>
            <a:off x="4916856" y="1357320"/>
            <a:ext cx="785160" cy="1112760"/>
            <a:chOff x="4916856" y="1357320"/>
            <a:chExt cx="785160" cy="111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2C6EF93F-1652-6D47-BCE5-4C7862EFD4E3}"/>
                    </a:ext>
                  </a:extLst>
                </p14:cNvPr>
                <p14:cNvContentPartPr/>
                <p14:nvPr/>
              </p14:nvContentPartPr>
              <p14:xfrm>
                <a:off x="5494656" y="1361640"/>
                <a:ext cx="142560" cy="85896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2C6EF93F-1652-6D47-BCE5-4C7862EFD4E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487096" y="1354080"/>
                  <a:ext cx="157320" cy="87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6E72B88D-02B5-C147-A43A-DF8721400468}"/>
                    </a:ext>
                  </a:extLst>
                </p14:cNvPr>
                <p14:cNvContentPartPr/>
                <p14:nvPr/>
              </p14:nvContentPartPr>
              <p14:xfrm>
                <a:off x="5441736" y="1357320"/>
                <a:ext cx="110520" cy="13896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6E72B88D-02B5-C147-A43A-DF872140046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434176" y="1349760"/>
                  <a:ext cx="12564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543EFA56-1191-EC4A-BB37-910AD63A5DDC}"/>
                    </a:ext>
                  </a:extLst>
                </p14:cNvPr>
                <p14:cNvContentPartPr/>
                <p14:nvPr/>
              </p14:nvContentPartPr>
              <p14:xfrm>
                <a:off x="5540376" y="2057160"/>
                <a:ext cx="161640" cy="15408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543EFA56-1191-EC4A-BB37-910AD63A5DD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532816" y="2049600"/>
                  <a:ext cx="1764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2D0C1438-C9DE-6F48-ABBA-D0AFBA219D35}"/>
                    </a:ext>
                  </a:extLst>
                </p14:cNvPr>
                <p14:cNvContentPartPr/>
                <p14:nvPr/>
              </p14:nvContentPartPr>
              <p14:xfrm>
                <a:off x="5135376" y="2104680"/>
                <a:ext cx="4680" cy="1116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2D0C1438-C9DE-6F48-ABBA-D0AFBA219D3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127816" y="2097120"/>
                  <a:ext cx="198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D855F426-43D0-404A-85D6-8436CEF59628}"/>
                    </a:ext>
                  </a:extLst>
                </p14:cNvPr>
                <p14:cNvContentPartPr/>
                <p14:nvPr/>
              </p14:nvContentPartPr>
              <p14:xfrm>
                <a:off x="5093976" y="2113320"/>
                <a:ext cx="47880" cy="28116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D855F426-43D0-404A-85D6-8436CEF5962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086416" y="2105760"/>
                  <a:ext cx="6264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9268E455-19E8-BF4E-A08B-685955350E39}"/>
                    </a:ext>
                  </a:extLst>
                </p14:cNvPr>
                <p14:cNvContentPartPr/>
                <p14:nvPr/>
              </p14:nvContentPartPr>
              <p14:xfrm>
                <a:off x="4916856" y="2215920"/>
                <a:ext cx="11880" cy="360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9268E455-19E8-BF4E-A08B-685955350E3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909296" y="2208720"/>
                  <a:ext cx="270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5EF4AF45-42C5-DB43-AA80-00FB923CA3A0}"/>
                    </a:ext>
                  </a:extLst>
                </p14:cNvPr>
                <p14:cNvContentPartPr/>
                <p14:nvPr/>
              </p14:nvContentPartPr>
              <p14:xfrm>
                <a:off x="5560536" y="2251200"/>
                <a:ext cx="24840" cy="21888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5EF4AF45-42C5-DB43-AA80-00FB923CA3A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552976" y="2243640"/>
                  <a:ext cx="3996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2942D63D-FD19-9A41-97FB-82554328362D}"/>
                    </a:ext>
                  </a:extLst>
                </p14:cNvPr>
                <p14:cNvContentPartPr/>
                <p14:nvPr/>
              </p14:nvContentPartPr>
              <p14:xfrm>
                <a:off x="5224296" y="1607520"/>
                <a:ext cx="51120" cy="61416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2942D63D-FD19-9A41-97FB-82554328362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16736" y="1599960"/>
                  <a:ext cx="66240" cy="62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59CDA8B2-3F12-DC47-A681-301ADC929BC7}"/>
                    </a:ext>
                  </a:extLst>
                </p14:cNvPr>
                <p14:cNvContentPartPr/>
                <p14:nvPr/>
              </p14:nvContentPartPr>
              <p14:xfrm>
                <a:off x="5115216" y="2028360"/>
                <a:ext cx="184320" cy="16884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59CDA8B2-3F12-DC47-A681-301ADC929BC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107656" y="2020800"/>
                  <a:ext cx="1994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9851BAF3-0E14-A540-B0F7-A5F8114164DA}"/>
                    </a:ext>
                  </a:extLst>
                </p14:cNvPr>
                <p14:cNvContentPartPr/>
                <p14:nvPr/>
              </p14:nvContentPartPr>
              <p14:xfrm>
                <a:off x="5214936" y="1993440"/>
                <a:ext cx="112680" cy="18180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9851BAF3-0E14-A540-B0F7-A5F8114164D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207376" y="1985880"/>
                  <a:ext cx="1278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44C3F670-A55B-134D-AB31-D3CC7B697D5A}"/>
                    </a:ext>
                  </a:extLst>
                </p14:cNvPr>
                <p14:cNvContentPartPr/>
                <p14:nvPr/>
              </p14:nvContentPartPr>
              <p14:xfrm>
                <a:off x="5110896" y="1570440"/>
                <a:ext cx="260280" cy="25488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44C3F670-A55B-134D-AB31-D3CC7B697D5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103336" y="1562880"/>
                  <a:ext cx="2750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2284013A-EAD8-6A42-BEDD-BCC1AB7BCF25}"/>
                    </a:ext>
                  </a:extLst>
                </p14:cNvPr>
                <p14:cNvContentPartPr/>
                <p14:nvPr/>
              </p14:nvContentPartPr>
              <p14:xfrm>
                <a:off x="5224296" y="2191800"/>
                <a:ext cx="4680" cy="360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2284013A-EAD8-6A42-BEDD-BCC1AB7BCF2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216736" y="2184240"/>
                  <a:ext cx="198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20EBE921-8DD4-FB4A-B229-79CACB0B5025}"/>
                    </a:ext>
                  </a:extLst>
                </p14:cNvPr>
                <p14:cNvContentPartPr/>
                <p14:nvPr/>
              </p14:nvContentPartPr>
              <p14:xfrm>
                <a:off x="5228616" y="2195040"/>
                <a:ext cx="360" cy="36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20EBE921-8DD4-FB4A-B229-79CACB0B502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221056" y="218748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360AB50C-FC9D-F841-A3AE-22F80DC772FA}"/>
                    </a:ext>
                  </a:extLst>
                </p14:cNvPr>
                <p14:cNvContentPartPr/>
                <p14:nvPr/>
              </p14:nvContentPartPr>
              <p14:xfrm>
                <a:off x="5307096" y="2227800"/>
                <a:ext cx="65160" cy="1836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360AB50C-FC9D-F841-A3AE-22F80DC772FA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299536" y="2220240"/>
                  <a:ext cx="80280" cy="3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uppo 151">
            <a:extLst>
              <a:ext uri="{FF2B5EF4-FFF2-40B4-BE49-F238E27FC236}">
                <a16:creationId xmlns:a16="http://schemas.microsoft.com/office/drawing/2014/main" id="{E3B63E30-9C61-B64D-9BFE-40DDA27C9D06}"/>
              </a:ext>
            </a:extLst>
          </p:cNvPr>
          <p:cNvGrpSpPr/>
          <p:nvPr/>
        </p:nvGrpSpPr>
        <p:grpSpPr>
          <a:xfrm>
            <a:off x="642216" y="4005480"/>
            <a:ext cx="1266840" cy="381960"/>
            <a:chOff x="642216" y="4005480"/>
            <a:chExt cx="1266840" cy="38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EB0CE03A-BD04-0640-BB8A-2392592ED9AA}"/>
                    </a:ext>
                  </a:extLst>
                </p14:cNvPr>
                <p14:cNvContentPartPr/>
                <p14:nvPr/>
              </p14:nvContentPartPr>
              <p14:xfrm>
                <a:off x="1442856" y="4010880"/>
                <a:ext cx="143640" cy="27288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EB0CE03A-BD04-0640-BB8A-2392592ED9A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435296" y="4003320"/>
                  <a:ext cx="15840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1766BEA3-645B-E143-9BD9-98955C62A7F0}"/>
                    </a:ext>
                  </a:extLst>
                </p14:cNvPr>
                <p14:cNvContentPartPr/>
                <p14:nvPr/>
              </p14:nvContentPartPr>
              <p14:xfrm>
                <a:off x="1610256" y="4027800"/>
                <a:ext cx="161640" cy="29520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1766BEA3-645B-E143-9BD9-98955C62A7F0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602696" y="4020240"/>
                  <a:ext cx="17640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2A31EC1A-6380-CF4E-8222-33E2D04C28DC}"/>
                    </a:ext>
                  </a:extLst>
                </p14:cNvPr>
                <p14:cNvContentPartPr/>
                <p14:nvPr/>
              </p14:nvContentPartPr>
              <p14:xfrm>
                <a:off x="1756416" y="4024560"/>
                <a:ext cx="152640" cy="22752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2A31EC1A-6380-CF4E-8222-33E2D04C28D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748856" y="4017000"/>
                  <a:ext cx="1677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B345FF8B-E6EF-4A4D-B676-6DFAD31CECD2}"/>
                    </a:ext>
                  </a:extLst>
                </p14:cNvPr>
                <p14:cNvContentPartPr/>
                <p14:nvPr/>
              </p14:nvContentPartPr>
              <p14:xfrm>
                <a:off x="642216" y="4044000"/>
                <a:ext cx="190080" cy="31824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B345FF8B-E6EF-4A4D-B676-6DFAD31CECD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34656" y="4036440"/>
                  <a:ext cx="20520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5E75A771-D670-4D4B-83B1-99CA435A94F9}"/>
                    </a:ext>
                  </a:extLst>
                </p14:cNvPr>
                <p14:cNvContentPartPr/>
                <p14:nvPr/>
              </p14:nvContentPartPr>
              <p14:xfrm>
                <a:off x="855336" y="4009800"/>
                <a:ext cx="106200" cy="37764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5E75A771-D670-4D4B-83B1-99CA435A94F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47776" y="4002240"/>
                  <a:ext cx="12132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3F3DB5AD-5724-3B42-9C0C-0783FF422CFB}"/>
                    </a:ext>
                  </a:extLst>
                </p14:cNvPr>
                <p14:cNvContentPartPr/>
                <p14:nvPr/>
              </p14:nvContentPartPr>
              <p14:xfrm>
                <a:off x="1013376" y="4005480"/>
                <a:ext cx="165600" cy="37692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3F3DB5AD-5724-3B42-9C0C-0783FF422CF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05816" y="3998280"/>
                  <a:ext cx="18072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94FDB6AC-6935-7C4D-B866-C94DC083D639}"/>
                    </a:ext>
                  </a:extLst>
                </p14:cNvPr>
                <p14:cNvContentPartPr/>
                <p14:nvPr/>
              </p14:nvContentPartPr>
              <p14:xfrm>
                <a:off x="1259256" y="4180440"/>
                <a:ext cx="160560" cy="7452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94FDB6AC-6935-7C4D-B866-C94DC083D63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251696" y="4172880"/>
                  <a:ext cx="175680" cy="8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uppo 153">
            <a:extLst>
              <a:ext uri="{FF2B5EF4-FFF2-40B4-BE49-F238E27FC236}">
                <a16:creationId xmlns:a16="http://schemas.microsoft.com/office/drawing/2014/main" id="{FCCFFE4E-6F34-5A4C-8D42-F528826C5B60}"/>
              </a:ext>
            </a:extLst>
          </p:cNvPr>
          <p:cNvGrpSpPr/>
          <p:nvPr/>
        </p:nvGrpSpPr>
        <p:grpSpPr>
          <a:xfrm>
            <a:off x="649776" y="218640"/>
            <a:ext cx="3685680" cy="584640"/>
            <a:chOff x="649776" y="218640"/>
            <a:chExt cx="3685680" cy="58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77F4745D-5856-BD4B-92C6-1408E5B27169}"/>
                    </a:ext>
                  </a:extLst>
                </p14:cNvPr>
                <p14:cNvContentPartPr/>
                <p14:nvPr/>
              </p14:nvContentPartPr>
              <p14:xfrm>
                <a:off x="649776" y="348960"/>
                <a:ext cx="387360" cy="29844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77F4745D-5856-BD4B-92C6-1408E5B27169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42216" y="341400"/>
                  <a:ext cx="40248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415CC90D-4FEB-FA4B-AF50-0B5642643504}"/>
                    </a:ext>
                  </a:extLst>
                </p14:cNvPr>
                <p14:cNvContentPartPr/>
                <p14:nvPr/>
              </p14:nvContentPartPr>
              <p14:xfrm>
                <a:off x="1028496" y="480720"/>
                <a:ext cx="151560" cy="16056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415CC90D-4FEB-FA4B-AF50-0B564264350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20936" y="473160"/>
                  <a:ext cx="1666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0615A41A-6EAA-984A-88EA-1F349FD47B9A}"/>
                    </a:ext>
                  </a:extLst>
                </p14:cNvPr>
                <p14:cNvContentPartPr/>
                <p14:nvPr/>
              </p14:nvContentPartPr>
              <p14:xfrm>
                <a:off x="1276176" y="227280"/>
                <a:ext cx="462600" cy="50724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0615A41A-6EAA-984A-88EA-1F349FD47B9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268616" y="219720"/>
                  <a:ext cx="47772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9C6373E1-D9D9-8644-8E23-862BFB2888AF}"/>
                    </a:ext>
                  </a:extLst>
                </p14:cNvPr>
                <p14:cNvContentPartPr/>
                <p14:nvPr/>
              </p14:nvContentPartPr>
              <p14:xfrm>
                <a:off x="1725816" y="218640"/>
                <a:ext cx="307800" cy="54288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9C6373E1-D9D9-8644-8E23-862BFB2888A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718256" y="211080"/>
                  <a:ext cx="32292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B5DC7FEF-5BBA-3D43-AFF3-E11E747B0394}"/>
                    </a:ext>
                  </a:extLst>
                </p14:cNvPr>
                <p14:cNvContentPartPr/>
                <p14:nvPr/>
              </p14:nvContentPartPr>
              <p14:xfrm>
                <a:off x="1740576" y="517800"/>
                <a:ext cx="637560" cy="23472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B5DC7FEF-5BBA-3D43-AFF3-E11E747B039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733016" y="510240"/>
                  <a:ext cx="6526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C239CE75-1D39-6F48-80FE-5799E7409440}"/>
                    </a:ext>
                  </a:extLst>
                </p14:cNvPr>
                <p14:cNvContentPartPr/>
                <p14:nvPr/>
              </p14:nvContentPartPr>
              <p14:xfrm>
                <a:off x="2684136" y="286680"/>
                <a:ext cx="318960" cy="46260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C239CE75-1D39-6F48-80FE-5799E740944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676576" y="279120"/>
                  <a:ext cx="33408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EDFC186C-56A8-F543-8F7E-62A49F508D86}"/>
                    </a:ext>
                  </a:extLst>
                </p14:cNvPr>
                <p14:cNvContentPartPr/>
                <p14:nvPr/>
              </p14:nvContentPartPr>
              <p14:xfrm>
                <a:off x="2815176" y="517800"/>
                <a:ext cx="1520280" cy="28548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EDFC186C-56A8-F543-8F7E-62A49F508D8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807616" y="510240"/>
                  <a:ext cx="153540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1A3600C3-A297-6345-83D5-ADF8E4CC9240}"/>
                    </a:ext>
                  </a:extLst>
                </p14:cNvPr>
                <p14:cNvContentPartPr/>
                <p14:nvPr/>
              </p14:nvContentPartPr>
              <p14:xfrm>
                <a:off x="2421336" y="579000"/>
                <a:ext cx="203040" cy="6516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1A3600C3-A297-6345-83D5-ADF8E4CC9240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413776" y="571800"/>
                  <a:ext cx="217800" cy="80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259534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9" name="Input penna 98">
                <a:extLst>
                  <a:ext uri="{FF2B5EF4-FFF2-40B4-BE49-F238E27FC236}">
                    <a16:creationId xmlns:a16="http://schemas.microsoft.com/office/drawing/2014/main" id="{267BDD0A-0B26-1E42-AE89-3A88F717A698}"/>
                  </a:ext>
                </a:extLst>
              </p14:cNvPr>
              <p14:cNvContentPartPr/>
              <p14:nvPr/>
            </p14:nvContentPartPr>
            <p14:xfrm>
              <a:off x="3427536" y="2149680"/>
              <a:ext cx="43920" cy="2086920"/>
            </p14:xfrm>
          </p:contentPart>
        </mc:Choice>
        <mc:Fallback xmlns="">
          <p:pic>
            <p:nvPicPr>
              <p:cNvPr id="99" name="Input penna 98">
                <a:extLst>
                  <a:ext uri="{FF2B5EF4-FFF2-40B4-BE49-F238E27FC236}">
                    <a16:creationId xmlns:a16="http://schemas.microsoft.com/office/drawing/2014/main" id="{267BDD0A-0B26-1E42-AE89-3A88F717A6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3216" y="2145360"/>
                <a:ext cx="52560" cy="209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uppo 102">
            <a:extLst>
              <a:ext uri="{FF2B5EF4-FFF2-40B4-BE49-F238E27FC236}">
                <a16:creationId xmlns:a16="http://schemas.microsoft.com/office/drawing/2014/main" id="{466DA7A0-34CA-D141-B220-643B0066FD22}"/>
              </a:ext>
            </a:extLst>
          </p:cNvPr>
          <p:cNvGrpSpPr/>
          <p:nvPr/>
        </p:nvGrpSpPr>
        <p:grpSpPr>
          <a:xfrm>
            <a:off x="1087896" y="568560"/>
            <a:ext cx="5414760" cy="4159440"/>
            <a:chOff x="1087896" y="568560"/>
            <a:chExt cx="5414760" cy="415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859AE6BD-79BA-2246-B0CE-39B48B46E3D0}"/>
                    </a:ext>
                  </a:extLst>
                </p14:cNvPr>
                <p14:cNvContentPartPr/>
                <p14:nvPr/>
              </p14:nvContentPartPr>
              <p14:xfrm>
                <a:off x="2673696" y="1732800"/>
                <a:ext cx="122400" cy="130824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859AE6BD-79BA-2246-B0CE-39B48B46E3D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66136" y="1725240"/>
                  <a:ext cx="137520" cy="13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329A368A-BB3E-714C-9D23-14F146DF5A5B}"/>
                    </a:ext>
                  </a:extLst>
                </p14:cNvPr>
                <p14:cNvContentPartPr/>
                <p14:nvPr/>
              </p14:nvContentPartPr>
              <p14:xfrm>
                <a:off x="2159976" y="3194760"/>
                <a:ext cx="3283560" cy="410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329A368A-BB3E-714C-9D23-14F146DF5A5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52416" y="3187200"/>
                  <a:ext cx="32986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7FC39AE6-B19C-8246-AE6F-66ABD010733A}"/>
                    </a:ext>
                  </a:extLst>
                </p14:cNvPr>
                <p14:cNvContentPartPr/>
                <p14:nvPr/>
              </p14:nvContentPartPr>
              <p14:xfrm>
                <a:off x="5572776" y="3258120"/>
                <a:ext cx="84240" cy="146988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7FC39AE6-B19C-8246-AE6F-66ABD010733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65216" y="3250560"/>
                  <a:ext cx="99000" cy="148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51A4DEE9-9B73-EB45-8F22-AFC178B4995B}"/>
                    </a:ext>
                  </a:extLst>
                </p14:cNvPr>
                <p14:cNvContentPartPr/>
                <p14:nvPr/>
              </p14:nvContentPartPr>
              <p14:xfrm>
                <a:off x="5479176" y="3253800"/>
                <a:ext cx="1023480" cy="471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51A4DEE9-9B73-EB45-8F22-AFC178B4995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71616" y="3246240"/>
                  <a:ext cx="10386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3E351CD3-17CD-D048-B717-FB31AA8068F3}"/>
                    </a:ext>
                  </a:extLst>
                </p14:cNvPr>
                <p14:cNvContentPartPr/>
                <p14:nvPr/>
              </p14:nvContentPartPr>
              <p14:xfrm>
                <a:off x="5764296" y="3975960"/>
                <a:ext cx="371880" cy="3312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3E351CD3-17CD-D048-B717-FB31AA8068F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756736" y="3968400"/>
                  <a:ext cx="3870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AB1C779D-66E0-094B-BBD9-675CEC084277}"/>
                    </a:ext>
                  </a:extLst>
                </p14:cNvPr>
                <p14:cNvContentPartPr/>
                <p14:nvPr/>
              </p14:nvContentPartPr>
              <p14:xfrm>
                <a:off x="6024936" y="3825840"/>
                <a:ext cx="341640" cy="2451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AB1C779D-66E0-094B-BBD9-675CEC08427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17376" y="3818280"/>
                  <a:ext cx="3567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EADE47D6-D0F4-0A41-9CC3-DD966DABF4C0}"/>
                    </a:ext>
                  </a:extLst>
                </p14:cNvPr>
                <p14:cNvContentPartPr/>
                <p14:nvPr/>
              </p14:nvContentPartPr>
              <p14:xfrm>
                <a:off x="5006496" y="4091520"/>
                <a:ext cx="430920" cy="702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EADE47D6-D0F4-0A41-9CC3-DD966DABF4C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98936" y="4083960"/>
                  <a:ext cx="4460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BED40E8D-84A2-CE4C-9DCF-B7D853AB199F}"/>
                    </a:ext>
                  </a:extLst>
                </p14:cNvPr>
                <p14:cNvContentPartPr/>
                <p14:nvPr/>
              </p14:nvContentPartPr>
              <p14:xfrm>
                <a:off x="4786536" y="3985680"/>
                <a:ext cx="419760" cy="2534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BED40E8D-84A2-CE4C-9DCF-B7D853AB199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78976" y="3978120"/>
                  <a:ext cx="43488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9B2104C8-D365-3A44-8635-EA6FA45FD9E1}"/>
                    </a:ext>
                  </a:extLst>
                </p14:cNvPr>
                <p14:cNvContentPartPr/>
                <p14:nvPr/>
              </p14:nvContentPartPr>
              <p14:xfrm>
                <a:off x="1955136" y="2432640"/>
                <a:ext cx="500760" cy="1591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9B2104C8-D365-3A44-8635-EA6FA45FD9E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947936" y="2425080"/>
                  <a:ext cx="5158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91EA8B93-A899-A14E-873D-6BF4ECF4D352}"/>
                    </a:ext>
                  </a:extLst>
                </p14:cNvPr>
                <p14:cNvContentPartPr/>
                <p14:nvPr/>
              </p14:nvContentPartPr>
              <p14:xfrm>
                <a:off x="1757136" y="2494920"/>
                <a:ext cx="529200" cy="2224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91EA8B93-A899-A14E-873D-6BF4ECF4D35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749576" y="2487360"/>
                  <a:ext cx="5443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559AF409-6A8B-6A41-90B6-3175FDEBAEC3}"/>
                    </a:ext>
                  </a:extLst>
                </p14:cNvPr>
                <p14:cNvContentPartPr/>
                <p14:nvPr/>
              </p14:nvContentPartPr>
              <p14:xfrm>
                <a:off x="2745336" y="2451360"/>
                <a:ext cx="591480" cy="100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559AF409-6A8B-6A41-90B6-3175FDEBAEC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37776" y="2443800"/>
                  <a:ext cx="6062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1F643955-C7ED-564C-88CF-DA561CFCB188}"/>
                    </a:ext>
                  </a:extLst>
                </p14:cNvPr>
                <p14:cNvContentPartPr/>
                <p14:nvPr/>
              </p14:nvContentPartPr>
              <p14:xfrm>
                <a:off x="3255456" y="2319240"/>
                <a:ext cx="359640" cy="2714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1F643955-C7ED-564C-88CF-DA561CFCB18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47896" y="2311680"/>
                  <a:ext cx="3747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B51AD193-A333-434C-B062-0FF440D692A4}"/>
                    </a:ext>
                  </a:extLst>
                </p14:cNvPr>
                <p14:cNvContentPartPr/>
                <p14:nvPr/>
              </p14:nvContentPartPr>
              <p14:xfrm>
                <a:off x="3561816" y="2629560"/>
                <a:ext cx="1361160" cy="4554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B51AD193-A333-434C-B062-0FF440D692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554256" y="2622000"/>
                  <a:ext cx="137628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A70153F4-E449-9F47-81FA-C0D5A00CA795}"/>
                    </a:ext>
                  </a:extLst>
                </p14:cNvPr>
                <p14:cNvContentPartPr/>
                <p14:nvPr/>
              </p14:nvContentPartPr>
              <p14:xfrm>
                <a:off x="4957536" y="2578800"/>
                <a:ext cx="918360" cy="4194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A70153F4-E449-9F47-81FA-C0D5A00CA79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49976" y="2571240"/>
                  <a:ext cx="93348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0B766E23-5A6B-7D49-9F5D-8D1A4851057D}"/>
                    </a:ext>
                  </a:extLst>
                </p14:cNvPr>
                <p14:cNvContentPartPr/>
                <p14:nvPr/>
              </p14:nvContentPartPr>
              <p14:xfrm>
                <a:off x="2598816" y="1814160"/>
                <a:ext cx="77760" cy="116424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0B766E23-5A6B-7D49-9F5D-8D1A4851057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591256" y="1806600"/>
                  <a:ext cx="92880" cy="11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BA8E84F0-E7C2-E14D-BA40-FED84AB40E69}"/>
                    </a:ext>
                  </a:extLst>
                </p14:cNvPr>
                <p14:cNvContentPartPr/>
                <p14:nvPr/>
              </p14:nvContentPartPr>
              <p14:xfrm>
                <a:off x="5462256" y="3255240"/>
                <a:ext cx="123480" cy="128844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BA8E84F0-E7C2-E14D-BA40-FED84AB40E6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454696" y="3247680"/>
                  <a:ext cx="138240" cy="13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3885E2BE-D453-8F4B-89BD-CCDA09DDC963}"/>
                    </a:ext>
                  </a:extLst>
                </p14:cNvPr>
                <p14:cNvContentPartPr/>
                <p14:nvPr/>
              </p14:nvContentPartPr>
              <p14:xfrm>
                <a:off x="3806976" y="3580320"/>
                <a:ext cx="826920" cy="1368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3885E2BE-D453-8F4B-89BD-CCDA09DDC96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799416" y="3572760"/>
                  <a:ext cx="8420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E264A3F0-2200-D34A-A07E-D60EB9A8C1CC}"/>
                    </a:ext>
                  </a:extLst>
                </p14:cNvPr>
                <p14:cNvContentPartPr/>
                <p14:nvPr/>
              </p14:nvContentPartPr>
              <p14:xfrm>
                <a:off x="3611136" y="3483120"/>
                <a:ext cx="492480" cy="24696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E264A3F0-2200-D34A-A07E-D60EB9A8C1C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603576" y="3475560"/>
                  <a:ext cx="5076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4F1D10FF-E3E8-9648-83CE-24368AE04BD4}"/>
                    </a:ext>
                  </a:extLst>
                </p14:cNvPr>
                <p14:cNvContentPartPr/>
                <p14:nvPr/>
              </p14:nvContentPartPr>
              <p14:xfrm>
                <a:off x="3710856" y="2884080"/>
                <a:ext cx="1036080" cy="2473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4F1D10FF-E3E8-9648-83CE-24368AE04BD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703296" y="2876520"/>
                  <a:ext cx="10512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A5B44D63-DC89-FE4D-B864-DCEBF317C443}"/>
                    </a:ext>
                  </a:extLst>
                </p14:cNvPr>
                <p14:cNvContentPartPr/>
                <p14:nvPr/>
              </p14:nvContentPartPr>
              <p14:xfrm>
                <a:off x="5532456" y="3216000"/>
                <a:ext cx="67680" cy="130932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A5B44D63-DC89-FE4D-B864-DCEBF317C44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524896" y="3208440"/>
                  <a:ext cx="82800" cy="132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CD89B448-58F9-1E49-A7CE-0F7A8CBCA06E}"/>
                    </a:ext>
                  </a:extLst>
                </p14:cNvPr>
                <p14:cNvContentPartPr/>
                <p14:nvPr/>
              </p14:nvContentPartPr>
              <p14:xfrm>
                <a:off x="2618616" y="1866360"/>
                <a:ext cx="130320" cy="138564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CD89B448-58F9-1E49-A7CE-0F7A8CBCA06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611056" y="1858800"/>
                  <a:ext cx="145440" cy="140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4F7690F3-37BC-1140-9C89-855B76E2E79D}"/>
                    </a:ext>
                  </a:extLst>
                </p14:cNvPr>
                <p14:cNvContentPartPr/>
                <p14:nvPr/>
              </p14:nvContentPartPr>
              <p14:xfrm>
                <a:off x="2769096" y="2532720"/>
                <a:ext cx="56160" cy="262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4F7690F3-37BC-1140-9C89-855B76E2E79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761536" y="2525160"/>
                  <a:ext cx="712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1AFB9A64-5BF6-404A-AF79-BFC3F9166851}"/>
                    </a:ext>
                  </a:extLst>
                </p14:cNvPr>
                <p14:cNvContentPartPr/>
                <p14:nvPr/>
              </p14:nvContentPartPr>
              <p14:xfrm>
                <a:off x="5533536" y="3948240"/>
                <a:ext cx="4680" cy="1512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1AFB9A64-5BF6-404A-AF79-BFC3F916685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525976" y="3941040"/>
                  <a:ext cx="198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50D4A291-5A30-5943-BC04-065E0B59FCC2}"/>
                    </a:ext>
                  </a:extLst>
                </p14:cNvPr>
                <p14:cNvContentPartPr/>
                <p14:nvPr/>
              </p14:nvContentPartPr>
              <p14:xfrm>
                <a:off x="2762616" y="2843760"/>
                <a:ext cx="11160" cy="352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50D4A291-5A30-5943-BC04-065E0B59FCC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755416" y="2836200"/>
                  <a:ext cx="262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0356A736-14A9-3342-8932-F6C142B08A88}"/>
                    </a:ext>
                  </a:extLst>
                </p14:cNvPr>
                <p14:cNvContentPartPr/>
                <p14:nvPr/>
              </p14:nvContentPartPr>
              <p14:xfrm>
                <a:off x="5727216" y="3924120"/>
                <a:ext cx="18360" cy="183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0356A736-14A9-3342-8932-F6C142B08A8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20016" y="3916560"/>
                  <a:ext cx="334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9D557F75-B652-974C-90C6-BB5CFE4F2B96}"/>
                    </a:ext>
                  </a:extLst>
                </p14:cNvPr>
                <p14:cNvContentPartPr/>
                <p14:nvPr/>
              </p14:nvContentPartPr>
              <p14:xfrm>
                <a:off x="2664336" y="2039160"/>
                <a:ext cx="29160" cy="3420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9D557F75-B652-974C-90C6-BB5CFE4F2B9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656776" y="2031600"/>
                  <a:ext cx="442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29761DB2-2276-F945-9D3F-37970D30BAB3}"/>
                    </a:ext>
                  </a:extLst>
                </p14:cNvPr>
                <p14:cNvContentPartPr/>
                <p14:nvPr/>
              </p14:nvContentPartPr>
              <p14:xfrm>
                <a:off x="5578896" y="3888120"/>
                <a:ext cx="1440" cy="100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29761DB2-2276-F945-9D3F-37970D30BAB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571336" y="3880560"/>
                  <a:ext cx="165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3E69CAF5-5617-E94E-8576-286044E21B68}"/>
                    </a:ext>
                  </a:extLst>
                </p14:cNvPr>
                <p14:cNvContentPartPr/>
                <p14:nvPr/>
              </p14:nvContentPartPr>
              <p14:xfrm>
                <a:off x="2748216" y="2854560"/>
                <a:ext cx="718200" cy="6937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3E69CAF5-5617-E94E-8576-286044E21B6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740656" y="2847000"/>
                  <a:ext cx="733320" cy="70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8CBF0A3F-EABE-384A-B89A-5FCBEDB4E46F}"/>
                    </a:ext>
                  </a:extLst>
                </p14:cNvPr>
                <p14:cNvContentPartPr/>
                <p14:nvPr/>
              </p14:nvContentPartPr>
              <p14:xfrm>
                <a:off x="3063216" y="2870400"/>
                <a:ext cx="88200" cy="6519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8CBF0A3F-EABE-384A-B89A-5FCBEDB4E46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055656" y="2862840"/>
                  <a:ext cx="103320" cy="66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8C235C74-6204-2146-B28C-BBD3189B5613}"/>
                    </a:ext>
                  </a:extLst>
                </p14:cNvPr>
                <p14:cNvContentPartPr/>
                <p14:nvPr/>
              </p14:nvContentPartPr>
              <p14:xfrm>
                <a:off x="3085536" y="2956080"/>
                <a:ext cx="342720" cy="24840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8C235C74-6204-2146-B28C-BBD3189B561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077976" y="2948520"/>
                  <a:ext cx="3578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93D7404D-329B-424B-A337-CF9A7C21B508}"/>
                    </a:ext>
                  </a:extLst>
                </p14:cNvPr>
                <p14:cNvContentPartPr/>
                <p14:nvPr/>
              </p14:nvContentPartPr>
              <p14:xfrm>
                <a:off x="2778096" y="3225360"/>
                <a:ext cx="291960" cy="20952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93D7404D-329B-424B-A337-CF9A7C21B50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770536" y="3217800"/>
                  <a:ext cx="3070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2AFBE4BD-7DAB-2E41-88AF-C26BC4C1D856}"/>
                    </a:ext>
                  </a:extLst>
                </p14:cNvPr>
                <p14:cNvContentPartPr/>
                <p14:nvPr/>
              </p14:nvContentPartPr>
              <p14:xfrm>
                <a:off x="3426456" y="3261360"/>
                <a:ext cx="55800" cy="1116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2AFBE4BD-7DAB-2E41-88AF-C26BC4C1D85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418896" y="3253800"/>
                  <a:ext cx="709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6A70E06F-AD78-BC40-831E-0423300B2281}"/>
                    </a:ext>
                  </a:extLst>
                </p14:cNvPr>
                <p14:cNvContentPartPr/>
                <p14:nvPr/>
              </p14:nvContentPartPr>
              <p14:xfrm>
                <a:off x="3122616" y="3276120"/>
                <a:ext cx="276840" cy="7884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6A70E06F-AD78-BC40-831E-0423300B228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115056" y="3268920"/>
                  <a:ext cx="2919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DC6B7C7A-67ED-8549-9A76-51D8BA639921}"/>
                    </a:ext>
                  </a:extLst>
                </p14:cNvPr>
                <p14:cNvContentPartPr/>
                <p14:nvPr/>
              </p14:nvContentPartPr>
              <p14:xfrm>
                <a:off x="2863776" y="3088560"/>
                <a:ext cx="232200" cy="669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DC6B7C7A-67ED-8549-9A76-51D8BA63992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856216" y="3081000"/>
                  <a:ext cx="24696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349D840B-9EF6-D044-BCEE-578A2D299629}"/>
                    </a:ext>
                  </a:extLst>
                </p14:cNvPr>
                <p14:cNvContentPartPr/>
                <p14:nvPr/>
              </p14:nvContentPartPr>
              <p14:xfrm>
                <a:off x="2786376" y="3232200"/>
                <a:ext cx="360" cy="36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349D840B-9EF6-D044-BCEE-578A2D29962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778816" y="32246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C92044A2-83E3-6F48-BA1C-F9D9F2CD10A2}"/>
                    </a:ext>
                  </a:extLst>
                </p14:cNvPr>
                <p14:cNvContentPartPr/>
                <p14:nvPr/>
              </p14:nvContentPartPr>
              <p14:xfrm>
                <a:off x="2067816" y="591960"/>
                <a:ext cx="620640" cy="51768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C92044A2-83E3-6F48-BA1C-F9D9F2CD10A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060256" y="584400"/>
                  <a:ext cx="63576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33AA4F1C-13C2-5A4C-B2FE-9085803E44E4}"/>
                    </a:ext>
                  </a:extLst>
                </p14:cNvPr>
                <p14:cNvContentPartPr/>
                <p14:nvPr/>
              </p14:nvContentPartPr>
              <p14:xfrm>
                <a:off x="3011376" y="581880"/>
                <a:ext cx="482760" cy="5173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33AA4F1C-13C2-5A4C-B2FE-9085803E44E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003816" y="574320"/>
                  <a:ext cx="49752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040F6006-2C82-1B47-828C-055CF3EEFB86}"/>
                    </a:ext>
                  </a:extLst>
                </p14:cNvPr>
                <p14:cNvContentPartPr/>
                <p14:nvPr/>
              </p14:nvContentPartPr>
              <p14:xfrm>
                <a:off x="3716256" y="568560"/>
                <a:ext cx="258120" cy="5464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040F6006-2C82-1B47-828C-055CF3EEFB8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708696" y="561000"/>
                  <a:ext cx="27324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6C3C2338-C610-CA48-8F5F-905CECD33FF9}"/>
                    </a:ext>
                  </a:extLst>
                </p14:cNvPr>
                <p14:cNvContentPartPr/>
                <p14:nvPr/>
              </p14:nvContentPartPr>
              <p14:xfrm>
                <a:off x="1087896" y="1598160"/>
                <a:ext cx="3015360" cy="23544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6C3C2338-C610-CA48-8F5F-905CECD33FF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80696" y="1590600"/>
                  <a:ext cx="30304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98A5A5D1-588F-9948-9F5D-A9896D0DC84D}"/>
                    </a:ext>
                  </a:extLst>
                </p14:cNvPr>
                <p14:cNvContentPartPr/>
                <p14:nvPr/>
              </p14:nvContentPartPr>
              <p14:xfrm>
                <a:off x="2173656" y="1238520"/>
                <a:ext cx="51120" cy="50724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98A5A5D1-588F-9948-9F5D-A9896D0DC84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166096" y="1230960"/>
                  <a:ext cx="6624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8125B887-88AC-F543-ABA6-82CAA605E946}"/>
                    </a:ext>
                  </a:extLst>
                </p14:cNvPr>
                <p14:cNvContentPartPr/>
                <p14:nvPr/>
              </p14:nvContentPartPr>
              <p14:xfrm>
                <a:off x="1581456" y="1686720"/>
                <a:ext cx="2568960" cy="19116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8125B887-88AC-F543-ABA6-82CAA605E94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573896" y="1679160"/>
                  <a:ext cx="25837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CE522660-680A-0447-8857-61421E2EB03B}"/>
                    </a:ext>
                  </a:extLst>
                </p14:cNvPr>
                <p14:cNvContentPartPr/>
                <p14:nvPr/>
              </p14:nvContentPartPr>
              <p14:xfrm>
                <a:off x="3040896" y="1247520"/>
                <a:ext cx="281160" cy="42624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CE522660-680A-0447-8857-61421E2EB03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033336" y="1239960"/>
                  <a:ext cx="29628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0C55CB24-9763-584F-86CF-B9C3EBAF6242}"/>
                    </a:ext>
                  </a:extLst>
                </p14:cNvPr>
                <p14:cNvContentPartPr/>
                <p14:nvPr/>
              </p14:nvContentPartPr>
              <p14:xfrm>
                <a:off x="3439416" y="1374960"/>
                <a:ext cx="376560" cy="33912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0C55CB24-9763-584F-86CF-B9C3EBAF624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431856" y="1367400"/>
                  <a:ext cx="3916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4548E205-F6B8-954D-9F10-7423E5D09796}"/>
                    </a:ext>
                  </a:extLst>
                </p14:cNvPr>
                <p14:cNvContentPartPr/>
                <p14:nvPr/>
              </p14:nvContentPartPr>
              <p14:xfrm>
                <a:off x="3389736" y="1473600"/>
                <a:ext cx="228240" cy="5868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4548E205-F6B8-954D-9F10-7423E5D0979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382176" y="1466040"/>
                  <a:ext cx="2433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646C49ED-9600-2841-83CE-721C968A420F}"/>
                    </a:ext>
                  </a:extLst>
                </p14:cNvPr>
                <p14:cNvContentPartPr/>
                <p14:nvPr/>
              </p14:nvContentPartPr>
              <p14:xfrm>
                <a:off x="3442656" y="1351560"/>
                <a:ext cx="376560" cy="1548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646C49ED-9600-2841-83CE-721C968A420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435096" y="1344000"/>
                  <a:ext cx="3916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6D8F4D96-D078-B14B-9ED5-E4264CBF5E2B}"/>
                    </a:ext>
                  </a:extLst>
                </p14:cNvPr>
                <p14:cNvContentPartPr/>
                <p14:nvPr/>
              </p14:nvContentPartPr>
              <p14:xfrm>
                <a:off x="3856296" y="1442640"/>
                <a:ext cx="343800" cy="28224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6D8F4D96-D078-B14B-9ED5-E4264CBF5E2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848736" y="1435080"/>
                  <a:ext cx="35892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D8A703B6-53F1-AE4C-9A9D-1393A3356DF4}"/>
                    </a:ext>
                  </a:extLst>
                </p14:cNvPr>
                <p14:cNvContentPartPr/>
                <p14:nvPr/>
              </p14:nvContentPartPr>
              <p14:xfrm>
                <a:off x="4400256" y="1284960"/>
                <a:ext cx="240840" cy="51480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D8A703B6-53F1-AE4C-9A9D-1393A3356DF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392696" y="1277400"/>
                  <a:ext cx="25596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EC3BE36D-7AE3-FF40-8FF1-BF2F01DE8B08}"/>
                    </a:ext>
                  </a:extLst>
                </p14:cNvPr>
                <p14:cNvContentPartPr/>
                <p14:nvPr/>
              </p14:nvContentPartPr>
              <p14:xfrm>
                <a:off x="2101656" y="1120440"/>
                <a:ext cx="43920" cy="69156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EC3BE36D-7AE3-FF40-8FF1-BF2F01DE8B0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094096" y="1112880"/>
                  <a:ext cx="59040" cy="70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DE1A8796-CA7C-C146-8632-5561226A8E25}"/>
                    </a:ext>
                  </a:extLst>
                </p14:cNvPr>
                <p14:cNvContentPartPr/>
                <p14:nvPr/>
              </p14:nvContentPartPr>
              <p14:xfrm>
                <a:off x="1583256" y="1268760"/>
                <a:ext cx="496440" cy="55440"/>
              </p14:xfrm>
            </p:contentPart>
          </mc:Choice>
          <mc:Fallback xmlns="">
            <p:pic>
              <p:nvPicPr>
                <p:cNvPr id="72" name="Input penna 71">
                  <a:extLst>
                    <a:ext uri="{FF2B5EF4-FFF2-40B4-BE49-F238E27FC236}">
                      <a16:creationId xmlns:a16="http://schemas.microsoft.com/office/drawing/2014/main" id="{DE1A8796-CA7C-C146-8632-5561226A8E2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575696" y="1261200"/>
                  <a:ext cx="51156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CACF21A6-5FC3-054D-9CE2-786257AE40F2}"/>
                    </a:ext>
                  </a:extLst>
                </p14:cNvPr>
                <p14:cNvContentPartPr/>
                <p14:nvPr/>
              </p14:nvContentPartPr>
              <p14:xfrm>
                <a:off x="1429536" y="1203240"/>
                <a:ext cx="414720" cy="25056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CACF21A6-5FC3-054D-9CE2-786257AE40F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421976" y="1195680"/>
                  <a:ext cx="4298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889BA279-4B2B-9240-9744-35033C66F8E6}"/>
                    </a:ext>
                  </a:extLst>
                </p14:cNvPr>
                <p14:cNvContentPartPr/>
                <p14:nvPr/>
              </p14:nvContentPartPr>
              <p14:xfrm>
                <a:off x="2280936" y="1254000"/>
                <a:ext cx="591840" cy="17640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889BA279-4B2B-9240-9744-35033C66F8E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273376" y="1246440"/>
                  <a:ext cx="60696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B51402A5-E0C4-AC4D-B214-5FF9F8FF7464}"/>
                    </a:ext>
                  </a:extLst>
                </p14:cNvPr>
                <p14:cNvContentPartPr/>
                <p14:nvPr/>
              </p14:nvContentPartPr>
              <p14:xfrm>
                <a:off x="2141976" y="1807320"/>
                <a:ext cx="23760" cy="360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B51402A5-E0C4-AC4D-B214-5FF9F8FF746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134416" y="1799760"/>
                  <a:ext cx="3888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772B7639-E259-C540-83F7-F48B42A422B5}"/>
                    </a:ext>
                  </a:extLst>
                </p14:cNvPr>
                <p14:cNvContentPartPr/>
                <p14:nvPr/>
              </p14:nvContentPartPr>
              <p14:xfrm>
                <a:off x="2157816" y="1807320"/>
                <a:ext cx="438480" cy="4896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772B7639-E259-C540-83F7-F48B42A422B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150256" y="1799760"/>
                  <a:ext cx="4536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9F338762-A361-3846-8149-01B4C860BEFC}"/>
                    </a:ext>
                  </a:extLst>
                </p14:cNvPr>
                <p14:cNvContentPartPr/>
                <p14:nvPr/>
              </p14:nvContentPartPr>
              <p14:xfrm>
                <a:off x="2324136" y="1574040"/>
                <a:ext cx="292680" cy="13392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9F338762-A361-3846-8149-01B4C860BEF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316576" y="1566480"/>
                  <a:ext cx="3074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6A61B7B3-AFC3-6549-8847-1235ADBDEB65}"/>
                    </a:ext>
                  </a:extLst>
                </p14:cNvPr>
                <p14:cNvContentPartPr/>
                <p14:nvPr/>
              </p14:nvContentPartPr>
              <p14:xfrm>
                <a:off x="2290296" y="1928280"/>
                <a:ext cx="288720" cy="8712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6A61B7B3-AFC3-6549-8847-1235ADBDEB6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282736" y="1920720"/>
                  <a:ext cx="3038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CCB2B73B-CE1B-3845-84C1-3A6D9621444B}"/>
                    </a:ext>
                  </a:extLst>
                </p14:cNvPr>
                <p14:cNvContentPartPr/>
                <p14:nvPr/>
              </p14:nvContentPartPr>
              <p14:xfrm>
                <a:off x="2617896" y="1881480"/>
                <a:ext cx="38520" cy="21240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CCB2B73B-CE1B-3845-84C1-3A6D9621444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610336" y="1873920"/>
                  <a:ext cx="536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2CAEA19E-0AF2-FE41-9EB8-A3A31545551D}"/>
                    </a:ext>
                  </a:extLst>
                </p14:cNvPr>
                <p14:cNvContentPartPr/>
                <p14:nvPr/>
              </p14:nvContentPartPr>
              <p14:xfrm>
                <a:off x="2125056" y="1169040"/>
                <a:ext cx="360" cy="36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2CAEA19E-0AF2-FE41-9EB8-A3A31545551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117496" y="116148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4F3D4CB4-C56C-E147-A45B-2CE6919B8215}"/>
                    </a:ext>
                  </a:extLst>
                </p14:cNvPr>
                <p14:cNvContentPartPr/>
                <p14:nvPr/>
              </p14:nvContentPartPr>
              <p14:xfrm>
                <a:off x="2187336" y="1154280"/>
                <a:ext cx="28080" cy="19620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4F3D4CB4-C56C-E147-A45B-2CE6919B821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179776" y="1146720"/>
                  <a:ext cx="428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F203FE32-FC22-3B47-9979-3600E1D6D371}"/>
                    </a:ext>
                  </a:extLst>
                </p14:cNvPr>
                <p14:cNvContentPartPr/>
                <p14:nvPr/>
              </p14:nvContentPartPr>
              <p14:xfrm>
                <a:off x="2712216" y="1014240"/>
                <a:ext cx="360" cy="2484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F203FE32-FC22-3B47-9979-3600E1D6D37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704656" y="1006680"/>
                  <a:ext cx="154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B56420A4-B9F3-424D-8DE5-E3D5ED0A9271}"/>
                    </a:ext>
                  </a:extLst>
                </p14:cNvPr>
                <p14:cNvContentPartPr/>
                <p14:nvPr/>
              </p14:nvContentPartPr>
              <p14:xfrm>
                <a:off x="2679456" y="1124760"/>
                <a:ext cx="99000" cy="65124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B56420A4-B9F3-424D-8DE5-E3D5ED0A927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671896" y="1117200"/>
                  <a:ext cx="114120" cy="66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5C4D6AE3-49A0-2542-AF16-22AF5885A7B9}"/>
                    </a:ext>
                  </a:extLst>
                </p14:cNvPr>
                <p14:cNvContentPartPr/>
                <p14:nvPr/>
              </p14:nvContentPartPr>
              <p14:xfrm>
                <a:off x="2299656" y="1705440"/>
                <a:ext cx="1440" cy="360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5C4D6AE3-49A0-2542-AF16-22AF5885A7B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292456" y="1698240"/>
                  <a:ext cx="1656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88DBCDD6-27E9-9348-9D3B-6488C3F5BB4D}"/>
                    </a:ext>
                  </a:extLst>
                </p14:cNvPr>
                <p14:cNvContentPartPr/>
                <p14:nvPr/>
              </p14:nvContentPartPr>
              <p14:xfrm>
                <a:off x="2299656" y="1706880"/>
                <a:ext cx="360" cy="36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88DBCDD6-27E9-9348-9D3B-6488C3F5BB4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292456" y="169932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09EEE6B3-221E-D348-BB19-0FDE24EF3533}"/>
                    </a:ext>
                  </a:extLst>
                </p14:cNvPr>
                <p14:cNvContentPartPr/>
                <p14:nvPr/>
              </p14:nvContentPartPr>
              <p14:xfrm>
                <a:off x="2299656" y="1698240"/>
                <a:ext cx="4680" cy="468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09EEE6B3-221E-D348-BB19-0FDE24EF353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292456" y="1690680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41F5BBD2-EB72-9042-9147-B1BCD29C6BC3}"/>
                    </a:ext>
                  </a:extLst>
                </p14:cNvPr>
                <p14:cNvContentPartPr/>
                <p14:nvPr/>
              </p14:nvContentPartPr>
              <p14:xfrm>
                <a:off x="2299656" y="1702560"/>
                <a:ext cx="4680" cy="468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41F5BBD2-EB72-9042-9147-B1BCD29C6BC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292456" y="1695000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5E301FB9-7B75-244B-933B-E280ADEEE41C}"/>
                    </a:ext>
                  </a:extLst>
                </p14:cNvPr>
                <p14:cNvContentPartPr/>
                <p14:nvPr/>
              </p14:nvContentPartPr>
              <p14:xfrm>
                <a:off x="2190576" y="1753320"/>
                <a:ext cx="281160" cy="2808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5E301FB9-7B75-244B-933B-E280ADEEE41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183016" y="1745760"/>
                  <a:ext cx="2962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0ECDB3B1-73EE-D84E-B249-EC4BB6DC38B1}"/>
                    </a:ext>
                  </a:extLst>
                </p14:cNvPr>
                <p14:cNvContentPartPr/>
                <p14:nvPr/>
              </p14:nvContentPartPr>
              <p14:xfrm>
                <a:off x="2174016" y="1755120"/>
                <a:ext cx="466560" cy="6660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0ECDB3B1-73EE-D84E-B249-EC4BB6DC38B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166456" y="1747560"/>
                  <a:ext cx="48168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DCB125F8-6E01-FF4A-B497-FB3789BDB15B}"/>
                    </a:ext>
                  </a:extLst>
                </p14:cNvPr>
                <p14:cNvContentPartPr/>
                <p14:nvPr/>
              </p14:nvContentPartPr>
              <p14:xfrm>
                <a:off x="3758736" y="2310960"/>
                <a:ext cx="20520" cy="1296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DCB125F8-6E01-FF4A-B497-FB3789BDB15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751176" y="2303400"/>
                  <a:ext cx="356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CAB2D234-D619-B348-AEA7-955F9EF75B3A}"/>
                    </a:ext>
                  </a:extLst>
                </p14:cNvPr>
                <p14:cNvContentPartPr/>
                <p14:nvPr/>
              </p14:nvContentPartPr>
              <p14:xfrm>
                <a:off x="3619776" y="2314200"/>
                <a:ext cx="195840" cy="26964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CAB2D234-D619-B348-AEA7-955F9EF75B3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612216" y="2306640"/>
                  <a:ext cx="210600" cy="28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C1082B9E-91E7-354E-B636-A9C0ECB3E836}"/>
              </a:ext>
            </a:extLst>
          </p:cNvPr>
          <p:cNvGrpSpPr/>
          <p:nvPr/>
        </p:nvGrpSpPr>
        <p:grpSpPr>
          <a:xfrm>
            <a:off x="3611136" y="3861840"/>
            <a:ext cx="443520" cy="345960"/>
            <a:chOff x="3611136" y="3861840"/>
            <a:chExt cx="443520" cy="3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908538FC-041B-4B4D-8817-113F74C00C7F}"/>
                    </a:ext>
                  </a:extLst>
                </p14:cNvPr>
                <p14:cNvContentPartPr/>
                <p14:nvPr/>
              </p14:nvContentPartPr>
              <p14:xfrm>
                <a:off x="3636696" y="3861840"/>
                <a:ext cx="234720" cy="22680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908538FC-041B-4B4D-8817-113F74C00C7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629136" y="3854640"/>
                  <a:ext cx="24984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EFBBFFC1-EE45-474A-84C1-CBAFC0EAA9CC}"/>
                    </a:ext>
                  </a:extLst>
                </p14:cNvPr>
                <p14:cNvContentPartPr/>
                <p14:nvPr/>
              </p14:nvContentPartPr>
              <p14:xfrm>
                <a:off x="3611136" y="3919440"/>
                <a:ext cx="235080" cy="28836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EFBBFFC1-EE45-474A-84C1-CBAFC0EAA9CC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603576" y="3911880"/>
                  <a:ext cx="25020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0B640143-55E2-904B-B2A3-45F47E221F80}"/>
                    </a:ext>
                  </a:extLst>
                </p14:cNvPr>
                <p14:cNvContentPartPr/>
                <p14:nvPr/>
              </p14:nvContentPartPr>
              <p14:xfrm>
                <a:off x="3881496" y="3936360"/>
                <a:ext cx="85320" cy="23760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0B640143-55E2-904B-B2A3-45F47E221F8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873936" y="3928800"/>
                  <a:ext cx="10044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6C7D0FF1-3F48-5541-80D8-0229FFF12E5D}"/>
                    </a:ext>
                  </a:extLst>
                </p14:cNvPr>
                <p14:cNvContentPartPr/>
                <p14:nvPr/>
              </p14:nvContentPartPr>
              <p14:xfrm>
                <a:off x="3898416" y="3908640"/>
                <a:ext cx="156240" cy="468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6C7D0FF1-3F48-5541-80D8-0229FFF12E5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891216" y="3901080"/>
                  <a:ext cx="171360" cy="1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9" name="Input penna 108">
                <a:extLst>
                  <a:ext uri="{FF2B5EF4-FFF2-40B4-BE49-F238E27FC236}">
                    <a16:creationId xmlns:a16="http://schemas.microsoft.com/office/drawing/2014/main" id="{CE5198A3-07B7-2A45-B5CD-C64ACBD58D1D}"/>
                  </a:ext>
                </a:extLst>
              </p14:cNvPr>
              <p14:cNvContentPartPr/>
              <p14:nvPr/>
            </p14:nvContentPartPr>
            <p14:xfrm>
              <a:off x="3391896" y="2104320"/>
              <a:ext cx="82080" cy="2153520"/>
            </p14:xfrm>
          </p:contentPart>
        </mc:Choice>
        <mc:Fallback xmlns="">
          <p:pic>
            <p:nvPicPr>
              <p:cNvPr id="109" name="Input penna 108">
                <a:extLst>
                  <a:ext uri="{FF2B5EF4-FFF2-40B4-BE49-F238E27FC236}">
                    <a16:creationId xmlns:a16="http://schemas.microsoft.com/office/drawing/2014/main" id="{CE5198A3-07B7-2A45-B5CD-C64ACBD58D1D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3361296" y="2073720"/>
                <a:ext cx="143280" cy="22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10" name="Input penna 109">
                <a:extLst>
                  <a:ext uri="{FF2B5EF4-FFF2-40B4-BE49-F238E27FC236}">
                    <a16:creationId xmlns:a16="http://schemas.microsoft.com/office/drawing/2014/main" id="{3620F4F2-9431-234F-9CBF-6873EAED5FAE}"/>
                  </a:ext>
                </a:extLst>
              </p14:cNvPr>
              <p14:cNvContentPartPr/>
              <p14:nvPr/>
            </p14:nvContentPartPr>
            <p14:xfrm>
              <a:off x="415776" y="5072520"/>
              <a:ext cx="5326560" cy="208080"/>
            </p14:xfrm>
          </p:contentPart>
        </mc:Choice>
        <mc:Fallback xmlns="">
          <p:pic>
            <p:nvPicPr>
              <p:cNvPr id="110" name="Input penna 109">
                <a:extLst>
                  <a:ext uri="{FF2B5EF4-FFF2-40B4-BE49-F238E27FC236}">
                    <a16:creationId xmlns:a16="http://schemas.microsoft.com/office/drawing/2014/main" id="{3620F4F2-9431-234F-9CBF-6873EAED5FAE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385176" y="5041920"/>
                <a:ext cx="53881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11" name="Input penna 110">
                <a:extLst>
                  <a:ext uri="{FF2B5EF4-FFF2-40B4-BE49-F238E27FC236}">
                    <a16:creationId xmlns:a16="http://schemas.microsoft.com/office/drawing/2014/main" id="{47881E75-8D57-CC48-8474-B7375B0B0C50}"/>
                  </a:ext>
                </a:extLst>
              </p14:cNvPr>
              <p14:cNvContentPartPr/>
              <p14:nvPr/>
            </p14:nvContentPartPr>
            <p14:xfrm>
              <a:off x="2587296" y="3043560"/>
              <a:ext cx="3600" cy="5760"/>
            </p14:xfrm>
          </p:contentPart>
        </mc:Choice>
        <mc:Fallback xmlns="">
          <p:pic>
            <p:nvPicPr>
              <p:cNvPr id="111" name="Input penna 110">
                <a:extLst>
                  <a:ext uri="{FF2B5EF4-FFF2-40B4-BE49-F238E27FC236}">
                    <a16:creationId xmlns:a16="http://schemas.microsoft.com/office/drawing/2014/main" id="{47881E75-8D57-CC48-8474-B7375B0B0C50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556336" y="3012960"/>
                <a:ext cx="6480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12" name="Input penna 111">
                <a:extLst>
                  <a:ext uri="{FF2B5EF4-FFF2-40B4-BE49-F238E27FC236}">
                    <a16:creationId xmlns:a16="http://schemas.microsoft.com/office/drawing/2014/main" id="{93F9E76B-801C-0145-84ED-7E00B09C5B03}"/>
                  </a:ext>
                </a:extLst>
              </p14:cNvPr>
              <p14:cNvContentPartPr/>
              <p14:nvPr/>
            </p14:nvContentPartPr>
            <p14:xfrm>
              <a:off x="5889576" y="4701000"/>
              <a:ext cx="748800" cy="511560"/>
            </p14:xfrm>
          </p:contentPart>
        </mc:Choice>
        <mc:Fallback xmlns="">
          <p:pic>
            <p:nvPicPr>
              <p:cNvPr id="112" name="Input penna 111">
                <a:extLst>
                  <a:ext uri="{FF2B5EF4-FFF2-40B4-BE49-F238E27FC236}">
                    <a16:creationId xmlns:a16="http://schemas.microsoft.com/office/drawing/2014/main" id="{93F9E76B-801C-0145-84ED-7E00B09C5B03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858976" y="4670400"/>
                <a:ext cx="81036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13" name="Input penna 112">
                <a:extLst>
                  <a:ext uri="{FF2B5EF4-FFF2-40B4-BE49-F238E27FC236}">
                    <a16:creationId xmlns:a16="http://schemas.microsoft.com/office/drawing/2014/main" id="{F72FF1D4-7650-9B49-887E-4F831B87B650}"/>
                  </a:ext>
                </a:extLst>
              </p14:cNvPr>
              <p14:cNvContentPartPr/>
              <p14:nvPr/>
            </p14:nvContentPartPr>
            <p14:xfrm>
              <a:off x="861096" y="5552040"/>
              <a:ext cx="442440" cy="154080"/>
            </p14:xfrm>
          </p:contentPart>
        </mc:Choice>
        <mc:Fallback xmlns="">
          <p:pic>
            <p:nvPicPr>
              <p:cNvPr id="113" name="Input penna 112">
                <a:extLst>
                  <a:ext uri="{FF2B5EF4-FFF2-40B4-BE49-F238E27FC236}">
                    <a16:creationId xmlns:a16="http://schemas.microsoft.com/office/drawing/2014/main" id="{F72FF1D4-7650-9B49-887E-4F831B87B650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830496" y="5521440"/>
                <a:ext cx="50364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14" name="Input penna 113">
                <a:extLst>
                  <a:ext uri="{FF2B5EF4-FFF2-40B4-BE49-F238E27FC236}">
                    <a16:creationId xmlns:a16="http://schemas.microsoft.com/office/drawing/2014/main" id="{9446A28F-AE05-2B49-99C1-9A9BD4DA47D8}"/>
                  </a:ext>
                </a:extLst>
              </p14:cNvPr>
              <p14:cNvContentPartPr/>
              <p14:nvPr/>
            </p14:nvContentPartPr>
            <p14:xfrm>
              <a:off x="1077456" y="5512800"/>
              <a:ext cx="294840" cy="21600"/>
            </p14:xfrm>
          </p:contentPart>
        </mc:Choice>
        <mc:Fallback xmlns="">
          <p:pic>
            <p:nvPicPr>
              <p:cNvPr id="114" name="Input penna 113">
                <a:extLst>
                  <a:ext uri="{FF2B5EF4-FFF2-40B4-BE49-F238E27FC236}">
                    <a16:creationId xmlns:a16="http://schemas.microsoft.com/office/drawing/2014/main" id="{9446A28F-AE05-2B49-99C1-9A9BD4DA47D8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046856" y="5482200"/>
                <a:ext cx="35640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15" name="Input penna 114">
                <a:extLst>
                  <a:ext uri="{FF2B5EF4-FFF2-40B4-BE49-F238E27FC236}">
                    <a16:creationId xmlns:a16="http://schemas.microsoft.com/office/drawing/2014/main" id="{6E716845-F9B2-374C-9294-37E29F5787A2}"/>
                  </a:ext>
                </a:extLst>
              </p14:cNvPr>
              <p14:cNvContentPartPr/>
              <p14:nvPr/>
            </p14:nvContentPartPr>
            <p14:xfrm>
              <a:off x="1106976" y="5630520"/>
              <a:ext cx="440280" cy="162720"/>
            </p14:xfrm>
          </p:contentPart>
        </mc:Choice>
        <mc:Fallback xmlns="">
          <p:pic>
            <p:nvPicPr>
              <p:cNvPr id="115" name="Input penna 114">
                <a:extLst>
                  <a:ext uri="{FF2B5EF4-FFF2-40B4-BE49-F238E27FC236}">
                    <a16:creationId xmlns:a16="http://schemas.microsoft.com/office/drawing/2014/main" id="{6E716845-F9B2-374C-9294-37E29F5787A2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076376" y="5599560"/>
                <a:ext cx="501840" cy="22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uppo 122">
            <a:extLst>
              <a:ext uri="{FF2B5EF4-FFF2-40B4-BE49-F238E27FC236}">
                <a16:creationId xmlns:a16="http://schemas.microsoft.com/office/drawing/2014/main" id="{5B075C4F-78E4-464B-9511-95D3EC586270}"/>
              </a:ext>
            </a:extLst>
          </p:cNvPr>
          <p:cNvGrpSpPr/>
          <p:nvPr/>
        </p:nvGrpSpPr>
        <p:grpSpPr>
          <a:xfrm>
            <a:off x="5603016" y="390720"/>
            <a:ext cx="2357640" cy="775800"/>
            <a:chOff x="5603016" y="390720"/>
            <a:chExt cx="2357640" cy="77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181FF7D9-E75E-254A-ABE1-C18A9F86388F}"/>
                    </a:ext>
                  </a:extLst>
                </p14:cNvPr>
                <p14:cNvContentPartPr/>
                <p14:nvPr/>
              </p14:nvContentPartPr>
              <p14:xfrm>
                <a:off x="5603016" y="704640"/>
                <a:ext cx="279720" cy="27792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181FF7D9-E75E-254A-ABE1-C18A9F86388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572056" y="674040"/>
                  <a:ext cx="34092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4FC1CC8C-4C41-A142-A38E-602B5B782BED}"/>
                    </a:ext>
                  </a:extLst>
                </p14:cNvPr>
                <p14:cNvContentPartPr/>
                <p14:nvPr/>
              </p14:nvContentPartPr>
              <p14:xfrm>
                <a:off x="6046536" y="807600"/>
                <a:ext cx="223920" cy="144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4FC1CC8C-4C41-A142-A38E-602B5B782BE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015936" y="777000"/>
                  <a:ext cx="2854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356C4E59-A8F7-4A46-9628-861636514E43}"/>
                    </a:ext>
                  </a:extLst>
                </p14:cNvPr>
                <p14:cNvContentPartPr/>
                <p14:nvPr/>
              </p14:nvContentPartPr>
              <p14:xfrm>
                <a:off x="6010536" y="975720"/>
                <a:ext cx="271800" cy="1008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356C4E59-A8F7-4A46-9628-861636514E4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979936" y="945120"/>
                  <a:ext cx="33300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C2F9EC26-68CD-EB44-A8B1-ED8B553ADC4E}"/>
                    </a:ext>
                  </a:extLst>
                </p14:cNvPr>
                <p14:cNvContentPartPr/>
                <p14:nvPr/>
              </p14:nvContentPartPr>
              <p14:xfrm>
                <a:off x="6486096" y="611040"/>
                <a:ext cx="201600" cy="42588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C2F9EC26-68CD-EB44-A8B1-ED8B553ADC4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455496" y="580440"/>
                  <a:ext cx="26280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B76382CD-CFC2-0044-99FE-04AD4EBDB6A9}"/>
                    </a:ext>
                  </a:extLst>
                </p14:cNvPr>
                <p14:cNvContentPartPr/>
                <p14:nvPr/>
              </p14:nvContentPartPr>
              <p14:xfrm>
                <a:off x="6579696" y="843600"/>
                <a:ext cx="100080" cy="18576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B76382CD-CFC2-0044-99FE-04AD4EBDB6A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549096" y="813000"/>
                  <a:ext cx="1612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0038041F-8342-0149-A882-596A34335E6E}"/>
                    </a:ext>
                  </a:extLst>
                </p14:cNvPr>
                <p14:cNvContentPartPr/>
                <p14:nvPr/>
              </p14:nvContentPartPr>
              <p14:xfrm>
                <a:off x="6834216" y="390720"/>
                <a:ext cx="1126440" cy="77580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0038041F-8342-0149-A882-596A34335E6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803616" y="360120"/>
                  <a:ext cx="1187640" cy="83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24" name="Input penna 123">
                <a:extLst>
                  <a:ext uri="{FF2B5EF4-FFF2-40B4-BE49-F238E27FC236}">
                    <a16:creationId xmlns:a16="http://schemas.microsoft.com/office/drawing/2014/main" id="{903A3492-557D-F440-9F22-5318EFDEE1F6}"/>
                  </a:ext>
                </a:extLst>
              </p14:cNvPr>
              <p14:cNvContentPartPr/>
              <p14:nvPr/>
            </p14:nvContentPartPr>
            <p14:xfrm>
              <a:off x="7447656" y="715440"/>
              <a:ext cx="244440" cy="313200"/>
            </p14:xfrm>
          </p:contentPart>
        </mc:Choice>
        <mc:Fallback xmlns="">
          <p:pic>
            <p:nvPicPr>
              <p:cNvPr id="124" name="Input penna 123">
                <a:extLst>
                  <a:ext uri="{FF2B5EF4-FFF2-40B4-BE49-F238E27FC236}">
                    <a16:creationId xmlns:a16="http://schemas.microsoft.com/office/drawing/2014/main" id="{903A3492-557D-F440-9F22-5318EFDEE1F6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7417056" y="684480"/>
                <a:ext cx="305640" cy="37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6" name="Gruppo 135">
            <a:extLst>
              <a:ext uri="{FF2B5EF4-FFF2-40B4-BE49-F238E27FC236}">
                <a16:creationId xmlns:a16="http://schemas.microsoft.com/office/drawing/2014/main" id="{8BC9F735-5624-A74D-9C91-2E3C63612F17}"/>
              </a:ext>
            </a:extLst>
          </p:cNvPr>
          <p:cNvGrpSpPr/>
          <p:nvPr/>
        </p:nvGrpSpPr>
        <p:grpSpPr>
          <a:xfrm>
            <a:off x="6375216" y="1583760"/>
            <a:ext cx="1944360" cy="461520"/>
            <a:chOff x="6375216" y="1583760"/>
            <a:chExt cx="194436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3AAF41CF-AE49-774F-B915-3B34AC2938D5}"/>
                    </a:ext>
                  </a:extLst>
                </p14:cNvPr>
                <p14:cNvContentPartPr/>
                <p14:nvPr/>
              </p14:nvContentPartPr>
              <p14:xfrm>
                <a:off x="6375216" y="1632720"/>
                <a:ext cx="310680" cy="39744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3AAF41CF-AE49-774F-B915-3B34AC2938D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344616" y="1602120"/>
                  <a:ext cx="37188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01EF1FF1-D5B6-2849-913D-E72A26D5AF1F}"/>
                    </a:ext>
                  </a:extLst>
                </p14:cNvPr>
                <p14:cNvContentPartPr/>
                <p14:nvPr/>
              </p14:nvContentPartPr>
              <p14:xfrm>
                <a:off x="6799296" y="1626960"/>
                <a:ext cx="169920" cy="31464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01EF1FF1-D5B6-2849-913D-E72A26D5AF1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768696" y="1596000"/>
                  <a:ext cx="23112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26C97658-5E16-644E-B66C-B73FE74E5D45}"/>
                    </a:ext>
                  </a:extLst>
                </p14:cNvPr>
                <p14:cNvContentPartPr/>
                <p14:nvPr/>
              </p14:nvContentPartPr>
              <p14:xfrm>
                <a:off x="7072896" y="1712280"/>
                <a:ext cx="56520" cy="20052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26C97658-5E16-644E-B66C-B73FE74E5D4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042296" y="1681680"/>
                  <a:ext cx="1180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70B4CBD7-4CA3-E346-9B70-223AE4734D99}"/>
                    </a:ext>
                  </a:extLst>
                </p14:cNvPr>
                <p14:cNvContentPartPr/>
                <p14:nvPr/>
              </p14:nvContentPartPr>
              <p14:xfrm>
                <a:off x="7028256" y="1614000"/>
                <a:ext cx="250560" cy="31464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70B4CBD7-4CA3-E346-9B70-223AE4734D9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997656" y="1583400"/>
                  <a:ext cx="31176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87AC4D79-891A-BA44-B5CD-D6198F27EB3F}"/>
                    </a:ext>
                  </a:extLst>
                </p14:cNvPr>
                <p14:cNvContentPartPr/>
                <p14:nvPr/>
              </p14:nvContentPartPr>
              <p14:xfrm>
                <a:off x="7170096" y="1606800"/>
                <a:ext cx="179280" cy="29772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87AC4D79-891A-BA44-B5CD-D6198F27EB3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139496" y="1576200"/>
                  <a:ext cx="24048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EBF01A9F-6BB2-1642-AB9B-2D808F565306}"/>
                    </a:ext>
                  </a:extLst>
                </p14:cNvPr>
                <p14:cNvContentPartPr/>
                <p14:nvPr/>
              </p14:nvContentPartPr>
              <p14:xfrm>
                <a:off x="7578336" y="1667280"/>
                <a:ext cx="130680" cy="27180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EBF01A9F-6BB2-1642-AB9B-2D808F56530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547736" y="1636680"/>
                  <a:ext cx="1922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BCF02410-652E-454E-9C97-3BEEA5AAD9FA}"/>
                    </a:ext>
                  </a:extLst>
                </p14:cNvPr>
                <p14:cNvContentPartPr/>
                <p14:nvPr/>
              </p14:nvContentPartPr>
              <p14:xfrm>
                <a:off x="7518936" y="1722720"/>
                <a:ext cx="272880" cy="18576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BCF02410-652E-454E-9C97-3BEEA5AAD9F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488336" y="1691760"/>
                  <a:ext cx="3340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6A496FFA-1B50-CC4A-9B91-C31D43F273A4}"/>
                    </a:ext>
                  </a:extLst>
                </p14:cNvPr>
                <p14:cNvContentPartPr/>
                <p14:nvPr/>
              </p14:nvContentPartPr>
              <p14:xfrm>
                <a:off x="8055336" y="1644960"/>
                <a:ext cx="154080" cy="40032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6A496FFA-1B50-CC4A-9B91-C31D43F273A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024736" y="1614360"/>
                  <a:ext cx="21564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F18929D7-6930-6740-9715-6379D78CB3CB}"/>
                    </a:ext>
                  </a:extLst>
                </p14:cNvPr>
                <p14:cNvContentPartPr/>
                <p14:nvPr/>
              </p14:nvContentPartPr>
              <p14:xfrm>
                <a:off x="8135976" y="1583760"/>
                <a:ext cx="183600" cy="2700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F18929D7-6930-6740-9715-6379D78CB3C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105376" y="1552800"/>
                  <a:ext cx="244800" cy="8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uppo 149">
            <a:extLst>
              <a:ext uri="{FF2B5EF4-FFF2-40B4-BE49-F238E27FC236}">
                <a16:creationId xmlns:a16="http://schemas.microsoft.com/office/drawing/2014/main" id="{B8770DC7-CD13-2B4C-B35B-E65D17F0285C}"/>
              </a:ext>
            </a:extLst>
          </p:cNvPr>
          <p:cNvGrpSpPr/>
          <p:nvPr/>
        </p:nvGrpSpPr>
        <p:grpSpPr>
          <a:xfrm>
            <a:off x="2703216" y="3920160"/>
            <a:ext cx="699120" cy="568440"/>
            <a:chOff x="2703216" y="3920160"/>
            <a:chExt cx="699120" cy="56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CB0AC578-8EE9-EA4E-9F0A-808FAA4656F2}"/>
                    </a:ext>
                  </a:extLst>
                </p14:cNvPr>
                <p14:cNvContentPartPr/>
                <p14:nvPr/>
              </p14:nvContentPartPr>
              <p14:xfrm>
                <a:off x="2703216" y="3920160"/>
                <a:ext cx="188640" cy="34488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CB0AC578-8EE9-EA4E-9F0A-808FAA4656F2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672616" y="3889560"/>
                  <a:ext cx="25020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500695A8-0824-324B-B6D2-9B379414C19B}"/>
                    </a:ext>
                  </a:extLst>
                </p14:cNvPr>
                <p14:cNvContentPartPr/>
                <p14:nvPr/>
              </p14:nvContentPartPr>
              <p14:xfrm>
                <a:off x="2873496" y="4009800"/>
                <a:ext cx="188280" cy="33372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500695A8-0824-324B-B6D2-9B379414C19B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842536" y="3979200"/>
                  <a:ext cx="24984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6DD31257-54AD-8045-AE2B-05055DFDE9F7}"/>
                    </a:ext>
                  </a:extLst>
                </p14:cNvPr>
                <p14:cNvContentPartPr/>
                <p14:nvPr/>
              </p14:nvContentPartPr>
              <p14:xfrm>
                <a:off x="3119376" y="4089000"/>
                <a:ext cx="182880" cy="21744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6DD31257-54AD-8045-AE2B-05055DFDE9F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088776" y="4058040"/>
                  <a:ext cx="24408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5DF90DD8-0E95-B041-B13C-45AE70509D4A}"/>
                    </a:ext>
                  </a:extLst>
                </p14:cNvPr>
                <p14:cNvContentPartPr/>
                <p14:nvPr/>
              </p14:nvContentPartPr>
              <p14:xfrm>
                <a:off x="3274176" y="4183320"/>
                <a:ext cx="128160" cy="13212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5DF90DD8-0E95-B041-B13C-45AE70509D4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243576" y="4152720"/>
                  <a:ext cx="1893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14D8F547-60E2-DA44-883A-D78A19A5184B}"/>
                    </a:ext>
                  </a:extLst>
                </p14:cNvPr>
                <p14:cNvContentPartPr/>
                <p14:nvPr/>
              </p14:nvContentPartPr>
              <p14:xfrm>
                <a:off x="3078336" y="4261800"/>
                <a:ext cx="154800" cy="22680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14D8F547-60E2-DA44-883A-D78A19A5184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047736" y="4230840"/>
                  <a:ext cx="216360" cy="28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uppo 157">
            <a:extLst>
              <a:ext uri="{FF2B5EF4-FFF2-40B4-BE49-F238E27FC236}">
                <a16:creationId xmlns:a16="http://schemas.microsoft.com/office/drawing/2014/main" id="{FDF615D5-B47E-DF4E-B582-0FD589ED7883}"/>
              </a:ext>
            </a:extLst>
          </p:cNvPr>
          <p:cNvGrpSpPr/>
          <p:nvPr/>
        </p:nvGrpSpPr>
        <p:grpSpPr>
          <a:xfrm>
            <a:off x="6455856" y="2387640"/>
            <a:ext cx="2212920" cy="1501200"/>
            <a:chOff x="6455856" y="2387640"/>
            <a:chExt cx="2212920" cy="150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E23D7477-E8A2-CC48-976E-CD79E06F6032}"/>
                    </a:ext>
                  </a:extLst>
                </p14:cNvPr>
                <p14:cNvContentPartPr/>
                <p14:nvPr/>
              </p14:nvContentPartPr>
              <p14:xfrm>
                <a:off x="6455856" y="2440560"/>
                <a:ext cx="300240" cy="37332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E23D7477-E8A2-CC48-976E-CD79E06F603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424896" y="2409600"/>
                  <a:ext cx="36144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F7D15793-475B-E043-B809-32C70A133F94}"/>
                    </a:ext>
                  </a:extLst>
                </p14:cNvPr>
                <p14:cNvContentPartPr/>
                <p14:nvPr/>
              </p14:nvContentPartPr>
              <p14:xfrm>
                <a:off x="6886056" y="2460000"/>
                <a:ext cx="150120" cy="38160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F7D15793-475B-E043-B809-32C70A133F9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855456" y="2429400"/>
                  <a:ext cx="21132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7BB9E886-0885-F644-A22E-429A09C91FE2}"/>
                    </a:ext>
                  </a:extLst>
                </p14:cNvPr>
                <p14:cNvContentPartPr/>
                <p14:nvPr/>
              </p14:nvContentPartPr>
              <p14:xfrm>
                <a:off x="7157856" y="2509320"/>
                <a:ext cx="107640" cy="17424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7BB9E886-0885-F644-A22E-429A09C91FE2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127256" y="2478720"/>
                  <a:ext cx="1692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E188406F-37A1-3940-B590-5C7C9DD3D61D}"/>
                    </a:ext>
                  </a:extLst>
                </p14:cNvPr>
                <p14:cNvContentPartPr/>
                <p14:nvPr/>
              </p14:nvContentPartPr>
              <p14:xfrm>
                <a:off x="7568976" y="2497440"/>
                <a:ext cx="93600" cy="29664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E188406F-37A1-3940-B590-5C7C9DD3D61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538376" y="2466840"/>
                  <a:ext cx="1551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BF51F09C-C6AD-1247-BD43-44AFD7DC845A}"/>
                    </a:ext>
                  </a:extLst>
                </p14:cNvPr>
                <p14:cNvContentPartPr/>
                <p14:nvPr/>
              </p14:nvContentPartPr>
              <p14:xfrm>
                <a:off x="7522176" y="2552880"/>
                <a:ext cx="327240" cy="22212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BF51F09C-C6AD-1247-BD43-44AFD7DC845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491216" y="2521920"/>
                  <a:ext cx="3884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E1FC6BDD-7BAC-3B41-93E5-707FF750E183}"/>
                    </a:ext>
                  </a:extLst>
                </p14:cNvPr>
                <p14:cNvContentPartPr/>
                <p14:nvPr/>
              </p14:nvContentPartPr>
              <p14:xfrm>
                <a:off x="8057496" y="2387640"/>
                <a:ext cx="260640" cy="52596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E1FC6BDD-7BAC-3B41-93E5-707FF750E18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026896" y="2357040"/>
                  <a:ext cx="321840" cy="58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39761BC0-1FE4-6847-A84A-4EE34B6859B1}"/>
                    </a:ext>
                  </a:extLst>
                </p14:cNvPr>
                <p14:cNvContentPartPr/>
                <p14:nvPr/>
              </p14:nvContentPartPr>
              <p14:xfrm>
                <a:off x="7398336" y="3179280"/>
                <a:ext cx="75600" cy="6192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39761BC0-1FE4-6847-A84A-4EE34B6859B1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367376" y="3148680"/>
                  <a:ext cx="1371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45F4AA5C-2E73-F842-A64E-8417C590624E}"/>
                    </a:ext>
                  </a:extLst>
                </p14:cNvPr>
                <p14:cNvContentPartPr/>
                <p14:nvPr/>
              </p14:nvContentPartPr>
              <p14:xfrm>
                <a:off x="7630536" y="2987400"/>
                <a:ext cx="21600" cy="1944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45F4AA5C-2E73-F842-A64E-8417C590624E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599576" y="2956800"/>
                  <a:ext cx="828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C5F215A5-4F1B-9B4E-BFA7-BEF72FD0AF81}"/>
                    </a:ext>
                  </a:extLst>
                </p14:cNvPr>
                <p14:cNvContentPartPr/>
                <p14:nvPr/>
              </p14:nvContentPartPr>
              <p14:xfrm>
                <a:off x="7625136" y="3371160"/>
                <a:ext cx="258120" cy="51768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C5F215A5-4F1B-9B4E-BFA7-BEF72FD0AF8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594176" y="3340560"/>
                  <a:ext cx="319320" cy="57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F3EC35CC-AF53-5341-8967-1BB88EE863FE}"/>
                    </a:ext>
                  </a:extLst>
                </p14:cNvPr>
                <p14:cNvContentPartPr/>
                <p14:nvPr/>
              </p14:nvContentPartPr>
              <p14:xfrm>
                <a:off x="7973256" y="3483480"/>
                <a:ext cx="236520" cy="36828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F3EC35CC-AF53-5341-8967-1BB88EE863F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942656" y="3452880"/>
                  <a:ext cx="29772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96F3C6EF-6965-8D4F-8DB8-96565FDD3A63}"/>
                    </a:ext>
                  </a:extLst>
                </p14:cNvPr>
                <p14:cNvContentPartPr/>
                <p14:nvPr/>
              </p14:nvContentPartPr>
              <p14:xfrm>
                <a:off x="8403096" y="3588600"/>
                <a:ext cx="68760" cy="20808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96F3C6EF-6965-8D4F-8DB8-96565FDD3A6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372496" y="3558000"/>
                  <a:ext cx="13032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E6DD46D4-63C2-2544-ADBF-AFBDFE0953AB}"/>
                    </a:ext>
                  </a:extLst>
                </p14:cNvPr>
                <p14:cNvContentPartPr/>
                <p14:nvPr/>
              </p14:nvContentPartPr>
              <p14:xfrm>
                <a:off x="8347656" y="3462960"/>
                <a:ext cx="321120" cy="36684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E6DD46D4-63C2-2544-ADBF-AFBDFE0953AB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316696" y="3432360"/>
                  <a:ext cx="382680" cy="42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uppo 172">
            <a:extLst>
              <a:ext uri="{FF2B5EF4-FFF2-40B4-BE49-F238E27FC236}">
                <a16:creationId xmlns:a16="http://schemas.microsoft.com/office/drawing/2014/main" id="{059C12A9-5A33-BB44-8C98-C685370E74C9}"/>
              </a:ext>
            </a:extLst>
          </p:cNvPr>
          <p:cNvGrpSpPr/>
          <p:nvPr/>
        </p:nvGrpSpPr>
        <p:grpSpPr>
          <a:xfrm>
            <a:off x="7117176" y="4918080"/>
            <a:ext cx="1393200" cy="840960"/>
            <a:chOff x="7117176" y="4918080"/>
            <a:chExt cx="1393200" cy="84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41DA4B4A-4738-2847-A6EC-8BD0370C8390}"/>
                    </a:ext>
                  </a:extLst>
                </p14:cNvPr>
                <p14:cNvContentPartPr/>
                <p14:nvPr/>
              </p14:nvContentPartPr>
              <p14:xfrm>
                <a:off x="7117176" y="4975680"/>
                <a:ext cx="371160" cy="29016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41DA4B4A-4738-2847-A6EC-8BD0370C839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086576" y="4945080"/>
                  <a:ext cx="43272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672A0A5D-900D-0040-ACAF-4EE26D6BB9BC}"/>
                    </a:ext>
                  </a:extLst>
                </p14:cNvPr>
                <p14:cNvContentPartPr/>
                <p14:nvPr/>
              </p14:nvContentPartPr>
              <p14:xfrm>
                <a:off x="7462776" y="4972080"/>
                <a:ext cx="208440" cy="22248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672A0A5D-900D-0040-ACAF-4EE26D6BB9B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432176" y="4941480"/>
                  <a:ext cx="2696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37917018-791D-3046-A49D-07AE5F2A62AD}"/>
                    </a:ext>
                  </a:extLst>
                </p14:cNvPr>
                <p14:cNvContentPartPr/>
                <p14:nvPr/>
              </p14:nvContentPartPr>
              <p14:xfrm>
                <a:off x="7553136" y="4918080"/>
                <a:ext cx="210240" cy="6300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37917018-791D-3046-A49D-07AE5F2A62AD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522176" y="4887120"/>
                  <a:ext cx="2718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C96B1952-2F03-0347-B503-C97615F71B24}"/>
                    </a:ext>
                  </a:extLst>
                </p14:cNvPr>
                <p14:cNvContentPartPr/>
                <p14:nvPr/>
              </p14:nvContentPartPr>
              <p14:xfrm>
                <a:off x="7835376" y="5049480"/>
                <a:ext cx="185040" cy="14220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C96B1952-2F03-0347-B503-C97615F71B2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804416" y="5018880"/>
                  <a:ext cx="2466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9E1E7F55-A9C8-1047-8928-BF7F8F880A29}"/>
                    </a:ext>
                  </a:extLst>
                </p14:cNvPr>
                <p14:cNvContentPartPr/>
                <p14:nvPr/>
              </p14:nvContentPartPr>
              <p14:xfrm>
                <a:off x="7869216" y="4970280"/>
                <a:ext cx="194040" cy="23220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9E1E7F55-A9C8-1047-8928-BF7F8F880A29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838616" y="4939680"/>
                  <a:ext cx="2552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BF8E9AD2-6434-5F4A-951D-65C3E5893747}"/>
                    </a:ext>
                  </a:extLst>
                </p14:cNvPr>
                <p14:cNvContentPartPr/>
                <p14:nvPr/>
              </p14:nvContentPartPr>
              <p14:xfrm>
                <a:off x="8265936" y="4926720"/>
                <a:ext cx="244440" cy="28512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BF8E9AD2-6434-5F4A-951D-65C3E589374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235336" y="4896120"/>
                  <a:ext cx="30564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7B8A8762-094E-2648-A336-70E0DFC12547}"/>
                    </a:ext>
                  </a:extLst>
                </p14:cNvPr>
                <p14:cNvContentPartPr/>
                <p14:nvPr/>
              </p14:nvContentPartPr>
              <p14:xfrm>
                <a:off x="7240296" y="5416320"/>
                <a:ext cx="259560" cy="34272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7B8A8762-094E-2648-A336-70E0DFC1254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209696" y="5385360"/>
                  <a:ext cx="32076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261BABCC-0CCA-F043-B4F7-3127250C73D6}"/>
                    </a:ext>
                  </a:extLst>
                </p14:cNvPr>
                <p14:cNvContentPartPr/>
                <p14:nvPr/>
              </p14:nvContentPartPr>
              <p14:xfrm>
                <a:off x="7603896" y="5400480"/>
                <a:ext cx="223200" cy="19008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261BABCC-0CCA-F043-B4F7-3127250C73D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573296" y="5369520"/>
                  <a:ext cx="2844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CCB4410D-7688-DF4E-A5A5-73AF979E2C44}"/>
                    </a:ext>
                  </a:extLst>
                </p14:cNvPr>
                <p14:cNvContentPartPr/>
                <p14:nvPr/>
              </p14:nvContentPartPr>
              <p14:xfrm>
                <a:off x="7798656" y="5415960"/>
                <a:ext cx="37800" cy="31716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CCB4410D-7688-DF4E-A5A5-73AF979E2C4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768056" y="5385000"/>
                  <a:ext cx="9900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78EAC2B1-8E20-0E4B-80E0-AEC85CECFB39}"/>
                    </a:ext>
                  </a:extLst>
                </p14:cNvPr>
                <p14:cNvContentPartPr/>
                <p14:nvPr/>
              </p14:nvContentPartPr>
              <p14:xfrm>
                <a:off x="7984416" y="5355840"/>
                <a:ext cx="171000" cy="34128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78EAC2B1-8E20-0E4B-80E0-AEC85CECFB39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953816" y="5324880"/>
                  <a:ext cx="23256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8928DA68-9A9B-7A42-B350-48F9BEBF2B60}"/>
                    </a:ext>
                  </a:extLst>
                </p14:cNvPr>
                <p14:cNvContentPartPr/>
                <p14:nvPr/>
              </p14:nvContentPartPr>
              <p14:xfrm>
                <a:off x="8341896" y="5474640"/>
                <a:ext cx="146520" cy="18468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8928DA68-9A9B-7A42-B350-48F9BEBF2B60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310936" y="5444040"/>
                  <a:ext cx="207720" cy="24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74" name="Input penna 173">
                <a:extLst>
                  <a:ext uri="{FF2B5EF4-FFF2-40B4-BE49-F238E27FC236}">
                    <a16:creationId xmlns:a16="http://schemas.microsoft.com/office/drawing/2014/main" id="{9A7A3ECB-04ED-5543-82FF-7C82986338F7}"/>
                  </a:ext>
                </a:extLst>
              </p14:cNvPr>
              <p14:cNvContentPartPr/>
              <p14:nvPr/>
            </p14:nvContentPartPr>
            <p14:xfrm>
              <a:off x="1804656" y="5899800"/>
              <a:ext cx="1749600" cy="77760"/>
            </p14:xfrm>
          </p:contentPart>
        </mc:Choice>
        <mc:Fallback xmlns="">
          <p:pic>
            <p:nvPicPr>
              <p:cNvPr id="174" name="Input penna 173">
                <a:extLst>
                  <a:ext uri="{FF2B5EF4-FFF2-40B4-BE49-F238E27FC236}">
                    <a16:creationId xmlns:a16="http://schemas.microsoft.com/office/drawing/2014/main" id="{9A7A3ECB-04ED-5543-82FF-7C82986338F7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1774056" y="5868840"/>
                <a:ext cx="1811160" cy="13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0" name="Gruppo 179">
            <a:extLst>
              <a:ext uri="{FF2B5EF4-FFF2-40B4-BE49-F238E27FC236}">
                <a16:creationId xmlns:a16="http://schemas.microsoft.com/office/drawing/2014/main" id="{3F4993C7-5F60-A843-9C2B-3EE5B8D245EB}"/>
              </a:ext>
            </a:extLst>
          </p:cNvPr>
          <p:cNvGrpSpPr/>
          <p:nvPr/>
        </p:nvGrpSpPr>
        <p:grpSpPr>
          <a:xfrm>
            <a:off x="879096" y="5777760"/>
            <a:ext cx="860400" cy="380880"/>
            <a:chOff x="879096" y="5777760"/>
            <a:chExt cx="860400" cy="38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97A07F82-C867-2B40-97C1-F56D0B934D4F}"/>
                    </a:ext>
                  </a:extLst>
                </p14:cNvPr>
                <p14:cNvContentPartPr/>
                <p14:nvPr/>
              </p14:nvContentPartPr>
              <p14:xfrm>
                <a:off x="879096" y="5877480"/>
                <a:ext cx="169920" cy="28116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97A07F82-C867-2B40-97C1-F56D0B934D4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48496" y="5846880"/>
                  <a:ext cx="23148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C79A0CA6-5375-C149-B297-77A1DDD53E4F}"/>
                    </a:ext>
                  </a:extLst>
                </p14:cNvPr>
                <p14:cNvContentPartPr/>
                <p14:nvPr/>
              </p14:nvContentPartPr>
              <p14:xfrm>
                <a:off x="1116696" y="5850480"/>
                <a:ext cx="201600" cy="21384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C79A0CA6-5375-C149-B297-77A1DDD53E4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086096" y="5819880"/>
                  <a:ext cx="26316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9C361FBA-0284-DF41-8C99-291AD15A4B6E}"/>
                    </a:ext>
                  </a:extLst>
                </p14:cNvPr>
                <p14:cNvContentPartPr/>
                <p14:nvPr/>
              </p14:nvContentPartPr>
              <p14:xfrm>
                <a:off x="1234416" y="5805480"/>
                <a:ext cx="60840" cy="33408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9C361FBA-0284-DF41-8C99-291AD15A4B6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203816" y="5774880"/>
                  <a:ext cx="12204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1A122EA3-BADD-814D-8597-C71D6BE283AD}"/>
                    </a:ext>
                  </a:extLst>
                </p14:cNvPr>
                <p14:cNvContentPartPr/>
                <p14:nvPr/>
              </p14:nvContentPartPr>
              <p14:xfrm>
                <a:off x="1394256" y="5777760"/>
                <a:ext cx="141120" cy="36180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1A122EA3-BADD-814D-8597-C71D6BE283A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363656" y="5747160"/>
                  <a:ext cx="20268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8D8A05EE-57A2-A642-B632-D1B7526844CF}"/>
                    </a:ext>
                  </a:extLst>
                </p14:cNvPr>
                <p14:cNvContentPartPr/>
                <p14:nvPr/>
              </p14:nvContentPartPr>
              <p14:xfrm>
                <a:off x="1624656" y="5828160"/>
                <a:ext cx="114840" cy="21240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8D8A05EE-57A2-A642-B632-D1B7526844CF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593696" y="5797560"/>
                  <a:ext cx="176040" cy="27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81" name="Input penna 180">
                <a:extLst>
                  <a:ext uri="{FF2B5EF4-FFF2-40B4-BE49-F238E27FC236}">
                    <a16:creationId xmlns:a16="http://schemas.microsoft.com/office/drawing/2014/main" id="{2E16175F-E4DE-1540-83D2-DD3245E0684E}"/>
                  </a:ext>
                </a:extLst>
              </p14:cNvPr>
              <p14:cNvContentPartPr/>
              <p14:nvPr/>
            </p14:nvContentPartPr>
            <p14:xfrm>
              <a:off x="3569376" y="5723760"/>
              <a:ext cx="165240" cy="1043640"/>
            </p14:xfrm>
          </p:contentPart>
        </mc:Choice>
        <mc:Fallback xmlns="">
          <p:pic>
            <p:nvPicPr>
              <p:cNvPr id="181" name="Input penna 180">
                <a:extLst>
                  <a:ext uri="{FF2B5EF4-FFF2-40B4-BE49-F238E27FC236}">
                    <a16:creationId xmlns:a16="http://schemas.microsoft.com/office/drawing/2014/main" id="{2E16175F-E4DE-1540-83D2-DD3245E0684E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3538776" y="5693160"/>
                <a:ext cx="226440" cy="11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82" name="Input penna 181">
                <a:extLst>
                  <a:ext uri="{FF2B5EF4-FFF2-40B4-BE49-F238E27FC236}">
                    <a16:creationId xmlns:a16="http://schemas.microsoft.com/office/drawing/2014/main" id="{4CB74300-584B-4642-8E7B-8B012FB195F6}"/>
                  </a:ext>
                </a:extLst>
              </p14:cNvPr>
              <p14:cNvContentPartPr/>
              <p14:nvPr/>
            </p14:nvContentPartPr>
            <p14:xfrm>
              <a:off x="3669456" y="6139200"/>
              <a:ext cx="2078280" cy="175320"/>
            </p14:xfrm>
          </p:contentPart>
        </mc:Choice>
        <mc:Fallback xmlns="">
          <p:pic>
            <p:nvPicPr>
              <p:cNvPr id="182" name="Input penna 181">
                <a:extLst>
                  <a:ext uri="{FF2B5EF4-FFF2-40B4-BE49-F238E27FC236}">
                    <a16:creationId xmlns:a16="http://schemas.microsoft.com/office/drawing/2014/main" id="{4CB74300-584B-4642-8E7B-8B012FB195F6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3638856" y="6108600"/>
                <a:ext cx="2139480" cy="23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8" name="Gruppo 197">
            <a:extLst>
              <a:ext uri="{FF2B5EF4-FFF2-40B4-BE49-F238E27FC236}">
                <a16:creationId xmlns:a16="http://schemas.microsoft.com/office/drawing/2014/main" id="{1D9EA8DE-52E2-0449-8A6D-9BFDA2E37161}"/>
              </a:ext>
            </a:extLst>
          </p:cNvPr>
          <p:cNvGrpSpPr/>
          <p:nvPr/>
        </p:nvGrpSpPr>
        <p:grpSpPr>
          <a:xfrm>
            <a:off x="143616" y="3085320"/>
            <a:ext cx="1438560" cy="1407600"/>
            <a:chOff x="143616" y="3085320"/>
            <a:chExt cx="1438560" cy="140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E824E4B3-0BE6-F149-A0C3-6D9C6C6074B3}"/>
                    </a:ext>
                  </a:extLst>
                </p14:cNvPr>
                <p14:cNvContentPartPr/>
                <p14:nvPr/>
              </p14:nvContentPartPr>
              <p14:xfrm>
                <a:off x="317496" y="3090360"/>
                <a:ext cx="210240" cy="29340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E824E4B3-0BE6-F149-A0C3-6D9C6C6074B3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286896" y="3059400"/>
                  <a:ext cx="27144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4F9672C8-60E9-E04B-9C55-D3C81F3A8402}"/>
                    </a:ext>
                  </a:extLst>
                </p14:cNvPr>
                <p14:cNvContentPartPr/>
                <p14:nvPr/>
              </p14:nvContentPartPr>
              <p14:xfrm>
                <a:off x="601536" y="3114480"/>
                <a:ext cx="142920" cy="28800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4F9672C8-60E9-E04B-9C55-D3C81F3A840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70936" y="3083880"/>
                  <a:ext cx="20412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DD3B7C9C-4AF3-B34A-BF9C-2B9C99D6F0D5}"/>
                    </a:ext>
                  </a:extLst>
                </p14:cNvPr>
                <p14:cNvContentPartPr/>
                <p14:nvPr/>
              </p14:nvContentPartPr>
              <p14:xfrm>
                <a:off x="719256" y="3085320"/>
                <a:ext cx="244080" cy="3492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DD3B7C9C-4AF3-B34A-BF9C-2B9C99D6F0D5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88296" y="3054720"/>
                  <a:ext cx="30564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D29A5CC6-6CFD-1D49-9CEC-2353CCF3DA6A}"/>
                    </a:ext>
                  </a:extLst>
                </p14:cNvPr>
                <p14:cNvContentPartPr/>
                <p14:nvPr/>
              </p14:nvContentPartPr>
              <p14:xfrm>
                <a:off x="933096" y="3195840"/>
                <a:ext cx="147960" cy="16596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D29A5CC6-6CFD-1D49-9CEC-2353CCF3DA6A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02496" y="3165240"/>
                  <a:ext cx="2091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FB5F951A-C6AF-9647-A9DE-7637B13D1A10}"/>
                    </a:ext>
                  </a:extLst>
                </p14:cNvPr>
                <p14:cNvContentPartPr/>
                <p14:nvPr/>
              </p14:nvContentPartPr>
              <p14:xfrm>
                <a:off x="1202376" y="3189720"/>
                <a:ext cx="232560" cy="14580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FB5F951A-C6AF-9647-A9DE-7637B13D1A10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171776" y="3159120"/>
                  <a:ext cx="2937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D1148E0E-5021-1344-975A-F7975FBFFA5A}"/>
                    </a:ext>
                  </a:extLst>
                </p14:cNvPr>
                <p14:cNvContentPartPr/>
                <p14:nvPr/>
              </p14:nvContentPartPr>
              <p14:xfrm>
                <a:off x="417936" y="3457560"/>
                <a:ext cx="39600" cy="32724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D1148E0E-5021-1344-975A-F7975FBFFA5A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87336" y="3426600"/>
                  <a:ext cx="10080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647EAA69-EB6F-1D4F-B20D-7FB0A1113CE5}"/>
                    </a:ext>
                  </a:extLst>
                </p14:cNvPr>
                <p14:cNvContentPartPr/>
                <p14:nvPr/>
              </p14:nvContentPartPr>
              <p14:xfrm>
                <a:off x="568056" y="3457920"/>
                <a:ext cx="228960" cy="29088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647EAA69-EB6F-1D4F-B20D-7FB0A1113CE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37456" y="3427320"/>
                  <a:ext cx="29016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9802DB39-49C6-A341-84BF-459448E6E583}"/>
                    </a:ext>
                  </a:extLst>
                </p14:cNvPr>
                <p14:cNvContentPartPr/>
                <p14:nvPr/>
              </p14:nvContentPartPr>
              <p14:xfrm>
                <a:off x="975936" y="3577440"/>
                <a:ext cx="103320" cy="18720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9802DB39-49C6-A341-84BF-459448E6E583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45336" y="3546480"/>
                  <a:ext cx="1648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360A2077-0935-0D4E-92AB-80B93556A28B}"/>
                    </a:ext>
                  </a:extLst>
                </p14:cNvPr>
                <p14:cNvContentPartPr/>
                <p14:nvPr/>
              </p14:nvContentPartPr>
              <p14:xfrm>
                <a:off x="1275816" y="3564480"/>
                <a:ext cx="219600" cy="17388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360A2077-0935-0D4E-92AB-80B93556A28B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245216" y="3533880"/>
                  <a:ext cx="2808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AB5DB7C5-E85B-D449-BD88-7029FE3BDEDC}"/>
                    </a:ext>
                  </a:extLst>
                </p14:cNvPr>
                <p14:cNvContentPartPr/>
                <p14:nvPr/>
              </p14:nvContentPartPr>
              <p14:xfrm>
                <a:off x="143616" y="3927720"/>
                <a:ext cx="1438560" cy="11700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AB5DB7C5-E85B-D449-BD88-7029FE3BDED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12656" y="3897120"/>
                  <a:ext cx="14997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3" name="Input penna 192">
                  <a:extLst>
                    <a:ext uri="{FF2B5EF4-FFF2-40B4-BE49-F238E27FC236}">
                      <a16:creationId xmlns:a16="http://schemas.microsoft.com/office/drawing/2014/main" id="{B09E2A70-AC1A-4E48-B310-9EFC5260ACE1}"/>
                    </a:ext>
                  </a:extLst>
                </p14:cNvPr>
                <p14:cNvContentPartPr/>
                <p14:nvPr/>
              </p14:nvContentPartPr>
              <p14:xfrm>
                <a:off x="1363656" y="4113840"/>
                <a:ext cx="178560" cy="104040"/>
              </p14:xfrm>
            </p:contentPart>
          </mc:Choice>
          <mc:Fallback xmlns="">
            <p:pic>
              <p:nvPicPr>
                <p:cNvPr id="193" name="Input penna 192">
                  <a:extLst>
                    <a:ext uri="{FF2B5EF4-FFF2-40B4-BE49-F238E27FC236}">
                      <a16:creationId xmlns:a16="http://schemas.microsoft.com/office/drawing/2014/main" id="{B09E2A70-AC1A-4E48-B310-9EFC5260ACE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333056" y="4083240"/>
                  <a:ext cx="2397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156C6801-E654-4F4B-9B41-352EEB5F2872}"/>
                    </a:ext>
                  </a:extLst>
                </p14:cNvPr>
                <p14:cNvContentPartPr/>
                <p14:nvPr/>
              </p14:nvContentPartPr>
              <p14:xfrm>
                <a:off x="957216" y="4105200"/>
                <a:ext cx="187920" cy="12708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156C6801-E654-4F4B-9B41-352EEB5F2872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26256" y="4074600"/>
                  <a:ext cx="2491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E63D736C-04C3-CA42-A07E-1021C036CB37}"/>
                    </a:ext>
                  </a:extLst>
                </p14:cNvPr>
                <p14:cNvContentPartPr/>
                <p14:nvPr/>
              </p14:nvContentPartPr>
              <p14:xfrm>
                <a:off x="639696" y="4072440"/>
                <a:ext cx="29160" cy="27972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E63D736C-04C3-CA42-A07E-1021C036CB3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09096" y="4041840"/>
                  <a:ext cx="9036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84B0CB3C-9D31-ED43-A006-0ECED17A6C0A}"/>
                    </a:ext>
                  </a:extLst>
                </p14:cNvPr>
                <p14:cNvContentPartPr/>
                <p14:nvPr/>
              </p14:nvContentPartPr>
              <p14:xfrm>
                <a:off x="194376" y="4140840"/>
                <a:ext cx="208440" cy="15516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84B0CB3C-9D31-ED43-A006-0ECED17A6C0A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63776" y="4110240"/>
                  <a:ext cx="2700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369B3942-7A55-B54E-A23B-6FE606A3560F}"/>
                    </a:ext>
                  </a:extLst>
                </p14:cNvPr>
                <p14:cNvContentPartPr/>
                <p14:nvPr/>
              </p14:nvContentPartPr>
              <p14:xfrm>
                <a:off x="323616" y="4191600"/>
                <a:ext cx="101160" cy="30132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369B3942-7A55-B54E-A23B-6FE606A3560F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93016" y="4161000"/>
                  <a:ext cx="162720" cy="36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uppo 204">
            <a:extLst>
              <a:ext uri="{FF2B5EF4-FFF2-40B4-BE49-F238E27FC236}">
                <a16:creationId xmlns:a16="http://schemas.microsoft.com/office/drawing/2014/main" id="{F56F2A72-23DD-B442-B8C8-B5F7BB5C837A}"/>
              </a:ext>
            </a:extLst>
          </p:cNvPr>
          <p:cNvGrpSpPr/>
          <p:nvPr/>
        </p:nvGrpSpPr>
        <p:grpSpPr>
          <a:xfrm>
            <a:off x="5789856" y="5895480"/>
            <a:ext cx="1154880" cy="390600"/>
            <a:chOff x="5789856" y="5895480"/>
            <a:chExt cx="1154880" cy="39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A0D1964F-6112-9745-9A10-D0AC2B4C52DF}"/>
                    </a:ext>
                  </a:extLst>
                </p14:cNvPr>
                <p14:cNvContentPartPr/>
                <p14:nvPr/>
              </p14:nvContentPartPr>
              <p14:xfrm>
                <a:off x="5789856" y="5926080"/>
                <a:ext cx="319320" cy="25020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A0D1964F-6112-9745-9A10-D0AC2B4C52DF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759256" y="5895480"/>
                  <a:ext cx="38088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8D2C2ABD-6A68-8A4B-9CA7-15B76EB40188}"/>
                    </a:ext>
                  </a:extLst>
                </p14:cNvPr>
                <p14:cNvContentPartPr/>
                <p14:nvPr/>
              </p14:nvContentPartPr>
              <p14:xfrm>
                <a:off x="6019176" y="5895480"/>
                <a:ext cx="38520" cy="39060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8D2C2ABD-6A68-8A4B-9CA7-15B76EB40188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988576" y="5864880"/>
                  <a:ext cx="9972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A9559E5D-4A72-C848-8BFB-6B91E4D394DD}"/>
                    </a:ext>
                  </a:extLst>
                </p14:cNvPr>
                <p14:cNvContentPartPr/>
                <p14:nvPr/>
              </p14:nvContentPartPr>
              <p14:xfrm>
                <a:off x="6284136" y="6045960"/>
                <a:ext cx="3600" cy="1296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A9559E5D-4A72-C848-8BFB-6B91E4D394DD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253176" y="6015360"/>
                  <a:ext cx="648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F65A19D0-A69C-304E-BDD5-4145FDEBF6B0}"/>
                    </a:ext>
                  </a:extLst>
                </p14:cNvPr>
                <p14:cNvContentPartPr/>
                <p14:nvPr/>
              </p14:nvContentPartPr>
              <p14:xfrm>
                <a:off x="6258576" y="5922840"/>
                <a:ext cx="29160" cy="28296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F65A19D0-A69C-304E-BDD5-4145FDEBF6B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227616" y="5892240"/>
                  <a:ext cx="9036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279F8754-C637-7E45-B966-8D465A45BECA}"/>
                    </a:ext>
                  </a:extLst>
                </p14:cNvPr>
                <p14:cNvContentPartPr/>
                <p14:nvPr/>
              </p14:nvContentPartPr>
              <p14:xfrm>
                <a:off x="6487536" y="5962080"/>
                <a:ext cx="122040" cy="18900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279F8754-C637-7E45-B966-8D465A45BECA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456936" y="5931480"/>
                  <a:ext cx="18360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99447083-343C-3541-8698-B623205FC905}"/>
                    </a:ext>
                  </a:extLst>
                </p14:cNvPr>
                <p14:cNvContentPartPr/>
                <p14:nvPr/>
              </p14:nvContentPartPr>
              <p14:xfrm>
                <a:off x="6777696" y="5994120"/>
                <a:ext cx="167040" cy="13392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99447083-343C-3541-8698-B623205FC905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747096" y="5963160"/>
                  <a:ext cx="228240" cy="195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07130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22174E22-02D4-1141-964D-92611CC5FB68}"/>
                  </a:ext>
                </a:extLst>
              </p14:cNvPr>
              <p14:cNvContentPartPr/>
              <p14:nvPr/>
            </p14:nvContentPartPr>
            <p14:xfrm>
              <a:off x="1356816" y="2241480"/>
              <a:ext cx="6207480" cy="12888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22174E22-02D4-1141-964D-92611CC5FB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9256" y="2233920"/>
                <a:ext cx="622224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61586D5C-5C18-484F-97E5-34EE09D14FAB}"/>
                  </a:ext>
                </a:extLst>
              </p14:cNvPr>
              <p14:cNvContentPartPr/>
              <p14:nvPr/>
            </p14:nvContentPartPr>
            <p14:xfrm>
              <a:off x="1380216" y="5987280"/>
              <a:ext cx="7374960" cy="11376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61586D5C-5C18-484F-97E5-34EE09D14F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2656" y="5979720"/>
                <a:ext cx="739008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5" name="Input penna 154">
                <a:extLst>
                  <a:ext uri="{FF2B5EF4-FFF2-40B4-BE49-F238E27FC236}">
                    <a16:creationId xmlns:a16="http://schemas.microsoft.com/office/drawing/2014/main" id="{1C1919AC-0F8D-634E-B564-EBC69E2F4E59}"/>
                  </a:ext>
                </a:extLst>
              </p14:cNvPr>
              <p14:cNvContentPartPr/>
              <p14:nvPr/>
            </p14:nvContentPartPr>
            <p14:xfrm>
              <a:off x="1669656" y="3156600"/>
              <a:ext cx="2223720" cy="1100880"/>
            </p14:xfrm>
          </p:contentPart>
        </mc:Choice>
        <mc:Fallback xmlns="">
          <p:pic>
            <p:nvPicPr>
              <p:cNvPr id="155" name="Input penna 154">
                <a:extLst>
                  <a:ext uri="{FF2B5EF4-FFF2-40B4-BE49-F238E27FC236}">
                    <a16:creationId xmlns:a16="http://schemas.microsoft.com/office/drawing/2014/main" id="{1C1919AC-0F8D-634E-B564-EBC69E2F4E5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2096" y="3149040"/>
                <a:ext cx="2238480" cy="11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8" name="Input penna 197">
                <a:extLst>
                  <a:ext uri="{FF2B5EF4-FFF2-40B4-BE49-F238E27FC236}">
                    <a16:creationId xmlns:a16="http://schemas.microsoft.com/office/drawing/2014/main" id="{865456CD-2523-C042-BD40-92EE468C30DC}"/>
                  </a:ext>
                </a:extLst>
              </p14:cNvPr>
              <p14:cNvContentPartPr/>
              <p14:nvPr/>
            </p14:nvContentPartPr>
            <p14:xfrm>
              <a:off x="7360536" y="5398680"/>
              <a:ext cx="1103040" cy="213480"/>
            </p14:xfrm>
          </p:contentPart>
        </mc:Choice>
        <mc:Fallback xmlns="">
          <p:pic>
            <p:nvPicPr>
              <p:cNvPr id="198" name="Input penna 197">
                <a:extLst>
                  <a:ext uri="{FF2B5EF4-FFF2-40B4-BE49-F238E27FC236}">
                    <a16:creationId xmlns:a16="http://schemas.microsoft.com/office/drawing/2014/main" id="{865456CD-2523-C042-BD40-92EE468C30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52976" y="5391120"/>
                <a:ext cx="111816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2" name="Input penna 211">
                <a:extLst>
                  <a:ext uri="{FF2B5EF4-FFF2-40B4-BE49-F238E27FC236}">
                    <a16:creationId xmlns:a16="http://schemas.microsoft.com/office/drawing/2014/main" id="{0A382AA0-FA07-E140-A8A5-0F3439A7497A}"/>
                  </a:ext>
                </a:extLst>
              </p14:cNvPr>
              <p14:cNvContentPartPr/>
              <p14:nvPr/>
            </p14:nvContentPartPr>
            <p14:xfrm>
              <a:off x="2419176" y="1234200"/>
              <a:ext cx="441360" cy="222480"/>
            </p14:xfrm>
          </p:contentPart>
        </mc:Choice>
        <mc:Fallback xmlns="">
          <p:pic>
            <p:nvPicPr>
              <p:cNvPr id="212" name="Input penna 211">
                <a:extLst>
                  <a:ext uri="{FF2B5EF4-FFF2-40B4-BE49-F238E27FC236}">
                    <a16:creationId xmlns:a16="http://schemas.microsoft.com/office/drawing/2014/main" id="{0A382AA0-FA07-E140-A8A5-0F3439A749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11616" y="1227000"/>
                <a:ext cx="456480" cy="23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4" name="Gruppo 213">
            <a:extLst>
              <a:ext uri="{FF2B5EF4-FFF2-40B4-BE49-F238E27FC236}">
                <a16:creationId xmlns:a16="http://schemas.microsoft.com/office/drawing/2014/main" id="{9A73C80B-8236-404E-B680-17B084A6B6A5}"/>
              </a:ext>
            </a:extLst>
          </p:cNvPr>
          <p:cNvGrpSpPr/>
          <p:nvPr/>
        </p:nvGrpSpPr>
        <p:grpSpPr>
          <a:xfrm>
            <a:off x="1270056" y="1941240"/>
            <a:ext cx="7653600" cy="4188240"/>
            <a:chOff x="1270056" y="1941240"/>
            <a:chExt cx="7653600" cy="418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79D264E9-2C86-0748-9503-16747A563A1C}"/>
                    </a:ext>
                  </a:extLst>
                </p14:cNvPr>
                <p14:cNvContentPartPr/>
                <p14:nvPr/>
              </p14:nvContentPartPr>
              <p14:xfrm>
                <a:off x="1270056" y="2703720"/>
                <a:ext cx="7426800" cy="11995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79D264E9-2C86-0748-9503-16747A563A1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62496" y="2696160"/>
                  <a:ext cx="7441920" cy="12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E1EDC561-DB3D-4F40-840F-4E772926CE92}"/>
                    </a:ext>
                  </a:extLst>
                </p14:cNvPr>
                <p14:cNvContentPartPr/>
                <p14:nvPr/>
              </p14:nvContentPartPr>
              <p14:xfrm>
                <a:off x="1673616" y="2682480"/>
                <a:ext cx="186840" cy="439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E1EDC561-DB3D-4F40-840F-4E772926CE9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66416" y="2674920"/>
                  <a:ext cx="20196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131E5EE2-15A6-AF42-BFB9-63FE66D30E82}"/>
                    </a:ext>
                  </a:extLst>
                </p14:cNvPr>
                <p14:cNvContentPartPr/>
                <p14:nvPr/>
              </p14:nvContentPartPr>
              <p14:xfrm>
                <a:off x="3881136" y="3516960"/>
                <a:ext cx="194400" cy="111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131E5EE2-15A6-AF42-BFB9-63FE66D30E8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73576" y="3509400"/>
                  <a:ext cx="2095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7596A3CB-31AB-E446-9F27-3A1158AC4905}"/>
                    </a:ext>
                  </a:extLst>
                </p14:cNvPr>
                <p14:cNvContentPartPr/>
                <p14:nvPr/>
              </p14:nvContentPartPr>
              <p14:xfrm>
                <a:off x="1563456" y="3284760"/>
                <a:ext cx="66240" cy="4539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7596A3CB-31AB-E446-9F27-3A1158AC490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55896" y="3277200"/>
                  <a:ext cx="8100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ADA17C73-898D-2146-9839-68FB7FDE09D5}"/>
                    </a:ext>
                  </a:extLst>
                </p14:cNvPr>
                <p14:cNvContentPartPr/>
                <p14:nvPr/>
              </p14:nvContentPartPr>
              <p14:xfrm>
                <a:off x="3944856" y="3721440"/>
                <a:ext cx="19440" cy="3661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ADA17C73-898D-2146-9839-68FB7FDE09D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937296" y="3713880"/>
                  <a:ext cx="345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5AE66E8A-4766-A34F-8D81-8AAA849DB857}"/>
                    </a:ext>
                  </a:extLst>
                </p14:cNvPr>
                <p14:cNvContentPartPr/>
                <p14:nvPr/>
              </p14:nvContentPartPr>
              <p14:xfrm>
                <a:off x="1391736" y="2681400"/>
                <a:ext cx="34200" cy="129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5AE66E8A-4766-A34F-8D81-8AAA849DB85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384176" y="2673840"/>
                  <a:ext cx="493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1BCFD10A-CC7B-B24B-89E8-C9296581FE1F}"/>
                    </a:ext>
                  </a:extLst>
                </p14:cNvPr>
                <p14:cNvContentPartPr/>
                <p14:nvPr/>
              </p14:nvContentPartPr>
              <p14:xfrm>
                <a:off x="1425576" y="2681400"/>
                <a:ext cx="888840" cy="5472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1BCFD10A-CC7B-B24B-89E8-C9296581FE1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18016" y="2673840"/>
                  <a:ext cx="9039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BC01DB73-0235-6B41-8DED-04D77F5FF543}"/>
                    </a:ext>
                  </a:extLst>
                </p14:cNvPr>
                <p14:cNvContentPartPr/>
                <p14:nvPr/>
              </p14:nvContentPartPr>
              <p14:xfrm>
                <a:off x="1512696" y="2667720"/>
                <a:ext cx="140400" cy="6300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BC01DB73-0235-6B41-8DED-04D77F5FF54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505136" y="2660160"/>
                  <a:ext cx="1555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5A961866-AE0F-3D41-943C-87706BF4C3FD}"/>
                    </a:ext>
                  </a:extLst>
                </p14:cNvPr>
                <p14:cNvContentPartPr/>
                <p14:nvPr/>
              </p14:nvContentPartPr>
              <p14:xfrm>
                <a:off x="2449776" y="2303040"/>
                <a:ext cx="360" cy="3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5A961866-AE0F-3D41-943C-87706BF4C3F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442216" y="229548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EFC7FD7E-699F-EC46-B522-672D765BA874}"/>
                    </a:ext>
                  </a:extLst>
                </p14:cNvPr>
                <p14:cNvContentPartPr/>
                <p14:nvPr/>
              </p14:nvContentPartPr>
              <p14:xfrm>
                <a:off x="2440416" y="2303040"/>
                <a:ext cx="9720" cy="6300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EFC7FD7E-699F-EC46-B522-672D765BA87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432856" y="2295480"/>
                  <a:ext cx="248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E3E16C11-7D26-5D46-B53D-D0366D193674}"/>
                    </a:ext>
                  </a:extLst>
                </p14:cNvPr>
                <p14:cNvContentPartPr/>
                <p14:nvPr/>
              </p14:nvContentPartPr>
              <p14:xfrm>
                <a:off x="1360056" y="2406000"/>
                <a:ext cx="204840" cy="93240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E3E16C11-7D26-5D46-B53D-D0366D19367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352496" y="2398440"/>
                  <a:ext cx="219960" cy="9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C303911A-4A7D-DD45-B7EE-0B492EAB5524}"/>
                    </a:ext>
                  </a:extLst>
                </p14:cNvPr>
                <p14:cNvContentPartPr/>
                <p14:nvPr/>
              </p14:nvContentPartPr>
              <p14:xfrm>
                <a:off x="1581456" y="3084240"/>
                <a:ext cx="329040" cy="33624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C303911A-4A7D-DD45-B7EE-0B492EAB552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73896" y="3077040"/>
                  <a:ext cx="34416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91E14AD0-86CF-114A-B93F-244D22ADD821}"/>
                    </a:ext>
                  </a:extLst>
                </p14:cNvPr>
                <p14:cNvContentPartPr/>
                <p14:nvPr/>
              </p14:nvContentPartPr>
              <p14:xfrm>
                <a:off x="1511616" y="5329920"/>
                <a:ext cx="29880" cy="29088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91E14AD0-86CF-114A-B93F-244D22ADD82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504056" y="5322360"/>
                  <a:ext cx="450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FD9D4316-A09F-7B42-9DFE-9B43F9CD289F}"/>
                    </a:ext>
                  </a:extLst>
                </p14:cNvPr>
                <p14:cNvContentPartPr/>
                <p14:nvPr/>
              </p14:nvContentPartPr>
              <p14:xfrm>
                <a:off x="1538256" y="3985680"/>
                <a:ext cx="360" cy="3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FD9D4316-A09F-7B42-9DFE-9B43F9CD289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530696" y="397812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7517E680-920D-4A48-97BF-B95F35DA2FBB}"/>
                    </a:ext>
                  </a:extLst>
                </p14:cNvPr>
                <p14:cNvContentPartPr/>
                <p14:nvPr/>
              </p14:nvContentPartPr>
              <p14:xfrm>
                <a:off x="1526376" y="4160280"/>
                <a:ext cx="110160" cy="172512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7517E680-920D-4A48-97BF-B95F35DA2FB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18816" y="4153080"/>
                  <a:ext cx="125280" cy="174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053EC536-E9E0-0146-8E43-04BAF62A27BB}"/>
                    </a:ext>
                  </a:extLst>
                </p14:cNvPr>
                <p14:cNvContentPartPr/>
                <p14:nvPr/>
              </p14:nvContentPartPr>
              <p14:xfrm>
                <a:off x="1286976" y="5919240"/>
                <a:ext cx="1374480" cy="11484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053EC536-E9E0-0146-8E43-04BAF62A27B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279416" y="5911680"/>
                  <a:ext cx="13892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BEA014F8-B9BC-C042-B48B-292C53588E3C}"/>
                    </a:ext>
                  </a:extLst>
                </p14:cNvPr>
                <p14:cNvContentPartPr/>
                <p14:nvPr/>
              </p14:nvContentPartPr>
              <p14:xfrm>
                <a:off x="2507016" y="3699120"/>
                <a:ext cx="30240" cy="26640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BEA014F8-B9BC-C042-B48B-292C53588E3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99456" y="3691920"/>
                  <a:ext cx="450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6B11EB7D-E775-F643-8F6F-5067E2926A6C}"/>
                    </a:ext>
                  </a:extLst>
                </p14:cNvPr>
                <p14:cNvContentPartPr/>
                <p14:nvPr/>
              </p14:nvContentPartPr>
              <p14:xfrm>
                <a:off x="2599176" y="3734760"/>
                <a:ext cx="113760" cy="2998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6B11EB7D-E775-F643-8F6F-5067E2926A6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591976" y="3727200"/>
                  <a:ext cx="12888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428D0801-613F-5D45-9D28-43702EF0F56A}"/>
                    </a:ext>
                  </a:extLst>
                </p14:cNvPr>
                <p14:cNvContentPartPr/>
                <p14:nvPr/>
              </p14:nvContentPartPr>
              <p14:xfrm>
                <a:off x="2923896" y="3730080"/>
                <a:ext cx="303480" cy="3394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428D0801-613F-5D45-9D28-43702EF0F56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916336" y="3722520"/>
                  <a:ext cx="31860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920BC309-7E72-8D44-882F-76D003E4E890}"/>
                    </a:ext>
                  </a:extLst>
                </p14:cNvPr>
                <p14:cNvContentPartPr/>
                <p14:nvPr/>
              </p14:nvContentPartPr>
              <p14:xfrm>
                <a:off x="3273456" y="3942120"/>
                <a:ext cx="321480" cy="2199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920BC309-7E72-8D44-882F-76D003E4E89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266256" y="3934560"/>
                  <a:ext cx="3366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6316F5E7-E432-F34C-B25E-B964A6F205B2}"/>
                    </a:ext>
                  </a:extLst>
                </p14:cNvPr>
                <p14:cNvContentPartPr/>
                <p14:nvPr/>
              </p14:nvContentPartPr>
              <p14:xfrm>
                <a:off x="2650296" y="3570960"/>
                <a:ext cx="360" cy="36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6316F5E7-E432-F34C-B25E-B964A6F205B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642736" y="35634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264AD5BC-DA73-B146-AB2A-8E3076230107}"/>
                    </a:ext>
                  </a:extLst>
                </p14:cNvPr>
                <p14:cNvContentPartPr/>
                <p14:nvPr/>
              </p14:nvContentPartPr>
              <p14:xfrm>
                <a:off x="2650296" y="3570960"/>
                <a:ext cx="360" cy="36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264AD5BC-DA73-B146-AB2A-8E307623010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642736" y="35634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315E2A7E-4320-6149-9B6B-C4356B16D017}"/>
                    </a:ext>
                  </a:extLst>
                </p14:cNvPr>
                <p14:cNvContentPartPr/>
                <p14:nvPr/>
              </p14:nvContentPartPr>
              <p14:xfrm>
                <a:off x="2675856" y="3572040"/>
                <a:ext cx="11880" cy="3312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315E2A7E-4320-6149-9B6B-C4356B16D01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668296" y="3564480"/>
                  <a:ext cx="270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2A571547-D0D9-4043-9433-4759DF28031E}"/>
                    </a:ext>
                  </a:extLst>
                </p14:cNvPr>
                <p14:cNvContentPartPr/>
                <p14:nvPr/>
              </p14:nvContentPartPr>
              <p14:xfrm>
                <a:off x="2042616" y="3394920"/>
                <a:ext cx="90360" cy="34704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2A571547-D0D9-4043-9433-4759DF28031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035056" y="3387360"/>
                  <a:ext cx="10548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095768DC-0A94-CF44-BC27-A244700FE1A9}"/>
                    </a:ext>
                  </a:extLst>
                </p14:cNvPr>
                <p14:cNvContentPartPr/>
                <p14:nvPr/>
              </p14:nvContentPartPr>
              <p14:xfrm>
                <a:off x="2197416" y="3477360"/>
                <a:ext cx="145440" cy="34848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095768DC-0A94-CF44-BC27-A244700FE1A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189856" y="3469800"/>
                  <a:ext cx="16056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E3D9C0D3-5D16-2443-B28D-2F20198792D7}"/>
                    </a:ext>
                  </a:extLst>
                </p14:cNvPr>
                <p14:cNvContentPartPr/>
                <p14:nvPr/>
              </p14:nvContentPartPr>
              <p14:xfrm>
                <a:off x="2327016" y="3645480"/>
                <a:ext cx="163080" cy="20772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E3D9C0D3-5D16-2443-B28D-2F20198792D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319456" y="3637920"/>
                  <a:ext cx="1782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614D7FA5-F83E-6947-B773-3C74EBA29B70}"/>
                    </a:ext>
                  </a:extLst>
                </p14:cNvPr>
                <p14:cNvContentPartPr/>
                <p14:nvPr/>
              </p14:nvContentPartPr>
              <p14:xfrm>
                <a:off x="2480736" y="3680040"/>
                <a:ext cx="172800" cy="16992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614D7FA5-F83E-6947-B773-3C74EBA29B7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473176" y="3672480"/>
                  <a:ext cx="1879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73" name="Input penna 172">
                  <a:extLst>
                    <a:ext uri="{FF2B5EF4-FFF2-40B4-BE49-F238E27FC236}">
                      <a16:creationId xmlns:a16="http://schemas.microsoft.com/office/drawing/2014/main" id="{52EF273F-55D2-2A4D-A993-D196317360B1}"/>
                    </a:ext>
                  </a:extLst>
                </p14:cNvPr>
                <p14:cNvContentPartPr/>
                <p14:nvPr/>
              </p14:nvContentPartPr>
              <p14:xfrm>
                <a:off x="2765856" y="3669600"/>
                <a:ext cx="144720" cy="100080"/>
              </p14:xfrm>
            </p:contentPart>
          </mc:Choice>
          <mc:Fallback xmlns="">
            <p:pic>
              <p:nvPicPr>
                <p:cNvPr id="173" name="Input penna 172">
                  <a:extLst>
                    <a:ext uri="{FF2B5EF4-FFF2-40B4-BE49-F238E27FC236}">
                      <a16:creationId xmlns:a16="http://schemas.microsoft.com/office/drawing/2014/main" id="{52EF273F-55D2-2A4D-A993-D196317360B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758296" y="3662040"/>
                  <a:ext cx="1594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87FD4252-E1F0-E941-82C0-30A136B331AC}"/>
                    </a:ext>
                  </a:extLst>
                </p14:cNvPr>
                <p14:cNvContentPartPr/>
                <p14:nvPr/>
              </p14:nvContentPartPr>
              <p14:xfrm>
                <a:off x="7361616" y="2233920"/>
                <a:ext cx="1407240" cy="885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87FD4252-E1F0-E941-82C0-30A136B331A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354056" y="2226360"/>
                  <a:ext cx="142236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F1FF5FD6-7F75-1A42-9515-77ABA6F3CA8C}"/>
                    </a:ext>
                  </a:extLst>
                </p14:cNvPr>
                <p14:cNvContentPartPr/>
                <p14:nvPr/>
              </p14:nvContentPartPr>
              <p14:xfrm>
                <a:off x="7108176" y="1941240"/>
                <a:ext cx="1042560" cy="5792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F1FF5FD6-7F75-1A42-9515-77ABA6F3CA8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100616" y="1933680"/>
                  <a:ext cx="1057680" cy="59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14900E91-90AE-4A45-8EE0-6204BAEBBF64}"/>
                    </a:ext>
                  </a:extLst>
                </p14:cNvPr>
                <p14:cNvContentPartPr/>
                <p14:nvPr/>
              </p14:nvContentPartPr>
              <p14:xfrm>
                <a:off x="5529576" y="3829800"/>
                <a:ext cx="3243600" cy="3355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14900E91-90AE-4A45-8EE0-6204BAEBBF6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522016" y="3822240"/>
                  <a:ext cx="325836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12286057-6C3C-E445-80DF-6A0D83891D49}"/>
                    </a:ext>
                  </a:extLst>
                </p14:cNvPr>
                <p14:cNvContentPartPr/>
                <p14:nvPr/>
              </p14:nvContentPartPr>
              <p14:xfrm>
                <a:off x="8558616" y="4148760"/>
                <a:ext cx="365040" cy="979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12286057-6C3C-E445-80DF-6A0D83891D4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551056" y="4141200"/>
                  <a:ext cx="3801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CA0B3299-0301-A74B-979C-CD499B2533BD}"/>
                    </a:ext>
                  </a:extLst>
                </p14:cNvPr>
                <p14:cNvContentPartPr/>
                <p14:nvPr/>
              </p14:nvContentPartPr>
              <p14:xfrm>
                <a:off x="6272976" y="3537120"/>
                <a:ext cx="230400" cy="19008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CA0B3299-0301-A74B-979C-CD499B2533B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65416" y="3529560"/>
                  <a:ext cx="2455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0816C830-D8FC-F446-ABA3-5958DBAC53A5}"/>
                    </a:ext>
                  </a:extLst>
                </p14:cNvPr>
                <p14:cNvContentPartPr/>
                <p14:nvPr/>
              </p14:nvContentPartPr>
              <p14:xfrm>
                <a:off x="6551616" y="3528480"/>
                <a:ext cx="168120" cy="2811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0816C830-D8FC-F446-ABA3-5958DBAC53A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544056" y="3520920"/>
                  <a:ext cx="18324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04324EDD-B853-794C-92C7-8792CDCD2CD5}"/>
                    </a:ext>
                  </a:extLst>
                </p14:cNvPr>
                <p14:cNvContentPartPr/>
                <p14:nvPr/>
              </p14:nvContentPartPr>
              <p14:xfrm>
                <a:off x="6837816" y="3532800"/>
                <a:ext cx="336600" cy="3301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04324EDD-B853-794C-92C7-8792CDCD2CD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830256" y="3525240"/>
                  <a:ext cx="35136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B611D2DB-35F7-7B4F-8E3A-6DBB19B25E89}"/>
                    </a:ext>
                  </a:extLst>
                </p14:cNvPr>
                <p14:cNvContentPartPr/>
                <p14:nvPr/>
              </p14:nvContentPartPr>
              <p14:xfrm>
                <a:off x="7236696" y="3698760"/>
                <a:ext cx="240120" cy="1810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B611D2DB-35F7-7B4F-8E3A-6DBB19B25E8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229136" y="3691200"/>
                  <a:ext cx="25488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75D28CF7-1A61-1140-A1C2-01877A72AE47}"/>
                    </a:ext>
                  </a:extLst>
                </p14:cNvPr>
                <p14:cNvContentPartPr/>
                <p14:nvPr/>
              </p14:nvContentPartPr>
              <p14:xfrm>
                <a:off x="6126816" y="4210320"/>
                <a:ext cx="210960" cy="25488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75D28CF7-1A61-1140-A1C2-01877A72AE4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119256" y="4202760"/>
                  <a:ext cx="2260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CBD9DCAB-7DF1-FC44-B8EF-A8DCF50B030B}"/>
                    </a:ext>
                  </a:extLst>
                </p14:cNvPr>
                <p14:cNvContentPartPr/>
                <p14:nvPr/>
              </p14:nvContentPartPr>
              <p14:xfrm>
                <a:off x="6459456" y="4200240"/>
                <a:ext cx="229320" cy="2851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CBD9DCAB-7DF1-FC44-B8EF-A8DCF50B030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451896" y="4192680"/>
                  <a:ext cx="2444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3B4600A1-E428-5549-BCC6-2133E58AA65C}"/>
                    </a:ext>
                  </a:extLst>
                </p14:cNvPr>
                <p14:cNvContentPartPr/>
                <p14:nvPr/>
              </p14:nvContentPartPr>
              <p14:xfrm>
                <a:off x="6749976" y="4301040"/>
                <a:ext cx="512280" cy="2091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3B4600A1-E428-5549-BCC6-2133E58AA65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742416" y="4293480"/>
                  <a:ext cx="5274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0802D9C9-8514-124A-AA57-B4E2B92E9813}"/>
                    </a:ext>
                  </a:extLst>
                </p14:cNvPr>
                <p14:cNvContentPartPr/>
                <p14:nvPr/>
              </p14:nvContentPartPr>
              <p14:xfrm>
                <a:off x="7316976" y="4413360"/>
                <a:ext cx="182880" cy="13032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0802D9C9-8514-124A-AA57-B4E2B92E981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309416" y="4405800"/>
                  <a:ext cx="1980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8C1CFDA0-A6C8-E743-8083-48C803789CFB}"/>
                    </a:ext>
                  </a:extLst>
                </p14:cNvPr>
                <p14:cNvContentPartPr/>
                <p14:nvPr/>
              </p14:nvContentPartPr>
              <p14:xfrm>
                <a:off x="6248496" y="3482760"/>
                <a:ext cx="1193040" cy="3142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8C1CFDA0-A6C8-E743-8083-48C803789CF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240936" y="3475200"/>
                  <a:ext cx="120816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349B5AB4-B015-6D4F-B656-36CC97891900}"/>
                    </a:ext>
                  </a:extLst>
                </p14:cNvPr>
                <p14:cNvContentPartPr/>
                <p14:nvPr/>
              </p14:nvContentPartPr>
              <p14:xfrm>
                <a:off x="5498976" y="3318600"/>
                <a:ext cx="141480" cy="3585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349B5AB4-B015-6D4F-B656-36CC9789190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491416" y="3311040"/>
                  <a:ext cx="15624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AA9F046D-7FE2-5F42-BAD4-9E0717E0FD39}"/>
                    </a:ext>
                  </a:extLst>
                </p14:cNvPr>
                <p14:cNvContentPartPr/>
                <p14:nvPr/>
              </p14:nvContentPartPr>
              <p14:xfrm>
                <a:off x="5817936" y="3411840"/>
                <a:ext cx="199800" cy="22824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AA9F046D-7FE2-5F42-BAD4-9E0717E0FD3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810376" y="3404280"/>
                  <a:ext cx="2145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B84447AF-68D5-3E43-94F2-C64AE0036B5E}"/>
                    </a:ext>
                  </a:extLst>
                </p14:cNvPr>
                <p14:cNvContentPartPr/>
                <p14:nvPr/>
              </p14:nvContentPartPr>
              <p14:xfrm>
                <a:off x="5878416" y="3582480"/>
                <a:ext cx="371520" cy="12672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B84447AF-68D5-3E43-94F2-C64AE0036B5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870856" y="3575280"/>
                  <a:ext cx="3866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0F480C1B-8656-E648-A63E-512A96445C34}"/>
                    </a:ext>
                  </a:extLst>
                </p14:cNvPr>
                <p14:cNvContentPartPr/>
                <p14:nvPr/>
              </p14:nvContentPartPr>
              <p14:xfrm>
                <a:off x="6981456" y="2317800"/>
                <a:ext cx="128160" cy="167832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0F480C1B-8656-E648-A63E-512A96445C3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973896" y="2310240"/>
                  <a:ext cx="143280" cy="169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46D8A657-5AD6-5346-86B3-48811832DE9A}"/>
                    </a:ext>
                  </a:extLst>
                </p14:cNvPr>
                <p14:cNvContentPartPr/>
                <p14:nvPr/>
              </p14:nvContentPartPr>
              <p14:xfrm>
                <a:off x="7094496" y="3873000"/>
                <a:ext cx="360" cy="36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46D8A657-5AD6-5346-86B3-48811832DE9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86936" y="38658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6810E641-8325-344A-B7D4-E453896A67C7}"/>
                    </a:ext>
                  </a:extLst>
                </p14:cNvPr>
                <p14:cNvContentPartPr/>
                <p14:nvPr/>
              </p14:nvContentPartPr>
              <p14:xfrm>
                <a:off x="7256856" y="2998560"/>
                <a:ext cx="210240" cy="23688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6810E641-8325-344A-B7D4-E453896A67C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249296" y="2991000"/>
                  <a:ext cx="2253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889A106C-1820-D44D-9B04-41237A2F8523}"/>
                    </a:ext>
                  </a:extLst>
                </p14:cNvPr>
                <p14:cNvContentPartPr/>
                <p14:nvPr/>
              </p14:nvContentPartPr>
              <p14:xfrm>
                <a:off x="7521816" y="2960400"/>
                <a:ext cx="316440" cy="25812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889A106C-1820-D44D-9B04-41237A2F852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514256" y="2952840"/>
                  <a:ext cx="33120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6A7091D1-C96D-654F-8D13-E9345D629870}"/>
                    </a:ext>
                  </a:extLst>
                </p14:cNvPr>
                <p14:cNvContentPartPr/>
                <p14:nvPr/>
              </p14:nvContentPartPr>
              <p14:xfrm>
                <a:off x="7654296" y="3129960"/>
                <a:ext cx="630000" cy="11916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6A7091D1-C96D-654F-8D13-E9345D62987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46736" y="3122400"/>
                  <a:ext cx="6451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B679ABA6-4D8E-3A4A-92FF-462A08039B02}"/>
                    </a:ext>
                  </a:extLst>
                </p14:cNvPr>
                <p14:cNvContentPartPr/>
                <p14:nvPr/>
              </p14:nvContentPartPr>
              <p14:xfrm>
                <a:off x="7115736" y="4005480"/>
                <a:ext cx="109440" cy="212400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B679ABA6-4D8E-3A4A-92FF-462A08039B0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108176" y="3998280"/>
                  <a:ext cx="124560" cy="21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FFE3199B-5ACF-354F-A095-CD13CD25D246}"/>
                    </a:ext>
                  </a:extLst>
                </p14:cNvPr>
                <p14:cNvContentPartPr/>
                <p14:nvPr/>
              </p14:nvContentPartPr>
              <p14:xfrm>
                <a:off x="7502736" y="5073240"/>
                <a:ext cx="360" cy="36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FFE3199B-5ACF-354F-A095-CD13CD25D24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495176" y="506568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FEB967E0-543B-6140-BBCC-8F9A614A4C62}"/>
                    </a:ext>
                  </a:extLst>
                </p14:cNvPr>
                <p14:cNvContentPartPr/>
                <p14:nvPr/>
              </p14:nvContentPartPr>
              <p14:xfrm>
                <a:off x="7379256" y="4998360"/>
                <a:ext cx="234720" cy="37260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FEB967E0-543B-6140-BBCC-8F9A614A4C6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371696" y="4990800"/>
                  <a:ext cx="24984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255B3551-FE48-174D-BCD7-5492A0D3FE67}"/>
                    </a:ext>
                  </a:extLst>
                </p14:cNvPr>
                <p14:cNvContentPartPr/>
                <p14:nvPr/>
              </p14:nvContentPartPr>
              <p14:xfrm>
                <a:off x="7693536" y="5098440"/>
                <a:ext cx="177480" cy="17748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255B3551-FE48-174D-BCD7-5492A0D3FE6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685976" y="5090880"/>
                  <a:ext cx="1926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8C63753F-7E63-2943-9EA2-F2F32771BF37}"/>
                    </a:ext>
                  </a:extLst>
                </p14:cNvPr>
                <p14:cNvContentPartPr/>
                <p14:nvPr/>
              </p14:nvContentPartPr>
              <p14:xfrm>
                <a:off x="8076216" y="4994760"/>
                <a:ext cx="338400" cy="29736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8C63753F-7E63-2943-9EA2-F2F32771BF3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068656" y="4987200"/>
                  <a:ext cx="3535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C56DFFB4-542F-814D-A776-18B5753BB0F9}"/>
                    </a:ext>
                  </a:extLst>
                </p14:cNvPr>
                <p14:cNvContentPartPr/>
                <p14:nvPr/>
              </p14:nvContentPartPr>
              <p14:xfrm>
                <a:off x="8210856" y="5179440"/>
                <a:ext cx="582480" cy="19764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C56DFFB4-542F-814D-A776-18B5753BB0F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203296" y="5171880"/>
                  <a:ext cx="5976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EB48F838-CBFB-404D-9DD8-081D7E3B3916}"/>
                    </a:ext>
                  </a:extLst>
                </p14:cNvPr>
                <p14:cNvContentPartPr/>
                <p14:nvPr/>
              </p14:nvContentPartPr>
              <p14:xfrm>
                <a:off x="4024056" y="4389600"/>
                <a:ext cx="3653640" cy="110412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EB48F838-CBFB-404D-9DD8-081D7E3B3916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016856" y="4382040"/>
                  <a:ext cx="3668760" cy="11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710A2C12-A331-8349-BE97-01FBBFA86EA4}"/>
                    </a:ext>
                  </a:extLst>
                </p14:cNvPr>
                <p14:cNvContentPartPr/>
                <p14:nvPr/>
              </p14:nvContentPartPr>
              <p14:xfrm>
                <a:off x="6981096" y="4269720"/>
                <a:ext cx="4680" cy="12132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710A2C12-A331-8349-BE97-01FBBFA86EA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973536" y="4262160"/>
                  <a:ext cx="198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B3AE34EE-AE01-E64B-8F66-9B628711D283}"/>
                    </a:ext>
                  </a:extLst>
                </p14:cNvPr>
                <p14:cNvContentPartPr/>
                <p14:nvPr/>
              </p14:nvContentPartPr>
              <p14:xfrm>
                <a:off x="7037256" y="5766600"/>
                <a:ext cx="360" cy="36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B3AE34EE-AE01-E64B-8F66-9B628711D28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29696" y="57590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ADBEC148-304A-8549-9780-A2D17E3A29AA}"/>
                    </a:ext>
                  </a:extLst>
                </p14:cNvPr>
                <p14:cNvContentPartPr/>
                <p14:nvPr/>
              </p14:nvContentPartPr>
              <p14:xfrm>
                <a:off x="7085856" y="5770920"/>
                <a:ext cx="23760" cy="468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ADBEC148-304A-8549-9780-A2D17E3A29A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078296" y="5763360"/>
                  <a:ext cx="388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0190CDB8-CED1-7E45-A076-9DFE7AC10566}"/>
                    </a:ext>
                  </a:extLst>
                </p14:cNvPr>
                <p14:cNvContentPartPr/>
                <p14:nvPr/>
              </p14:nvContentPartPr>
              <p14:xfrm>
                <a:off x="7086936" y="5775240"/>
                <a:ext cx="360" cy="36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0190CDB8-CED1-7E45-A076-9DFE7AC1056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79376" y="576768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057D9C6B-629F-8A4F-A74C-5D5354A9C00C}"/>
                    </a:ext>
                  </a:extLst>
                </p14:cNvPr>
                <p14:cNvContentPartPr/>
                <p14:nvPr/>
              </p14:nvContentPartPr>
              <p14:xfrm>
                <a:off x="4293336" y="3848880"/>
                <a:ext cx="240120" cy="38952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057D9C6B-629F-8A4F-A74C-5D5354A9C00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286136" y="3841320"/>
                  <a:ext cx="25488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5377A3FB-15C7-C145-AA7C-3A4555258BD2}"/>
                    </a:ext>
                  </a:extLst>
                </p14:cNvPr>
                <p14:cNvContentPartPr/>
                <p14:nvPr/>
              </p14:nvContentPartPr>
              <p14:xfrm>
                <a:off x="4583496" y="3945360"/>
                <a:ext cx="153720" cy="37692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5377A3FB-15C7-C145-AA7C-3A4555258BD2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575936" y="3937800"/>
                  <a:ext cx="16884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77" name="Input penna 176">
                  <a:extLst>
                    <a:ext uri="{FF2B5EF4-FFF2-40B4-BE49-F238E27FC236}">
                      <a16:creationId xmlns:a16="http://schemas.microsoft.com/office/drawing/2014/main" id="{FA71BD32-3324-8543-8A24-CA6DCFECD6DA}"/>
                    </a:ext>
                  </a:extLst>
                </p14:cNvPr>
                <p14:cNvContentPartPr/>
                <p14:nvPr/>
              </p14:nvContentPartPr>
              <p14:xfrm>
                <a:off x="4793736" y="4082880"/>
                <a:ext cx="186840" cy="265320"/>
              </p14:xfrm>
            </p:contentPart>
          </mc:Choice>
          <mc:Fallback xmlns="">
            <p:pic>
              <p:nvPicPr>
                <p:cNvPr id="177" name="Input penna 176">
                  <a:extLst>
                    <a:ext uri="{FF2B5EF4-FFF2-40B4-BE49-F238E27FC236}">
                      <a16:creationId xmlns:a16="http://schemas.microsoft.com/office/drawing/2014/main" id="{FA71BD32-3324-8543-8A24-CA6DCFECD6D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786536" y="4075680"/>
                  <a:ext cx="20196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B441FFEC-0987-B846-A6F7-2FA435615C0F}"/>
                    </a:ext>
                  </a:extLst>
                </p14:cNvPr>
                <p14:cNvContentPartPr/>
                <p14:nvPr/>
              </p14:nvContentPartPr>
              <p14:xfrm>
                <a:off x="4902096" y="3984600"/>
                <a:ext cx="263880" cy="7920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B441FFEC-0987-B846-A6F7-2FA435615C0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894536" y="3977040"/>
                  <a:ext cx="2790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4006A8AB-5964-A543-B0EE-7F774EA69592}"/>
                    </a:ext>
                  </a:extLst>
                </p14:cNvPr>
                <p14:cNvContentPartPr/>
                <p14:nvPr/>
              </p14:nvContentPartPr>
              <p14:xfrm>
                <a:off x="3809136" y="4816560"/>
                <a:ext cx="265320" cy="50220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4006A8AB-5964-A543-B0EE-7F774EA6959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801576" y="4809000"/>
                  <a:ext cx="28044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58E08E5D-2CCC-9B44-92DB-3D869841ECB2}"/>
                    </a:ext>
                  </a:extLst>
                </p14:cNvPr>
                <p14:cNvContentPartPr/>
                <p14:nvPr/>
              </p14:nvContentPartPr>
              <p14:xfrm>
                <a:off x="3924696" y="5128320"/>
                <a:ext cx="180720" cy="2268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58E08E5D-2CCC-9B44-92DB-3D869841ECB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917136" y="5120760"/>
                  <a:ext cx="1958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CA271DD9-86F4-A74D-BA20-1B2C699DCCBE}"/>
                    </a:ext>
                  </a:extLst>
                </p14:cNvPr>
                <p14:cNvContentPartPr/>
                <p14:nvPr/>
              </p14:nvContentPartPr>
              <p14:xfrm>
                <a:off x="4219176" y="5010600"/>
                <a:ext cx="171000" cy="27396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CA271DD9-86F4-A74D-BA20-1B2C699DCCB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211616" y="5003040"/>
                  <a:ext cx="18612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A39101CD-418C-D442-83F2-6DF84D81D796}"/>
                    </a:ext>
                  </a:extLst>
                </p14:cNvPr>
                <p14:cNvContentPartPr/>
                <p14:nvPr/>
              </p14:nvContentPartPr>
              <p14:xfrm>
                <a:off x="4443096" y="4991520"/>
                <a:ext cx="273240" cy="31212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A39101CD-418C-D442-83F2-6DF84D81D79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435536" y="4983960"/>
                  <a:ext cx="28836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DF19A998-5136-9543-B88C-07EAC8A010D9}"/>
                    </a:ext>
                  </a:extLst>
                </p14:cNvPr>
                <p14:cNvContentPartPr/>
                <p14:nvPr/>
              </p14:nvContentPartPr>
              <p14:xfrm>
                <a:off x="4319976" y="4534680"/>
                <a:ext cx="208080" cy="37044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DF19A998-5136-9543-B88C-07EAC8A010D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312416" y="4527120"/>
                  <a:ext cx="22320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329D9B8C-A8E3-A842-8A95-F13CBFD80133}"/>
                    </a:ext>
                  </a:extLst>
                </p14:cNvPr>
                <p14:cNvContentPartPr/>
                <p14:nvPr/>
              </p14:nvContentPartPr>
              <p14:xfrm>
                <a:off x="4595736" y="4663920"/>
                <a:ext cx="189000" cy="28116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329D9B8C-A8E3-A842-8A95-F13CBFD80133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588176" y="4656360"/>
                  <a:ext cx="20412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45266E8A-2E27-9341-A72B-C0D56F422F8E}"/>
                    </a:ext>
                  </a:extLst>
                </p14:cNvPr>
                <p14:cNvContentPartPr/>
                <p14:nvPr/>
              </p14:nvContentPartPr>
              <p14:xfrm>
                <a:off x="4672776" y="4806120"/>
                <a:ext cx="296280" cy="30780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45266E8A-2E27-9341-A72B-C0D56F422F8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665216" y="4798560"/>
                  <a:ext cx="31140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8CEBFFED-AF04-1748-81A1-CAF4EAC50B1D}"/>
                    </a:ext>
                  </a:extLst>
                </p14:cNvPr>
                <p14:cNvContentPartPr/>
                <p14:nvPr/>
              </p14:nvContentPartPr>
              <p14:xfrm>
                <a:off x="5245536" y="5028600"/>
                <a:ext cx="63000" cy="28476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8CEBFFED-AF04-1748-81A1-CAF4EAC50B1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237976" y="5021040"/>
                  <a:ext cx="7812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57D37CEF-EDDE-5842-9981-B26B7152500A}"/>
                    </a:ext>
                  </a:extLst>
                </p14:cNvPr>
                <p14:cNvContentPartPr/>
                <p14:nvPr/>
              </p14:nvContentPartPr>
              <p14:xfrm>
                <a:off x="5403576" y="5241720"/>
                <a:ext cx="136080" cy="2808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57D37CEF-EDDE-5842-9981-B26B7152500A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396016" y="5234160"/>
                  <a:ext cx="1512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5C47E42B-6B5D-4749-8914-1980791B625D}"/>
                    </a:ext>
                  </a:extLst>
                </p14:cNvPr>
                <p14:cNvContentPartPr/>
                <p14:nvPr/>
              </p14:nvContentPartPr>
              <p14:xfrm>
                <a:off x="5600496" y="5179440"/>
                <a:ext cx="121320" cy="26532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5C47E42B-6B5D-4749-8914-1980791B625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592936" y="5171880"/>
                  <a:ext cx="1364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19BD93E9-9BF7-B745-BE3F-17BE00CE9795}"/>
                    </a:ext>
                  </a:extLst>
                </p14:cNvPr>
                <p14:cNvContentPartPr/>
                <p14:nvPr/>
              </p14:nvContentPartPr>
              <p14:xfrm>
                <a:off x="5819016" y="5253600"/>
                <a:ext cx="16200" cy="2808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19BD93E9-9BF7-B745-BE3F-17BE00CE979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811456" y="5246040"/>
                  <a:ext cx="313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94" name="Input penna 193">
                  <a:extLst>
                    <a:ext uri="{FF2B5EF4-FFF2-40B4-BE49-F238E27FC236}">
                      <a16:creationId xmlns:a16="http://schemas.microsoft.com/office/drawing/2014/main" id="{C74A4B4E-8AB3-114A-BB68-4420DFDB7CC7}"/>
                    </a:ext>
                  </a:extLst>
                </p14:cNvPr>
                <p14:cNvContentPartPr/>
                <p14:nvPr/>
              </p14:nvContentPartPr>
              <p14:xfrm>
                <a:off x="5765736" y="5288520"/>
                <a:ext cx="272160" cy="167760"/>
              </p14:xfrm>
            </p:contentPart>
          </mc:Choice>
          <mc:Fallback xmlns="">
            <p:pic>
              <p:nvPicPr>
                <p:cNvPr id="194" name="Input penna 193">
                  <a:extLst>
                    <a:ext uri="{FF2B5EF4-FFF2-40B4-BE49-F238E27FC236}">
                      <a16:creationId xmlns:a16="http://schemas.microsoft.com/office/drawing/2014/main" id="{C74A4B4E-8AB3-114A-BB68-4420DFDB7CC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758176" y="5280960"/>
                  <a:ext cx="2869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86B028E7-4390-7F46-8858-B15EEFE17003}"/>
                    </a:ext>
                  </a:extLst>
                </p14:cNvPr>
                <p14:cNvContentPartPr/>
                <p14:nvPr/>
              </p14:nvContentPartPr>
              <p14:xfrm>
                <a:off x="5880576" y="5448720"/>
                <a:ext cx="360" cy="36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86B028E7-4390-7F46-8858-B15EEFE1700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873016" y="544116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6DAF7B2E-D308-C542-A151-EDCA57CF69C0}"/>
                    </a:ext>
                  </a:extLst>
                </p14:cNvPr>
                <p14:cNvContentPartPr/>
                <p14:nvPr/>
              </p14:nvContentPartPr>
              <p14:xfrm>
                <a:off x="2994816" y="2899920"/>
                <a:ext cx="40680" cy="2559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6DAF7B2E-D308-C542-A151-EDCA57CF69C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987256" y="2892360"/>
                  <a:ext cx="5580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492C345B-AB3A-1A45-B6F0-4F8AD083CDE0}"/>
                    </a:ext>
                  </a:extLst>
                </p14:cNvPr>
                <p14:cNvContentPartPr/>
                <p14:nvPr/>
              </p14:nvContentPartPr>
              <p14:xfrm>
                <a:off x="3214056" y="2886240"/>
                <a:ext cx="144360" cy="2559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492C345B-AB3A-1A45-B6F0-4F8AD083CDE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206856" y="2878680"/>
                  <a:ext cx="1591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F3A8333E-B784-C44E-9DFC-F1C87E2DC21C}"/>
                    </a:ext>
                  </a:extLst>
                </p14:cNvPr>
                <p14:cNvContentPartPr/>
                <p14:nvPr/>
              </p14:nvContentPartPr>
              <p14:xfrm>
                <a:off x="3214056" y="3102240"/>
                <a:ext cx="314280" cy="932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F3A8333E-B784-C44E-9DFC-F1C87E2DC21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206856" y="3094680"/>
                  <a:ext cx="3294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D313F3E1-5E82-4740-9255-EB7A3B2A5667}"/>
                    </a:ext>
                  </a:extLst>
                </p14:cNvPr>
                <p14:cNvContentPartPr/>
                <p14:nvPr/>
              </p14:nvContentPartPr>
              <p14:xfrm>
                <a:off x="2378856" y="2700480"/>
                <a:ext cx="3600" cy="1728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D313F3E1-5E82-4740-9255-EB7A3B2A566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371296" y="2692920"/>
                  <a:ext cx="187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70DA3046-377A-0845-BEC4-476AD029E12B}"/>
                    </a:ext>
                  </a:extLst>
                </p14:cNvPr>
                <p14:cNvContentPartPr/>
                <p14:nvPr/>
              </p14:nvContentPartPr>
              <p14:xfrm>
                <a:off x="2382096" y="2693280"/>
                <a:ext cx="4350240" cy="8424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70DA3046-377A-0845-BEC4-476AD029E12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374536" y="2685720"/>
                  <a:ext cx="436536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03" name="Input penna 202">
                  <a:extLst>
                    <a:ext uri="{FF2B5EF4-FFF2-40B4-BE49-F238E27FC236}">
                      <a16:creationId xmlns:a16="http://schemas.microsoft.com/office/drawing/2014/main" id="{40197E78-429F-9542-BBE9-C8C0796A92C5}"/>
                    </a:ext>
                  </a:extLst>
                </p14:cNvPr>
                <p14:cNvContentPartPr/>
                <p14:nvPr/>
              </p14:nvContentPartPr>
              <p14:xfrm>
                <a:off x="2353296" y="2720640"/>
                <a:ext cx="3600" cy="21600"/>
              </p14:xfrm>
            </p:contentPart>
          </mc:Choice>
          <mc:Fallback xmlns="">
            <p:pic>
              <p:nvPicPr>
                <p:cNvPr id="203" name="Input penna 202">
                  <a:extLst>
                    <a:ext uri="{FF2B5EF4-FFF2-40B4-BE49-F238E27FC236}">
                      <a16:creationId xmlns:a16="http://schemas.microsoft.com/office/drawing/2014/main" id="{40197E78-429F-9542-BBE9-C8C0796A92C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345736" y="2713080"/>
                  <a:ext cx="187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61F89F16-2144-7A4A-BC49-8E1AC8FDC9A1}"/>
                    </a:ext>
                  </a:extLst>
                </p14:cNvPr>
                <p14:cNvContentPartPr/>
                <p14:nvPr/>
              </p14:nvContentPartPr>
              <p14:xfrm>
                <a:off x="2177256" y="2750520"/>
                <a:ext cx="5760" cy="31212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61F89F16-2144-7A4A-BC49-8E1AC8FDC9A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169696" y="2742960"/>
                  <a:ext cx="2088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4CF1B95F-3D7A-0648-86A7-6F4B4861B812}"/>
                    </a:ext>
                  </a:extLst>
                </p14:cNvPr>
                <p14:cNvContentPartPr/>
                <p14:nvPr/>
              </p14:nvContentPartPr>
              <p14:xfrm>
                <a:off x="2086176" y="2959320"/>
                <a:ext cx="201600" cy="22716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4CF1B95F-3D7A-0648-86A7-6F4B4861B81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078616" y="2951760"/>
                  <a:ext cx="2167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30BE7522-0E8B-0344-B603-CE082D56E9EF}"/>
                    </a:ext>
                  </a:extLst>
                </p14:cNvPr>
                <p14:cNvContentPartPr/>
                <p14:nvPr/>
              </p14:nvContentPartPr>
              <p14:xfrm>
                <a:off x="2786016" y="2722440"/>
                <a:ext cx="124560" cy="63792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30BE7522-0E8B-0344-B603-CE082D56E9E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778456" y="2714880"/>
                  <a:ext cx="139320" cy="65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8A219A95-C728-8B44-A21C-7919B8DDEA5D}"/>
                    </a:ext>
                  </a:extLst>
                </p14:cNvPr>
                <p14:cNvContentPartPr/>
                <p14:nvPr/>
              </p14:nvContentPartPr>
              <p14:xfrm>
                <a:off x="2683056" y="3127080"/>
                <a:ext cx="361800" cy="26352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8A219A95-C728-8B44-A21C-7919B8DDEA5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675496" y="3119520"/>
                  <a:ext cx="3769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DC230AD5-F869-0A4A-B5D5-CB718A1F60AE}"/>
                    </a:ext>
                  </a:extLst>
                </p14:cNvPr>
                <p14:cNvContentPartPr/>
                <p14:nvPr/>
              </p14:nvContentPartPr>
              <p14:xfrm>
                <a:off x="3551016" y="2777160"/>
                <a:ext cx="43200" cy="67644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DC230AD5-F869-0A4A-B5D5-CB718A1F60A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543456" y="2769600"/>
                  <a:ext cx="58320" cy="69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4F99F61E-92C9-4946-B69D-DCBC0319619D}"/>
                    </a:ext>
                  </a:extLst>
                </p14:cNvPr>
                <p14:cNvContentPartPr/>
                <p14:nvPr/>
              </p14:nvContentPartPr>
              <p14:xfrm>
                <a:off x="3481536" y="3264960"/>
                <a:ext cx="222840" cy="19188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4F99F61E-92C9-4946-B69D-DCBC0319619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473976" y="3257400"/>
                  <a:ext cx="2379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13" name="Input penna 212">
                  <a:extLst>
                    <a:ext uri="{FF2B5EF4-FFF2-40B4-BE49-F238E27FC236}">
                      <a16:creationId xmlns:a16="http://schemas.microsoft.com/office/drawing/2014/main" id="{F77B2FAB-3239-E043-815C-A719139A74DF}"/>
                    </a:ext>
                  </a:extLst>
                </p14:cNvPr>
                <p14:cNvContentPartPr/>
                <p14:nvPr/>
              </p14:nvContentPartPr>
              <p14:xfrm>
                <a:off x="3735696" y="2932680"/>
                <a:ext cx="280080" cy="200880"/>
              </p14:xfrm>
            </p:contentPart>
          </mc:Choice>
          <mc:Fallback xmlns="">
            <p:pic>
              <p:nvPicPr>
                <p:cNvPr id="213" name="Input penna 212">
                  <a:extLst>
                    <a:ext uri="{FF2B5EF4-FFF2-40B4-BE49-F238E27FC236}">
                      <a16:creationId xmlns:a16="http://schemas.microsoft.com/office/drawing/2014/main" id="{F77B2FAB-3239-E043-815C-A719139A74D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728496" y="2925120"/>
                  <a:ext cx="2952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uppo 223">
            <a:extLst>
              <a:ext uri="{FF2B5EF4-FFF2-40B4-BE49-F238E27FC236}">
                <a16:creationId xmlns:a16="http://schemas.microsoft.com/office/drawing/2014/main" id="{D06C9A99-EF82-D446-A81E-BFB61502B23F}"/>
              </a:ext>
            </a:extLst>
          </p:cNvPr>
          <p:cNvGrpSpPr/>
          <p:nvPr/>
        </p:nvGrpSpPr>
        <p:grpSpPr>
          <a:xfrm>
            <a:off x="3078696" y="912000"/>
            <a:ext cx="2312640" cy="1008000"/>
            <a:chOff x="3078696" y="912000"/>
            <a:chExt cx="2312640" cy="100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33A6370E-7C92-DD47-91F0-853EE09F0A69}"/>
                    </a:ext>
                  </a:extLst>
                </p14:cNvPr>
                <p14:cNvContentPartPr/>
                <p14:nvPr/>
              </p14:nvContentPartPr>
              <p14:xfrm>
                <a:off x="3100656" y="1339320"/>
                <a:ext cx="283680" cy="4824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33A6370E-7C92-DD47-91F0-853EE09F0A6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093456" y="1331760"/>
                  <a:ext cx="2988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16" name="Input penna 215">
                  <a:extLst>
                    <a:ext uri="{FF2B5EF4-FFF2-40B4-BE49-F238E27FC236}">
                      <a16:creationId xmlns:a16="http://schemas.microsoft.com/office/drawing/2014/main" id="{9EB93667-03ED-9543-A209-216930ABA9F4}"/>
                    </a:ext>
                  </a:extLst>
                </p14:cNvPr>
                <p14:cNvContentPartPr/>
                <p14:nvPr/>
              </p14:nvContentPartPr>
              <p14:xfrm>
                <a:off x="3078696" y="1505640"/>
                <a:ext cx="363960" cy="11880"/>
              </p14:xfrm>
            </p:contentPart>
          </mc:Choice>
          <mc:Fallback xmlns="">
            <p:pic>
              <p:nvPicPr>
                <p:cNvPr id="216" name="Input penna 215">
                  <a:extLst>
                    <a:ext uri="{FF2B5EF4-FFF2-40B4-BE49-F238E27FC236}">
                      <a16:creationId xmlns:a16="http://schemas.microsoft.com/office/drawing/2014/main" id="{9EB93667-03ED-9543-A209-216930ABA9F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071136" y="1498080"/>
                  <a:ext cx="3790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6E7AB14C-C4B8-694D-BE74-AB1175BC7106}"/>
                    </a:ext>
                  </a:extLst>
                </p14:cNvPr>
                <p14:cNvContentPartPr/>
                <p14:nvPr/>
              </p14:nvContentPartPr>
              <p14:xfrm>
                <a:off x="3535536" y="1117920"/>
                <a:ext cx="307800" cy="51300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6E7AB14C-C4B8-694D-BE74-AB1175BC710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527976" y="1110360"/>
                  <a:ext cx="32292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18" name="Input penna 217">
                  <a:extLst>
                    <a:ext uri="{FF2B5EF4-FFF2-40B4-BE49-F238E27FC236}">
                      <a16:creationId xmlns:a16="http://schemas.microsoft.com/office/drawing/2014/main" id="{4C53FEE5-A71C-F44E-860A-38DC5443E565}"/>
                    </a:ext>
                  </a:extLst>
                </p14:cNvPr>
                <p14:cNvContentPartPr/>
                <p14:nvPr/>
              </p14:nvContentPartPr>
              <p14:xfrm>
                <a:off x="3606456" y="1333920"/>
                <a:ext cx="321480" cy="272880"/>
              </p14:xfrm>
            </p:contentPart>
          </mc:Choice>
          <mc:Fallback xmlns="">
            <p:pic>
              <p:nvPicPr>
                <p:cNvPr id="218" name="Input penna 217">
                  <a:extLst>
                    <a:ext uri="{FF2B5EF4-FFF2-40B4-BE49-F238E27FC236}">
                      <a16:creationId xmlns:a16="http://schemas.microsoft.com/office/drawing/2014/main" id="{4C53FEE5-A71C-F44E-860A-38DC5443E56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598896" y="1326360"/>
                  <a:ext cx="33660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8EBE0010-E347-7445-9350-AE55B90C62E9}"/>
                    </a:ext>
                  </a:extLst>
                </p14:cNvPr>
                <p14:cNvContentPartPr/>
                <p14:nvPr/>
              </p14:nvContentPartPr>
              <p14:xfrm>
                <a:off x="4100736" y="912000"/>
                <a:ext cx="1290600" cy="87696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8EBE0010-E347-7445-9350-AE55B90C62E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093176" y="904440"/>
                  <a:ext cx="1305720" cy="89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22" name="Input penna 221">
                  <a:extLst>
                    <a:ext uri="{FF2B5EF4-FFF2-40B4-BE49-F238E27FC236}">
                      <a16:creationId xmlns:a16="http://schemas.microsoft.com/office/drawing/2014/main" id="{F14A8365-102F-ED4C-98E3-0406CE709C60}"/>
                    </a:ext>
                  </a:extLst>
                </p14:cNvPr>
                <p14:cNvContentPartPr/>
                <p14:nvPr/>
              </p14:nvContentPartPr>
              <p14:xfrm>
                <a:off x="4497096" y="1385040"/>
                <a:ext cx="320400" cy="234360"/>
              </p14:xfrm>
            </p:contentPart>
          </mc:Choice>
          <mc:Fallback xmlns="">
            <p:pic>
              <p:nvPicPr>
                <p:cNvPr id="222" name="Input penna 221">
                  <a:extLst>
                    <a:ext uri="{FF2B5EF4-FFF2-40B4-BE49-F238E27FC236}">
                      <a16:creationId xmlns:a16="http://schemas.microsoft.com/office/drawing/2014/main" id="{F14A8365-102F-ED4C-98E3-0406CE709C60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489536" y="1377480"/>
                  <a:ext cx="33552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23" name="Input penna 222">
                  <a:extLst>
                    <a:ext uri="{FF2B5EF4-FFF2-40B4-BE49-F238E27FC236}">
                      <a16:creationId xmlns:a16="http://schemas.microsoft.com/office/drawing/2014/main" id="{4C20C644-6E94-A74D-82E3-9179A4040D75}"/>
                    </a:ext>
                  </a:extLst>
                </p14:cNvPr>
                <p14:cNvContentPartPr/>
                <p14:nvPr/>
              </p14:nvContentPartPr>
              <p14:xfrm>
                <a:off x="4804536" y="1440120"/>
                <a:ext cx="567360" cy="479880"/>
              </p14:xfrm>
            </p:contentPart>
          </mc:Choice>
          <mc:Fallback xmlns="">
            <p:pic>
              <p:nvPicPr>
                <p:cNvPr id="223" name="Input penna 222">
                  <a:extLst>
                    <a:ext uri="{FF2B5EF4-FFF2-40B4-BE49-F238E27FC236}">
                      <a16:creationId xmlns:a16="http://schemas.microsoft.com/office/drawing/2014/main" id="{4C20C644-6E94-A74D-82E3-9179A4040D75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796976" y="1432560"/>
                  <a:ext cx="582480" cy="49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25" name="Input penna 224">
                <a:extLst>
                  <a:ext uri="{FF2B5EF4-FFF2-40B4-BE49-F238E27FC236}">
                    <a16:creationId xmlns:a16="http://schemas.microsoft.com/office/drawing/2014/main" id="{8A97ADAD-6148-6748-A1D9-4B74A19A636F}"/>
                  </a:ext>
                </a:extLst>
              </p14:cNvPr>
              <p14:cNvContentPartPr/>
              <p14:nvPr/>
            </p14:nvContentPartPr>
            <p14:xfrm>
              <a:off x="6705336" y="2604000"/>
              <a:ext cx="1652040" cy="96840"/>
            </p14:xfrm>
          </p:contentPart>
        </mc:Choice>
        <mc:Fallback xmlns="">
          <p:pic>
            <p:nvPicPr>
              <p:cNvPr id="225" name="Input penna 224">
                <a:extLst>
                  <a:ext uri="{FF2B5EF4-FFF2-40B4-BE49-F238E27FC236}">
                    <a16:creationId xmlns:a16="http://schemas.microsoft.com/office/drawing/2014/main" id="{8A97ADAD-6148-6748-A1D9-4B74A19A636F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6697776" y="2596440"/>
                <a:ext cx="1667160" cy="11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480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26">
            <a:extLst>
              <a:ext uri="{FF2B5EF4-FFF2-40B4-BE49-F238E27FC236}">
                <a16:creationId xmlns:a16="http://schemas.microsoft.com/office/drawing/2014/main" id="{9E8C3744-B2FD-4546-B6AB-872B047B9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5641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1027">
            <a:extLst>
              <a:ext uri="{FF2B5EF4-FFF2-40B4-BE49-F238E27FC236}">
                <a16:creationId xmlns:a16="http://schemas.microsoft.com/office/drawing/2014/main" id="{BBBF01C4-FC0F-DF40-9DD9-2D3F7702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98675"/>
            <a:ext cx="3505200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3FE0F21C-C550-5A42-85DA-E5EAD2BC6FB3}"/>
                  </a:ext>
                </a:extLst>
              </p14:cNvPr>
              <p14:cNvContentPartPr/>
              <p14:nvPr/>
            </p14:nvContentPartPr>
            <p14:xfrm>
              <a:off x="333696" y="1923600"/>
              <a:ext cx="585720" cy="3182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3FE0F21C-C550-5A42-85DA-E5EAD2BC6F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136" y="1916040"/>
                <a:ext cx="600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75AB81F4-B94A-0E4D-8E2D-096A82E686D0}"/>
                  </a:ext>
                </a:extLst>
              </p14:cNvPr>
              <p14:cNvContentPartPr/>
              <p14:nvPr/>
            </p14:nvContentPartPr>
            <p14:xfrm>
              <a:off x="894576" y="1953120"/>
              <a:ext cx="7972920" cy="9831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75AB81F4-B94A-0E4D-8E2D-096A82E686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016" y="1945560"/>
                <a:ext cx="7988040" cy="9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2" name="Input penna 101">
                <a:extLst>
                  <a:ext uri="{FF2B5EF4-FFF2-40B4-BE49-F238E27FC236}">
                    <a16:creationId xmlns:a16="http://schemas.microsoft.com/office/drawing/2014/main" id="{6385F82B-C02E-9C46-BDD6-F24595DA4407}"/>
                  </a:ext>
                </a:extLst>
              </p14:cNvPr>
              <p14:cNvContentPartPr/>
              <p14:nvPr/>
            </p14:nvContentPartPr>
            <p14:xfrm>
              <a:off x="5827656" y="2760960"/>
              <a:ext cx="3039840" cy="150840"/>
            </p14:xfrm>
          </p:contentPart>
        </mc:Choice>
        <mc:Fallback xmlns="">
          <p:pic>
            <p:nvPicPr>
              <p:cNvPr id="102" name="Input penna 101">
                <a:extLst>
                  <a:ext uri="{FF2B5EF4-FFF2-40B4-BE49-F238E27FC236}">
                    <a16:creationId xmlns:a16="http://schemas.microsoft.com/office/drawing/2014/main" id="{6385F82B-C02E-9C46-BDD6-F24595DA44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20096" y="2753400"/>
                <a:ext cx="305496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6AF07FF4-7A93-E44C-8ABE-2B17D1BE16FE}"/>
                  </a:ext>
                </a:extLst>
              </p14:cNvPr>
              <p14:cNvContentPartPr/>
              <p14:nvPr/>
            </p14:nvContentPartPr>
            <p14:xfrm>
              <a:off x="135336" y="1517520"/>
              <a:ext cx="8094960" cy="17424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6AF07FF4-7A93-E44C-8ABE-2B17D1BE16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8136" y="1509960"/>
                <a:ext cx="81097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A678E49B-65C0-484E-A832-A90DA87FE7AB}"/>
                  </a:ext>
                </a:extLst>
              </p14:cNvPr>
              <p14:cNvContentPartPr/>
              <p14:nvPr/>
            </p14:nvContentPartPr>
            <p14:xfrm>
              <a:off x="4131336" y="2887320"/>
              <a:ext cx="9720" cy="36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A678E49B-65C0-484E-A832-A90DA87FE7A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23776" y="2879760"/>
                <a:ext cx="2484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460F025B-08A3-CE46-BDE7-BB83A2B60FB7}"/>
                  </a:ext>
                </a:extLst>
              </p14:cNvPr>
              <p14:cNvContentPartPr/>
              <p14:nvPr/>
            </p14:nvContentPartPr>
            <p14:xfrm>
              <a:off x="4848096" y="2762040"/>
              <a:ext cx="38520" cy="47700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460F025B-08A3-CE46-BDE7-BB83A2B60FB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40536" y="2754480"/>
                <a:ext cx="53640" cy="4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4" name="Input penna 73">
                <a:extLst>
                  <a:ext uri="{FF2B5EF4-FFF2-40B4-BE49-F238E27FC236}">
                    <a16:creationId xmlns:a16="http://schemas.microsoft.com/office/drawing/2014/main" id="{0E4A3B87-B658-BA4F-82AD-6541DBADCB33}"/>
                  </a:ext>
                </a:extLst>
              </p14:cNvPr>
              <p14:cNvContentPartPr/>
              <p14:nvPr/>
            </p14:nvContentPartPr>
            <p14:xfrm>
              <a:off x="3668016" y="2907480"/>
              <a:ext cx="24840" cy="9000"/>
            </p14:xfrm>
          </p:contentPart>
        </mc:Choice>
        <mc:Fallback xmlns="">
          <p:pic>
            <p:nvPicPr>
              <p:cNvPr id="74" name="Input penna 73">
                <a:extLst>
                  <a:ext uri="{FF2B5EF4-FFF2-40B4-BE49-F238E27FC236}">
                    <a16:creationId xmlns:a16="http://schemas.microsoft.com/office/drawing/2014/main" id="{0E4A3B87-B658-BA4F-82AD-6541DBADCB3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60456" y="2899920"/>
                <a:ext cx="399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F8F1481C-B05C-6D47-9C57-93A5325D9B4F}"/>
                  </a:ext>
                </a:extLst>
              </p14:cNvPr>
              <p14:cNvContentPartPr/>
              <p14:nvPr/>
            </p14:nvContentPartPr>
            <p14:xfrm>
              <a:off x="3675576" y="2915760"/>
              <a:ext cx="360" cy="36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F8F1481C-B05C-6D47-9C57-93A5325D9B4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68016" y="290820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13EF3F97-0103-6A49-BD17-F1DB0980B56F}"/>
                  </a:ext>
                </a:extLst>
              </p14:cNvPr>
              <p14:cNvContentPartPr/>
              <p14:nvPr/>
            </p14:nvContentPartPr>
            <p14:xfrm>
              <a:off x="4932696" y="3070560"/>
              <a:ext cx="234720" cy="276120"/>
            </p14:xfrm>
          </p:contentPart>
        </mc:Choice>
        <mc:Fallback xmlns=""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13EF3F97-0103-6A49-BD17-F1DB0980B56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25136" y="3063000"/>
                <a:ext cx="2498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8" name="Input penna 97">
                <a:extLst>
                  <a:ext uri="{FF2B5EF4-FFF2-40B4-BE49-F238E27FC236}">
                    <a16:creationId xmlns:a16="http://schemas.microsoft.com/office/drawing/2014/main" id="{C25144C5-4B82-8845-A67D-C8EC74CBD5ED}"/>
                  </a:ext>
                </a:extLst>
              </p14:cNvPr>
              <p14:cNvContentPartPr/>
              <p14:nvPr/>
            </p14:nvContentPartPr>
            <p14:xfrm>
              <a:off x="5169576" y="3142560"/>
              <a:ext cx="128160" cy="217800"/>
            </p14:xfrm>
          </p:contentPart>
        </mc:Choice>
        <mc:Fallback xmlns="">
          <p:pic>
            <p:nvPicPr>
              <p:cNvPr id="98" name="Input penna 97">
                <a:extLst>
                  <a:ext uri="{FF2B5EF4-FFF2-40B4-BE49-F238E27FC236}">
                    <a16:creationId xmlns:a16="http://schemas.microsoft.com/office/drawing/2014/main" id="{C25144C5-4B82-8845-A67D-C8EC74CBD5E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62016" y="3135000"/>
                <a:ext cx="14328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9" name="Input penna 98">
                <a:extLst>
                  <a:ext uri="{FF2B5EF4-FFF2-40B4-BE49-F238E27FC236}">
                    <a16:creationId xmlns:a16="http://schemas.microsoft.com/office/drawing/2014/main" id="{5BF36991-552E-A144-B886-CCF92D917DF8}"/>
                  </a:ext>
                </a:extLst>
              </p14:cNvPr>
              <p14:cNvContentPartPr/>
              <p14:nvPr/>
            </p14:nvContentPartPr>
            <p14:xfrm>
              <a:off x="5345256" y="3139320"/>
              <a:ext cx="732960" cy="281160"/>
            </p14:xfrm>
          </p:contentPart>
        </mc:Choice>
        <mc:Fallback xmlns="">
          <p:pic>
            <p:nvPicPr>
              <p:cNvPr id="99" name="Input penna 98">
                <a:extLst>
                  <a:ext uri="{FF2B5EF4-FFF2-40B4-BE49-F238E27FC236}">
                    <a16:creationId xmlns:a16="http://schemas.microsoft.com/office/drawing/2014/main" id="{5BF36991-552E-A144-B886-CCF92D917DF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37696" y="3132120"/>
                <a:ext cx="74808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4" name="Input penna 103">
                <a:extLst>
                  <a:ext uri="{FF2B5EF4-FFF2-40B4-BE49-F238E27FC236}">
                    <a16:creationId xmlns:a16="http://schemas.microsoft.com/office/drawing/2014/main" id="{F50AF8E5-D42A-1148-A448-0FD11B35D326}"/>
                  </a:ext>
                </a:extLst>
              </p14:cNvPr>
              <p14:cNvContentPartPr/>
              <p14:nvPr/>
            </p14:nvContentPartPr>
            <p14:xfrm>
              <a:off x="3813096" y="3472320"/>
              <a:ext cx="360" cy="360"/>
            </p14:xfrm>
          </p:contentPart>
        </mc:Choice>
        <mc:Fallback xmlns="">
          <p:pic>
            <p:nvPicPr>
              <p:cNvPr id="104" name="Input penna 103">
                <a:extLst>
                  <a:ext uri="{FF2B5EF4-FFF2-40B4-BE49-F238E27FC236}">
                    <a16:creationId xmlns:a16="http://schemas.microsoft.com/office/drawing/2014/main" id="{F50AF8E5-D42A-1148-A448-0FD11B35D32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805536" y="346476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F7B25648-9FB8-DE47-A253-2588B7408944}"/>
                  </a:ext>
                </a:extLst>
              </p14:cNvPr>
              <p14:cNvContentPartPr/>
              <p14:nvPr/>
            </p14:nvContentPartPr>
            <p14:xfrm>
              <a:off x="841656" y="1794000"/>
              <a:ext cx="41760" cy="2160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F7B25648-9FB8-DE47-A253-2588B740894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34096" y="1786440"/>
                <a:ext cx="5688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DA173B86-52DC-C64E-A942-CC6A8E759367}"/>
                  </a:ext>
                </a:extLst>
              </p14:cNvPr>
              <p14:cNvContentPartPr/>
              <p14:nvPr/>
            </p14:nvContentPartPr>
            <p14:xfrm>
              <a:off x="851016" y="1783560"/>
              <a:ext cx="36360" cy="39672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DA173B86-52DC-C64E-A942-CC6A8E75936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43456" y="1776000"/>
                <a:ext cx="5148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1942C95D-6E16-7B4A-9B70-659994A73B00}"/>
                  </a:ext>
                </a:extLst>
              </p14:cNvPr>
              <p14:cNvContentPartPr/>
              <p14:nvPr/>
            </p14:nvContentPartPr>
            <p14:xfrm>
              <a:off x="2088336" y="1894800"/>
              <a:ext cx="70200" cy="1620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1942C95D-6E16-7B4A-9B70-659994A73B0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80776" y="1887240"/>
                <a:ext cx="853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A504E87E-EFD6-EF48-BE63-13E40152944E}"/>
                  </a:ext>
                </a:extLst>
              </p14:cNvPr>
              <p14:cNvContentPartPr/>
              <p14:nvPr/>
            </p14:nvContentPartPr>
            <p14:xfrm>
              <a:off x="2255736" y="1903440"/>
              <a:ext cx="47160" cy="1944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A504E87E-EFD6-EF48-BE63-13E40152944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48176" y="1895880"/>
                <a:ext cx="619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B432DD75-9E17-8840-9908-27549ED7B9A7}"/>
                  </a:ext>
                </a:extLst>
              </p14:cNvPr>
              <p14:cNvContentPartPr/>
              <p14:nvPr/>
            </p14:nvContentPartPr>
            <p14:xfrm>
              <a:off x="2501976" y="1906680"/>
              <a:ext cx="53280" cy="792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B432DD75-9E17-8840-9908-27549ED7B9A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94416" y="1899120"/>
                <a:ext cx="6840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EB69AD6C-DADA-1247-A1B2-EBEA38B866BE}"/>
                  </a:ext>
                </a:extLst>
              </p14:cNvPr>
              <p14:cNvContentPartPr/>
              <p14:nvPr/>
            </p14:nvContentPartPr>
            <p14:xfrm>
              <a:off x="3202536" y="2024040"/>
              <a:ext cx="360" cy="36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EB69AD6C-DADA-1247-A1B2-EBEA38B866B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94976" y="201684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8CBED4B1-F687-EA43-83BD-A2E827756847}"/>
                  </a:ext>
                </a:extLst>
              </p14:cNvPr>
              <p14:cNvContentPartPr/>
              <p14:nvPr/>
            </p14:nvContentPartPr>
            <p14:xfrm>
              <a:off x="3549216" y="1992360"/>
              <a:ext cx="119160" cy="900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8CBED4B1-F687-EA43-83BD-A2E8277568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541656" y="1984800"/>
                <a:ext cx="1342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43BD4268-66B2-9240-AFF3-90490D86EEDD}"/>
                  </a:ext>
                </a:extLst>
              </p14:cNvPr>
              <p14:cNvContentPartPr/>
              <p14:nvPr/>
            </p14:nvContentPartPr>
            <p14:xfrm>
              <a:off x="3792216" y="1974360"/>
              <a:ext cx="51120" cy="1512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43BD4268-66B2-9240-AFF3-90490D86EED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84656" y="1966800"/>
                <a:ext cx="6624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id="{47184EA5-DB4E-A248-981F-C973EEBC1620}"/>
                  </a:ext>
                </a:extLst>
              </p14:cNvPr>
              <p14:cNvContentPartPr/>
              <p14:nvPr/>
            </p14:nvContentPartPr>
            <p14:xfrm>
              <a:off x="4115496" y="1960680"/>
              <a:ext cx="104400" cy="2160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47184EA5-DB4E-A248-981F-C973EEBC162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107936" y="1953120"/>
                <a:ext cx="1195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94C9A2DF-FC6E-B54C-9CEE-C52EB17527A2}"/>
                  </a:ext>
                </a:extLst>
              </p14:cNvPr>
              <p14:cNvContentPartPr/>
              <p14:nvPr/>
            </p14:nvContentPartPr>
            <p14:xfrm>
              <a:off x="4275336" y="1944840"/>
              <a:ext cx="84240" cy="576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94C9A2DF-FC6E-B54C-9CEE-C52EB17527A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268136" y="1937280"/>
                <a:ext cx="99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69C834FF-6173-F149-B46A-7FF61A88DE48}"/>
                  </a:ext>
                </a:extLst>
              </p14:cNvPr>
              <p14:cNvContentPartPr/>
              <p14:nvPr/>
            </p14:nvContentPartPr>
            <p14:xfrm>
              <a:off x="4601136" y="1929720"/>
              <a:ext cx="42840" cy="576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69C834FF-6173-F149-B46A-7FF61A88DE4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593576" y="1922160"/>
                <a:ext cx="579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10D7CADC-0B72-EC4C-B205-CD856F4D847A}"/>
                  </a:ext>
                </a:extLst>
              </p14:cNvPr>
              <p14:cNvContentPartPr/>
              <p14:nvPr/>
            </p14:nvContentPartPr>
            <p14:xfrm>
              <a:off x="4820376" y="1950960"/>
              <a:ext cx="16200" cy="684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10D7CADC-0B72-EC4C-B205-CD856F4D847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12816" y="1943400"/>
                <a:ext cx="313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5DDE186B-CD94-7C4E-A4E3-619D94981AEC}"/>
                  </a:ext>
                </a:extLst>
              </p14:cNvPr>
              <p14:cNvContentPartPr/>
              <p14:nvPr/>
            </p14:nvContentPartPr>
            <p14:xfrm>
              <a:off x="4946736" y="1991280"/>
              <a:ext cx="7920" cy="36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5DDE186B-CD94-7C4E-A4E3-619D94981AE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939176" y="1983720"/>
                <a:ext cx="226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0BC0DDAC-22A7-CC43-A3BA-1C0ACCB1B62D}"/>
                  </a:ext>
                </a:extLst>
              </p14:cNvPr>
              <p14:cNvContentPartPr/>
              <p14:nvPr/>
            </p14:nvContentPartPr>
            <p14:xfrm>
              <a:off x="4911456" y="2081640"/>
              <a:ext cx="360" cy="36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0BC0DDAC-22A7-CC43-A3BA-1C0ACCB1B62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03896" y="207408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69AF32C5-9BC8-F74A-81C4-2D4EC6A363A5}"/>
                  </a:ext>
                </a:extLst>
              </p14:cNvPr>
              <p14:cNvContentPartPr/>
              <p14:nvPr/>
            </p14:nvContentPartPr>
            <p14:xfrm>
              <a:off x="4911456" y="2081640"/>
              <a:ext cx="360" cy="36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69AF32C5-9BC8-F74A-81C4-2D4EC6A363A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03896" y="207408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04CE1A61-589F-0344-9967-EC76B95ECD2B}"/>
                  </a:ext>
                </a:extLst>
              </p14:cNvPr>
              <p14:cNvContentPartPr/>
              <p14:nvPr/>
            </p14:nvContentPartPr>
            <p14:xfrm>
              <a:off x="4826856" y="2098560"/>
              <a:ext cx="360" cy="36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04CE1A61-589F-0344-9967-EC76B95ECD2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19296" y="209100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7" name="Input penna 76">
                <a:extLst>
                  <a:ext uri="{FF2B5EF4-FFF2-40B4-BE49-F238E27FC236}">
                    <a16:creationId xmlns:a16="http://schemas.microsoft.com/office/drawing/2014/main" id="{6D279904-4142-DE4E-8F75-7BA10B944906}"/>
                  </a:ext>
                </a:extLst>
              </p14:cNvPr>
              <p14:cNvContentPartPr/>
              <p14:nvPr/>
            </p14:nvContentPartPr>
            <p14:xfrm>
              <a:off x="2324856" y="2066520"/>
              <a:ext cx="322560" cy="9720"/>
            </p14:xfrm>
          </p:contentPart>
        </mc:Choice>
        <mc:Fallback xmlns="">
          <p:pic>
            <p:nvPicPr>
              <p:cNvPr id="77" name="Input penna 76">
                <a:extLst>
                  <a:ext uri="{FF2B5EF4-FFF2-40B4-BE49-F238E27FC236}">
                    <a16:creationId xmlns:a16="http://schemas.microsoft.com/office/drawing/2014/main" id="{6D279904-4142-DE4E-8F75-7BA10B94490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17296" y="2058960"/>
                <a:ext cx="33768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8" name="Input penna 77">
                <a:extLst>
                  <a:ext uri="{FF2B5EF4-FFF2-40B4-BE49-F238E27FC236}">
                    <a16:creationId xmlns:a16="http://schemas.microsoft.com/office/drawing/2014/main" id="{FDB07FCA-936B-EE44-AA08-F82CBE06ECD1}"/>
                  </a:ext>
                </a:extLst>
              </p14:cNvPr>
              <p14:cNvContentPartPr/>
              <p14:nvPr/>
            </p14:nvContentPartPr>
            <p14:xfrm>
              <a:off x="2855856" y="2016840"/>
              <a:ext cx="2029680" cy="87120"/>
            </p14:xfrm>
          </p:contentPart>
        </mc:Choice>
        <mc:Fallback xmlns="">
          <p:pic>
            <p:nvPicPr>
              <p:cNvPr id="78" name="Input penna 77">
                <a:extLst>
                  <a:ext uri="{FF2B5EF4-FFF2-40B4-BE49-F238E27FC236}">
                    <a16:creationId xmlns:a16="http://schemas.microsoft.com/office/drawing/2014/main" id="{FDB07FCA-936B-EE44-AA08-F82CBE06ECD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848296" y="2009280"/>
                <a:ext cx="204480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1F6C6394-7D6C-D440-8EDC-6D035F8B7A96}"/>
                  </a:ext>
                </a:extLst>
              </p14:cNvPr>
              <p14:cNvContentPartPr/>
              <p14:nvPr/>
            </p14:nvContentPartPr>
            <p14:xfrm>
              <a:off x="4878696" y="1996680"/>
              <a:ext cx="83160" cy="729720"/>
            </p14:xfrm>
          </p:contentPart>
        </mc:Choice>
        <mc:Fallback xmlns=""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1F6C6394-7D6C-D440-8EDC-6D035F8B7A9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871136" y="1989120"/>
                <a:ext cx="98280" cy="74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1" name="Input penna 80">
                <a:extLst>
                  <a:ext uri="{FF2B5EF4-FFF2-40B4-BE49-F238E27FC236}">
                    <a16:creationId xmlns:a16="http://schemas.microsoft.com/office/drawing/2014/main" id="{080F5480-205E-544C-8A57-1AD35B69D9FA}"/>
                  </a:ext>
                </a:extLst>
              </p14:cNvPr>
              <p14:cNvContentPartPr/>
              <p14:nvPr/>
            </p14:nvContentPartPr>
            <p14:xfrm>
              <a:off x="2387136" y="2280720"/>
              <a:ext cx="142560" cy="174240"/>
            </p14:xfrm>
          </p:contentPart>
        </mc:Choice>
        <mc:Fallback xmlns="">
          <p:pic>
            <p:nvPicPr>
              <p:cNvPr id="81" name="Input penna 80">
                <a:extLst>
                  <a:ext uri="{FF2B5EF4-FFF2-40B4-BE49-F238E27FC236}">
                    <a16:creationId xmlns:a16="http://schemas.microsoft.com/office/drawing/2014/main" id="{080F5480-205E-544C-8A57-1AD35B69D9F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379936" y="2273160"/>
                <a:ext cx="1573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2" name="Input penna 81">
                <a:extLst>
                  <a:ext uri="{FF2B5EF4-FFF2-40B4-BE49-F238E27FC236}">
                    <a16:creationId xmlns:a16="http://schemas.microsoft.com/office/drawing/2014/main" id="{507A2793-14DB-7245-99EC-CB7F1A452690}"/>
                  </a:ext>
                </a:extLst>
              </p14:cNvPr>
              <p14:cNvContentPartPr/>
              <p14:nvPr/>
            </p14:nvContentPartPr>
            <p14:xfrm>
              <a:off x="2460576" y="2380440"/>
              <a:ext cx="158400" cy="133920"/>
            </p14:xfrm>
          </p:contentPart>
        </mc:Choice>
        <mc:Fallback xmlns="">
          <p:pic>
            <p:nvPicPr>
              <p:cNvPr id="82" name="Input penna 81">
                <a:extLst>
                  <a:ext uri="{FF2B5EF4-FFF2-40B4-BE49-F238E27FC236}">
                    <a16:creationId xmlns:a16="http://schemas.microsoft.com/office/drawing/2014/main" id="{507A2793-14DB-7245-99EC-CB7F1A45269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453016" y="2372880"/>
                <a:ext cx="1735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C6692A7A-1155-0542-873F-DF3750BD343D}"/>
                  </a:ext>
                </a:extLst>
              </p14:cNvPr>
              <p14:cNvContentPartPr/>
              <p14:nvPr/>
            </p14:nvContentPartPr>
            <p14:xfrm>
              <a:off x="2677656" y="2388720"/>
              <a:ext cx="3600" cy="11880"/>
            </p14:xfrm>
          </p:contentPart>
        </mc:Choice>
        <mc:Fallback xmlns=""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C6692A7A-1155-0542-873F-DF3750BD343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670096" y="2381520"/>
                <a:ext cx="1872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8" name="Input penna 87">
                <a:extLst>
                  <a:ext uri="{FF2B5EF4-FFF2-40B4-BE49-F238E27FC236}">
                    <a16:creationId xmlns:a16="http://schemas.microsoft.com/office/drawing/2014/main" id="{F5BD6D8A-AB2A-B34B-B654-7D0F22F9524B}"/>
                  </a:ext>
                </a:extLst>
              </p14:cNvPr>
              <p14:cNvContentPartPr/>
              <p14:nvPr/>
            </p14:nvContentPartPr>
            <p14:xfrm>
              <a:off x="1863696" y="2290440"/>
              <a:ext cx="281880" cy="111600"/>
            </p14:xfrm>
          </p:contentPart>
        </mc:Choice>
        <mc:Fallback xmlns="">
          <p:pic>
            <p:nvPicPr>
              <p:cNvPr id="88" name="Input penna 87">
                <a:extLst>
                  <a:ext uri="{FF2B5EF4-FFF2-40B4-BE49-F238E27FC236}">
                    <a16:creationId xmlns:a16="http://schemas.microsoft.com/office/drawing/2014/main" id="{F5BD6D8A-AB2A-B34B-B654-7D0F22F9524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56136" y="2282880"/>
                <a:ext cx="2970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9" name="Input penna 88">
                <a:extLst>
                  <a:ext uri="{FF2B5EF4-FFF2-40B4-BE49-F238E27FC236}">
                    <a16:creationId xmlns:a16="http://schemas.microsoft.com/office/drawing/2014/main" id="{959393EB-AB48-EB4A-A2CD-8D6819FA7DE7}"/>
                  </a:ext>
                </a:extLst>
              </p14:cNvPr>
              <p14:cNvContentPartPr/>
              <p14:nvPr/>
            </p14:nvContentPartPr>
            <p14:xfrm>
              <a:off x="2165016" y="2379360"/>
              <a:ext cx="74160" cy="12960"/>
            </p14:xfrm>
          </p:contentPart>
        </mc:Choice>
        <mc:Fallback xmlns="">
          <p:pic>
            <p:nvPicPr>
              <p:cNvPr id="89" name="Input penna 88">
                <a:extLst>
                  <a:ext uri="{FF2B5EF4-FFF2-40B4-BE49-F238E27FC236}">
                    <a16:creationId xmlns:a16="http://schemas.microsoft.com/office/drawing/2014/main" id="{959393EB-AB48-EB4A-A2CD-8D6819FA7DE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157456" y="2371800"/>
                <a:ext cx="8928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90" name="Input penna 89">
                <a:extLst>
                  <a:ext uri="{FF2B5EF4-FFF2-40B4-BE49-F238E27FC236}">
                    <a16:creationId xmlns:a16="http://schemas.microsoft.com/office/drawing/2014/main" id="{5C2C6F73-8D6E-3C45-9877-6EE2A5599BAF}"/>
                  </a:ext>
                </a:extLst>
              </p14:cNvPr>
              <p14:cNvContentPartPr/>
              <p14:nvPr/>
            </p14:nvContentPartPr>
            <p14:xfrm>
              <a:off x="2165736" y="2390880"/>
              <a:ext cx="214560" cy="42840"/>
            </p14:xfrm>
          </p:contentPart>
        </mc:Choice>
        <mc:Fallback xmlns="">
          <p:pic>
            <p:nvPicPr>
              <p:cNvPr id="90" name="Input penna 89">
                <a:extLst>
                  <a:ext uri="{FF2B5EF4-FFF2-40B4-BE49-F238E27FC236}">
                    <a16:creationId xmlns:a16="http://schemas.microsoft.com/office/drawing/2014/main" id="{5C2C6F73-8D6E-3C45-9877-6EE2A5599BA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58176" y="2383320"/>
                <a:ext cx="22968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92" name="Input penna 91">
                <a:extLst>
                  <a:ext uri="{FF2B5EF4-FFF2-40B4-BE49-F238E27FC236}">
                    <a16:creationId xmlns:a16="http://schemas.microsoft.com/office/drawing/2014/main" id="{81B3A6F2-43D7-CB44-99E7-595424126CE7}"/>
                  </a:ext>
                </a:extLst>
              </p14:cNvPr>
              <p14:cNvContentPartPr/>
              <p14:nvPr/>
            </p14:nvContentPartPr>
            <p14:xfrm>
              <a:off x="2690616" y="2217000"/>
              <a:ext cx="816480" cy="334440"/>
            </p14:xfrm>
          </p:contentPart>
        </mc:Choice>
        <mc:Fallback xmlns="">
          <p:pic>
            <p:nvPicPr>
              <p:cNvPr id="92" name="Input penna 91">
                <a:extLst>
                  <a:ext uri="{FF2B5EF4-FFF2-40B4-BE49-F238E27FC236}">
                    <a16:creationId xmlns:a16="http://schemas.microsoft.com/office/drawing/2014/main" id="{81B3A6F2-43D7-CB44-99E7-595424126CE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683056" y="2209440"/>
                <a:ext cx="8316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94" name="Input penna 93">
                <a:extLst>
                  <a:ext uri="{FF2B5EF4-FFF2-40B4-BE49-F238E27FC236}">
                    <a16:creationId xmlns:a16="http://schemas.microsoft.com/office/drawing/2014/main" id="{026EC48D-47BF-F748-A9AB-3E679C326D0A}"/>
                  </a:ext>
                </a:extLst>
              </p14:cNvPr>
              <p14:cNvContentPartPr/>
              <p14:nvPr/>
            </p14:nvContentPartPr>
            <p14:xfrm>
              <a:off x="2912016" y="2425080"/>
              <a:ext cx="246240" cy="92520"/>
            </p14:xfrm>
          </p:contentPart>
        </mc:Choice>
        <mc:Fallback xmlns="">
          <p:pic>
            <p:nvPicPr>
              <p:cNvPr id="94" name="Input penna 93">
                <a:extLst>
                  <a:ext uri="{FF2B5EF4-FFF2-40B4-BE49-F238E27FC236}">
                    <a16:creationId xmlns:a16="http://schemas.microsoft.com/office/drawing/2014/main" id="{026EC48D-47BF-F748-A9AB-3E679C326D0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904456" y="2417520"/>
                <a:ext cx="26136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5" name="Input penna 94">
                <a:extLst>
                  <a:ext uri="{FF2B5EF4-FFF2-40B4-BE49-F238E27FC236}">
                    <a16:creationId xmlns:a16="http://schemas.microsoft.com/office/drawing/2014/main" id="{50F40E40-9B6D-0A4A-9581-4A44AE9EDCE1}"/>
                  </a:ext>
                </a:extLst>
              </p14:cNvPr>
              <p14:cNvContentPartPr/>
              <p14:nvPr/>
            </p14:nvContentPartPr>
            <p14:xfrm>
              <a:off x="3084816" y="2448120"/>
              <a:ext cx="337320" cy="294120"/>
            </p14:xfrm>
          </p:contentPart>
        </mc:Choice>
        <mc:Fallback xmlns="">
          <p:pic>
            <p:nvPicPr>
              <p:cNvPr id="95" name="Input penna 94">
                <a:extLst>
                  <a:ext uri="{FF2B5EF4-FFF2-40B4-BE49-F238E27FC236}">
                    <a16:creationId xmlns:a16="http://schemas.microsoft.com/office/drawing/2014/main" id="{50F40E40-9B6D-0A4A-9581-4A44AE9EDCE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077256" y="2440560"/>
                <a:ext cx="35244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5" name="Input penna 104">
                <a:extLst>
                  <a:ext uri="{FF2B5EF4-FFF2-40B4-BE49-F238E27FC236}">
                    <a16:creationId xmlns:a16="http://schemas.microsoft.com/office/drawing/2014/main" id="{70A83691-B215-2849-B5C0-B5E845855178}"/>
                  </a:ext>
                </a:extLst>
              </p14:cNvPr>
              <p14:cNvContentPartPr/>
              <p14:nvPr/>
            </p14:nvContentPartPr>
            <p14:xfrm>
              <a:off x="4943496" y="2463240"/>
              <a:ext cx="192240" cy="202320"/>
            </p14:xfrm>
          </p:contentPart>
        </mc:Choice>
        <mc:Fallback xmlns="">
          <p:pic>
            <p:nvPicPr>
              <p:cNvPr id="105" name="Input penna 104">
                <a:extLst>
                  <a:ext uri="{FF2B5EF4-FFF2-40B4-BE49-F238E27FC236}">
                    <a16:creationId xmlns:a16="http://schemas.microsoft.com/office/drawing/2014/main" id="{70A83691-B215-2849-B5C0-B5E84585517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935936" y="2455680"/>
                <a:ext cx="20736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7" name="Input penna 106">
                <a:extLst>
                  <a:ext uri="{FF2B5EF4-FFF2-40B4-BE49-F238E27FC236}">
                    <a16:creationId xmlns:a16="http://schemas.microsoft.com/office/drawing/2014/main" id="{5DFF1320-9EF2-6C47-A634-E7052112A9B3}"/>
                  </a:ext>
                </a:extLst>
              </p14:cNvPr>
              <p14:cNvContentPartPr/>
              <p14:nvPr/>
            </p14:nvContentPartPr>
            <p14:xfrm>
              <a:off x="5171376" y="2450280"/>
              <a:ext cx="646920" cy="219960"/>
            </p14:xfrm>
          </p:contentPart>
        </mc:Choice>
        <mc:Fallback xmlns="">
          <p:pic>
            <p:nvPicPr>
              <p:cNvPr id="107" name="Input penna 106">
                <a:extLst>
                  <a:ext uri="{FF2B5EF4-FFF2-40B4-BE49-F238E27FC236}">
                    <a16:creationId xmlns:a16="http://schemas.microsoft.com/office/drawing/2014/main" id="{5DFF1320-9EF2-6C47-A634-E7052112A9B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163816" y="2442720"/>
                <a:ext cx="66204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9" name="Input penna 108">
                <a:extLst>
                  <a:ext uri="{FF2B5EF4-FFF2-40B4-BE49-F238E27FC236}">
                    <a16:creationId xmlns:a16="http://schemas.microsoft.com/office/drawing/2014/main" id="{93BF386E-B9F9-AD43-B267-EEE4CBA953C3}"/>
                  </a:ext>
                </a:extLst>
              </p14:cNvPr>
              <p14:cNvContentPartPr/>
              <p14:nvPr/>
            </p14:nvContentPartPr>
            <p14:xfrm>
              <a:off x="5755656" y="2418600"/>
              <a:ext cx="282240" cy="214560"/>
            </p14:xfrm>
          </p:contentPart>
        </mc:Choice>
        <mc:Fallback xmlns="">
          <p:pic>
            <p:nvPicPr>
              <p:cNvPr id="109" name="Input penna 108">
                <a:extLst>
                  <a:ext uri="{FF2B5EF4-FFF2-40B4-BE49-F238E27FC236}">
                    <a16:creationId xmlns:a16="http://schemas.microsoft.com/office/drawing/2014/main" id="{93BF386E-B9F9-AD43-B267-EEE4CBA953C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748096" y="2411040"/>
                <a:ext cx="2973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11" name="Input penna 110">
                <a:extLst>
                  <a:ext uri="{FF2B5EF4-FFF2-40B4-BE49-F238E27FC236}">
                    <a16:creationId xmlns:a16="http://schemas.microsoft.com/office/drawing/2014/main" id="{F2A62A46-D5FB-9D48-B7EC-546E000DD415}"/>
                  </a:ext>
                </a:extLst>
              </p14:cNvPr>
              <p14:cNvContentPartPr/>
              <p14:nvPr/>
            </p14:nvContentPartPr>
            <p14:xfrm>
              <a:off x="6334176" y="2151480"/>
              <a:ext cx="312120" cy="459000"/>
            </p14:xfrm>
          </p:contentPart>
        </mc:Choice>
        <mc:Fallback xmlns="">
          <p:pic>
            <p:nvPicPr>
              <p:cNvPr id="111" name="Input penna 110">
                <a:extLst>
                  <a:ext uri="{FF2B5EF4-FFF2-40B4-BE49-F238E27FC236}">
                    <a16:creationId xmlns:a16="http://schemas.microsoft.com/office/drawing/2014/main" id="{F2A62A46-D5FB-9D48-B7EC-546E000DD41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326976" y="2143920"/>
                <a:ext cx="3272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14" name="Input penna 113">
                <a:extLst>
                  <a:ext uri="{FF2B5EF4-FFF2-40B4-BE49-F238E27FC236}">
                    <a16:creationId xmlns:a16="http://schemas.microsoft.com/office/drawing/2014/main" id="{3567C56D-3182-F547-8EA9-78796DB2B420}"/>
                  </a:ext>
                </a:extLst>
              </p14:cNvPr>
              <p14:cNvContentPartPr/>
              <p14:nvPr/>
            </p14:nvContentPartPr>
            <p14:xfrm>
              <a:off x="6220416" y="2150400"/>
              <a:ext cx="491760" cy="785160"/>
            </p14:xfrm>
          </p:contentPart>
        </mc:Choice>
        <mc:Fallback xmlns="">
          <p:pic>
            <p:nvPicPr>
              <p:cNvPr id="114" name="Input penna 113">
                <a:extLst>
                  <a:ext uri="{FF2B5EF4-FFF2-40B4-BE49-F238E27FC236}">
                    <a16:creationId xmlns:a16="http://schemas.microsoft.com/office/drawing/2014/main" id="{3567C56D-3182-F547-8EA9-78796DB2B42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212856" y="2142840"/>
                <a:ext cx="506880" cy="79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15" name="Input penna 114">
                <a:extLst>
                  <a:ext uri="{FF2B5EF4-FFF2-40B4-BE49-F238E27FC236}">
                    <a16:creationId xmlns:a16="http://schemas.microsoft.com/office/drawing/2014/main" id="{0CBFB54D-DD3E-724F-964F-698E9C5404AE}"/>
                  </a:ext>
                </a:extLst>
              </p14:cNvPr>
              <p14:cNvContentPartPr/>
              <p14:nvPr/>
            </p14:nvContentPartPr>
            <p14:xfrm>
              <a:off x="6644856" y="2222400"/>
              <a:ext cx="473400" cy="355680"/>
            </p14:xfrm>
          </p:contentPart>
        </mc:Choice>
        <mc:Fallback xmlns="">
          <p:pic>
            <p:nvPicPr>
              <p:cNvPr id="115" name="Input penna 114">
                <a:extLst>
                  <a:ext uri="{FF2B5EF4-FFF2-40B4-BE49-F238E27FC236}">
                    <a16:creationId xmlns:a16="http://schemas.microsoft.com/office/drawing/2014/main" id="{0CBFB54D-DD3E-724F-964F-698E9C5404A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637296" y="2214840"/>
                <a:ext cx="48852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17" name="Input penna 116">
                <a:extLst>
                  <a:ext uri="{FF2B5EF4-FFF2-40B4-BE49-F238E27FC236}">
                    <a16:creationId xmlns:a16="http://schemas.microsoft.com/office/drawing/2014/main" id="{ABBCEAA0-4598-4041-8542-3BC1E8495EA4}"/>
                  </a:ext>
                </a:extLst>
              </p14:cNvPr>
              <p14:cNvContentPartPr/>
              <p14:nvPr/>
            </p14:nvContentPartPr>
            <p14:xfrm>
              <a:off x="7174056" y="2031600"/>
              <a:ext cx="371160" cy="520920"/>
            </p14:xfrm>
          </p:contentPart>
        </mc:Choice>
        <mc:Fallback xmlns="">
          <p:pic>
            <p:nvPicPr>
              <p:cNvPr id="117" name="Input penna 116">
                <a:extLst>
                  <a:ext uri="{FF2B5EF4-FFF2-40B4-BE49-F238E27FC236}">
                    <a16:creationId xmlns:a16="http://schemas.microsoft.com/office/drawing/2014/main" id="{ABBCEAA0-4598-4041-8542-3BC1E8495EA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166856" y="2024040"/>
                <a:ext cx="38628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19" name="Input penna 118">
                <a:extLst>
                  <a:ext uri="{FF2B5EF4-FFF2-40B4-BE49-F238E27FC236}">
                    <a16:creationId xmlns:a16="http://schemas.microsoft.com/office/drawing/2014/main" id="{FF2CE46B-2E88-2045-B215-0A34D66A56CD}"/>
                  </a:ext>
                </a:extLst>
              </p14:cNvPr>
              <p14:cNvContentPartPr/>
              <p14:nvPr/>
            </p14:nvContentPartPr>
            <p14:xfrm>
              <a:off x="7549176" y="2314200"/>
              <a:ext cx="826200" cy="148320"/>
            </p14:xfrm>
          </p:contentPart>
        </mc:Choice>
        <mc:Fallback xmlns="">
          <p:pic>
            <p:nvPicPr>
              <p:cNvPr id="119" name="Input penna 118">
                <a:extLst>
                  <a:ext uri="{FF2B5EF4-FFF2-40B4-BE49-F238E27FC236}">
                    <a16:creationId xmlns:a16="http://schemas.microsoft.com/office/drawing/2014/main" id="{FF2CE46B-2E88-2045-B215-0A34D66A56CD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541616" y="2306640"/>
                <a:ext cx="84132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20" name="Input penna 119">
                <a:extLst>
                  <a:ext uri="{FF2B5EF4-FFF2-40B4-BE49-F238E27FC236}">
                    <a16:creationId xmlns:a16="http://schemas.microsoft.com/office/drawing/2014/main" id="{BEFC7E1A-758A-114F-8C7E-94C4D1E0C5CD}"/>
                  </a:ext>
                </a:extLst>
              </p14:cNvPr>
              <p14:cNvContentPartPr/>
              <p14:nvPr/>
            </p14:nvContentPartPr>
            <p14:xfrm>
              <a:off x="8374656" y="2052120"/>
              <a:ext cx="9360" cy="57240"/>
            </p14:xfrm>
          </p:contentPart>
        </mc:Choice>
        <mc:Fallback xmlns="">
          <p:pic>
            <p:nvPicPr>
              <p:cNvPr id="120" name="Input penna 119">
                <a:extLst>
                  <a:ext uri="{FF2B5EF4-FFF2-40B4-BE49-F238E27FC236}">
                    <a16:creationId xmlns:a16="http://schemas.microsoft.com/office/drawing/2014/main" id="{BEFC7E1A-758A-114F-8C7E-94C4D1E0C5C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367096" y="2044560"/>
                <a:ext cx="2448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21" name="Input penna 120">
                <a:extLst>
                  <a:ext uri="{FF2B5EF4-FFF2-40B4-BE49-F238E27FC236}">
                    <a16:creationId xmlns:a16="http://schemas.microsoft.com/office/drawing/2014/main" id="{9E9211A4-BFE1-B740-B21B-6EE37849BA94}"/>
                  </a:ext>
                </a:extLst>
              </p14:cNvPr>
              <p14:cNvContentPartPr/>
              <p14:nvPr/>
            </p14:nvContentPartPr>
            <p14:xfrm>
              <a:off x="8425776" y="2250120"/>
              <a:ext cx="633600" cy="426600"/>
            </p14:xfrm>
          </p:contentPart>
        </mc:Choice>
        <mc:Fallback xmlns="">
          <p:pic>
            <p:nvPicPr>
              <p:cNvPr id="121" name="Input penna 120">
                <a:extLst>
                  <a:ext uri="{FF2B5EF4-FFF2-40B4-BE49-F238E27FC236}">
                    <a16:creationId xmlns:a16="http://schemas.microsoft.com/office/drawing/2014/main" id="{9E9211A4-BFE1-B740-B21B-6EE37849BA9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418216" y="2242560"/>
                <a:ext cx="64872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28" name="Input penna 127">
                <a:extLst>
                  <a:ext uri="{FF2B5EF4-FFF2-40B4-BE49-F238E27FC236}">
                    <a16:creationId xmlns:a16="http://schemas.microsoft.com/office/drawing/2014/main" id="{B9C0239B-9B74-D544-BC98-B23F2DA24391}"/>
                  </a:ext>
                </a:extLst>
              </p14:cNvPr>
              <p14:cNvContentPartPr/>
              <p14:nvPr/>
            </p14:nvContentPartPr>
            <p14:xfrm>
              <a:off x="1148016" y="3270000"/>
              <a:ext cx="29160" cy="37440"/>
            </p14:xfrm>
          </p:contentPart>
        </mc:Choice>
        <mc:Fallback xmlns="">
          <p:pic>
            <p:nvPicPr>
              <p:cNvPr id="128" name="Input penna 127">
                <a:extLst>
                  <a:ext uri="{FF2B5EF4-FFF2-40B4-BE49-F238E27FC236}">
                    <a16:creationId xmlns:a16="http://schemas.microsoft.com/office/drawing/2014/main" id="{B9C0239B-9B74-D544-BC98-B23F2DA24391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140456" y="3262440"/>
                <a:ext cx="439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29" name="Input penna 128">
                <a:extLst>
                  <a:ext uri="{FF2B5EF4-FFF2-40B4-BE49-F238E27FC236}">
                    <a16:creationId xmlns:a16="http://schemas.microsoft.com/office/drawing/2014/main" id="{95198E2D-EAE7-3442-B93E-85647D276B16}"/>
                  </a:ext>
                </a:extLst>
              </p14:cNvPr>
              <p14:cNvContentPartPr/>
              <p14:nvPr/>
            </p14:nvContentPartPr>
            <p14:xfrm>
              <a:off x="1386696" y="2292600"/>
              <a:ext cx="112680" cy="199800"/>
            </p14:xfrm>
          </p:contentPart>
        </mc:Choice>
        <mc:Fallback xmlns="">
          <p:pic>
            <p:nvPicPr>
              <p:cNvPr id="129" name="Input penna 128">
                <a:extLst>
                  <a:ext uri="{FF2B5EF4-FFF2-40B4-BE49-F238E27FC236}">
                    <a16:creationId xmlns:a16="http://schemas.microsoft.com/office/drawing/2014/main" id="{95198E2D-EAE7-3442-B93E-85647D276B1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379136" y="2285040"/>
                <a:ext cx="12780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30" name="Input penna 129">
                <a:extLst>
                  <a:ext uri="{FF2B5EF4-FFF2-40B4-BE49-F238E27FC236}">
                    <a16:creationId xmlns:a16="http://schemas.microsoft.com/office/drawing/2014/main" id="{49E2B56E-6FB7-0D4B-A089-9FB90B4E8D4A}"/>
                  </a:ext>
                </a:extLst>
              </p14:cNvPr>
              <p14:cNvContentPartPr/>
              <p14:nvPr/>
            </p14:nvContentPartPr>
            <p14:xfrm>
              <a:off x="1984296" y="2536320"/>
              <a:ext cx="51120" cy="237960"/>
            </p14:xfrm>
          </p:contentPart>
        </mc:Choice>
        <mc:Fallback xmlns="">
          <p:pic>
            <p:nvPicPr>
              <p:cNvPr id="130" name="Input penna 129">
                <a:extLst>
                  <a:ext uri="{FF2B5EF4-FFF2-40B4-BE49-F238E27FC236}">
                    <a16:creationId xmlns:a16="http://schemas.microsoft.com/office/drawing/2014/main" id="{49E2B56E-6FB7-0D4B-A089-9FB90B4E8D4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976736" y="2528760"/>
                <a:ext cx="6624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31" name="Input penna 130">
                <a:extLst>
                  <a:ext uri="{FF2B5EF4-FFF2-40B4-BE49-F238E27FC236}">
                    <a16:creationId xmlns:a16="http://schemas.microsoft.com/office/drawing/2014/main" id="{6DB9A18A-C23A-144A-99D8-0F1056E0340D}"/>
                  </a:ext>
                </a:extLst>
              </p14:cNvPr>
              <p14:cNvContentPartPr/>
              <p14:nvPr/>
            </p14:nvContentPartPr>
            <p14:xfrm>
              <a:off x="2078976" y="2535240"/>
              <a:ext cx="29880" cy="340560"/>
            </p14:xfrm>
          </p:contentPart>
        </mc:Choice>
        <mc:Fallback xmlns="">
          <p:pic>
            <p:nvPicPr>
              <p:cNvPr id="131" name="Input penna 130">
                <a:extLst>
                  <a:ext uri="{FF2B5EF4-FFF2-40B4-BE49-F238E27FC236}">
                    <a16:creationId xmlns:a16="http://schemas.microsoft.com/office/drawing/2014/main" id="{6DB9A18A-C23A-144A-99D8-0F1056E0340D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071416" y="2527680"/>
                <a:ext cx="450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32" name="Input penna 131">
                <a:extLst>
                  <a:ext uri="{FF2B5EF4-FFF2-40B4-BE49-F238E27FC236}">
                    <a16:creationId xmlns:a16="http://schemas.microsoft.com/office/drawing/2014/main" id="{B5D503EC-9555-E844-8292-78C5A995E4F1}"/>
                  </a:ext>
                </a:extLst>
              </p14:cNvPr>
              <p14:cNvContentPartPr/>
              <p14:nvPr/>
            </p14:nvContentPartPr>
            <p14:xfrm>
              <a:off x="2726616" y="2932680"/>
              <a:ext cx="94680" cy="12960"/>
            </p14:xfrm>
          </p:contentPart>
        </mc:Choice>
        <mc:Fallback xmlns="">
          <p:pic>
            <p:nvPicPr>
              <p:cNvPr id="132" name="Input penna 131">
                <a:extLst>
                  <a:ext uri="{FF2B5EF4-FFF2-40B4-BE49-F238E27FC236}">
                    <a16:creationId xmlns:a16="http://schemas.microsoft.com/office/drawing/2014/main" id="{B5D503EC-9555-E844-8292-78C5A995E4F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719056" y="2925120"/>
                <a:ext cx="10980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33" name="Input penna 132">
                <a:extLst>
                  <a:ext uri="{FF2B5EF4-FFF2-40B4-BE49-F238E27FC236}">
                    <a16:creationId xmlns:a16="http://schemas.microsoft.com/office/drawing/2014/main" id="{0AA08F17-BF52-8547-B926-D053EFB1DE36}"/>
                  </a:ext>
                </a:extLst>
              </p14:cNvPr>
              <p14:cNvContentPartPr/>
              <p14:nvPr/>
            </p14:nvContentPartPr>
            <p14:xfrm>
              <a:off x="2847576" y="2936640"/>
              <a:ext cx="58680" cy="92880"/>
            </p14:xfrm>
          </p:contentPart>
        </mc:Choice>
        <mc:Fallback xmlns="">
          <p:pic>
            <p:nvPicPr>
              <p:cNvPr id="133" name="Input penna 132">
                <a:extLst>
                  <a:ext uri="{FF2B5EF4-FFF2-40B4-BE49-F238E27FC236}">
                    <a16:creationId xmlns:a16="http://schemas.microsoft.com/office/drawing/2014/main" id="{0AA08F17-BF52-8547-B926-D053EFB1DE36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840016" y="2929080"/>
                <a:ext cx="738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34" name="Input penna 133">
                <a:extLst>
                  <a:ext uri="{FF2B5EF4-FFF2-40B4-BE49-F238E27FC236}">
                    <a16:creationId xmlns:a16="http://schemas.microsoft.com/office/drawing/2014/main" id="{6CB32A0B-47EF-F04F-B0B9-24A2875775AE}"/>
                  </a:ext>
                </a:extLst>
              </p14:cNvPr>
              <p14:cNvContentPartPr/>
              <p14:nvPr/>
            </p14:nvContentPartPr>
            <p14:xfrm>
              <a:off x="3694656" y="3101520"/>
              <a:ext cx="61920" cy="2520"/>
            </p14:xfrm>
          </p:contentPart>
        </mc:Choice>
        <mc:Fallback xmlns="">
          <p:pic>
            <p:nvPicPr>
              <p:cNvPr id="134" name="Input penna 133">
                <a:extLst>
                  <a:ext uri="{FF2B5EF4-FFF2-40B4-BE49-F238E27FC236}">
                    <a16:creationId xmlns:a16="http://schemas.microsoft.com/office/drawing/2014/main" id="{6CB32A0B-47EF-F04F-B0B9-24A2875775AE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687096" y="3093960"/>
                <a:ext cx="77040" cy="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35" name="Input penna 134">
                <a:extLst>
                  <a:ext uri="{FF2B5EF4-FFF2-40B4-BE49-F238E27FC236}">
                    <a16:creationId xmlns:a16="http://schemas.microsoft.com/office/drawing/2014/main" id="{8F969959-D6E2-744D-A183-4C542F59765A}"/>
                  </a:ext>
                </a:extLst>
              </p14:cNvPr>
              <p14:cNvContentPartPr/>
              <p14:nvPr/>
            </p14:nvContentPartPr>
            <p14:xfrm>
              <a:off x="4174896" y="3123480"/>
              <a:ext cx="137160" cy="4680"/>
            </p14:xfrm>
          </p:contentPart>
        </mc:Choice>
        <mc:Fallback xmlns="">
          <p:pic>
            <p:nvPicPr>
              <p:cNvPr id="135" name="Input penna 134">
                <a:extLst>
                  <a:ext uri="{FF2B5EF4-FFF2-40B4-BE49-F238E27FC236}">
                    <a16:creationId xmlns:a16="http://schemas.microsoft.com/office/drawing/2014/main" id="{8F969959-D6E2-744D-A183-4C542F59765A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167336" y="3115920"/>
                <a:ext cx="15228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38" name="Input penna 137">
                <a:extLst>
                  <a:ext uri="{FF2B5EF4-FFF2-40B4-BE49-F238E27FC236}">
                    <a16:creationId xmlns:a16="http://schemas.microsoft.com/office/drawing/2014/main" id="{E92DE2EC-F04E-FD47-BF07-2A885192EFDF}"/>
                  </a:ext>
                </a:extLst>
              </p14:cNvPr>
              <p14:cNvContentPartPr/>
              <p14:nvPr/>
            </p14:nvContentPartPr>
            <p14:xfrm>
              <a:off x="4437696" y="3082080"/>
              <a:ext cx="55440" cy="9720"/>
            </p14:xfrm>
          </p:contentPart>
        </mc:Choice>
        <mc:Fallback xmlns="">
          <p:pic>
            <p:nvPicPr>
              <p:cNvPr id="138" name="Input penna 137">
                <a:extLst>
                  <a:ext uri="{FF2B5EF4-FFF2-40B4-BE49-F238E27FC236}">
                    <a16:creationId xmlns:a16="http://schemas.microsoft.com/office/drawing/2014/main" id="{E92DE2EC-F04E-FD47-BF07-2A885192EFD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430136" y="3074880"/>
                <a:ext cx="7056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40" name="Input penna 139">
                <a:extLst>
                  <a:ext uri="{FF2B5EF4-FFF2-40B4-BE49-F238E27FC236}">
                    <a16:creationId xmlns:a16="http://schemas.microsoft.com/office/drawing/2014/main" id="{875DC4D6-5F29-9344-A627-C66E58951014}"/>
                  </a:ext>
                </a:extLst>
              </p14:cNvPr>
              <p14:cNvContentPartPr/>
              <p14:nvPr/>
            </p14:nvContentPartPr>
            <p14:xfrm>
              <a:off x="4825776" y="2032680"/>
              <a:ext cx="360" cy="360"/>
            </p14:xfrm>
          </p:contentPart>
        </mc:Choice>
        <mc:Fallback xmlns="">
          <p:pic>
            <p:nvPicPr>
              <p:cNvPr id="140" name="Input penna 139">
                <a:extLst>
                  <a:ext uri="{FF2B5EF4-FFF2-40B4-BE49-F238E27FC236}">
                    <a16:creationId xmlns:a16="http://schemas.microsoft.com/office/drawing/2014/main" id="{875DC4D6-5F29-9344-A627-C66E5895101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18216" y="202512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41" name="Input penna 140">
                <a:extLst>
                  <a:ext uri="{FF2B5EF4-FFF2-40B4-BE49-F238E27FC236}">
                    <a16:creationId xmlns:a16="http://schemas.microsoft.com/office/drawing/2014/main" id="{DFE815EE-1AE0-9A4D-B74E-D71BA61B696D}"/>
                  </a:ext>
                </a:extLst>
              </p14:cNvPr>
              <p14:cNvContentPartPr/>
              <p14:nvPr/>
            </p14:nvContentPartPr>
            <p14:xfrm>
              <a:off x="5029176" y="2020800"/>
              <a:ext cx="141480" cy="11160"/>
            </p14:xfrm>
          </p:contentPart>
        </mc:Choice>
        <mc:Fallback xmlns="">
          <p:pic>
            <p:nvPicPr>
              <p:cNvPr id="141" name="Input penna 140">
                <a:extLst>
                  <a:ext uri="{FF2B5EF4-FFF2-40B4-BE49-F238E27FC236}">
                    <a16:creationId xmlns:a16="http://schemas.microsoft.com/office/drawing/2014/main" id="{DFE815EE-1AE0-9A4D-B74E-D71BA61B696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021616" y="2013240"/>
                <a:ext cx="1566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42" name="Input penna 141">
                <a:extLst>
                  <a:ext uri="{FF2B5EF4-FFF2-40B4-BE49-F238E27FC236}">
                    <a16:creationId xmlns:a16="http://schemas.microsoft.com/office/drawing/2014/main" id="{D3373A5B-DC5A-2B43-88DE-BE02DAF81AB8}"/>
                  </a:ext>
                </a:extLst>
              </p14:cNvPr>
              <p14:cNvContentPartPr/>
              <p14:nvPr/>
            </p14:nvContentPartPr>
            <p14:xfrm>
              <a:off x="5248056" y="1977240"/>
              <a:ext cx="49680" cy="31320"/>
            </p14:xfrm>
          </p:contentPart>
        </mc:Choice>
        <mc:Fallback xmlns="">
          <p:pic>
            <p:nvPicPr>
              <p:cNvPr id="142" name="Input penna 141">
                <a:extLst>
                  <a:ext uri="{FF2B5EF4-FFF2-40B4-BE49-F238E27FC236}">
                    <a16:creationId xmlns:a16="http://schemas.microsoft.com/office/drawing/2014/main" id="{D3373A5B-DC5A-2B43-88DE-BE02DAF81AB8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240496" y="1969680"/>
                <a:ext cx="64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43" name="Input penna 142">
                <a:extLst>
                  <a:ext uri="{FF2B5EF4-FFF2-40B4-BE49-F238E27FC236}">
                    <a16:creationId xmlns:a16="http://schemas.microsoft.com/office/drawing/2014/main" id="{1FDAD48E-E82B-B74A-8DA0-661B2FAB9638}"/>
                  </a:ext>
                </a:extLst>
              </p14:cNvPr>
              <p14:cNvContentPartPr/>
              <p14:nvPr/>
            </p14:nvContentPartPr>
            <p14:xfrm>
              <a:off x="5428776" y="1996320"/>
              <a:ext cx="341640" cy="47160"/>
            </p14:xfrm>
          </p:contentPart>
        </mc:Choice>
        <mc:Fallback xmlns="">
          <p:pic>
            <p:nvPicPr>
              <p:cNvPr id="143" name="Input penna 142">
                <a:extLst>
                  <a:ext uri="{FF2B5EF4-FFF2-40B4-BE49-F238E27FC236}">
                    <a16:creationId xmlns:a16="http://schemas.microsoft.com/office/drawing/2014/main" id="{1FDAD48E-E82B-B74A-8DA0-661B2FAB963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421216" y="1988760"/>
                <a:ext cx="35676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44" name="Input penna 143">
                <a:extLst>
                  <a:ext uri="{FF2B5EF4-FFF2-40B4-BE49-F238E27FC236}">
                    <a16:creationId xmlns:a16="http://schemas.microsoft.com/office/drawing/2014/main" id="{B0D11B02-B693-9541-A43C-B56AF9A2DA49}"/>
                  </a:ext>
                </a:extLst>
              </p14:cNvPr>
              <p14:cNvContentPartPr/>
              <p14:nvPr/>
            </p14:nvContentPartPr>
            <p14:xfrm>
              <a:off x="5816856" y="1998840"/>
              <a:ext cx="463680" cy="11160"/>
            </p14:xfrm>
          </p:contentPart>
        </mc:Choice>
        <mc:Fallback xmlns="">
          <p:pic>
            <p:nvPicPr>
              <p:cNvPr id="144" name="Input penna 143">
                <a:extLst>
                  <a:ext uri="{FF2B5EF4-FFF2-40B4-BE49-F238E27FC236}">
                    <a16:creationId xmlns:a16="http://schemas.microsoft.com/office/drawing/2014/main" id="{B0D11B02-B693-9541-A43C-B56AF9A2DA49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809296" y="1991280"/>
                <a:ext cx="47880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45" name="Input penna 144">
                <a:extLst>
                  <a:ext uri="{FF2B5EF4-FFF2-40B4-BE49-F238E27FC236}">
                    <a16:creationId xmlns:a16="http://schemas.microsoft.com/office/drawing/2014/main" id="{6AEC8F2E-B49F-224F-A470-083ED9C599BB}"/>
                  </a:ext>
                </a:extLst>
              </p14:cNvPr>
              <p14:cNvContentPartPr/>
              <p14:nvPr/>
            </p14:nvContentPartPr>
            <p14:xfrm>
              <a:off x="6400056" y="1994520"/>
              <a:ext cx="39600" cy="1440"/>
            </p14:xfrm>
          </p:contentPart>
        </mc:Choice>
        <mc:Fallback xmlns="">
          <p:pic>
            <p:nvPicPr>
              <p:cNvPr id="145" name="Input penna 144">
                <a:extLst>
                  <a:ext uri="{FF2B5EF4-FFF2-40B4-BE49-F238E27FC236}">
                    <a16:creationId xmlns:a16="http://schemas.microsoft.com/office/drawing/2014/main" id="{6AEC8F2E-B49F-224F-A470-083ED9C599BB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392496" y="1986960"/>
                <a:ext cx="54720" cy="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47" name="Input penna 146">
                <a:extLst>
                  <a:ext uri="{FF2B5EF4-FFF2-40B4-BE49-F238E27FC236}">
                    <a16:creationId xmlns:a16="http://schemas.microsoft.com/office/drawing/2014/main" id="{FC309DB9-5DB9-6E41-87DB-AA8740E2CFA0}"/>
                  </a:ext>
                </a:extLst>
              </p14:cNvPr>
              <p14:cNvContentPartPr/>
              <p14:nvPr/>
            </p14:nvContentPartPr>
            <p14:xfrm>
              <a:off x="7288536" y="2915040"/>
              <a:ext cx="239040" cy="355320"/>
            </p14:xfrm>
          </p:contentPart>
        </mc:Choice>
        <mc:Fallback xmlns="">
          <p:pic>
            <p:nvPicPr>
              <p:cNvPr id="147" name="Input penna 146">
                <a:extLst>
                  <a:ext uri="{FF2B5EF4-FFF2-40B4-BE49-F238E27FC236}">
                    <a16:creationId xmlns:a16="http://schemas.microsoft.com/office/drawing/2014/main" id="{FC309DB9-5DB9-6E41-87DB-AA8740E2CFA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280976" y="2907480"/>
                <a:ext cx="25416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48" name="Input penna 147">
                <a:extLst>
                  <a:ext uri="{FF2B5EF4-FFF2-40B4-BE49-F238E27FC236}">
                    <a16:creationId xmlns:a16="http://schemas.microsoft.com/office/drawing/2014/main" id="{41601418-B2FA-0741-8FC3-DE7E45E210F2}"/>
                  </a:ext>
                </a:extLst>
              </p14:cNvPr>
              <p14:cNvContentPartPr/>
              <p14:nvPr/>
            </p14:nvContentPartPr>
            <p14:xfrm>
              <a:off x="7532256" y="3175680"/>
              <a:ext cx="360" cy="360"/>
            </p14:xfrm>
          </p:contentPart>
        </mc:Choice>
        <mc:Fallback xmlns="">
          <p:pic>
            <p:nvPicPr>
              <p:cNvPr id="148" name="Input penna 147">
                <a:extLst>
                  <a:ext uri="{FF2B5EF4-FFF2-40B4-BE49-F238E27FC236}">
                    <a16:creationId xmlns:a16="http://schemas.microsoft.com/office/drawing/2014/main" id="{41601418-B2FA-0741-8FC3-DE7E45E210F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24696" y="316812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49" name="Input penna 148">
                <a:extLst>
                  <a:ext uri="{FF2B5EF4-FFF2-40B4-BE49-F238E27FC236}">
                    <a16:creationId xmlns:a16="http://schemas.microsoft.com/office/drawing/2014/main" id="{23B58E5D-729D-D345-A85E-74BBCC4B4850}"/>
                  </a:ext>
                </a:extLst>
              </p14:cNvPr>
              <p14:cNvContentPartPr/>
              <p14:nvPr/>
            </p14:nvContentPartPr>
            <p14:xfrm>
              <a:off x="7567176" y="2991000"/>
              <a:ext cx="700920" cy="223920"/>
            </p14:xfrm>
          </p:contentPart>
        </mc:Choice>
        <mc:Fallback xmlns="">
          <p:pic>
            <p:nvPicPr>
              <p:cNvPr id="149" name="Input penna 148">
                <a:extLst>
                  <a:ext uri="{FF2B5EF4-FFF2-40B4-BE49-F238E27FC236}">
                    <a16:creationId xmlns:a16="http://schemas.microsoft.com/office/drawing/2014/main" id="{23B58E5D-729D-D345-A85E-74BBCC4B4850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559976" y="2983440"/>
                <a:ext cx="7156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51" name="Input penna 150">
                <a:extLst>
                  <a:ext uri="{FF2B5EF4-FFF2-40B4-BE49-F238E27FC236}">
                    <a16:creationId xmlns:a16="http://schemas.microsoft.com/office/drawing/2014/main" id="{2ACF2513-8228-F14E-ADFF-4C480584F963}"/>
                  </a:ext>
                </a:extLst>
              </p14:cNvPr>
              <p14:cNvContentPartPr/>
              <p14:nvPr/>
            </p14:nvContentPartPr>
            <p14:xfrm>
              <a:off x="8268096" y="3104400"/>
              <a:ext cx="573840" cy="139320"/>
            </p14:xfrm>
          </p:contentPart>
        </mc:Choice>
        <mc:Fallback xmlns="">
          <p:pic>
            <p:nvPicPr>
              <p:cNvPr id="151" name="Input penna 150">
                <a:extLst>
                  <a:ext uri="{FF2B5EF4-FFF2-40B4-BE49-F238E27FC236}">
                    <a16:creationId xmlns:a16="http://schemas.microsoft.com/office/drawing/2014/main" id="{2ACF2513-8228-F14E-ADFF-4C480584F963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8260536" y="3096840"/>
                <a:ext cx="58896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53" name="Input penna 152">
                <a:extLst>
                  <a:ext uri="{FF2B5EF4-FFF2-40B4-BE49-F238E27FC236}">
                    <a16:creationId xmlns:a16="http://schemas.microsoft.com/office/drawing/2014/main" id="{EFEDDFF9-9778-CF44-A2AC-98717D72A4C8}"/>
                  </a:ext>
                </a:extLst>
              </p14:cNvPr>
              <p14:cNvContentPartPr/>
              <p14:nvPr/>
            </p14:nvContentPartPr>
            <p14:xfrm>
              <a:off x="771456" y="3100080"/>
              <a:ext cx="4123440" cy="170280"/>
            </p14:xfrm>
          </p:contentPart>
        </mc:Choice>
        <mc:Fallback xmlns="">
          <p:pic>
            <p:nvPicPr>
              <p:cNvPr id="153" name="Input penna 152">
                <a:extLst>
                  <a:ext uri="{FF2B5EF4-FFF2-40B4-BE49-F238E27FC236}">
                    <a16:creationId xmlns:a16="http://schemas.microsoft.com/office/drawing/2014/main" id="{EFEDDFF9-9778-CF44-A2AC-98717D72A4C8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63896" y="3092520"/>
                <a:ext cx="4138560" cy="18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" name="Gruppo 173">
            <a:extLst>
              <a:ext uri="{FF2B5EF4-FFF2-40B4-BE49-F238E27FC236}">
                <a16:creationId xmlns:a16="http://schemas.microsoft.com/office/drawing/2014/main" id="{B45A6A28-3958-2B4E-A72E-1D79CEDDDF4C}"/>
              </a:ext>
            </a:extLst>
          </p:cNvPr>
          <p:cNvGrpSpPr/>
          <p:nvPr/>
        </p:nvGrpSpPr>
        <p:grpSpPr>
          <a:xfrm>
            <a:off x="820416" y="1947720"/>
            <a:ext cx="855720" cy="511560"/>
            <a:chOff x="820416" y="1947720"/>
            <a:chExt cx="855720" cy="51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FDCC2A3F-6D62-A542-A92C-988FAA769D05}"/>
                    </a:ext>
                  </a:extLst>
                </p14:cNvPr>
                <p14:cNvContentPartPr/>
                <p14:nvPr/>
              </p14:nvContentPartPr>
              <p14:xfrm>
                <a:off x="1185096" y="1970040"/>
                <a:ext cx="50040" cy="25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FDCC2A3F-6D62-A542-A92C-988FAA769D0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177536" y="1962480"/>
                  <a:ext cx="6516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89C9914C-E89B-3B4E-A7D2-9250BE07BDD3}"/>
                    </a:ext>
                  </a:extLst>
                </p14:cNvPr>
                <p14:cNvContentPartPr/>
                <p14:nvPr/>
              </p14:nvContentPartPr>
              <p14:xfrm>
                <a:off x="1280496" y="1971120"/>
                <a:ext cx="244080" cy="360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89C9914C-E89B-3B4E-A7D2-9250BE07BDD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272936" y="1963560"/>
                  <a:ext cx="2592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618C5FBD-1264-5748-9652-0B13BFEEB261}"/>
                    </a:ext>
                  </a:extLst>
                </p14:cNvPr>
                <p14:cNvContentPartPr/>
                <p14:nvPr/>
              </p14:nvContentPartPr>
              <p14:xfrm>
                <a:off x="1580376" y="1947720"/>
                <a:ext cx="95760" cy="2484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618C5FBD-1264-5748-9652-0B13BFEEB26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572816" y="1940160"/>
                  <a:ext cx="1108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3758CD93-415E-434A-A082-26E99695B8DA}"/>
                    </a:ext>
                  </a:extLst>
                </p14:cNvPr>
                <p14:cNvContentPartPr/>
                <p14:nvPr/>
              </p14:nvContentPartPr>
              <p14:xfrm>
                <a:off x="899976" y="2063280"/>
                <a:ext cx="4680" cy="144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3758CD93-415E-434A-A082-26E99695B8D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92416" y="2055720"/>
                  <a:ext cx="1980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D22715FA-388A-0441-88D2-B1AA1676C8A9}"/>
                    </a:ext>
                  </a:extLst>
                </p14:cNvPr>
                <p14:cNvContentPartPr/>
                <p14:nvPr/>
              </p14:nvContentPartPr>
              <p14:xfrm>
                <a:off x="820416" y="2029440"/>
                <a:ext cx="636480" cy="35676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D22715FA-388A-0441-88D2-B1AA1676C8A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12856" y="2021880"/>
                  <a:ext cx="65160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3A1C2661-B5D7-3848-B0C3-7F4AD1C08664}"/>
                    </a:ext>
                  </a:extLst>
                </p14:cNvPr>
                <p14:cNvContentPartPr/>
                <p14:nvPr/>
              </p14:nvContentPartPr>
              <p14:xfrm>
                <a:off x="892416" y="2179920"/>
                <a:ext cx="453960" cy="26208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3A1C2661-B5D7-3848-B0C3-7F4AD1C0866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84856" y="2172360"/>
                  <a:ext cx="46908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9D49B821-9A3D-9844-A3AD-B29155E2C309}"/>
                    </a:ext>
                  </a:extLst>
                </p14:cNvPr>
                <p14:cNvContentPartPr/>
                <p14:nvPr/>
              </p14:nvContentPartPr>
              <p14:xfrm>
                <a:off x="943536" y="2279640"/>
                <a:ext cx="407520" cy="17964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9D49B821-9A3D-9844-A3AD-B29155E2C30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35976" y="2272080"/>
                  <a:ext cx="422640" cy="19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uppo 192">
            <a:extLst>
              <a:ext uri="{FF2B5EF4-FFF2-40B4-BE49-F238E27FC236}">
                <a16:creationId xmlns:a16="http://schemas.microsoft.com/office/drawing/2014/main" id="{B02640AF-DE23-5848-BF8F-EF814796C5E2}"/>
              </a:ext>
            </a:extLst>
          </p:cNvPr>
          <p:cNvGrpSpPr/>
          <p:nvPr/>
        </p:nvGrpSpPr>
        <p:grpSpPr>
          <a:xfrm>
            <a:off x="914736" y="1886520"/>
            <a:ext cx="106200" cy="65880"/>
            <a:chOff x="914736" y="1886520"/>
            <a:chExt cx="106200" cy="6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9E36AD6A-EBA5-DA4A-B300-9F78C4802655}"/>
                    </a:ext>
                  </a:extLst>
                </p14:cNvPr>
                <p14:cNvContentPartPr/>
                <p14:nvPr/>
              </p14:nvContentPartPr>
              <p14:xfrm>
                <a:off x="984576" y="1886520"/>
                <a:ext cx="36360" cy="468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9E36AD6A-EBA5-DA4A-B300-9F78C480265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77016" y="1878960"/>
                  <a:ext cx="514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64D75B04-0752-3648-9B1F-8AC237E01DD2}"/>
                    </a:ext>
                  </a:extLst>
                </p14:cNvPr>
                <p14:cNvContentPartPr/>
                <p14:nvPr/>
              </p14:nvContentPartPr>
              <p14:xfrm>
                <a:off x="975216" y="1887600"/>
                <a:ext cx="360" cy="36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64D75B04-0752-3648-9B1F-8AC237E01DD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67656" y="18800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27E884B6-89A6-9D4D-9F5E-46BD574569FF}"/>
                    </a:ext>
                  </a:extLst>
                </p14:cNvPr>
                <p14:cNvContentPartPr/>
                <p14:nvPr/>
              </p14:nvContentPartPr>
              <p14:xfrm>
                <a:off x="914736" y="1936200"/>
                <a:ext cx="11880" cy="1620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27E884B6-89A6-9D4D-9F5E-46BD574569F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07176" y="1928640"/>
                  <a:ext cx="27000" cy="31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52044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3FE0F21C-C550-5A42-85DA-E5EAD2BC6FB3}"/>
                  </a:ext>
                </a:extLst>
              </p14:cNvPr>
              <p14:cNvContentPartPr/>
              <p14:nvPr/>
            </p14:nvContentPartPr>
            <p14:xfrm>
              <a:off x="333696" y="1923600"/>
              <a:ext cx="585720" cy="3182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3FE0F21C-C550-5A42-85DA-E5EAD2BC6F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136" y="1916040"/>
                <a:ext cx="600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75AB81F4-B94A-0E4D-8E2D-096A82E686D0}"/>
                  </a:ext>
                </a:extLst>
              </p14:cNvPr>
              <p14:cNvContentPartPr/>
              <p14:nvPr/>
            </p14:nvContentPartPr>
            <p14:xfrm>
              <a:off x="894576" y="1953120"/>
              <a:ext cx="7972920" cy="9831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75AB81F4-B94A-0E4D-8E2D-096A82E686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016" y="1945560"/>
                <a:ext cx="7988040" cy="9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2" name="Input penna 101">
                <a:extLst>
                  <a:ext uri="{FF2B5EF4-FFF2-40B4-BE49-F238E27FC236}">
                    <a16:creationId xmlns:a16="http://schemas.microsoft.com/office/drawing/2014/main" id="{6385F82B-C02E-9C46-BDD6-F24595DA4407}"/>
                  </a:ext>
                </a:extLst>
              </p14:cNvPr>
              <p14:cNvContentPartPr/>
              <p14:nvPr/>
            </p14:nvContentPartPr>
            <p14:xfrm>
              <a:off x="5827656" y="2760960"/>
              <a:ext cx="3039840" cy="150840"/>
            </p14:xfrm>
          </p:contentPart>
        </mc:Choice>
        <mc:Fallback xmlns="">
          <p:pic>
            <p:nvPicPr>
              <p:cNvPr id="102" name="Input penna 101">
                <a:extLst>
                  <a:ext uri="{FF2B5EF4-FFF2-40B4-BE49-F238E27FC236}">
                    <a16:creationId xmlns:a16="http://schemas.microsoft.com/office/drawing/2014/main" id="{6385F82B-C02E-9C46-BDD6-F24595DA44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20096" y="2753400"/>
                <a:ext cx="305496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6AF07FF4-7A93-E44C-8ABE-2B17D1BE16FE}"/>
                  </a:ext>
                </a:extLst>
              </p14:cNvPr>
              <p14:cNvContentPartPr/>
              <p14:nvPr/>
            </p14:nvContentPartPr>
            <p14:xfrm>
              <a:off x="135336" y="1517520"/>
              <a:ext cx="8094960" cy="17424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6AF07FF4-7A93-E44C-8ABE-2B17D1BE16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8136" y="1509960"/>
                <a:ext cx="81097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A678E49B-65C0-484E-A832-A90DA87FE7AB}"/>
                  </a:ext>
                </a:extLst>
              </p14:cNvPr>
              <p14:cNvContentPartPr/>
              <p14:nvPr/>
            </p14:nvContentPartPr>
            <p14:xfrm>
              <a:off x="4131336" y="2887320"/>
              <a:ext cx="9720" cy="36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A678E49B-65C0-484E-A832-A90DA87FE7A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23776" y="2879760"/>
                <a:ext cx="2484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460F025B-08A3-CE46-BDE7-BB83A2B60FB7}"/>
                  </a:ext>
                </a:extLst>
              </p14:cNvPr>
              <p14:cNvContentPartPr/>
              <p14:nvPr/>
            </p14:nvContentPartPr>
            <p14:xfrm>
              <a:off x="4848096" y="2762040"/>
              <a:ext cx="38520" cy="47700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460F025B-08A3-CE46-BDE7-BB83A2B60FB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40536" y="2754480"/>
                <a:ext cx="53640" cy="4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4" name="Input penna 73">
                <a:extLst>
                  <a:ext uri="{FF2B5EF4-FFF2-40B4-BE49-F238E27FC236}">
                    <a16:creationId xmlns:a16="http://schemas.microsoft.com/office/drawing/2014/main" id="{0E4A3B87-B658-BA4F-82AD-6541DBADCB33}"/>
                  </a:ext>
                </a:extLst>
              </p14:cNvPr>
              <p14:cNvContentPartPr/>
              <p14:nvPr/>
            </p14:nvContentPartPr>
            <p14:xfrm>
              <a:off x="3668016" y="2907480"/>
              <a:ext cx="24840" cy="9000"/>
            </p14:xfrm>
          </p:contentPart>
        </mc:Choice>
        <mc:Fallback xmlns="">
          <p:pic>
            <p:nvPicPr>
              <p:cNvPr id="74" name="Input penna 73">
                <a:extLst>
                  <a:ext uri="{FF2B5EF4-FFF2-40B4-BE49-F238E27FC236}">
                    <a16:creationId xmlns:a16="http://schemas.microsoft.com/office/drawing/2014/main" id="{0E4A3B87-B658-BA4F-82AD-6541DBADCB3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60456" y="2899920"/>
                <a:ext cx="399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F8F1481C-B05C-6D47-9C57-93A5325D9B4F}"/>
                  </a:ext>
                </a:extLst>
              </p14:cNvPr>
              <p14:cNvContentPartPr/>
              <p14:nvPr/>
            </p14:nvContentPartPr>
            <p14:xfrm>
              <a:off x="3675576" y="2915760"/>
              <a:ext cx="360" cy="36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F8F1481C-B05C-6D47-9C57-93A5325D9B4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68016" y="290820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13EF3F97-0103-6A49-BD17-F1DB0980B56F}"/>
                  </a:ext>
                </a:extLst>
              </p14:cNvPr>
              <p14:cNvContentPartPr/>
              <p14:nvPr/>
            </p14:nvContentPartPr>
            <p14:xfrm>
              <a:off x="4932696" y="3070560"/>
              <a:ext cx="234720" cy="276120"/>
            </p14:xfrm>
          </p:contentPart>
        </mc:Choice>
        <mc:Fallback xmlns=""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13EF3F97-0103-6A49-BD17-F1DB0980B56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25136" y="3063000"/>
                <a:ext cx="2498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8" name="Input penna 97">
                <a:extLst>
                  <a:ext uri="{FF2B5EF4-FFF2-40B4-BE49-F238E27FC236}">
                    <a16:creationId xmlns:a16="http://schemas.microsoft.com/office/drawing/2014/main" id="{C25144C5-4B82-8845-A67D-C8EC74CBD5ED}"/>
                  </a:ext>
                </a:extLst>
              </p14:cNvPr>
              <p14:cNvContentPartPr/>
              <p14:nvPr/>
            </p14:nvContentPartPr>
            <p14:xfrm>
              <a:off x="5169576" y="3142560"/>
              <a:ext cx="128160" cy="217800"/>
            </p14:xfrm>
          </p:contentPart>
        </mc:Choice>
        <mc:Fallback xmlns="">
          <p:pic>
            <p:nvPicPr>
              <p:cNvPr id="98" name="Input penna 97">
                <a:extLst>
                  <a:ext uri="{FF2B5EF4-FFF2-40B4-BE49-F238E27FC236}">
                    <a16:creationId xmlns:a16="http://schemas.microsoft.com/office/drawing/2014/main" id="{C25144C5-4B82-8845-A67D-C8EC74CBD5E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62016" y="3135000"/>
                <a:ext cx="14328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9" name="Input penna 98">
                <a:extLst>
                  <a:ext uri="{FF2B5EF4-FFF2-40B4-BE49-F238E27FC236}">
                    <a16:creationId xmlns:a16="http://schemas.microsoft.com/office/drawing/2014/main" id="{5BF36991-552E-A144-B886-CCF92D917DF8}"/>
                  </a:ext>
                </a:extLst>
              </p14:cNvPr>
              <p14:cNvContentPartPr/>
              <p14:nvPr/>
            </p14:nvContentPartPr>
            <p14:xfrm>
              <a:off x="5345256" y="3139320"/>
              <a:ext cx="732960" cy="281160"/>
            </p14:xfrm>
          </p:contentPart>
        </mc:Choice>
        <mc:Fallback xmlns="">
          <p:pic>
            <p:nvPicPr>
              <p:cNvPr id="99" name="Input penna 98">
                <a:extLst>
                  <a:ext uri="{FF2B5EF4-FFF2-40B4-BE49-F238E27FC236}">
                    <a16:creationId xmlns:a16="http://schemas.microsoft.com/office/drawing/2014/main" id="{5BF36991-552E-A144-B886-CCF92D917DF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37696" y="3132120"/>
                <a:ext cx="74808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4" name="Input penna 103">
                <a:extLst>
                  <a:ext uri="{FF2B5EF4-FFF2-40B4-BE49-F238E27FC236}">
                    <a16:creationId xmlns:a16="http://schemas.microsoft.com/office/drawing/2014/main" id="{F50AF8E5-D42A-1148-A448-0FD11B35D326}"/>
                  </a:ext>
                </a:extLst>
              </p14:cNvPr>
              <p14:cNvContentPartPr/>
              <p14:nvPr/>
            </p14:nvContentPartPr>
            <p14:xfrm>
              <a:off x="3813096" y="3472320"/>
              <a:ext cx="360" cy="360"/>
            </p14:xfrm>
          </p:contentPart>
        </mc:Choice>
        <mc:Fallback xmlns="">
          <p:pic>
            <p:nvPicPr>
              <p:cNvPr id="104" name="Input penna 103">
                <a:extLst>
                  <a:ext uri="{FF2B5EF4-FFF2-40B4-BE49-F238E27FC236}">
                    <a16:creationId xmlns:a16="http://schemas.microsoft.com/office/drawing/2014/main" id="{F50AF8E5-D42A-1148-A448-0FD11B35D32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805536" y="346476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F7B25648-9FB8-DE47-A253-2588B7408944}"/>
                  </a:ext>
                </a:extLst>
              </p14:cNvPr>
              <p14:cNvContentPartPr/>
              <p14:nvPr/>
            </p14:nvContentPartPr>
            <p14:xfrm>
              <a:off x="841656" y="1794000"/>
              <a:ext cx="41760" cy="2160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F7B25648-9FB8-DE47-A253-2588B740894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34096" y="1786440"/>
                <a:ext cx="5688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DA173B86-52DC-C64E-A942-CC6A8E759367}"/>
                  </a:ext>
                </a:extLst>
              </p14:cNvPr>
              <p14:cNvContentPartPr/>
              <p14:nvPr/>
            </p14:nvContentPartPr>
            <p14:xfrm>
              <a:off x="851016" y="1783560"/>
              <a:ext cx="36360" cy="39672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DA173B86-52DC-C64E-A942-CC6A8E75936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43456" y="1776000"/>
                <a:ext cx="5148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1942C95D-6E16-7B4A-9B70-659994A73B00}"/>
                  </a:ext>
                </a:extLst>
              </p14:cNvPr>
              <p14:cNvContentPartPr/>
              <p14:nvPr/>
            </p14:nvContentPartPr>
            <p14:xfrm>
              <a:off x="2088336" y="1894800"/>
              <a:ext cx="70200" cy="1620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1942C95D-6E16-7B4A-9B70-659994A73B0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80776" y="1887240"/>
                <a:ext cx="853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A504E87E-EFD6-EF48-BE63-13E40152944E}"/>
                  </a:ext>
                </a:extLst>
              </p14:cNvPr>
              <p14:cNvContentPartPr/>
              <p14:nvPr/>
            </p14:nvContentPartPr>
            <p14:xfrm>
              <a:off x="2255736" y="1903440"/>
              <a:ext cx="47160" cy="1944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A504E87E-EFD6-EF48-BE63-13E40152944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48176" y="1895880"/>
                <a:ext cx="619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B432DD75-9E17-8840-9908-27549ED7B9A7}"/>
                  </a:ext>
                </a:extLst>
              </p14:cNvPr>
              <p14:cNvContentPartPr/>
              <p14:nvPr/>
            </p14:nvContentPartPr>
            <p14:xfrm>
              <a:off x="2501976" y="1906680"/>
              <a:ext cx="53280" cy="792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B432DD75-9E17-8840-9908-27549ED7B9A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94416" y="1899120"/>
                <a:ext cx="6840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EB69AD6C-DADA-1247-A1B2-EBEA38B866BE}"/>
                  </a:ext>
                </a:extLst>
              </p14:cNvPr>
              <p14:cNvContentPartPr/>
              <p14:nvPr/>
            </p14:nvContentPartPr>
            <p14:xfrm>
              <a:off x="3202536" y="2024040"/>
              <a:ext cx="360" cy="36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EB69AD6C-DADA-1247-A1B2-EBEA38B866B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94976" y="201684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8CBED4B1-F687-EA43-83BD-A2E827756847}"/>
                  </a:ext>
                </a:extLst>
              </p14:cNvPr>
              <p14:cNvContentPartPr/>
              <p14:nvPr/>
            </p14:nvContentPartPr>
            <p14:xfrm>
              <a:off x="3549216" y="1992360"/>
              <a:ext cx="119160" cy="900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8CBED4B1-F687-EA43-83BD-A2E82775684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541656" y="1984800"/>
                <a:ext cx="1342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43BD4268-66B2-9240-AFF3-90490D86EEDD}"/>
                  </a:ext>
                </a:extLst>
              </p14:cNvPr>
              <p14:cNvContentPartPr/>
              <p14:nvPr/>
            </p14:nvContentPartPr>
            <p14:xfrm>
              <a:off x="3792216" y="1974360"/>
              <a:ext cx="51120" cy="1512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43BD4268-66B2-9240-AFF3-90490D86EED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84656" y="1966800"/>
                <a:ext cx="6624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id="{47184EA5-DB4E-A248-981F-C973EEBC1620}"/>
                  </a:ext>
                </a:extLst>
              </p14:cNvPr>
              <p14:cNvContentPartPr/>
              <p14:nvPr/>
            </p14:nvContentPartPr>
            <p14:xfrm>
              <a:off x="4115496" y="1960680"/>
              <a:ext cx="104400" cy="2160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47184EA5-DB4E-A248-981F-C973EEBC162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107936" y="1953120"/>
                <a:ext cx="1195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94C9A2DF-FC6E-B54C-9CEE-C52EB17527A2}"/>
                  </a:ext>
                </a:extLst>
              </p14:cNvPr>
              <p14:cNvContentPartPr/>
              <p14:nvPr/>
            </p14:nvContentPartPr>
            <p14:xfrm>
              <a:off x="4275336" y="1944840"/>
              <a:ext cx="84240" cy="576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94C9A2DF-FC6E-B54C-9CEE-C52EB17527A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268136" y="1937280"/>
                <a:ext cx="99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69C834FF-6173-F149-B46A-7FF61A88DE48}"/>
                  </a:ext>
                </a:extLst>
              </p14:cNvPr>
              <p14:cNvContentPartPr/>
              <p14:nvPr/>
            </p14:nvContentPartPr>
            <p14:xfrm>
              <a:off x="4601136" y="1929720"/>
              <a:ext cx="42840" cy="576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69C834FF-6173-F149-B46A-7FF61A88DE4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593576" y="1922160"/>
                <a:ext cx="579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10D7CADC-0B72-EC4C-B205-CD856F4D847A}"/>
                  </a:ext>
                </a:extLst>
              </p14:cNvPr>
              <p14:cNvContentPartPr/>
              <p14:nvPr/>
            </p14:nvContentPartPr>
            <p14:xfrm>
              <a:off x="4820376" y="1950960"/>
              <a:ext cx="16200" cy="684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10D7CADC-0B72-EC4C-B205-CD856F4D847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12816" y="1943400"/>
                <a:ext cx="313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5DDE186B-CD94-7C4E-A4E3-619D94981AEC}"/>
                  </a:ext>
                </a:extLst>
              </p14:cNvPr>
              <p14:cNvContentPartPr/>
              <p14:nvPr/>
            </p14:nvContentPartPr>
            <p14:xfrm>
              <a:off x="4946736" y="1991280"/>
              <a:ext cx="7920" cy="36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5DDE186B-CD94-7C4E-A4E3-619D94981AE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939176" y="1983720"/>
                <a:ext cx="226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0BC0DDAC-22A7-CC43-A3BA-1C0ACCB1B62D}"/>
                  </a:ext>
                </a:extLst>
              </p14:cNvPr>
              <p14:cNvContentPartPr/>
              <p14:nvPr/>
            </p14:nvContentPartPr>
            <p14:xfrm>
              <a:off x="4911456" y="2081640"/>
              <a:ext cx="360" cy="36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0BC0DDAC-22A7-CC43-A3BA-1C0ACCB1B62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03896" y="207408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69AF32C5-9BC8-F74A-81C4-2D4EC6A363A5}"/>
                  </a:ext>
                </a:extLst>
              </p14:cNvPr>
              <p14:cNvContentPartPr/>
              <p14:nvPr/>
            </p14:nvContentPartPr>
            <p14:xfrm>
              <a:off x="4911456" y="2081640"/>
              <a:ext cx="360" cy="36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69AF32C5-9BC8-F74A-81C4-2D4EC6A363A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03896" y="207408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04CE1A61-589F-0344-9967-EC76B95ECD2B}"/>
                  </a:ext>
                </a:extLst>
              </p14:cNvPr>
              <p14:cNvContentPartPr/>
              <p14:nvPr/>
            </p14:nvContentPartPr>
            <p14:xfrm>
              <a:off x="4826856" y="2098560"/>
              <a:ext cx="360" cy="36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04CE1A61-589F-0344-9967-EC76B95ECD2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19296" y="209100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7" name="Input penna 76">
                <a:extLst>
                  <a:ext uri="{FF2B5EF4-FFF2-40B4-BE49-F238E27FC236}">
                    <a16:creationId xmlns:a16="http://schemas.microsoft.com/office/drawing/2014/main" id="{6D279904-4142-DE4E-8F75-7BA10B944906}"/>
                  </a:ext>
                </a:extLst>
              </p14:cNvPr>
              <p14:cNvContentPartPr/>
              <p14:nvPr/>
            </p14:nvContentPartPr>
            <p14:xfrm>
              <a:off x="2324856" y="2066520"/>
              <a:ext cx="322560" cy="9720"/>
            </p14:xfrm>
          </p:contentPart>
        </mc:Choice>
        <mc:Fallback xmlns="">
          <p:pic>
            <p:nvPicPr>
              <p:cNvPr id="77" name="Input penna 76">
                <a:extLst>
                  <a:ext uri="{FF2B5EF4-FFF2-40B4-BE49-F238E27FC236}">
                    <a16:creationId xmlns:a16="http://schemas.microsoft.com/office/drawing/2014/main" id="{6D279904-4142-DE4E-8F75-7BA10B94490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17296" y="2058960"/>
                <a:ext cx="33768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8" name="Input penna 77">
                <a:extLst>
                  <a:ext uri="{FF2B5EF4-FFF2-40B4-BE49-F238E27FC236}">
                    <a16:creationId xmlns:a16="http://schemas.microsoft.com/office/drawing/2014/main" id="{FDB07FCA-936B-EE44-AA08-F82CBE06ECD1}"/>
                  </a:ext>
                </a:extLst>
              </p14:cNvPr>
              <p14:cNvContentPartPr/>
              <p14:nvPr/>
            </p14:nvContentPartPr>
            <p14:xfrm>
              <a:off x="2855856" y="2016840"/>
              <a:ext cx="2029680" cy="87120"/>
            </p14:xfrm>
          </p:contentPart>
        </mc:Choice>
        <mc:Fallback xmlns="">
          <p:pic>
            <p:nvPicPr>
              <p:cNvPr id="78" name="Input penna 77">
                <a:extLst>
                  <a:ext uri="{FF2B5EF4-FFF2-40B4-BE49-F238E27FC236}">
                    <a16:creationId xmlns:a16="http://schemas.microsoft.com/office/drawing/2014/main" id="{FDB07FCA-936B-EE44-AA08-F82CBE06ECD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848296" y="2009280"/>
                <a:ext cx="204480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1F6C6394-7D6C-D440-8EDC-6D035F8B7A96}"/>
                  </a:ext>
                </a:extLst>
              </p14:cNvPr>
              <p14:cNvContentPartPr/>
              <p14:nvPr/>
            </p14:nvContentPartPr>
            <p14:xfrm>
              <a:off x="4878696" y="1996680"/>
              <a:ext cx="83160" cy="729720"/>
            </p14:xfrm>
          </p:contentPart>
        </mc:Choice>
        <mc:Fallback xmlns=""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1F6C6394-7D6C-D440-8EDC-6D035F8B7A9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871136" y="1989120"/>
                <a:ext cx="98280" cy="74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1" name="Input penna 80">
                <a:extLst>
                  <a:ext uri="{FF2B5EF4-FFF2-40B4-BE49-F238E27FC236}">
                    <a16:creationId xmlns:a16="http://schemas.microsoft.com/office/drawing/2014/main" id="{080F5480-205E-544C-8A57-1AD35B69D9FA}"/>
                  </a:ext>
                </a:extLst>
              </p14:cNvPr>
              <p14:cNvContentPartPr/>
              <p14:nvPr/>
            </p14:nvContentPartPr>
            <p14:xfrm>
              <a:off x="2387136" y="2280720"/>
              <a:ext cx="142560" cy="174240"/>
            </p14:xfrm>
          </p:contentPart>
        </mc:Choice>
        <mc:Fallback xmlns="">
          <p:pic>
            <p:nvPicPr>
              <p:cNvPr id="81" name="Input penna 80">
                <a:extLst>
                  <a:ext uri="{FF2B5EF4-FFF2-40B4-BE49-F238E27FC236}">
                    <a16:creationId xmlns:a16="http://schemas.microsoft.com/office/drawing/2014/main" id="{080F5480-205E-544C-8A57-1AD35B69D9FA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379936" y="2273160"/>
                <a:ext cx="1573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2" name="Input penna 81">
                <a:extLst>
                  <a:ext uri="{FF2B5EF4-FFF2-40B4-BE49-F238E27FC236}">
                    <a16:creationId xmlns:a16="http://schemas.microsoft.com/office/drawing/2014/main" id="{507A2793-14DB-7245-99EC-CB7F1A452690}"/>
                  </a:ext>
                </a:extLst>
              </p14:cNvPr>
              <p14:cNvContentPartPr/>
              <p14:nvPr/>
            </p14:nvContentPartPr>
            <p14:xfrm>
              <a:off x="2460576" y="2380440"/>
              <a:ext cx="158400" cy="133920"/>
            </p14:xfrm>
          </p:contentPart>
        </mc:Choice>
        <mc:Fallback xmlns="">
          <p:pic>
            <p:nvPicPr>
              <p:cNvPr id="82" name="Input penna 81">
                <a:extLst>
                  <a:ext uri="{FF2B5EF4-FFF2-40B4-BE49-F238E27FC236}">
                    <a16:creationId xmlns:a16="http://schemas.microsoft.com/office/drawing/2014/main" id="{507A2793-14DB-7245-99EC-CB7F1A45269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453016" y="2372880"/>
                <a:ext cx="1735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C6692A7A-1155-0542-873F-DF3750BD343D}"/>
                  </a:ext>
                </a:extLst>
              </p14:cNvPr>
              <p14:cNvContentPartPr/>
              <p14:nvPr/>
            </p14:nvContentPartPr>
            <p14:xfrm>
              <a:off x="2677656" y="2388720"/>
              <a:ext cx="3600" cy="11880"/>
            </p14:xfrm>
          </p:contentPart>
        </mc:Choice>
        <mc:Fallback xmlns=""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C6692A7A-1155-0542-873F-DF3750BD343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670096" y="2381520"/>
                <a:ext cx="1872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8" name="Input penna 87">
                <a:extLst>
                  <a:ext uri="{FF2B5EF4-FFF2-40B4-BE49-F238E27FC236}">
                    <a16:creationId xmlns:a16="http://schemas.microsoft.com/office/drawing/2014/main" id="{F5BD6D8A-AB2A-B34B-B654-7D0F22F9524B}"/>
                  </a:ext>
                </a:extLst>
              </p14:cNvPr>
              <p14:cNvContentPartPr/>
              <p14:nvPr/>
            </p14:nvContentPartPr>
            <p14:xfrm>
              <a:off x="1863696" y="2290440"/>
              <a:ext cx="281880" cy="111600"/>
            </p14:xfrm>
          </p:contentPart>
        </mc:Choice>
        <mc:Fallback xmlns="">
          <p:pic>
            <p:nvPicPr>
              <p:cNvPr id="88" name="Input penna 87">
                <a:extLst>
                  <a:ext uri="{FF2B5EF4-FFF2-40B4-BE49-F238E27FC236}">
                    <a16:creationId xmlns:a16="http://schemas.microsoft.com/office/drawing/2014/main" id="{F5BD6D8A-AB2A-B34B-B654-7D0F22F9524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856136" y="2282880"/>
                <a:ext cx="2970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9" name="Input penna 88">
                <a:extLst>
                  <a:ext uri="{FF2B5EF4-FFF2-40B4-BE49-F238E27FC236}">
                    <a16:creationId xmlns:a16="http://schemas.microsoft.com/office/drawing/2014/main" id="{959393EB-AB48-EB4A-A2CD-8D6819FA7DE7}"/>
                  </a:ext>
                </a:extLst>
              </p14:cNvPr>
              <p14:cNvContentPartPr/>
              <p14:nvPr/>
            </p14:nvContentPartPr>
            <p14:xfrm>
              <a:off x="2165016" y="2379360"/>
              <a:ext cx="74160" cy="12960"/>
            </p14:xfrm>
          </p:contentPart>
        </mc:Choice>
        <mc:Fallback xmlns="">
          <p:pic>
            <p:nvPicPr>
              <p:cNvPr id="89" name="Input penna 88">
                <a:extLst>
                  <a:ext uri="{FF2B5EF4-FFF2-40B4-BE49-F238E27FC236}">
                    <a16:creationId xmlns:a16="http://schemas.microsoft.com/office/drawing/2014/main" id="{959393EB-AB48-EB4A-A2CD-8D6819FA7DE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157456" y="2371800"/>
                <a:ext cx="8928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90" name="Input penna 89">
                <a:extLst>
                  <a:ext uri="{FF2B5EF4-FFF2-40B4-BE49-F238E27FC236}">
                    <a16:creationId xmlns:a16="http://schemas.microsoft.com/office/drawing/2014/main" id="{5C2C6F73-8D6E-3C45-9877-6EE2A5599BAF}"/>
                  </a:ext>
                </a:extLst>
              </p14:cNvPr>
              <p14:cNvContentPartPr/>
              <p14:nvPr/>
            </p14:nvContentPartPr>
            <p14:xfrm>
              <a:off x="2165736" y="2390880"/>
              <a:ext cx="214560" cy="42840"/>
            </p14:xfrm>
          </p:contentPart>
        </mc:Choice>
        <mc:Fallback xmlns="">
          <p:pic>
            <p:nvPicPr>
              <p:cNvPr id="90" name="Input penna 89">
                <a:extLst>
                  <a:ext uri="{FF2B5EF4-FFF2-40B4-BE49-F238E27FC236}">
                    <a16:creationId xmlns:a16="http://schemas.microsoft.com/office/drawing/2014/main" id="{5C2C6F73-8D6E-3C45-9877-6EE2A5599BA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58176" y="2383320"/>
                <a:ext cx="22968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92" name="Input penna 91">
                <a:extLst>
                  <a:ext uri="{FF2B5EF4-FFF2-40B4-BE49-F238E27FC236}">
                    <a16:creationId xmlns:a16="http://schemas.microsoft.com/office/drawing/2014/main" id="{81B3A6F2-43D7-CB44-99E7-595424126CE7}"/>
                  </a:ext>
                </a:extLst>
              </p14:cNvPr>
              <p14:cNvContentPartPr/>
              <p14:nvPr/>
            </p14:nvContentPartPr>
            <p14:xfrm>
              <a:off x="2690616" y="2217000"/>
              <a:ext cx="816480" cy="334440"/>
            </p14:xfrm>
          </p:contentPart>
        </mc:Choice>
        <mc:Fallback xmlns="">
          <p:pic>
            <p:nvPicPr>
              <p:cNvPr id="92" name="Input penna 91">
                <a:extLst>
                  <a:ext uri="{FF2B5EF4-FFF2-40B4-BE49-F238E27FC236}">
                    <a16:creationId xmlns:a16="http://schemas.microsoft.com/office/drawing/2014/main" id="{81B3A6F2-43D7-CB44-99E7-595424126CE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683056" y="2209440"/>
                <a:ext cx="8316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94" name="Input penna 93">
                <a:extLst>
                  <a:ext uri="{FF2B5EF4-FFF2-40B4-BE49-F238E27FC236}">
                    <a16:creationId xmlns:a16="http://schemas.microsoft.com/office/drawing/2014/main" id="{026EC48D-47BF-F748-A9AB-3E679C326D0A}"/>
                  </a:ext>
                </a:extLst>
              </p14:cNvPr>
              <p14:cNvContentPartPr/>
              <p14:nvPr/>
            </p14:nvContentPartPr>
            <p14:xfrm>
              <a:off x="2912016" y="2425080"/>
              <a:ext cx="246240" cy="92520"/>
            </p14:xfrm>
          </p:contentPart>
        </mc:Choice>
        <mc:Fallback xmlns="">
          <p:pic>
            <p:nvPicPr>
              <p:cNvPr id="94" name="Input penna 93">
                <a:extLst>
                  <a:ext uri="{FF2B5EF4-FFF2-40B4-BE49-F238E27FC236}">
                    <a16:creationId xmlns:a16="http://schemas.microsoft.com/office/drawing/2014/main" id="{026EC48D-47BF-F748-A9AB-3E679C326D0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904456" y="2417520"/>
                <a:ext cx="26136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5" name="Input penna 94">
                <a:extLst>
                  <a:ext uri="{FF2B5EF4-FFF2-40B4-BE49-F238E27FC236}">
                    <a16:creationId xmlns:a16="http://schemas.microsoft.com/office/drawing/2014/main" id="{50F40E40-9B6D-0A4A-9581-4A44AE9EDCE1}"/>
                  </a:ext>
                </a:extLst>
              </p14:cNvPr>
              <p14:cNvContentPartPr/>
              <p14:nvPr/>
            </p14:nvContentPartPr>
            <p14:xfrm>
              <a:off x="3084816" y="2448120"/>
              <a:ext cx="337320" cy="294120"/>
            </p14:xfrm>
          </p:contentPart>
        </mc:Choice>
        <mc:Fallback xmlns="">
          <p:pic>
            <p:nvPicPr>
              <p:cNvPr id="95" name="Input penna 94">
                <a:extLst>
                  <a:ext uri="{FF2B5EF4-FFF2-40B4-BE49-F238E27FC236}">
                    <a16:creationId xmlns:a16="http://schemas.microsoft.com/office/drawing/2014/main" id="{50F40E40-9B6D-0A4A-9581-4A44AE9EDCE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077256" y="2440560"/>
                <a:ext cx="35244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5" name="Input penna 104">
                <a:extLst>
                  <a:ext uri="{FF2B5EF4-FFF2-40B4-BE49-F238E27FC236}">
                    <a16:creationId xmlns:a16="http://schemas.microsoft.com/office/drawing/2014/main" id="{70A83691-B215-2849-B5C0-B5E845855178}"/>
                  </a:ext>
                </a:extLst>
              </p14:cNvPr>
              <p14:cNvContentPartPr/>
              <p14:nvPr/>
            </p14:nvContentPartPr>
            <p14:xfrm>
              <a:off x="4943496" y="2463240"/>
              <a:ext cx="192240" cy="202320"/>
            </p14:xfrm>
          </p:contentPart>
        </mc:Choice>
        <mc:Fallback xmlns="">
          <p:pic>
            <p:nvPicPr>
              <p:cNvPr id="105" name="Input penna 104">
                <a:extLst>
                  <a:ext uri="{FF2B5EF4-FFF2-40B4-BE49-F238E27FC236}">
                    <a16:creationId xmlns:a16="http://schemas.microsoft.com/office/drawing/2014/main" id="{70A83691-B215-2849-B5C0-B5E84585517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935936" y="2455680"/>
                <a:ext cx="20736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7" name="Input penna 106">
                <a:extLst>
                  <a:ext uri="{FF2B5EF4-FFF2-40B4-BE49-F238E27FC236}">
                    <a16:creationId xmlns:a16="http://schemas.microsoft.com/office/drawing/2014/main" id="{5DFF1320-9EF2-6C47-A634-E7052112A9B3}"/>
                  </a:ext>
                </a:extLst>
              </p14:cNvPr>
              <p14:cNvContentPartPr/>
              <p14:nvPr/>
            </p14:nvContentPartPr>
            <p14:xfrm>
              <a:off x="5171376" y="2450280"/>
              <a:ext cx="646920" cy="219960"/>
            </p14:xfrm>
          </p:contentPart>
        </mc:Choice>
        <mc:Fallback xmlns="">
          <p:pic>
            <p:nvPicPr>
              <p:cNvPr id="107" name="Input penna 106">
                <a:extLst>
                  <a:ext uri="{FF2B5EF4-FFF2-40B4-BE49-F238E27FC236}">
                    <a16:creationId xmlns:a16="http://schemas.microsoft.com/office/drawing/2014/main" id="{5DFF1320-9EF2-6C47-A634-E7052112A9B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163816" y="2442720"/>
                <a:ext cx="66204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9" name="Input penna 108">
                <a:extLst>
                  <a:ext uri="{FF2B5EF4-FFF2-40B4-BE49-F238E27FC236}">
                    <a16:creationId xmlns:a16="http://schemas.microsoft.com/office/drawing/2014/main" id="{93BF386E-B9F9-AD43-B267-EEE4CBA953C3}"/>
                  </a:ext>
                </a:extLst>
              </p14:cNvPr>
              <p14:cNvContentPartPr/>
              <p14:nvPr/>
            </p14:nvContentPartPr>
            <p14:xfrm>
              <a:off x="5755656" y="2418600"/>
              <a:ext cx="282240" cy="214560"/>
            </p14:xfrm>
          </p:contentPart>
        </mc:Choice>
        <mc:Fallback xmlns="">
          <p:pic>
            <p:nvPicPr>
              <p:cNvPr id="109" name="Input penna 108">
                <a:extLst>
                  <a:ext uri="{FF2B5EF4-FFF2-40B4-BE49-F238E27FC236}">
                    <a16:creationId xmlns:a16="http://schemas.microsoft.com/office/drawing/2014/main" id="{93BF386E-B9F9-AD43-B267-EEE4CBA953C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748096" y="2411040"/>
                <a:ext cx="2973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11" name="Input penna 110">
                <a:extLst>
                  <a:ext uri="{FF2B5EF4-FFF2-40B4-BE49-F238E27FC236}">
                    <a16:creationId xmlns:a16="http://schemas.microsoft.com/office/drawing/2014/main" id="{F2A62A46-D5FB-9D48-B7EC-546E000DD415}"/>
                  </a:ext>
                </a:extLst>
              </p14:cNvPr>
              <p14:cNvContentPartPr/>
              <p14:nvPr/>
            </p14:nvContentPartPr>
            <p14:xfrm>
              <a:off x="6334176" y="2151480"/>
              <a:ext cx="312120" cy="459000"/>
            </p14:xfrm>
          </p:contentPart>
        </mc:Choice>
        <mc:Fallback xmlns="">
          <p:pic>
            <p:nvPicPr>
              <p:cNvPr id="111" name="Input penna 110">
                <a:extLst>
                  <a:ext uri="{FF2B5EF4-FFF2-40B4-BE49-F238E27FC236}">
                    <a16:creationId xmlns:a16="http://schemas.microsoft.com/office/drawing/2014/main" id="{F2A62A46-D5FB-9D48-B7EC-546E000DD41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326976" y="2143920"/>
                <a:ext cx="3272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14" name="Input penna 113">
                <a:extLst>
                  <a:ext uri="{FF2B5EF4-FFF2-40B4-BE49-F238E27FC236}">
                    <a16:creationId xmlns:a16="http://schemas.microsoft.com/office/drawing/2014/main" id="{3567C56D-3182-F547-8EA9-78796DB2B420}"/>
                  </a:ext>
                </a:extLst>
              </p14:cNvPr>
              <p14:cNvContentPartPr/>
              <p14:nvPr/>
            </p14:nvContentPartPr>
            <p14:xfrm>
              <a:off x="6220416" y="2150400"/>
              <a:ext cx="491760" cy="785160"/>
            </p14:xfrm>
          </p:contentPart>
        </mc:Choice>
        <mc:Fallback xmlns="">
          <p:pic>
            <p:nvPicPr>
              <p:cNvPr id="114" name="Input penna 113">
                <a:extLst>
                  <a:ext uri="{FF2B5EF4-FFF2-40B4-BE49-F238E27FC236}">
                    <a16:creationId xmlns:a16="http://schemas.microsoft.com/office/drawing/2014/main" id="{3567C56D-3182-F547-8EA9-78796DB2B42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212856" y="2142840"/>
                <a:ext cx="506880" cy="79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15" name="Input penna 114">
                <a:extLst>
                  <a:ext uri="{FF2B5EF4-FFF2-40B4-BE49-F238E27FC236}">
                    <a16:creationId xmlns:a16="http://schemas.microsoft.com/office/drawing/2014/main" id="{0CBFB54D-DD3E-724F-964F-698E9C5404AE}"/>
                  </a:ext>
                </a:extLst>
              </p14:cNvPr>
              <p14:cNvContentPartPr/>
              <p14:nvPr/>
            </p14:nvContentPartPr>
            <p14:xfrm>
              <a:off x="6644856" y="2222400"/>
              <a:ext cx="473400" cy="355680"/>
            </p14:xfrm>
          </p:contentPart>
        </mc:Choice>
        <mc:Fallback xmlns="">
          <p:pic>
            <p:nvPicPr>
              <p:cNvPr id="115" name="Input penna 114">
                <a:extLst>
                  <a:ext uri="{FF2B5EF4-FFF2-40B4-BE49-F238E27FC236}">
                    <a16:creationId xmlns:a16="http://schemas.microsoft.com/office/drawing/2014/main" id="{0CBFB54D-DD3E-724F-964F-698E9C5404A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637296" y="2214840"/>
                <a:ext cx="48852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17" name="Input penna 116">
                <a:extLst>
                  <a:ext uri="{FF2B5EF4-FFF2-40B4-BE49-F238E27FC236}">
                    <a16:creationId xmlns:a16="http://schemas.microsoft.com/office/drawing/2014/main" id="{ABBCEAA0-4598-4041-8542-3BC1E8495EA4}"/>
                  </a:ext>
                </a:extLst>
              </p14:cNvPr>
              <p14:cNvContentPartPr/>
              <p14:nvPr/>
            </p14:nvContentPartPr>
            <p14:xfrm>
              <a:off x="7174056" y="2031600"/>
              <a:ext cx="371160" cy="520920"/>
            </p14:xfrm>
          </p:contentPart>
        </mc:Choice>
        <mc:Fallback xmlns="">
          <p:pic>
            <p:nvPicPr>
              <p:cNvPr id="117" name="Input penna 116">
                <a:extLst>
                  <a:ext uri="{FF2B5EF4-FFF2-40B4-BE49-F238E27FC236}">
                    <a16:creationId xmlns:a16="http://schemas.microsoft.com/office/drawing/2014/main" id="{ABBCEAA0-4598-4041-8542-3BC1E8495EA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166856" y="2024040"/>
                <a:ext cx="38628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19" name="Input penna 118">
                <a:extLst>
                  <a:ext uri="{FF2B5EF4-FFF2-40B4-BE49-F238E27FC236}">
                    <a16:creationId xmlns:a16="http://schemas.microsoft.com/office/drawing/2014/main" id="{FF2CE46B-2E88-2045-B215-0A34D66A56CD}"/>
                  </a:ext>
                </a:extLst>
              </p14:cNvPr>
              <p14:cNvContentPartPr/>
              <p14:nvPr/>
            </p14:nvContentPartPr>
            <p14:xfrm>
              <a:off x="7549176" y="2314200"/>
              <a:ext cx="826200" cy="148320"/>
            </p14:xfrm>
          </p:contentPart>
        </mc:Choice>
        <mc:Fallback xmlns="">
          <p:pic>
            <p:nvPicPr>
              <p:cNvPr id="119" name="Input penna 118">
                <a:extLst>
                  <a:ext uri="{FF2B5EF4-FFF2-40B4-BE49-F238E27FC236}">
                    <a16:creationId xmlns:a16="http://schemas.microsoft.com/office/drawing/2014/main" id="{FF2CE46B-2E88-2045-B215-0A34D66A56CD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541616" y="2306640"/>
                <a:ext cx="84132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20" name="Input penna 119">
                <a:extLst>
                  <a:ext uri="{FF2B5EF4-FFF2-40B4-BE49-F238E27FC236}">
                    <a16:creationId xmlns:a16="http://schemas.microsoft.com/office/drawing/2014/main" id="{BEFC7E1A-758A-114F-8C7E-94C4D1E0C5CD}"/>
                  </a:ext>
                </a:extLst>
              </p14:cNvPr>
              <p14:cNvContentPartPr/>
              <p14:nvPr/>
            </p14:nvContentPartPr>
            <p14:xfrm>
              <a:off x="8374656" y="2052120"/>
              <a:ext cx="9360" cy="57240"/>
            </p14:xfrm>
          </p:contentPart>
        </mc:Choice>
        <mc:Fallback xmlns="">
          <p:pic>
            <p:nvPicPr>
              <p:cNvPr id="120" name="Input penna 119">
                <a:extLst>
                  <a:ext uri="{FF2B5EF4-FFF2-40B4-BE49-F238E27FC236}">
                    <a16:creationId xmlns:a16="http://schemas.microsoft.com/office/drawing/2014/main" id="{BEFC7E1A-758A-114F-8C7E-94C4D1E0C5C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367096" y="2044560"/>
                <a:ext cx="2448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21" name="Input penna 120">
                <a:extLst>
                  <a:ext uri="{FF2B5EF4-FFF2-40B4-BE49-F238E27FC236}">
                    <a16:creationId xmlns:a16="http://schemas.microsoft.com/office/drawing/2014/main" id="{9E9211A4-BFE1-B740-B21B-6EE37849BA94}"/>
                  </a:ext>
                </a:extLst>
              </p14:cNvPr>
              <p14:cNvContentPartPr/>
              <p14:nvPr/>
            </p14:nvContentPartPr>
            <p14:xfrm>
              <a:off x="8425776" y="2250120"/>
              <a:ext cx="633600" cy="426600"/>
            </p14:xfrm>
          </p:contentPart>
        </mc:Choice>
        <mc:Fallback xmlns="">
          <p:pic>
            <p:nvPicPr>
              <p:cNvPr id="121" name="Input penna 120">
                <a:extLst>
                  <a:ext uri="{FF2B5EF4-FFF2-40B4-BE49-F238E27FC236}">
                    <a16:creationId xmlns:a16="http://schemas.microsoft.com/office/drawing/2014/main" id="{9E9211A4-BFE1-B740-B21B-6EE37849BA9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418216" y="2242560"/>
                <a:ext cx="64872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28" name="Input penna 127">
                <a:extLst>
                  <a:ext uri="{FF2B5EF4-FFF2-40B4-BE49-F238E27FC236}">
                    <a16:creationId xmlns:a16="http://schemas.microsoft.com/office/drawing/2014/main" id="{B9C0239B-9B74-D544-BC98-B23F2DA24391}"/>
                  </a:ext>
                </a:extLst>
              </p14:cNvPr>
              <p14:cNvContentPartPr/>
              <p14:nvPr/>
            </p14:nvContentPartPr>
            <p14:xfrm>
              <a:off x="1148016" y="3270000"/>
              <a:ext cx="29160" cy="37440"/>
            </p14:xfrm>
          </p:contentPart>
        </mc:Choice>
        <mc:Fallback xmlns="">
          <p:pic>
            <p:nvPicPr>
              <p:cNvPr id="128" name="Input penna 127">
                <a:extLst>
                  <a:ext uri="{FF2B5EF4-FFF2-40B4-BE49-F238E27FC236}">
                    <a16:creationId xmlns:a16="http://schemas.microsoft.com/office/drawing/2014/main" id="{B9C0239B-9B74-D544-BC98-B23F2DA24391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140456" y="3262440"/>
                <a:ext cx="439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29" name="Input penna 128">
                <a:extLst>
                  <a:ext uri="{FF2B5EF4-FFF2-40B4-BE49-F238E27FC236}">
                    <a16:creationId xmlns:a16="http://schemas.microsoft.com/office/drawing/2014/main" id="{95198E2D-EAE7-3442-B93E-85647D276B16}"/>
                  </a:ext>
                </a:extLst>
              </p14:cNvPr>
              <p14:cNvContentPartPr/>
              <p14:nvPr/>
            </p14:nvContentPartPr>
            <p14:xfrm>
              <a:off x="1386696" y="2292600"/>
              <a:ext cx="112680" cy="199800"/>
            </p14:xfrm>
          </p:contentPart>
        </mc:Choice>
        <mc:Fallback xmlns="">
          <p:pic>
            <p:nvPicPr>
              <p:cNvPr id="129" name="Input penna 128">
                <a:extLst>
                  <a:ext uri="{FF2B5EF4-FFF2-40B4-BE49-F238E27FC236}">
                    <a16:creationId xmlns:a16="http://schemas.microsoft.com/office/drawing/2014/main" id="{95198E2D-EAE7-3442-B93E-85647D276B1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379136" y="2285040"/>
                <a:ext cx="12780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30" name="Input penna 129">
                <a:extLst>
                  <a:ext uri="{FF2B5EF4-FFF2-40B4-BE49-F238E27FC236}">
                    <a16:creationId xmlns:a16="http://schemas.microsoft.com/office/drawing/2014/main" id="{49E2B56E-6FB7-0D4B-A089-9FB90B4E8D4A}"/>
                  </a:ext>
                </a:extLst>
              </p14:cNvPr>
              <p14:cNvContentPartPr/>
              <p14:nvPr/>
            </p14:nvContentPartPr>
            <p14:xfrm>
              <a:off x="1984296" y="2536320"/>
              <a:ext cx="51120" cy="237960"/>
            </p14:xfrm>
          </p:contentPart>
        </mc:Choice>
        <mc:Fallback xmlns="">
          <p:pic>
            <p:nvPicPr>
              <p:cNvPr id="130" name="Input penna 129">
                <a:extLst>
                  <a:ext uri="{FF2B5EF4-FFF2-40B4-BE49-F238E27FC236}">
                    <a16:creationId xmlns:a16="http://schemas.microsoft.com/office/drawing/2014/main" id="{49E2B56E-6FB7-0D4B-A089-9FB90B4E8D4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976736" y="2528760"/>
                <a:ext cx="6624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31" name="Input penna 130">
                <a:extLst>
                  <a:ext uri="{FF2B5EF4-FFF2-40B4-BE49-F238E27FC236}">
                    <a16:creationId xmlns:a16="http://schemas.microsoft.com/office/drawing/2014/main" id="{6DB9A18A-C23A-144A-99D8-0F1056E0340D}"/>
                  </a:ext>
                </a:extLst>
              </p14:cNvPr>
              <p14:cNvContentPartPr/>
              <p14:nvPr/>
            </p14:nvContentPartPr>
            <p14:xfrm>
              <a:off x="2078976" y="2535240"/>
              <a:ext cx="29880" cy="340560"/>
            </p14:xfrm>
          </p:contentPart>
        </mc:Choice>
        <mc:Fallback xmlns="">
          <p:pic>
            <p:nvPicPr>
              <p:cNvPr id="131" name="Input penna 130">
                <a:extLst>
                  <a:ext uri="{FF2B5EF4-FFF2-40B4-BE49-F238E27FC236}">
                    <a16:creationId xmlns:a16="http://schemas.microsoft.com/office/drawing/2014/main" id="{6DB9A18A-C23A-144A-99D8-0F1056E0340D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071416" y="2527680"/>
                <a:ext cx="450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32" name="Input penna 131">
                <a:extLst>
                  <a:ext uri="{FF2B5EF4-FFF2-40B4-BE49-F238E27FC236}">
                    <a16:creationId xmlns:a16="http://schemas.microsoft.com/office/drawing/2014/main" id="{B5D503EC-9555-E844-8292-78C5A995E4F1}"/>
                  </a:ext>
                </a:extLst>
              </p14:cNvPr>
              <p14:cNvContentPartPr/>
              <p14:nvPr/>
            </p14:nvContentPartPr>
            <p14:xfrm>
              <a:off x="2726616" y="2932680"/>
              <a:ext cx="94680" cy="12960"/>
            </p14:xfrm>
          </p:contentPart>
        </mc:Choice>
        <mc:Fallback xmlns="">
          <p:pic>
            <p:nvPicPr>
              <p:cNvPr id="132" name="Input penna 131">
                <a:extLst>
                  <a:ext uri="{FF2B5EF4-FFF2-40B4-BE49-F238E27FC236}">
                    <a16:creationId xmlns:a16="http://schemas.microsoft.com/office/drawing/2014/main" id="{B5D503EC-9555-E844-8292-78C5A995E4F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719056" y="2925120"/>
                <a:ext cx="10980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33" name="Input penna 132">
                <a:extLst>
                  <a:ext uri="{FF2B5EF4-FFF2-40B4-BE49-F238E27FC236}">
                    <a16:creationId xmlns:a16="http://schemas.microsoft.com/office/drawing/2014/main" id="{0AA08F17-BF52-8547-B926-D053EFB1DE36}"/>
                  </a:ext>
                </a:extLst>
              </p14:cNvPr>
              <p14:cNvContentPartPr/>
              <p14:nvPr/>
            </p14:nvContentPartPr>
            <p14:xfrm>
              <a:off x="2847576" y="2936640"/>
              <a:ext cx="58680" cy="92880"/>
            </p14:xfrm>
          </p:contentPart>
        </mc:Choice>
        <mc:Fallback xmlns="">
          <p:pic>
            <p:nvPicPr>
              <p:cNvPr id="133" name="Input penna 132">
                <a:extLst>
                  <a:ext uri="{FF2B5EF4-FFF2-40B4-BE49-F238E27FC236}">
                    <a16:creationId xmlns:a16="http://schemas.microsoft.com/office/drawing/2014/main" id="{0AA08F17-BF52-8547-B926-D053EFB1DE36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840016" y="2929080"/>
                <a:ext cx="738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34" name="Input penna 133">
                <a:extLst>
                  <a:ext uri="{FF2B5EF4-FFF2-40B4-BE49-F238E27FC236}">
                    <a16:creationId xmlns:a16="http://schemas.microsoft.com/office/drawing/2014/main" id="{6CB32A0B-47EF-F04F-B0B9-24A2875775AE}"/>
                  </a:ext>
                </a:extLst>
              </p14:cNvPr>
              <p14:cNvContentPartPr/>
              <p14:nvPr/>
            </p14:nvContentPartPr>
            <p14:xfrm>
              <a:off x="3694656" y="3101520"/>
              <a:ext cx="61920" cy="2520"/>
            </p14:xfrm>
          </p:contentPart>
        </mc:Choice>
        <mc:Fallback xmlns="">
          <p:pic>
            <p:nvPicPr>
              <p:cNvPr id="134" name="Input penna 133">
                <a:extLst>
                  <a:ext uri="{FF2B5EF4-FFF2-40B4-BE49-F238E27FC236}">
                    <a16:creationId xmlns:a16="http://schemas.microsoft.com/office/drawing/2014/main" id="{6CB32A0B-47EF-F04F-B0B9-24A2875775AE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687096" y="3093960"/>
                <a:ext cx="77040" cy="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35" name="Input penna 134">
                <a:extLst>
                  <a:ext uri="{FF2B5EF4-FFF2-40B4-BE49-F238E27FC236}">
                    <a16:creationId xmlns:a16="http://schemas.microsoft.com/office/drawing/2014/main" id="{8F969959-D6E2-744D-A183-4C542F59765A}"/>
                  </a:ext>
                </a:extLst>
              </p14:cNvPr>
              <p14:cNvContentPartPr/>
              <p14:nvPr/>
            </p14:nvContentPartPr>
            <p14:xfrm>
              <a:off x="4174896" y="3123480"/>
              <a:ext cx="137160" cy="4680"/>
            </p14:xfrm>
          </p:contentPart>
        </mc:Choice>
        <mc:Fallback xmlns="">
          <p:pic>
            <p:nvPicPr>
              <p:cNvPr id="135" name="Input penna 134">
                <a:extLst>
                  <a:ext uri="{FF2B5EF4-FFF2-40B4-BE49-F238E27FC236}">
                    <a16:creationId xmlns:a16="http://schemas.microsoft.com/office/drawing/2014/main" id="{8F969959-D6E2-744D-A183-4C542F59765A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167336" y="3115920"/>
                <a:ext cx="15228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38" name="Input penna 137">
                <a:extLst>
                  <a:ext uri="{FF2B5EF4-FFF2-40B4-BE49-F238E27FC236}">
                    <a16:creationId xmlns:a16="http://schemas.microsoft.com/office/drawing/2014/main" id="{E92DE2EC-F04E-FD47-BF07-2A885192EFDF}"/>
                  </a:ext>
                </a:extLst>
              </p14:cNvPr>
              <p14:cNvContentPartPr/>
              <p14:nvPr/>
            </p14:nvContentPartPr>
            <p14:xfrm>
              <a:off x="4437696" y="3082080"/>
              <a:ext cx="55440" cy="9720"/>
            </p14:xfrm>
          </p:contentPart>
        </mc:Choice>
        <mc:Fallback xmlns="">
          <p:pic>
            <p:nvPicPr>
              <p:cNvPr id="138" name="Input penna 137">
                <a:extLst>
                  <a:ext uri="{FF2B5EF4-FFF2-40B4-BE49-F238E27FC236}">
                    <a16:creationId xmlns:a16="http://schemas.microsoft.com/office/drawing/2014/main" id="{E92DE2EC-F04E-FD47-BF07-2A885192EFD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430136" y="3074880"/>
                <a:ext cx="7056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40" name="Input penna 139">
                <a:extLst>
                  <a:ext uri="{FF2B5EF4-FFF2-40B4-BE49-F238E27FC236}">
                    <a16:creationId xmlns:a16="http://schemas.microsoft.com/office/drawing/2014/main" id="{875DC4D6-5F29-9344-A627-C66E58951014}"/>
                  </a:ext>
                </a:extLst>
              </p14:cNvPr>
              <p14:cNvContentPartPr/>
              <p14:nvPr/>
            </p14:nvContentPartPr>
            <p14:xfrm>
              <a:off x="4825776" y="2032680"/>
              <a:ext cx="360" cy="360"/>
            </p14:xfrm>
          </p:contentPart>
        </mc:Choice>
        <mc:Fallback xmlns="">
          <p:pic>
            <p:nvPicPr>
              <p:cNvPr id="140" name="Input penna 139">
                <a:extLst>
                  <a:ext uri="{FF2B5EF4-FFF2-40B4-BE49-F238E27FC236}">
                    <a16:creationId xmlns:a16="http://schemas.microsoft.com/office/drawing/2014/main" id="{875DC4D6-5F29-9344-A627-C66E5895101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18216" y="202512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41" name="Input penna 140">
                <a:extLst>
                  <a:ext uri="{FF2B5EF4-FFF2-40B4-BE49-F238E27FC236}">
                    <a16:creationId xmlns:a16="http://schemas.microsoft.com/office/drawing/2014/main" id="{DFE815EE-1AE0-9A4D-B74E-D71BA61B696D}"/>
                  </a:ext>
                </a:extLst>
              </p14:cNvPr>
              <p14:cNvContentPartPr/>
              <p14:nvPr/>
            </p14:nvContentPartPr>
            <p14:xfrm>
              <a:off x="5029176" y="2020800"/>
              <a:ext cx="141480" cy="11160"/>
            </p14:xfrm>
          </p:contentPart>
        </mc:Choice>
        <mc:Fallback xmlns="">
          <p:pic>
            <p:nvPicPr>
              <p:cNvPr id="141" name="Input penna 140">
                <a:extLst>
                  <a:ext uri="{FF2B5EF4-FFF2-40B4-BE49-F238E27FC236}">
                    <a16:creationId xmlns:a16="http://schemas.microsoft.com/office/drawing/2014/main" id="{DFE815EE-1AE0-9A4D-B74E-D71BA61B696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021616" y="2013240"/>
                <a:ext cx="1566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42" name="Input penna 141">
                <a:extLst>
                  <a:ext uri="{FF2B5EF4-FFF2-40B4-BE49-F238E27FC236}">
                    <a16:creationId xmlns:a16="http://schemas.microsoft.com/office/drawing/2014/main" id="{D3373A5B-DC5A-2B43-88DE-BE02DAF81AB8}"/>
                  </a:ext>
                </a:extLst>
              </p14:cNvPr>
              <p14:cNvContentPartPr/>
              <p14:nvPr/>
            </p14:nvContentPartPr>
            <p14:xfrm>
              <a:off x="5248056" y="1977240"/>
              <a:ext cx="49680" cy="31320"/>
            </p14:xfrm>
          </p:contentPart>
        </mc:Choice>
        <mc:Fallback xmlns="">
          <p:pic>
            <p:nvPicPr>
              <p:cNvPr id="142" name="Input penna 141">
                <a:extLst>
                  <a:ext uri="{FF2B5EF4-FFF2-40B4-BE49-F238E27FC236}">
                    <a16:creationId xmlns:a16="http://schemas.microsoft.com/office/drawing/2014/main" id="{D3373A5B-DC5A-2B43-88DE-BE02DAF81AB8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240496" y="1969680"/>
                <a:ext cx="648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43" name="Input penna 142">
                <a:extLst>
                  <a:ext uri="{FF2B5EF4-FFF2-40B4-BE49-F238E27FC236}">
                    <a16:creationId xmlns:a16="http://schemas.microsoft.com/office/drawing/2014/main" id="{1FDAD48E-E82B-B74A-8DA0-661B2FAB9638}"/>
                  </a:ext>
                </a:extLst>
              </p14:cNvPr>
              <p14:cNvContentPartPr/>
              <p14:nvPr/>
            </p14:nvContentPartPr>
            <p14:xfrm>
              <a:off x="5428776" y="1996320"/>
              <a:ext cx="341640" cy="47160"/>
            </p14:xfrm>
          </p:contentPart>
        </mc:Choice>
        <mc:Fallback xmlns="">
          <p:pic>
            <p:nvPicPr>
              <p:cNvPr id="143" name="Input penna 142">
                <a:extLst>
                  <a:ext uri="{FF2B5EF4-FFF2-40B4-BE49-F238E27FC236}">
                    <a16:creationId xmlns:a16="http://schemas.microsoft.com/office/drawing/2014/main" id="{1FDAD48E-E82B-B74A-8DA0-661B2FAB963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421216" y="1988760"/>
                <a:ext cx="35676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44" name="Input penna 143">
                <a:extLst>
                  <a:ext uri="{FF2B5EF4-FFF2-40B4-BE49-F238E27FC236}">
                    <a16:creationId xmlns:a16="http://schemas.microsoft.com/office/drawing/2014/main" id="{B0D11B02-B693-9541-A43C-B56AF9A2DA49}"/>
                  </a:ext>
                </a:extLst>
              </p14:cNvPr>
              <p14:cNvContentPartPr/>
              <p14:nvPr/>
            </p14:nvContentPartPr>
            <p14:xfrm>
              <a:off x="5816856" y="1998840"/>
              <a:ext cx="463680" cy="11160"/>
            </p14:xfrm>
          </p:contentPart>
        </mc:Choice>
        <mc:Fallback xmlns="">
          <p:pic>
            <p:nvPicPr>
              <p:cNvPr id="144" name="Input penna 143">
                <a:extLst>
                  <a:ext uri="{FF2B5EF4-FFF2-40B4-BE49-F238E27FC236}">
                    <a16:creationId xmlns:a16="http://schemas.microsoft.com/office/drawing/2014/main" id="{B0D11B02-B693-9541-A43C-B56AF9A2DA49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809296" y="1991280"/>
                <a:ext cx="47880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45" name="Input penna 144">
                <a:extLst>
                  <a:ext uri="{FF2B5EF4-FFF2-40B4-BE49-F238E27FC236}">
                    <a16:creationId xmlns:a16="http://schemas.microsoft.com/office/drawing/2014/main" id="{6AEC8F2E-B49F-224F-A470-083ED9C599BB}"/>
                  </a:ext>
                </a:extLst>
              </p14:cNvPr>
              <p14:cNvContentPartPr/>
              <p14:nvPr/>
            </p14:nvContentPartPr>
            <p14:xfrm>
              <a:off x="6400056" y="1994520"/>
              <a:ext cx="39600" cy="1440"/>
            </p14:xfrm>
          </p:contentPart>
        </mc:Choice>
        <mc:Fallback xmlns="">
          <p:pic>
            <p:nvPicPr>
              <p:cNvPr id="145" name="Input penna 144">
                <a:extLst>
                  <a:ext uri="{FF2B5EF4-FFF2-40B4-BE49-F238E27FC236}">
                    <a16:creationId xmlns:a16="http://schemas.microsoft.com/office/drawing/2014/main" id="{6AEC8F2E-B49F-224F-A470-083ED9C599BB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392496" y="1986960"/>
                <a:ext cx="54720" cy="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47" name="Input penna 146">
                <a:extLst>
                  <a:ext uri="{FF2B5EF4-FFF2-40B4-BE49-F238E27FC236}">
                    <a16:creationId xmlns:a16="http://schemas.microsoft.com/office/drawing/2014/main" id="{FC309DB9-5DB9-6E41-87DB-AA8740E2CFA0}"/>
                  </a:ext>
                </a:extLst>
              </p14:cNvPr>
              <p14:cNvContentPartPr/>
              <p14:nvPr/>
            </p14:nvContentPartPr>
            <p14:xfrm>
              <a:off x="7288536" y="2915040"/>
              <a:ext cx="239040" cy="355320"/>
            </p14:xfrm>
          </p:contentPart>
        </mc:Choice>
        <mc:Fallback xmlns="">
          <p:pic>
            <p:nvPicPr>
              <p:cNvPr id="147" name="Input penna 146">
                <a:extLst>
                  <a:ext uri="{FF2B5EF4-FFF2-40B4-BE49-F238E27FC236}">
                    <a16:creationId xmlns:a16="http://schemas.microsoft.com/office/drawing/2014/main" id="{FC309DB9-5DB9-6E41-87DB-AA8740E2CFA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280976" y="2907480"/>
                <a:ext cx="25416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48" name="Input penna 147">
                <a:extLst>
                  <a:ext uri="{FF2B5EF4-FFF2-40B4-BE49-F238E27FC236}">
                    <a16:creationId xmlns:a16="http://schemas.microsoft.com/office/drawing/2014/main" id="{41601418-B2FA-0741-8FC3-DE7E45E210F2}"/>
                  </a:ext>
                </a:extLst>
              </p14:cNvPr>
              <p14:cNvContentPartPr/>
              <p14:nvPr/>
            </p14:nvContentPartPr>
            <p14:xfrm>
              <a:off x="7532256" y="3175680"/>
              <a:ext cx="360" cy="360"/>
            </p14:xfrm>
          </p:contentPart>
        </mc:Choice>
        <mc:Fallback xmlns="">
          <p:pic>
            <p:nvPicPr>
              <p:cNvPr id="148" name="Input penna 147">
                <a:extLst>
                  <a:ext uri="{FF2B5EF4-FFF2-40B4-BE49-F238E27FC236}">
                    <a16:creationId xmlns:a16="http://schemas.microsoft.com/office/drawing/2014/main" id="{41601418-B2FA-0741-8FC3-DE7E45E210F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24696" y="3168120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49" name="Input penna 148">
                <a:extLst>
                  <a:ext uri="{FF2B5EF4-FFF2-40B4-BE49-F238E27FC236}">
                    <a16:creationId xmlns:a16="http://schemas.microsoft.com/office/drawing/2014/main" id="{23B58E5D-729D-D345-A85E-74BBCC4B4850}"/>
                  </a:ext>
                </a:extLst>
              </p14:cNvPr>
              <p14:cNvContentPartPr/>
              <p14:nvPr/>
            </p14:nvContentPartPr>
            <p14:xfrm>
              <a:off x="7567176" y="2991000"/>
              <a:ext cx="700920" cy="223920"/>
            </p14:xfrm>
          </p:contentPart>
        </mc:Choice>
        <mc:Fallback xmlns="">
          <p:pic>
            <p:nvPicPr>
              <p:cNvPr id="149" name="Input penna 148">
                <a:extLst>
                  <a:ext uri="{FF2B5EF4-FFF2-40B4-BE49-F238E27FC236}">
                    <a16:creationId xmlns:a16="http://schemas.microsoft.com/office/drawing/2014/main" id="{23B58E5D-729D-D345-A85E-74BBCC4B4850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559976" y="2983440"/>
                <a:ext cx="7156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51" name="Input penna 150">
                <a:extLst>
                  <a:ext uri="{FF2B5EF4-FFF2-40B4-BE49-F238E27FC236}">
                    <a16:creationId xmlns:a16="http://schemas.microsoft.com/office/drawing/2014/main" id="{2ACF2513-8228-F14E-ADFF-4C480584F963}"/>
                  </a:ext>
                </a:extLst>
              </p14:cNvPr>
              <p14:cNvContentPartPr/>
              <p14:nvPr/>
            </p14:nvContentPartPr>
            <p14:xfrm>
              <a:off x="8268096" y="3104400"/>
              <a:ext cx="573840" cy="139320"/>
            </p14:xfrm>
          </p:contentPart>
        </mc:Choice>
        <mc:Fallback xmlns="">
          <p:pic>
            <p:nvPicPr>
              <p:cNvPr id="151" name="Input penna 150">
                <a:extLst>
                  <a:ext uri="{FF2B5EF4-FFF2-40B4-BE49-F238E27FC236}">
                    <a16:creationId xmlns:a16="http://schemas.microsoft.com/office/drawing/2014/main" id="{2ACF2513-8228-F14E-ADFF-4C480584F963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8260536" y="3096840"/>
                <a:ext cx="58896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53" name="Input penna 152">
                <a:extLst>
                  <a:ext uri="{FF2B5EF4-FFF2-40B4-BE49-F238E27FC236}">
                    <a16:creationId xmlns:a16="http://schemas.microsoft.com/office/drawing/2014/main" id="{EFEDDFF9-9778-CF44-A2AC-98717D72A4C8}"/>
                  </a:ext>
                </a:extLst>
              </p14:cNvPr>
              <p14:cNvContentPartPr/>
              <p14:nvPr/>
            </p14:nvContentPartPr>
            <p14:xfrm>
              <a:off x="771456" y="3100080"/>
              <a:ext cx="4123440" cy="170280"/>
            </p14:xfrm>
          </p:contentPart>
        </mc:Choice>
        <mc:Fallback xmlns="">
          <p:pic>
            <p:nvPicPr>
              <p:cNvPr id="153" name="Input penna 152">
                <a:extLst>
                  <a:ext uri="{FF2B5EF4-FFF2-40B4-BE49-F238E27FC236}">
                    <a16:creationId xmlns:a16="http://schemas.microsoft.com/office/drawing/2014/main" id="{EFEDDFF9-9778-CF44-A2AC-98717D72A4C8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63896" y="3092520"/>
                <a:ext cx="4138560" cy="18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" name="Gruppo 173">
            <a:extLst>
              <a:ext uri="{FF2B5EF4-FFF2-40B4-BE49-F238E27FC236}">
                <a16:creationId xmlns:a16="http://schemas.microsoft.com/office/drawing/2014/main" id="{B45A6A28-3958-2B4E-A72E-1D79CEDDDF4C}"/>
              </a:ext>
            </a:extLst>
          </p:cNvPr>
          <p:cNvGrpSpPr/>
          <p:nvPr/>
        </p:nvGrpSpPr>
        <p:grpSpPr>
          <a:xfrm>
            <a:off x="820416" y="1947720"/>
            <a:ext cx="855720" cy="511560"/>
            <a:chOff x="820416" y="1947720"/>
            <a:chExt cx="855720" cy="51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FDCC2A3F-6D62-A542-A92C-988FAA769D05}"/>
                    </a:ext>
                  </a:extLst>
                </p14:cNvPr>
                <p14:cNvContentPartPr/>
                <p14:nvPr/>
              </p14:nvContentPartPr>
              <p14:xfrm>
                <a:off x="1185096" y="1970040"/>
                <a:ext cx="50040" cy="25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FDCC2A3F-6D62-A542-A92C-988FAA769D0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177536" y="1962480"/>
                  <a:ext cx="6516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89C9914C-E89B-3B4E-A7D2-9250BE07BDD3}"/>
                    </a:ext>
                  </a:extLst>
                </p14:cNvPr>
                <p14:cNvContentPartPr/>
                <p14:nvPr/>
              </p14:nvContentPartPr>
              <p14:xfrm>
                <a:off x="1280496" y="1971120"/>
                <a:ext cx="244080" cy="360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89C9914C-E89B-3B4E-A7D2-9250BE07BDD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272936" y="1963560"/>
                  <a:ext cx="2592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618C5FBD-1264-5748-9652-0B13BFEEB261}"/>
                    </a:ext>
                  </a:extLst>
                </p14:cNvPr>
                <p14:cNvContentPartPr/>
                <p14:nvPr/>
              </p14:nvContentPartPr>
              <p14:xfrm>
                <a:off x="1580376" y="1947720"/>
                <a:ext cx="95760" cy="2484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618C5FBD-1264-5748-9652-0B13BFEEB26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572816" y="1940160"/>
                  <a:ext cx="1108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3758CD93-415E-434A-A082-26E99695B8DA}"/>
                    </a:ext>
                  </a:extLst>
                </p14:cNvPr>
                <p14:cNvContentPartPr/>
                <p14:nvPr/>
              </p14:nvContentPartPr>
              <p14:xfrm>
                <a:off x="899976" y="2063280"/>
                <a:ext cx="4680" cy="144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3758CD93-415E-434A-A082-26E99695B8D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92416" y="2055720"/>
                  <a:ext cx="1980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D22715FA-388A-0441-88D2-B1AA1676C8A9}"/>
                    </a:ext>
                  </a:extLst>
                </p14:cNvPr>
                <p14:cNvContentPartPr/>
                <p14:nvPr/>
              </p14:nvContentPartPr>
              <p14:xfrm>
                <a:off x="820416" y="2029440"/>
                <a:ext cx="636480" cy="35676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D22715FA-388A-0441-88D2-B1AA1676C8A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12856" y="2021880"/>
                  <a:ext cx="65160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3A1C2661-B5D7-3848-B0C3-7F4AD1C08664}"/>
                    </a:ext>
                  </a:extLst>
                </p14:cNvPr>
                <p14:cNvContentPartPr/>
                <p14:nvPr/>
              </p14:nvContentPartPr>
              <p14:xfrm>
                <a:off x="892416" y="2179920"/>
                <a:ext cx="453960" cy="26208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3A1C2661-B5D7-3848-B0C3-7F4AD1C0866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84856" y="2172360"/>
                  <a:ext cx="46908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9D49B821-9A3D-9844-A3AD-B29155E2C309}"/>
                    </a:ext>
                  </a:extLst>
                </p14:cNvPr>
                <p14:cNvContentPartPr/>
                <p14:nvPr/>
              </p14:nvContentPartPr>
              <p14:xfrm>
                <a:off x="943536" y="2279640"/>
                <a:ext cx="407520" cy="17964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9D49B821-9A3D-9844-A3AD-B29155E2C30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35976" y="2272080"/>
                  <a:ext cx="422640" cy="19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uppo 192">
            <a:extLst>
              <a:ext uri="{FF2B5EF4-FFF2-40B4-BE49-F238E27FC236}">
                <a16:creationId xmlns:a16="http://schemas.microsoft.com/office/drawing/2014/main" id="{B02640AF-DE23-5848-BF8F-EF814796C5E2}"/>
              </a:ext>
            </a:extLst>
          </p:cNvPr>
          <p:cNvGrpSpPr/>
          <p:nvPr/>
        </p:nvGrpSpPr>
        <p:grpSpPr>
          <a:xfrm>
            <a:off x="914736" y="1886520"/>
            <a:ext cx="106200" cy="65880"/>
            <a:chOff x="914736" y="1886520"/>
            <a:chExt cx="106200" cy="6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9E36AD6A-EBA5-DA4A-B300-9F78C4802655}"/>
                    </a:ext>
                  </a:extLst>
                </p14:cNvPr>
                <p14:cNvContentPartPr/>
                <p14:nvPr/>
              </p14:nvContentPartPr>
              <p14:xfrm>
                <a:off x="984576" y="1886520"/>
                <a:ext cx="36360" cy="468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9E36AD6A-EBA5-DA4A-B300-9F78C480265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77016" y="1878960"/>
                  <a:ext cx="514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84" name="Input penna 183">
                  <a:extLst>
                    <a:ext uri="{FF2B5EF4-FFF2-40B4-BE49-F238E27FC236}">
                      <a16:creationId xmlns:a16="http://schemas.microsoft.com/office/drawing/2014/main" id="{64D75B04-0752-3648-9B1F-8AC237E01DD2}"/>
                    </a:ext>
                  </a:extLst>
                </p14:cNvPr>
                <p14:cNvContentPartPr/>
                <p14:nvPr/>
              </p14:nvContentPartPr>
              <p14:xfrm>
                <a:off x="975216" y="1887600"/>
                <a:ext cx="360" cy="360"/>
              </p14:xfrm>
            </p:contentPart>
          </mc:Choice>
          <mc:Fallback xmlns="">
            <p:pic>
              <p:nvPicPr>
                <p:cNvPr id="184" name="Input penna 183">
                  <a:extLst>
                    <a:ext uri="{FF2B5EF4-FFF2-40B4-BE49-F238E27FC236}">
                      <a16:creationId xmlns:a16="http://schemas.microsoft.com/office/drawing/2014/main" id="{64D75B04-0752-3648-9B1F-8AC237E01DD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67656" y="18800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88" name="Input penna 187">
                  <a:extLst>
                    <a:ext uri="{FF2B5EF4-FFF2-40B4-BE49-F238E27FC236}">
                      <a16:creationId xmlns:a16="http://schemas.microsoft.com/office/drawing/2014/main" id="{27E884B6-89A6-9D4D-9F5E-46BD574569FF}"/>
                    </a:ext>
                  </a:extLst>
                </p14:cNvPr>
                <p14:cNvContentPartPr/>
                <p14:nvPr/>
              </p14:nvContentPartPr>
              <p14:xfrm>
                <a:off x="914736" y="1936200"/>
                <a:ext cx="11880" cy="16200"/>
              </p14:xfrm>
            </p:contentPart>
          </mc:Choice>
          <mc:Fallback xmlns="">
            <p:pic>
              <p:nvPicPr>
                <p:cNvPr id="188" name="Input penna 187">
                  <a:extLst>
                    <a:ext uri="{FF2B5EF4-FFF2-40B4-BE49-F238E27FC236}">
                      <a16:creationId xmlns:a16="http://schemas.microsoft.com/office/drawing/2014/main" id="{27E884B6-89A6-9D4D-9F5E-46BD574569F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07176" y="1928640"/>
                  <a:ext cx="27000" cy="3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8DE84297-1333-6443-A98B-BFE6FD322B7F}"/>
                  </a:ext>
                </a:extLst>
              </p14:cNvPr>
              <p14:cNvContentPartPr/>
              <p14:nvPr/>
            </p14:nvContentPartPr>
            <p14:xfrm>
              <a:off x="862176" y="4062000"/>
              <a:ext cx="8162640" cy="6789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8DE84297-1333-6443-A98B-BFE6FD322B7F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854616" y="4054440"/>
                <a:ext cx="8177760" cy="69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01EC09EF-B63C-924D-BE6C-959C5097863F}"/>
                  </a:ext>
                </a:extLst>
              </p14:cNvPr>
              <p14:cNvContentPartPr/>
              <p14:nvPr/>
            </p14:nvContentPartPr>
            <p14:xfrm>
              <a:off x="4932336" y="4109520"/>
              <a:ext cx="20520" cy="586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01EC09EF-B63C-924D-BE6C-959C5097863F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4924776" y="4101960"/>
                <a:ext cx="3564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6FBA404A-143C-C746-9A68-1BCF380C5AEB}"/>
                  </a:ext>
                </a:extLst>
              </p14:cNvPr>
              <p14:cNvContentPartPr/>
              <p14:nvPr/>
            </p14:nvContentPartPr>
            <p14:xfrm>
              <a:off x="3764136" y="4059840"/>
              <a:ext cx="1080720" cy="67032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6FBA404A-143C-C746-9A68-1BCF380C5AEB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3756576" y="4052280"/>
                <a:ext cx="1095840" cy="68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0746323B-D7E2-AD49-BEC9-BA31FC073D3D}"/>
                  </a:ext>
                </a:extLst>
              </p14:cNvPr>
              <p14:cNvContentPartPr/>
              <p14:nvPr/>
            </p14:nvContentPartPr>
            <p14:xfrm>
              <a:off x="4932336" y="4107360"/>
              <a:ext cx="1195200" cy="56124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0746323B-D7E2-AD49-BEC9-BA31FC073D3D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4924776" y="4099800"/>
                <a:ext cx="121032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6" name="Input penna 95">
                <a:extLst>
                  <a:ext uri="{FF2B5EF4-FFF2-40B4-BE49-F238E27FC236}">
                    <a16:creationId xmlns:a16="http://schemas.microsoft.com/office/drawing/2014/main" id="{0D8D723C-ACA9-4A4D-BA0A-BD9BC414C595}"/>
                  </a:ext>
                </a:extLst>
              </p14:cNvPr>
              <p14:cNvContentPartPr/>
              <p14:nvPr/>
            </p14:nvContentPartPr>
            <p14:xfrm>
              <a:off x="6572496" y="4885680"/>
              <a:ext cx="692640" cy="351360"/>
            </p14:xfrm>
          </p:contentPart>
        </mc:Choice>
        <mc:Fallback xmlns="">
          <p:pic>
            <p:nvPicPr>
              <p:cNvPr id="96" name="Input penna 95">
                <a:extLst>
                  <a:ext uri="{FF2B5EF4-FFF2-40B4-BE49-F238E27FC236}">
                    <a16:creationId xmlns:a16="http://schemas.microsoft.com/office/drawing/2014/main" id="{0D8D723C-ACA9-4A4D-BA0A-BD9BC414C595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6564936" y="4878120"/>
                <a:ext cx="70776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26" name="Input penna 125">
                <a:extLst>
                  <a:ext uri="{FF2B5EF4-FFF2-40B4-BE49-F238E27FC236}">
                    <a16:creationId xmlns:a16="http://schemas.microsoft.com/office/drawing/2014/main" id="{38B73A33-E571-7D46-930D-FB78A7321AAD}"/>
                  </a:ext>
                </a:extLst>
              </p14:cNvPr>
              <p14:cNvContentPartPr/>
              <p14:nvPr/>
            </p14:nvContentPartPr>
            <p14:xfrm>
              <a:off x="5449656" y="4337400"/>
              <a:ext cx="119160" cy="211320"/>
            </p14:xfrm>
          </p:contentPart>
        </mc:Choice>
        <mc:Fallback xmlns="">
          <p:pic>
            <p:nvPicPr>
              <p:cNvPr id="126" name="Input penna 125">
                <a:extLst>
                  <a:ext uri="{FF2B5EF4-FFF2-40B4-BE49-F238E27FC236}">
                    <a16:creationId xmlns:a16="http://schemas.microsoft.com/office/drawing/2014/main" id="{38B73A33-E571-7D46-930D-FB78A7321AAD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442096" y="4329840"/>
                <a:ext cx="134280" cy="22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7" name="Gruppo 196">
            <a:extLst>
              <a:ext uri="{FF2B5EF4-FFF2-40B4-BE49-F238E27FC236}">
                <a16:creationId xmlns:a16="http://schemas.microsoft.com/office/drawing/2014/main" id="{BECC73AB-F6D7-114F-92E5-5C95EB61E3C3}"/>
              </a:ext>
            </a:extLst>
          </p:cNvPr>
          <p:cNvGrpSpPr/>
          <p:nvPr/>
        </p:nvGrpSpPr>
        <p:grpSpPr>
          <a:xfrm>
            <a:off x="474096" y="3386640"/>
            <a:ext cx="8791200" cy="1887480"/>
            <a:chOff x="474096" y="3386640"/>
            <a:chExt cx="8791200" cy="188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5304AF40-3E9E-F54A-8CF2-87A7B20D9A0D}"/>
                    </a:ext>
                  </a:extLst>
                </p14:cNvPr>
                <p14:cNvContentPartPr/>
                <p14:nvPr/>
              </p14:nvContentPartPr>
              <p14:xfrm>
                <a:off x="785856" y="4907280"/>
                <a:ext cx="172080" cy="3668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5304AF40-3E9E-F54A-8CF2-87A7B20D9A0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78296" y="4899720"/>
                  <a:ext cx="18720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98D6991E-FF70-1E44-99A8-D6C7D9FBC3F4}"/>
                    </a:ext>
                  </a:extLst>
                </p14:cNvPr>
                <p14:cNvContentPartPr/>
                <p14:nvPr/>
              </p14:nvContentPartPr>
              <p14:xfrm>
                <a:off x="9022296" y="4640520"/>
                <a:ext cx="25920" cy="32904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98D6991E-FF70-1E44-99A8-D6C7D9FBC3F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014736" y="4633320"/>
                  <a:ext cx="4068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CEF0DBEA-B558-F047-88AE-6EAF8E162D63}"/>
                    </a:ext>
                  </a:extLst>
                </p14:cNvPr>
                <p14:cNvContentPartPr/>
                <p14:nvPr/>
              </p14:nvContentPartPr>
              <p14:xfrm>
                <a:off x="3635616" y="4704240"/>
                <a:ext cx="38520" cy="619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CEF0DBEA-B558-F047-88AE-6EAF8E162D6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628056" y="4696680"/>
                  <a:ext cx="536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CC7AC1B0-39C5-7348-862E-D11412E1A8B8}"/>
                    </a:ext>
                  </a:extLst>
                </p14:cNvPr>
                <p14:cNvContentPartPr/>
                <p14:nvPr/>
              </p14:nvContentPartPr>
              <p14:xfrm>
                <a:off x="6176856" y="4611000"/>
                <a:ext cx="37440" cy="1094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CC7AC1B0-39C5-7348-862E-D11412E1A8B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69296" y="4603440"/>
                  <a:ext cx="525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E2CA5310-C55A-9346-9A4B-A22336CAF5E2}"/>
                    </a:ext>
                  </a:extLst>
                </p14:cNvPr>
                <p14:cNvContentPartPr/>
                <p14:nvPr/>
              </p14:nvContentPartPr>
              <p14:xfrm>
                <a:off x="899256" y="4777320"/>
                <a:ext cx="24840" cy="57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E2CA5310-C55A-9346-9A4B-A22336CAF5E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91696" y="4769760"/>
                  <a:ext cx="39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D537689B-EB3B-5D4D-9274-F86C51326FEA}"/>
                    </a:ext>
                  </a:extLst>
                </p14:cNvPr>
                <p14:cNvContentPartPr/>
                <p14:nvPr/>
              </p14:nvContentPartPr>
              <p14:xfrm>
                <a:off x="967296" y="4781640"/>
                <a:ext cx="138240" cy="216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D537689B-EB3B-5D4D-9274-F86C51326FE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59736" y="4774080"/>
                  <a:ext cx="1533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9D0697AA-86A7-3343-A75D-CFAEAD028903}"/>
                    </a:ext>
                  </a:extLst>
                </p14:cNvPr>
                <p14:cNvContentPartPr/>
                <p14:nvPr/>
              </p14:nvContentPartPr>
              <p14:xfrm>
                <a:off x="1390296" y="4719000"/>
                <a:ext cx="46800" cy="1188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9D0697AA-86A7-3343-A75D-CFAEAD02890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382736" y="4711800"/>
                  <a:ext cx="615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3D2DF170-DE16-5847-98AF-6FED5CB59141}"/>
                    </a:ext>
                  </a:extLst>
                </p14:cNvPr>
                <p14:cNvContentPartPr/>
                <p14:nvPr/>
              </p14:nvContentPartPr>
              <p14:xfrm>
                <a:off x="1638336" y="4711800"/>
                <a:ext cx="47880" cy="79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3D2DF170-DE16-5847-98AF-6FED5CB5914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630776" y="4704240"/>
                  <a:ext cx="63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B944B877-BCE5-A74C-999B-B4F345FA29A9}"/>
                    </a:ext>
                  </a:extLst>
                </p14:cNvPr>
                <p14:cNvContentPartPr/>
                <p14:nvPr/>
              </p14:nvContentPartPr>
              <p14:xfrm>
                <a:off x="1815456" y="4765800"/>
                <a:ext cx="89280" cy="118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B944B877-BCE5-A74C-999B-B4F345FA29A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807896" y="4758240"/>
                  <a:ext cx="1044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AFF08B6D-8523-1C4C-9F93-C7BF09EE7543}"/>
                    </a:ext>
                  </a:extLst>
                </p14:cNvPr>
                <p14:cNvContentPartPr/>
                <p14:nvPr/>
              </p14:nvContentPartPr>
              <p14:xfrm>
                <a:off x="2224416" y="4721160"/>
                <a:ext cx="99000" cy="3852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AFF08B6D-8523-1C4C-9F93-C7BF09EE754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217216" y="4713600"/>
                  <a:ext cx="1141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0540D2BD-9293-E843-9E35-B9DF465E48CE}"/>
                    </a:ext>
                  </a:extLst>
                </p14:cNvPr>
                <p14:cNvContentPartPr/>
                <p14:nvPr/>
              </p14:nvContentPartPr>
              <p14:xfrm>
                <a:off x="2490816" y="4711800"/>
                <a:ext cx="66240" cy="68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0540D2BD-9293-E843-9E35-B9DF465E48C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483256" y="4704240"/>
                  <a:ext cx="813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C552240A-AEB8-F646-B545-5F12278D322D}"/>
                    </a:ext>
                  </a:extLst>
                </p14:cNvPr>
                <p14:cNvContentPartPr/>
                <p14:nvPr/>
              </p14:nvContentPartPr>
              <p14:xfrm>
                <a:off x="2973216" y="4693800"/>
                <a:ext cx="85320" cy="1080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C552240A-AEB8-F646-B545-5F12278D322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965656" y="4686240"/>
                  <a:ext cx="1000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06D767D6-D3F6-DB4C-B774-8D546F8F3323}"/>
                    </a:ext>
                  </a:extLst>
                </p14:cNvPr>
                <p14:cNvContentPartPr/>
                <p14:nvPr/>
              </p14:nvContentPartPr>
              <p14:xfrm>
                <a:off x="3172296" y="4690560"/>
                <a:ext cx="360" cy="3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06D767D6-D3F6-DB4C-B774-8D546F8F332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64736" y="46830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E365CE67-CF8E-DA42-BFE0-8612FFDEA91C}"/>
                    </a:ext>
                  </a:extLst>
                </p14:cNvPr>
                <p14:cNvContentPartPr/>
                <p14:nvPr/>
              </p14:nvContentPartPr>
              <p14:xfrm>
                <a:off x="3377136" y="4698120"/>
                <a:ext cx="27000" cy="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E365CE67-CF8E-DA42-BFE0-8612FFDEA91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369576" y="4690560"/>
                  <a:ext cx="4176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D746619B-E9F7-594E-9EF2-E415EBA0735E}"/>
                    </a:ext>
                  </a:extLst>
                </p14:cNvPr>
                <p14:cNvContentPartPr/>
                <p14:nvPr/>
              </p14:nvContentPartPr>
              <p14:xfrm>
                <a:off x="3657936" y="4707480"/>
                <a:ext cx="126360" cy="900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D746619B-E9F7-594E-9EF2-E415EBA0735E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650376" y="4699920"/>
                  <a:ext cx="1414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C4A62A98-E9CC-FD4B-8A61-DE94F53B661C}"/>
                    </a:ext>
                  </a:extLst>
                </p14:cNvPr>
                <p14:cNvContentPartPr/>
                <p14:nvPr/>
              </p14:nvContentPartPr>
              <p14:xfrm>
                <a:off x="3666576" y="4716120"/>
                <a:ext cx="360" cy="3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C4A62A98-E9CC-FD4B-8A61-DE94F53B661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59016" y="470856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03003452-945A-AA47-A1DA-4D84C5C9A8F8}"/>
                    </a:ext>
                  </a:extLst>
                </p14:cNvPr>
                <p14:cNvContentPartPr/>
                <p14:nvPr/>
              </p14:nvContentPartPr>
              <p14:xfrm>
                <a:off x="9084936" y="4607760"/>
                <a:ext cx="24840" cy="36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03003452-945A-AA47-A1DA-4D84C5C9A8F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9077376" y="4600200"/>
                  <a:ext cx="3996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71" name="Input penna 70">
                  <a:extLst>
                    <a:ext uri="{FF2B5EF4-FFF2-40B4-BE49-F238E27FC236}">
                      <a16:creationId xmlns:a16="http://schemas.microsoft.com/office/drawing/2014/main" id="{169797AA-E2FE-F047-9FCB-0865529C2B53}"/>
                    </a:ext>
                  </a:extLst>
                </p14:cNvPr>
                <p14:cNvContentPartPr/>
                <p14:nvPr/>
              </p14:nvContentPartPr>
              <p14:xfrm>
                <a:off x="9090336" y="4607760"/>
                <a:ext cx="360" cy="36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169797AA-E2FE-F047-9FCB-0865529C2B5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082776" y="460020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573CD98B-E63D-2A40-8F23-0AAA40BC999B}"/>
                    </a:ext>
                  </a:extLst>
                </p14:cNvPr>
                <p14:cNvContentPartPr/>
                <p14:nvPr/>
              </p14:nvContentPartPr>
              <p14:xfrm>
                <a:off x="6071736" y="4875960"/>
                <a:ext cx="209520" cy="33228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573CD98B-E63D-2A40-8F23-0AAA40BC999B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064176" y="4868400"/>
                  <a:ext cx="22464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34FE5DC3-27CB-DF49-9309-9C74A2F43CAD}"/>
                    </a:ext>
                  </a:extLst>
                </p14:cNvPr>
                <p14:cNvContentPartPr/>
                <p14:nvPr/>
              </p14:nvContentPartPr>
              <p14:xfrm>
                <a:off x="6202416" y="4869840"/>
                <a:ext cx="114840" cy="1728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34FE5DC3-27CB-DF49-9309-9C74A2F43CAD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194856" y="4862280"/>
                  <a:ext cx="1299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78318AF0-E5FD-834E-9C55-445DD9430A49}"/>
                    </a:ext>
                  </a:extLst>
                </p14:cNvPr>
                <p14:cNvContentPartPr/>
                <p14:nvPr/>
              </p14:nvContentPartPr>
              <p14:xfrm>
                <a:off x="6346416" y="4917360"/>
                <a:ext cx="176400" cy="22464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78318AF0-E5FD-834E-9C55-445DD9430A4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338856" y="4909800"/>
                  <a:ext cx="19152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8509B029-9F8D-314C-BE55-02DFAF5425F5}"/>
                    </a:ext>
                  </a:extLst>
                </p14:cNvPr>
                <p14:cNvContentPartPr/>
                <p14:nvPr/>
              </p14:nvContentPartPr>
              <p14:xfrm>
                <a:off x="8860296" y="4172160"/>
                <a:ext cx="105480" cy="23040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8509B029-9F8D-314C-BE55-02DFAF5425F5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852736" y="4164600"/>
                  <a:ext cx="12024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BF38C7A5-1C82-7F4E-A6A3-896D55EC15AE}"/>
                    </a:ext>
                  </a:extLst>
                </p14:cNvPr>
                <p14:cNvContentPartPr/>
                <p14:nvPr/>
              </p14:nvContentPartPr>
              <p14:xfrm>
                <a:off x="8980896" y="4192320"/>
                <a:ext cx="86400" cy="3744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BF38C7A5-1C82-7F4E-A6A3-896D55EC15AE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973336" y="4184760"/>
                  <a:ext cx="1015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4A22E1F9-E0FC-8545-A308-AE941FAF8A4B}"/>
                    </a:ext>
                  </a:extLst>
                </p14:cNvPr>
                <p14:cNvContentPartPr/>
                <p14:nvPr/>
              </p14:nvContentPartPr>
              <p14:xfrm>
                <a:off x="9014736" y="4325880"/>
                <a:ext cx="104400" cy="12456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4A22E1F9-E0FC-8545-A308-AE941FAF8A4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9007176" y="4318320"/>
                  <a:ext cx="11952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1B9FA503-5143-A34C-908A-E23D06AD4BA1}"/>
                    </a:ext>
                  </a:extLst>
                </p14:cNvPr>
                <p14:cNvContentPartPr/>
                <p14:nvPr/>
              </p14:nvContentPartPr>
              <p14:xfrm>
                <a:off x="8462496" y="4604520"/>
                <a:ext cx="88200" cy="1404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1B9FA503-5143-A34C-908A-E23D06AD4BA1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454936" y="4597320"/>
                  <a:ext cx="1033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F16169C1-ED53-6D46-9439-E992BE4FAF3D}"/>
                    </a:ext>
                  </a:extLst>
                </p14:cNvPr>
                <p14:cNvContentPartPr/>
                <p14:nvPr/>
              </p14:nvContentPartPr>
              <p14:xfrm>
                <a:off x="8754096" y="4607760"/>
                <a:ext cx="110520" cy="1188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F16169C1-ED53-6D46-9439-E992BE4FAF3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746536" y="4600200"/>
                  <a:ext cx="1256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F87FCBE6-1159-ED4E-A899-FA1C659F9B4F}"/>
                    </a:ext>
                  </a:extLst>
                </p14:cNvPr>
                <p14:cNvContentPartPr/>
                <p14:nvPr/>
              </p14:nvContentPartPr>
              <p14:xfrm>
                <a:off x="8556096" y="4645920"/>
                <a:ext cx="189000" cy="360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F87FCBE6-1159-ED4E-A899-FA1C659F9B4F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548536" y="4638360"/>
                  <a:ext cx="20412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3F474DAF-BC38-7E4B-BBEC-D3EFC962FA10}"/>
                    </a:ext>
                  </a:extLst>
                </p14:cNvPr>
                <p14:cNvContentPartPr/>
                <p14:nvPr/>
              </p14:nvContentPartPr>
              <p14:xfrm>
                <a:off x="5372256" y="3773640"/>
                <a:ext cx="12960" cy="21780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3F474DAF-BC38-7E4B-BBEC-D3EFC962FA10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364696" y="3766080"/>
                  <a:ext cx="280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A2D91613-47D6-3645-9CCD-205AA6E9B8B6}"/>
                    </a:ext>
                  </a:extLst>
                </p14:cNvPr>
                <p14:cNvContentPartPr/>
                <p14:nvPr/>
              </p14:nvContentPartPr>
              <p14:xfrm>
                <a:off x="5488896" y="3801000"/>
                <a:ext cx="69120" cy="23040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A2D91613-47D6-3645-9CCD-205AA6E9B8B6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481336" y="3793440"/>
                  <a:ext cx="8424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F2B37052-B6EA-CC42-BAE0-85A76053CF41}"/>
                    </a:ext>
                  </a:extLst>
                </p14:cNvPr>
                <p14:cNvContentPartPr/>
                <p14:nvPr/>
              </p14:nvContentPartPr>
              <p14:xfrm>
                <a:off x="5583216" y="3772560"/>
                <a:ext cx="181800" cy="1728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F2B37052-B6EA-CC42-BAE0-85A76053CF41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575656" y="3765000"/>
                  <a:ext cx="1965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7360F44F-F55C-A645-A9FF-EC2F59B005D4}"/>
                    </a:ext>
                  </a:extLst>
                </p14:cNvPr>
                <p14:cNvContentPartPr/>
                <p14:nvPr/>
              </p14:nvContentPartPr>
              <p14:xfrm>
                <a:off x="474096" y="4018440"/>
                <a:ext cx="168840" cy="1728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7360F44F-F55C-A645-A9FF-EC2F59B005D4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66536" y="4010880"/>
                  <a:ext cx="1839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A408EAAE-D357-2945-AC26-5503C812CE40}"/>
                    </a:ext>
                  </a:extLst>
                </p14:cNvPr>
                <p14:cNvContentPartPr/>
                <p14:nvPr/>
              </p14:nvContentPartPr>
              <p14:xfrm>
                <a:off x="965136" y="3966600"/>
                <a:ext cx="561240" cy="4608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A408EAAE-D357-2945-AC26-5503C812CE40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957576" y="3959040"/>
                  <a:ext cx="5763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A2F3DD25-9134-1B42-BF0C-334539C3B0FD}"/>
                    </a:ext>
                  </a:extLst>
                </p14:cNvPr>
                <p14:cNvContentPartPr/>
                <p14:nvPr/>
              </p14:nvContentPartPr>
              <p14:xfrm>
                <a:off x="1676496" y="3792720"/>
                <a:ext cx="3501000" cy="15840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A2F3DD25-9134-1B42-BF0C-334539C3B0FD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668936" y="3785160"/>
                  <a:ext cx="3516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39" name="Input penna 138">
                  <a:extLst>
                    <a:ext uri="{FF2B5EF4-FFF2-40B4-BE49-F238E27FC236}">
                      <a16:creationId xmlns:a16="http://schemas.microsoft.com/office/drawing/2014/main" id="{4E54EA46-EF9C-FA42-A3B2-C36230290354}"/>
                    </a:ext>
                  </a:extLst>
                </p14:cNvPr>
                <p14:cNvContentPartPr/>
                <p14:nvPr/>
              </p14:nvContentPartPr>
              <p14:xfrm>
                <a:off x="6320136" y="3694080"/>
                <a:ext cx="527400" cy="3528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4E54EA46-EF9C-FA42-A3B2-C36230290354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312576" y="3686520"/>
                  <a:ext cx="5421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FC4830C3-A107-5E4E-A7BB-4F95AB17716C}"/>
                    </a:ext>
                  </a:extLst>
                </p14:cNvPr>
                <p14:cNvContentPartPr/>
                <p14:nvPr/>
              </p14:nvContentPartPr>
              <p14:xfrm>
                <a:off x="6155616" y="3796680"/>
                <a:ext cx="360" cy="36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FC4830C3-A107-5E4E-A7BB-4F95AB17716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148056" y="378912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AD6F1B22-2111-9D4D-A75B-BF19349647FF}"/>
                    </a:ext>
                  </a:extLst>
                </p14:cNvPr>
                <p14:cNvContentPartPr/>
                <p14:nvPr/>
              </p14:nvContentPartPr>
              <p14:xfrm>
                <a:off x="6155616" y="3732240"/>
                <a:ext cx="3109680" cy="6516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AD6F1B22-2111-9D4D-A75B-BF19349647FF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148056" y="3724680"/>
                  <a:ext cx="312480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2" name="Input penna 151">
                  <a:extLst>
                    <a:ext uri="{FF2B5EF4-FFF2-40B4-BE49-F238E27FC236}">
                      <a16:creationId xmlns:a16="http://schemas.microsoft.com/office/drawing/2014/main" id="{33B1E4E9-34EC-534E-B592-1B51638CA0E6}"/>
                    </a:ext>
                  </a:extLst>
                </p14:cNvPr>
                <p14:cNvContentPartPr/>
                <p14:nvPr/>
              </p14:nvContentPartPr>
              <p14:xfrm>
                <a:off x="6532176" y="3596520"/>
                <a:ext cx="738360" cy="327960"/>
              </p14:xfrm>
            </p:contentPart>
          </mc:Choice>
          <mc:Fallback xmlns="">
            <p:pic>
              <p:nvPicPr>
                <p:cNvPr id="152" name="Input penna 151">
                  <a:extLst>
                    <a:ext uri="{FF2B5EF4-FFF2-40B4-BE49-F238E27FC236}">
                      <a16:creationId xmlns:a16="http://schemas.microsoft.com/office/drawing/2014/main" id="{33B1E4E9-34EC-534E-B592-1B51638CA0E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524616" y="3588960"/>
                  <a:ext cx="75312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8C17AC54-C229-A14B-9CBD-B475D120354A}"/>
                    </a:ext>
                  </a:extLst>
                </p14:cNvPr>
                <p14:cNvContentPartPr/>
                <p14:nvPr/>
              </p14:nvContentPartPr>
              <p14:xfrm>
                <a:off x="6223656" y="3965520"/>
                <a:ext cx="25920" cy="30132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8C17AC54-C229-A14B-9CBD-B475D120354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216096" y="3957960"/>
                  <a:ext cx="4068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9" name="Input penna 168">
                  <a:extLst>
                    <a:ext uri="{FF2B5EF4-FFF2-40B4-BE49-F238E27FC236}">
                      <a16:creationId xmlns:a16="http://schemas.microsoft.com/office/drawing/2014/main" id="{9BE6F90A-E944-9544-99E3-7CBD7C716554}"/>
                    </a:ext>
                  </a:extLst>
                </p14:cNvPr>
                <p14:cNvContentPartPr/>
                <p14:nvPr/>
              </p14:nvContentPartPr>
              <p14:xfrm>
                <a:off x="6219336" y="3893160"/>
                <a:ext cx="117000" cy="172080"/>
              </p14:xfrm>
            </p:contentPart>
          </mc:Choice>
          <mc:Fallback xmlns="">
            <p:pic>
              <p:nvPicPr>
                <p:cNvPr id="169" name="Input penna 168">
                  <a:extLst>
                    <a:ext uri="{FF2B5EF4-FFF2-40B4-BE49-F238E27FC236}">
                      <a16:creationId xmlns:a16="http://schemas.microsoft.com/office/drawing/2014/main" id="{9BE6F90A-E944-9544-99E3-7CBD7C716554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211776" y="3885600"/>
                  <a:ext cx="1321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37AE8734-9334-724E-8AE4-2697F9C7A413}"/>
                    </a:ext>
                  </a:extLst>
                </p14:cNvPr>
                <p14:cNvContentPartPr/>
                <p14:nvPr/>
              </p14:nvContentPartPr>
              <p14:xfrm>
                <a:off x="3809496" y="4044000"/>
                <a:ext cx="83160" cy="33228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37AE8734-9334-724E-8AE4-2697F9C7A41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801936" y="4036440"/>
                  <a:ext cx="982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BD4C0F4B-628C-E74A-8234-C1AD8A53E586}"/>
                    </a:ext>
                  </a:extLst>
                </p14:cNvPr>
                <p14:cNvContentPartPr/>
                <p14:nvPr/>
              </p14:nvContentPartPr>
              <p14:xfrm>
                <a:off x="3745776" y="3932400"/>
                <a:ext cx="242280" cy="24516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BD4C0F4B-628C-E74A-8234-C1AD8A53E58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738216" y="3924840"/>
                  <a:ext cx="2570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5" name="Input penna 174">
                  <a:extLst>
                    <a:ext uri="{FF2B5EF4-FFF2-40B4-BE49-F238E27FC236}">
                      <a16:creationId xmlns:a16="http://schemas.microsoft.com/office/drawing/2014/main" id="{FA5B292A-B5D1-C24A-BC01-77E46C9EFFAA}"/>
                    </a:ext>
                  </a:extLst>
                </p14:cNvPr>
                <p14:cNvContentPartPr/>
                <p14:nvPr/>
              </p14:nvContentPartPr>
              <p14:xfrm>
                <a:off x="4026936" y="4421280"/>
                <a:ext cx="19440" cy="212400"/>
              </p14:xfrm>
            </p:contentPart>
          </mc:Choice>
          <mc:Fallback xmlns="">
            <p:pic>
              <p:nvPicPr>
                <p:cNvPr id="175" name="Input penna 174">
                  <a:extLst>
                    <a:ext uri="{FF2B5EF4-FFF2-40B4-BE49-F238E27FC236}">
                      <a16:creationId xmlns:a16="http://schemas.microsoft.com/office/drawing/2014/main" id="{FA5B292A-B5D1-C24A-BC01-77E46C9EFFA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019376" y="4413720"/>
                  <a:ext cx="345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6" name="Input penna 175">
                  <a:extLst>
                    <a:ext uri="{FF2B5EF4-FFF2-40B4-BE49-F238E27FC236}">
                      <a16:creationId xmlns:a16="http://schemas.microsoft.com/office/drawing/2014/main" id="{594EE7E6-C957-5748-BDAC-6288F317FACA}"/>
                    </a:ext>
                  </a:extLst>
                </p14:cNvPr>
                <p14:cNvContentPartPr/>
                <p14:nvPr/>
              </p14:nvContentPartPr>
              <p14:xfrm>
                <a:off x="3984456" y="4385280"/>
                <a:ext cx="139320" cy="87120"/>
              </p14:xfrm>
            </p:contentPart>
          </mc:Choice>
          <mc:Fallback xmlns="">
            <p:pic>
              <p:nvPicPr>
                <p:cNvPr id="176" name="Input penna 175">
                  <a:extLst>
                    <a:ext uri="{FF2B5EF4-FFF2-40B4-BE49-F238E27FC236}">
                      <a16:creationId xmlns:a16="http://schemas.microsoft.com/office/drawing/2014/main" id="{594EE7E6-C957-5748-BDAC-6288F317FACA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976896" y="4377720"/>
                  <a:ext cx="1544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78" name="Input penna 177">
                  <a:extLst>
                    <a:ext uri="{FF2B5EF4-FFF2-40B4-BE49-F238E27FC236}">
                      <a16:creationId xmlns:a16="http://schemas.microsoft.com/office/drawing/2014/main" id="{52B49E64-095B-C44B-9729-1DE63ACD94CC}"/>
                    </a:ext>
                  </a:extLst>
                </p14:cNvPr>
                <p14:cNvContentPartPr/>
                <p14:nvPr/>
              </p14:nvContentPartPr>
              <p14:xfrm>
                <a:off x="4436976" y="3827640"/>
                <a:ext cx="14040" cy="221040"/>
              </p14:xfrm>
            </p:contentPart>
          </mc:Choice>
          <mc:Fallback xmlns="">
            <p:pic>
              <p:nvPicPr>
                <p:cNvPr id="178" name="Input penna 177">
                  <a:extLst>
                    <a:ext uri="{FF2B5EF4-FFF2-40B4-BE49-F238E27FC236}">
                      <a16:creationId xmlns:a16="http://schemas.microsoft.com/office/drawing/2014/main" id="{52B49E64-095B-C44B-9729-1DE63ACD94C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429776" y="3820080"/>
                  <a:ext cx="291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9" name="Input penna 178">
                  <a:extLst>
                    <a:ext uri="{FF2B5EF4-FFF2-40B4-BE49-F238E27FC236}">
                      <a16:creationId xmlns:a16="http://schemas.microsoft.com/office/drawing/2014/main" id="{BE01EF77-30FF-434C-8D00-FD110C8C1DD4}"/>
                    </a:ext>
                  </a:extLst>
                </p14:cNvPr>
                <p14:cNvContentPartPr/>
                <p14:nvPr/>
              </p14:nvContentPartPr>
              <p14:xfrm>
                <a:off x="4364976" y="3975960"/>
                <a:ext cx="155160" cy="133920"/>
              </p14:xfrm>
            </p:contentPart>
          </mc:Choice>
          <mc:Fallback xmlns="">
            <p:pic>
              <p:nvPicPr>
                <p:cNvPr id="179" name="Input penna 178">
                  <a:extLst>
                    <a:ext uri="{FF2B5EF4-FFF2-40B4-BE49-F238E27FC236}">
                      <a16:creationId xmlns:a16="http://schemas.microsoft.com/office/drawing/2014/main" id="{BE01EF77-30FF-434C-8D00-FD110C8C1DD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357416" y="3968400"/>
                  <a:ext cx="1702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28430DF5-6661-FD40-9D6A-A5438F093C30}"/>
                    </a:ext>
                  </a:extLst>
                </p14:cNvPr>
                <p14:cNvContentPartPr/>
                <p14:nvPr/>
              </p14:nvContentPartPr>
              <p14:xfrm>
                <a:off x="7093776" y="4511280"/>
                <a:ext cx="47160" cy="4392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28430DF5-6661-FD40-9D6A-A5438F093C30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086576" y="4503720"/>
                  <a:ext cx="622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712BF636-C391-1940-B829-6C09E537451A}"/>
                    </a:ext>
                  </a:extLst>
                </p14:cNvPr>
                <p14:cNvContentPartPr/>
                <p14:nvPr/>
              </p14:nvContentPartPr>
              <p14:xfrm>
                <a:off x="7137336" y="4521000"/>
                <a:ext cx="360" cy="3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712BF636-C391-1940-B829-6C09E537451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129776" y="45134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4DA89C45-AEA7-0B42-B29D-986BE2A18FDE}"/>
                    </a:ext>
                  </a:extLst>
                </p14:cNvPr>
                <p14:cNvContentPartPr/>
                <p14:nvPr/>
              </p14:nvContentPartPr>
              <p14:xfrm>
                <a:off x="7005936" y="4575000"/>
                <a:ext cx="360" cy="3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4DA89C45-AEA7-0B42-B29D-986BE2A18FD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998376" y="45674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6894C9CE-6C50-A541-9A25-6928623BF3C5}"/>
                    </a:ext>
                  </a:extLst>
                </p14:cNvPr>
                <p14:cNvContentPartPr/>
                <p14:nvPr/>
              </p14:nvContentPartPr>
              <p14:xfrm>
                <a:off x="6289176" y="4684080"/>
                <a:ext cx="16200" cy="900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6894C9CE-6C50-A541-9A25-6928623BF3C5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281616" y="4676520"/>
                  <a:ext cx="313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144D5D72-4C99-474E-9698-4032C480DA9F}"/>
                    </a:ext>
                  </a:extLst>
                </p14:cNvPr>
                <p14:cNvContentPartPr/>
                <p14:nvPr/>
              </p14:nvContentPartPr>
              <p14:xfrm>
                <a:off x="6285936" y="4666080"/>
                <a:ext cx="141480" cy="2160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144D5D72-4C99-474E-9698-4032C480DA9F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278376" y="4658520"/>
                  <a:ext cx="1566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22B7D81A-5630-E640-82A1-0ABA3908B019}"/>
                    </a:ext>
                  </a:extLst>
                </p14:cNvPr>
                <p14:cNvContentPartPr/>
                <p14:nvPr/>
              </p14:nvContentPartPr>
              <p14:xfrm>
                <a:off x="6525696" y="4652400"/>
                <a:ext cx="68400" cy="1512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22B7D81A-5630-E640-82A1-0ABA3908B019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518136" y="4644840"/>
                  <a:ext cx="831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81F706A1-7EC9-784B-AAF4-6113522AD202}"/>
                    </a:ext>
                  </a:extLst>
                </p14:cNvPr>
                <p14:cNvContentPartPr/>
                <p14:nvPr/>
              </p14:nvContentPartPr>
              <p14:xfrm>
                <a:off x="6780216" y="4650240"/>
                <a:ext cx="176400" cy="360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81F706A1-7EC9-784B-AAF4-6113522AD20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772656" y="4642680"/>
                  <a:ext cx="19152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3F7D8E7B-F366-4B48-9A72-AAD7BD56B76B}"/>
                    </a:ext>
                  </a:extLst>
                </p14:cNvPr>
                <p14:cNvContentPartPr/>
                <p14:nvPr/>
              </p14:nvContentPartPr>
              <p14:xfrm>
                <a:off x="7208616" y="4645920"/>
                <a:ext cx="54360" cy="1728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3F7D8E7B-F366-4B48-9A72-AAD7BD56B76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201056" y="4638360"/>
                  <a:ext cx="694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19CCDB8E-BD0C-A64E-9E9A-AD94D864DEE5}"/>
                    </a:ext>
                  </a:extLst>
                </p14:cNvPr>
                <p14:cNvContentPartPr/>
                <p14:nvPr/>
              </p14:nvContentPartPr>
              <p14:xfrm>
                <a:off x="6486456" y="4651320"/>
                <a:ext cx="7920" cy="684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19CCDB8E-BD0C-A64E-9E9A-AD94D864DEE5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478896" y="4643760"/>
                  <a:ext cx="226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A678C757-A36A-AA46-873D-670747139EB7}"/>
                    </a:ext>
                  </a:extLst>
                </p14:cNvPr>
                <p14:cNvContentPartPr/>
                <p14:nvPr/>
              </p14:nvContentPartPr>
              <p14:xfrm>
                <a:off x="6495096" y="4650240"/>
                <a:ext cx="117000" cy="1548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A678C757-A36A-AA46-873D-670747139EB7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487536" y="4642680"/>
                  <a:ext cx="1321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760EF2EE-2C30-8540-9A7C-94707C07A050}"/>
                    </a:ext>
                  </a:extLst>
                </p14:cNvPr>
                <p14:cNvContentPartPr/>
                <p14:nvPr/>
              </p14:nvContentPartPr>
              <p14:xfrm>
                <a:off x="6791736" y="4649160"/>
                <a:ext cx="76680" cy="468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760EF2EE-2C30-8540-9A7C-94707C07A050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6784176" y="4641600"/>
                  <a:ext cx="91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06" name="Input penna 105">
                  <a:extLst>
                    <a:ext uri="{FF2B5EF4-FFF2-40B4-BE49-F238E27FC236}">
                      <a16:creationId xmlns:a16="http://schemas.microsoft.com/office/drawing/2014/main" id="{C4055008-79BF-8E48-B2B0-FE46CBE6F4DD}"/>
                    </a:ext>
                  </a:extLst>
                </p14:cNvPr>
                <p14:cNvContentPartPr/>
                <p14:nvPr/>
              </p14:nvContentPartPr>
              <p14:xfrm>
                <a:off x="7010256" y="4637640"/>
                <a:ext cx="100080" cy="900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C4055008-79BF-8E48-B2B0-FE46CBE6F4DD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002696" y="4630080"/>
                  <a:ext cx="1152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8B3EFA82-1FE1-8D48-89FE-3B661A440A16}"/>
                    </a:ext>
                  </a:extLst>
                </p14:cNvPr>
                <p14:cNvContentPartPr/>
                <p14:nvPr/>
              </p14:nvContentPartPr>
              <p14:xfrm>
                <a:off x="7282776" y="4633320"/>
                <a:ext cx="56520" cy="468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8B3EFA82-1FE1-8D48-89FE-3B661A440A16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275216" y="4625760"/>
                  <a:ext cx="716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6C899184-86A5-734A-B514-94B06DAF7B78}"/>
                    </a:ext>
                  </a:extLst>
                </p14:cNvPr>
                <p14:cNvContentPartPr/>
                <p14:nvPr/>
              </p14:nvContentPartPr>
              <p14:xfrm>
                <a:off x="7571136" y="4636560"/>
                <a:ext cx="25920" cy="144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6C899184-86A5-734A-B514-94B06DAF7B78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563576" y="4629000"/>
                  <a:ext cx="41040" cy="1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D8A3E088-11B3-054D-B815-EDF3205F7188}"/>
                    </a:ext>
                  </a:extLst>
                </p14:cNvPr>
                <p14:cNvContentPartPr/>
                <p14:nvPr/>
              </p14:nvContentPartPr>
              <p14:xfrm>
                <a:off x="8035536" y="4640520"/>
                <a:ext cx="66960" cy="36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D8A3E088-11B3-054D-B815-EDF3205F718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8027976" y="4633320"/>
                  <a:ext cx="820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71D1A2FB-E45A-2F4C-AFD9-39ABE327CFF3}"/>
                    </a:ext>
                  </a:extLst>
                </p14:cNvPr>
                <p14:cNvContentPartPr/>
                <p14:nvPr/>
              </p14:nvContentPartPr>
              <p14:xfrm>
                <a:off x="7620816" y="4619640"/>
                <a:ext cx="275040" cy="576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71D1A2FB-E45A-2F4C-AFD9-39ABE327CFF3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613256" y="4612080"/>
                  <a:ext cx="290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C823960E-9D8F-7940-B752-0B6137E45120}"/>
                    </a:ext>
                  </a:extLst>
                </p14:cNvPr>
                <p14:cNvContentPartPr/>
                <p14:nvPr/>
              </p14:nvContentPartPr>
              <p14:xfrm>
                <a:off x="5705256" y="4315080"/>
                <a:ext cx="37440" cy="24408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C823960E-9D8F-7940-B752-0B6137E45120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697696" y="4307520"/>
                  <a:ext cx="5256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1D19877E-A35B-CF4D-B54C-A5CC475CEEC2}"/>
                    </a:ext>
                  </a:extLst>
                </p14:cNvPr>
                <p14:cNvContentPartPr/>
                <p14:nvPr/>
              </p14:nvContentPartPr>
              <p14:xfrm>
                <a:off x="5585376" y="4470960"/>
                <a:ext cx="306720" cy="15408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1D19877E-A35B-CF4D-B54C-A5CC475CEEC2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577816" y="4463400"/>
                  <a:ext cx="32184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F26A905F-D737-BB40-99FF-2464329EDEDA}"/>
                    </a:ext>
                  </a:extLst>
                </p14:cNvPr>
                <p14:cNvContentPartPr/>
                <p14:nvPr/>
              </p14:nvContentPartPr>
              <p14:xfrm>
                <a:off x="5243376" y="4159560"/>
                <a:ext cx="58320" cy="24948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F26A905F-D737-BB40-99FF-2464329EDEDA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235816" y="4152000"/>
                  <a:ext cx="730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8294CC72-1860-0C4C-8FB7-0F16C7C592AE}"/>
                    </a:ext>
                  </a:extLst>
                </p14:cNvPr>
                <p14:cNvContentPartPr/>
                <p14:nvPr/>
              </p14:nvContentPartPr>
              <p14:xfrm>
                <a:off x="5462256" y="4303560"/>
                <a:ext cx="72360" cy="19116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8294CC72-1860-0C4C-8FB7-0F16C7C592AE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454696" y="4296000"/>
                  <a:ext cx="8748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C6012360-4FBA-FA4E-A307-8FAA57E8A06D}"/>
                    </a:ext>
                  </a:extLst>
                </p14:cNvPr>
                <p14:cNvContentPartPr/>
                <p14:nvPr/>
              </p14:nvContentPartPr>
              <p14:xfrm>
                <a:off x="6010536" y="4354320"/>
                <a:ext cx="100080" cy="23256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C6012360-4FBA-FA4E-A307-8FAA57E8A06D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6002976" y="4346760"/>
                  <a:ext cx="1152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11EE69C7-32FD-0E45-AE4D-2FC42D928132}"/>
                    </a:ext>
                  </a:extLst>
                </p14:cNvPr>
                <p14:cNvContentPartPr/>
                <p14:nvPr/>
              </p14:nvContentPartPr>
              <p14:xfrm>
                <a:off x="6269016" y="4436040"/>
                <a:ext cx="91440" cy="15840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11EE69C7-32FD-0E45-AE4D-2FC42D928132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261456" y="4428480"/>
                  <a:ext cx="1065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7E9613D8-D2A1-1E43-99BB-1BC33239E889}"/>
                    </a:ext>
                  </a:extLst>
                </p14:cNvPr>
                <p14:cNvContentPartPr/>
                <p14:nvPr/>
              </p14:nvContentPartPr>
              <p14:xfrm>
                <a:off x="6576456" y="4428480"/>
                <a:ext cx="142560" cy="19332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7E9613D8-D2A1-1E43-99BB-1BC33239E889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568896" y="4421280"/>
                  <a:ext cx="15732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29CC9D44-99BD-AB4D-B4F0-DD99538B0E1B}"/>
                    </a:ext>
                  </a:extLst>
                </p14:cNvPr>
                <p14:cNvContentPartPr/>
                <p14:nvPr/>
              </p14:nvContentPartPr>
              <p14:xfrm>
                <a:off x="5708136" y="4371240"/>
                <a:ext cx="82080" cy="21456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29CC9D44-99BD-AB4D-B4F0-DD99538B0E1B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700936" y="4364040"/>
                  <a:ext cx="972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7CBC7270-2EDF-0B48-B8AD-2DD0A943E449}"/>
                    </a:ext>
                  </a:extLst>
                </p14:cNvPr>
                <p14:cNvContentPartPr/>
                <p14:nvPr/>
              </p14:nvContentPartPr>
              <p14:xfrm>
                <a:off x="5946816" y="4386360"/>
                <a:ext cx="164520" cy="22284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7CBC7270-2EDF-0B48-B8AD-2DD0A943E449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5939256" y="4378800"/>
                  <a:ext cx="1796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85" name="Input penna 184">
                  <a:extLst>
                    <a:ext uri="{FF2B5EF4-FFF2-40B4-BE49-F238E27FC236}">
                      <a16:creationId xmlns:a16="http://schemas.microsoft.com/office/drawing/2014/main" id="{CF02F631-2BA5-5846-B85D-ECBDFD1A84C1}"/>
                    </a:ext>
                  </a:extLst>
                </p14:cNvPr>
                <p14:cNvContentPartPr/>
                <p14:nvPr/>
              </p14:nvContentPartPr>
              <p14:xfrm>
                <a:off x="6220416" y="4430640"/>
                <a:ext cx="46080" cy="166680"/>
              </p14:xfrm>
            </p:contentPart>
          </mc:Choice>
          <mc:Fallback xmlns="">
            <p:pic>
              <p:nvPicPr>
                <p:cNvPr id="185" name="Input penna 184">
                  <a:extLst>
                    <a:ext uri="{FF2B5EF4-FFF2-40B4-BE49-F238E27FC236}">
                      <a16:creationId xmlns:a16="http://schemas.microsoft.com/office/drawing/2014/main" id="{CF02F631-2BA5-5846-B85D-ECBDFD1A84C1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212856" y="4423440"/>
                  <a:ext cx="608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86" name="Input penna 185">
                  <a:extLst>
                    <a:ext uri="{FF2B5EF4-FFF2-40B4-BE49-F238E27FC236}">
                      <a16:creationId xmlns:a16="http://schemas.microsoft.com/office/drawing/2014/main" id="{D5260C54-759E-8142-AAE5-68388E8DB30B}"/>
                    </a:ext>
                  </a:extLst>
                </p14:cNvPr>
                <p14:cNvContentPartPr/>
                <p14:nvPr/>
              </p14:nvContentPartPr>
              <p14:xfrm>
                <a:off x="6499056" y="4463760"/>
                <a:ext cx="71280" cy="108360"/>
              </p14:xfrm>
            </p:contentPart>
          </mc:Choice>
          <mc:Fallback xmlns="">
            <p:pic>
              <p:nvPicPr>
                <p:cNvPr id="186" name="Input penna 185">
                  <a:extLst>
                    <a:ext uri="{FF2B5EF4-FFF2-40B4-BE49-F238E27FC236}">
                      <a16:creationId xmlns:a16="http://schemas.microsoft.com/office/drawing/2014/main" id="{D5260C54-759E-8142-AAE5-68388E8DB30B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491496" y="4456200"/>
                  <a:ext cx="864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87" name="Input penna 186">
                  <a:extLst>
                    <a:ext uri="{FF2B5EF4-FFF2-40B4-BE49-F238E27FC236}">
                      <a16:creationId xmlns:a16="http://schemas.microsoft.com/office/drawing/2014/main" id="{1F588B16-9F67-154B-8FF1-C3AF31BFFEED}"/>
                    </a:ext>
                  </a:extLst>
                </p14:cNvPr>
                <p14:cNvContentPartPr/>
                <p14:nvPr/>
              </p14:nvContentPartPr>
              <p14:xfrm>
                <a:off x="6752496" y="4514520"/>
                <a:ext cx="37440" cy="21600"/>
              </p14:xfrm>
            </p:contentPart>
          </mc:Choice>
          <mc:Fallback xmlns="">
            <p:pic>
              <p:nvPicPr>
                <p:cNvPr id="187" name="Input penna 186">
                  <a:extLst>
                    <a:ext uri="{FF2B5EF4-FFF2-40B4-BE49-F238E27FC236}">
                      <a16:creationId xmlns:a16="http://schemas.microsoft.com/office/drawing/2014/main" id="{1F588B16-9F67-154B-8FF1-C3AF31BFFEED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744936" y="4506960"/>
                  <a:ext cx="525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78AB109E-8736-AA4E-8850-0844699C0373}"/>
                    </a:ext>
                  </a:extLst>
                </p14:cNvPr>
                <p14:cNvContentPartPr/>
                <p14:nvPr/>
              </p14:nvContentPartPr>
              <p14:xfrm>
                <a:off x="7771296" y="3847800"/>
                <a:ext cx="9000" cy="2808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78AB109E-8736-AA4E-8850-0844699C0373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763736" y="3840240"/>
                  <a:ext cx="237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70F6E954-ECE0-C84B-A56D-C40633686664}"/>
                    </a:ext>
                  </a:extLst>
                </p14:cNvPr>
                <p14:cNvContentPartPr/>
                <p14:nvPr/>
              </p14:nvContentPartPr>
              <p14:xfrm>
                <a:off x="7741776" y="3511560"/>
                <a:ext cx="38520" cy="36396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70F6E954-ECE0-C84B-A56D-C40633686664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734216" y="3504000"/>
                  <a:ext cx="5364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92" name="Input penna 191">
                  <a:extLst>
                    <a:ext uri="{FF2B5EF4-FFF2-40B4-BE49-F238E27FC236}">
                      <a16:creationId xmlns:a16="http://schemas.microsoft.com/office/drawing/2014/main" id="{0363AAA1-6A96-354C-90C7-E12D27F52A4A}"/>
                    </a:ext>
                  </a:extLst>
                </p14:cNvPr>
                <p14:cNvContentPartPr/>
                <p14:nvPr/>
              </p14:nvContentPartPr>
              <p14:xfrm>
                <a:off x="7608216" y="3386640"/>
                <a:ext cx="285480" cy="199800"/>
              </p14:xfrm>
            </p:contentPart>
          </mc:Choice>
          <mc:Fallback xmlns="">
            <p:pic>
              <p:nvPicPr>
                <p:cNvPr id="192" name="Input penna 191">
                  <a:extLst>
                    <a:ext uri="{FF2B5EF4-FFF2-40B4-BE49-F238E27FC236}">
                      <a16:creationId xmlns:a16="http://schemas.microsoft.com/office/drawing/2014/main" id="{0363AAA1-6A96-354C-90C7-E12D27F52A4A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600656" y="3379080"/>
                  <a:ext cx="3006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95" name="Input penna 194">
                  <a:extLst>
                    <a:ext uri="{FF2B5EF4-FFF2-40B4-BE49-F238E27FC236}">
                      <a16:creationId xmlns:a16="http://schemas.microsoft.com/office/drawing/2014/main" id="{BF3A5F12-840D-9D43-B60D-D7F9F8D82D8B}"/>
                    </a:ext>
                  </a:extLst>
                </p14:cNvPr>
                <p14:cNvContentPartPr/>
                <p14:nvPr/>
              </p14:nvContentPartPr>
              <p14:xfrm>
                <a:off x="5954376" y="3507960"/>
                <a:ext cx="44640" cy="316800"/>
              </p14:xfrm>
            </p:contentPart>
          </mc:Choice>
          <mc:Fallback xmlns="">
            <p:pic>
              <p:nvPicPr>
                <p:cNvPr id="195" name="Input penna 194">
                  <a:extLst>
                    <a:ext uri="{FF2B5EF4-FFF2-40B4-BE49-F238E27FC236}">
                      <a16:creationId xmlns:a16="http://schemas.microsoft.com/office/drawing/2014/main" id="{BF3A5F12-840D-9D43-B60D-D7F9F8D82D8B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950056" y="3503640"/>
                  <a:ext cx="5328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C73D9ADB-982C-C941-A45F-253807D93123}"/>
                    </a:ext>
                  </a:extLst>
                </p14:cNvPr>
                <p14:cNvContentPartPr/>
                <p14:nvPr/>
              </p14:nvContentPartPr>
              <p14:xfrm>
                <a:off x="5951496" y="3441720"/>
                <a:ext cx="156960" cy="16848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C73D9ADB-982C-C941-A45F-253807D93123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5947176" y="3437400"/>
                  <a:ext cx="165600" cy="17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98" name="Input penna 197">
                <a:extLst>
                  <a:ext uri="{FF2B5EF4-FFF2-40B4-BE49-F238E27FC236}">
                    <a16:creationId xmlns:a16="http://schemas.microsoft.com/office/drawing/2014/main" id="{DA044423-108B-E94F-AF59-7C4070D3EA7E}"/>
                  </a:ext>
                </a:extLst>
              </p14:cNvPr>
              <p14:cNvContentPartPr/>
              <p14:nvPr/>
            </p14:nvContentPartPr>
            <p14:xfrm>
              <a:off x="916536" y="2251200"/>
              <a:ext cx="2733120" cy="763200"/>
            </p14:xfrm>
          </p:contentPart>
        </mc:Choice>
        <mc:Fallback xmlns="">
          <p:pic>
            <p:nvPicPr>
              <p:cNvPr id="198" name="Input penna 197">
                <a:extLst>
                  <a:ext uri="{FF2B5EF4-FFF2-40B4-BE49-F238E27FC236}">
                    <a16:creationId xmlns:a16="http://schemas.microsoft.com/office/drawing/2014/main" id="{DA044423-108B-E94F-AF59-7C4070D3EA7E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912216" y="2246880"/>
                <a:ext cx="2741760" cy="77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uppo 209">
            <a:extLst>
              <a:ext uri="{FF2B5EF4-FFF2-40B4-BE49-F238E27FC236}">
                <a16:creationId xmlns:a16="http://schemas.microsoft.com/office/drawing/2014/main" id="{3EF8A91F-801D-3444-9B0A-ECF948775100}"/>
              </a:ext>
            </a:extLst>
          </p:cNvPr>
          <p:cNvGrpSpPr/>
          <p:nvPr/>
        </p:nvGrpSpPr>
        <p:grpSpPr>
          <a:xfrm>
            <a:off x="916896" y="2348040"/>
            <a:ext cx="1346040" cy="851040"/>
            <a:chOff x="916896" y="2348040"/>
            <a:chExt cx="1346040" cy="85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5F3D84E7-CBE9-794E-889C-FED2F6F364A1}"/>
                    </a:ext>
                  </a:extLst>
                </p14:cNvPr>
                <p14:cNvContentPartPr/>
                <p14:nvPr/>
              </p14:nvContentPartPr>
              <p14:xfrm>
                <a:off x="916896" y="2348040"/>
                <a:ext cx="855720" cy="79596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5F3D84E7-CBE9-794E-889C-FED2F6F364A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912576" y="2343720"/>
                  <a:ext cx="864360" cy="80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00" name="Input penna 199">
                  <a:extLst>
                    <a:ext uri="{FF2B5EF4-FFF2-40B4-BE49-F238E27FC236}">
                      <a16:creationId xmlns:a16="http://schemas.microsoft.com/office/drawing/2014/main" id="{7AA3EB14-7AD1-8A4F-947B-60FA069D974C}"/>
                    </a:ext>
                  </a:extLst>
                </p14:cNvPr>
                <p14:cNvContentPartPr/>
                <p14:nvPr/>
              </p14:nvContentPartPr>
              <p14:xfrm>
                <a:off x="1627896" y="2773200"/>
                <a:ext cx="153360" cy="225000"/>
              </p14:xfrm>
            </p:contentPart>
          </mc:Choice>
          <mc:Fallback xmlns="">
            <p:pic>
              <p:nvPicPr>
                <p:cNvPr id="200" name="Input penna 199">
                  <a:extLst>
                    <a:ext uri="{FF2B5EF4-FFF2-40B4-BE49-F238E27FC236}">
                      <a16:creationId xmlns:a16="http://schemas.microsoft.com/office/drawing/2014/main" id="{7AA3EB14-7AD1-8A4F-947B-60FA069D974C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623576" y="2768880"/>
                  <a:ext cx="16200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4C5228C2-833E-5F44-86D1-282BE70DCC84}"/>
                    </a:ext>
                  </a:extLst>
                </p14:cNvPr>
                <p14:cNvContentPartPr/>
                <p14:nvPr/>
              </p14:nvContentPartPr>
              <p14:xfrm>
                <a:off x="1864776" y="2891640"/>
                <a:ext cx="16560" cy="19080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4C5228C2-833E-5F44-86D1-282BE70DCC84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860456" y="2887320"/>
                  <a:ext cx="252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C3816013-718E-2344-8A02-CB54341209F2}"/>
                    </a:ext>
                  </a:extLst>
                </p14:cNvPr>
                <p14:cNvContentPartPr/>
                <p14:nvPr/>
              </p14:nvContentPartPr>
              <p14:xfrm>
                <a:off x="2046576" y="2920440"/>
                <a:ext cx="216360" cy="21492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C3816013-718E-2344-8A02-CB54341209F2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2042256" y="2916120"/>
                  <a:ext cx="2250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D5BA86BB-B123-F941-A5B7-665BBB092C04}"/>
                    </a:ext>
                  </a:extLst>
                </p14:cNvPr>
                <p14:cNvContentPartPr/>
                <p14:nvPr/>
              </p14:nvContentPartPr>
              <p14:xfrm>
                <a:off x="1065576" y="2892000"/>
                <a:ext cx="141840" cy="19980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D5BA86BB-B123-F941-A5B7-665BBB092C04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61256" y="2887680"/>
                  <a:ext cx="1504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07" name="Input penna 206">
                  <a:extLst>
                    <a:ext uri="{FF2B5EF4-FFF2-40B4-BE49-F238E27FC236}">
                      <a16:creationId xmlns:a16="http://schemas.microsoft.com/office/drawing/2014/main" id="{82B38024-F508-6840-A7B1-F327C4FD2892}"/>
                    </a:ext>
                  </a:extLst>
                </p14:cNvPr>
                <p14:cNvContentPartPr/>
                <p14:nvPr/>
              </p14:nvContentPartPr>
              <p14:xfrm>
                <a:off x="1230456" y="2938080"/>
                <a:ext cx="116280" cy="130320"/>
              </p14:xfrm>
            </p:contentPart>
          </mc:Choice>
          <mc:Fallback xmlns="">
            <p:pic>
              <p:nvPicPr>
                <p:cNvPr id="207" name="Input penna 206">
                  <a:extLst>
                    <a:ext uri="{FF2B5EF4-FFF2-40B4-BE49-F238E27FC236}">
                      <a16:creationId xmlns:a16="http://schemas.microsoft.com/office/drawing/2014/main" id="{82B38024-F508-6840-A7B1-F327C4FD2892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226136" y="2933760"/>
                  <a:ext cx="1249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09" name="Input penna 208">
                  <a:extLst>
                    <a:ext uri="{FF2B5EF4-FFF2-40B4-BE49-F238E27FC236}">
                      <a16:creationId xmlns:a16="http://schemas.microsoft.com/office/drawing/2014/main" id="{B741FB66-0C7C-364F-A7FC-6848F0BF7434}"/>
                    </a:ext>
                  </a:extLst>
                </p14:cNvPr>
                <p14:cNvContentPartPr/>
                <p14:nvPr/>
              </p14:nvContentPartPr>
              <p14:xfrm>
                <a:off x="1390296" y="3073440"/>
                <a:ext cx="225000" cy="125640"/>
              </p14:xfrm>
            </p:contentPart>
          </mc:Choice>
          <mc:Fallback xmlns="">
            <p:pic>
              <p:nvPicPr>
                <p:cNvPr id="209" name="Input penna 208">
                  <a:extLst>
                    <a:ext uri="{FF2B5EF4-FFF2-40B4-BE49-F238E27FC236}">
                      <a16:creationId xmlns:a16="http://schemas.microsoft.com/office/drawing/2014/main" id="{B741FB66-0C7C-364F-A7FC-6848F0BF7434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385976" y="3069120"/>
                  <a:ext cx="233640" cy="13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uppo 212">
            <a:extLst>
              <a:ext uri="{FF2B5EF4-FFF2-40B4-BE49-F238E27FC236}">
                <a16:creationId xmlns:a16="http://schemas.microsoft.com/office/drawing/2014/main" id="{9175C503-B4F9-8D45-A325-77FF8195FFFF}"/>
              </a:ext>
            </a:extLst>
          </p:cNvPr>
          <p:cNvGrpSpPr/>
          <p:nvPr/>
        </p:nvGrpSpPr>
        <p:grpSpPr>
          <a:xfrm>
            <a:off x="984216" y="2574840"/>
            <a:ext cx="119160" cy="242640"/>
            <a:chOff x="984216" y="2574840"/>
            <a:chExt cx="119160" cy="24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5AF23AA3-273C-FB42-906C-0CC8E18B5FF9}"/>
                    </a:ext>
                  </a:extLst>
                </p14:cNvPr>
                <p14:cNvContentPartPr/>
                <p14:nvPr/>
              </p14:nvContentPartPr>
              <p14:xfrm>
                <a:off x="1000056" y="2574840"/>
                <a:ext cx="9720" cy="21780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5AF23AA3-273C-FB42-906C-0CC8E18B5FF9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995736" y="2570520"/>
                  <a:ext cx="183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12" name="Input penna 211">
                  <a:extLst>
                    <a:ext uri="{FF2B5EF4-FFF2-40B4-BE49-F238E27FC236}">
                      <a16:creationId xmlns:a16="http://schemas.microsoft.com/office/drawing/2014/main" id="{A92FC50F-FCF0-7C49-9EE3-8BBF9CDB2464}"/>
                    </a:ext>
                  </a:extLst>
                </p14:cNvPr>
                <p14:cNvContentPartPr/>
                <p14:nvPr/>
              </p14:nvContentPartPr>
              <p14:xfrm>
                <a:off x="984216" y="2691480"/>
                <a:ext cx="119160" cy="126000"/>
              </p14:xfrm>
            </p:contentPart>
          </mc:Choice>
          <mc:Fallback xmlns="">
            <p:pic>
              <p:nvPicPr>
                <p:cNvPr id="212" name="Input penna 211">
                  <a:extLst>
                    <a:ext uri="{FF2B5EF4-FFF2-40B4-BE49-F238E27FC236}">
                      <a16:creationId xmlns:a16="http://schemas.microsoft.com/office/drawing/2014/main" id="{A92FC50F-FCF0-7C49-9EE3-8BBF9CDB2464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979896" y="2687160"/>
                  <a:ext cx="127800" cy="134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33718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3410" name="Picture 2">
            <a:extLst>
              <a:ext uri="{FF2B5EF4-FFF2-40B4-BE49-F238E27FC236}">
                <a16:creationId xmlns:a16="http://schemas.microsoft.com/office/drawing/2014/main" id="{E54B8AA2-8E29-304C-999D-1B847729B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665" r="4028"/>
          <a:stretch>
            <a:fillRect/>
          </a:stretch>
        </p:blipFill>
        <p:spPr bwMode="auto">
          <a:xfrm>
            <a:off x="0" y="350838"/>
            <a:ext cx="9144000" cy="61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193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B5E62FFE-BA49-764C-8A22-28ABB2636310}"/>
                  </a:ext>
                </a:extLst>
              </p14:cNvPr>
              <p14:cNvContentPartPr/>
              <p14:nvPr/>
            </p14:nvContentPartPr>
            <p14:xfrm>
              <a:off x="404616" y="4114920"/>
              <a:ext cx="8136000" cy="1796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B5E62FFE-BA49-764C-8A22-28ABB26363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416" y="4107360"/>
                <a:ext cx="81511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21D6D44-FBBF-BD4D-9865-ABFF69AD83EB}"/>
                  </a:ext>
                </a:extLst>
              </p14:cNvPr>
              <p14:cNvContentPartPr/>
              <p14:nvPr/>
            </p14:nvContentPartPr>
            <p14:xfrm>
              <a:off x="255216" y="2912520"/>
              <a:ext cx="8365320" cy="16671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21D6D44-FBBF-BD4D-9865-ABFF69AD83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656" y="2904960"/>
                <a:ext cx="8380080" cy="168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00BAB388-2634-F249-8F8B-5A8C700E0F72}"/>
                  </a:ext>
                </a:extLst>
              </p14:cNvPr>
              <p14:cNvContentPartPr/>
              <p14:nvPr/>
            </p14:nvContentPartPr>
            <p14:xfrm>
              <a:off x="8370336" y="3613440"/>
              <a:ext cx="534240" cy="6465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00BAB388-2634-F249-8F8B-5A8C700E0F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62776" y="3605880"/>
                <a:ext cx="549360" cy="66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uppo 9">
            <a:extLst>
              <a:ext uri="{FF2B5EF4-FFF2-40B4-BE49-F238E27FC236}">
                <a16:creationId xmlns:a16="http://schemas.microsoft.com/office/drawing/2014/main" id="{50965C1F-3F5F-6249-9335-A1013A110680}"/>
              </a:ext>
            </a:extLst>
          </p:cNvPr>
          <p:cNvGrpSpPr/>
          <p:nvPr/>
        </p:nvGrpSpPr>
        <p:grpSpPr>
          <a:xfrm>
            <a:off x="172776" y="4743480"/>
            <a:ext cx="1375200" cy="423360"/>
            <a:chOff x="172776" y="4743480"/>
            <a:chExt cx="137520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3E1D722C-41F4-664F-9459-B406F0DA8E7A}"/>
                    </a:ext>
                  </a:extLst>
                </p14:cNvPr>
                <p14:cNvContentPartPr/>
                <p14:nvPr/>
              </p14:nvContentPartPr>
              <p14:xfrm>
                <a:off x="264936" y="4812600"/>
                <a:ext cx="360" cy="3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3E1D722C-41F4-664F-9459-B406F0DA8E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7376" y="48050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FDE3001B-9819-6046-9CAA-0E3FA8BD6984}"/>
                    </a:ext>
                  </a:extLst>
                </p14:cNvPr>
                <p14:cNvContentPartPr/>
                <p14:nvPr/>
              </p14:nvContentPartPr>
              <p14:xfrm>
                <a:off x="172776" y="4812600"/>
                <a:ext cx="130680" cy="32688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FDE3001B-9819-6046-9CAA-0E3FA8BD698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5216" y="4805040"/>
                  <a:ext cx="14580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861C7F1B-69D7-E843-8AB4-E851E5F25A34}"/>
                    </a:ext>
                  </a:extLst>
                </p14:cNvPr>
                <p14:cNvContentPartPr/>
                <p14:nvPr/>
              </p14:nvContentPartPr>
              <p14:xfrm>
                <a:off x="264936" y="4743480"/>
                <a:ext cx="138240" cy="406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861C7F1B-69D7-E843-8AB4-E851E5F25A3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7376" y="4735920"/>
                  <a:ext cx="1533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76D71203-1901-CD47-9F10-606B6EF0B664}"/>
                    </a:ext>
                  </a:extLst>
                </p14:cNvPr>
                <p14:cNvContentPartPr/>
                <p14:nvPr/>
              </p14:nvContentPartPr>
              <p14:xfrm>
                <a:off x="470496" y="4745640"/>
                <a:ext cx="357120" cy="3585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76D71203-1901-CD47-9F10-606B6EF0B66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2936" y="4738080"/>
                  <a:ext cx="37224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CB3B1397-7CB4-CD45-AFA0-3B2D7D808465}"/>
                    </a:ext>
                  </a:extLst>
                </p14:cNvPr>
                <p14:cNvContentPartPr/>
                <p14:nvPr/>
              </p14:nvContentPartPr>
              <p14:xfrm>
                <a:off x="880896" y="4807920"/>
                <a:ext cx="667080" cy="3589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CB3B1397-7CB4-CD45-AFA0-3B2D7D80846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73336" y="4800360"/>
                  <a:ext cx="682200" cy="37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D5AB5FE-FEA7-DC4F-87C8-4A0C96737169}"/>
              </a:ext>
            </a:extLst>
          </p:cNvPr>
          <p:cNvGrpSpPr/>
          <p:nvPr/>
        </p:nvGrpSpPr>
        <p:grpSpPr>
          <a:xfrm>
            <a:off x="3221976" y="3865800"/>
            <a:ext cx="32040" cy="820800"/>
            <a:chOff x="3221976" y="3865800"/>
            <a:chExt cx="32040" cy="82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DA16ED28-A020-D34B-87CB-6D18935905F2}"/>
                    </a:ext>
                  </a:extLst>
                </p14:cNvPr>
                <p14:cNvContentPartPr/>
                <p14:nvPr/>
              </p14:nvContentPartPr>
              <p14:xfrm>
                <a:off x="3241776" y="3865800"/>
                <a:ext cx="360" cy="3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DA16ED28-A020-D34B-87CB-6D18935905F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34216" y="38582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D5395D73-F865-2D4B-9DE8-AB614B6F16DE}"/>
                    </a:ext>
                  </a:extLst>
                </p14:cNvPr>
                <p14:cNvContentPartPr/>
                <p14:nvPr/>
              </p14:nvContentPartPr>
              <p14:xfrm>
                <a:off x="3221976" y="3865800"/>
                <a:ext cx="32040" cy="8208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D5395D73-F865-2D4B-9DE8-AB614B6F16D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14416" y="3858240"/>
                  <a:ext cx="47160" cy="83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2BDD8AF1-3491-E746-804B-1F31B6D03E20}"/>
                  </a:ext>
                </a:extLst>
              </p14:cNvPr>
              <p14:cNvContentPartPr/>
              <p14:nvPr/>
            </p14:nvContentPartPr>
            <p14:xfrm>
              <a:off x="8467536" y="3960120"/>
              <a:ext cx="131400" cy="67788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2BDD8AF1-3491-E746-804B-1F31B6D03E2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459976" y="3952560"/>
                <a:ext cx="146520" cy="69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D0A8710A-6B6F-7342-9BF8-8848D18859EA}"/>
                  </a:ext>
                </a:extLst>
              </p14:cNvPr>
              <p14:cNvContentPartPr/>
              <p14:nvPr/>
            </p14:nvContentPartPr>
            <p14:xfrm>
              <a:off x="5669616" y="2259480"/>
              <a:ext cx="338760" cy="4737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D0A8710A-6B6F-7342-9BF8-8848D18859E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62056" y="2251920"/>
                <a:ext cx="35388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0F8DA8F7-8530-4B41-8608-D90EAC149F9B}"/>
                  </a:ext>
                </a:extLst>
              </p14:cNvPr>
              <p14:cNvContentPartPr/>
              <p14:nvPr/>
            </p14:nvContentPartPr>
            <p14:xfrm>
              <a:off x="5785176" y="2492760"/>
              <a:ext cx="197640" cy="3193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0F8DA8F7-8530-4B41-8608-D90EAC149F9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77616" y="2485200"/>
                <a:ext cx="212760" cy="33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o 22">
            <a:extLst>
              <a:ext uri="{FF2B5EF4-FFF2-40B4-BE49-F238E27FC236}">
                <a16:creationId xmlns:a16="http://schemas.microsoft.com/office/drawing/2014/main" id="{170435B8-989A-8941-B366-F1E74033E49D}"/>
              </a:ext>
            </a:extLst>
          </p:cNvPr>
          <p:cNvGrpSpPr/>
          <p:nvPr/>
        </p:nvGrpSpPr>
        <p:grpSpPr>
          <a:xfrm>
            <a:off x="2640576" y="4585440"/>
            <a:ext cx="1014120" cy="894960"/>
            <a:chOff x="2640576" y="4585440"/>
            <a:chExt cx="1014120" cy="89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59C42A72-0C07-5242-B25B-FADCC91AA818}"/>
                    </a:ext>
                  </a:extLst>
                </p14:cNvPr>
                <p14:cNvContentPartPr/>
                <p14:nvPr/>
              </p14:nvContentPartPr>
              <p14:xfrm>
                <a:off x="3285336" y="4932120"/>
                <a:ext cx="64080" cy="3258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59C42A72-0C07-5242-B25B-FADCC91AA81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277776" y="4924560"/>
                  <a:ext cx="7920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78A39945-5F6C-1A48-811F-25285ACC1B40}"/>
                    </a:ext>
                  </a:extLst>
                </p14:cNvPr>
                <p14:cNvContentPartPr/>
                <p14:nvPr/>
              </p14:nvContentPartPr>
              <p14:xfrm>
                <a:off x="3116856" y="4806480"/>
                <a:ext cx="288720" cy="921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78A39945-5F6C-1A48-811F-25285ACC1B4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109296" y="4798920"/>
                  <a:ext cx="3038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C5CB07CA-3F0E-4B4B-B3D4-97FD058D7EB0}"/>
                    </a:ext>
                  </a:extLst>
                </p14:cNvPr>
                <p14:cNvContentPartPr/>
                <p14:nvPr/>
              </p14:nvContentPartPr>
              <p14:xfrm>
                <a:off x="2640576" y="4652400"/>
                <a:ext cx="307440" cy="6811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C5CB07CA-3F0E-4B4B-B3D4-97FD058D7EB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633016" y="4644840"/>
                  <a:ext cx="322560" cy="69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C835AE01-32CF-B14E-868B-B7B6FD3DF845}"/>
                    </a:ext>
                  </a:extLst>
                </p14:cNvPr>
                <p14:cNvContentPartPr/>
                <p14:nvPr/>
              </p14:nvContentPartPr>
              <p14:xfrm>
                <a:off x="3041616" y="4585440"/>
                <a:ext cx="150840" cy="8949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C835AE01-32CF-B14E-868B-B7B6FD3DF84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034056" y="4577880"/>
                  <a:ext cx="165960" cy="9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5DD2BF21-E713-3F40-B8AC-E31C0AFD0199}"/>
                    </a:ext>
                  </a:extLst>
                </p14:cNvPr>
                <p14:cNvContentPartPr/>
                <p14:nvPr/>
              </p14:nvContentPartPr>
              <p14:xfrm>
                <a:off x="3356256" y="4999080"/>
                <a:ext cx="298440" cy="2178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5DD2BF21-E713-3F40-B8AC-E31C0AFD019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48696" y="4991520"/>
                  <a:ext cx="313200" cy="23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76A56C8C-EC7A-384E-A784-9BFFB184059D}"/>
                  </a:ext>
                </a:extLst>
              </p14:cNvPr>
              <p14:cNvContentPartPr/>
              <p14:nvPr/>
            </p14:nvContentPartPr>
            <p14:xfrm>
              <a:off x="8547816" y="3829800"/>
              <a:ext cx="54360" cy="11325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76A56C8C-EC7A-384E-A784-9BFFB184059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540616" y="3822240"/>
                <a:ext cx="69480" cy="114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uppo 30">
            <a:extLst>
              <a:ext uri="{FF2B5EF4-FFF2-40B4-BE49-F238E27FC236}">
                <a16:creationId xmlns:a16="http://schemas.microsoft.com/office/drawing/2014/main" id="{E43D6878-FF5D-4548-95EB-403D057DDAF1}"/>
              </a:ext>
            </a:extLst>
          </p:cNvPr>
          <p:cNvGrpSpPr/>
          <p:nvPr/>
        </p:nvGrpSpPr>
        <p:grpSpPr>
          <a:xfrm>
            <a:off x="4548936" y="1449480"/>
            <a:ext cx="2519280" cy="515520"/>
            <a:chOff x="4548936" y="1449480"/>
            <a:chExt cx="2519280" cy="51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DF64B76E-FAF3-014C-9060-82C9582A31F2}"/>
                    </a:ext>
                  </a:extLst>
                </p14:cNvPr>
                <p14:cNvContentPartPr/>
                <p14:nvPr/>
              </p14:nvContentPartPr>
              <p14:xfrm>
                <a:off x="4548936" y="1560000"/>
                <a:ext cx="410760" cy="3924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DF64B76E-FAF3-014C-9060-82C9582A31F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541376" y="1552440"/>
                  <a:ext cx="42588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548CE163-784C-7249-BDB6-46A44098F013}"/>
                    </a:ext>
                  </a:extLst>
                </p14:cNvPr>
                <p14:cNvContentPartPr/>
                <p14:nvPr/>
              </p14:nvContentPartPr>
              <p14:xfrm>
                <a:off x="5188296" y="1524000"/>
                <a:ext cx="163080" cy="35964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548CE163-784C-7249-BDB6-46A44098F01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180736" y="1516440"/>
                  <a:ext cx="17820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A1074EAD-7CB7-AA40-8BD2-8325C1B7F45F}"/>
                    </a:ext>
                  </a:extLst>
                </p14:cNvPr>
                <p14:cNvContentPartPr/>
                <p14:nvPr/>
              </p14:nvContentPartPr>
              <p14:xfrm>
                <a:off x="5334456" y="1550280"/>
                <a:ext cx="177480" cy="450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A1074EAD-7CB7-AA40-8BD2-8325C1B7F45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26896" y="1542720"/>
                  <a:ext cx="1926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A9B9C966-59B4-344E-9A69-1873846A9D63}"/>
                    </a:ext>
                  </a:extLst>
                </p14:cNvPr>
                <p14:cNvContentPartPr/>
                <p14:nvPr/>
              </p14:nvContentPartPr>
              <p14:xfrm>
                <a:off x="5593656" y="1578720"/>
                <a:ext cx="193320" cy="23364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A9B9C966-59B4-344E-9A69-1873846A9D6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586096" y="1571160"/>
                  <a:ext cx="2084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9B021A63-05ED-2E40-A6E8-D27ADD593229}"/>
                    </a:ext>
                  </a:extLst>
                </p14:cNvPr>
                <p14:cNvContentPartPr/>
                <p14:nvPr/>
              </p14:nvContentPartPr>
              <p14:xfrm>
                <a:off x="5971656" y="1449480"/>
                <a:ext cx="1096560" cy="5155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9B021A63-05ED-2E40-A6E8-D27ADD59322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964096" y="1441920"/>
                  <a:ext cx="1111680" cy="53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43AD371-94E4-8D4B-8134-14072DD2478E}"/>
              </a:ext>
            </a:extLst>
          </p:cNvPr>
          <p:cNvGrpSpPr/>
          <p:nvPr/>
        </p:nvGrpSpPr>
        <p:grpSpPr>
          <a:xfrm>
            <a:off x="518376" y="275880"/>
            <a:ext cx="562680" cy="459360"/>
            <a:chOff x="518376" y="275880"/>
            <a:chExt cx="562680" cy="45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2F918DC2-D563-9543-A618-37018D16237A}"/>
                    </a:ext>
                  </a:extLst>
                </p14:cNvPr>
                <p14:cNvContentPartPr/>
                <p14:nvPr/>
              </p14:nvContentPartPr>
              <p14:xfrm>
                <a:off x="518376" y="311880"/>
                <a:ext cx="264240" cy="4233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2F918DC2-D563-9543-A618-37018D16237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10816" y="304320"/>
                  <a:ext cx="27936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689FCA01-19B9-B14B-9E5F-CF8D18B7FC42}"/>
                    </a:ext>
                  </a:extLst>
                </p14:cNvPr>
                <p14:cNvContentPartPr/>
                <p14:nvPr/>
              </p14:nvContentPartPr>
              <p14:xfrm>
                <a:off x="933096" y="275880"/>
                <a:ext cx="147960" cy="1108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689FCA01-19B9-B14B-9E5F-CF8D18B7FC4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25536" y="268320"/>
                  <a:ext cx="16308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0D245F6E-B6C7-424B-B08F-426F1B030F71}"/>
              </a:ext>
            </a:extLst>
          </p:cNvPr>
          <p:cNvGrpSpPr/>
          <p:nvPr/>
        </p:nvGrpSpPr>
        <p:grpSpPr>
          <a:xfrm>
            <a:off x="7431096" y="385680"/>
            <a:ext cx="360" cy="360"/>
            <a:chOff x="7431096" y="38568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CCC96BC1-9A15-9A4E-8B05-DEB947A8CD52}"/>
                    </a:ext>
                  </a:extLst>
                </p14:cNvPr>
                <p14:cNvContentPartPr/>
                <p14:nvPr/>
              </p14:nvContentPartPr>
              <p14:xfrm>
                <a:off x="7431096" y="385680"/>
                <a:ext cx="360" cy="3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CCC96BC1-9A15-9A4E-8B05-DEB947A8CD5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426776" y="3813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AE6D1372-A681-1546-A410-3AD9F23D15B3}"/>
                    </a:ext>
                  </a:extLst>
                </p14:cNvPr>
                <p14:cNvContentPartPr/>
                <p14:nvPr/>
              </p14:nvContentPartPr>
              <p14:xfrm>
                <a:off x="7431096" y="385680"/>
                <a:ext cx="360" cy="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AE6D1372-A681-1546-A410-3AD9F23D15B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426776" y="3813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50AD0605-C6AA-D249-8C4D-093DBA374967}"/>
              </a:ext>
            </a:extLst>
          </p:cNvPr>
          <p:cNvGrpSpPr/>
          <p:nvPr/>
        </p:nvGrpSpPr>
        <p:grpSpPr>
          <a:xfrm>
            <a:off x="496056" y="766920"/>
            <a:ext cx="553680" cy="506880"/>
            <a:chOff x="496056" y="766920"/>
            <a:chExt cx="553680" cy="50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7AD76FAA-15D8-684C-BA7A-CB902623B8DA}"/>
                    </a:ext>
                  </a:extLst>
                </p14:cNvPr>
                <p14:cNvContentPartPr/>
                <p14:nvPr/>
              </p14:nvContentPartPr>
              <p14:xfrm>
                <a:off x="496056" y="858000"/>
                <a:ext cx="279000" cy="4158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7AD76FAA-15D8-684C-BA7A-CB902623B8D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88496" y="850440"/>
                  <a:ext cx="2941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7C6B6D61-5FB4-0548-A193-F6D927DBF987}"/>
                    </a:ext>
                  </a:extLst>
                </p14:cNvPr>
                <p14:cNvContentPartPr/>
                <p14:nvPr/>
              </p14:nvContentPartPr>
              <p14:xfrm>
                <a:off x="906096" y="766920"/>
                <a:ext cx="143640" cy="1551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7C6B6D61-5FB4-0548-A193-F6D927DBF98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98896" y="759360"/>
                  <a:ext cx="158400" cy="17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5E3D4A38-01D1-674D-9A77-DCC5A34734C7}"/>
                  </a:ext>
                </a:extLst>
              </p14:cNvPr>
              <p14:cNvContentPartPr/>
              <p14:nvPr/>
            </p14:nvContentPartPr>
            <p14:xfrm>
              <a:off x="3870336" y="2721360"/>
              <a:ext cx="3974040" cy="150948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5E3D4A38-01D1-674D-9A77-DCC5A34734C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63136" y="2713800"/>
                <a:ext cx="3988800" cy="152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7C7A3018-9D4F-1A47-BCEE-ABB98C82D251}"/>
                  </a:ext>
                </a:extLst>
              </p14:cNvPr>
              <p14:cNvContentPartPr/>
              <p14:nvPr/>
            </p14:nvContentPartPr>
            <p14:xfrm>
              <a:off x="1587576" y="295680"/>
              <a:ext cx="261360" cy="31176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7C7A3018-9D4F-1A47-BCEE-ABB98C82D25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580016" y="288120"/>
                <a:ext cx="27648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F27B6A34-0E50-5B46-9EFC-42CE97A82254}"/>
                  </a:ext>
                </a:extLst>
              </p14:cNvPr>
              <p14:cNvContentPartPr/>
              <p14:nvPr/>
            </p14:nvContentPartPr>
            <p14:xfrm>
              <a:off x="1991856" y="314040"/>
              <a:ext cx="212400" cy="2955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F27B6A34-0E50-5B46-9EFC-42CE97A8225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984296" y="306480"/>
                <a:ext cx="227520" cy="31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po 49">
            <a:extLst>
              <a:ext uri="{FF2B5EF4-FFF2-40B4-BE49-F238E27FC236}">
                <a16:creationId xmlns:a16="http://schemas.microsoft.com/office/drawing/2014/main" id="{CB8C2855-F3A7-F646-9EC4-667987886EE5}"/>
              </a:ext>
            </a:extLst>
          </p:cNvPr>
          <p:cNvGrpSpPr/>
          <p:nvPr/>
        </p:nvGrpSpPr>
        <p:grpSpPr>
          <a:xfrm>
            <a:off x="2111736" y="318360"/>
            <a:ext cx="429120" cy="340200"/>
            <a:chOff x="2111736" y="318360"/>
            <a:chExt cx="42912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60FC6419-225C-D14F-B793-9F202062F71B}"/>
                    </a:ext>
                  </a:extLst>
                </p14:cNvPr>
                <p14:cNvContentPartPr/>
                <p14:nvPr/>
              </p14:nvContentPartPr>
              <p14:xfrm>
                <a:off x="2111736" y="318360"/>
                <a:ext cx="319320" cy="8640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60FC6419-225C-D14F-B793-9F202062F71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104176" y="310800"/>
                  <a:ext cx="3344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A6F1C48F-E584-ED43-AE80-CC68BF0B9A97}"/>
                    </a:ext>
                  </a:extLst>
                </p14:cNvPr>
                <p14:cNvContentPartPr/>
                <p14:nvPr/>
              </p14:nvContentPartPr>
              <p14:xfrm>
                <a:off x="2314056" y="427080"/>
                <a:ext cx="226800" cy="2314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A6F1C48F-E584-ED43-AE80-CC68BF0B9A9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306496" y="419520"/>
                  <a:ext cx="24192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D91ECFFF-22F1-4B4E-B9E3-BD6018C4FD62}"/>
              </a:ext>
            </a:extLst>
          </p:cNvPr>
          <p:cNvGrpSpPr/>
          <p:nvPr/>
        </p:nvGrpSpPr>
        <p:grpSpPr>
          <a:xfrm>
            <a:off x="1661016" y="983640"/>
            <a:ext cx="624960" cy="263880"/>
            <a:chOff x="1661016" y="983640"/>
            <a:chExt cx="62496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5CCB2CA8-E8D0-F84D-A23B-07E7FE68C1AA}"/>
                    </a:ext>
                  </a:extLst>
                </p14:cNvPr>
                <p14:cNvContentPartPr/>
                <p14:nvPr/>
              </p14:nvContentPartPr>
              <p14:xfrm>
                <a:off x="1850736" y="991560"/>
                <a:ext cx="64080" cy="57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5CCB2CA8-E8D0-F84D-A23B-07E7FE68C1A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843176" y="984000"/>
                  <a:ext cx="79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5D00777D-A21F-4D49-96D0-98F296A53378}"/>
                    </a:ext>
                  </a:extLst>
                </p14:cNvPr>
                <p14:cNvContentPartPr/>
                <p14:nvPr/>
              </p14:nvContentPartPr>
              <p14:xfrm>
                <a:off x="1661016" y="985080"/>
                <a:ext cx="348120" cy="26244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5D00777D-A21F-4D49-96D0-98F296A5337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653456" y="977520"/>
                  <a:ext cx="3632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3F332AC8-0A4C-DD43-BE89-BFFE76E65AE6}"/>
                    </a:ext>
                  </a:extLst>
                </p14:cNvPr>
                <p14:cNvContentPartPr/>
                <p14:nvPr/>
              </p14:nvContentPartPr>
              <p14:xfrm>
                <a:off x="2085096" y="983640"/>
                <a:ext cx="200880" cy="1706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3F332AC8-0A4C-DD43-BE89-BFFE76E65AE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077536" y="976440"/>
                  <a:ext cx="216000" cy="185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320466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B5E62FFE-BA49-764C-8A22-28ABB2636310}"/>
                  </a:ext>
                </a:extLst>
              </p14:cNvPr>
              <p14:cNvContentPartPr/>
              <p14:nvPr/>
            </p14:nvContentPartPr>
            <p14:xfrm>
              <a:off x="404616" y="4114920"/>
              <a:ext cx="8136000" cy="1796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B5E62FFE-BA49-764C-8A22-28ABB26363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416" y="4107360"/>
                <a:ext cx="81511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21D6D44-FBBF-BD4D-9865-ABFF69AD83EB}"/>
                  </a:ext>
                </a:extLst>
              </p14:cNvPr>
              <p14:cNvContentPartPr/>
              <p14:nvPr/>
            </p14:nvContentPartPr>
            <p14:xfrm>
              <a:off x="255216" y="2912520"/>
              <a:ext cx="8365320" cy="16671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21D6D44-FBBF-BD4D-9865-ABFF69AD83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656" y="2904960"/>
                <a:ext cx="8380080" cy="168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00BAB388-2634-F249-8F8B-5A8C700E0F72}"/>
                  </a:ext>
                </a:extLst>
              </p14:cNvPr>
              <p14:cNvContentPartPr/>
              <p14:nvPr/>
            </p14:nvContentPartPr>
            <p14:xfrm>
              <a:off x="8370336" y="3613440"/>
              <a:ext cx="534240" cy="6465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00BAB388-2634-F249-8F8B-5A8C700E0F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62776" y="3605880"/>
                <a:ext cx="549360" cy="66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uppo 9">
            <a:extLst>
              <a:ext uri="{FF2B5EF4-FFF2-40B4-BE49-F238E27FC236}">
                <a16:creationId xmlns:a16="http://schemas.microsoft.com/office/drawing/2014/main" id="{50965C1F-3F5F-6249-9335-A1013A110680}"/>
              </a:ext>
            </a:extLst>
          </p:cNvPr>
          <p:cNvGrpSpPr/>
          <p:nvPr/>
        </p:nvGrpSpPr>
        <p:grpSpPr>
          <a:xfrm>
            <a:off x="172776" y="4743480"/>
            <a:ext cx="1375200" cy="423360"/>
            <a:chOff x="172776" y="4743480"/>
            <a:chExt cx="137520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3E1D722C-41F4-664F-9459-B406F0DA8E7A}"/>
                    </a:ext>
                  </a:extLst>
                </p14:cNvPr>
                <p14:cNvContentPartPr/>
                <p14:nvPr/>
              </p14:nvContentPartPr>
              <p14:xfrm>
                <a:off x="264936" y="4812600"/>
                <a:ext cx="360" cy="3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3E1D722C-41F4-664F-9459-B406F0DA8E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7376" y="48050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FDE3001B-9819-6046-9CAA-0E3FA8BD6984}"/>
                    </a:ext>
                  </a:extLst>
                </p14:cNvPr>
                <p14:cNvContentPartPr/>
                <p14:nvPr/>
              </p14:nvContentPartPr>
              <p14:xfrm>
                <a:off x="172776" y="4812600"/>
                <a:ext cx="130680" cy="32688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FDE3001B-9819-6046-9CAA-0E3FA8BD698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5216" y="4805040"/>
                  <a:ext cx="14580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861C7F1B-69D7-E843-8AB4-E851E5F25A34}"/>
                    </a:ext>
                  </a:extLst>
                </p14:cNvPr>
                <p14:cNvContentPartPr/>
                <p14:nvPr/>
              </p14:nvContentPartPr>
              <p14:xfrm>
                <a:off x="264936" y="4743480"/>
                <a:ext cx="138240" cy="406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861C7F1B-69D7-E843-8AB4-E851E5F25A3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7376" y="4735920"/>
                  <a:ext cx="1533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76D71203-1901-CD47-9F10-606B6EF0B664}"/>
                    </a:ext>
                  </a:extLst>
                </p14:cNvPr>
                <p14:cNvContentPartPr/>
                <p14:nvPr/>
              </p14:nvContentPartPr>
              <p14:xfrm>
                <a:off x="470496" y="4745640"/>
                <a:ext cx="357120" cy="3585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76D71203-1901-CD47-9F10-606B6EF0B66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2936" y="4738080"/>
                  <a:ext cx="37224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CB3B1397-7CB4-CD45-AFA0-3B2D7D808465}"/>
                    </a:ext>
                  </a:extLst>
                </p14:cNvPr>
                <p14:cNvContentPartPr/>
                <p14:nvPr/>
              </p14:nvContentPartPr>
              <p14:xfrm>
                <a:off x="880896" y="4807920"/>
                <a:ext cx="667080" cy="3589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CB3B1397-7CB4-CD45-AFA0-3B2D7D80846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73336" y="4800360"/>
                  <a:ext cx="682200" cy="37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D5AB5FE-FEA7-DC4F-87C8-4A0C96737169}"/>
              </a:ext>
            </a:extLst>
          </p:cNvPr>
          <p:cNvGrpSpPr/>
          <p:nvPr/>
        </p:nvGrpSpPr>
        <p:grpSpPr>
          <a:xfrm>
            <a:off x="3221976" y="3865800"/>
            <a:ext cx="32040" cy="820800"/>
            <a:chOff x="3221976" y="3865800"/>
            <a:chExt cx="32040" cy="82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DA16ED28-A020-D34B-87CB-6D18935905F2}"/>
                    </a:ext>
                  </a:extLst>
                </p14:cNvPr>
                <p14:cNvContentPartPr/>
                <p14:nvPr/>
              </p14:nvContentPartPr>
              <p14:xfrm>
                <a:off x="3241776" y="3865800"/>
                <a:ext cx="360" cy="3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DA16ED28-A020-D34B-87CB-6D18935905F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34216" y="3858240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D5395D73-F865-2D4B-9DE8-AB614B6F16DE}"/>
                    </a:ext>
                  </a:extLst>
                </p14:cNvPr>
                <p14:cNvContentPartPr/>
                <p14:nvPr/>
              </p14:nvContentPartPr>
              <p14:xfrm>
                <a:off x="3221976" y="3865800"/>
                <a:ext cx="32040" cy="8208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D5395D73-F865-2D4B-9DE8-AB614B6F16D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14416" y="3858240"/>
                  <a:ext cx="47160" cy="83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2BDD8AF1-3491-E746-804B-1F31B6D03E20}"/>
                  </a:ext>
                </a:extLst>
              </p14:cNvPr>
              <p14:cNvContentPartPr/>
              <p14:nvPr/>
            </p14:nvContentPartPr>
            <p14:xfrm>
              <a:off x="8467536" y="3960120"/>
              <a:ext cx="131400" cy="67788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2BDD8AF1-3491-E746-804B-1F31B6D03E2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459976" y="3952560"/>
                <a:ext cx="146520" cy="69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D0A8710A-6B6F-7342-9BF8-8848D18859EA}"/>
                  </a:ext>
                </a:extLst>
              </p14:cNvPr>
              <p14:cNvContentPartPr/>
              <p14:nvPr/>
            </p14:nvContentPartPr>
            <p14:xfrm>
              <a:off x="5669616" y="2259480"/>
              <a:ext cx="338760" cy="4737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D0A8710A-6B6F-7342-9BF8-8848D18859E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62056" y="2251920"/>
                <a:ext cx="35388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0F8DA8F7-8530-4B41-8608-D90EAC149F9B}"/>
                  </a:ext>
                </a:extLst>
              </p14:cNvPr>
              <p14:cNvContentPartPr/>
              <p14:nvPr/>
            </p14:nvContentPartPr>
            <p14:xfrm>
              <a:off x="5785176" y="2492760"/>
              <a:ext cx="197640" cy="3193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0F8DA8F7-8530-4B41-8608-D90EAC149F9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77616" y="2485200"/>
                <a:ext cx="212760" cy="33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o 22">
            <a:extLst>
              <a:ext uri="{FF2B5EF4-FFF2-40B4-BE49-F238E27FC236}">
                <a16:creationId xmlns:a16="http://schemas.microsoft.com/office/drawing/2014/main" id="{170435B8-989A-8941-B366-F1E74033E49D}"/>
              </a:ext>
            </a:extLst>
          </p:cNvPr>
          <p:cNvGrpSpPr/>
          <p:nvPr/>
        </p:nvGrpSpPr>
        <p:grpSpPr>
          <a:xfrm>
            <a:off x="2640576" y="4585440"/>
            <a:ext cx="1014120" cy="894960"/>
            <a:chOff x="2640576" y="4585440"/>
            <a:chExt cx="1014120" cy="89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59C42A72-0C07-5242-B25B-FADCC91AA818}"/>
                    </a:ext>
                  </a:extLst>
                </p14:cNvPr>
                <p14:cNvContentPartPr/>
                <p14:nvPr/>
              </p14:nvContentPartPr>
              <p14:xfrm>
                <a:off x="3285336" y="4932120"/>
                <a:ext cx="64080" cy="3258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59C42A72-0C07-5242-B25B-FADCC91AA81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277776" y="4924560"/>
                  <a:ext cx="7920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78A39945-5F6C-1A48-811F-25285ACC1B40}"/>
                    </a:ext>
                  </a:extLst>
                </p14:cNvPr>
                <p14:cNvContentPartPr/>
                <p14:nvPr/>
              </p14:nvContentPartPr>
              <p14:xfrm>
                <a:off x="3116856" y="4806480"/>
                <a:ext cx="288720" cy="921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78A39945-5F6C-1A48-811F-25285ACC1B4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109296" y="4798920"/>
                  <a:ext cx="3038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C5CB07CA-3F0E-4B4B-B3D4-97FD058D7EB0}"/>
                    </a:ext>
                  </a:extLst>
                </p14:cNvPr>
                <p14:cNvContentPartPr/>
                <p14:nvPr/>
              </p14:nvContentPartPr>
              <p14:xfrm>
                <a:off x="2640576" y="4652400"/>
                <a:ext cx="307440" cy="6811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C5CB07CA-3F0E-4B4B-B3D4-97FD058D7EB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633016" y="4644840"/>
                  <a:ext cx="322560" cy="69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C835AE01-32CF-B14E-868B-B7B6FD3DF845}"/>
                    </a:ext>
                  </a:extLst>
                </p14:cNvPr>
                <p14:cNvContentPartPr/>
                <p14:nvPr/>
              </p14:nvContentPartPr>
              <p14:xfrm>
                <a:off x="3041616" y="4585440"/>
                <a:ext cx="150840" cy="89496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C835AE01-32CF-B14E-868B-B7B6FD3DF84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034056" y="4577880"/>
                  <a:ext cx="165960" cy="9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5DD2BF21-E713-3F40-B8AC-E31C0AFD0199}"/>
                    </a:ext>
                  </a:extLst>
                </p14:cNvPr>
                <p14:cNvContentPartPr/>
                <p14:nvPr/>
              </p14:nvContentPartPr>
              <p14:xfrm>
                <a:off x="3356256" y="4999080"/>
                <a:ext cx="298440" cy="2178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5DD2BF21-E713-3F40-B8AC-E31C0AFD019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48696" y="4991520"/>
                  <a:ext cx="313200" cy="23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76A56C8C-EC7A-384E-A784-9BFFB184059D}"/>
                  </a:ext>
                </a:extLst>
              </p14:cNvPr>
              <p14:cNvContentPartPr/>
              <p14:nvPr/>
            </p14:nvContentPartPr>
            <p14:xfrm>
              <a:off x="8547816" y="3829800"/>
              <a:ext cx="54360" cy="11325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76A56C8C-EC7A-384E-A784-9BFFB184059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540616" y="3822240"/>
                <a:ext cx="69480" cy="114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uppo 30">
            <a:extLst>
              <a:ext uri="{FF2B5EF4-FFF2-40B4-BE49-F238E27FC236}">
                <a16:creationId xmlns:a16="http://schemas.microsoft.com/office/drawing/2014/main" id="{E43D6878-FF5D-4548-95EB-403D057DDAF1}"/>
              </a:ext>
            </a:extLst>
          </p:cNvPr>
          <p:cNvGrpSpPr/>
          <p:nvPr/>
        </p:nvGrpSpPr>
        <p:grpSpPr>
          <a:xfrm>
            <a:off x="4548936" y="1449480"/>
            <a:ext cx="2519280" cy="515520"/>
            <a:chOff x="4548936" y="1449480"/>
            <a:chExt cx="2519280" cy="51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DF64B76E-FAF3-014C-9060-82C9582A31F2}"/>
                    </a:ext>
                  </a:extLst>
                </p14:cNvPr>
                <p14:cNvContentPartPr/>
                <p14:nvPr/>
              </p14:nvContentPartPr>
              <p14:xfrm>
                <a:off x="4548936" y="1560000"/>
                <a:ext cx="410760" cy="3924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DF64B76E-FAF3-014C-9060-82C9582A31F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541376" y="1552440"/>
                  <a:ext cx="42588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548CE163-784C-7249-BDB6-46A44098F013}"/>
                    </a:ext>
                  </a:extLst>
                </p14:cNvPr>
                <p14:cNvContentPartPr/>
                <p14:nvPr/>
              </p14:nvContentPartPr>
              <p14:xfrm>
                <a:off x="5188296" y="1524000"/>
                <a:ext cx="163080" cy="35964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548CE163-784C-7249-BDB6-46A44098F01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180736" y="1516440"/>
                  <a:ext cx="17820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A1074EAD-7CB7-AA40-8BD2-8325C1B7F45F}"/>
                    </a:ext>
                  </a:extLst>
                </p14:cNvPr>
                <p14:cNvContentPartPr/>
                <p14:nvPr/>
              </p14:nvContentPartPr>
              <p14:xfrm>
                <a:off x="5334456" y="1550280"/>
                <a:ext cx="177480" cy="450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A1074EAD-7CB7-AA40-8BD2-8325C1B7F45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326896" y="1542720"/>
                  <a:ext cx="1926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A9B9C966-59B4-344E-9A69-1873846A9D63}"/>
                    </a:ext>
                  </a:extLst>
                </p14:cNvPr>
                <p14:cNvContentPartPr/>
                <p14:nvPr/>
              </p14:nvContentPartPr>
              <p14:xfrm>
                <a:off x="5593656" y="1578720"/>
                <a:ext cx="193320" cy="23364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A9B9C966-59B4-344E-9A69-1873846A9D6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586096" y="1571160"/>
                  <a:ext cx="2084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9B021A63-05ED-2E40-A6E8-D27ADD593229}"/>
                    </a:ext>
                  </a:extLst>
                </p14:cNvPr>
                <p14:cNvContentPartPr/>
                <p14:nvPr/>
              </p14:nvContentPartPr>
              <p14:xfrm>
                <a:off x="5971656" y="1449480"/>
                <a:ext cx="1096560" cy="5155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9B021A63-05ED-2E40-A6E8-D27ADD59322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964096" y="1441920"/>
                  <a:ext cx="1111680" cy="53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43AD371-94E4-8D4B-8134-14072DD2478E}"/>
              </a:ext>
            </a:extLst>
          </p:cNvPr>
          <p:cNvGrpSpPr/>
          <p:nvPr/>
        </p:nvGrpSpPr>
        <p:grpSpPr>
          <a:xfrm>
            <a:off x="518376" y="275880"/>
            <a:ext cx="562680" cy="459360"/>
            <a:chOff x="518376" y="275880"/>
            <a:chExt cx="562680" cy="45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2F918DC2-D563-9543-A618-37018D16237A}"/>
                    </a:ext>
                  </a:extLst>
                </p14:cNvPr>
                <p14:cNvContentPartPr/>
                <p14:nvPr/>
              </p14:nvContentPartPr>
              <p14:xfrm>
                <a:off x="518376" y="311880"/>
                <a:ext cx="264240" cy="4233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2F918DC2-D563-9543-A618-37018D16237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10816" y="304320"/>
                  <a:ext cx="27936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689FCA01-19B9-B14B-9E5F-CF8D18B7FC42}"/>
                    </a:ext>
                  </a:extLst>
                </p14:cNvPr>
                <p14:cNvContentPartPr/>
                <p14:nvPr/>
              </p14:nvContentPartPr>
              <p14:xfrm>
                <a:off x="933096" y="275880"/>
                <a:ext cx="147960" cy="1108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689FCA01-19B9-B14B-9E5F-CF8D18B7FC4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25536" y="268320"/>
                  <a:ext cx="16308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0D245F6E-B6C7-424B-B08F-426F1B030F71}"/>
              </a:ext>
            </a:extLst>
          </p:cNvPr>
          <p:cNvGrpSpPr/>
          <p:nvPr/>
        </p:nvGrpSpPr>
        <p:grpSpPr>
          <a:xfrm>
            <a:off x="7431096" y="385680"/>
            <a:ext cx="360" cy="360"/>
            <a:chOff x="7431096" y="38568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CCC96BC1-9A15-9A4E-8B05-DEB947A8CD52}"/>
                    </a:ext>
                  </a:extLst>
                </p14:cNvPr>
                <p14:cNvContentPartPr/>
                <p14:nvPr/>
              </p14:nvContentPartPr>
              <p14:xfrm>
                <a:off x="7431096" y="385680"/>
                <a:ext cx="360" cy="36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CCC96BC1-9A15-9A4E-8B05-DEB947A8CD5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426776" y="3813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AE6D1372-A681-1546-A410-3AD9F23D15B3}"/>
                    </a:ext>
                  </a:extLst>
                </p14:cNvPr>
                <p14:cNvContentPartPr/>
                <p14:nvPr/>
              </p14:nvContentPartPr>
              <p14:xfrm>
                <a:off x="7431096" y="385680"/>
                <a:ext cx="360" cy="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AE6D1372-A681-1546-A410-3AD9F23D15B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426776" y="38136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50AD0605-C6AA-D249-8C4D-093DBA374967}"/>
              </a:ext>
            </a:extLst>
          </p:cNvPr>
          <p:cNvGrpSpPr/>
          <p:nvPr/>
        </p:nvGrpSpPr>
        <p:grpSpPr>
          <a:xfrm>
            <a:off x="496056" y="766920"/>
            <a:ext cx="553680" cy="506880"/>
            <a:chOff x="496056" y="766920"/>
            <a:chExt cx="553680" cy="50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7AD76FAA-15D8-684C-BA7A-CB902623B8DA}"/>
                    </a:ext>
                  </a:extLst>
                </p14:cNvPr>
                <p14:cNvContentPartPr/>
                <p14:nvPr/>
              </p14:nvContentPartPr>
              <p14:xfrm>
                <a:off x="496056" y="858000"/>
                <a:ext cx="279000" cy="4158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7AD76FAA-15D8-684C-BA7A-CB902623B8D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88496" y="850440"/>
                  <a:ext cx="2941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7C6B6D61-5FB4-0548-A193-F6D927DBF987}"/>
                    </a:ext>
                  </a:extLst>
                </p14:cNvPr>
                <p14:cNvContentPartPr/>
                <p14:nvPr/>
              </p14:nvContentPartPr>
              <p14:xfrm>
                <a:off x="906096" y="766920"/>
                <a:ext cx="143640" cy="1551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7C6B6D61-5FB4-0548-A193-F6D927DBF98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98896" y="759360"/>
                  <a:ext cx="158400" cy="17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5E3D4A38-01D1-674D-9A77-DCC5A34734C7}"/>
                  </a:ext>
                </a:extLst>
              </p14:cNvPr>
              <p14:cNvContentPartPr/>
              <p14:nvPr/>
            </p14:nvContentPartPr>
            <p14:xfrm>
              <a:off x="3870336" y="2721360"/>
              <a:ext cx="3974040" cy="150948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5E3D4A38-01D1-674D-9A77-DCC5A34734C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63136" y="2713800"/>
                <a:ext cx="3988800" cy="152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7C7A3018-9D4F-1A47-BCEE-ABB98C82D251}"/>
                  </a:ext>
                </a:extLst>
              </p14:cNvPr>
              <p14:cNvContentPartPr/>
              <p14:nvPr/>
            </p14:nvContentPartPr>
            <p14:xfrm>
              <a:off x="1587576" y="295680"/>
              <a:ext cx="261360" cy="31176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7C7A3018-9D4F-1A47-BCEE-ABB98C82D25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580016" y="288120"/>
                <a:ext cx="27648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F27B6A34-0E50-5B46-9EFC-42CE97A82254}"/>
                  </a:ext>
                </a:extLst>
              </p14:cNvPr>
              <p14:cNvContentPartPr/>
              <p14:nvPr/>
            </p14:nvContentPartPr>
            <p14:xfrm>
              <a:off x="1991856" y="314040"/>
              <a:ext cx="212400" cy="2955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F27B6A34-0E50-5B46-9EFC-42CE97A8225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984296" y="306480"/>
                <a:ext cx="227520" cy="31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po 49">
            <a:extLst>
              <a:ext uri="{FF2B5EF4-FFF2-40B4-BE49-F238E27FC236}">
                <a16:creationId xmlns:a16="http://schemas.microsoft.com/office/drawing/2014/main" id="{CB8C2855-F3A7-F646-9EC4-667987886EE5}"/>
              </a:ext>
            </a:extLst>
          </p:cNvPr>
          <p:cNvGrpSpPr/>
          <p:nvPr/>
        </p:nvGrpSpPr>
        <p:grpSpPr>
          <a:xfrm>
            <a:off x="2111736" y="318360"/>
            <a:ext cx="429120" cy="340200"/>
            <a:chOff x="2111736" y="318360"/>
            <a:chExt cx="42912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60FC6419-225C-D14F-B793-9F202062F71B}"/>
                    </a:ext>
                  </a:extLst>
                </p14:cNvPr>
                <p14:cNvContentPartPr/>
                <p14:nvPr/>
              </p14:nvContentPartPr>
              <p14:xfrm>
                <a:off x="2111736" y="318360"/>
                <a:ext cx="319320" cy="8640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60FC6419-225C-D14F-B793-9F202062F71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104176" y="310800"/>
                  <a:ext cx="3344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A6F1C48F-E584-ED43-AE80-CC68BF0B9A97}"/>
                    </a:ext>
                  </a:extLst>
                </p14:cNvPr>
                <p14:cNvContentPartPr/>
                <p14:nvPr/>
              </p14:nvContentPartPr>
              <p14:xfrm>
                <a:off x="2314056" y="427080"/>
                <a:ext cx="226800" cy="2314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A6F1C48F-E584-ED43-AE80-CC68BF0B9A9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306496" y="419520"/>
                  <a:ext cx="24192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D91ECFFF-22F1-4B4E-B9E3-BD6018C4FD62}"/>
              </a:ext>
            </a:extLst>
          </p:cNvPr>
          <p:cNvGrpSpPr/>
          <p:nvPr/>
        </p:nvGrpSpPr>
        <p:grpSpPr>
          <a:xfrm>
            <a:off x="1661016" y="983640"/>
            <a:ext cx="624960" cy="263880"/>
            <a:chOff x="1661016" y="983640"/>
            <a:chExt cx="62496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5CCB2CA8-E8D0-F84D-A23B-07E7FE68C1AA}"/>
                    </a:ext>
                  </a:extLst>
                </p14:cNvPr>
                <p14:cNvContentPartPr/>
                <p14:nvPr/>
              </p14:nvContentPartPr>
              <p14:xfrm>
                <a:off x="1850736" y="991560"/>
                <a:ext cx="64080" cy="57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5CCB2CA8-E8D0-F84D-A23B-07E7FE68C1A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843176" y="984000"/>
                  <a:ext cx="79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5D00777D-A21F-4D49-96D0-98F296A53378}"/>
                    </a:ext>
                  </a:extLst>
                </p14:cNvPr>
                <p14:cNvContentPartPr/>
                <p14:nvPr/>
              </p14:nvContentPartPr>
              <p14:xfrm>
                <a:off x="1661016" y="985080"/>
                <a:ext cx="348120" cy="26244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5D00777D-A21F-4D49-96D0-98F296A5337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653456" y="977520"/>
                  <a:ext cx="3632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3F332AC8-0A4C-DD43-BE89-BFFE76E65AE6}"/>
                    </a:ext>
                  </a:extLst>
                </p14:cNvPr>
                <p14:cNvContentPartPr/>
                <p14:nvPr/>
              </p14:nvContentPartPr>
              <p14:xfrm>
                <a:off x="2085096" y="983640"/>
                <a:ext cx="200880" cy="17064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3F332AC8-0A4C-DD43-BE89-BFFE76E65AE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077536" y="976440"/>
                  <a:ext cx="216000" cy="185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96273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757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F1EA8D-3E81-4444-A1F3-04B7EA8C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75" y="0"/>
            <a:ext cx="9183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341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F1EA8D-3E81-4444-A1F3-04B7EA8C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9775" y="19775"/>
            <a:ext cx="918355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17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>
            <a:extLst>
              <a:ext uri="{FF2B5EF4-FFF2-40B4-BE49-F238E27FC236}">
                <a16:creationId xmlns:a16="http://schemas.microsoft.com/office/drawing/2014/main" id="{3AE538D9-3D16-E048-ADCC-328F1C22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B7E407DA-C048-5147-9E00-A28A1CD3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28600"/>
            <a:ext cx="45339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5A7053A1-C5C9-3F47-83C4-2E51D1624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572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026">
            <a:extLst>
              <a:ext uri="{FF2B5EF4-FFF2-40B4-BE49-F238E27FC236}">
                <a16:creationId xmlns:a16="http://schemas.microsoft.com/office/drawing/2014/main" id="{4DF85468-F2D2-A248-8F16-DD8CD7454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68153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9" name="Picture 1027">
            <a:extLst>
              <a:ext uri="{FF2B5EF4-FFF2-40B4-BE49-F238E27FC236}">
                <a16:creationId xmlns:a16="http://schemas.microsoft.com/office/drawing/2014/main" id="{F203C420-A3BA-294A-8B7D-29447549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228600"/>
            <a:ext cx="4275137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8782ED9E-119B-884D-A278-FDE18F22BDC4}"/>
                  </a:ext>
                </a:extLst>
              </p14:cNvPr>
              <p14:cNvContentPartPr/>
              <p14:nvPr/>
            </p14:nvContentPartPr>
            <p14:xfrm>
              <a:off x="4672104" y="2128009"/>
              <a:ext cx="360" cy="36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8782ED9E-119B-884D-A278-FDE18F22BDC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3104" y="211900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2FF950B5-F422-D444-9F8F-3B8E8CBBC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6"/>
          <a:stretch>
            <a:fillRect/>
          </a:stretch>
        </p:blipFill>
        <p:spPr bwMode="auto">
          <a:xfrm>
            <a:off x="363538" y="741363"/>
            <a:ext cx="8478837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63" name="Group 3">
            <a:extLst>
              <a:ext uri="{FF2B5EF4-FFF2-40B4-BE49-F238E27FC236}">
                <a16:creationId xmlns:a16="http://schemas.microsoft.com/office/drawing/2014/main" id="{851E9F5E-C0DF-F64A-9DCF-2689235C6F1D}"/>
              </a:ext>
            </a:extLst>
          </p:cNvPr>
          <p:cNvGrpSpPr>
            <a:grpSpLocks/>
          </p:cNvGrpSpPr>
          <p:nvPr/>
        </p:nvGrpSpPr>
        <p:grpSpPr bwMode="auto">
          <a:xfrm>
            <a:off x="5286375" y="4481513"/>
            <a:ext cx="3486150" cy="1435100"/>
            <a:chOff x="3330" y="2823"/>
            <a:chExt cx="2196" cy="904"/>
          </a:xfrm>
        </p:grpSpPr>
        <p:sp>
          <p:nvSpPr>
            <p:cNvPr id="40964" name="Freeform 4">
              <a:extLst>
                <a:ext uri="{FF2B5EF4-FFF2-40B4-BE49-F238E27FC236}">
                  <a16:creationId xmlns:a16="http://schemas.microsoft.com/office/drawing/2014/main" id="{0F449805-EF13-F849-A5D1-D882A1D83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" y="2823"/>
              <a:ext cx="2196" cy="904"/>
            </a:xfrm>
            <a:custGeom>
              <a:avLst/>
              <a:gdLst>
                <a:gd name="T0" fmla="*/ 0 w 2196"/>
                <a:gd name="T1" fmla="*/ 0 h 904"/>
                <a:gd name="T2" fmla="*/ 267 w 2196"/>
                <a:gd name="T3" fmla="*/ 182 h 904"/>
                <a:gd name="T4" fmla="*/ 806 w 2196"/>
                <a:gd name="T5" fmla="*/ 414 h 904"/>
                <a:gd name="T6" fmla="*/ 1498 w 2196"/>
                <a:gd name="T7" fmla="*/ 653 h 904"/>
                <a:gd name="T8" fmla="*/ 2060 w 2196"/>
                <a:gd name="T9" fmla="*/ 863 h 904"/>
                <a:gd name="T10" fmla="*/ 2196 w 2196"/>
                <a:gd name="T11" fmla="*/ 897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6" h="904">
                  <a:moveTo>
                    <a:pt x="0" y="0"/>
                  </a:moveTo>
                  <a:cubicBezTo>
                    <a:pt x="66" y="56"/>
                    <a:pt x="133" y="113"/>
                    <a:pt x="267" y="182"/>
                  </a:cubicBezTo>
                  <a:cubicBezTo>
                    <a:pt x="401" y="251"/>
                    <a:pt x="601" y="335"/>
                    <a:pt x="806" y="414"/>
                  </a:cubicBezTo>
                  <a:cubicBezTo>
                    <a:pt x="1011" y="493"/>
                    <a:pt x="1289" y="578"/>
                    <a:pt x="1498" y="653"/>
                  </a:cubicBezTo>
                  <a:cubicBezTo>
                    <a:pt x="1707" y="728"/>
                    <a:pt x="1944" y="822"/>
                    <a:pt x="2060" y="863"/>
                  </a:cubicBezTo>
                  <a:cubicBezTo>
                    <a:pt x="2176" y="904"/>
                    <a:pt x="2186" y="900"/>
                    <a:pt x="2196" y="89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0965" name="Group 5">
              <a:extLst>
                <a:ext uri="{FF2B5EF4-FFF2-40B4-BE49-F238E27FC236}">
                  <a16:creationId xmlns:a16="http://schemas.microsoft.com/office/drawing/2014/main" id="{02FA1B02-43B9-A344-86BD-069B1E041C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0" y="3249"/>
              <a:ext cx="414" cy="125"/>
              <a:chOff x="4420" y="3249"/>
              <a:chExt cx="414" cy="125"/>
            </a:xfrm>
          </p:grpSpPr>
          <p:sp>
            <p:nvSpPr>
              <p:cNvPr id="40966" name="Line 6">
                <a:extLst>
                  <a:ext uri="{FF2B5EF4-FFF2-40B4-BE49-F238E27FC236}">
                    <a16:creationId xmlns:a16="http://schemas.microsoft.com/office/drawing/2014/main" id="{46506D66-24F1-9947-AE26-033BAEB37B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0" y="3249"/>
                <a:ext cx="414" cy="1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0967" name="Line 7">
                <a:extLst>
                  <a:ext uri="{FF2B5EF4-FFF2-40B4-BE49-F238E27FC236}">
                    <a16:creationId xmlns:a16="http://schemas.microsoft.com/office/drawing/2014/main" id="{F1C83102-C4D3-F944-93FB-DD455480E1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0" y="3251"/>
                <a:ext cx="142" cy="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40968" name="Text Box 8">
            <a:extLst>
              <a:ext uri="{FF2B5EF4-FFF2-40B4-BE49-F238E27FC236}">
                <a16:creationId xmlns:a16="http://schemas.microsoft.com/office/drawing/2014/main" id="{C9DB9FAC-2CC7-274F-876F-5709FAE01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50825"/>
            <a:ext cx="6181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altLang="it-IT" i="1">
                <a:latin typeface="Times New Roman" panose="02020603050405020304" pitchFamily="18" charset="0"/>
              </a:rPr>
              <a:t>Growth fold in Lower Pleistocene conglomerates</a:t>
            </a:r>
          </a:p>
        </p:txBody>
      </p:sp>
      <p:sp>
        <p:nvSpPr>
          <p:cNvPr id="40969" name="Text Box 9">
            <a:extLst>
              <a:ext uri="{FF2B5EF4-FFF2-40B4-BE49-F238E27FC236}">
                <a16:creationId xmlns:a16="http://schemas.microsoft.com/office/drawing/2014/main" id="{6664E78A-09CE-B14D-B7F5-C6B86E68E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8" y="6162675"/>
            <a:ext cx="2865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altLang="it-IT" i="1">
                <a:latin typeface="Times New Roman" panose="02020603050405020304" pitchFamily="18" charset="0"/>
              </a:rPr>
              <a:t>Sant’Arcangelo Basin</a:t>
            </a:r>
          </a:p>
        </p:txBody>
      </p:sp>
      <p:sp>
        <p:nvSpPr>
          <p:cNvPr id="40970" name="Text Box 10">
            <a:extLst>
              <a:ext uri="{FF2B5EF4-FFF2-40B4-BE49-F238E27FC236}">
                <a16:creationId xmlns:a16="http://schemas.microsoft.com/office/drawing/2014/main" id="{FB0AC33F-9EA7-B142-A655-05EF5CB60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76835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altLang="it-IT" i="1">
                <a:latin typeface="Times New Roman" panose="02020603050405020304" pitchFamily="18" charset="0"/>
              </a:rPr>
              <a:t>W</a:t>
            </a:r>
          </a:p>
        </p:txBody>
      </p:sp>
      <p:pic>
        <p:nvPicPr>
          <p:cNvPr id="40971" name="Picture 11">
            <a:extLst>
              <a:ext uri="{FF2B5EF4-FFF2-40B4-BE49-F238E27FC236}">
                <a16:creationId xmlns:a16="http://schemas.microsoft.com/office/drawing/2014/main" id="{7473732A-619D-D44B-BE14-BD7D535B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5027613"/>
            <a:ext cx="3154362" cy="17621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2" name="Line 12">
            <a:extLst>
              <a:ext uri="{FF2B5EF4-FFF2-40B4-BE49-F238E27FC236}">
                <a16:creationId xmlns:a16="http://schemas.microsoft.com/office/drawing/2014/main" id="{4B3504F6-1770-9348-9207-E95FCF2D78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52725" y="4325938"/>
            <a:ext cx="1211263" cy="8477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7635</TotalTime>
  <Words>132</Words>
  <Application>Microsoft Macintosh PowerPoint</Application>
  <PresentationFormat>Presentazione su schermo (4:3)</PresentationFormat>
  <Paragraphs>84</Paragraphs>
  <Slides>57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64" baseType="lpstr">
      <vt:lpstr>Arial</vt:lpstr>
      <vt:lpstr>Book Antiqua</vt:lpstr>
      <vt:lpstr>Geneva</vt:lpstr>
      <vt:lpstr>Monotype Corsiva</vt:lpstr>
      <vt:lpstr>Times</vt:lpstr>
      <vt:lpstr>Times New Roman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la sapienza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 doglioni</dc:creator>
  <cp:lastModifiedBy>carlo doglioni</cp:lastModifiedBy>
  <cp:revision>85</cp:revision>
  <dcterms:created xsi:type="dcterms:W3CDTF">2003-09-16T08:30:39Z</dcterms:created>
  <dcterms:modified xsi:type="dcterms:W3CDTF">2020-05-25T09:05:57Z</dcterms:modified>
</cp:coreProperties>
</file>