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1579" r:id="rId2"/>
    <p:sldId id="1728" r:id="rId3"/>
    <p:sldId id="1730" r:id="rId4"/>
    <p:sldId id="1725" r:id="rId5"/>
    <p:sldId id="1722" r:id="rId6"/>
    <p:sldId id="1723" r:id="rId7"/>
    <p:sldId id="1724" r:id="rId8"/>
    <p:sldId id="1584" r:id="rId9"/>
    <p:sldId id="1585" r:id="rId10"/>
    <p:sldId id="1544" r:id="rId11"/>
    <p:sldId id="1545" r:id="rId12"/>
    <p:sldId id="1546" r:id="rId13"/>
    <p:sldId id="1580" r:id="rId14"/>
    <p:sldId id="1547" r:id="rId15"/>
    <p:sldId id="1509" r:id="rId16"/>
    <p:sldId id="1510" r:id="rId17"/>
    <p:sldId id="1511" r:id="rId18"/>
    <p:sldId id="1512" r:id="rId19"/>
    <p:sldId id="1513" r:id="rId20"/>
    <p:sldId id="1514" r:id="rId21"/>
    <p:sldId id="1515" r:id="rId22"/>
    <p:sldId id="1603" r:id="rId23"/>
    <p:sldId id="1753" r:id="rId24"/>
    <p:sldId id="1516" r:id="rId25"/>
    <p:sldId id="1552" r:id="rId26"/>
    <p:sldId id="1687" r:id="rId27"/>
    <p:sldId id="1551" r:id="rId28"/>
    <p:sldId id="1553" r:id="rId29"/>
    <p:sldId id="1688" r:id="rId30"/>
    <p:sldId id="1690" r:id="rId31"/>
    <p:sldId id="1691" r:id="rId32"/>
    <p:sldId id="1588" r:id="rId33"/>
    <p:sldId id="1589" r:id="rId34"/>
    <p:sldId id="1587" r:id="rId35"/>
    <p:sldId id="1522" r:id="rId36"/>
    <p:sldId id="1586" r:id="rId37"/>
    <p:sldId id="1524" r:id="rId38"/>
    <p:sldId id="1590" r:id="rId39"/>
    <p:sldId id="1758" r:id="rId40"/>
    <p:sldId id="1692" r:id="rId41"/>
    <p:sldId id="1693" r:id="rId42"/>
    <p:sldId id="1694" r:id="rId43"/>
    <p:sldId id="1695" r:id="rId44"/>
    <p:sldId id="1696" r:id="rId45"/>
    <p:sldId id="1697" r:id="rId46"/>
    <p:sldId id="1698" r:id="rId47"/>
    <p:sldId id="1700" r:id="rId48"/>
    <p:sldId id="1604" r:id="rId49"/>
    <p:sldId id="1591" r:id="rId50"/>
    <p:sldId id="1592" r:id="rId51"/>
    <p:sldId id="1662" r:id="rId52"/>
    <p:sldId id="1663" r:id="rId53"/>
    <p:sldId id="1664" r:id="rId54"/>
    <p:sldId id="1665" r:id="rId55"/>
    <p:sldId id="1666" r:id="rId56"/>
    <p:sldId id="1525" r:id="rId57"/>
  </p:sldIdLst>
  <p:sldSz cx="9144000" cy="6858000" type="screen4x3"/>
  <p:notesSz cx="6853238" cy="9871075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5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263"/>
    <p:restoredTop sz="96327"/>
  </p:normalViewPr>
  <p:slideViewPr>
    <p:cSldViewPr snapToGrid="0">
      <p:cViewPr varScale="1">
        <p:scale>
          <a:sx n="128" d="100"/>
          <a:sy n="128" d="100"/>
        </p:scale>
        <p:origin x="1784" y="176"/>
      </p:cViewPr>
      <p:guideLst>
        <p:guide orient="horz" pos="1193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-1736" y="-96"/>
      </p:cViewPr>
      <p:guideLst>
        <p:guide orient="horz" pos="3109"/>
        <p:guide pos="215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A88B01D3-FCF1-97E3-E584-010531FEF15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3" rIns="91440" bIns="45723" numCol="1" anchor="t" anchorCtr="0" compatLnSpc="1">
            <a:prstTxWarp prst="textNoShape">
              <a:avLst/>
            </a:prstTxWarp>
          </a:bodyPr>
          <a:lstStyle>
            <a:lvl1pPr defTabSz="915988" eaLnBrk="1" hangingPunct="1">
              <a:defRPr sz="1200" i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31C2C6F-0293-3E41-8908-825DA1E6DC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702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3" rIns="91440" bIns="45723" numCol="1" anchor="t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 i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2CAC65D1-8FE9-0494-3018-FC05BBAC0C6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702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3" rIns="91440" bIns="45723" numCol="1" anchor="b" anchorCtr="0" compatLnSpc="1">
            <a:prstTxWarp prst="textNoShape">
              <a:avLst/>
            </a:prstTxWarp>
          </a:bodyPr>
          <a:lstStyle>
            <a:lvl1pPr defTabSz="915988" eaLnBrk="1" hangingPunct="1">
              <a:defRPr sz="1200" i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0DC6C388-6EAD-380E-1E9E-0C3A796A4D6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377363"/>
            <a:ext cx="29702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3" rIns="91440" bIns="45723" numCol="1" anchor="b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 i="0"/>
            </a:lvl1pPr>
          </a:lstStyle>
          <a:p>
            <a:pPr>
              <a:defRPr/>
            </a:pPr>
            <a:fld id="{32B0B331-10E8-3A4E-A5D2-ED5C201E811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4:49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0 442 24575,'7'-5'0,"0"2"0,-4 1 0,1 2 0,-1-1 0,1 0 0,-1 0 0,0-1 0,1 2 0,-1-2 0,1 2 0,-1 0 0,1 0 0,0 0 0,5 0 0,3 0 0,3 0 0,0 0 0,0-2 0,-3 1 0,-3-2 0,-4 2 0,-2 0 0,0 1 0,1 0 0,1 0 0,0 0 0,2 0 0,3 0 0,2 0 0,3 0 0,0 0 0,-4 0 0,0 0 0,-1 0 0,-2 0 0,6 0 0,-2 0 0,3 0 0,7 0 0,3 0 0,7 0 0,0 0 0,0 0 0,0 0 0,7 0 0,2 0 0,8 0 0,7 0 0,-5-5 0,5 4 0,-7-7 0,-8 7 0,-9-4 0,-9 5 0,-8-2 0,0 1 0,0-1 0,0 2 0,0 0 0,0 0 0,1 0 0,-1 2 0,7-1 0,10 1 0,9-2 0,8 0 0,0 0 0,7 0 0,17-8 0,-19 5 0,7-5 0,-37 5 0,-1 3 0,-1-2 0,10 2 0,10 0 0,14 0 0,9 0 0,10 0 0,15 0-602,-37 2 0,1 2 602,5-1 0,0 1 0,4 0 0,0-1 0,2 1 0,1-2 0,-7-1 0,0-2 0,3 1 0,-1 0 0,-6 0 0,-1 0-152,0 0 0,-1 0 152,31 0 0,-11 0 0,-16-4 0,-16 3 0,20-3 1185,-24 4-1185,17 0 323,-15 0-323,-5 0 0,13 0 0,9 0 0,19-6 0,17-1-453,-43 1 0,1 0 453,4 2 0,-1 1 0,-2-3 0,-1 1 0,4 4 0,-1 0 0,46-10 0,-7 10 0,-2-5-18,-15 6 18,-9 0 0,-10 0 0,-7 0 0,0 5 0,-1-4 905,1 3-905,0-4 0,0 1 0,2-2 0,26-4 0,-17 5 0,-1-1 19,16-9-19,-2 8 0,-15-2 0,-9 4 0,-10 0 0,1 0 0,-6 0 0,12 0 0,-4 0 0,22 0 0,3 0 0,15 0 0,8 0-818,2 0 818,-39 0 0,1 0 0,0 0 0,1 0 0,6-3 0,1 0 0,-2-1 0,-2 0 0,1-2 0,-2 0 0,35-2-156,-11 3 156,-16 0 0,-6 4 0,4-4 0,-5 5 0,16 0 0,0 0 0,9 0 238,7 0-238,2 5 0,-39-4 0,0 0 0,-2 2 0,0-1 0,6-1 0,0-2 0,-6 1 0,-1 0 0,4 0 0,-1 0 0,39 0 0,5 0 0,-5-5 0,0 3 0,-10-8 0,-1 4 5,-14-1-5,14 2 0,-6 5 0,-6 1 0,3-2 0,-16-2 0,1 1-514,19 1 0,0 0 514,-17-2 0,-3 0 0,-6 3 0,1 0 0,5 0 0,2 0 0,0 0 0,0 0 0,5 0 0,0 0 0,-1 0 0,1 0 0,-1 1 0,0-2 0,-4-1 0,0-1 0,-4 0 0,1-1 0,1-3 0,2 1 0,0 2 0,0 1 0,1 0 0,0 0 0,3 0 0,0 0 0,-8 3 0,0-1 0,3-2 0,1 0 0,3 2 0,1 2 0,1 2 0,2 0 0,5-2 0,0 0 0,-7 2 0,-1 0 0,-3-3 0,-1 0 0,-2 0 0,2 0 0,21 0 0,2 0 0,-16-3 0,-1 0 0,17-1 0,-2 1 0,-24 0 0,-3-1 0,48-7 0,-44 7 0,2 0 0,-3-2 0,0 0 0,3-1 0,0 1 0,0 2 0,-1 1 0,36-8 0,-33 10 0,0 1 0,-8-3 0,-1 0 0,10 3 0,2 0 0,-1 0 0,0 0 0,-4 0 0,2 0 0,5 0 0,1 0 0,-4 1 0,1-2 0,7-1 0,1-2 0,-4 1 0,1-1 0,2-2 0,0-2 0,-7 2 0,-1-1 0,-3 1 0,-1 0 0,-4-1 0,-2 1 0,48-1 0,-25-2 0,1 1 0,-20 7 0,0-1-32,17-4 1,-3 1 31,20 10 0,-7-3 0,-1 3 0,8 0 0,-6 2 0,-1 5 145,-10-6-145,-15-1 1033,-2-5-1033,-14 0 0,-10 0 0,-14 0 644,-9 0-644,-4 0 0,-1-1 0,-1 0 0,-1 0 0,0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07.4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1671 17 24575,'-9'0'0,"1"0"0,-3 0 0,0 0 0,-19 0 0,-4 0 0,-7 0 0,1-4 0,1 3 0,5-2 0,-5-1 0,7 3 0,-8-2 0,-1 3 0,-15 0 0,-17 5 0,-12-4-473,33 5 1,-2 0 472,0-5 0,-1-1 0,-3 3 0,0 0 0,0-3 0,0 0 0,-1 0 0,2 0 0,2 0 0,1 0-175,-45 5 175,16-4 0,10 5 0,22-6 0,12 0 0,20 0 0,10 0 233,7 0 1,1 0 0,3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9:05.7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24575,'7'0'0,"-1"0"0,-2 0 0,1 0 0,4 0 0,2 2 0,4 1 0,0 4 0,0-1 0,0 1 0,1-2 0,-1 0 0,0 0 0,0 0 0,-4 0 0,3-3 0,-2 0 0,3-2 0,0-3 0,0 3 0,8-6 0,1 5 0,16-2 0,-7 3 0,7 0 0,-8 0 0,-8 0 0,-1 0 0,-12 1 0,0 0 0,-4 0 0,-1-1 0,5 0 0,0 0 0,1-1 0,2-2 0,5-3 0,5 3 0,1-3 0,-3 6 0,-7-2 0,0 2 0,1 0 0,-1 0 0,7 0 0,-5 2 0,6-2 0,-8 3 0,0-3 0,0 0 0,0 0 0,7-3 0,-5 1 0,4-3 0,-5 2 0,-1 1 0,7 2 0,3 0 0,7 0 0,0 3 0,7 2 0,2 0 0,8 4 0,0-8 0,-8 3 0,6-4 0,-13 0 0,5 0 0,-7 0 0,-7 0 0,-7 0 0,-7 0 0,-4 0 0,-2 0 0,2 0 0,1 0 0,0 0 0,0 0 0,-2 0 0,3 2 0,3 1 0,10 0 0,-5-1 0,6-2 0,-8-2 0,0 1 0,0-3 0,0 1 0,0 0 0,0-1 0,8 3 0,2-1 0,14 2 0,10 0 0,16 0 0,10 5 0,8 2 0,-1 5 0,8 0 0,-26-8 0,1-2 0,-11-1 0,0-2 0,8-3 0,-3-3 0,14-9 0,-17-5 0,-7 1 0,-8 6 0,-1-3 0,-8 9 0,7-5 0,2 4 0,8 4 0,0 0 0,0 10 0,-8-1 0,-1 5 0,-9-1 0,1-3 0,0-2 0,-7-5 0,-3-1 0,-10-1 0,0-2 0,-7 2 0,2-1 0,-2 2 0,-1 1 0,2 1 0,-1 1 0,2 0 0,-1 0 0,-1 1 0,-2-1 0,0 2 0,1 0 0,-1-2 0,1 1 0,1-1 0,0 2 0,6 1 0,0 1 0,4-1 0,0 1 0,0-3 0,8 1 0,-6-2 0,2 0 0,-9-2 0,-3 1 0,0-3 0,-2 2 0,0 1 0,-1-1 0,-1 2 0,0-2 0,1 2 0,-1 0 0,1 2 0,1-2 0,0 2 0,2-2 0,0 0 0,-2 0 0,-2 0 0,-1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9:07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24575,'12'12'0,"-2"-2"0,0 4 0,-2-3 0,-1-1 0,0-1 0,-4-6 0,1 1 0,1-1 0,-2 0 0,2 1 0,2 4 0,-2-1 0,4 3 0,-1 1 0,-2-4 0,0 2 0,-3-4 0,1-1 0,-1-2 0,1-1 0,1-2 0,0-3 0,2-1 0,1-6 0,7-4 0,-1 1 0,1-1 0,-4 7 0,-5 3 0,0 0 0,-1 1 0,-2 3 0,2-3 0,0 3 0,6-6 0,0 0 0,4-3 0,0 0 0,-3 3 0,-3 1 0,-6 4 0,-1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9:08.5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24575,'11'5'0,"0"4"0,-2 2 0,7 8 0,-4-3 0,4 3 0,-7-7 0,-3-3 0,-1-4 0,-1-4 0,-1 1 0,1-2 0,-1 2 0,0-1 0,1 1 0,-1 0 0,1-2 0,-1 0 0,0-2 0,1 0 0,-1-1 0,1 0 0,-1-1 0,1 2 0,-1-1 0,0 1 0,-1-1 0,1-1 0,1 0 0,0 0 0,1-3 0,-2 2 0,0 0 0,2 0 0,-1 1 0,1 1 0,-1-1 0,-1 2 0,2-1 0,0 2 0,1-3 0,0 1 0,-2-2 0,1 1 0,-3 1 0,-1 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9:10.3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24575,'7'1'0,"0"0"0,-4 2 0,2 0 0,1 1 0,0 2 0,0 0 0,-1 1 0,-2 0 0,1-2 0,-1 0 0,0-3 0,1-1 0,-1 1 0,1-2 0,-1 3 0,2-1 0,0 3 0,2 0 0,0 2 0,-1 4 0,-1-4 0,-1 2 0,0-4 0,-2-1 0,1-1 0,-3 1 0,3-2 0,-1 1 0,1-2 0,1 3 0,-1 1 0,1-1 0,-1 1 0,1-5 0,-3 0 0,2-2 0,-1-1 0,2 1 0,-2-2 0,1 2 0,-3-1 0,3 3 0,-1-3 0,1 0 0,1-3 0,2-4 0,-1-2 0,2-3 0,-2 4 0,-1 0 0,-1 6 0,1 0 0,-1 2 0,1-1 0,-1 1 0,0-2 0,1 1 0,-1-2 0,1 2 0,-2 0 0,-1 3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9:11.9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1 218 24575,'7'2'0,"1"1"0,-4 0 0,1 3 0,-1 1 0,0-1 0,3 4 0,-3-4 0,0 2 0,0-4 0,-1-1 0,1 1 0,-1-2 0,1 1 0,-1-3 0,-1 3 0,1-3 0,-3 3 0,2-1 0,-1 2 0,1-1 0,0 2 0,0 4 0,-1-1 0,0 1 0,0-4 0,1-2 0,0-1 0,1 1 0,-1-1 0,1 2 0,-1 0 0,1 0 0,-1 1 0,0-4 0,1 0 0,-1-3 0,3 2 0,-2 0 0,6 2 0,8-1 0,15-3 0,17-9 0,9-5 0,10-17 0,-7-2 0,3-17 0,-14 2 0,-6-4 0,-8 7 0,-15 14 0,-6 11 0,-10 13 0,-3 7 0,-2 3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9:13.8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24575,'0'9'0,"0"-1"0,0-1 0,1 0 0,0 3 0,2 2 0,0 3 0,4 7 0,-1 3 0,3 14 0,0 2 0,1 8 0,0 7 0,0-5 0,-1-2 0,0-10 0,-2-14 0,-3-6 0,0-10 0,-4-7 0,2-3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9:14.7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24575,'20'79'0,"-3"-9"0,-9-38 0,3 0 0,-3-7 0,4-3 0,-7-10 0,1-2 0,-4-3 0,1 0 0,-2 0 0,0 0 0,-1-1 0,0 1 0,2-1 0,-2 0 0,2-1 0,-1 2 0,1 0 0,2 4 0,0 0 0,-1 0 0,1 0 0,-2-7 0,0-3 0,-1-11 0,-1 6 0,0-6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9:15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24575,'5'9'0,"0"1"0,-1-6 0,-1 1 0,1 0 0,0 4 0,-1-2 0,1 4 0,-2-4 0,0 0 0,-1-1 0,0 5 0,4 8 0,0 13 0,4 9 0,1 8 0,0 15 0,7 3 0,0 8 0,5-9 0,-7-18 0,-3-16 0,-6-13 0,-2-11 0,-2-7 0,-1-11 0,-1-8 0,0 5 0,0-1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9:16.5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24575,'8'14'0,"0"8"0,-2-5 0,0 6 0,-2-12 0,0-2 0,0-4 0,-1-1 0,-1-1 0,1 2 0,-2 4 0,2 2 0,0 4 0,3 8 0,1 2 0,-2-1 0,0-5 0,-5-10 0,0-6 0,-2-1 0,-1-2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9:17.5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76 24575,'56'0'0,"2"0"0,23-6 0,-12 5 0,12-5 0,-16 1 0,-7 0 0,-1-6 0,-24 4 0,-6 0 0,-17 5 0,-4 0 0,-1 2 0,-2 0 0,0 0 0,2 0 0,1 0 0,1 2 0,3 0 0,9 8 0,13-2 0,17 5 0,9-8 0,15 0 0,9-10 0,-12-1 0,1-9 0,-37 4 0,-8-2 0,-17 6 0,-4 2 0,-1 2 0,-3 1 0,1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08.5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420 4 24575,'-11'-2'0,"2"0"0,2 2 0,0 2 0,0-2 0,-4 4 0,0-4 0,-4 5 0,0-2 0,0 2 0,-8 5 0,-1 1 0,-8 5 0,-8 5 0,-1-2 0,0 4 0,1-6 0,16-3 0,5-5 0,9-2 0,4-4 0,1 1 0,3-1 0,-1 0 0,3 1 0,-2 1 0,2-1 0,0 1 0,0-2 0,0 0 0,2 1 0,0-1 0,3 2 0,-1 0 0,2 1 0,-1 0 0,2 0 0,2 4 0,-2-2 0,2 6 0,-2-3 0,0 5 0,0-1 0,-1 0 0,3 7 0,-4-5 0,3 6 0,-2-8 0,1-4 0,-2-2 0,-1-4 0,3-1 0,-2-1 0,2 1 0,3-3 0,2 3 0,10 0 0,3-1 0,14 5 0,-5-3 0,5 0 0,-7 2 0,0-6 0,0 6 0,-7-6 0,-3 3 0,1-4 0,-6 2 0,5-1 0,-7 1 0,0-2 0,0 2 0,-3-1 0,-2 2 0,-3-2 0,0 2 0,-2-3 0,0 3 0,-1-2 0,-2 0 0,-1-1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9:18.5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35 24575,'12'4'0,"8"2"0,5 0 0,14 3 0,3 0 0,6 1 0,9 0 0,1-4 0,7-2 0,1-4 0,0-4 0,-1-3 0,-7-3 0,-9 1 0,-9 3 0,-9 3 0,-6 3 0,-6 0 0,-9 0 0,-3 0 0,-1 0 0,0 1 0,-1 1 0,13 0 0,11 0 0,19-2 0,18-6 0,1 0 0,7-10 0,-9-1 0,-28 5 0,-8 2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23:33.81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21 24575,'10'-7'0,"0"-1"0,-6 6 0,-1-1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23:36.9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4984 1 24575,'-9'1'0,"1"1"0,3 1 0,0 1 0,-2 1 0,-8 8 0,-16 19 0,-3 3 0,-2 4 0,-29 33-691,18-20 0,0 2 691,11-10 0,2 1 0,-2 3 0,0 2 0,-1 5 0,2 2 0,1 2 0,2 1 0,-2 1 0,1 0 0,2 2 0,1-1 0,1-2 0,0-2 0,4-6 0,-1-1-204,1 0 0,0-2 204,-17 28 0,7-9 0,11-19 0,12-21 0,5-12 1353,9-11-1353,20-3 437,23 0-437,38-8 0,-31 1 0,4-3-687,10-4 0,1-3 687,1-2 0,-1 0 0,0 0 0,-1 0 0,-7 1 0,-2 0 0,35-8 0,-34 6 0,-24 4 0,-25 8 0,-4-1 0,0 2 1374,0-2-1374,10-7 0,8-9 0,9-10 0,11-1 0,-3 0 0,-3 7 0,-14 8 0,-8 6 0,-12 8 0,0 5 0,-11 16 0,-16 29 0,-26 35-1021,17-22 0,-2 4 1021,-8 6 0,-3 3 0,-2 5 0,-2 2-1127,0 0 0,0-1 1127,-3 1 0,1-1 0,5-3 0,2-1-697,3 0 0,1-1 697,7-8 0,1-1-259,3-6 0,2-2 259,6-8 0,1-3 1580,-13 23-1580,14-18 2208,7-10-2208,6-14 1703,3-6-1703,2-9 717,2-3-717,-2 0 0,0 0 0,-1 0 0,1 0 0,-1-1 0,2 1 0,0 0 0,5 4 0,27 8 0,39 9 0,-4-11 0,9-2-1300,-12-6 1,5-2 0,3-2 1299,19-1 0,4-2 0,5-2-1183,-13-3 1,4-1 0,1-1 0,0 0 1182,1 1 0,1 0 0,0 0 0,-1-1 0,2-1 0,-1 0 0,0 0 0,-5 1-555,12-1 0,-5 1 0,-5 1 555,12 0 0,-11 0 0,-30-2 0,-8 2 0,-4 3 2395,-41 2-2395,-30 13 0,-27 9 0,-41 12 1699,33-13 0,-4 0-1699,-13 5 0,-3 2 0,-2 2 0,-2 1 99,-7 3 0,0 1-99,-1 2 0,0 1 0,3-3 0,1 0 0,4 1 0,2 2-581,12-3 0,4 2 581,5-2 0,3 1 0,5 2 0,3 1-286,4 1 1,1 1 285,4-5 0,1 2 0,2 4 0,2 0 0,2-3 0,1 0 0,-25 40 0,1-2 0,8-15 1395,1-1-1395,1-7 0,1-1 0,-2 8 0,-6-4 0,2 12 0,-2-12 0,6 4 2362,8-10-2362,1-1 1410,13-9-1410,1-3 774,11-14-774,2-7 93,6-9-93,3-4 0,7-3 0,10-4 0,8 1 0,7-2 0,-11 3 0,-3 0 0,-16 1 0,-1 3 0,-5 5 0,-3 2 0,-3 12 0,-1 9 0,-7 24 0,5 11 0,-4 16 0,0-1 0,4 1 0,-9-1-452,4 1 452,-11-1 0,-7 8 0,15-44 0,-2 0 0,-1 1 0,-1 0 0,-24 38 0,1-7 0,9-17 0,6-3 0,13-9 0,6 0 0,9 0 0,4-8 0,5-2 452,3-14-452,-1-8 0,-2-8 0,-2-6 0,-2-1 0,-2 3 0,-5 2 0,-8 19 0,-14 18 0,-30 33-895,23-30 0,-2 3 895,-9 11 0,-1 1 0,2 3 0,2 1 0,-1 2 0,2 1 0,7-2 0,3 1 0,-1-1 0,2 0-581,5-4 0,1 0 581,3-4 0,0-2-180,2-6 0,0-3 180,-15 35 0,4-18 0,1-9 1644,-4-4-1644,4-7 1248,4-10-1248,11-13 420,11-13-420,2-5 0,1-3 0,-7 1 0,-11 12 0,-23 12 0,-20 20 0,23-15 0,-2 1-561,-5 2 0,-1 3 561,-2 5 0,0 1 0,-2-3 0,-2 1 0,-3 5 0,0 1-740,0-3 1,-1 0 739,0 0 0,1 1 0,3-2 0,1-1-323,4-5 1,2-2 322,5-3 0,3-2 0,-25 20 0,18-14 999,15-5-999,15-15 1509,1-1-1509,8-9 738,-3 0-738,-1 0 0,-5-1 0,1 0 0,0 0 0,0 0 0,0 0 0,0 1 0,4-4 0,2 1 0,5-5 0,3-1 0,5-6 0,10-18 0,23-31 0,-13 13 0,2-3-546,7-9 0,0-1 546,-5-1 0,-2 0 0,-5 11 0,-3 3 0,4-28 0,-16 32 0,-4 11 0,-4 18 0,-2 3 0,-1 4 1092,1 2-1092,-1 1 0,1 0 0,1 2 0,0-1 0,1-1 0,2-7 0,5-16 0,8-16 0,3-10 0,4-5 0,-7 22 0,-2 8 0,-13 25 0,-22 19 0,-25 21 0,8-8 0,-5 0-916,-12 6 0,-4 0 916,-9 4 0,-3 0-1135,-6-1 0,-2-2 1135,-6 1 0,0-1 0,6-6 0,2-1-450,7-3 0,4-2 450,12-3 0,7-3 0,-5 2 0,24-6 1521,27-12-1521,4-1 2356,1 1-2356,2-3 1125,-3 3-1125,3-4 0,-1 3 0,3-1 0,0 0 0,2-1 0,0-1 0,0 0 0,-2 0 0,0 0 0,-1 2 0,-1 0 0,-1 3 0,0 4 0,-2 2 0,-8 12 0,-13 11 0,-17 13 0,-12 3 0,-7 0 0,10-12 0,1-3 0,13-8 0,10-8 0,9-5 0,7-7 0,0-1 0,0 0 0,-3 1 0,2 0 0,-6 3 0,-5 1 0,2 0 0,-6-1 0,12-3 0,2-3 0,4-1 0,2-1 0,1-2 0,2-10 0,14-11 0,-9 7 0,8-4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25:32.13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162 0 24575,'0'8'0,"0"-2"0,0-3 0,0 1 0,0-1 0,0 1 0,0-1 0,0 1 0,0-1 0,0 0 0,0 1 0,0-1 0,0 1 0,0-1 0,0 1 0,0-1 0,0 0 0,0 1 0,0-1 0,0 1 0,0-1 0,0 0 0,0 1 0,0-1 0,0 1 0,0-1 0,0 2 0,0-1 0,0 1 0,0 0 0,0-1 0,0 1 0,0-2 0,0 0 0,0 1 0,0-1 0,0 1 0,0-1 0,0 1 0,0-1 0,0 2 0,0 0 0,0 2 0,0-2 0,0 2 0,-2-2 0,2 0 0,-2 2 0,1-3 0,1 1 0,-2-2 0,2 1 0,0-1 0,0 0 0,0 1 0,0-1 0,0 1 0,0-1 0,0 1 0,0-1 0,0 0 0,0 2 0,0-1 0,0 3 0,0-4 0,0 4 0,0-3 0,0 1 0,0 0 0,0-2 0,0 2 0,0-1 0,0-1 0,0 1 0,0-1 0,0 2 0,0 0 0,0 2 0,0 0 0,0 0 0,0 0 0,0-1 0,0 1 0,0 0 0,0-2 0,0 0 0,0-1 0,0-1 0,0 1 0,0-1 0,0 1 0,0-1 0,0 0 0,0 2 0,0 1 0,0 0 0,0 1 0,0 0 0,0 0 0,2 3 0,-2-4 0,1 2 0,-1-5 0,0 1 0,0-1 0,0 1 0,0-1 0,0 1 0,0-1 0,0 0 0,0 1 0,0 1 0,0 0 0,0 2 0,0 0 0,0 3 0,0 2 0,0-1 0,2 0 0,-2-6 0,2 0 0,-2-2 0,0 1 0,0-1 0,0 1 0,0-1 0,0 0 0,0 1 0,0-1 0,0 2 0,0 1 0,0 0 0,0 1 0,0 0 0,0-2 0,1 2 0,0-3 0,0 1 0,-1-2 0,0 0 0,0 1 0,0-1 0,2 1 0,-2-1 0,2 1 0,-2 1 0,0 0 0,1 2 0,0 0 0,0-1 0,-1 0 0,0-1 0,0-2 0,0 0 0,0 1 0,0-1 0,2 2 0,-2-1 0,2 1 0,-2 0 0,0-1 0,0 1 0,0-2 0,0 2 0,0-1 0,0 1 0,0 0 0,0-1 0,1 1 0,-1-1 0,3 2 0,-2-1 0,0 0 0,1-2 0,-2 1 0,2-1 0,-2 1 0,0-1 0,0 1 0,1-1 0,0 0 0,0 1 0,-1-1 0,0 2 0,0 1 0,0 0 0,0 1 0,0 0 0,0-2 0,0 2 0,0-3 0,0 2 0,-1-2 0,0 1 0,0-2 0,1 1 0,0 1 0,0-2 0,0 2 0,0 0 0,0 1 0,0 1 0,0-1 0,0 1 0,1 0 0,0 4 0,0 0 0,3 12 0,-1-6 0,1 20 0,2-11 0,-2 14 0,1-16 0,2 6 0,-6-5 0,4-1 0,-4-1 0,1-5 0,0-6 0,-2 2 0,2-9 0,-2 0 0,0-2 0,0 1 0,0 1 0,0 0 0,0 2 0,0 3 0,0 2 0,0-1 0,0 0 0,1-4 0,0-1 0,0 1 0,-1-1 0,0-1 0,0 0 0,2 0 0,-2 5 0,4 2 0,-1 3 0,-1 7 0,4 3 0,-5 7 0,3 0 0,-2-8 0,-2-1 0,3-12 0,-3-2 0,0-2 0,1-2 0,-1 0 0,2 0 0,-2-1 0,0 1 0,0 0 0,0 2 0,0 0 0,0 3 0,2 2 0,-1 3 0,3-4 0,-4 3 0,1-6 0,2 6 0,-3-6 0,5 6 0,-5-2 0,2 3 0,2 7 0,-3 3 0,2-1 0,-3 6 0,0-5 0,0 7 0,0-1 0,0 1 0,3-7 0,-3 5 0,3-13 0,-3 5 0,2-6 0,-2-5 0,3-1 0,-3 1 0,0-3 0,0 2 0,0 1 0,0 0 0,0 1 0,0 2 0,0-3 0,0 4 0,0-3 0,0 2 0,0-6 0,0 2 0,0-3 0,0-2 0,0 2 0,0-3 0,0 2 0,0-2 0,0 2 0,0-2 0,0 3 0,0-2 0,0 2 0,0 0 0,0-1 0,0 5 0,0 0 0,0 4 0,0-4 0,0-1 0,0-3 0,0 0 0,0 0 0,0-1 0,0 1 0,0 0 0,0 4 0,0 0 0,0 0 0,-2 0 0,2-4 0,-2 3 0,2-2 0,0 6 0,0-6 0,0 3 0,0-1 0,-1-2 0,0 2 0,0 0 0,1-2 0,0 5 0,-2-5 0,2 6 0,-2-2 0,0 3 0,1 0 0,-1 0 0,0 0 0,1-3 0,-1 2 0,2-7 0,0 4 0,0-4 0,0 0 0,0 0 0,0-2 0,0 1 0,0 0 0,0 0 0,0 1 0,-1 3 0,0-2 0,-2 2 0,3-3 0,-2-2 0,2 1 0,0-2 0,0 3 0,0-2 0,0 2 0,0-2 0,0 2 0,0-2 0,0 2 0,0 0 0,-1-1 0,0 5 0,0-3 0,-1 6 0,1-6 0,-1 2 0,2-3 0,0 0 0,0 0 0,-2 3 0,2-3 0,-2 3 0,2-3 0,0 0 0,0 0 0,-1-1 0,1 1 0,-2 0 0,2-2 0,0 2 0,0-3 0,-1 1 0,0-2 0,0 0 0,1 1 0,0-1 0,0 1 0,0-1 0,0 1 0,0-1 0,0 0 0,0 1 0,0-1 0,0 1 0,0-1 0,-2 1 0,2-1 0,-2 0 0,2 1 0,0-1 0,0 1 0,0-1 0,0 1 0,0-1 0,-1 0 0,0 1 0,-2-1 0,3 2 0,-3-1 0,2 2 0,0-2 0,-1 1 0,2 0 0,-1-1 0,-1 1 0,2-2 0,-2 1 0,2-1 0,-1 1 0,0-1 0,0 0 0,1 1 0,-2-1 0,2 1 0,-2-1 0,2 1 0,0-1 0,-1 2 0,0-1 0,0 1 0,1 0 0,-2-2 0,2 2 0,-2 0 0,1-1 0,1 1 0,-4 0 0,4-1 0,-1 2 0,-1-2 0,2 2 0,-2 0 0,2 1 0,0 0 0,0-1 0,-1 1 0,0 0 0,0 0 0,1 0 0,0 0 0,-2-1 0,2 0 0,-3 0 0,2-2 0,0 2 0,1-2 0,0 3 0,0-2 0,0 0 0,0 2 0,-2-3 0,2 2 0,-2-2 0,2 1 0,0 0 0,0-1 0,-1 1 0,-1-2 0,-1 2 0,1 0 0,0 2 0,2 4 0,-1-4 0,0 8 0,-2-4 0,2 0 0,-1 4 0,2-4 0,-3 4 0,3-3 0,-4-2 0,4-3 0,-2 0 0,1-2 0,0 0 0,0-2 0,1 1 0,-2-1 0,2 2 0,-2-1 0,2 1 0,0-2 0,0 2 0,0-1 0,0 1 0,0-2 0,0 1 0,-1-1 0,1 1 0,-2-1 0,0 1 0,2 1 0,-1 0 0,1 2 0,0 0 0,-2-1 0,2 1 0,-2 0 0,1 0 0,0 0 0,0 0 0,-1-1 0,2 3 0,-3-3 0,2 0 0,0-3 0,1 1 0,0-1 0,0 1 0,-2-1 0,2 1 0,-2-1 0,2 0 0,-1 1 0,1-1 0,-2 1 0,2-1 0,-1 1 0,0-1 0,0 0 0,1 1 0,0-1 0,0 1 0,0-1 0,0 0 0,0 1 0,0 1 0,0-1 0,0 2 0,-2-2 0,0 2 0,0-2 0,-1 3 0,3-2 0,-2 0 0,1 2 0,0-3 0,0 2 0,-1-1 0,2 2 0,-1 0 0,1 0 0,0-2 0,0 0 0,0 0 0,-2-1 0,2 1 0,-2-2 0,1 2 0,0-1 0,0 2 0,1-2 0,-2 1 0,2 0 0,-3-1 0,2 1 0,0-2 0,1 2 0,0-1 0,0 1 0,-2 0 0,2 0 0,-3 2 0,3 0 0,-4 0 0,4 0 0,-3 0 0,1-1 0,0 1 0,1 0 0,1 0 0,0-2 0,0 0 0,0-1 0,0-1 0,0 0 0,-2 1 0,2-1 0,-2 1 0,2-1 0,-1 1 0,0-1 0,0 0 0,-1 1 0,2 1 0,-3-1 0,3 1 0,-2-1 0,2 0 0,-1 1 0,0-1 0,0-1 0,1 0 0,0 1 0,0 1 0,0-1 0,-2 1 0,2-2 0,-2 2 0,2-1 0,-1 2 0,0-2 0,0 1 0,-1-2 0,2 1 0,-2-1 0,2 1 0,0-1 0,-1 1 0,0 0 0,0 0 0,1 1 0,0-1 0,0-1 0,0 0 0,-2 1 0,2-1 0,-2 1 0,2-1 0,0 1 0,0-1 0,-1 0 0,1 1 0,-2 1 0,2-1 0,-1 1 0,0-2 0,0 2 0,1-1 0,0 1 0,0-2 0,0 0 0,0 1 0,0-1 0,0 1 0,0-1 0,0 1 0,0-1 0,0 0 0,0 1 0,-2-1 0,2 2 0,-2 1 0,1 0 0,0 5 0,0 0 0,1 1 0,-2 2 0,1-6 0,-1 2 0,2-3 0,0-2 0,0 2 0,0-3 0,0 1 0,0-2 0,-2 0 0,2 1 0,-2 1 0,2 0 0,0 6 0,0-4 0,-1 4 0,0-4 0,0-2 0,1 2 0,0-4 0,0 2 0,0-1 0,0-1 0,0 2 0,0 0 0,0 2 0,-2 0 0,2 0 0,-2 3 0,2 2 0,0-1 0,0 0 0,-1-4 0,1 0 0,-3-1 0,2 1 0,0 0 0,1 0 0,0 0 0,0 0 0,0-2 0,0 1 0,-2-2 0,2 1 0,-2 0 0,2-1 0,0 1 0,0-2 0,0 1 0,0-1 0,0 1 0,0-1 0,0 0 0,0 1 0,0-1 0,0 1 0,0-1 0,0 0 0,-1 1 0,0-1 0,0 1 0,1-1 0,0 1 0,0-1 0,0 0 0,0 1 0,0-1 0,0 1 0,0-1 0,0 1 0,0-1 0,0 2 0,-2-1 0,2 1 0,-2-2 0,2 0 0,0 1 0,0-1 0,0 1 0,0-1 0,-1 1 0,0-1 0,0 0 0,1 2 0,0 1 0,0 1 0,0-1 0,0 1 0,0-1 0,0-1 0,0-2 0,-2 0 0,2 1 0,-1-1 0,1 1 0,0-1 0,0 0 0,0 1 0,0-1 0,0 1 0,0-1 0,0 1 0,0 1 0,0 0 0,0 2 0,0-2 0,0 1 0,0-2 0,0 1 0,0 0 0,0-1 0,0 2 0,0-2 0,0 3 0,0-3 0,0 2 0,0-1 0,1 2 0,-1 4 0,2 0 0,-2 4 0,0 0 0,0 0 0,0 0 0,0 1 0,0-5 0,0-1 0,0-3 0,0 0 0,0-1 0,0-2 0,0 0 0,0-1 0,0 1 0,0-1 0,0 1 0,1-1 0,0 2 0,0 0 0,-1 2 0,0-2 0,0 2 0,0-3 0,0 2 0,0-1 0,2 1 0,-2-1 0,2-2 0,-2 1 0,0-1 0,0 0 0,0 1 0,1 1 0,0 0 0,2 2 0,-3 0 0,3 0 0,-2 0 0,2 3 0,-2 1 0,1 1 0,0 2 0,1-3 0,2 5 0,-2-5 0,1 3 0,-3-6 0,3 2 0,-2-4 0,0 0 0,1-2 0,-3 2 0,1 0 0,1-1 0,-2 0 0,2-1 0,-2-1 0,0 0 0,0 1 0,1-1 0,0 1 0,2 1 0,-1-2 0,0 4 0,1-3 0,-3 2 0,3-1 0,-2 2 0,0 0 0,1 0 0,-2 3 0,1-2 0,-1 3 0,3-1 0,-1-2 0,2 3 0,-1-5 0,1 5 0,0-3 0,0 2 0,0 1 0,1 0 0,1 7 0,-3-6 0,1 6 0,-2-11 0,0 4 0,-1-6 0,1 0 0,-2-1 0,2-1 0,-2 0 0,3-1 0,-3 1 0,2-1 0,-1 2 0,0-1 0,2 1 0,-17-38 0,-4-11 0,-16-36 0,5 6 0,11 31 0,8 15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25:41.70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7713 1 24575,'0'11'0,"0"-2"0,-2-2 0,2 0 0,-3 0 0,1-2 0,-1 2 0,-1-2 0,1 2 0,-1 0 0,1 0 0,-1-1 0,1 1 0,-1 4 0,0 0 0,-1 4 0,-1 0 0,2-3 0,-1 2 0,2-6 0,-1 2 0,-1 1 0,0-3 0,1 2 0,-1-3 0,1-2 0,1 0 0,0-1 0,-1-1 0,1 0 0,1 1 0,-1-1 0,1 1 0,-2 1 0,1 0 0,0 2 0,-2 0 0,-1 0 0,0-1 0,-5 3 0,3-2 0,-6 3 0,5 0 0,-6 1 0,6 0 0,-1-3 0,3-1 0,1 0 0,2 0 0,0-2 0,2 2 0,-1-4 0,1 2 0,-1 0 0,-1-1 0,1 2 0,0-2 0,-2 3 0,-1-2 0,-1 2 0,1-2 0,-1 0 0,1-1 0,2 1 0,0-2 0,1 2 0,-1-1 0,1-1 0,-1 1 0,1-1 0,0 2 0,-2 0 0,-1 2 0,-1 0 0,1 0 0,-1 0 0,0-2 0,0 0 0,2-2 0,0 1 0,1-1 0,1 1 0,0-1 0,-1 0 0,1 1 0,-1-1 0,-1 1 0,2-1 0,-4 1 0,2-1 0,-2 2 0,-4-1 0,0 5 0,-4-4 0,0 2 0,0 1 0,0-3 0,3 2 0,2-3 0,4-1 0,1 1 0,0-1 0,2 1 0,-2-1 0,0 0 0,-1 2 0,0 1 0,-1 1 0,-4 1 0,3-1 0,-12 7 0,10-5 0,-11 5 0,13-7 0,-2 1 0,3-1 0,2-2 0,0 0 0,3-1 0,-1-2 0,3 1 0,-3-1 0,1 2 0,-2 2 0,-1 1 0,0 0 0,-2-1 0,-1 5 0,1-3 0,-3 6 0,3-6 0,-2 2 0,4-3 0,0 0 0,0 3 0,1-4 0,-1 3 0,4-5 0,-2 1 0,1 0 0,-2 0 0,1 2 0,-1 0 0,1 0 0,-1-2 0,1 2 0,0-4 0,-1 4 0,1-3 0,1 1 0,-1-2 0,1 0 0,-1 1 0,-1 1 0,1-1 0,-1 2 0,-1-1 0,0 2 0,-5 3 0,4-2 0,-2 2 0,5-4 0,-1 0 0,1-1 0,1-2 0,-1 1 0,2-1 0,0 0 0,-1-1 0,2 1 0,-3-1 0,1 2 0,-1-1 0,-1 2 0,1 0 0,-1 2 0,1 0 0,-2 0 0,1 0 0,-1 3 0,1-2 0,0 3 0,0-5 0,1 0 0,1-1 0,1-2 0,-1 1 0,2-1 0,-3 0 0,2 1 0,-2-1 0,1 2 0,-1-1 0,-1 2 0,1 0 0,0 1 0,-1-2 0,1 0 0,-1-2 0,2 1 0,1-1 0,-1 1 0,2-1 0,-3 0 0,3 1 0,-2-1 0,1 2 0,-1-1 0,-2 2 0,1 0 0,-1 1 0,1-1 0,0 1 0,1 0 0,-1-2 0,2 0 0,0-1 0,-1-1 0,2 1 0,-2-1 0,1-1 0,0 1 0,-2-1 0,3 3 0,-3 0 0,1 1 0,-1 0 0,-1-1 0,-1 5 0,1-2 0,-1 2 0,4-3 0,-2-2 0,2 1 0,-2-2 0,3 1 0,-2-1 0,1 0 0,0 2 0,-2 1 0,1-2 0,0 1 0,-1 0 0,1 1 0,-1-2 0,1 1 0,-1-2 0,3 3 0,-3-4 0,2 2 0,0-1 0,-1 1 0,2-1 0,-2 2 0,1-1 0,-1 2 0,0 0 0,-1 0 0,1 0 0,-1 0 0,-1-1 0,0 5 0,2-3 0,-2 2 0,2 1 0,-2-4 0,1 4 0,0 0 0,1-4 0,-3 7 0,1-6 0,-1 6 0,2-6 0,-2 6 0,1-6 0,0 3 0,0-1 0,0 5 0,0 0 0,-1 4 0,0-4 0,0 0 0,0 0 0,0 0 0,0 0 0,0 0 0,0 0 0,2 0 0,-1-3 0,2 2 0,0-6 0,0 6 0,2-6 0,0 2 0,-3 1 0,3-4 0,-3 8 0,3-4 0,0 4 0,-2 0 0,2 0 0,-5 0 0,5 0 0,-3-3 0,3 2 0,0-6 0,0 2 0,0-3 0,0-2 0,0 2 0,0-2 0,0 2 0,0 0 0,-1 3 0,1-3 0,-2 7 0,0-3 0,1 4 0,-1 1 0,2-1 0,0 0 0,0 0 0,0 0 0,0 0 0,0 0 0,0 0 0,0-3 0,0 1 0,0-5 0,0 2 0,0-3 0,0-1 0,0 1 0,0 4 0,0 0 0,0 4 0,0 0 0,2 0 0,-1 1 0,1-1 0,0 0 0,-1 0 0,3 0 0,-1 0 0,1-4 0,-1 4 0,-1-4 0,0 4 0,-2 0 0,3 7 0,-3-5 0,0 5 0,0-7 0,0 7 0,0-5 0,3 13 0,2-5 0,-1-1 0,2-1 0,-2-1 0,-1-5 0,1 6 0,-2-8 0,-2 0 0,3 0 0,-1 0 0,2 8 0,-1 1 0,1 8 0,-4 0 0,3 0 0,-2-8 0,3-1 0,-4-1 0,0-5 0,2 4 0,-2-6 0,6 8 0,-5-6 0,3 6 0,-4-1 0,0 3 0,0-1 0,0-1 0,0-8 0,0 0 0,0 0 0,0-4 0,0 3 0,0-6 0,0 3 0,0-1 0,0 2 0,0 3 0,0 0 0,0 0 0,0 8 0,0-7 0,0 15 0,-3-8 0,1 1 0,-3-5 0,3-9 0,-2 1 0,3-4 0,-1 8 0,2-8 0,0 7 0,-2-2 0,1 3 0,-1 8 0,0-6 0,1 5 0,-3-7 0,1 0 0,-2 0 0,0 0 0,1-3 0,-3 2 0,2-2 0,-3 3 0,3 0 0,-1 7 0,-1 3 0,-1 14 0,-1-5 0,1 5 0,0-7 0,0 0 0,1-7 0,-2-3 0,4-7 0,-9 7 0,5-5 0,-3 5 0,-1 0 0,7-5 0,-4 6 0,0-1 0,2-5 0,-2 6 0,0-8 0,2 0 0,-2 0 0,2 0 0,0-3 0,4-2 0,-1-4 0,1-2 0,2 0 0,1-1 0,-1 1 0,0 1 0,-1 0 0,0 2 0,-1-2 0,1 2 0,-1-4 0,1 4 0,0-2 0,-1 1 0,1-2 0,-1 0 0,1-1 0,-1 2 0,1-1 0,0 1 0,1-2 0,-1 2 0,1 1 0,-2 1 0,1-1 0,-2 0 0,1 0 0,-1 0 0,0 0 0,1 0 0,0 0 0,0-1 0,1 1 0,-1 0 0,1-2 0,-1 1 0,1 0 0,0 0 0,-1 2 0,-1 0 0,1 0 0,-1 0 0,2 0 0,0-1 0,-1 1 0,1-1 0,-1 0 0,1-1 0,-1 1 0,1 0 0,0-2 0,-1 2 0,1 0 0,-1 1 0,-1-2 0,0 1 0,-2 0 0,0 1 0,1-1 0,-1 1 0,0 0 0,0 0 0,-4 6 0,3-6 0,-4 5 0,6-7 0,0-1 0,0 1 0,0 0 0,0-1 0,-1 2 0,-4-1 0,4 1 0,-8 2 0,4 0 0,-1 1 0,-2 1 0,7-5 0,-4 2 0,6-4 0,-2 0 0,3 1 0,-1-1 0,2 1 0,0-1 0,-2 1 0,-4 1 0,-2 1 0,-3 3 0,-1 1 0,-11 9 0,8-7 0,-8 6 0,4-5 0,5-4 0,-6 3 0,8-7 0,0 5 0,0-2 0,4-1 0,0 1 0,4-5 0,0 4 0,0-2 0,1 2 0,-5 1 0,3 0 0,-6 1 0,6-2 0,-1 0 0,4-2 0,2-3 0,1 1 0,-1-1 0,1 1 0,-1 1 0,-1-1 0,1 1 0,0 1 0,-1-2 0,1 2 0,-1-1 0,1-1 0,-1-1 0,1 1 0,1-1 0,-1 1 0,0 1 0,-3 1 0,-1 0 0,-3 3 0,-5 7 0,-2-3 0,-2 2 0,4-5 0,4-4 0,0 2 0,5-4 0,-1 0 0,0 1 0,2-1 0,-2 1 0,2-1 0,-2 2 0,-4 2 0,-7 4 0,-10 8 0,-8 5 0,-7 5 0,3 0 0,-4 0 0,1 1 0,6-7 0,5-4 0,9-8 0,8-4 0,0-2 0,0 0 0,4-1 0,-3 1 0,2 0 0,-3 0 0,0 2 0,0 1 0,0 2 0,-8 2 0,6-1 0,-5 2 0,7-3 0,-8 3 0,6-3 0,-6 3 0,12-4 0,-3 0 0,3 0 0,-3 1 0,-1 0 0,0 0 0,-1 0 0,1 0 0,-7 3 0,-3 0 0,-10 9 0,-1 2 0,-3 5 0,4-6 0,7-3 0,5-8 0,8-2 0,0 0 0,0-2 0,4 0 0,0-2 0,1 3 0,-2-1 0,1 1 0,-3 1 0,2-2 0,-3 2 0,-14 7 0,10-7 0,-10 4 0,14-6 0,3-3 0,-2 4 0,6-5 0,-2 2 0,3-1 0,0-1 0,0 3 0,1-4 0,-1 2 0,-4 2 0,3-3 0,-6 5 0,7-5 0,-4 3 0,4-2 0,0-2 0,-3 3 0,2-2 0,-6 1 0,8-1 0,-2 1 0,5-1 0,0-3 0,-1 2 0,1-1 0,-2 2 0,-1-1 0,0 1 0,-1-1 0,0 1 0,0-3 0,0 2 0,0-1 0,1 2 0,-1-1 0,0 1 0,0-1 0,0 0 0,0-1 0,0 1 0,-10 2 0,-3 5 0,-11 3 0,-9 5 0,-1 0 0,-8 1 0,-15 8 0,-11 2-667,-16 7 667,-1 1 0,9-2 0,18-7 0,16-4 0,17-12 0,9 1 0,12-9 0,0 3 0,6-5 667,-1 1-667,2-1 0,-3 1 0,4 0 0,-4 1 0,3-1 0,-2 2 0,2-1 0,-1 1 0,2-2 0,-1 1 0,1-1 0,-1 2 0,1-1 0,0 2 0,-2 0 0,-8 8 0,-17 11 0,-11 10 0,-21 11 0,-2-1 0,-6 2 0,-1 0 0,7-1 0,3-1 0,20-10 0,3-2 0,23-17 0,3-3 0,8-8 0,1-1 0,-1 1 0,1 0 0,-1 5 0,0-2 0,-1 6 0,1-2 0,0-1 0,1 3 0,-1-2 0,4-1 0,-5 3 0,2-2 0,-2 3 0,0 0 0,-2 0 0,-3 8 0,-1-6 0,-4 13 0,1-6 0,3 1 0,1-3 0,4 1 0,-1 1 0,1 1 0,2-3 0,-2 1 0,5 1 0,-5 1 0,6-3 0,-5-7 0,3-3 0,-1-2 0,0-3 0,3-2 0,-3 0 0,3-1 0,-2-1 0,2 1 0,0 1 0,0 3 0,0 0 0,0 1 0,0 2 0,0 0 0,0 12 0,0 1 0,0 8 0,0-7 0,0-6 0,0-9 0,-2-3 0,2-2 0,-3 0 0,3-1 0,-2-1 0,2 1 0,0-1 0,0 0 0,0 1 0,0 1 0,0 0 0,0 2 0,0 3 0,0 9 0,0-6 0,0 4 0,0-10 0,0-2 0,-1 0 0,0-2 0,0 1 0,1-1 0,0 1 0,0 1 0,0 0 0,0 6 0,0 15 0,0 8 0,-5 14 0,-1 9 0,-4 1 0,-1 7 0,0 9 0,0-7 0,-7 21-588,0-4 588,-7 8 0,6-2 0,2-7 0,6-1 0,-6 1 0,3 7 0,-3-6 0,5 6 0,1-15-3,-1-2 3,2-8 0,-1-6 0,5-3 0,-3-7 0,5-8 588,-5-2-588,5-7 3,-3 0-3,6 8 0,-3-7 0,4 14 0,0-13 0,0 6 0,0-9 0,0 1 0,0-7 0,0-3 0,-2-6 0,1-5 0,-1-1 0,1-4 0,-1-1 0,-2-2 0,1 1 0,-1-1 0,1 0 0,-2 1 0,0-1 0,-2-1 0,2 1 0,-2-1 0,2 2 0,-2-3 0,0 2 0,0-1 0,0 2 0,-3-2 0,-2 1 0,-3-2 0,4 3 0,0-4 0,5 2 0,-1-2 0,-3 0 0,2 0 0,0 0 0,1 0 0,2 0 0,-5-3 0,-2 3 0,-10-2 0,-3 2 0,-7 0 0,0 0 0,0 0 0,8 2 0,5-2 0,8 3 0,5-3 0,-1 0 0,-4 0 0,3 0 0,-6 0 0,-5 0 0,-5 0 0,-1 0 0,-5-4 0,6 3 0,-8-2 0,8 3 0,1 0 0,0 0 0,7 0 0,-7 0 0,12 0 0,0-2 0,4 2 0,-3-4 0,-2 3 0,-3-3 0,-7 3 0,-10-1 0,-17 2 0,-9 0 0,-8 5 0,8 1 0,2 4 0,14-1 0,10-4 0,10 1 0,9-6 0,4 3 0,2-3 0,2 0 0,-4 0 0,-10 0 0,-13 0 0,-16 5 0,-3 0 0,-5 5 0,7 0 0,8 3 0,1-4 0,16 1 0,5-4 0,8-2 0,6-2 0,-1 0 0,0-2 0,-4 0 0,2 0 0,-3 1 0,5 0 0,0 2 0,1-1 0,2 1 0,-1-1 0,3 1 0,-2-3 0,2 3 0,0-1 0,-1 2 0,0-1 0,-1 0 0,-1 1 0,1-1 0,0 1 0,-1-2 0,1 1 0,-1-1 0,1 1 0,-1-1 0,3 1 0,-3-3 0,4 3 0,-3-1 0,1 2 0,-1-1 0,-1 1 0,-1-1 0,0 0 0,-2 1 0,0-1 0,2 1 0,0-1 0,3 1 0,11-12 0,-6 8 0,8-10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25:46.11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1 568 24575,'9'2'0,"-1"0"0,-1 3 0,3 1 0,-2 2 0,6 1 0,-6-1 0,3-2 0,-5 1 0,1-2 0,0 0 0,-2 0 0,2-1 0,2 0 0,2 0 0,4 1 0,8 5 0,-6-4 0,6 4 0,-8-5 0,0 0 0,-4 0 0,0-1 0,-6-1 0,0 1 0,-2-2 0,1 1 0,1-1 0,4 2 0,2 0 0,4 1 0,8 1 0,9 2 0,2 0 0,5 1 0,-7-1 0,0 0 0,-8-2 0,-5 0 0,-8-2 0,-6-2 0,0 1 0,-2-3 0,1 2 0,-1 0 0,1-2 0,-1 3 0,2-1 0,4 2 0,10 2 0,13 10 0,9 4 0,4 9 0,-2 0 0,-7-6 0,-9-3 0,-8-9 0,-8-4 0,-6-2 0,0-2 0,-2-1 0,1-1 0,1 1 0,0-2 0,6 4 0,0-1 0,12 3 0,-6 0 0,5 0 0,-7-1 0,-3-2 0,-3 1 0,-4-4 0,-2 1 0,1-1 0,-1 2 0,0-2 0,2 3 0,4 0 0,3-1 0,3 3 0,7-1 0,3 2 0,-1 1 0,-1-1 0,-8-1 0,0 0 0,-4 0 0,0-1 0,-4-1 0,-2-1 0,2 1 0,-2-2 0,2 2 0,11 1 0,3 2 0,10 2 0,9 5 0,9-3 0,1 4 0,7-3 0,-9-2 0,-6 0 0,-3-3 0,-18-1 0,-3-5 0,-13 2 0,2-2 0,-4 0 0,4 0 0,-2 0 0,6 0 0,8 0 0,5 0 0,15 0 0,3 0 0,7 0 0,-8 0 0,-2 0 0,-14 2 0,-6-2 0,-9 3 0,-5-3 0,2 0 0,2 0 0,2 0 0,4 2 0,1-2 0,-5 4 0,-1-3 0,-4 0 0,-1-1 0,-2 0 0,2 0 0,4 0 0,2 0 0,12 0 0,2 4 0,6-3 0,-6 4 0,-3-4 0,-6 1 0,-5-2 0,-2 0 0,-4 0 0,-2 0 0,2 0 0,4 0 0,3 0 0,3 0 0,7 0 0,-5 0 0,2 0 0,-8 0 0,-4 0 0,-2 0 0,0 0 0,-2 0 0,1 0 0,1 0 0,4-2 0,10-2 0,12-4 0,18-1 0,9-2 0,15 0 0,-5 0 0,5-5 0,-15 4 0,-17-1 0,-14 7 0,-17 3 0,-4 0 0,-1 1 0,-2-1 0,0-1 0,1-1 0,-1 0 0,2-2 0,1 0 0,4 1 0,2-2 0,-1 3 0,-1-1 0,-4 3 0,-1-1 0,0 1 0,-2-1 0,4-1 0,-2 0 0,6-13 0,7-6 0,5-12 0,7-3 0,-1 0 0,11-2 0,-3 6 0,13-1 0,-5 7 0,-1 0 0,-7 2 0,-11 7 0,-7 3 0,-8 9 0,0-4 0,-2 0 0,1-3 0,3-7 0,0-3 0,3-7 0,4 4 0,2-6 0,3 8 0,8-7 0,-7 8 0,0 5 0,-10 6 0,-6 7 0,-5 2 0,0 1 0,-3 1 0,0 0 0,-1 1 0,0-1 0,2 1 0,-1-3 0,3-2 0,-2 0 0,4-2 0,-2 2 0,1 2 0,-2 0 0,0 2 0,-1 1 0,1 0 0,-2 1 0,1-1 0,0-3 0,2 0 0,2-2 0,8-8 0,1-1 0,15-10 0,-6 1 0,-2 6 0,-10 7 0,-8 7 0,-1 1 0,0-4 0,5-10 0,4-14 0,-4 13 0,0-3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25:46.73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44 1 24575,'-11'7'0,"-3"0"0,6-3 0,1-2 0,3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25:47.01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24575,'0'0'0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25:47.13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24575,'22'4'0,"-13"-3"0,5 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25:47.26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11 24575,'0'-6'0,"0"2"0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27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24575,'6'4'0,"0"-1"0,-4 0 0,1 1 0,1 1 0,-1 0 0,2 2 0,-1 0 0,1 0 0,-2-2 0,1 0 0,-1-2 0,1 1 0,-3-1 0,2-1 0,-1 1 0,2-3 0,-2 4 0,1-3 0,-1 3 0,1-1 0,0 1 0,1 1 0,-1 0 0,1 0 0,-1 0 0,1-1 0,-1-1 0,0 1 0,-1-1 0,1 0 0,-1 1 0,0-1 0,1 1 0,-1-1 0,2 0 0,-1 1 0,2 1 0,-1 0 0,1 2 0,-2-2 0,0 0 0,1-1 0,-1-1 0,-1 1 0,1-3 0,-1 2 0,2 1 0,-1 1 0,0 2 0,4 4 0,-3-4 0,4 4 0,-4-6 0,1 0 0,-2-1 0,0-1 0,1 0 0,-1 1 0,1 1 0,-1-1 0,1 1 0,-1-2 0,0 0 0,1 1 0,-1-1 0,1 2 0,1-1 0,0 2 0,0 0 0,0 1 0,-1-1 0,-1 0 0,1-1 0,-1-2 0,-1 1 0,1-3 0,-1 2 0,1-1 0,1 3 0,-1-1 0,0 3 0,1-4 0,-1 2 0,1-1 0,-2-1 0,1 1 0,-1-2 0,-1 1 0,3-3 0,-3 3 0,3-1 0,1 3 0,0 0 0,2 2 0,-2 0 0,2 0 0,-2 0 0,0-1 0,0 0 0,-1-1 0,-1-2 0,1 0 0,-1 1 0,0-1 0,2 2 0,-1 1 0,3 0 0,-4 1 0,2 0 0,-1-2 0,-1 0 0,1-3 0,-1 0 0,1-1 0,-1 0 0,0 2 0,1-3 0,-2 2 0,-1-2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25:50.16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1818 24575,'9'-2'0,"-1"0"0,-5 1 0,1-1 0,-1-2 0,1-4 0,-2-10 0,4-6 0,-5-8 0,6 0 0,-4 8 0,4 1 0,-2 8 0,-1 4 0,0 0 0,-2 6 0,0 0 0,-1 1 0,0 1 0,2-2 0,-2 0 0,1-2 0,2-4 0,-3 0 0,1-4 0,1-8 0,1 6 0,2-5 0,-1 7 0,0 0 0,-2 3 0,-1 2 0,-2 4 0,0 1 0,0 2 0,0 0 0,0-2 0,0-4 0,0-10 0,0 2 0,0-21 0,0 4 0,0-14 0,0 6 0,0-5 0,0 14 0,0-7 0,0 16 0,0 1 0,0 8 0,0 0 0,0 0 0,0-8 0,0-1 0,0-16 0,-5-8 0,4-10 0,-8-1 0,8 3 0,-4 15 0,5 1 0,0 16 0,0 5 0,0 10 0,0 4 0,-1 2 0,-1-1 0,0 1 0,0-2 0,2 0 0,0-13 0,5-11 0,-4-12 0,8-15 0,-3 5 0,4-5 0,2 15 0,-2 1 0,0 16 0,-4 5 0,-2 8 0,-2 6 0,1 0 0,-3 0 0,2 0 0,-2-6 0,2 0 0,-1-1 0,2 2 0,-1 3 0,2 2 0,-1 0 0,2 1 0,-1 1 0,2 0 0,0-1 0,1 2 0,-1 1 0,5 1 0,-3 0 0,2 0 0,-3 0 0,0 1 0,0 1 0,-2 0 0,2 1 0,2-3 0,2 2 0,4-2 0,8-4 0,-10 2 0,5-3 0,-11 3 0,-2-1 0,0 2 0,-2 0 0,1 1 0,-1 0 0,1 0 0,1 0 0,0 0 0,6 0 0,7-4 0,7 3 0,7-6 0,0 3 0,7-1 0,-5 2 0,5 3 0,-7 0 0,0 3 0,8 3 0,-14 0 0,4 4 0,-15-2 0,-3-1 0,-2-1 0,-5-2 0,0-1 0,-1-1 0,-1-1 0,1-1 0,-1 0 0,0 2 0,1-2 0,-1 2 0,1-1 0,-1 1 0,1 0 0,-1 0 0,2-1 0,0 0 0,2 0 0,4-1 0,-4 0 0,8 0 0,-4 0 0,4 0 0,0 0 0,0 0 0,-3 0 0,-2 2 0,-5-2 0,0 1 0,-1 1 0,-1-2 0,1 2 0,-1-2 0,2 0 0,0 0 0,2 0 0,4 0 0,0 0 0,4 0 0,0 2 0,-3 0 0,-2 1 0,-3 0 0,-2-1 0,0 1 0,-1 1 0,-1-1 0,-1 0 0,0 1 0,-1-1 0,1-1 0,0 1 0,1-2 0,0 2 0,3-1 0,1 1 0,-1 2 0,1-1 0,0 1 0,-2-2 0,0 2 0,-1-1 0,-1 2 0,2 0 0,1 1 0,2 3 0,7 5 0,2 5 0,14 7 0,1 0 0,7 2 0,-6-2 0,-3-1 0,-6-2 0,0 0 0,-6-4 0,-3-5 0,-5 0 0,-2-4 0,2 4 0,0 0 0,3 8 0,-2-6 0,1 5 0,-4-7 0,2 0 0,-5-3 0,1-2 0,-3-4 0,1 0 0,-1 1 0,1-1 0,-1 2 0,2-3 0,0 6 0,0 0 0,0 4 0,2 8 0,-2-6 0,1 5 0,-1-7 0,0-3 0,-1-2 0,-1-5 0,1 2 0,-1-2 0,2 2 0,0 0 0,2 0 0,8 7 0,1 3 0,8 7 0,0 0 0,0-1 0,-3 1 0,-6-8 0,-3-3 0,-6-2 0,-1-4 0,-1 4 0,-1-4 0,1 0 0,-1 0 0,1-1 0,-1 1 0,3 4 0,4 8 0,9 8 0,5 13 0,5 5 0,0-1 0,-2-7 0,-7-10 0,-5-12 0,-8-6 0,-2-4 0,-2-2 0,1 1 0,-1-2 0,2 1 0,0-1 0,2 1 0,0 2 0,0-1 0,-2 1 0,0-3 0,-3-4 0,0-5 0,-6-12 0,0-6 0,-1 1 0,2 8 0,3 9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25:52.22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1597 24575,'13'-10'0,"15"-9"0,13-3 0,25-11 0,9 4 0,7 0-733,8 5 733,-6 6 0,-1 1 181,-18 6-181,-16 5 0,-17-1 0,-13 7 0,-10-2 0,-3 0 552,-2 0-552,3-3 0,2-2 0,6-7 0,12-7 0,9-5 0,9-4 0,4 5 0,-1 2 0,1 3 0,-8 6 0,-9 2 0,-13 8 0,-10 1 0,-2 2 0,-2-1 0,6-2 0,0-3 0,15-9 0,6-5 0,13-8 0,4 0 0,-1-1 0,9 5 0,1-1 0,7 9 0,-6 2 0,-11 6 0,-16 3 0,-13 3 0,-8 3 0,-6-2 0,0 0 0,0-1 0,0-2 0,2 0 0,1-6 0,10-11 0,2-11 0,10-7 0,-4 4 0,-3 11 0,-8 10 0,-6 9 0,-4 1 0,-1 0 0,-1-1 0,3-4 0,1-2 0,12-13 0,2-4 0,8-10 0,0 0 0,5 5 0,-6 2 0,3 6 0,-15 10 0,-2 3 0,-8 8 0,-1 1 0,-2 1 0,2-2 0,4-2 0,6-7 0,12-7 0,10-6 0,3-2 0,10-6 0,-5 4 0,7-5 0,-11 13 0,-9 3 0,-13 11 0,-9 4 0,-4 3 0,-2 1 0,0 0 0,1-2 0,4-2 0,2-2 0,4-3 0,8-2 0,-6 1 0,9-8 0,-2 5 0,4-6 0,-3 7 0,-6 3 0,-10 5 0,-4 4 0,0 1 0,0-2 0,5 0 0,-2 0 0,6-3 0,-6 5 0,3-4 0,-1 3 0,2 0 0,18 1 0,3 4 0,16 2 0,0 3 0,7 2 0,-5-1 0,5 0 0,-15-1 0,-1-4 0,-19-1 0,-3-4 0,-13 0 0,0 0 0,-2 0 0,6 0 0,8 0 0,8 0 0,7 3 0,0 2 0,0 6 0,-8-3 0,-5 1 0,-10-7 0,-4-2 0,-3 0 0,-1-1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25:54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4 24575,'7'-2'0,"1"1"0,1 1 0,17 0 0,15 0 0,18 4 0,14 8 0,2 6 0,0 10 0,-10-1 0,-8 4 0,-13-2 0,-5 5 0,-8-6 0,-4 2 0,-4-6 0,-3-6 0,0-2 0,2-7 0,10 5 0,9 1 0,8 0 0,-8 2 0,-1-8 0,-16 2 0,-5-6 0,-10-1 0,-4-2 0,0 1 0,0-1 0,2 3 0,1 4 0,7 7 0,3 4 0,6 3 0,0 1 0,-8-7 0,-1-3 0,-8-7 0,-2-2 0,0 0 0,-2-1 0,1-1 0,-1 2 0,1-1 0,-1 2 0,0 0 0,2 1 0,-1-1 0,2 5 0,-2 0 0,5 7 0,-4-5 0,3-1 0,-6-6 0,1-1 0,-1 1 0,1 0 0,1 0 0,1 0 0,0 1 0,1 4 0,2 0 0,0 4 0,2 0 0,3 8 0,0 1 0,0 1 0,0-3 0,-4-10 0,-1-3 0,-3-4 0,0-3 0,0 1 0,-1-1 0,2 1 0,0 1 0,1 0 0,-1 2 0,1 1 0,2 3 0,-1 2 0,1-1 0,-2-4 0,-2-5 0,-4-5 0,1 0 0,-2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2:38.62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0 302 24575,'9'0'0,"-1"-2"0,-1 0 0,4-2 0,-4 0 0,8 2 0,-8 0 0,4 2 0,-4 0 0,0 0 0,-1 0 0,0 0 0,0 0 0,-2 0 0,2 0 0,0 0 0,-1 0 0,0 0 0,-2 0 0,1 0 0,-1 0 0,1 0 0,-1 0 0,2 0 0,4 0 0,2 0 0,5 0 0,-1-2 0,-4 1 0,0-2 0,-5 2 0,1 0 0,0-1 0,0 2 0,0-2 0,3 2 0,-2 0 0,6 0 0,-6 0 0,6 0 0,-6 0 0,2 2 0,-3-2 0,0 2 0,0-2 0,-2 0 0,0 0 0,-1 0 0,-1 0 0,2 1 0,-1 0 0,2 0 0,0-1 0,4 0 0,2 0 0,3 2 0,0-1 0,7 1 0,-5-2 0,13 0 0,-13 0 0,6 0 0,-12-1 0,0 0 0,-6 0 0,0 1 0,0-2 0,0 2 0,2-2 0,0 2 0,0 0 0,0 0 0,0 0 0,-1 0 0,1 0 0,0 0 0,2 0 0,-4 0 0,2 0 0,-4 0 0,1 0 0,-1 0 0,0 0 0,2 0 0,4 0 0,10 0 0,13 5 0,2-4 0,5 3 0,1-4 0,-6 4 0,5-3 0,0 2 0,-17-3 0,3 0 0,-18 0 0,-2 0 0,0 0 0,-2 0 0,2 0 0,1 0 0,4 0 0,2 0 0,3 0 0,7 0 0,3 0 0,7 0 0,0 0 0,-1 0 0,-6 0 0,-3 0 0,-10 0 0,-2 0 0,-4 0 0,2-1 0,-3 0 0,7 0 0,15 1 0,14 0 0,25 0 0,16 0 0,17 0-622,-45 3 1,1-1 621,6 0 0,2-2 0,0 0 0,-1 0-205,-6-1 0,-1 0 205,42-5 0,-46 6 0,-17-1 0,-25 0 0,-4 0 1217,0 1-1217,0 0 436,5 0-436,2 0 0,3 0 0,0 0 0,0 0 0,0 0 0,-3 0 0,-3 0 0,-4 0 0,0 0 0,4 0 0,9 0 0,14 0 0,10 0 0,14-5 0,2 4 0,8-4 0,-8 1 0,-9 3 0,-18-4 0,-12 5 0,-8 0 0,-6 0 0,0-1 0,0 0 0,4 0 0,10-3 0,13 3 0,17-2 0,9-2 0,0 4 0,-2-8 0,-7 7 0,-8-5 0,-12 6 0,-11-3 0,-13 4 0,0 0 0,0 0 0,0 0 0,6 0 0,0 0 0,19 0 0,4 0 0,15 0 0,-1 0 0,1-4 0,0 3 0,-8-4 0,-9 5 0,-13 0 0,-8 0 0,-6 0 0,1 0 0,3 0 0,3 0 0,3 0 0,8 0 0,8 0 0,18 0 0,2 0 0,5 0 0,-15 0 0,-9 0 0,-13 0 0,-8 0 0,-6 0 0,0 0 0,-2 0 0,2 0 0,4 0 0,10 0 0,6 0 0,14 0 0,10 0 0,9 0 0,8 0 0,-8 0 0,6 0 0,-21 0 0,-4 0 0,-20 0 0,-10 0 0,-4-1 0,4 0 0,8 0 0,15-3 0,17 3 0,9-9 0,15 9 0,2-9 0,7 9 0,1-10 0,-8 5 0,-17-4 0,-19 4 0,-20 3 0,-8 1 0,-6 2 0,0-2 0,-2 2 0,1 0 0,-1 0 0,2 0 0,4-2 0,3 2 0,10-3 0,3 3 0,7-3 0,-8 2 0,-1-5 0,-12 6 0,0-4 0,-5 3 0,1-2 0,0 3 0,0-3 0,0 3 0,0-2 0,-1 2 0,5 0 0,0 0 0,12 0 0,1 0 0,16 0 0,1 0 0,8 0 0,0 0 0,-1 0 0,-6 0 0,-10 0 0,-13 0 0,-9 0 0,-5 0 0,0 0 0,0 0 0,4 2 0,10 2 0,21 4 0,18 2 0,24 2 0,2 0 0,-1-5 0,-25-2 0,-19-5 0,-20 0 0,-8 0 0,-4 0 0,0 0 0,11 0 0,-5 2 0,17-1 0,-6 5 0,8-6 0,-7 4 0,-6-4 0,-10 0 0,-4 0 0,-2 0 0,0 0 0,1 2 0,-1-1 0,1 1 0,-1 0 0,1-1 0,-1 0 0,0 2 0,2-1 0,4 4 0,10 4 0,-2 1 0,13 4 0,-13-4 0,2 0 0,-8-4 0,-4-3 0,-2-2 0,0 0 0,-2-2 0,1 0 0,-1 1 0,0 1 0,1 0 0,-1 1 0,1-2 0,-1 0 0,1 1 0,-1 0 0,2 1 0,0 2 0,2 0 0,4 1 0,-4-1 0,4 0 0,-4-2 0,0-1 0,-2-1 0,0-1 0,0 0 0,11 0 0,13 0 0,12 5 0,15 1 0,2 9 0,8 2 0,-16 2 0,-3-4 0,-26-5 0,-4-6 0,-12-3 0,-2 1 0,2 0 0,4 2 0,2 0 0,4 1 0,8 5 0,-6-4 0,2 3 0,-9-4 0,-4-3 0,-1-1 0,-2-1 0,1 0 0,0 0 0,5 2 0,10 2 0,6 7 0,7 1 0,0 0 0,0 0 0,-8-5 0,-5-3 0,-9-2 0,-4-2 0,-1 0 0,-2 0 0,2 0 0,4 0 0,10 0 0,5 0 0,16 0 0,9 5 0,1 0 0,7 6 0,-16-6 0,-9-1 0,-10-4 0,-10 0 0,-3 0 0,-3 0 0,3 0 0,10 0 0,13 0 0,9 0 0,8 0 0,0 0 0,-8 0 0,-9 0 0,-13 0 0,-10-1 0,-4 1 0,-3-4 0,1 3 0,-1-3 0,3 1 0,-1-1 0,2 2 0,-1-1 0,1 3 0,-1-2 0,-2 2 0,0 0 0,1-1 0,-1-1 0,1-1 0,1-1 0,0 1 0,5-1 0,-2 0 0,6-1 0,-2 3 0,-1 0 0,0 2 0,-6 0 0,0 0 0,-2 0 0,1-2 0,-1 0 0,1-1 0,1-2 0,4-2 0,2-1 0,12-5 0,-6 2 0,5 1 0,-7 3 0,0 4 0,-3 1 0,-2 2 0,-4-2 0,-1 2 0,-2-3 0,0 1 0,2-2 0,1-1 0,1 2 0,3-5 0,9-2 0,5 0 0,8-1 0,-7 4 0,-6 3 0,-9 2 0,-4 2 0,-2 0 0,0-2 0,-2 0 0,1-1 0,-1 1 0,1-1 0,6 2 0,8 0 0,8 1 0,-1-2 0,-1 1 0,-12-1 0,0 2 0,-6 0 0,1 0 0,-2 0 0,1 0 0,-1 0 0,-1 0 0,0-2 0,1 0 0,-1-1 0,1 0 0,1-1 0,0 1 0,5-4 0,-2 3 0,3-2 0,-4 4 0,-2 0 0,0 2 0,-2 0 0,1 0 0,-1-1 0,1-1 0,-1-3 0,0 1 0,1-2 0,-1 0 0,1-4 0,1 2 0,1-2 0,0 3 0,-1 1 0,-2 2 0,1 0 0,-1 1 0,-1-1 0,1 1 0,-1-1 0,0 1 0,1 0 0,0-1 0,1 1 0,1 1 0,-2-1 0,1 2 0,-1 0 0,1-1 0,-1 2 0,2-3 0,0 3 0,2-3 0,0 2 0,0 0 0,-2 1 0,0 0 0,-1-2 0,-1 0 0,0-1 0,2-1 0,1 1 0,-1 0 0,2-1 0,-4 1 0,2-1 0,-1 2 0,-1 1 0,1-1 0,-1 2 0,0-2 0,1 2 0,-1-1 0,1 0 0,-2-2 0,1 3 0,-2-3 0,3 3 0,1-3 0,0 2 0,0 0 0,0 1 0,-1 0 0,-1 0 0,1 0 0,-1-2 0,1 0 0,-1 0 0,0-1 0,1 3 0,-1-2 0,-1 1 0,1 1 0,-1-2 0,2 2 0,-1-2 0,0 2 0,2-1 0,1 1 0,4 0 0,2 0 0,-1 0 0,-1 0 0,-3 0 0,-1-2 0,-1 2 0,-2-2 0,-1 1 0,2 0 0,0 0 0,3-1 0,4 2 0,0-2 0,4 2 0,0 0 0,0 0 0,0 0 0,1 0 0,5 0 0,-4 0 0,12 0 0,-15 0 0,7 0 0,-9-2 0,3-1 0,-4-1 0,3 1 0,-2 0 0,3 2 0,8-5 0,1 5 0,8-2 0,0 3 0,7 4 0,3-3 0,6 8 0,1-8 0,0 3 0,0-4 0,-16 0 0,-6 0 0,-18 0 0,-4 0 0,-2-1 0,1 0 0,-1 0 0,2 1 0,0 0 0,2 0 0,0 0 0,4 0 0,0 0 0,4 0 0,-4 0 0,0 0 0,-4-2 0,-2 2 0,0-2 0,-1 1 0,-1 1 0,2-3 0,0 2 0,2 0 0,4 1 0,-4 0 0,4 0 0,-1 0 0,2 0 0,10 0 0,-5 0 0,6 0 0,-8 0 0,-4 0 0,0 0 0,-6 0 0,0 0 0,-1 0 0,1 0 0,4 0 0,9 0 0,22 0 0,10 0 0,24 0 0,8-6-565,-30 5 1,3 1 564,3-3 0,2 0 0,3 3 0,-1 0 0,-6-2 0,-3-1-17,44-4 17,-29-3 0,-12 3 0,-24 1 0,-13 5 0,-8-3 1128,-1 2-1128,-2 0 18,6-3-18,5 5 0,5-3 0,1 3 0,5-3 0,-6 2 0,16-3 0,-7 4 0,-1 0 0,-13 0 0,-8-1 0,-4 1 0,-2-2 0,0 2 0,-2 0 0,2 0 0,1 0 0,0 0 0,5 0 0,8 0 0,20 0 0,56 0 0,-3 0-493,-28 0 0,0 0 493,35 0 0,-7 0-96,-9 5 96,-18-4 0,-23 4 0,-16-5 0,-17 0 0,-4 0 981,0 0-981,4 0 101,10 0-101,20-5 0,19 4 0,17-4 0,15 5-963,10 0 963,-46 0 0,0 0 0,1 0 0,-1 0 0,45 0 0,-38-2 0,-3-1 0,10-2 0,8-1 0,-54 2 0,-10 4 0,2 0 0,-3 0 0,12 4 963,9 1-963,9 0 0,15-1 0,2-4 0,8 0 0,-8 0 0,6 0 0,-13 0 0,-10 0 0,-15 0 0,-17 0 0,-4 0 0,-1 0 0,-1 0 0,6 0 0,8 0 0,22 0 0,12 0 0,7 0 0,-2 0 0,-14 0 0,-10 0 0,-13 0 0,-10-2 0,-5 2 0,0-1 0,-1 1 0,1 0 0,-1-2 0,-1 0 0,1 0 0,-1-1 0,1 1 0,1-3 0,-1 2 0,-1-1 0,0 3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2:44.28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1 284 24575,'43'0'0,"16"0"0,9 0 0,21 6 0,-12 0 0,-4 1 0,-31-2 0,-17-5 0,-17 0 0,-4 0 0,-1 0 0,0 0 0,1 0 0,1 0 0,4 0 0,10 3 0,13-2 0,16 3 0,11-9 0,6-1 0,1-5 0,-1 0 0,-14 5 0,-12 1 0,-21 4 0,-10 0 0,-4 0 0,1 1 0,0 0 0,13 0 0,18 0 0,22 0 0,24 0 0,18 0-567,-46 0 0,0 0 567,4 0 0,1 0 0,-1 0 0,0 0 0,0-3 0,0 0-19,-6 3 1,-3-2 18,26-7 0,-28 8 0,-28-2 0,-10 3 0,-4 0 1132,-2 0-1132,6 0 39,8 0-39,23-5 0,18 4 0,17-4 0,15-1-606,1-1 606,1 0 0,-9-3 0,-25 9 0,-19-4 0,-20 5 0,-10 0 0,-2 0 0,9 0 606,5 0-606,26 0 0,3 0 0,16 0 0,0 0 0,-1 0 0,-7 0 0,-16 0 0,-16 0 0,-15 0 0,-6 0 0,1 0 0,3 0 0,10 0 0,13 0 0,9 0 0,23 0 0,-4-5 0,6 4 0,-10-8 0,-22 8 0,-8-4 0,-17 5 0,-4-1 0,-1 0 0,-1 0 0,2 1 0,4 0 0,10 0 0,5 0 0,8 0 0,8 0 0,1 0 0,15 0 0,2-5 0,8 4 0,0-4 0,-1 0 0,-7 4 0,-1-8 0,-16 8 0,-2-4 0,-7 5 0,0-3 0,0 2 0,8-3 0,1 0 0,8 3 0,-8-3 0,6 4 0,-13 0 0,5 0 0,-15 0 0,-1 0 0,-12 0 0,4 0 0,-8 0 0,4-2 0,-4 2 0,0-2 0,-1 2 0,0 0 0,3 0 0,1 0 0,4 0 0,2 0 0,14 4 0,3-2 0,16 2 0,0-4 0,-8 0 0,-9-5 0,-13 3 0,-10-5 0,-4 5 0,-2 1 0,1 1 0,-1 0 0,2 0 0,12 0 0,11 4 0,21 2 0,1 0 0,7 3 0,6-8 0,-3 3 0,6-4 0,-17 4 0,-21-3 0,-10 2 0,-13-3 0,0 0 0,-1 0 0,1 0 0,4 0 0,10 0 0,13-4 0,16 3 0,25-9 0,4 4 0,6-1 0,-10-3 0,-23 8 0,-14-2 0,-18 4 0,-12 0 0,0 0 0,-1 0 0,6-3 0,15 3 0,15-7 0,25 5 0,2-7 0,-3 7 0,-16-2 0,-21 2 0,-10 2 0,-12-2 0,-1 2 0,-2 0 0,0 0 0,2 0 0,4 0 0,3 0 0,10 0 0,3-3 0,22 2 0,-4-7 0,6 7 0,-21-4 0,-10 5 0,-13-1 0,2 1 0,-2-2 0,5 2 0,9 0 0,6 0 0,14-4 0,3 3 0,6-4 0,1 5 0,0 0 0,0 0 0,-8 0 0,-9 0 0,-10 0 0,-10-1 0,-2 0 0,-3 0 0,4 1 0,8 0 0,20-5 0,12 4 0,14-4 0,1 5 0,0 5 0,-1-4 0,8 9 0,17-9-642,4 5 642,5-6 0,-24 0 0,-26-3 0,-23 3 0,-17-2 0,-4 0 0,-1 2 0,7-3 642,0 2-642,15 0 0,-2 1 0,0 0 0,-1 0 0,7 0 0,4 0 0,15-5 0,-8 4 0,-2-3 0,-7 4 0,0-4 0,-7 1 0,-3-1 0,1 2 0,1 2 0,16-4 0,8 3 0,11-4 0,-1 5 0,-2 0 0,-7 0 0,7 0 0,24 0 0,-9 0 0,9 0 0,-39 0 0,-11 0 0,-15 0 0,-3 0 0,-3-1 0,-3 0 0,3 0 0,2 1 0,12 3 0,9 3 0,2 2 0,-2-3 0,-2 2 0,-6-6 0,16 3 0,1-4 0,8 0 0,-1 0 0,-6 0 0,-3 0 0,-14 0 0,-4 0 0,-9 0 0,-2 0 0,0 0 0,2 0 0,3 2 0,-4-3 0,0 3 0,7-4 0,2 2 0,12 0 0,0 0 0,8 0 0,-7 0 0,7 0 0,-19 0 0,0 0 0,-13 0 0,3 0 0,-1 0 0,2 0 0,25 5 0,-1 5 0,20 1 0,-15-1 0,6-6 0,2 1 0,9 1 0,8 0 0,-1-1 0,-7-5 0,-1 0 0,-23 0 0,-4 0 0,-19-1 0,0 0 0,-5-2 0,1 3 0,4-2 0,0 2 0,4 0 0,0-2 0,8 2 0,1-3 0,8 3 0,8 0 0,8 0 0,3 0 0,-2 0 0,-10-3 0,-7 2 0,0-6 0,0 6 0,-11-3 0,-3 4 0,-13-1 0,0 0 0,0 0 0,0 1 0,2 0 0,4 0 0,8 0 0,13 0 0,9 0 0,8-4 0,7 3 0,-5-8 0,-3 8 0,-16-4 0,-9 5 0,-12 0 0,3 0 0,1 0 0,8 0 0,5 0 0,11 5 0,2-4 0,16 8 0,1-3 0,22 0 0,-3-1 0,13-5 0,-15 0 0,-2 0 0,-15 0 0,-9 0 0,-17-2 0,-9 1 0,-8-1 0,-4 2 0,-2 0 0,-4 0 0,-1 0 0,-1 0 0,6 0 0,8-4 0,15 4 0,17-9 0,0 6 0,4 0 0,24-8 0,-21 5 0,-3 0 0,-2-3 0,-12 3 0,-20 1 0,-8 5 0,-4-2 0,-1 2 0,1 0 0,0 0 0,0 0 0,0 0 0,3 0 0,2 0 0,-1 0 0,3 0 0,-6-1 0,6-2 0,-6 1 0,6-3 0,-6 5 0,3-2 0,-1 2 0,5 0 0,-3 0 0,1 0 0,-7 0 0,0 0 0,3 0 0,2 0 0,12 0 0,1 0 0,1 0 0,-2 0 0,-8 0 0,-4 0 0,3-3 0,-6 3 0,2-2 0,1 2 0,0 0 0,1 0 0,-2 0 0,-3 0 0,-1 0 0,3 1 0,-4-1 0,4 2 0,-4-2 0,2 0 0,0 0 0,0 0 0,0 0 0,0 0 0,3 0 0,-2 0 0,6 0 0,-6 0 0,6 0 0,-3 0 0,5 0 0,-1 0 0,0 0 0,0 0 0,0 0 0,0 0 0,0 0 0,-3 0 0,-2 0 0,-3 0 0,-2 0 0,0 0 0,-1 0 0,-1 0 0,0 0 0,1 0 0,-1 0 0,1 0 0,-1 0 0,1 0 0,-1 1 0,0 0 0,2 0 0,-1-1 0,1 0 0,-3 0 0,-1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2:49.74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814 219 24575,'-7'0'0,"1"0"0,2 0 0,1 0 0,-1 0 0,1 0 0,-1 0 0,1 0 0,0-2 0,-1 2 0,1-2 0,-1 1 0,1 0 0,-2 0 0,1-1 0,-2 2 0,0-2 0,-4 2 0,2 0 0,-6 0 0,3-2 0,-5 1 0,5-2 0,1 2 0,4 0 0,1 1 0,2-2 0,-1 0 0,1 0 0,0 1 0,1-1 0,-1 1 0,-1-3 0,-1 1 0,-6 1 0,0-2 0,0 2 0,0-2 0,4 2 0,0 0 0,2 1 0,0-1 0,2 0 0,-1-1 0,1 1 0,-1 0 0,1-1 0,-2 3 0,0-3 0,-2 1 0,0-2 0,0 3 0,-3-3 0,2 2 0,-3-2 0,4 0 0,1 2 0,-1-1 0,0 3 0,2-3 0,-2 2 0,3 0 0,-2-1 0,1 2 0,-1-2 0,0 1 0,2 1 0,-2-2 0,0 2 0,-4-2 0,2 1 0,-6-3 0,2 1 0,-3-2 0,-7-1 0,5 0 0,-13-1 0,13 1 0,-2 2 0,8 2 0,4 2 0,2-2 0,0 2 0,2-2 0,-1 2 0,1 0 0,-1 0 0,0-1 0,0-1 0,-3 0 0,2-1 0,-6 0 0,0-1 0,0 0 0,0 0 0,4 2 0,2-1 0,0 2 0,0-2 0,0 1 0,-2-1 0,0 0 0,0-1 0,0 1 0,2-1 0,-2 1 0,4 1 0,-2 0 0,1 2 0,1 0 0,-1 0 0,1 0 0,0 0 0,-1 0 0,1 0 0,-1 0 0,1 0 0,0-1 0,-1 1 0,1-2 0,-1 2 0,1 0 0,1 0 0,0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2:56.20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1450 148 24575,'-7'-2'0,"0"0"0,4 2 0,-1 0 0,-1 0 0,0 0 0,-2 0 0,-3 0 0,-2-2 0,-3-1 0,0-2 0,4 2 0,2 1 0,4 2 0,1 0 0,-1 0 0,0 0 0,0 0 0,-2 0 0,2 0 0,0 0 0,-2 0 0,3 0 0,-2-2 0,1 2 0,-2-3 0,0 3 0,2-2 0,0 2 0,1 0 0,1 0 0,-1 0 0,-1 0 0,-4 0 0,2 2 0,-4 0 0,-7 3 0,-10-3 0,-13 6 0,-1-7 0,3 4 0,7-5 0,0 0 0,8 0 0,5 0 0,8 0 0,1 0 0,2 0 0,-6 0 0,6 0 0,-6 2 0,6-1 0,-1 1 0,3-2 0,2 0 0,-3 0 0,2 0 0,-2 0 0,0 0 0,0 0 0,1 0 0,-1 0 0,0 0 0,0 0 0,0 0 0,-3 0 0,-2 0 0,1 0 0,-3 0 0,6 0 0,-3 1 0,1 0 0,2 0 0,-1-1 0,4 0 0,2 0 0,-1 0 0,1 0 0,0 0 0,-2 0 0,-4 0 0,-3 0 0,-3 0 0,-7 0 0,-3 0 0,1-2 0,1-1 0,8-2 0,0 0 0,3 2 0,3 1 0,4 2 0,2 0 0,-2 0 0,0 0 0,-2 0 0,0 2 0,0-2 0,0 1 0,2-1 0,-1 0 0,0 0 0,-1 0 0,1 0 0,-1 0 0,1 0 0,0 0 0,1 0 0,-2 0 0,0 0 0,-4 0 0,0 0 0,-4 0 0,0 0 0,3 0 0,-2 0 0,3 0 0,-4 0 0,0 0 0,3 0 0,2-1 0,3 1 0,0-2 0,2 2 0,-2 0 0,3 0 0,-2 0 0,1 0 0,-1 0 0,0 0 0,2 0 0,-2 0 0,0 0 0,1 0 0,0 0 0,2 0 0,-1 0 0,1 0 0,-1 0 0,1 0 0,-1 0 0,0 0 0,-2 0 0,1 0 0,0 2 0,5-2 0,4-3 0,3 0 0,1-3 0,-3 1 0,-2 1 0,1-1 0,-1 2 0,1-1 0,-1 1 0,0-1 0,1 1 0,1 0 0,0-1 0,2 1 0,0-1 0,0 1 0,-1-1 0,0 1 0,-1 0 0,-2-1 0,1 1 0,-1 1 0,0-1 0,1 1 0,1 0 0,-1 1 0,1 1 0,0-2 0,0 2 0,2-2 0,-2 1 0,0 0 0,-2-2 0,1 3 0,1-3 0,-1 1 0,0-2 0,0 1 0,-1 0 0,1 1 0,-1-1 0,1 2 0,-1 0 0,3-2 0,0 0 0,1 0 0,-2 1 0,-2 1 0,-1-1 0,1 0 0,-2-1 0,-7 4 0,1 0 0,-7 0 0,5 1 0,1-2 0,-5 2 0,3-1 0,-2 1 0,3 0 0,0-1 0,0 3 0,-3 0 0,-9 5 0,-9 8 0,-8 7 0,1-1 0,7-4 0,5-8 0,12-5 0,0-2 0,6-2 0,0 1 0,2-2 0,-1 2 0,2-1 0,-1 1 0,1 0 0,-1 1 0,0-1 0,-1 1 0,1-2 0,1 1 0,-1-3 0,1 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2:59.65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662 164 24575,'-10'-6'0,"1"1"0,3 2 0,2-1 0,-1 3 0,2-1 0,-1 2 0,1 0 0,0 0 0,-1 0 0,-1 0 0,0 0 0,0 0 0,-2 0 0,3 0 0,-2 0 0,2 0 0,-1 0 0,2 0 0,-1 0 0,1-1 0,-1 0 0,1 0 0,0 1 0,-1 0 0,1 0 0,-1 0 0,1 0 0,-1 0 0,1 0 0,-2 0 0,0 0 0,-1 0 0,0 0 0,2 0 0,-1 0 0,0 0 0,1 0 0,-2 1 0,2 1 0,-2 1 0,-3 2 0,1 0 0,-6 0 0,-5 2 0,-6-4 0,-7 1 0,8-4 0,7 1 0,8 1 0,6 0 0,-1 0 0,1-2 0,-1-2 0,-1 0 0,2 0 0,-2 1 0,0-1 0,1 2 0,-1-2 0,2 1 0,-1 0 0,-1-2 0,1 3 0,-1-2 0,0 2 0,-3 0 0,-11 0 0,-13 0 0,-10 0 0,1 0 0,9 0 0,2 0 0,17-1 0,-5 1 0,11-3 0,3 1 0,1-2 0,9 2 0,-3 1 0,5 1 0,-4 0 0,-1 0 0,0 0 0,1 0 0,1-2 0,-1 0 0,1 0 0,-2-1 0,0 2 0,1-3 0,-1 1 0,1-1 0,-1 1 0,1 1 0,-1 0 0,0 2 0,1 0 0,-1-1 0,2-1 0,1-1 0,0-1 0,0 1 0,-1-2 0,0-1 0,-2 0 0,2-1 0,-1-4 0,2 3 0,-2-2 0,1 3 0,-2 2 0,1 1 0,-2 1 0,1 3 0,-1-2 0,1 1 0,1 1 0,-1-2 0,2 1 0,0 0 0,1-3 0,-5-4 0,1 2 0,-4-3 0,4 6 0,1 4 0,2 5 0,1 2 0,-1 2 0,-1 1 0,-5-5 0,1 3 0,-4-6 0,1 0 0,0 1 0,-2 1 0,-4 2 0,1 0 0,-3 1 0,5-1 0,0-2 0,1 2 0,2-4 0,-1 2 0,1-3 0,0 0 0,-1-2 0,1 0 0,-1 0 0,1 0 0,-1 0 0,1 0 0,-2 0 0,1 0 0,-1-2 0,2 2 0,0-2 0,-1 2 0,-1 0 0,0 2 0,-2 0 0,0 1 0,2 1 0,0-2 0,1-1 0,3-2 0,-1-1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3:02.05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0 124 24575,'8'2'0,"-2"0"0,-1-2 0,0 0 0,6 0 0,0 0 0,4 0 0,1 0 0,-1 0 0,0 0 0,0 0 0,0 0 0,-4 0 0,0 0 0,-6 0 0,0 0 0,-1 0 0,-1 0 0,0 0 0,1 0 0,1-2 0,4 2 0,2-2 0,4 2 0,8 4 0,9-3 0,17 7 0,1-7 0,-1 4 0,-17-5 0,-13 0 0,-10 0 0,-4 0 0,-2 0 0,1 0 0,-1 0 0,0 0 0,1 0 0,-1-1 0,1 0 0,1 0 0,0 1 0,5 2 0,2-2 0,-1 3 0,-2-3 0,-5-2 0,-3 0 0,-1-1 0,0-1 0,-1 1 0,-1 1 0,0-1 0,-1 1 0,1-1 0,-3-2 0,-2-4 0,-1-3 0,-11-13 0,1 3 0,-1-1 0,6 10 0,8 8 0,2 2 0,-1 1 0,1 0 0,1 4 0,3 3 0,2 0 0,2 2 0,-2-2 0,1-1 0,-1 1 0,2-2 0,-1 1 0,1-1 0,-2-3 0,0 3 0,1-1 0,-1 0 0,1 1 0,-2-1 0,1 1 0,-1 2 0,1 1 0,2 0 0,0 1 0,1 0 0,-1-2 0,-2 0 0,0-1 0,-1-1 0,0 1 0,-1-1 0,1 2 0,3 0 0,0 6 0,1 0 0,-2 1 0,0-3 0,-2-4 0,-2-3 0,-5-1 0,-4-1 0,-1 0 0,-4 0 0,-5 4 0,-5 0 0,-8 4 0,0-3 0,-8 2 0,-1-1 0,0-1 0,1 0 0,16-5 0,1-3 0,12 3 0,5-2 0,3 2 0,5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3:05.34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552 116 24575,'-7'-2'0,"1"-1"0,2 1 0,1 0 0,-1-1 0,1 2 0,0 0 0,-1 1 0,1 0 0,-1 0 0,1 0 0,-1 0 0,0-2 0,-2 2 0,-1-1 0,2 1 0,0 0 0,0 0 0,0 0 0,-2 0 0,-4 0 0,0 2 0,-12 2 0,-1-1 0,-8 4 0,0-2 0,-7-1 0,-3 0 0,1-4 0,2 0 0,18 0 0,3 0 0,13 0 0,0 0 0,1 0 0,-1 0 0,-4 0 0,2 0 0,-8 0 0,8 0 0,-4 0 0,4 0 0,0 0 0,2 0 0,0 0 0,2 0 0,-1-2 0,1 2 0,-1-2 0,1 2 0,0 0 0,-1 0 0,1 0 0,-1 2 0,1-2 0,7-5 0,-1 2 0,6-5 0,-5 5 0,1 0 0,-1-1 0,1 2 0,-1 1 0,-1 1 0,0-2 0,2 0 0,1-1 0,1-1 0,-1 1 0,0 0 0,0-1 0,-2 1 0,1-1 0,-2 1 0,1-1 0,-2 1 0,-1 0 0,-1-1 0,2 2 0,-2-1 0,3 1 0,-1-3 0,1 2 0,1-4 0,-1 3 0,1-1 0,-1 2 0,1 0 0,-3-1 0,3 1 0,-3-1 0,1 1 0,-11 10 0,3-3 0,-13 10 0,11-7 0,-6 1 0,6-3 0,-2-1 0,3-1 0,0 2 0,0-1 0,2 1 0,-2-1 0,4 0 0,-1 0 0,1 1 0,1-1 0,0-1 0,-1 0 0,3 1 0,-2-1 0,2 1 0,0-1 0,0 1 0,0-1 0,0 0 0,0 1 0,0-1 0,0 1 0,0-1 0,2 1 0,0-1 0,1 0 0,-1 1 0,1-1 0,-1 1 0,2 1 0,-1-2 0,0 1 0,1-1 0,-1-1 0,2 1 0,-1-1 0,-1-2 0,0 0 0,-1-3 0,2 4 0,4 2 0,-1 3 0,3 1 0,-3-2 0,0-2 0,-2 0 0,0-1 0,-3-2 0,1-2 0,-1-1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29.0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3:46.0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0 120 24575,'7'-2'0,"0"-1"0,-4 3 0,1-2 0,-1 2 0,1 0 0,1 0 0,0 0 0,2 0 0,-2 0 0,0 0 0,-2 0 0,14 0 0,24-5 0,19-2 0,30-5-429,-41 6 1,2 0 428,-1 0 0,1 0 0,2-1 0,0 1 0,-2 0 0,-2 0 0,43-7 0,-17 2 0,-19 5 0,-24 2 0,-13 4 0,-10 0 857,-6-2-857,-1 0 0,-10 2 0,5-1 0,-7 2 0,7-1 0,-1 0 0,1 2 0,-1 0 0,-1-1 0,2 3 0,-4-3 0,3 3 0,-2-1 0,1 1 0,-2 1 0,0-2 0,-4 5 0,4-3 0,-4 1 0,6-4 0,0 1 0,1-1 0,1 1 0,0 2 0,-1 0 0,-1 2 0,1 0 0,-2 0 0,2-2 0,-1 0 0,2-1 0,1-1 0,-1 0 0,1 2 0,-2 1 0,1 1 0,1-1 0,-1 0 0,3-1 0,-2-2 0,1 1 0,0-1 0,-2 0 0,3 1 0,-3-2 0,2 1 0,-2-1 0,1 1 0,-1 1 0,0 0 0,-1 2 0,2-1 0,-1 0 0,3-5 0,-2-13 0,2 8 0,0-9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3:48.65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409 159 24575,'1'11'0,"1"-3"0,1-3 0,2-2 0,-1 1 0,1-1 0,-2-1 0,1 0 0,-1-2 0,1 0 0,-2-2 0,-1-1 0,-1-1 0,-6 6 0,3 2 0,-5 4 0,5-2 0,1 3 0,0-1 0,2 3 0,2-5 0,-2 0 0,3-1 0,-1-3 0,1 1 0,1-3 0,-1 2 0,1-2 0,-1 0 0,1-2 0,-1 2 0,0-3 0,1 2 0,-1-2 0,1 1 0,-2-1 0,1-2 0,-3-4 0,2 1 0,-2-2 0,-2 3 0,2 0 0,-3 2 0,1 1 0,-2 3 0,1 1 0,-1 0 0,1 0 0,0 0 0,-1 1 0,-8 10 0,1-2 0,-12 13 0,7-10 0,-7 10 0,-1-7 0,-4 4 0,3-8 0,6-2 0,9-4 0,5-2 0,0 0 0,3 1 0,0 1 0,4 0 0,1 2 0,3-2 0,12 2 0,-5-4 0,17 0 0,-6-6 0,1-3 0,-3-3 0,0-10 0,-4-3 0,4-10 0,-9 0 0,-1-7 0,-7 5 0,-1-5 0,-4 7 0,0 0 0,-2 7 0,0 7 0,-3 7 0,2 6 0,0 0 0,-1 1 0,1 2 0,-1 1 0,1 2 0,-2 3 0,0 1 0,-10 10 0,-8 8 0,-9 5 0,-7 5 0,-29 16 0,18-15 0,-23 10 0,28-15 0,5-10 0,15 2 0,5-5 0,11 6 0,8 10 0,2 2 0,11 5 0,-4-18 0,3-4 0,0-12 0,0-3 0,4-2 0,11-15 0,-8-6 0,14-15 0,-14 4 0,0-3 0,-6 3 0,-8 0 0,0 7 0,-8-5 0,1 13 0,-6-5 0,3 10 0,-2 3 0,1 4 0,2 2 0,-2 0 0,3 1 0,-1 0 0,2 2 0,-1 0 0,0 2 0,-5 2 0,1 2 0,-10 10 0,7-4 0,-11 11 0,10-7 0,-1 0 0,7-6 0,4-3 0,2-1 0,3-2 0,3 0 0,4 2 0,-2-2 0,6 4 0,-6-5 0,1 1 0,-4 0 0,-2-2 0,1-2 0,2-8 0,4-9 0,3-7 0,3-8 0,-3 7 0,-2 3 0,-4 7 0,-4 3 0,-2 3 0,-3 6 0,-2 1 0,1 2 0,-1 2 0,0 0 0,-2 1 0,-4 3 0,2 0 0,-3 2 0,5-2 0,-1-1 0,1-2 0,1 1 0,2-3 0,1 2 0,1-1 0,1 2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3:50.64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163 325 24575,'-5'2'0,"1"1"0,7 6 0,12 13 0,-5-4 0,9 8 0,-1-1 0,-5-7 0,11 12 0,-14-18 0,5 1 0,-10-9 0,2-3 0,-2-1 0,2-3 0,1-4 0,3-12 0,-1-6 0,5-7 0,-2 0 0,-1 0 0,0 0 0,-6 8 0,-2 5 0,-1 9 0,-3 3 0,0 1 0,0 1 0,0 2 0,-2 0 0,2-1 0,-3 2 0,1 1 0,-2 1 0,1 0 0,0 0 0,-1 0 0,-5 2 0,-8 2 0,-7 6 0,-16 4 0,-9 10 0,-9 3 0,0 4 0,6 0 0,20-10 0,10-4 0,12-5 0,6-1 0,2 1 0,4 2 0,2-8 0,2 3 0,1-7 0,11-1 0,-5-5 0,20-10 0,3-13 0,13-18 0,8-7 0,2-12-645,7-3 645,-6-4 0,-3 13 0,-15 11 0,-19 24 0,-12 10 0,-9 10 0,-4 1 0,-3 4 645,-1 0-645,0 3 0,-3 4 0,-8 13 0,-8 6 0,-12 18 0,-2-5 0,-4 12 0,7-12 0,3-2 0,13-12 0,7-12 0,6-6 0,5-7 0,1-4 0,1-3 0,0-2 0,0-4 0,0 0 0,0 2 0,0 3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3:41.85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1257 1 24575,'-11'1'0,"3"1"0,3-2 0,1 0 0,1 0 0,-1 1 0,-1 0 0,0 0 0,-2 1 0,0-2 0,1 2 0,-1-2 0,-4 0 0,0 2 0,-4-1 0,0 1 0,-8-2 0,-1 0 0,-1 0 0,-5 0 0,13 0 0,-5-2 0,10 1 0,-2-1 0,6 2 0,-6 0 0,3 0 0,-5 0 0,1 0 0,0 0 0,0 2 0,0-1 0,4 2 0,0-2 0,4 0 0,-3-3 0,2 1 0,-1-1 0,4 2 0,2 0 0,-1 0 0,-1 0 0,0 0 0,-2 0 0,0 0 0,0 0 0,1 0 0,-5 0 0,0 0 0,-1 0 0,-2 0 0,6 0 0,-6 0 0,0 0 0,1 0 0,0 0 0,6 0 0,0 0 0,-3 0 0,2 0 0,-6 0 0,2 2 0,-3-1 0,0 3 0,0-3 0,4 1 0,0-2 0,6 0 0,0 0 0,1 0 0,0 0 0,-2 0 0,1 0 0,-2 0 0,2 0 0,-2 0 0,0 0 0,-3 0 0,-2 0 0,-3 0 0,0 0 0,0 0 0,0 2 0,4-1 0,-3 1 0,4-2 0,-1 0 0,4 0 0,3 0 0,-1 0 0,1 0 0,-3 0 0,4 0 0,-4 0 0,2 0 0,-2 0 0,2 0 0,-2 0 0,3 0 0,-1 0 0,2 0 0,0 0 0,-1 0 0,1 0 0,-1 0 0,1 0 0,-1 0 0,1 0 0,0 0 0,-1 0 0,-1 0 0,0 0 0,-2 0 0,0 0 0,0 0 0,0 0 0,2 0 0,0 0 0,2 0 0,-1 0 0,1 0 0,0-1 0,-1 0 0,1 0 0,-1 1 0,1 0 0,-1 0 0,1 0 0,1 1 0,-1 1 0,1 0 0,-1 0 0,-1-2 0,1 0 0,-1 0 0,1 0 0,0 0 0,-1 0 0,1 0 0,-1 0 0,1 0 0,-1 0 0,1 0 0,0 0 0,-1 0 0,1 0 0,-1 1 0,2 0 0,-1 0 0,0-1 0,-6 2 0,-2 1 0,-4 2 0,3 0 0,2 0 0,3-1 0,1 1 0,1-3 0,4-2 0,-1-4 0,4-1 0,-1-2 0,1 3 0,0 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3:43.34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175 1 24575,'-10'5'0,"0"2"0,3-2 0,0 0 0,0 0 0,0-1 0,2-2 0,0 1 0,2-3 0,-2 3 0,1-1 0,-3 0 0,2 1 0,0-1 0,-2 1 0,2 1 0,-2 1 0,0-2 0,0 2 0,2-1 0,0-2 0,2 1 0,-2-1 0,1 3 0,-2 0 0,0 2 0,1-2 0,0 0 0,2-2 0,-1-1 0,2-2 0,1-5 0,1 1 0,0-2 0,0 2 0,0 2 0,0 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3:56.3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126 1 24575,'-11'26'0,"-3"2"0,7-4 0,-3-1 0,6-12 0,0 0 0,2-4 0,-1-2 0,1 0 0,-2 0 0,1 0 0,-1 6 0,-2 7 0,-1 7 0,-1 14 0,-1 3 0,-1 6 0,1-6 0,4-10 0,1-13 0,4-14 0,2-9 0,1-5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3:56.92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 1 24575,'0'11'0,"0"0"0,-1-4 0,0-1 0,-2 1 0,3 0 0,-3-2 0,3 0 0,-2-1 0,0-1 0,2 2 0,-1-1 0,1 1 0,0-2 0,0 1 0,0-1 0,0 1 0,0-3 0,0 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3:57.58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24575,'0'20'0,"4"2"0,-4 10 0,4 0 0,0 0 0,-4-8 0,4-1 0,-4-8 0,0 0 0,0 8 0,0 1 0,0 8 0,0 7 0,0 3 0,0 6 0,-4 1 0,3-7 0,-4-14 0,7-12 0,0-12 0,4-9 0,5-19 0,1-17 0,3-17 0,2-23 0,-10 41 0,4-4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3:58.15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24575,'0'10'0,"2"0"0,-2 8 0,2 3 0,1 11 0,-2 0 0,3 0 0,-1 0 0,0-8 0,3-5 0,-3-11 0,-2-5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3:58.82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24575,'0'11'0,"0"2"0,0-1 0,4 10 0,0 3 0,5 14 0,0 3 0,0-1 0,-1-2 0,-1-14 0,-1-6 0,-2-9 0,-1-4 0,1-3 0,-1-2 0,1-1 0,-1 0 0,0 0 0,1 0 0,-1 2 0,1 0 0,1 1 0,-3-1 0,1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29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24575,'8'5'0,"-2"0"0,-2-2 0,-1 1 0,0-1 0,1 1 0,-1-1 0,2 1 0,0-1 0,1-1 0,-1 1 0,-2-3 0,1 3 0,-1-2 0,0 2 0,2-3 0,1 3 0,-1-1 0,2 1 0,-4 1 0,2-2 0,-3-1 0,0-1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3:59.28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24575,'7'24'0,"-2"-5"0,-1-8 0,-2-5 0,1 0 0,-1-1 0,0-2 0,1 1 0,-1-1 0,2 2 0,-1 0 0,0 1 0,-1-2 0,1 0 0,-1-1 0,2-1 0,-1 0 0,1-2 0,-1 0 0,-1 0 0,-1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3:59.69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24575,'31'58'0,"0"-2"0,-5 0 0,-7-13 0,-5 4 0,-3-15 0,-3-7 0,0-6 0,-6-12 0,-2-4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4:18.49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740 75 24575,'-7'0'0,"1"0"0,2 0 0,1 0 0,0 0 0,-1 2 0,1-2 0,-2 3 0,-1-2 0,0 2 0,-1-2 0,0 3 0,0-2 0,0-1 0,0-1 0,1 0 0,-5 0 0,3 0 0,-6 0 0,3 0 0,-4 0 0,-1 0 0,5 0 0,1 0 0,3 2 0,-4-2 0,3 3 0,-6-2 0,3 2 0,-4-2 0,3 3 0,2-2 0,4 1 0,0-1 0,2-1 0,-1-1 0,-3 0 0,2 0 0,-4 0 0,3 0 0,-3 0 0,2 0 0,-6 0 0,3 0 0,-5 0 0,1 0 0,-7 0 0,5 3 0,-13 1 0,5 2 0,-7 2 0,0 0 0,8-1 0,1-3 0,12-2 0,1-2 0,4 0 0,1 0 0,2-1 0,1-1 0,0-1 0,2-1 0,0 1 0,2-1 0,0-1 0,1 0 0,1-5 0,3-2 0,1-3 0,-1 4 0,2-4 0,-3 9 0,1-2 0,-2 4 0,-4 1 0,3 1 0,-3 0 0,1 1 0,1 0 0,-2-3 0,2 2 0,-3-3 0,3 1 0,-2 1 0,0-1 0,-1 1 0,0 0 0,0-1 0,0 1 0,-1 1 0,-3 0 0,0 4 0,-2 0 0,1 1 0,-6 3 0,0-1 0,-4 5 0,-1-5 0,5 2 0,-3 0 0,6-1 0,-6 3 0,6-3 0,-2 2 0,3-3 0,0 1 0,2-1 0,0-2 0,1 0 0,2 1 0,-1 1 0,3 0 0,-2 2 0,2 0 0,0 0 0,-2 3 0,2-2 0,-3 1 0,5-4 0,1-3 0,3-1 0,1-1 0,-1 0 0,5 0 0,-3 0 0,2 0 0,-5 0 0,2 2 0,-3 0 0,1 0 0,-2 1 0,1-3 0,-1 2 0,0-2 0,1 0 0,-1 0 0,1 0 0,-1 0 0,0 0 0,-1 1 0,1 1 0,-1 1 0,2 1 0,-1-1 0,1 1 0,-1-2 0,0-1 0,1-1 0,-1 0 0,1 0 0,-1 0 0,1-1 0,-1 0 0,0 0 0,1 1 0,-1 0 0,2 0 0,1 0 0,4 2 0,9 6 0,-9-4 0,4 3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4:20.8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0 180 24575,'8'-2'0,"0"0"0,0 2 0,11-3 0,13-2 0,2-4 0,13 0 0,-6 0 0,8-1 0,0 0 0,-8 5 0,-9 1 0,-9 4 0,-12 0 0,-2 0 0,-4 0 0,-2 0 0,2 0 0,1 0 0,1 0 0,-1 0 0,1 0 0,0 0 0,0 0 0,0 0 0,0-2 0,-2 0 0,-2-1 0,-1-1 0,-2-1 0,0 0 0,0-2 0,0-3 0,-2 2 0,2-3 0,-3 5 0,1-1 0,-1 1 0,-1 2 0,1 2 0,1-1 0,-1 2 0,2-2 0,-2 1 0,2-1 0,-3-1 0,2 1 0,1 0 0,1-1 0,-2 2 0,-1 1 0,19 16 0,-4-1 0,16 18 0,-9-3 0,-8-5 0,-1-5 0,-6-8 0,-1-6 0,1 0 0,-2-2 0,1 1 0,-3-1 0,1 1 0,-1-1 0,0 0 0,-1 2 0,-2 1 0,-6 2 0,-3 1 0,-10 3 0,-3 2 0,1-3 0,1-1 0,12-6 0,0-1 0,6 0 0,1-1 0,4 1 0,2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8:56.33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762 0 24575,'2'7'0,"1"1"0,-1-2 0,1 0 0,0 1 0,2 4 0,-1 0 0,3 4 0,0-3 0,0 2 0,1-3 0,0 4 0,1-3 0,-1-2 0,-1-3 0,-2 0 0,0 0 0,-2 0 0,2 0 0,-1-1 0,2 5 0,-3-3 0,3 2 0,1 1 0,-2-4 0,2 4 0,-4-6 0,-1 0 0,1-1 0,-2-1 0,2 0 0,-3 1 0,3-1 0,-3 1 0,3 1 0,-2 0 0,3 6 0,-2 0 0,3 0 0,0 4 0,-2-8 0,0 4 0,0-6 0,-1 0 0,0 0 0,1-1 0,-1 2 0,1 0 0,0 0 0,1 1 0,2 4 0,0-3 0,4 6 0,-4-3 0,1 4 0,-2 0 0,3 0 0,-3 1 0,2-5 0,-3-1 0,-1-3 0,1 0 0,1-1 0,-2-2 0,2 1 0,0 1 0,-1-1 0,3 2 0,-4-2 0,3 5 0,-2 2 0,1 3 0,3 0 0,-3 0 0,3 0 0,-1 0 0,5 7 0,-1-5 0,2 1 0,-4-8 0,-3-3 0,0 0 0,2 4 0,-4-4 0,5 8 0,-4-4 0,2 0 0,0 4 0,-2-4 0,1 0 0,-1 4 0,-1-4 0,1 0 0,-1 0 0,0-1 0,-1-2 0,2 6 0,-1-6 0,2 9 0,-1-4 0,2 5 0,-5-3 0,4 7 0,-1 3 0,3 14 0,1 3 0,2 14 0,-2-6 0,1-1 0,-1-9 0,-3-16 0,0-5 0,-2-9 0,0-4 0,-3-1 0,3-2 0,-3 1 0,3 1 0,-1 0 0,1 5 0,1 2 0,0 3 0,2 0 0,0 8 0,1-6 0,-2 5 0,0 1 0,0-6 0,0 5 0,-1-7 0,-1-3 0,0-2 0,1 1 0,-1 0 0,0 1 0,-1-2 0,1 1 0,-2 0 0,3 4 0,2 8 0,-1 1 0,1 1 0,-3 5 0,1-13 0,-5 5 0,5-7 0,-5 0 0,2-3 0,0-2 0,-2-3 0,2-2 0,-1 0 0,0 0 0,0-1 0,-1 1 0,2 0 0,-2 0 0,3 1 0,-2 0 0,2 0 0,-3 0 0,3 1 0,-3 0 0,4 0 0,-4 0 0,1-2 0,-1 0 0,0-2 0,0 1 0,0-1 0,0 1 0,0-1 0,0 1 0,0 0 0,2 0 0,-2 3 0,2-3 0,-2 2 0,0-2 0,0 2 0,0-2 0,0 1 0,1-2 0,0 1 0,0-1 0,-1 1 0,0-1 0,2 1 0,-2-1 0,2 0 0,-2 2 0,0 1 0,0 1 0,0-1 0,1 1 0,0 4 0,2 0 0,-2 1 0,3-2 0,-4 1 0,2-4 0,-2 4 0,0-4 0,0-2 0,1 0 0,-1-2 0,2 1 0,-2-1 0,1 1 0,0 1 0,2 0 0,-1 2 0,0 0 0,1-1 0,-3 1 0,2 0 0,-2 0 0,1 0 0,0-2 0,0 0 0,-1-1 0,0-1 0,0 0 0,2 1 0,-2-1 0,2 1 0,-2-1 0,0 1 0,0-1 0,0 0 0,0 1 0,0-1 0,0 1 0,1-1 0,-1 0 0,2 1 0,-2-1 0,0 2 0,0-1 0,0 3 0,0-4 0,0 4 0,0-3 0,1 2 0,0-2 0,0 2 0,-1-2 0,0 3 0,0-4 0,0 4 0,0-2 0,0 1 0,0 0 0,0-1 0,0 2 0,0 0 0,0 4 0,0-4 0,0 7 0,3-2 0,-3-1 0,2 3 0,-2-2 0,0 3 0,0 7 0,0-5 0,0 4 0,0-6 0,0 1 0,0-1 0,0-4 0,0 3 0,0-6 0,0 6 0,-1-6 0,0 6 0,0-2 0,1 3 0,-2 0 0,0-4 0,-1 3 0,0-6 0,3 3 0,-2-5 0,2 0 0,0 0 0,-1-2 0,0 1 0,0-2 0,1 1 0,0-1 0,0 1 0,-2 1 0,2 0 0,-3 2 0,1 0 0,0-1 0,-2 5 0,2-3 0,-2 2 0,0 1 0,2 0 0,-1 1 0,1 2 0,2-3 0,-5 4 0,1 8 0,-1-6 0,-2 5 0,5-7 0,-3 1 0,5-1 0,-5 0 0,5 0 0,-5 0 0,5-4 0,-3 0 0,3-4 0,-1 0 0,-1-1 0,-2 5 0,2-3 0,-3 6 0,2-3 0,-2 4 0,0 0 0,-1 8 0,1-6 0,1 6 0,-1-8 0,4-4 0,-2 0 0,1-5 0,-2 3 0,3-2 0,-3 0 0,4-1 0,-3 0 0,1 1 0,-2 3 0,2-2 0,-3 6 0,3-6 0,-2 6 0,1-3 0,-1 4 0,3 0 0,-2-3 0,2-2 0,-2 1 0,2-3 0,-1 2 0,0-4 0,2 0 0,-3-1 0,1 2 0,0 4 0,0 0 0,-1 12 0,-2 1 0,-1 1 0,-2 5 0,3-13 0,-2 5 0,2-7 0,1-3 0,0-2 0,2-4 0,-1-2 0,3 0 0,-2-1 0,1 1 0,0-1 0,-2 1 0,1-1 0,-1 2 0,-1 0 0,1 2 0,0 0 0,-2 0 0,-1 0 0,1-1 0,0 1 0,1 4 0,0-3 0,-1 6 0,1-3 0,-3 4 0,1 0 0,-3 0 0,1 1 0,-2-1 0,0 0 0,1-4 0,2 3 0,-1-2 0,3-1 0,-2 0 0,3-1 0,1-2 0,-2 6 0,1-6 0,-1 6 0,-1-2 0,1-1 0,-4 3 0,4-7 0,-1 1 0,2-1 0,1-3 0,0 1 0,-1-2 0,1 1 0,-1-1 0,2 0 0,-1 2 0,2 1 0,-3 0 0,-2 5 0,-1 0 0,-1 1 0,-1 2 0,2-3 0,-2 1 0,-6 6 0,4-6 0,-3 4 0,4-2 0,1-3 0,-1 4 0,0 1 0,1-5 0,1-1 0,0 1 0,2-3 0,-2 2 0,3-3 0,0 0 0,0 0 0,0 0 0,1-1 0,-2 1 0,-1 4 0,-2 0 0,-1 4 0,1-3 0,-6 6 0,4-6 0,-13 18 0,5-8 0,-7 8 0,8-10 0,3-4 0,9-6 0,-1-1 0,3-4 0,-1 2 0,2-4 0,1 1 0,-1-1 0,1 2 0,-1-1 0,-1 2 0,-1 0 0,0 0 0,-3 5 0,-1 0 0,1 1 0,-2 2 0,1-3 0,1 1 0,-1-2 0,2-3 0,2 0 0,0 0 0,2 0 0,-4 1 0,3-1 0,-4 2 0,3-3 0,-1 1 0,0 0 0,1 0 0,-4 3 0,2-2 0,-3 6 0,2-2 0,-1-1 0,-7 7 0,6-5 0,-6 6 0,0 0 0,1 4 0,-1-2 0,4-2 0,4-8 0,1-4 0,2-1 0,0 1 0,0 0 0,0 1 0,-1-2 0,1 2 0,2-2 0,-2 0 0,1 5 0,-5 0 0,4 4 0,-5 0 0,3 1 0,-4-1 0,1 0 0,0 0 0,3 0 0,-3 0 0,2 0 0,0 0 0,-4 8 0,5 1 0,-5 8 0,3-7 0,1 5 0,-4-6 0,2 1 0,-3 4 0,3-12 0,2 4 0,1-6 0,3-3 0,0-2 0,0-3 0,2-1 0,-1 0 0,1-1 0,-1 2 0,-1-1 0,3 0 0,-3-2 0,3 1 0,-1-2 0,0 1 0,1-1 0,0 0 0,0 1 0,-1-1 0,2 1 0,-2-1 0,1 1 0,0-1 0,0 0 0,-1-1 0,2 1 0,-2-1 0,1 2 0,1-1 0,-3-1 0,2 1 0,0-1 0,1 1 0,-2-1 0,2 1 0,-2-1 0,1 2 0,0-1 0,-2 0 0,3 1 0,-3-1 0,2 1 0,-2-1 0,3 1 0,-3-3 0,3 3 0,-2-3 0,1 3 0,0-1 0,-2 1 0,3-1 0,-3 1 0,2-1 0,-2 0 0,3 1 0,-3-1 0,1 1 0,0-1 0,1 1 0,1-1 0,-2 0 0,2 1 0,-2-1 0,2 1 0,-1-2 0,0 1 0,0-2 0,1 3 0,0-1 0,0 1 0,-2-2 0,2 1 0,-2-1 0,2 1 0,-1 0 0,0 1 0,0-1 0,1 1 0,0-1 0,0 1 0,0-1 0,-2 0 0,2 1 0,-3-2 0,-1-9 0,-8-24 0,-6-29 0,6 20 0,1-4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9:01.84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2031 1 24575,'-7'3'0,"1"1"0,1-1 0,1 1 0,-1-2 0,2 1 0,-1-3 0,2 3 0,-1-1 0,1 1 0,-1 2 0,0 1 0,-4 4 0,2-2 0,-5 6 0,3-6 0,0 2 0,0-3 0,4 0 0,-4-2 0,3 0 0,-2-1 0,1-1 0,-1 1 0,1 0 0,0 2 0,0 1 0,-2-1 0,-3 3 0,2-2 0,-3 1 0,5-2 0,-1 0 0,0-2 0,0 1 0,0-2 0,2 1 0,-2-1 0,2 0 0,-2 1 0,2-1 0,-2 2 0,2-1 0,-2 1 0,0-2 0,1 1 0,-1 1 0,0-1 0,0 1 0,0-2 0,2 0 0,-2 1 0,2-1 0,-2 1 0,0-1 0,-3 3 0,2-1 0,-2 1 0,-1-2 0,3 1 0,-9 6 0,9-3 0,-6 3 0,7-6 0,-3 3 0,2-2 0,-3 1 0,5-1 0,-1-2 0,0 2 0,0 0 0,0-1 0,0 2 0,-3-1 0,2 1 0,-6 3 0,2-1 0,-7 7 0,-1 2 0,4 9 0,-9 5 0,5 4 0,-9 3 0,0 0 0,-1 0 0,3-7 0,1-1 0,10-15 0,1-1 0,10-10 0,-1 0 0,2-2 0,-1 1 0,0-1 0,1 2 0,-2 0 0,0 2 0,-2 4 0,-7 4 0,4 1 0,-12 7 0,5-3 0,-5 4 0,2-6 0,6-3 0,5-9 0,3-1 0,0-1 0,2-1 0,-2 2 0,3-1 0,-1 1 0,2-2 0,-2 2 0,0 1 0,-1 0 0,0 1 0,1 0 0,-2 0 0,1-2 0,1 0 0,2-1 0,0-1 0,-1-1 0,1 1 0,-1-1 0,1 1 0,0 1 0,-1-1 0,-1 2 0,0-1 0,-2 2 0,-4 1 0,0 2 0,0-1 0,0 1 0,4-2 0,0-2 0,2 0 0,0-2 0,2 1 0,-1-1 0,1 0 0,-1 1 0,0-1 0,0 1 0,-3 1 0,2 0 0,-2 2 0,2 0 0,-2 0 0,2-2 0,-2 1 0,0-2 0,2 1 0,0-1 0,2-1 0,-2 2 0,1-1 0,-1-1 0,1 2 0,0-3 0,-2 4 0,-1 0 0,-1 4 0,1-2 0,0 3 0,1-5 0,0 0 0,1-1 0,0-2 0,2 0 0,-1 1 0,1-1 0,-1 1 0,1-1 0,0 1 0,-1 1 0,0 4 0,0 2 0,-4 4 0,1 0 0,-3 0 0,-7 4 0,-1 1 0,1 0 0,-6 3 0,6-3 0,-7 4 0,6-4 0,2-1 0,6-4 0,-1 0 0,1 1 0,0-1 0,0 0 0,0 0 0,0 0 0,2-4 0,-1 0 0,2-6 0,2 0 0,0-2 0,3 1 0,-1-1 0,3 1 0,-3-1 0,2 1 0,0-1 0,-1 2 0,0-1 0,-2 6 0,1-4 0,-1 5 0,0-4 0,1-1 0,-1 1 0,1 0 0,-2 0 0,1 0 0,-2 3 0,2 2 0,-1 3 0,0 0 0,-5 7 0,4-5 0,-4 6 0,5-8 0,0 0 0,1-3 0,-2 1 0,4-7 0,-3 2 0,5-4 0,-3 1 0,2 0 0,-2 2 0,3 3 0,-2 2 0,-1 10 0,-2 3 0,1-1 0,-3 6 0,4-13 0,-3 2 0,4-8 0,-1-5 0,2 0 0,-2-1 0,3-2 0,-3 5 0,2-2 0,0 4 0,1 1 0,-2 0 0,1 4 0,-5 8 0,5-6 0,-2 5 0,1-10 0,2-2 0,-2-5 0,2 0 0,0-1 0,0-1 0,0 1 0,0-1 0,0 2 0,0 0 0,0 2 0,0 0 0,0 4 0,0-4 0,-2 8 0,2-4 0,-3 4 0,3 0 0,-1-3 0,0 5 0,-2-5 0,2 6 0,-1 5 0,2 1 0,0 1 0,0 5 0,-4-6 0,3 8 0,-4-8 0,1 6 0,0-13 0,1 6 0,1-12 0,2 0 0,-2-4 0,2-2 0,-1 0 0,1 0 0,-2 0 0,1 1 0,0-1 0,-2 0 0,1-2 0,0 2 0,-1 0 0,1-1 0,0 3 0,-1-4 0,3 2 0,-2-1 0,1-1 0,1 1 0,-2 0 0,1 2 0,0 1 0,0-1 0,-1 1 0,0 0 0,-2 4 0,0-4 0,0 8 0,-1-4 0,0 4 0,0 0 0,0 0 0,-1 8 0,3 1 0,-4 8 0,6-7 0,-3 5 0,1-6 0,-2 8 0,1-7 0,-2-3 0,3-7 0,-1-3 0,-1 2 0,3-6 0,-2 6 0,3-3 0,-4 4 0,5 0 0,-2 8 0,2 1 0,-4 8 0,3-7 0,-2-3 0,3-7 0,-2-3 0,2-2 0,-2-4 0,2-1 0,0-2 0,0 2 0,0 0 0,2 2 0,0 4 0,3 0 0,-1 1 0,0-2 0,0-3 0,-2-6 0,-1-2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9:47.84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981 11 24575,'-7'-2'0,"-1"1"0,4-1 0,-1 0 0,1 0 0,0 1 0,0 1 0,-3 0 0,-2 0 0,-2 0 0,-12 3 0,-9 3 0,-9 3 0,-15 1 0,-2 0 0,-8 1 0,8 0 0,9-2 0,10-4 0,18 0 0,3-4 0,13 0 0,0-1 0,1 0 0,1 2 0,-1-2 0,1 3 0,-2 1 0,0 1 0,-4 6 0,-8 11 0,-3 6 0,-10 15 0,1 2 0,0 4 0,4-1 0,1 1 0,9 0 0,2-8 0,7-1 0,3-8 0,5-8 0,0-5 0,4-9 0,-1-4 0,2-1 0,3-1 0,2 0 0,18-1 0,-4 3 0,21-1 0,-13 7 0,5 1 0,-7 3 0,0 0 0,-7-3 0,-3 0 0,-10-5 0,-2 1 0,-3-4 0,0 0 0,-3-2 0,-1 1 0,-2-1 0,1 2 0,0 4 0,0 10 0,-2 13 0,0 17 0,-5 9 0,-1 0 0,-3-9 0,0-10 0,0-14 0,0-3 0,-7-3 0,2-5 0,-9 9 0,-1-9 0,-4 5 0,-12 3 0,-1-3 0,0 3 0,1-4 0,1-5 0,5 2 0,-5-5 0,14-2 0,3-4 0,7-4 0,0 0 0,3-2 0,3 0 0,4 0 0,2 1 0,-1 1 0,-1 0 0,0 0 0,-2 0 0,0 0 0,1 0 0,0 0 0,1 0 0,2-2 0,1 0 0,0-1 0,2 0 0,0 1 0,0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9:08.76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1816 1 24575,'-7'5'0,"-1"0"0,2-1 0,1 1 0,-1 0 0,2 2 0,-3 0 0,1 3 0,-1 1 0,-2 5 0,1-1 0,-5 7 0,3-5 0,-9 10 0,-6-5 0,0 3 0,-6 1 0,7-2 0,0 0 0,-2 6 0,1-4 0,5 1 0,1-1 0,6-1 0,0-1 0,-6 3 0,1-7 0,-6 4 0,4-7 0,-3 6 0,7-12 0,-3 6 0,7-10 0,2-1 0,5-2 0,0-1 0,1 0 0,1 2 0,-2 1 0,1-1 0,-2 1 0,0 0 0,-4 2 0,-2 1 0,1-1 0,-7 8 0,9-7 0,-5 5 0,7-7 0,0 0 0,0-2 0,2 0 0,0-1 0,1-1 0,1 2 0,-2 1 0,0 0 0,-2 1 0,-1 4 0,0-4 0,-8 12 0,6-7 0,-12 11 0,4-3 0,-13 6 0,6-1 0,-6 1 0,15-10 0,-2 0 0,9-5 0,-6 0 0,6 0 0,-9 5 0,-1 7 0,-6 2 0,-3 13 0,3-13 0,-1 6 0,2-7 0,-11 10 0,9-7 0,-1 0 0,12-14 0,9-8 0,0-2 0,1 1 0,3-1 0,-1 1 0,1-1 0,-1 0 0,0 2 0,-1 1 0,1 1 0,-1-1 0,1 1 0,-1 0 0,1 0 0,-2 0 0,1 0 0,-2 1 0,2-2 0,-1 0 0,2-1 0,-1 0 0,1 2 0,-1 4 0,-1 0 0,0 4 0,0 0 0,-2 0 0,1-3 0,-1-2 0,0-3 0,4 0 0,-2 0 0,1-2 0,1 2 0,1-3 0,-1 0 0,1 1 0,0 1 0,-1 1 0,1-1 0,-2 5 0,0-3 0,0 6 0,0-6 0,-3 6 0,3-6 0,-3 2 0,4-3 0,-1 0 0,1 0 0,0-1 0,-2 5 0,2-3 0,-4 6 0,-3 5 0,-3 5 0,0 8 0,-2 0 0,3 0 0,-1 0 0,-2 0 0,3 0 0,-4 0 0,5-8 0,1-1 0,3-1 0,-1-6 0,0 6 0,-1-7 0,2 8 0,-1-6 0,0 13 0,-2-6 0,-4 16 0,-4 1 0,4 0 0,-4 6 0,5-13 0,-1 5 0,2-7 0,6-7 0,-1-3 0,2-7 0,0 1 0,2-1 0,-1 0 0,3 7 0,-3-5 0,3 13 0,-4-5 0,4 14 0,-3-5 0,4 5 0,-3-7 0,2-7 0,-3 5 0,4-6 0,0 1 0,0 5 0,0-13 0,-3 13 0,-2-6 0,1 1 0,-3 5 0,2-6 0,1 8 0,0 0 0,1 0 0,2 0 0,-3-8 0,4-1 0,0-8 0,0 0 0,0 0 0,0 0 0,0-4 0,0-1 0,0-5 0,0 2 0,0-2 0,0 2 0,0 0 0,2-1 0,0 5 0,4 8 0,1 5 0,1 16 0,1 1 0,1 8 0,0 0 0,-5 7 0,0 2 0,-5 8 0,0-8 0,0-2 0,0-15 0,0-1 0,0-1 0,0 9 0,0-5 0,3 3 0,2-14 0,3 0 0,0 0 0,-2-8 0,1-1 0,-5-8 0,1-3 0,-3-2 0,1-3 0,0 0 0,0 0 0,1-1 0,-2 1 0,3 0 0,0 4 0,1 0 0,1 4 0,1 8 0,2-6 0,0 13 0,1-6 0,-2 1 0,0 5 0,-1-13 0,0 5 0,-1-7 0,0 0 0,0 0 0,0 1 0,-2-1 0,1 0 0,-1-4 0,1 0 0,-1-4 0,1-1 0,-1 0 0,0-1 0,1-2 0,-2 1 0,-1-1 0,1-1 0,-2 1 0,3-1 0,-1 3 0,1-1 0,1 0 0,-1 0 0,-1-1 0,1 1 0,-1-1 0,2 1 0,-1-1 0,0-1 0,1 1 0,1-1 0,0 3 0,2 0 0,0 0 0,0 2 0,0-3 0,-2 1 0,0-2 0,-2-1 0,1 0 0,-1-1 0,2 1 0,-1 1 0,2 1 0,-2-1 0,3 1 0,-2 1 0,2 0 0,0 2 0,-1 0 0,1-2 0,0 1 0,-2-2 0,0 1 0,-1-1 0,-1-3 0,1 2 0,-1-2 0,0 2 0,1-1 0,1 3 0,0 0 0,2 0 0,0 2 0,0-3 0,-2 2 0,1-1 0,-2 1 0,1 0 0,-1-2 0,1 1 0,-2 0 0,4 0 0,-2 2 0,2-2 0,0 2 0,0-2 0,3 3 0,-2-2 0,3 2 0,-5-4 0,0 1 0,-1-2 0,-2 1 0,0-1 0,1 1 0,1-1 0,4 1 0,2 3 0,12 3 0,9 9 0,9 5 0,8 5 0,7 2 0,-10-2 0,2-4 0,-10 3 0,-12-13 0,-4 2 0,-12-9 0,-3-2 0,0-1 0,-2-2 0,0 1 0,0-1 0,0 2 0,5 0 0,-2 2 0,2-2 0,-3 0 0,-2-1 0,1-1 0,-2 1 0,1-1 0,-3 0 0,1-1 0,-1 1 0,3 1 0,4 3 0,6 7 0,5 4 0,4 6 0,-4-6 0,-4-3 0,-6-7 0,-5-3 0,0 0 0,-1-1 0,-1 1 0,1-2 0,-1 2 0,0-1 0,-1-1 0,0 1 0,-1-1 0,1-1 0,2 1 0,-1 0 0,2 3 0,0 1 0,2-1 0,-1 1 0,0 0 0,-2 0 0,1 0 0,-2-2 0,1 0 0,-2-2 0,1 1 0,-2 1 0,6 4 0,-1-1 0,0 2 0,1-3 0,-2 0 0,1 3 0,1-2 0,-1 3 0,1-5 0,-1 1 0,1 0 0,4 1 0,-3 0 0,2-2 0,-5-1 0,0-1 0,-1-2 0,-1 1 0,1-3 0,-1 3 0,1-1 0,0 1 0,2 2 0,1 1 0,3 2 0,-2-1 0,6 1 0,-6-2 0,6-1 0,-6 1 0,1-2 0,-4-1 0,-2 1 0,2-1 0,0 0 0,2 2 0,0 1 0,1 4 0,-2-2 0,0 2 0,-2-4 0,-1-1 0,1-2 0,-2 1 0,-1-1 0,-1 0 0,2 1 0,0 1 0,1 0 0,0 2 0,1 0 0,-1 0 0,1-1 0,-1 1 0,0-1 0,-1-1 0,0-2 0,-1 0 0,0 2 0,2 1 0,-1 4 0,3 2 0,5 10 0,1 3 0,2 14 0,2-5 0,-6-2 0,0-10 0,-6-10 0,0-3 0,-3-4 0,0-2 0,0 1 0,1-1 0,-1 2 0,3 0 0,0 6 0,-1-3 0,0 6 0,-2-3 0,0 1 0,0 2 0,0-6 0,0 2 0,0-3 0,0 0 0,0 0 0,2-1 0,-2 5 0,2 0 0,0 4 0,-1 1 0,1-1 0,1 7 0,-2-5 0,3 6 0,-4-8 0,0-4 0,0 0 0,1-4 0,0-1 0,0 0 0,1 0 0,-2 0 0,4 4 0,-1 2 0,2 3 0,1 7 0,1 3 0,1 7 0,0-1 0,-2-6 0,1-2 0,-2-8 0,2 6 0,-1-4 0,1 5 0,3 1 0,2 8 0,1 3 0,0 6 0,-5-8 0,-3-8 0,-2-1 0,-3-12 0,0-2 0,0-4 0,2-2 0,-2 1 0,2-1 0,-2 1 0,0 1 0,0 0 0,0 0 0,0 2 0,0-3 0,0 2 0,0-1 0,0 2 0,2 4 0,1 0 0,3 12 0,-3-6 0,4 13 0,-2-6 0,3 8 0,0 0 0,-4 0 0,3 0 0,-6 0 0,3-8 0,-4-1 0,0-12 0,0-2 0,1-4 0,1-3 0,2 1 0,-23-24 0,-16-10 0,-40-32 0,31 28 0,-3-1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9:10.44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319 1 24575,'-7'7'0,"1"0"0,2-1 0,1 1 0,-1 4 0,-1 0 0,0 4 0,0 0 0,-1 8 0,3 16 0,-6 27 0,2 18 0,-5 8 0,-5-2 0,-1-15 0,-5-2 0,6-7 0,-3-1 0,3 1 0,0 0 0,1-1 0,5-7 0,1 6 0,-1-6 0,0 8 0,0 0 0,1-8 0,0-2 0,1-15 0,3-9 0,1-9 0,4-12 0,-1 0 0,2-1 0,0-2 0,0 6 0,0-3 0,2 5 0,2 6 0,12 10 0,0 9 0,12 8 0,-9-8 0,3-1 0,-5-1 0,-4-5 0,0 5 0,-8-14 0,-2-6 0,-3-9 0,0-3 0,0 0 0,0 0 0,0 0 0,2 0 0,-2 3 0,4 2 0,-1 3 0,3 7 0,1 3 0,-1-1 0,-1-1 0,-3-8 0,-2-4 0,0-2 0,0-4 0,0-1 0,0 0 0,0 2 0,0 4 0,0 2 0,0 3 0,0 7 0,-4 3 0,3 14 0,-6-5 0,6-2 0,-4-9 0,3-12 0,-1 0 0,1-6 0,1 0 0,0-2 0,0 1 0,1 1 0,0 0 0,0 2 0,0 0 0,0-1 0,0-2 0,0-1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9:11.7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24575,'8'32'0,"4"0"0,-5-7 0,2-7 0,-4-7 0,-4-4 0,2-2 0,-2 0 0,0-2 0,-1 1 0,0 1 0,2 0 0,-2 6 0,4 0 0,1 4 0,3 0 0,0 0 0,-2-3 0,-2-3 0,0-4 0,-2-3 0,-1-1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31.4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24575,'9'5'0,"-1"0"0,-1-2 0,-2 1 0,0-1 0,0 1 0,-1-1 0,1-1 0,-2 0 0,-1-2 0,0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9:56.83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1282 1 24575,'-39'29'0,"-1"0"0,5-5 0,7-5 0,9-8 0,5-1 0,3-1 0,-5 1 0,-3 6 0,-7 8 0,-14 11 0,-9 13 0,-13 4-601,-6 14 601,-3-5 0,34-25 0,0 0 0,-36 32 0,6 0 0,10-11 0,16-16 0,16-15 0,12-10 0,8-7 0,10-6 0,34-6 0,28-5 0,-11-2 0,4-4-655,10-2 1,3-3 654,6-8 0,2-2 0,3-2 0,0-2-1135,1-1 1,0-3 1134,0-1 0,-1 0 0,-9 2 0,-3 1-300,-7 4 0,-4 2 300,23-18 0,-36 26 0,-23 7 1615,-19 14-1615,-7 7 2410,-14 13-2410,-10 16 754,-14 18-754,-12 10 0,20-22 0,-1 3-649,-5-1 0,-2 2 649,-5 10 0,-1 2 0,-4-4 0,-2 1-1013,-3 6 1,-2 0 1012,-5-1 0,-3-1 0,-3 4 0,0 0 0,0 0 0,0 0 0,-4 4 0,2 0 0,7-4 0,3 1 0,-2 2 0,4 0 0,10-8 0,5-1-147,8-8 0,4-3 147,-11 29 0,24-34 0,10-14 1141,14-18-1141,3-5 2125,13-2-2125,8-10 351,11-8-351,14-10 0,4-12 0,9-2 0,2-8-459,-1-4 459,1 4 0,3-14 0,-27 29 0,-7-1 0,-30 27 0,-5 2 0,0 2 0,-1 1 0,-1 2 459,1 7-459,-2 18 0,-4 16 0,-16 32 0,-13 12-721,8-36 1,-5 3 720,-6 6 0,-4 1 0,-2-1 0,-2 0 0,-5 3 0,-1 0 0,1-3 0,0-2 0,1-6 0,0-1 0,0 0 0,0 0 0,1-4 0,0 0-398,3-3 0,1-1 398,-1 1 0,2-2 0,-19 19 0,18-15 0,21-24 0,16-11 1380,17-7-1380,21-1 0,40-6 0,-22-1 0,4-2-398,10-4 1,3-3 397,9-2 0,1-1 0,1-2 0,0-1 0,3-1 0,0 2 0,-6 2 0,-2 1 0,-10 0 0,-5 2 0,30-4 0,-41 8 0,-22 6 0,-18 8 0,-6 12 0,-2 14 1652,-1 19-1652,-4 11 0,-3 14 0,-4-6 0,-1 14 0,1-14 0,-5 6 0,-1-7 0,-5 0 0,2-8 0,4-10 0,5-19 0,7-11 0,3-11 0,1-2 0,1-2 0,1-1 0,3-2 0,0 0 0,6 0 0,0-2 0,4-1 0,0 0 0,-5 1 0,-1 3 0,-9 3 0,-2 12 0,-10 20 0,-5 22 0,-11 17 0,3 8 0,-3-1 0,5-7 0,6-9 0,2-18 0,10-19 0,3-14 0,4-15 0,6-11 0,-2 3 0,4-6 0,-4 9 0,0 1 0,-3 4 0,-1 2 0,-2 2 0,9-23 0,2-7 0,1 0 0,-4 4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9:39.00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49 1014 24575,'0'51'0,"12"33"0,-5-34 0,1 3-1285,5 16 1,1 2 1284,-4-3 0,0-1 0,3 0 0,-1-1 0,-4-3 0,-1-2 200,2-10 0,0-1-200,3 40 520,-6-32-520,-1-19 0,-5-21 0,-1-13 1305,-1-7-1305,-7-14 344,2-5-344,-10-18 0,-3-10 0,-7-9 0,-7-15 0,4-17-701,17 37 0,2-3 701,0-9 0,3-3 0,3-5 0,2-4-1078,-1-9 0,2-2 1078,4 0 0,3-2 0,1-2 0,1 1 0,1 10 0,0 3-487,1 6 0,1 3 487,0 10 0,-1 2-151,-3 7 1,1 1 150,16-41 1150,-11 22-1150,3 12 2140,-7 24-2140,-2 10 1156,-1 10-1156,-1 2 387,-1 4-387,1 1 0,-1 3 0,2 1 0,0 1 0,6 2 0,8 2 0,-2 4 0,9 7 0,-3 10 0,5 19 0,-1 17 0,1 21-496,-15-33 1,-1 2 495,1 2 0,-1 2 0,-1 13 0,-1 3-954,3 0 0,-1 2 954,0 13 0,-2 2 0,1 0 0,0 0 0,0 4 0,-2 0 0,-1-4 0,-2 0 0,1 0 0,0-2 0,0-6 0,0-1 0,0-3 0,0-2-300,-1-10 0,1-2 300,0 37 0,-2-26 0,-5-32 863,0-14-863,0-17 1936,0-5-1936,-1 0 700,-1-1-700,-1-2 0,1 1 0,-1-3 0,2 3 0,-3-2 0,1 0 0,-1-1 0,0 0 0,-1-3 0,-8-8 0,-5-12 0,-9-14 0,-24-26 0,-5-9-618,18 24-1,-3-1 619,2 3 0,1 0 0,1-2 0,2 0 0,2 2 0,3 3 0,-3-5 0,11 9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9:39.68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0 219 24575,'13'0'0,"15"4"0,5-3 0,9 3 0,-3-4 0,-14 3 0,-3-3 0,-10 3 0,2-3 0,5-4 0,20-2 0,19-14 0,25-6-554,-35 11 1,3-1 553,6 0 0,2 1 0,0 2 0,0 0 0,0 0 0,-2 0 0,35-11 0,-26 7 0,-27 4 0,-21 8 0,-10 2 0,-7 2 1107,-9 2-1107,-10 3 0,-9-1 0,-5 4 0,7-6 0,3 2 0,7-1 0,3-1 0,2 1 0,4-2 0,1 0 0,2 0 0,0 0 0,1 0 0,0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9:40.5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52 0 24575,'-3'58'0,"0"1"0,3-5 0,-1 0 0,-10 45 0,10-9 0,-5-15 0,6-2 0,0-14 0,0-11 0,0-1 0,0 10 0,0 10 0,0 15 0,0 8-784,0 2 784,0-39 0,0 1 0,0-3 0,0-1 0,0 4 0,0-1 0,0 31 0,-4-11 0,3-24 0,-3-17 0,2-15 0,0-8 784,-1-7-784,-1 0 0,1-6 0,1 4 0,1-3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9:57.63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24575,'0'0'0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4:59.06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368 1 24575,'3'8'0,"1"4"0,3 0 0,-2 3 0,8 7 0,-6 3 0,5 7 0,-4 0 0,0 0 0,-4 0 0,0-8 0,-4-5 0,0-9 0,0-4 0,0-1 0,0 0 0,0-2 0,0 4 0,-3 2 0,1 2 0,-3 4 0,-2 8 0,-3 1 0,-2 8 0,-1 0 0,-2 0 0,3 0 0,-2-7 0,4-3 0,2-10 0,2-2 0,-1-3 0,0 0 0,-3 1 0,2-1 0,-3 0 0,1 1 0,2-4 0,-6 5 0,6-3 0,-2 1 0,3-2 0,0-2 0,0 1 0,-1-1 0,0-1 0,0 0 0,1-2 0,-3-3 0,-2-2 0,-3 0 0,0-5 0,0 2 0,0-2 0,0 0 0,0 0 0,0 0 0,3 1 0,2 1 0,3 3 0,2 0 0,0 2 0,3-2 0,-1-1 0,2-1 0,-2 1 0,3-1 0,-3 1 0,2 1 0,0 4 0,1-1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5:00.37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24575,'7'0'0,"0"0"0,-4 0 0,1 2 0,-1-2 0,1 1 0,-1 1 0,0-2 0,6 4 0,1-1 0,13 0 0,1-1 0,8 1 0,7 3 0,-5 2 0,13 1 0,-13 0 0,-2 0 0,-10-2 0,-10 0 0,-3-3 0,-4-2 0,-2 1 0,2-3 0,0 2 0,6-5 0,0-2 0,4-2 0,4-10 0,-6 7 0,1-4 0,-8 7 0,-1 2 0,-4 1 0,1 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6:48.73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426 0 24575,'-21'28'0,"-1"6"0,-15 20 0,-7 7 0,-12 17-718,-3-6 718,6-1 0,9-16 177,8-9-177,15-18 0,4-6 0,10-11 0,2-4 0,3-2 541,1 0-541,2-2 0,0 2 0,0-1 0,-1 3 0,0-4 0,0 2 0,2-1 0,0-1 0,1 1 0,2-1 0,12-1 0,11 0 0,28-8 0,19-6 0,-26 1 0,1-3-573,4-4 1,1-3 572,7-4 0,1-3 0,-2-1 0,-2-2 0,-2-1 0,-2-1 0,-5-1 0,-4-2-140,27-26 140,-16 5 0,-15 16 0,-12 11 0,-13 13 0,-4 4 1136,-10 13-1136,-5 13 149,-12 16-149,-14 22 0,-24 18 0,17-22 0,-2 2-1009,-6 8 1,-2 2 1008,-10 10 0,-1 2-1104,2 2 0,0 2 1104,-3-1 0,1 1 0,6-2 0,3-1-490,5-10 0,3-1 490,8-6 0,3-2 0,-14 31 0,20-26 1668,11-22-1668,11-19 2302,4-12-2302,6-3 1235,2-3-1235,10-7 0,3-3 0,17-17 0,9-10 0,15-21-994,5-2 994,-28 21 0,2-1-865,0-1 0,2-1 865,15-14 0,5-3-1292,3-1 1,3 0 1291,-17 15 0,2 0 0,1 2 0,0 3 0,2 3 0,0 0 0,1-1 0,0 0 0,1 3 0,26-9 0,0 3-737,-4 2 1,-2 4 736,-9 9 0,-4 5 332,-13 4 1,-5 4-333,13 1 1400,-32 15-1400,-29 14 2684,-17 23-2684,-22 21 0,-21 19 239,22-31 1,-3 0-240,-8 2 0,-2 1-1103,-7 12 1,-3 3 1102,-6 1 0,-2 2-897,15-15 0,-1 1 0,1 1 897,1 0 0,1-1 0,-1 1 0,-4 2 0,0 1 0,0-1 0,2-1 0,0-1 0,0-1 0,0-1 0,0-1 0,0-1-628,3-2 0,0 0 0,1 0 628,-1-1 0,1 1 0,1 0 0,-19 21 0,1 1-204,-1-1 1,3-1 203,8-8 0,3 0 407,6-5 0,3-1-407,8-6 0,4-3 2407,-12 23-2407,9-7 2322,24-40-2322,-1 0 2018,12-18-2018,0-3 1178,7-1-1178,15-9 0,48-18 0,-19 2 0,5-4-1549,24-13 0,5-4 1549,-20 11 0,1-3 0,1-2-1175,5-3 0,0-3 0,1-1 1175,7-3 0,0-1 0,0 0 0,-2 0 0,0 0 0,0-1 0,-16 10 0,0 0 0,0-1 0,-1 2 0,13-7 0,-1 3 0,-1-1 0,-4 0 0,-1 1 0,-3 2-434,15-6 1,-7 4 433,-20 11 0,-6 2 0,6-4 0,-30 22 2315,-22 11-2315,-3 5 3893,-8 14-3893,-2 11 1282,-13 21-1282,-4 17 0,-13 16-729,19-34 0,0 3 729,-7 10 0,-1 3 0,-3 7 0,-2 2-1382,-6 10 0,-3 4 1382,12-24 0,-2 2 0,-1 1-1055,-5 6 1,-2 2 0,0 0 1054,-3 3 0,0 1 0,0 0 0,-1-1 0,1 1 0,0-3-583,4-5 1,-1-2 0,2-2 582,-10 18 0,2-5 174,7-16 1,3-6-175,-17 26 1988,21-40-1988,18-16 3306,12-17-3306,2-4 2615,2-1-2615,0-2 874,2 0-874,1 1 0,13 5 0,20-1 0,37 0 0,-14-7 0,6-3-1421,16-6 0,7-5 1421,-18 1 0,3-3 0,1-2-1074,4-3 1,1-2 0,0-3 1073,4-5 0,-1-2 0,-2-1 0,-9 3 0,-1 0 0,-5 0 0,20-13 0,-9 2 0,8-6 0,-42 23 0,-36 19 2323,-8 5-2323,-15 7 3739,-7 9-3739,-18 14 0,-15 21 0,-10 17-628,29-27 0,0 1 628,-1 7 0,-1 0 0,2-3 0,-1 0 0,-4 6 0,0 1 0,4-7 0,-1 0 0,-2 2 0,0 1 0,-1 3 0,0 1 0,0-3 0,0 1 0,-4 5 0,0 1 0,0-3 0,1-1 0,3-3 0,0-1 0,-3-2 0,2-2 0,4-4 0,2 0-127,0-6 1,1-2 126,-27 27 0,22-19 0,12-16 0,15-10 0,8-10 1239,2 2-1239,0-4 270,2 2-270,1-1 0,0-1 0,2 1 0,0-1 0,-1 2 0,-2 4 0,-1-1 0,0 6 0,-1-3 0,0 4 0,1-3 0,1-3 0,2-4 0,1-2 0,6-31 0,-4 22 0,5-24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6:57.34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1207 1 24575,'-32'11'0,"-8"8"0,-1 4 0,-8 6 0,1 1 0,3-1 0,2 0 0,-3 7 0,5-1 0,-19 15 0,-5 8-588,25-24 0,-2 2 588,-6 2 0,-1 2 0,-1 2 0,0 1 0,-3-3 0,0 1 0,3 2 0,1-1 0,3-7 0,3 0 0,-22 23 0,26-24 0,19-13 0,24-15 0,40 3 0,4-9 0,11-3-1602,28-3 0,11-4 1602,-17 0 0,4-3 0,2-2-893,7-3 1,2-2 0,0-2 892,-1-1 0,-2-3 0,-1 0 0,-8 2 0,-2 0 0,-4-2-411,-13 1 1,-3-1 0,-4 0 410,13-7 0,-8-1-20,-19 4 1,-6-1 19,13-16 2419,-28 16-2419,-14 9 3971,-7 14-3971,-1-1 1871,-3 4-1871,-1 3 66,-2 1-66,-1 1 0,-4 4 0,-5 8 0,-19 15 0,-9 20 0,9-12 0,-4 4-992,-8 12 0,-1 4 992,-7 8 0,-5 7 0,13-15 0,-6 5 0,0 1 0,3-2 0,-3 3 0,2-1 0,-2 2-816,1-4 0,-3 4 1,0 0-1,4-5 816,3 0 0,2-4 0,0-1 0,-22 19 0,1-1-748,4 0 0,3-3 748,6-12 0,4-2-82,7-4 1,5-3 81,-7 8 1457,20-19-1457,19-27 3219,7-4-3219,20-3 0,31-1 0,39-7-236,-25 3 0,6-2 236,20-7 0,5-3-910,-28 6 1,1-1 0,1-1 909,6-3 0,1-1 0,-2 0 0,-4-1 0,-1 0 0,1-2-629,7-5 0,2-2 0,-7 0 629,3-4 0,-6 0 0,0 0 0,-12 1 0,-23 5 1820,-30 16-1820,-5 5 2928,-4 1-2928,0 20 2569,0 7-2569,2 27 0,-9 5 0,-4 15 0,-15 2 0,-8 3 0,-6-2 0,-5-6 0,8-13 0,8-7 0,14-23 0,9-8 0,9-10 0,21-10 0,23-9 0,30-13 0,-26 8 0,2-2-379,0-7 0,1-1 379,0 2 0,-3-1 0,31-30 0,-24 17 0,-26 12 0,-19 12 0,-8 11 0,-5 4 0,-13 29 0,-12 24 0,4-11 0,-3 5-481,-7 12 1,-1 3 480,-3 5 0,-2 0-1140,-5 8 0,-2 0 1140,-3 4 0,-1 0 0,0-3 0,0 1 0,12-23 0,0 1 0,1 0 0,-11 21 0,2 0 0,0-1 0,2 0-580,9-9 0,2-2 580,3-6 0,2-2-130,6-7 0,0-3 130,-17 27 1380,13-19-1380,9-24 2274,8-13-2274,6-10 1417,2-4-1417,2 0 348,6 2-348,33 13 0,50 13-1497,-18-9 1,8-1 1496,-12-5 0,5-1 0,3-1-1252,13 1 1,3-3-1,2 0 1252,2-3 0,1-1 0,0-1 0,-21-3 0,0 0 0,0-1 0,-2-1 0,13 0 0,-3-2 0,-3 1 0,20 1 0,-9-2 0,-29-1 0,-10-2 0,6 1 0,-46 0 0,-17 3 2351,-36 2-2351,-27 10 0,14-5 0,-3 0 1614,-6 6 0,-1 0-1614,-1 0 0,2 2 0,3 3 0,2 2 0,5-1 0,3 1-341,2 3 1,1 3 340,1 2 0,2 1 0,5 1 0,1 2 0,-1 4 0,2 3 0,-19 37 0,27-35 0,0-1 0,-20 37 0,0-2 0,2-14 0,1-3 0,7-13 0,5-9 0,14-16 1128,6-10-1128,9-9 0,2-4 0,0-2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7:03.39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4378 224 24575,'-8'0'0,"2"2"0,3-2 0,-1 3 0,1-2 0,-1 2 0,1-3 0,-1 3 0,1-1 0,-2 0 0,0 1 0,-6 0 0,0 1 0,-4 1 0,0 0 0,0 0 0,-8 1 0,-1 1 0,-8 1 0,0 3 0,0 2 0,-8 0 0,-1 4 0,-8-2 0,-7 6 0,-2-5 0,-8-1 0,8-4 0,-6-5 0,14-2 0,-14-4 0,6 0 0,-8 0 0,8 0 0,2 0 0,-30 0 0,21 0-219,11 2 1,-2 2 218,-21 2 0,-12 6 0,14 0 0,-6-1 0,6-4 0,-7-2 0,7 0 0,-6-4 0,6 4 0,0-5 0,2 0 0,15-5 0,-6 4 0,13-7 0,-12 7 0,12-8 0,-5 3 437,7-3-437,0-1 0,-6-3 0,12 0 0,-3-3 0,21 3 0,-5-2 0,9-2 0,-10 0 0,10 0 0,-1 7 0,-1 1 0,-1 2 0,-16-1 0,-1-1 0,-23 3 0,-11 2 0,-17 4-539,1 0 539,1 0 0,7 0 0,8 0 0,2-5 0,15 4 0,17-4 0,11 5 0,18 0 0,3 0 539,4-2-539,3 0 0,1-1 0,2 0 0,1-2 0,2-1 0,-1 1 0,1-1 0,-1 2 0,0-1 0,-1 1 0,1 1 0,-2 0 0,3-1 0,0-1 0,11-8 0,8-5 0,9-14 0,7 2 0,-7-1 0,-5 11 0,-12 5 0,-6 8 0,-4 2 0,-1 2 0,-2-2 0,1 1 0,-3-1 0,2 2 0,-1-1 0,1 2 0,1-1 0,1 3 0,-1-2 0,1 2 0,-2-1 0,1 0 0,-11 4 0,1 3 0,-9 4 0,-9 9 0,-11 8 0,-19 12 0,-6 0 0,-9 7 0,4-12 0,5 3 0,5-6 0,7-1 0,1-5 0,3 3 0,5-9 0,-3 4 0,7-1 0,-5-3 0,14 1 0,8-11 0,11-2 0,8-5 0,4-1 0,7-1 0,0 0 0,4 2 0,8 3 0,-6 0 0,5 4 0,-7-2 0,-3 2 0,-2-1 0,-3-1 0,0 0 0,0-2 0,0 0 0,0-1 0,-1-2 0,5-1 0,-3-1 0,6 0 0,-3-2 0,4 1 0,0-3 0,8 0 0,1 1 0,8-1 0,0 4 0,-7 0 0,-6 2 0,-9-1 0,1 4 0,0-1 0,12-1 0,-6-1 0,5-2 0,1 0 0,1 0 0,8 0 0,-7 0 0,-3-2 0,-7 1 0,-3-1 0,-2 2 0,-3 0 0,-2 0 0,0 0 0,-1 0 0,1 0 0,0 1 0,6 2 0,0 1 0,4 1 0,0 0 0,-3 0 0,-2-1 0,-5-1 0,-1 1 0,-4-2 0,-5-7 0,1 2 0,-1-3 0,3 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31.7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24575,'7'5'0,"-1"0"0,-2-2 0,-1 1 0,1-1 0,1 2 0,4 2 0,2 1 0,12 5 0,1 0 0,8 3 0,-14-7 0,-4-2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6:58.53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390 0 24575,'-65'64'0,"-6"3"0,17-3 0,-2-7 0,20-11 0,2-7 0,11-3 0,6-9 0,6 3 0,5-13 0,0 6 0,2-12 0,1 0 0,0-6 0,4-1 0,8-7 0,9-5 0,19-17 0,8-6 0,-15 7 0,-5 4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7:00.08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476 1 24575,'-14'49'0,"-8"10"0,-14 31-1501,14-37 1,-1 3 1500,-6 6 0,-2 3 0,1 2 0,-1 1 0,-3-4 0,1 0 0,1 3 0,2-1 0,2-2 0,3-1 0,6 4 0,4-1 0,3-2 0,5-2 318,5-6 0,3-4-318,9 31 564,15-28-564,10-21 0,24-19 0,16-18 0,17-21 160,-42 3 0,1-4-160,1-8 0,-1-4 0,-1-2 0,-2-1 0,-5-1 0,-3-1 38,-4 2 1,-4 0-39,12-21 0,-13 10 0,-14 19 0,-7 14 0,-6 7 1225,-1 6-1225,1 0 179,-1 0-179,2 0 0,8-10 0,3-1 0,8-8 0,-4 6 0,-6 5 0,-5 9 0,-9 6 0,-2 15 0,-9 11 0,-4 13 0,-9 8 0,-2 7 0,-12 5 0,-4 14 0,-5-2 0,5 2 0,8-7 0,8-10 0,11-9 0,2-9 0,12-8 0,5 0 0,12-4 0,8-4 0,19-2 0,15-12 0,17-6 0,15-16-596,2-18 596,-7-2 0,-12-2 0,-25 10 0,-19 12 0,-13 5 0,-12 7 0,-7 7 0,-6 10 596,-13 30-596,-11 21 0,9-20 0,-2 5-705,-4 5 1,0 1 704,0 5 0,-1 0 0,-2 0 0,0 0 0,2 3 0,1-1 0,0-5 0,0-2 0,0 4 0,1-1 0,4-7 0,-1-1-274,1-3 1,0-1 273,3-3 0,1-3 0,-14 25 0,10-13 0,11-27 0,7-13 1368,3-11-1368,8-1 588,-1-3-588,4 1 0,0-4 0,0 2 0,0-3 0,-2 3 0,-3 1 0,-14 17 0,-12 14 0,-22 30 0,17-23 0,-3 3-627,-7 6 1,0 2 626,-2 5 0,1 2 0,-1 0 0,2 0 0,4 2 0,4 0 0,3 0 0,3 0 0,5-8 0,3-1 0,-8 40 0,10-32 0,7-19 0,4-21 0,3-13 0,8-8 1253,14-17-1253,14-8 0,10-7 0,6 8 0,-9 9 0,-14 11 0,-13 3 0,-12 3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37:04.70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24575,'0'0'0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3:33.3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506 1 24575,'-2'7'0,"1"0"0,1-4 0,0 0 0,0 1 0,0 1 0,0 4 0,0 2 0,0 4 0,0 8 0,0 1 0,0 8 0,0-7 0,0-6 0,0-9 0,0-3 0,0 0 0,0 0 0,0 0 0,0-1 0,0 5 0,0 0 0,0 12 0,0 1 0,0 8 0,0 8 0,0 1 0,0 0 0,0-9 0,0-9 0,0-8 0,0-4 0,0-2 0,0-4 0,0-1 0,0 1 0,0 0 0,0 2 0,0 3 0,0 2 0,0 32 0,-5-7 0,0 26 0,-1-14 0,2-8 0,4-1 0,0-16 0,0-5 0,0-8 0,0-5 0,0 1 0,0 0 0,0 0 0,0 0 0,0 3 0,0 2 0,0 10 0,0 3 0,0 7 0,0 7 0,0-5 0,0 5 0,0-14 0,0-3 0,0-10 0,0 2 0,0-6 0,0 6 0,0-3 0,4 12 0,0 1 0,5 16 0,0 1 0,1 15 0,0 2 0,2 16 0,-6-7 0,-1 6 0,-5-7 0,0-1 0,-4-6 0,-1-11 0,-2-16 0,0-9 0,3-12 0,-1 3 0,3-6 0,-2 6 0,1-2 0,-2 3 0,0 0 0,0 0 0,-5 8 0,-1 1 0,-3 0 0,4-1 0,1-8 0,1 0 0,-1-3 0,2 2 0,-1-3 0,1 1 0,0 2 0,-1-3 0,0 4 0,0 0 0,-4 8 0,1 1 0,-5 8 0,5-7 0,-1-3 0,4-6 0,0-1 0,-4 7 0,1 2 0,-1-4 0,3-2 0,4-8 0,0 2 0,0 3 0,-2 0 0,1 0 0,-3 0 0,3 0 0,-3 0 0,3 0 0,-1 0 0,3-3 0,-1-2 0,2-3 0,-2 0 0,1 0 0,-1 0 0,2-1 0,-1 5 0,0-3 0,-1 6 0,2-6 0,-2 6 0,1-6 0,0 2 0,1-3 0,1 0 0,-1 0 0,1 0 0,-2-1 0,3 1 0,-2 0 0,1 0 0,-2 0 0,0 3 0,0 2 0,-1 3 0,-3 0 0,2 7 0,-3 3 0,0-1 0,2-1 0,0-8 0,0 14 0,4-10 0,0 7 0,3-16 0,-3 1 0,3 0 0,-2 4 0,-1 0 0,3-3 0,-5 2 0,5-3 0,-5 4 0,5 0 0,-3 0 0,1 1 0,2-1 0,-3 0 0,3 0 0,0 0 0,0-4 0,0 4 0,0-8 0,0 7 0,0-6 0,0 13 0,0-8 0,0 9 0,-2-7 0,2 0 0,-3-3 0,3-2 0,0-3 0,0 0 0,0 0 0,0-1 0,0 1 0,0 0 0,0 0 0,0 0 0,0-2 0,0 2 0,0 2 0,0-2 0,0 8 0,0-1 0,0-2 0,0 2 0,0-7 0,2-1 0,-2 5 0,3-3 0,-2 6 0,0-6 0,1 6 0,-1-6 0,1 6 0,-2-6 0,0 6 0,0-6 0,0 2 0,0-3 0,0-2 0,0 0 0,0-1 0,2-1 0,-2 0 0,2 1 0,-1-1 0,0 1 0,0-1 0,1 1 0,-2-1 0,2 0 0,-1-1 0,1 1 0,1-1 0,1 2 0,-1 1 0,1 0 0,-1 0 0,0 2 0,1-4 0,-2 2 0,-1-1 0,-1-1 0,0 1 0,0-1 0,0 1 0,2 0 0,-2 2 0,2 4 0,-1-2 0,3 14 0,2-1 0,3 3 0,-1 6 0,1-6 0,0 16 0,0 1 0,1 8 0,-1-8 0,-4-1 0,-2-16 0,-3-1 0,0-1 0,0-5 0,0 13 0,0-13 0,0 13 0,0-5 0,4 7 0,-3 0 0,7 7 0,-7 2 0,8 16 0,-3-7 0,0 6 0,2-7 0,-7 0 0,4 0 0,-2-8 0,-2-9 0,3-9 0,-4-12 0,0 0 0,1-5 0,-1 1 0,4 4 0,-3-4 0,3 8 0,-1-4 0,0 4 0,-1 0 0,0 0 0,-1 0 0,1 1 0,0-1 0,-1 0 0,3-4 0,-2 0 0,1-5 0,-1 1 0,1 0 0,0 4 0,0-4 0,2 8 0,-1-4 0,1 4 0,2 8 0,-2-6 0,3 13 0,-2-6 0,1 1 0,-3 5 0,1-13 0,-3 5 0,3-7 0,-2 0 0,1-3 0,-1 2 0,1-3 0,2 12 0,-3 1 0,3 1 0,2 19 0,-4-16 0,6 18 0,-5-14 0,8 8 0,-4-7 0,3-1 0,-4-2 0,-5-13 0,0 2 0,-3-8 0,0-4 0,0-2 0,0 0 0,0-2 0,0 1 0,2 1 0,0 0 0,0 2 0,1 3 0,2 9 0,-2-2 0,4 28 0,-6-18 0,2 20 0,1-15 0,-3-1 0,2 1 0,1 0 0,-3 0 0,2 0 0,1 0 0,-3 0 0,2 0 0,1 0 0,-3 0 0,6 0 0,-6 0 0,2 7 0,1-5 0,-3-2 0,2-2 0,-3-13 0,0 5 0,0-6 0,0-1 0,0 3 0,0-2 0,0 2 0,0-3 0,0 0 0,2 0 0,-1 8 0,1 1 0,-2 1 0,0 5 0,0-13 0,4 13 0,-3-13 0,2 5 0,-3-7 0,4 8 0,-3 1 0,2 8 0,1 0 0,-3 8 0,6 1 0,-1 8 0,8 21 0,-3-16 0,2 9 0,-3-16 0,-2-13 0,1 5 0,-3-14 0,1-3 0,-5-7 0,3 1 0,-1 6 0,-1 3 0,4 6 0,-2 1 0,3 0 0,0 0 0,0 0 0,0 0 0,0 0 0,0 0 0,0 0 0,0 0 0,0 0 0,-2-8 0,1-1 0,-5-8 0,3 0 0,-5 0 0,3-4 0,-3 0 0,0-4 0,0 3 0,2 2 0,-2 3 0,3 0 0,-3 0 0,2 0 0,-2 8 0,3 1 0,0 8 0,-2 8 0,3 1 0,-4 8 0,0-1 0,0 1 0,0 0 0,0 0 0,0-8 0,0-2 0,-5 15 0,4-9 0,-3 18 0,4-14 0,0-1 0,0 9 0,0 1 0,0 7 0,0 1 0,0-8 0,0-2 0,0-7 0,0 0 0,0 0 0,0-8 0,0-2 0,0-7 0,0-7 0,0-3 0,0-7 0,-2 0 0,1 1 0,-1 6 0,2 3 0,0 36 0,0-15 0,0 25 0,0-30 0,0-1 0,0-9 0,0 1 0,0 0 0,0 0 0,0-7 0,0-3 0,0-7 0,1-3 0,2 2 0,-1-3 0,3 5 0,-3-1 0,3 0 0,0-4 0,0 3 0,-2-6 0,1 3 0,-2-5 0,1 1 0,-1 2 0,0-2 0,1 0 0,-1-1 0,0 3 0,2 3 0,-2 3 0,3 0 0,0 0 0,2 7 0,-1 3 0,2 7 0,0 0 0,0 0 0,0 0 0,-3-8 0,-2-1 0,-3-8 0,0 0 0,0 0 0,0 0 0,0 0 0,0 0 0,3 0 0,-3 7 0,5-5 0,-5 12 0,2-12 0,1 6 0,-3-1 0,2-5 0,-2 2 0,0-5 0,0-2 0,0-1 0,0 3 0,0-2 0,0-1 0,0 3 0,0-6 0,0 6 0,0-2 0,2-1 0,-2 0 0,2-5 0,-2 1 0,0 4 0,0-3 0,0 2 0,0-3 0,0 0 0,0 0 0,0-1 0,0 5 0,0 0 0,0 4 0,0 1 0,0 6 0,0 3 0,0 7 0,0-1 0,0 9 0,0-6 0,0 5 0,0-14 0,0-3 0,0 1 0,0-6 0,0 5 0,0-7 0,0 8 0,0 1 0,0 8 0,-8 22 0,6-9 0,-10 18 0,6-15 0,1 9 0,1 1 0,4 0 0,0-2 0,0-14 0,0-3 0,0-7 0,0 7 0,4 3 0,-3 6 0,3-6 0,-4-3 0,4-7 0,-3 0 0,2-8 0,0-1 0,-3 6 0,5-10 0,-3 10 0,1-14 0,3 8 0,-5 1 0,2 1 0,-3 5 0,3-13 0,-3 13 0,2-13 0,-2 5 0,0-7 0,0-3 0,0-2 0,0-4 0,2-3 0,1-6 0,1-1 0,3-16 0,4-8 0,4-13 0,-4 14 0,-3 5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3:39.09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7745 0 24575,'0'15'0,"0"-3"0,0-2 0,0-3 0,0 0 0,0 0 0,0-1 0,0 1 0,0 4 0,0 0 0,-3 12 0,-2 9 0,-4 9 0,-2 23 0,-4-4 0,-3 20 0,-4-12 0,-2 12 0,2-12 0,-1 5 0,2-7 0,-2 7 0,0 2 0,5 7 0,-4-7 0,5-2 0,-5-7 0,-5-1 0,4 1 0,-8 0 0,4-8 0,1-2 0,2-7 0,10-8 0,-3-1 0,8-9 0,-1-6 0,3-3 0,5-6 0,-3-1 0,2 0 0,-2 0 0,0 0 0,0 0 0,-2 0 0,-1 0 0,0 0 0,1 0 0,2 0 0,0 1 0,-5 20 0,3-8 0,-5 18 0,4-14 0,0 0 0,-1-7 0,-3 5 0,-1-6 0,-3 8 0,-6 3 0,-1 1 0,-6 3 0,-5 0 0,6-6 0,-3-3 0,5 1 0,8-10 0,-1 5 0,11-11 0,2-3 0,2-2 0,0-3 0,1 0 0,-1 0 0,-1 1 0,0-2 0,0 2 0,-2-3 0,2 2 0,-2 0 0,2 0 0,0 0 0,1-1 0,0 1 0,0 0 0,-1 0 0,1 0 0,1 0 0,0-2 0,-1 1 0,2-2 0,1 1 0,-1-1 0,0 1 0,0-2 0,-1 2 0,1 0 0,-3 1 0,-1 2 0,-2-1 0,0 1 0,1-1 0,2-1 0,0-1 0,1-2 0,1 0 0,0 1 0,1-1 0,-1 1 0,1-1 0,-3 1 0,0 1 0,-10 7 0,-1 5 0,-15 9 0,-1 1 0,-1 0 0,-4 6 0,9-1 0,-3 1 0,0 4 0,14-19 0,-2 3 0,12-14 0,-1 3 0,0-2 0,-1 6 0,0-2 0,-1 3 0,1-4 0,0 3 0,-6 2 0,3 0 0,-10 7 0,12-11 0,-5 3 0,8-8 0,2-1 0,0 0 0,2-1 0,-2-2 0,1 1 0,-3-1 0,4 0 0,-2 1 0,1-1 0,1 1 0,1-1 0,-1 0 0,3 1 0,-3-2 0,2 1 0,-2-3 0,1 5 0,0-3 0,-1 2 0,3-1 0,-3-2 0,1 1 0,0 1 0,-1-1 0,1 2 0,-3-1 0,0 1 0,-2 1 0,0 0 0,0 0 0,0 2 0,1-2 0,-1 2 0,0 0 0,0-2 0,0 1 0,0 0 0,1 1 0,-1-1 0,0 0 0,0 0 0,0 0 0,-3 2 0,-2 0 0,-3 3 0,0-1 0,0 0 0,0 0 0,0 0 0,2 2 0,-2-1 0,6 0 0,-1-3 0,-1 0 0,3-1 0,-2 0 0,3 0 0,0-2 0,0 2 0,1-2 0,-1 1 0,0-2 0,-4 4 0,-8 2 0,2 1 0,-5 1 0,-1 1 0,6-2 0,-5-1 0,7-3 0,3-2 0,2-1 0,-1 0 0,3 0 0,-6 0 0,3 1 0,-4 2 0,0-1 0,-8 6 0,6-4 0,-13 8 0,2 3 0,-7 4 0,-4 6 0,0 1 0,-11 10 0,19-17 0,-6 6 0,22-19 0,0 0 0,0 0 0,4-1 0,0-2 0,4-2 0,1 0 0,-1 0 0,0 2 0,-4 1 0,-8 3 0,-5 3 0,-11 8 0,-1 1 0,-3 6 0,3-5 0,-2 3 0,2-3 0,0-1 0,-2 5 0,5-11 0,-5 11 0,5-10 0,-5 9 0,5-9 0,-5 10 0,9-7 0,-2 5 0,7-2 0,7-4 0,2-5 0,5-1 0,3-6 0,0 3 0,2-5 0,0 0 0,0 0 0,-2 0 0,0 0 0,-3 3 0,-2-1 0,-7 9 0,-11 11 0,3-1 0,-8 7 0,11-10 0,-2 7 0,8-10 0,-1 5 0,1 0 0,5-8 0,-5 7 0,9-13 0,-1 2 0,3-6 0,1 1 0,-1-3 0,3 0 0,-2-1 0,0 1 0,0 0 0,0 0 0,0 1 0,1 0 0,-2 0 0,0-2 0,0 2 0,0-2 0,-6 3 0,4-1 0,-8-1 0,9 1 0,-6 1 0,2 0 0,-7 8 0,-12 5 0,-2 5 0,-10 4 0,-3 5 0,5-4 0,-5 5 0,3-7 0,2 1 0,5-4 0,5 1 0,15-11 0,1-1 0,9-9 0,0 1 0,0 0 0,0 0 0,0 0 0,-6 6 0,0 7 0,-8 4 0,0 3 0,0 1 0,-4-3 0,2 9 0,3-12 0,1 3 0,8-10 0,0 1 0,2-1 0,1 0 0,-1 0 0,3 0 0,-5 0 0,0 8 0,-4 1 0,-2 8 0,3-8 0,-4 6 0,6-14 0,-4 6 0,-3 4 0,-3 2 0,-2 8 0,1-1 0,0 5 0,-2 1 0,-6 15 0,-2 2 0,0 8 0,-9 9-593,-1 2 593,18-33 0,-2-1 0,2 1 0,-1-1 0,-24 37 0,1-2 0,2-15 0,8-3 0,8-17 0,8-3 0,4-1 0,2-5 0,3-2 593,1-9-593,7-8 0,-5 0 0,0 7 0,-4 3 0,1-1 0,-2 6 0,-5-2 0,3 5 0,-5 2 0,5 4 0,-1 2 0,-2 8 0,2-8 0,-1 6 0,1-5 0,0-1 0,-5 6 0,4-6 0,-4 0 0,4 6 0,3-13 0,-2 6 0,3-9 0,-1 1 0,0 0 0,0 0 0,-6 3 0,-2 1 0,1 0 0,-5 2 0,5 3 0,-6-1 0,-1 3 0,1 0 0,6-6 0,1 3 0,0-5 0,-1 1 0,-7 3 0,1 4 0,0-3 0,-5 3 0,4 1 0,-10 3 0,9-2 0,-5 5 0,7-10 0,0 8 0,0-3 0,5-4 0,-6 20 0,10-16 0,-5 10 0,1-8 0,7-13 0,-11 9 0,5-8 0,-6 4 0,8-10 0,0 4 0,10-16 0,-2 6 0,3-8 0,0 0 0,-3 7 0,3-5 0,-3 6 0,3-8 0,0 0 0,0 0 0,-6 4 0,-2 1 0,1-4 0,-5 7 0,14-15 0,-7 7 0,8-8 0,1-1 0,0 1 0,1 0 0,-1 4 0,-1 0 0,0 0 0,-3 4 0,3-4 0,-3 4 0,0 0 0,-3 8 0,3-6 0,-3 5 0,4-10 0,0 2 0,-3 5 0,-1 5 0,-3 8 0,-6 3 0,3 6 0,-5 3 0,-1 12 0,-16 32 0,9-16 0,8-24 0,2-1 0,0 11 0,-4-1 0,2-9 0,0-3 0,-6-2 0,3-11 0,1-1 0,2-7 0,-3-4 0,2 4 0,1-10 0,1 8 0,11-12 0,-4 8 0,9-10 0,-3 6 0,4-6 0,-6 9 0,6-8 0,-6 4 0,5-6 0,-1 4 0,1-3 0,-3 6 0,3-7 0,0 8 0,1-4 0,1 1 0,1-2 0,0 1 0,0 0 0,-1 0 0,1 4 0,-1-4 0,1 0 0,-3 4 0,0-4 0,-3 4 0,3-3 0,0-2 0,4-3 0,-2 3 0,3-4 0,-3 2 0,5-5 0,-2 2 0,2-1 0,0 1 0,-1 0 0,0-1 0,0 1 0,-1-2 0,2 0 0,-2 1 0,1-1 0,-1 1 0,-2-2 0,1-4 0,1 0 0,1-2 0,1 3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3:40.25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24575,'1'6'0,"1"-2"0,2-2 0,0 1 0,2 3 0,8 8 0,3 2 0,0 4 0,-2-4 0,-7-6 0,-2-4 0,-1-1 0,-2-3 0,2 1 0,4-1 0,2 5 0,12 3 0,9 5 0,9 7 0,8 3 0,-5 5 0,-11-10 0,-11-4 0,-11-10 0,-4-4 0,-2 0 0,0-2 0,-3-2 0,1 0 0,-1 0 0,1 1 0,1 1 0,-1 0 0,-4-5 0,-2-10 0,-5-15 0,-1-11 0,-1-8 0,0 0 0,3 16 0,2 6 0,3 20 0,2 4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3:41.26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24575,'7'4'0,"1"0"0,1 3 0,3 2 0,10 4 0,6 6 0,5-2 0,5 11 0,-6-11 0,-4 3 0,-5-8 0,-12-3 0,-2-2 0,-4-2 0,-3-2 0,1 1 0,-3-1 0,3-1 0,-2 1 0,2-3 0,-1 3 0,1-2 0,-10-6 0,3 1 0,-9-6 0,8 4 0,0 0 0,3 4 0,0-1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3:42.91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24575,'0'7'0,"0"0"0,2-4 0,0-1 0,0 1 0,1-2 0,-1 2 0,3-1 0,0 1 0,2 2 0,3 2 0,2 1 0,3 2 0,4 7 0,-3-6 0,-1 4 0,-4-8 0,-6-2 0,0-3 0,-2 1 0,1-1 0,-1 0 0,1 1 0,1 0 0,4 2 0,2 0 0,12 2 0,-6-2 0,5 1 0,-7-1 0,-3 0 0,-2-3 0,-6-2 0,-1-2 0,-3-1 0,0 0 0,-2-2 0,1 1 0,-1-3 0,0 4 0,2-1 0,0 3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3:44.33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24575,'1'9'0,"1"0"0,3-3 0,-1 1 0,2 0 0,-2 0 0,1 0 0,-1-2 0,-1 0 0,1-1 0,-1-1 0,2 0 0,-1 1 0,2 1 0,-2 0 0,2 2 0,0 0 0,-1-2 0,0 0 0,-2-2 0,1 1 0,-1-1 0,1-1 0,-1 0 0,1-2 0,-1 1 0,0 1 0,2 2 0,1 0 0,4 3 0,2 2 0,3-1 0,-4-2 0,0-2 0,-6 0 0,0-2 0,-2-1 0,1-1 0,-1 0 0,1 0 0,-3 0 0,1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3:45.34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24575,'7'3'0,"-2"1"0,-2 1 0,8 8 0,10 10 0,19 11 0,7 8 0,8 1 0,-3-5 0,-5-3 0,-18-17 0,-9-3 0,-17-13 0,-1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32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24575,'6'5'0,"0"0"0,-6-3 0,2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3:46.70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24575,'11'4'0,"-1"-1"0,-3 0 0,-2-1 0,0 1 0,-2-2 0,2 2 0,1-1 0,1 3 0,-1-2 0,1 4 0,0-3 0,4 4 0,0-1 0,8 9 0,1 2 0,0 0 0,3 4 0,-11-12 0,1 3 0,-8-8 0,-4-5 0,-2-6 0,-1 1 0,1-5 0,1 9 0,0-1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3:48.0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24575,'7'0'0,"-1"2"0,-2-2 0,-1 2 0,2-2 0,0 0 0,1 0 0,0-2 0,0 2 0,0-2 0,1 2 0,-1 0 0,-1 0 0,-2 0 0,0 0 0,1 0 0,1 0 0,0 0 0,2 0 0,0 0 0,0 0 0,-1 0 0,1 0 0,0 0 0,0 0 0,0 0 0,0 0 0,0 0 0,-1 0 0,1 0 0,0 2 0,4-2 0,0 4 0,4-3 0,0 1 0,-3-1 0,-3 0 0,-4 0 0,-2 1 0,2-2 0,4 4 0,2-4 0,4 3 0,-3-3 0,-3 0 0,-4 0 0,-3 0 0,-1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3:49.68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26 24575,'8'-2'0,"-2"0"0,-2 2 0,-1 0 0,0 0 0,1 0 0,-1 0 0,1 0 0,1 0 0,0 2 0,2-2 0,0 2 0,3-4 0,-2 0 0,2-3 0,-3 2 0,-1 0 0,-2-1 0,1 1 0,-1 1 0,3 0 0,-2 2 0,0 0 0,0 0 0,-1 0 0,1 0 0,0 2 0,-1-2 0,-1 2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3:50.62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24575,'15'4'0,"14"-1"0,12-1 0,25 3 0,16-4 0,10 5 0,-8-6 0,-18 0 0,-26 0 0,-22-2 0,-9 2 0,-4-2 0,-1 2 0,-1 0 0,2 0 0,0 0 0,1 0 0,-1-1 0,-5 0 0,0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3:52.33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21 24575,'9'0'0,"-1"-1"0,3 0 0,0-3 0,4 4 0,-3-4 0,-2 4 0,-3-3 0,0 2 0,4-2 0,-4 2 0,4-1 0,-4 2 0,-2 0 0,0 0 0,-2 0 0,1 0 0,1 0 0,4 0 0,2 2 0,4-1 0,0 1 0,-3-2 0,-3 1 0,-4 0 0,-2 0 0,1-1 0,-1 0 0,0 0 0,1 0 0,-1 2 0,1-2 0,-1 2 0,1-2 0,-1 0 0,0 0 0,2 0 0,1 0 0,4 0 0,9 0 0,-2 0 0,13 0 0,-17 1 0,5 0 0,-11 0 0,-1-1 0,-3-1 0,-1-1 0,-2-2 0,0 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3:53.00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24575,'27'33'0,"-7"-7"0,-8-13 0,-8-7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3:53.4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11 24575,'1'-6'0,"1"1"0,2 5 0,-1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7:08.46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516 47 24575,'-24'6'0,"1"1"0,12-4 0,2 0 0,4-2 0,0 2 0,0-1 0,-2 1 0,-4 1 0,0 0 0,-12 3 0,-1 3 0,-8 2 0,7 2 0,3-2 0,7-1 0,0-1 0,3-2 0,2 1 0,3-3 0,-1 5 0,0-3 0,-1 6 0,0-3 0,-9 15 0,5-8 0,-5 7 0,11-13 0,-3 2 0,5-3 0,-2 5 0,1 6 0,-1 3 0,-1 6 0,0 1 0,4 8 0,-4 1 0,2 15 0,-4-5 0,-1 13 0,6-6 0,-4 0 0,3-2 0,1-7 0,-4 0 0,8-8 0,-3-1 0,4-16 0,7 28 0,5-7 0,7 19 0,-2 0 0,1-13 0,-7-2 0,2-10 0,-1-7 0,-5-8 0,2-5 0,-2-5 0,1-2 0,8 7 0,4 8 0,11 5 0,7 21 0,11 4 0,12 15-401,-27-32 1,1 0 400,33 29 0,-3-3 0,-19-28 0,18-9 0,-27-19 0,17-3 0,-15-11 0,3-1 801,14-10-801,10 3 0,8-5 0,9 5 0,-1 6 0,1 1 0,-8 5 0,-2 0 0,-7-5 0,-8-1 0,-10-3 0,-8-4 0,-1-1 0,-5-2 0,5-1 0,-7 1 0,-7 2 0,-3 2 0,-3-5 0,21-24 0,-9 0 0,16-21 0,-18 13 0,7-2 0,-4-6 0,6-4 0,-5-5 0,-6 8 0,-3 9 0,-7 10 0,-1 7 0,-5 8 0,-1 1 0,-7 8 0,-1-8 0,-2-1 0,0-8 0,0 0 0,0-7 0,-3 5 0,2-13 0,-7 6 0,7-8 0,-7-7 0,3 13 0,-3-3 0,2 22 0,-3 1 0,1 8 0,-15-10 0,-5-11 0,-20-13 0,-4-8 0,0 0 0,3 7 0,8 4 0,9 14 0,7 5 0,10 12 0,7 4 0,3 4 0,-2 2 0,2-2 0,-2 4 0,0-2 0,-11-1 0,-10-5 0,-21-4 0,-9-11 0,-15-3 0,-2-5 0,0 4 0,10 4 0,8 5 0,16 3 0,9 5 0,13 4 0,9 5 0,3 2 0,0 1 0,0 1 0,-3 0 0,-2 0 0,-3 0 0,-14-3 0,10 3 0,-10-5 0,14 3 0,-8-1 0,6-2 0,-5 5 0,7-2 0,-1 2 0,1 0 0,-7 0 0,-3 3 0,-7 2 0,-7 3 0,-2 1 0,-8 1 0,-7 5 0,-2-3 0,7 2 0,4-8 0,23 0 0,5-6 0,8 3 0,4-3 0,0 1 0,2-1 0,0 4 0,2-3 0,-2 3 0,-4 2 0,1 0 0,-6 4 0,6-5 0,-2 3 0,3-4 0,1 1 0,2-3 0,2-1 0,0-1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7:13.21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2071 659 24575,'0'-7'0,"0"0"0,0 2 0,0 0 0,0-2 0,-2 0 0,2-3 0,-2 2 0,1-2 0,0 3 0,0 0 0,1 0 0,-2 2 0,2 0 0,-3 1 0,2 0 0,-2 0 0,3-1 0,-3 0 0,1-1 0,0 0 0,-1-1 0,3 1 0,-2 2 0,2 0 0,-1 1 0,0-1 0,0 1 0,-1 1 0,0-1 0,-1 1 0,-2-1 0,0-2 0,-10-8 0,5 0 0,-12-10 0,-11-21 0,11 18 0,-10-17 0,22 28 0,2 4 0,1 0 0,2 6 0,2 0 0,-1 1 0,-1 1 0,0-2 0,-1 0 0,0-2 0,2 0 0,-2 0 0,0 0 0,0 1 0,-3-5 0,4 3 0,-2-2 0,4 4 0,-1 2 0,-2-1 0,2 1 0,-4-1 0,4 1 0,-2 1 0,-3-3 0,-3-2 0,-3 1 0,0-3 0,0 5 0,0-3 0,0 1 0,0 1 0,3 0 0,2 2 0,3 0 0,0 1 0,0 1 0,0-1 0,-3 0 0,2 0 0,-6-2 0,2 1 0,-3-1 0,-7-2 0,5 2 0,-6-1 0,12 1 0,-3 0 0,2 1 0,1 0 0,0 0 0,4 0 0,1 1 0,-1 1 0,0-1 0,0 2 0,-4 0 0,0-1 0,-4 1 0,4-1 0,-4 2 0,8-2 0,-4 2 0,4-2 0,0 2 0,1 0 0,-1 0 0,0 0 0,-7 0 0,2 0 0,-14 0 0,10 0 0,-15 0 0,15 0 0,-7 0 0,8 0 0,0 0 0,3 0 0,2 0 0,4 0 0,2 0 0,0 0 0,1 0 0,-2 0 0,1 0 0,-1 0 0,0 2 0,-4 1 0,-2-1 0,-1 1 0,2-2 0,4 0 0,1-1 0,2 2 0,-2-2 0,0 3 0,-2-2 0,-4 2 0,0 0 0,-4 2 0,0 0 0,0-2 0,0 2 0,0-3 0,-1 3 0,1 0 0,0 0 0,0 0 0,0-2 0,0 2 0,4-5 0,0 2 0,4-2 0,0 0 0,1 2 0,0-2 0,0 3 0,0-1 0,1 2 0,-1-1 0,0 1 0,-4 0 0,-2 0 0,-10 6 0,-3 1 0,-7 5 0,0 0 0,8-3 0,1 0 0,8-5 0,0-1 0,4-1 0,0-2 0,4 3 0,1-3 0,0 2 0,0 0 0,1 0 0,-2 1 0,-3 3 0,1 1 0,-1 0 0,1 0 0,1-1 0,2-2 0,-2 2 0,5-4 0,-2 0 0,1-2 0,-1 3 0,1-2 0,-2 2 0,2 0 0,-4 3 0,3-2 0,-5 6 0,4-3 0,-4 4 0,4-3 0,-2 2 0,2-6 0,-1 2 0,-1 1 0,-3 7 0,3-1 0,-2 5 0,5-7 0,0 0 0,-1 7 0,1-5 0,-2 6 0,1-1 0,1-5 0,-4 6 0,3-8 0,0-4 0,3 0 0,0 0 0,2-4 0,-3 4 0,4-4 0,-3-1 0,2 1 0,0 0 0,-1 4 0,-1 0 0,-3 12 0,2-6 0,-1 5 0,-2 7 0,4-2 0,-5 4 0,3-1 0,2-6 0,-4 8 0,6 0 0,-6 0 0,2 7 0,0 10 0,-4 17 0,8 1 0,-10 6 0,6-14 0,-5-3 0,0-7 0,1-8 0,4-2 0,-6 7 0,9-10 0,-5 10 0,4-14 0,2 7 0,-3 3 0,4 21 0,0-3 0,0 14 0,0-9 0,0-7 0,0-1 0,0-9 0,0-6 0,0 4 0,0-4 0,0 7 0,0-8 0,0 6 0,5-6 0,1 23 0,11 11 0,2 17-367,-7-43 0,0 1 367,13 42 0,-2-10 0,-5-9 0,1-15 0,-8-9 0,2-9 0,-1-9 0,-5-6 734,8 5-734,-4-6 0,11 16 0,1-3 0,13 13 0,3 5 0,5 1 0,1 6 0,-8-14 0,-3-9 0,-8-8 0,-6-13 0,-1-2 0,-4-6 0,0 0 0,0 0 0,4 6 0,12 4 0,7 7 0,21 10 0,-1-4 0,3 5 0,-9-7 0,-12-8 0,-13-4 0,-4-8 0,0-6 0,-6-5 0,13-8 0,-3-9 0,9-6 0,3-6 0,0-1 0,0 1 0,-3 6 0,-1 1 0,-3 9 0,-11 4 0,-3 3 0,-8 2 0,2-2 0,3-2 0,0-2 0,4-6 0,1-2 0,4-6 0,13-17 0,-8 6 0,11-19 0,-10 13 0,-7 1 0,-4 13 0,-6 4 0,-3 8 0,-1 4 0,0-4 0,-3 8 0,0-4 0,-2 6 0,-1 0 0,-1 1 0,1 1 0,-2 0 0,2 1 0,-2-1 0,3-1 0,-1-1 0,6-13 0,16-28 0,-5 8 0,6-11 0,-17 30 0,-5 10 0,-1 4 0,1 2 0,-2-1 0,1 1 0,1-13 0,-2 11 0,2-10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7:16.65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1 915 24575,'3'-7'0,"-1"1"0,1 2 0,-3 1 0,2-1 0,-1 1 0,0-2 0,2 0 0,-1-6 0,3 0 0,0-4 0,1-8 0,0 6 0,0-6 0,-1 8 0,2 0 0,-1 0 0,0 4 0,-2 0 0,0 4 0,0-3 0,0 2 0,0-6 0,0 6 0,3-6 0,6-1 0,8-12 0,5-10 0,10-10 0,-5 2 0,9-1 0,-10 7 0,4 0 0,-7 7 0,-7 5 0,-5 12 0,-8 4 0,-1 6 0,-1-2 0,2 2 0,-1 0 0,0-2 0,-1 3 0,6-3 0,4-7 0,1 3 0,7-12 0,-7 12 0,14-14 0,-5 10 0,3-4 0,-2 0 0,-10 7 0,11-6 0,-3 4 0,8-2 0,-7 5 0,-3 1 0,-10 6 0,-3 0 0,-4 2 0,-2 0 0,1 2 0,0 0 0,2 2 0,1 0 0,-1 1 0,5 1 0,0-2 0,1 1 0,-2-3 0,-3 0 0,0 0 0,-2 0 0,2 0 0,-3 0 0,1 1 0,0 0 0,0 2 0,2-1 0,0 1 0,-1 0 0,5 4 0,8-1 0,5 6 0,8-3 0,0 6 0,-7-7 0,-3 2 0,-10-6 0,-2 0 0,-3 0 0,0-1 0,-2 0 0,2 1 0,-2-1 0,2 1 0,0 1 0,3 1 0,9 6 0,13 3 0,2 1 0,5 2 0,-7-3 0,-7-3 0,-7-3 0,-7-5 0,-4-1 0,-2 1 0,0-1 0,-2-1 0,2 3 0,1-2 0,1 4 0,7 8 0,5 8 0,12 9 0,4 3 0,4 3 0,0-8 0,0 4 0,-7-7 0,-5-7 0,-12-5 0,-4-7 0,-5-1 0,0-2 0,0 1 0,0 0 0,-1 1 0,1 3 0,-1 9 0,2 5 0,6 16 0,-4-6 0,9 13 0,-3-6 0,4 8 0,-1-8 0,0-2 0,-1 1 0,1 1 0,2 8 0,9 29 0,-6-15 0,8 32-724,-7-12 724,-6 8 0,0-6 0,-12-5 0,-1-22 0,0-1 0,-4-16 0,7-2 0,-4-7 724,4 0-724,1 8 0,0 8 0,2 18 0,0 9 0,2 15-597,-7-38 1,0 3 596,1 3 0,-1 2 0,-2 10 0,-1 0 0,1-5 0,-2-2 0,-1-4 0,-2-2-142,1 40 142,0-22 0,-4-9 0,-1-10 0,-5-7 0,-1 7 0,2-5 1184,-2 5-1184,2-7 151,-2 7-151,-4 2 0,-2 8 0,-10-1 0,-2 8 0,-4-5 0,1-3 0,-3-13 0,4-8 0,0-12 0,-2 1 0,7-8 0,2-3 0,1 1 0,6-3 0,-25 21 0,7-6 0,-21 17 0,1-4 0,-9-1 0,1 4 0,4-12 0,12-3 0,6-13 0,6-1 0,11-9 0,1 0 0,12-4 0,-3-2 0,6-2 0,-6 0 0,2-1 0,-3 1 0,-7 2 0,5-2 0,-13-1 0,5-2 0,-7-2 0,0 0 0,8-2 0,1-1 0,1-3 0,5 1 0,-6-2 0,8 2 0,-7-1 0,-3-1 0,1 1 0,-6-2 0,5 1 0,-7-1 0,-7 0 0,5-1 0,-13-5 0,6 0 0,-8-5 0,0-1 0,1 1 0,6 1 0,3 0 0,7 2 0,7 3 0,3 2 0,10 3 0,2 4 0,3-1 0,2 0 0,0 0 0,-2-6 0,3 0 0,-4-5 0,3 1 0,0 0 0,-1-7 0,1 5 0,-2-6 0,4 8 0,-1 0 0,2 4 0,-1 0 0,0 4 0,1 0 0,-1 1 0,-1-1 0,1 0 0,0 0 0,-1 0 0,-2-10 0,3 4 0,-4-9 0,5 11 0,0-4 0,-1 8 0,2-4 0,-2 4 0,3 2 0,-3-1 0,2 0 0,-2-4 0,2-2 0,-1-10 0,2-10 0,-5-17 0,4-9 0,-4 0 0,5 1 0,0 16 0,0 9 0,0 10 0,0 10 0,-2 3 0,2 3 0,-3 0 0,1 0 0,-1-1 0,-1 0 0,-2-4 0,2 4 0,-4-4 0,4 6 0,-1 0 0,2 1 0,1 1 0,0 0 0,2-2 0,0-1 0,0 0 0,0-5 0,0 0 0,0 2 0,0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32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24575,'4'5'0,"-1"0"0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7:27.6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50 0 24575,'-8'9'0,"2"-1"0,4-1 0,-2 4 0,4 0 0,-2 4 0,2 0 0,0-3 0,0-2 0,-3 1 0,3-4 0,-2 4 0,0-4 0,2 0 0,-4 3 0,3-2 0,-2 1 0,2-4 0,0-2 0,1 1 0,0-1 0,-2 0 0,2 1 0,-2-1 0,2 1 0,0-1 0,-1 1 0,0-1 0,0 0 0,1 1 0,0-1 0,0 1 0,0-1 0,0 1 0,0-1 0,0 0 0,0 1 0,0-1 0,0 1 0,0-1 0,0 0 0,0 1 0,0-1 0,0 1 0,0-1 0,0 1 0,0-1 0,0 0 0,0 2 0,0 1 0,0 1 0,0-1 0,0 1 0,0 0 0,-2 0 0,2-2 0,-2 0 0,2-1 0,0-1 0,0 0 0,0 1 0,0-1 0,0 2 0,0 1 0,0-1 0,0 1 0,0-2 0,0 1 0,0-1 0,0-1 0,0 0 0,0-1 0,0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8:18.07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173 206 24575,'2'7'0,"-1"0"0,-1-4 0,0 1 0,0-1 0,0 1 0,0 1 0,0 0 0,-1 2 0,0 0 0,-2-1 0,3 1 0,-2-1 0,1 0 0,0-1 0,0 2 0,1-1 0,0 0 0,0-1 0,0 2 0,-2 0 0,2 0 0,-4 3 0,2-2 0,-2 3 0,2-5 0,1 0 0,1-1 0,0-2 0,0 1 0,0-1 0,0 2 0,0 0 0,0 6 0,0 0 0,-3 4 0,1 0 0,-1 0 0,1 1 0,2-1 0,0-4 0,0-2 0,0-4 0,0-2 0,0 1 0,0-1 0,0 1 0,1-1 0,-1 2 0,4 0 0,-3 2 0,1 4 0,0 0 0,-2 4 0,0-3 0,0-2 0,0-4 0,0-2 0,0 0 0,0-1 0,0 2 0,0 4 0,0-1 0,0 3 0,0-6 0,0 0 0,0-2 0,0 1 0,0-1 0,4-9 0,-2 3 0,2-8 0,-4 4 0,2-4 0,-1-8 0,5-5 0,-1-23 0,0 4 0,4-13 0,-3 7 0,-1 0 0,4 0 0,-8 8 0,3 1 0,-4 16 0,0 5 0,0 9 0,0 4 0,0 1 0,0 2 0,0-2 0,0 0 0,0-2 0,0-4 0,0 0 0,0-4 0,0 0 0,0-8 0,0 6 0,0-5 0,0 10 0,0 2 0,0 4 0,-1 3 0,-3 6 0,1 0 0,-2 5 0,0 1 0,0 9 0,-5 7 0,-4 14 0,0 10 0,-7 24 0,2 12-437,9-37 1,1 3 436,-1 2 0,1 1 0,3-4 0,0 1-90,0-1 0,0-1 90,-6 34 0,1-18 0,1-9 0,1-14 0,4-10 865,1-13-865,4-10 188,0-5-188,2-2 0,2-11 0,2-8 0,2-12 0,-1 4 0,-1 3 0,0-1 0,-1 10 0,2-5 0,-3 11 0,1 0 0,-2 0 0,2 2 0,0-2 0,-1 5 0,-1-1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7:33.32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93 24575,'7'-3'0,"1"-1"0,-3 2 0,2-1 0,0 1 0,-2 1 0,0-2 0,-1 2 0,-1 0 0,0 1 0,1-2 0,1 2 0,0-3 0,2 2 0,-2-2 0,2 3 0,-2-3 0,0 2 0,2 0 0,-3-1 0,1 2 0,-2-1 0,2 1 0,0 0 0,6 0 0,8-4 0,-2 3 0,5-2 0,-10 3 0,-2 0 0,-4 0 0,-2 0 0,0 0 0,-1-2 0,1 2 0,-1-2 0,1 2 0,1 0 0,4-2 0,2 1 0,4-3 0,0 1 0,-3-1 0,2-1 0,-7 3 0,2 0 0,-4 0 0,-1 2 0,-1-2 0,2 2 0,-1 0 0,1 0 0,-2-1 0,2 0 0,-1-2 0,1 3 0,-2-3 0,1-1 0,-2 2 0,-1-1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7:34.50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24575,'12'3'0,"1"2"0,2 0 0,0 5 0,0-2 0,0 2 0,-3-2 0,-2-1 0,-3 0 0,-1-4 0,-2 2 0,0-1 0,-1-1 0,2 1 0,1-1 0,0 0 0,5 2 0,-3-2 0,6 4 0,-3 0 0,4 3 0,0 0 0,1 1 0,-5-3 0,-1 0 0,-4-2 0,-1-1 0,-2-2 0,1 1 0,-2-1 0,1-1 0,-2-1 0,3 1 0,-1-2 0,1 2 0,-1-1 0,1 0 0,-1 0 0,0-1 0,1 0 0,-1-1 0,2-1 0,-3 0 0,2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7:36.58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24575,'6'9'0,"-1"-1"0,-2-1 0,1 0 0,-1 0 0,0-1 0,1 1 0,-1 0 0,4 4 0,0 0 0,1 4 0,-1 0 0,0 0 0,-1 0 0,1 0 0,-4-3 0,0-2 0,-2-3 0,0-1 0,-1-1 0,0-2 0,0 0 0,0 1 0,0 1 0,0 0 0,2 2 0,0 0 0,2 3 0,0-2 0,-2 3 0,1-5 0,-2 1 0,0 0 0,-1-2 0,2 0 0,-1-3 0,3 0 0,-2-1 0,1 0 0,-3 3 0,2-1 0,-2 1 0,0 0 0,1-1 0,0 1 0,0-1 0,1 1 0,-2-1 0,2 2 0,-2 0 0,0 1 0,1-3 0,-2-1 0,1-2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8:22.41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544 0 24575,'-1'7'0,"-1"1"0,-1-2 0,-2 4 0,0-2 0,-2 6 0,-2-2 0,-1 3 0,2-4 0,-1 0 0,2-4 0,2-1 0,0 1 0,2 0 0,-2 0 0,-1 0 0,0 0 0,-3 3 0,-5 5 0,-7 12 0,-12 12 0,-2 2 0,-8 12 0,3-12 0,6-2 0,11-16 0,10-10 0,8-8 0,3-1 0,-1-1 0,2 0 0,0 1 0,-1-1 0,1 2 0,-3 1 0,-2 4 0,0-2 0,-4 6 0,-4 1 0,3-2 0,-2 1 0,8-7 0,2-2 0,0 0 0,-1-1 0,1-1 0,1 1 0,-1-1 0,2 0 0,-2 1 0,2-1 0,-3 2 0,1-1 0,-1 2 0,1-2 0,-1 1 0,1-1 0,1-1 0,-1 0 0,1 2 0,-1 1 0,-1 1 0,1-1 0,-1 0 0,1-1 0,0-2 0,1 1 0,-1-3 0,2 2 0,-2-2 0,3 3 0,-3-1 0,1 2 0,-2-2 0,1-1 0,1 1 0,-1-1 0,1 1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48:23.86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24575,'9'2'0,"-1"-1"0,-1 1 0,0-2 0,0 2 0,-2-2 0,0 0 0,0 1 0,-1 0 0,1 0 0,-2 1 0,1-1 0,-1 3 0,2 1 0,4-1 0,2 2 0,12 4 0,1-2 0,1 2 0,-6-5 0,-10 0 0,-4-2 0,-2 0 0,1 1 0,-1-1 0,2 2 0,2 4 0,1 3 0,2 3 0,7 4 0,-7-7 0,4 3 0,-7-10 0,-2 0 0,0-2 0,-3 1 0,0-1 0,-2 2 0,1-1 0,0 1 0,0-2 0,1 1 0,-2-1 0,3-1 0,-2 1 0,0-1 0,-1 1 0,0 2 0,2-1 0,-2-2 0,5-5 0,-5-2 0,3-1 0,-3 4 0,0 1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50:23.19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1374 1 24575,'-38'32'0,"-10"5"0,-28 10-1336,30-20 1,-4 2 1335,-7 0 0,-4 1 0,-6 7 0,-2 1-822,0-1 0,0 1 822,-7 6 0,0 2 0,9-1 0,2 0 0,-1 3 0,2 0 51,9-4 1,3-1-52,9-4 0,3-2 0,-24 22 0,30-26 1177,15-12-1177,17-15 1982,7-1-1982,20 2 1053,31-4-1053,21-4 0,-21-4 0,3-3-622,-1-4 1,2-3 621,6-4 0,1-2 0,-4 2 0,-1-2 0,1-4 0,-2-1 0,-6 3 0,-2 1-285,-1-3 1,-2-1 284,-7 0 0,-1-2 0,36-21 0,-8-9 0,-6 11 0,-9-1 0,-9 11 0,-10 10 0,-12 10 1206,-6 8-1206,-15 9 606,-3 2-606,-18 17 0,-15 15 0,-31 30 0,6-1 0,-3 5 0,13-17 0,0 2-817,-16 23 1,2 0 816,24-27 0,4-1 0,0 3 0,3 1-458,4 2 1,3 1 457,1-1 0,2 0 0,4 1 0,1-1-102,3-3 0,1-3 102,0 35 0,7-18 0,5-23 1536,0-12-1536,0-19 983,1-2-983,1-4 233,14-3-233,3 0 0,21-2 0,9-5 0,16-7 0,18-12 0,-6-5 0,11-7 0,-28 9 0,-12 7 0,-21 9 0,-17 7 0,-4 2 0,-1 0 0,0 2 0,0 3 0,2 1 0,-1 7 0,2 15 0,-9 8 0,-19 45 0,-20 8-953,3-27 0,-5 1 953,-2 1 0,-4-2 0,-9 4 0,-3-3 0,4-1 0,0-2 0,1 0 0,1-1 0,6-3 0,2 0-410,8-6 0,4 2 410,3 0 0,4 1 0,-9 27 0,13-4 0,12-33 0,7-15 1821,11-16-1821,16-11 905,26-13-905,35-24 0,-1-7 0,5-6-1269,-17 10 1,2-2 1268,-8 6 0,3-2 0,-4 3 0,-2 1 0,-5 4-69,-4 5 1,-5 2 68,18-9 0,-31 15 0,-18 11 0,-14 8 0,-1 22 2518,-2 22-2518,-6 37 0,3-33 0,-1 3-598,-5 13 1,-1 1 597,2 2 0,1-1 0,0 1 0,0-1 0,4-4 0,0-2-227,-2 38 227,4-17 0,-5-16 0,6-25 0,0-14 0,0-17 0,0-4 1334,0-1-1334,0-2 244,-1 0-244,1 1 0,-2-1 0,2 1 0,2-1 0,1-1 0,21-14 0,24-25 0,-9 1 0,4-5-1305,14-19 1,2-6 1304,-16 14 0,-1-4 0,-3 6 0,2-1 0,-3 3 0,-9 7 0,0-1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50:24.16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24575,'0'0'0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50:24.76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725 1 24575,'-34'28'0,"-4"12"0,-3 3 0,-5 19 0,7-1 0,-1 15 0,11-1-590,-5 7 590,9 1 0,-9-1 0,3 8-511,13-41 1,-1 1 510,-6 5 0,-1 1 0,3 2 0,-1 0 0,-4-2 0,-1-2 0,2-2 0,3-2 0,-13 33 0,5-23 0,18-21 0,7-22 418,6-8-418,3-7 1193,3-2-1193,11-8 0,13-8 0,15-14 0,15-8 0,-5 0 0,-3 7 0,-20 14 0,-12 6 0,-8 6 0,-6 0 0,0 4 0,-1-1 0,1 2 0,-2 0 0,4 0 0,-2 2 0,2-2 0,-2 1 0,2-1 0,-5 0 0,1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33.2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50:25.49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24575,'0'0'0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50:28.78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24575,'0'0'0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50:38.76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11 8 24575,'-6'-4'0,"2"1"0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50:46.54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1490 0 24575,'-56'10'0,"-35"13"0,29-9 0,-4 0-2313,-15 7 0,-4 0 2313,-10 0 0,-1 1 0,2-2 0,0 2 0,5 1 0,2 2-103,11-2 0,4 1 103,12 2 0,4 0 459,9-5 1,3 1-460,-30 17 0,37-19 0,13-4 2262,20-11-2262,10-3 1443,24-6-1443,29-8 0,-13 3 0,7-1-910,19-9 1,4-2 909,4 0 0,3-1-850,-18 5 1,2 0 0,-1 0 849,-1-1 0,-1-2 0,0 3 0,3 1 0,0 2 0,-1-1 0,32-10 0,-3 1-794,-6 5 0,-2 2 794,-6 3 0,-4 1-89,-20 2 1,-4 3 88,28 1 1553,-46 2-1553,-18 8 2514,-14 12-2514,-11 21 0,-11 37 0,-4-24 0,-5 5-46,-5 12 1,-4 3 45,-10 8 0,-4 0-1028,-3 2 1,1-1 1027,2 3 0,1 0 0,4-4 0,2 0-702,8-5 0,4 0 702,3-1 0,3 0 0,5-8 0,3-1-249,1-3 0,2-2 249,2-6 0,1-2 1649,-6 25-1649,5-25 2245,8-22-2245,4-18 1730,4-6-1730,21-6 0,29-3 0,46-6-895,-30 5 1,5 1 894,18-2 0,7 1-1122,-26 4 0,3 1 0,1 0 1122,8-1 0,2 1 0,1 0-1122,11 1 1,1 1 0,1 1 1121,-25 0 0,0 1 0,1 0 0,-1 0 0,2-1 0,0 1 0,0 0 0,-1 1 0,22 3 0,-1 2 0,-3 0-569,-11-1 0,-3 0 1,-1 1 568,-6 1 0,-1 1 0,-5 0 388,15 6 1,-6 1-389,-20-4 0,-6 0 2378,13 10-2378,-38-6 3797,-19-4-3797,-14 17 2947,-16 13-2947,-24 20 0,14-24 0,-3 2-308,-8 4 0,-4 1 308,-8 8 0,-3 1-1013,0 3 1,-1 2 1012,-4 3 0,2 0 0,5-1 0,3 0 0,5-1 0,3 0-637,4 3 1,2 1 636,6-5 0,3 0-265,3-5 0,4 0 265,4-5 0,2-3 1306,-4 21-1306,7-12 1965,9-28-1965,6-10 1497,7-12-1497,27-7 0,24-9 0,-11 1 0,6-2 0,36-12 0,6-3-900,-13 6 0,1 0 900,-13 3 0,2-2 0,-3 3 0,8 0 0,-4 4-458,-6 6 1,-1 4 457,-7 4 0,-2 3 0,34 13 0,-22 9 0,-22 3 0,-22 9 2372,-7 5-2372,-17 13 0,-15 16 0,-23 13-363,6-32 0,-5 2 363,-8 2 0,-6-1 0,-11 6 0,-5 0-1222,-4 0 1,-3 1 1221,-2 0 0,0 0 0,3-1 0,3 1-721,9-5 0,2-1 721,3-3 0,4-2-259,11-8 1,2-2 258,3-2 0,3-2 1352,-13 22-1352,14-10 2352,12-19-2352,8-10 1752,5-10-1752,3-3 714,4 1-714,6-2 0,19 12 0,15 3 0,25 4 0,16-5-809,10-4 809,-40-11 0,3-2 0,11 1 0,-2 0 0,20 5 0,0-1 0,-65-2 0,-10 4 0,-2 7 0,-3 12 0,-1 18 0,-3 17 0,-5 16-137,0-29 0,-4 1 137,-4 1 0,-5 1 0,-4 6 0,-3 1 0,-6-3 0,-4-2 0,-3 0 0,-4-2 0,0-3 0,-2-1 0,-1-2 0,-1-3 0,1-4 0,0-1 0,-1 0 0,1-1 0,4-6 0,1-1-76,-1 0 0,2-1 76,-17 17 0,9-8 0,17-12 0,12-3 0,6-6 1075,12 0-1075,8-8 160,5 0-160,9-1 0,25 10 0,13 5 0,30 4-551,-41-18 1,1-2 550,8-3 0,1-4 0,2-2 0,3-4 0,9-3 0,2-4-732,-3-1 0,0-1 732,0 0 0,-1 1 0,-8 2 0,-3 3 0,32 4 0,-34 4 0,-26 4 0,-26-1 1017,-18 18-1017,-24 10 0,-2 1 0,-7 2 0,-6 2 0,-6 2 0,0-1 0,-5 3 0,3-1 2,-6 6 1,3-1-3,-9 7 0,5-2 0,2 6 0,29-21 0,16-16 0,14-12 0,5-7 0,3-1 0,6-3 1543,2-3-1543,5-13 0,-8 10 0,0-6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51:36.15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42 24575,'15'0'0,"7"0"0,10 0 0,16-5 0,18 4 0,9-4 0,7 5 0,1 0 0,-8 0 0,-10 0 0,-8 0 0,-1 0 0,2 0 0,0 0 0,6 0 0,-6 0 0,8 0 0,7 5 0,2-3 0,0 8 0,-2-9 0,-15 4 0,-2-5 0,-15 0 0,-9 0 0,-13 0 0,-8 0 0,-6 0 0,0 0 0,0 0 0,4 0 0,2 0 0,5 0 0,-1 0 0,7 0 0,-5 0 0,6 0 0,-8 0 0,-4 0 0,-2 0 0,-4 0 0,-1 0 0,-1-2 0,0 2 0,2-3 0,4 0 0,10-2 0,-2-1 0,13-1 0,-5 0 0,-1 3 0,-1 0 0,-8 4 0,-4 0 0,0 0 0,-4 2 0,-1-2 0,0 3 0,0-3 0,0 2 0,-1-2 0,1 0 0,0 0 0,1-2 0,-2 2 0,0-3 0,-2 1 0,1-1 0,-1-1 0,1 2 0,-1-1 0,0 3 0,-8 4 0,4-2 0,-6 4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51:38.2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39 24575,'12'2'0,"9"-1"0,10-1 0,11 0 0,7 0 0,-1-4 0,-6-1 0,-3-3 0,-7 0 0,-8 3 0,6-2 0,-13 6 0,6-2 0,-8 3 0,8 0 0,16 0 0,19 0 0,25 0 0,8 0-413,1 0 413,-9 0 0,-10 0 0,-15 0 0,-2 0 0,-7 4 0,-8 1 0,-1 3 0,-8 0 413,7 5-413,-5-3 0,13 4 0,-6-5 0,8-4 0,-8-1 0,-9-4 0,-13-1 0,-9 0 0,-4 0 0,-1 1 0,-2-2 0,1 2 0,0-3 0,2 1 0,1-1 0,0 1 0,-2-1 0,1 1 0,-2 0 0,1 0 0,-2 2 0,1 0 0,1 0 0,4-2 0,2-1 0,12-3 0,-6 1 0,5-2 0,-7 2 0,-3 1 0,-3 0 0,-4 2 0,-2 0 0,1 1 0,-1-1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51:40.83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65 24575,'7'-4'0,"-1"1"0,-2 3 0,-1 0 0,1 0 0,4 0 0,10 0 0,14 0 0,16-5 0,26-2 0,17 1-653,-38 0 0,3 1 653,9 4 0,1 0 0,-6-4 0,0-1 0,6 5 0,-1 0-220,-9-2 1,-3 1 219,39 2 0,-12 0 0,-29 0 0,-12 0 0,-16 0 1275,-8 0-1275,-4 0 470,0 0-470,-1 0 0,-2-2 0,6 2 0,-2-2 0,3 0 0,-4 1 0,0-1 0,-4 2 0,3 0 0,1 2 0,5 1 0,-1 2 0,7 5 0,17 1 0,4 2 0,5-1 0,-9-7 0,-7-1 0,-7-6 0,-3 1 0,-10-3 0,-2 4 0,-5-1 0,0-1 0,0 0 0,1 0 0,0 1 0,1 1 0,-1-2 0,-1 2 0,-2-2 0,0 2 0,1 0 0,-1 0 0,1 0 0,-1-1 0,1 0 0,-1 0 0,0 1 0,1 0 0,-1 0 0,1 0 0,-1 0 0,1-2 0,-1 2 0,0-3 0,1 2 0,-1 0 0,1-1 0,-1 2 0,2-1 0,0 1 0,2 0 0,0 0 0,4 0 0,0 2 0,4 1 0,-4-1 0,4 3 0,-8-5 0,4 3 0,-6-3 0,0 0 0,-1 0 0,-1 0 0,0 0 0,6 2 0,8-2 0,8 3 0,14-3 0,-5 0 0,-2 0 0,-15 0 0,-11 0 0,-5 0 0,-2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51:42.34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90 24575,'7'-2'0,"1"1"0,1 1 0,17 0 0,30 0 0,36 0-1331,-24 0 1,5 0 1330,6 0 0,3 0 0,6-2 0,0-2 0,-4-2 0,-2-2 0,-8-2 0,-5-1 247,-13 1 0,-4 0-247,22-6 0,-40 11 0,-21 1 0,-14 5 0,-2 1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4T08:52:13.57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 24575,'9'-1'0,"-2"0"0,-4 0 0,-1 1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9T07:23:50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2947 24575,'4'-7'0,"14"-31"0,-6 18 0,9-25 0,-6 24 0,-6 7 0,-4-5 0,-1 4 0,-4-5 0,0 0 0,0-8 0,0-10 0,0-1 0,0-38 0,12 25 0,-4-19 0,27 7 0,3-24-634,-7 37 1,2-3 633,-7-8 0,0-1 0,12-2 0,1 0 0,-7-2 0,0 0 0,1 8 0,3 0-871,11-14 1,0-1 870,-11 13 0,2-1-1121,14-14 0,4-3 1121,-16 20 0,1-2 0,-1 2 0,12-15 0,-1 2 0,3 4 0,-3 3 0,-11 13 0,-4 3 0,20-24 0,-9 15 1004,-18 4-1004,-15 37 1618,-4 0-1618,-2 13 2628,-1 4-2628,1 0 0,-5-3 0,4-2 0,-2-3 0,4-6 0,16-19 0,-6 8 0,36-45 0,-22 40 0,25-42 0,-17 35 0,4-15 0,-13 19 0,-7 9 0,-12 10 0,-4 6 0,-1 0 0,-1 3 0,-2-1 0,0 5 0,-4-2 0,2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4:52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1 541 24575,'8'-3'0,"1"-1"0,-2 1 0,11-2 0,-5 0 0,17 1 0,-6-2 0,1 3 0,12-1 0,-3 2 0,8 2 0,4 0 0,-4 0 0,14 0 0,2 0 0,15 0 0,2 0 0,8-6-595,7 5 595,1-10 0,9 10 0,-1-10 0,-46 7 0,1 1 0,-3-3 0,-1-1 0,0 1 0,-1 0 0,41-6 0,-15 0 0,6 1-173,-14 0 173,14-1 0,-6 1 0,7 4 0,1 2 0,-1 0 0,1-2 0,7 1-806,9-5 806,-49 10 0,1 0 0,6-4 0,0-1 0,-2 2 0,-1 0 0,4-2 0,0 0 0,4-1 0,0 0 0,-3 1 0,0 0 0,3-1 0,-1 0 0,-2 1 0,-2 0 0,2-4 0,-1 1 0,0 2 0,0 0 0,0-3 0,0 1 0,3 5 0,1 1 0,-1-1 0,4 2 0,30 2 0,2 0 0,-19 0 0,-1 0-900,21 0 1,-2 0 899,-20 0 0,-4 0 0,0 3 0,-1 0-369,0 1 0,0 0 369,0-1 0,-2 1 0,-5-1 0,-2 0-270,0-3 0,-1 0 270,-6 0 0,-1 0 0,0 0 0,-1 0 0,46 0 0,0 0 0,-7 0 0,6 0 0,-6 0 0,-1 0 0,7 0 0,1 0 0,-45 0 0,1 0 0,3 0 0,0 0 0,-2 0 0,4 0 0,27 3 0,1 0 0,-23-2 0,1-1-341,29 3 0,0 0 341,-30-2 0,-2-2 0,4 1 0,-1 0 484,-7 1 1,-2-2-485,-3-1 0,-1-1 0,38-4 0,7-5 0,-49 5 0,1 1 0,4 3 0,1-1 0,-1 2 0,0-1 0,4 0 0,-1 0 0,-3-1 0,0 1 0,8-1 0,0 1 0,0-1 0,1 2 24,7 2 1,1 0-25,-4 0 0,1 0 0,2 0 0,0 0 0,-6 2 0,-2 2 0,0-1 0,-1 1 0,1 0 0,0-1 0,-3 0 0,0 0 349,2-3 0,2 0-349,17 0 0,0 0 0,-20 0 0,0 0 398,16 0 1,-1 0-399,16 0 0,7-6 0,-6 5 0,7-5 0,0 1 0,0 3 0,1-3 0,-1 5 0,0 0 0,-46 0 0,1 0 0,0 0 0,1 0 0,3 0 0,0 0 0,0 0 0,0 0 0,-3 0 0,-1 0 0,0-2 0,-2-2 0,40-2 589,-9-6-589,-18 1 1334,-16 2-1334,-9 0 0,-1 0 0,31-5 0,-6 8 0,31 2 0,-13 11 23,10-1-23,-39 0 0,1 0 0,0-3 0,0 1 0,4 2 0,1 1 0,2 0 0,1-1 0,-3-2 0,0-1 0,3 0 0,0 0 0,-7-2 0,-2-2 0,47-4-182,-18-6 182,-9-2 0,-15-7 0,6 9 0,-6-9 0,8 8 0,7-4 0,-5 5 0,5 4 0,0 2 0,-6 5 0,28 5 0,-31-4 761,6 3-761,-31 0 295,-14-4-295,-3 4 0,-10-4 0,-3 0 0,-4 0 0,-2-2 0,-1 2 0,0-1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37.3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9T07:25:15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0 181 24575,'0'13'0,"0"8"0,0 8 0,0 1 0,0-3 0,0-6 0,0-6 0,4-2 0,13-8 0,0-1 0,5-4 0,-3 0 0,-9 0 0,3 0 0,-4 0 0,-1 0 0,0 0 0,0-4 0,0-1 0,1-8 0,1-2 0,0-5 0,-1 5 0,6-4 0,-5 4 0,4 0 0,-4-4 0,-2 9 0,-2-3 0,-3 5 0,-3-6 0,0 4 0,0-3 0,0-1 0,-3 4 0,-2-3 0,-3 5 0,-6 3 0,-1-3 0,-5 7 0,0-4 0,-1 5 0,1 0 0,5 0 0,-4 0 0,9 0 0,-3 0 0,5 0 0,1 0 0,3 4 0,-4 6 0,3 4 0,-1 1 0,-2-1 0,2-1 0,2-3 0,-1 4 0,5-6 0,0 0 0,0 0 0,0-1 0,16 3 0,5-6 0,8 6 0,-1-9 0,-13 4 0,4 0 0,-10-4 0,5 3 0,-6-4 0,0 0 0,0 0 0,0 0 0,0 0 0,7-16 0,-3-4 0,6-17 0,-7 8 0,1-6 0,-6 13 0,-1-6 0,-5 8 0,0 5 0,0 1 0,0 7 0,-7 2 0,2 2 0,-7 3 0,4 0 0,-6 0 0,-1 0 0,-5 0 0,0 0 0,0 0 0,-1 0 0,1 0 0,-1 4 0,1 2 0,5 3 0,2-3 0,4 1 0,5-3 0,0 4 0,4 0 0,0 0 0,-4 6 0,3 0 0,-4 1 0,5-1 0,0-6 0,0 1 0,0-1 0,3-4 0,7 0 0,-1-4 0,4 0 0,-5 0 0,-6 0 0,-2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9T07:35:27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9T07:44:50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9T07:44:50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48.5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 24575,'7'-4'0,"-1"0"0,-2 3 0,1 1 0,0 1 0,0 0 0,0-1 0,-1 0 0,-1 0 0,0 0 0,1 0 0,-1 0 0,1 0 0,1 0 0,0 0 0,2 0 0,0-1 0,0 0 0,-1 0 0,1 1 0,0 0 0,0 0 0,0-2 0,-2 2 0,0-2 0,-2 2 0,1 0 0,-1 2 0,1-2 0,-1 2 0,2-2 0,-1 0 0,1 0 0,-2 0 0,1-2 0,1 2 0,0-2 0,2 2 0,0 0 0,-1 0 0,1 0 0,4 2 0,0-1 0,4 1 0,-3-2 0,-2 0 0,-3 0 0,-2 0 0,0 0 0,-1 0 0,-1 0 0,2 0 0,1 0 0,0 0 0,5 0 0,0 0 0,4 0 0,0 0 0,1 0 0,-1 0 0,-4 0 0,0 0 0,-6 0 0,0 0 0,-2 0 0,1 0 0,-1 0 0,1 0 0,0-1 0,-1 0 0,0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50.5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55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0 531 24575,'8'-2'0,"-2"0"0,-2 2 0,-1 0 0,0 0 0,1 0 0,-1 0 0,1 0 0,-1 0 0,1 0 0,-1-1 0,2 0 0,-1 0 0,2-1 0,0 2 0,4-4 0,-2 2 0,6-1 0,-6 0 0,6 3 0,-3-2 0,1 2 0,-2 0 0,-4 0 0,-1 0 0,-2 0 0,0 0 0,1 0 0,-1-1 0,1 1 0,1-4 0,-2 4 0,2-1 0,0-1 0,1 2 0,0-2 0,0 2 0,0 0 0,-2 0 0,1 0 0,0-1 0,-1 0 0,2-2 0,3 1 0,-1-2 0,2 0 0,1 0 0,-3 0 0,2 0 0,-3 2 0,-2-1 0,0 3 0,0-2 0,-1 2 0,3 0 0,-2 0 0,0 0 0,2 0 0,-4 0 0,4-1 0,-2 0 0,2-2 0,0 1 0,0 0 0,-2-1 0,0 3 0,-2-2 0,1 2 0,-1 0 0,1 0 0,1 0 0,0 0 0,2 0 0,3 0 0,2 0 0,10-3 0,3-2 0,7-3 0,7-5 0,-5 1 0,-2-3 0,-13 5 0,-9 4 0,-4 2 0,-1 1 0,-2 1 0,0 0 0,1 2 0,-1 0 0,1 0 0,-1 0 0,2 0 0,0 0 0,6 0 0,0-2 0,12-2 0,1-3 0,8-4 0,8-3 0,-6-3 0,-3 2 0,-8 5 0,-12 3 0,0 3 0,-6 2 0,0 1 0,-1 1 0,-1 0 0,2 0 0,0 0 0,2-2 0,-1 2 0,-2-2 0,0 2 0,-1-1 0,1 1 0,-1-2 0,1 2 0,4 0 0,10 0 0,-1 0 0,20-4 0,-3-2 0,7-3 0,-1-3 0,-8 0 0,-8 0 0,-5 3 0,-10 5 0,-4 2 0,-2 1 0,6 1 0,1-2 0,12-3 0,10-6 0,10-4 0,14-5 0,-6 0 0,-1 4 0,-9 3 0,-20 7 0,-2 1 0,-12 3 0,-1 1 0,0-1 0,0 0 0,2 0 0,3-2 0,2 4 0,3-2 0,0-1 0,0 3 0,0-2 0,0 4 0,0 1 0,-3 1 0,-2 0 0,1 0 0,0 1 0,4-3 0,0 1 0,8-3 0,-6-3 0,5 1 0,-10-1 0,-3 1 0,-4 2 0,-2 0 0,1 0 0,-1 0 0,0 0 0,1 0 0,1 0 0,4 0 0,2 0 0,12-4 0,-6 3 0,13-2 0,-13 3 0,5 0 0,-7 0 0,-3 0 0,-2 0 0,-3 0 0,-1 0 0,0 1 0,-1 1 0,2 1 0,0 1 0,11-2 0,10-1 0,14-1 0,14-5 0,2-1 0,8-5 0,-16 2 0,-10 3 0,-21 2 0,-9 4 0,-3 0 0,-2 0 0,2 0 0,2 3 0,2-3 0,12 2 0,1-2 0,8 0 0,-7 0 0,-7 0 0,-7 0 0,-6 0 0,0 0 0,-1 0 0,1 0 0,4 3 0,2 0 0,12 6 0,9 4 0,9 5 0,15 3 0,2-5 0,8-6 0,-1-5 0,-6 0 0,-18-4 0,-15 3 0,-17-4 0,-4 0 0,-1 0 0,-1 0 0,2 0 0,0-1 0,6-2 0,0-1 0,4-1 0,-3 0 0,-2 0 0,-3 1 0,-2-1 0,0 3 0,-1 0 0,-1 2 0,2 0 0,4 0 0,3 0 0,10-3 0,3-2 0,14-8 0,-5 4 0,5-8 0,-7 9 0,-7-3 0,-6 6 0,-9 2 0,-5 2 0,0 1 0,-1 0 0,-1 0 0,1 0 0,0 0 0,5 2 0,10-2 0,21 3 0,10-3 0,9-5 0,-3 0 0,-7-5 0,-8 1 0,-9 2 0,-13 1 0,-9 2 0,-4 2 0,0 1 0,-2 1 0,1 0 0,-2 0 0,1 1 0,-1-1 0,0 2 0,2-1 0,1 0 0,1 0 0,-1-1 0,1 0 0,4 0 0,-3 0 0,6 0 0,-3 0 0,4 0 0,0 0 0,8 0 0,-6 0 0,13 0 0,-13 3 0,5-1 0,-10 3 0,2 0 0,-6-2 0,2 1 0,8-2 0,-5 0 0,8-2 0,-5 0 0,-5 0 0,-1 0 0,-3 0 0,0 1 0,0 1 0,11 4 0,18 6 0,14-1 0,16-1 0,0-5 0,-8-5 0,-2 0 0,-15 4 0,-9-3 0,-13 2 0,-10-1 0,-4 0 0,0 1 0,0 2 0,6 0 0,0 0 0,12 2 0,1-1 0,8-1 0,0-2 0,-7-3 0,-3 0 0,-10 0 0,-2 0 0,-5 0 0,0 0 0,-1 0 0,1 2 0,0 0 0,6 4 0,0-1 0,12 4 0,9-2 0,9 2 0,8 1 0,-8-1 0,-13-2 0,-10-3 0,-13-1 0,2-2 0,-2 3 0,6 2 0,0 1 0,4 3 0,0 1 0,8-2 0,-10-4 0,4-1 0,-12-4 0,-2 0 0,1 0 0,-1 1 0,0-1 0,2 3 0,1-1 0,-1 2 0,0-1 0,-2 1 0,1-2 0,-1-1 0,1-1 0,-1 0 0,0 0 0,1 0 0,-1 0 0,2 0 0,1 2 0,0 0 0,5 2 0,8 5 0,5 2 0,1 2 0,-6-1 0,-9-6 0,-5-1 0,0-1 0,-1-2 0,-1-1 0,1-1 0,-1 0 0,1 0 0,0 2 0,2-1 0,4 4 0,2-1 0,-1 0 0,-2 0 0,-4-2 0,-2 0 0,1-2 0,-2-2 0,1 0 0,-3-3 0,3 0 0,1 0 0,1 0 0,-1 3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6:21.0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203 1 24575,'0'12'0,"0"1"0,0 10 0,0 1 0,0 8 0,-3 0 0,2 0 0,-3 0 0,4 0 0,0-8 0,-2-1 0,1-12 0,-1 0 0,2-5 0,-1 1 0,0 4 0,0-3 0,-2 6 0,3-3 0,-6 12 0,5-6 0,-6 13 0,6-6 0,-2 1 0,3-6 0,0-9 0,0-5 0,0 0 0,0-1 0,0-1 0,0 1 0,0 1 0,0 0 0,0 2 0,0 0 0,0 3 0,0 1 0,0 5 0,-4 6 0,3-5 0,-2 6 0,3-12 0,0 0 0,0-6 0,0 0 0,0-2 0,0 2 0,-2 1 0,2 0 0,-2 1 0,2 4 0,-1-3 0,0 2 0,0-5 0,1 0 0,0-1 0,-2-1 0,2 1 0,-2-1 0,1 0 0,-1-1 0,-1-2 0,-1-3 0,-1-2 0,-8-10 0,-3-1 0,-8-8 0,4 6 0,-10-7 0,19 18 0,-6-6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6:23.1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20 24575,'9'1'0,"-3"1"0,-1 0 0,-1 1 0,-1-1 0,1 1 0,-1 1 0,1-1 0,0 1 0,0 1 0,3 0 0,-1 5 0,3 2 0,1 3 0,0 0 0,-2 0 0,2 0 0,-6-3 0,3-2 0,-4-3 0,1 0 0,-1 0 0,1 0 0,0 3 0,0 2 0,3 3 0,-1 0 0,6 7 0,-6-5 0,4 6 0,-4-1 0,-2-5 0,-1 2 0,-1-10 0,0-4 0,1 0 0,0-1 0,1 1 0,-2-2 0,-1 1 0,1-2 0,-2 1 0,3-1 0,-1 1 0,1 0 0,2 2 0,1 1 0,1 1 0,1 3 0,-2 1 0,1 1 0,-5-2 0,1-4 0,-2-4 0,0-9 0,-1 2 0,0-4 0,0 5 0,2 1 0,0-2 0,1 1 0,1-1 0,1 2 0,-2-1 0,2 1 0,-1-1 0,-1 1 0,2-2 0,0 0 0,12-16 0,7-4 0,13-21 0,-1-7 0,-4 0 0,-11 12 0,-6 11 0,-7 15 0,-2 3 0,-2 3 0,-2 4 0,1 2 0,1-2 0,1 0 0,2-2 0,-2 0 0,0 2 0,-2 0 0,1 1 0,-1 2 0,-1-1 0,1 3 0,-1-3 0,2 1 0,-3-1 0,2 1 0,-2-1 0,2 2 0,-1-2 0,1 1 0,1-3 0,-1 0 0,0-2 0,1 2 0,-1 0 0,1 1 0,-2 4 0,-1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04.3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 24575,'16'-5'0,"1"-3"0,9 0 0,8-2 0,22-1 0,2 6 0,1 0 0,-3 5 0,-7 0 0,-8 0 0,-9 2 0,-13 0 0,-9 3 0,-4-4 0,-2 1 0,0-2 0,-1 0 0,1 0 0,-1-2 0,1 2 0,-1-1 0,0 1 0,1 0 0,-2-2 0,1 2 0,-1-3 0,1 2 0,1 0 0,-1 1 0,0-2 0,1 2 0,-1-2 0,2 2 0,1 0 0,0 0 0,5 0 0,-3 0 0,2 0 0,-5 0 0,0 0 0,-1 0 0,-1 0 0,1 0 0,-1 0 0,1 2 0,0-2 0,2 3 0,4-2 0,9 0 0,6-1 0,7 0 0,-8 0 0,-5 0 0,-9 0 0,-4 0 0,0 0 0,-2 2 0,1-2 0,-2 2 0,1-1 0,-1-1 0,1 3 0,1-1 0,4 0 0,2 0 0,12-2 0,1 0 0,1 0 0,-3 0 0,-10 0 0,-4-2 0,-3 2 0,-1-2 0,-1 4 0,2-2 0,1 3 0,0-2 0,1 0 0,4-1 0,-3 0 0,2 0 0,-5 0 0,0 0 0,-1 0 0,-1 0 0,1 0 0,-1 0 0,0 0 0,2 2 0,4-2 0,3 2 0,10-6 0,3 3 0,7-6 0,-8 4 0,-5-1 0,-10 2 0,-4 2 0,-2 0 0,1 0 0,1 1 0,0 1 0,6 2 0,0-2 0,12 0 0,9-2 0,9-4 0,0 0 0,-1-5 0,-16 4 0,-5 2 0,-10 1 0,-4 2 0,-2-2 0,1 4 0,-1 0 0,2 1 0,0-1 0,6 0 0,0-2 0,1 0 0,-2 0 0,-3 0 0,-2 0 0,0-2 0,-1 2 0,-1-2 0,1 2 0,-1 0 0,0 2 0,2 0 0,12 3 0,11 2 0,13-3 0,8 1 0,7-10 0,-5 4 0,-10-4 0,-11 3 0,-18 1 0,-3-1 0,-4 2 0,0 0 0,0 0 0,2 0 0,0 0 0,-2 0 0,0-2 0,-2 2 0,1-2 0,-1 2 0,1 0 0,-1 0 0,1 0 0,1 2 0,4 3 0,2 0 0,12 7 0,8-4 0,11 0 0,-1-3 0,-2-5 0,-14 0 0,-3 0 0,-10-2 0,-3 2 0,-3-2 0,0 2 0,4 0 0,9 0 0,6 0 0,14 0 0,-5-3 0,5-2 0,-18 1 0,-3-1 0,-13 4 0,0 0 0,-1 1 0,-1 0 0,2 0 0,0 1 0,13 3 0,11-1 0,12 0 0,15-3 0,2-5 0,0 0 0,-16-1 0,-16 0 0,-15 6 0,-6-2 0,0 2 0,-2 0 0,1 0 0,-1 0 0,1 0 0,-1 0 0,0 0 0,1 0 0,-1 0 0,1 0 0,-1-1 0,1 0 0,-3-2 0,1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16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24575,'7'2'0,"0"-1"0,-6 1 0,3-2 0,-3 3 0,3-2 0,1 2 0,-1-1 0,2 1 0,-1 1 0,2 0 0,0 0 0,0 3 0,-2-2 0,0 2 0,-1-2 0,-1 0 0,0-1 0,1-1 0,-1 0 0,1 1 0,-1 1 0,2 0 0,0 2 0,4 3 0,8 13 0,4 5 0,5 4 0,-5-5 0,-5-8 0,-9-8 0,-1-2 0,-2-4 0,-1-1 0,1 1 0,1 0 0,1 6 0,3 0 0,1 4 0,0 0 0,0 0 0,-3-3 0,0-2 0,-4-5 0,-1 0 0,1-3 0,-3 1 0,2-1 0,-1 2 0,1-1 0,0 1 0,1-1 0,-1-1 0,0 1 0,1-1 0,-1 1 0,1 2 0,2 1 0,-1 0 0,2 5 0,0 0 0,-1 1 0,2-3 0,-4-4 0,0-2 0,-1 0 0,1-1 0,-2 1 0,2-1 0,-3 2 0,3-2 0,-2 1 0,0-1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17.8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413 0 24575,'-5'15'0,"2"-4"0,-1-1 0,0-3 0,1 0 0,1-2 0,-1 0 0,1 0 0,-3-1 0,0 2 0,-2 0 0,-8 8 0,-8 5 0,-9 12 0,-7 4 0,0 4 0,0 0 0,0 0 0,7-7 0,1-1 0,15-16 0,3-3 0,8-9 0,3 1 0,-1 1 0,1 0 0,-1 2 0,-2 4 0,1 0 0,-1 4 0,1-4 0,0-2 0,0-5 0,1-3 0,-1-1 0,2 0 0,1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19.4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24575,'8'13'0,"1"0"0,4 9 0,6 6 0,4 12 0,1-3 0,-5-5 0,-6-10 0,-6-10 0,-1-3 0,-2-4 0,-1-3 0,0 1 0,1-1 0,1 1 0,0 2 0,2 0 0,0 2 0,0 0 0,-1 0 0,1 0 0,0-2 0,-1 0 0,-3-3 0,-2-1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4:55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1 563 24575,'14'-2'0,"8"-3"0,2 4 0,8-6 0,0 2 0,0 1 0,-7 0 0,-3 4 0,-7 0 0,0 0 0,0 0 0,-3 0 0,2 0 0,-3 0 0,4 0 0,1 0 0,-5 0 0,0 0 0,-5 0 0,1 0 0,-1 0 0,-2 0 0,0 0 0,-1 0 0,2 0 0,4 0 0,3 0 0,10 4 0,3-3 0,7 2 0,0 1 0,7-3 0,-5 2 0,5-3 0,1 5 0,-7-4 0,14 3 0,-13-4 0,6 0 0,-1-4 0,-5 3 0,5-4 0,1 5 0,-7 0 0,7 0 0,-8 0 0,7 0 0,-5 0 0,5 0 0,-7 0 0,0 0 0,8 0 0,1 0 0,15 0 0,2 0 0,0 0 0,-1 0 0,-1 0 0,-5-4 0,5 3 0,-7-3 0,-8 4 0,6 0 0,-6 0 0,30 4 0,-17 1 0,31 6 0,-17-5 0,22-1 0,-6-5-643,13 0 643,-5 0 0,0 0 0,-2 0 0,-8-5 0,-7 3 0,-9-7 0,-10 3 0,-7 1 0,0-4 0,0 8 0,-8-3 643,6 4-643,-6 0 0,8 0 0,0 0 0,-1 0 0,9 5 0,1-4 0,15 4 0,2-5 0,7 0 0,1 0 0,-1 0-458,8-6 458,-6 5 0,6-10 0,-7 10 0,-1-4 0,1 5 0,-1 0 0,1 0 0,-1 0 0,8 0 0,-6-6 0,14 5 0,-6-10 0,7 10 0,-47-2 0,3 0 0,17 1 0,1-1 0,-14 0 0,0-1-294,10-2 0,-2 0 294,23-6 0,-15 5 0,5-3 0,-12 8 0,-3-3 444,-8 1-444,-9 3 0,9-4 0,1 5 602,7 0-602,1 0 0,0 0 0,-1 0 0,1 0 0,7 0 0,-6 0 0,-1 0 0,-10 0 0,-14 0 0,-3 4 0,-7-3 0,14 2 0,-10 1 0,17-3 0,-4 2 0,9-3 0,8 0 0,7 0 0,2 0 0,15 0-824,1 0 824,-37-2 0,-1-1 0,-2-1 0,-1 1 0,4-1 0,-1 1-249,39-8 249,-2 10 0,0-10 0,-6 9-365,-32 0 0,1-1 365,41 3 0,5 0 0,-35 0 0,-1 0 0,28 0 0,-31 0 0,-1 0 0,31 0 0,2 0 0,7 0 0,1 0 0,-47 0 0,1 0 0,-4 0 0,1 0 0,6 0 0,0 0 0,-3-3 0,1 0 0,-1 3 0,0-1 0,46-10-152,-18 5 152,-16-1 777,-3 2-777,-19 5 247,2 0-247,-14 0 765,8 0-765,1 0 166,15 0-166,-5 0 0,13 0 0,23-5 0,-14 4-251,-18-4 1,0 0 250,21 3 0,14-8 0,-7 8 0,-1-3 0,1 5 0,-1-5 0,8 4 0,2-5 0,7 6 0,1-5 0,-1 3-463,-46 0 1,1-1 462,-4 3 0,1 0 0,6 0 0,0 0 0,-3 0 0,1 0 0,3 0 0,0 0 0,-4 0 0,1 0 0,2 0 0,0 0 0,-3 0 0,0 0 0,4 0 0,1 0 0,2-3 0,1 0 0,1 0 0,0-1 0,0-3 0,-1 1 0,0-1 0,0 0 0,-5 1 0,2 0 0,17-3 0,1-1 0,-11 0 0,1 0 0,11 0 0,-2 0 0,-16 0 0,-4 2 0,-2 4 0,-1 0 0,46-7 0,-45 10 0,-1 1 0,1-3 0,1 1 0,6 1 0,1 2 0,1-1 0,0 0 0,3 0 0,1 0 0,0-3 0,-1 0 0,-3 0 0,-1-2 0,1-3 0,-2-2 0,-6 0 0,-1 0 0,-3-2 0,-3-1 0,27-9 0,-19 2 0,-24 8 0,-9 4 0,-15 6 0,-1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21.2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0 24575,'0'8'0,"0"-2"0,-3-3 0,-1 1 0,1-1 0,1 1 0,-1-2 0,1 1 0,-2-3 0,1 3 0,0-1 0,-1 1 0,-1-1 0,1 1 0,-1-2 0,4 0 0,-1-1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6:01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1 24575,'-13'12'0,"4"-1"0,0-2 0,4-4 0,2 0 0,0-2 0,-1 2 0,1 1 0,-2 0 0,1 1 0,-2 4 0,3-4 0,-1 2 0,2-4 0,0 0 0,1 1 0,-1 1 0,-2 3 0,1 1 0,1 1 0,2-5 0,0-4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6:02.2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0 24575,'-2'15'0,"-2"6"0,-3 4 0,-2 14 0,1-5 0,3-6 0,1-13 0,4-12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6:03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1 24575,'-4'12'0,"-2"8"0,-1 5 0,1-1 0,-1-1 0,3-12 0,2-3 0,0-5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6:04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24575,'0'7'0,"2"-2"0,-2-2 0,2-1 0,-2 2 0,0-1 0,0 1 0,0-1 0,0-1 0,0-1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59.1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24575,'7'5'0,"-1"0"0,-2-2 0,-1 1 0,1-1 0,1 2 0,0 1 0,0 0 0,3 5 0,-1 0 0,3 4 0,5 15 0,0 4 0,4 15 0,1 0 0,-6-8 0,-2-9 0,-6-13 0,-4-12 0,0-4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59.8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24575,'3'10'0,"0"0"0,-1-3 0,-2-2 0,2 2 0,-2-3 0,1 1 0,0-2 0,0 0 0,1 1 0,-2-1 0,2 1 0,-2-1 0,0 1 0,0-3 0,0 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6:00.5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0 24575,'2'8'0,"-1"-2"0,-1-2 0,0-1 0,0 0 0,0 1 0,-1-1 0,-1 2 0,0 4 0,-1-1 0,2 6 0,0 5 0,1-2 0,0 6 0,0-12 0,0-1 0,1-4 0,1-1 0,3-2 0,0-2 0,-1 0 0,-1-3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6:09.8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0 279 24575,'13'0'0,"7"-4"0,-3 4 0,2-6 0,-10 6 0,-4-1 0,-2 1 0,1-2 0,-1 2 0,1-2 0,-1 2 0,0-1 0,1 0 0,12 0 0,11-4 0,6 4 0,14-7 0,-5 7 0,-1-4 0,6 1 0,-13 3 0,-2-4 0,-2 5 0,-13 0 0,2 0 0,-9 0 0,-3 2 0,0 0 0,0 0 0,-1-1 0,12-4 0,11 2 0,12-7 0,15 2 0,2-4 0,8-1 0,0 0 0,-8 0 0,-10 2 0,-8 4 0,-19 1 0,-3 4 0,-13 0 0,0 0 0,-2 0 0,1-1 0,1 0 0,4 0 0,10-3 0,13-1 0,1-7 0,14-3 0,-5 2 0,-1-1 0,-9 9 0,-13 2 0,-10 1 0,-4 2 0,-2-2 0,2 1 0,4-2 0,-1 0 0,6-2 0,-3 3 0,4-1 0,-3 2 0,-3 0 0,-4 0 0,-2 1 0,2-2 0,0 2 0,6-4 0,0 4 0,12-6 0,-6 3 0,6-4 0,-8 5 0,-4-2 0,0 4 0,-6-2 0,0 2 0,-2 0 0,1 0 0,-1 0 0,2 0 0,0 0 0,6 0 0,8 0 0,13-4 0,9 3 0,8-8 0,-8 4 0,6 0 0,-21 2 0,1 3 0,-17 0 0,-4 0 0,-2 0 0,0 0 0,-1-2 0,2 2 0,-1-2 0,1 2 0,-2 0 0,2 0 0,-1 0 0,1 2 0,0-2 0,0 3 0,6 0 0,0-1 0,4 0 0,-3-2 0,-2 0 0,-4 0 0,-1 0 0,-4-2 0,3 2 0,-3 0 0,3 2 0,-1 3 0,2 0 0,1 2 0,0 0 0,0 0 0,-1-2 0,-2 2 0,1-4 0,-1 2 0,-1-1 0,1-1 0,-1 1 0,3-1 0,0 0 0,2 2 0,7 8 0,9 6 0,-1-1 0,0 0 0,-11-10 0,-5-1 0,0-2 0,-1 0 0,-2-2 0,1-1 0,-1 1 0,-1-2 0,-1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6:12.0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150 0 24575,'0'25'0,"0"-3"0,3-7 0,-3 0 0,5 1 0,-5-5 0,3-2 0,-3-4 0,0 0 0,-2 0 0,0 2 0,0 0 0,-1 0 0,1 0 0,-3-1 0,-1 5 0,-5-2 0,-6 10 0,-3-2 0,-11 10 0,10-9 0,-1-1 0,13-9 0,4-4 0,3-2 0,6-12 0,2-1 0,1 0 0,-2 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4:57.5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193 0 24575,'-7'0'0,"1"0"0,2 0 0,1 0 0,-1 2 0,-1-2 0,2 3 0,-4-3 0,2 3 0,-2-2 0,0 2 0,0-3 0,0 3 0,1-1 0,0 0 0,1 0 0,2-1 0,-1 0 0,1 2 0,-2-2 0,1 3 0,-1-1 0,0 1 0,2-1 0,-2 1 0,1-1 0,1-1 0,-1 1 0,1-1 0,0 1 0,-1 1 0,1-1 0,-1 1 0,1 1 0,1 0 0,-1 2 0,1 0 0,0-1 0,-1 1 0,0 4 0,1-4 0,-2 8 0,1-4 0,-1 1 0,0-2 0,2-3 0,0-2 0,2 0 0,0-1 0,0-1 0,2 2 0,0-1 0,0 1 0,-1-2 0,1 1 0,-2-1 0,3-1 0,-3 1 0,3-1 0,-1 1 0,3 1 0,1-1 0,4 3 0,2 2 0,3 2 0,7 2 0,3 2 0,7 2 0,7 1 0,17-2 0,12 0 0,7-13 0,-10-7 0,-16-9 0,-17-1 0,-13 4 0,-10 4 0,-6 2 0,-1 1 0,-4 3 0,0-1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6:13.4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44 24575,'12'0'0,"1"0"0,10-4 0,1 0 0,16-5 0,1 4 0,8-3 0,-8 3 0,-2 0 0,-14 1 0,-6 4 0,-10 0 0,-4 0 0,-2 0 0,0 0 0,2 0 0,4 3 0,10-3 0,6 6 0,22 0 0,3 3 0,8 2 0,-9-2 0,-17-4 0,-13 1 0,-8-6 0,-6 1 0,0-1 0,-2 0 0,1 0 0,-1 0 0,2 2 0,0 0 0,6 2 0,8-2 0,13 0 0,16-2 0,26 0 0,2-5 0,14-1 0,-15-6 0,-17 6 0,-18 1 0,-18 5 0,-10 0 0,-3 0 0,-4 0 0,0 0 0,0 0 0,13 3 0,10 3 0,14 7 0,6-2 0,1-2 0,-8-1 0,-9-7 0,-13 3 0,-8-4 0,-4 1 0,0 1 0,3 2 0,9 6 0,13 2 0,17 7 0,16 3 0,10 1 0,-7-6 0,-5-1 0,-29-11 0,-4 2 0,-18-7 0,-3 4 0,-4-3 0,-2 0 0,1-1 0,-1 2 0,0-2 0,1 2 0,1-4 0,0 0 0,2-1 0,-2-1 0,2 1 0,-2-1 0,-1 3 0,-1-1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35.1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38.1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174 284 24575,'0'11'0,"0"-1"0,0-3 0,0-2 0,0 0 0,0-1 0,0-1 0,1 2 0,1 0 0,2 6 0,1 0 0,1 12 0,-1-6 0,2 5 0,-2-7 0,-1-3 0,0-2 0,0-4 0,-3-1 0,3-2 0,-3 0 0,3-1 0,-1 0 0,2-1 0,1 0 0,0 2 0,1-3 0,0 3 0,4 0 0,0 1 0,4-1 0,15-1 0,-4-5 0,21-7 0,-5-4 0,6-10 0,-6 5 0,-14 1 0,-11 3 0,-13 8 0,-2-4 0,-2 4 0,0 2 0,0-1 0,-2 2 0,-1-3 0,-1 2 0,-4-6 0,1 0 0,-5-12 0,2-1 0,-5-8 0,1-7 0,-9-3 0,4 1 0,-2 2 0,7 14 0,4 3 0,3 10 0,2 3 0,-1 4 0,-1 2 0,1-1 0,-1 3 0,0-1 0,-3 2 0,2 0 0,-2 0 0,5 0 0,0 0 0,2 0 0,-1 0 0,1 0 0,0 0 0,-2 2 0,-4 0 0,-3 5 0,-14 9 0,-11 18 0,-13 12 0,-2 11 0,2-1 0,12-8 0,11-13 0,11-9 0,11-15 0,2-2 0,5-4 0,0-1 0,0-1 0,1 1 0,-1-2 0,3-1 0,0-1 0,5-2 0,-5 1 0,2-1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39.2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 24575,'7'4'0,"0"-1"0,1-3 0,10-3 0,14-2 0,1-4 0,14 4 0,-13 2 0,5-1 0,-7 3 0,0-2 0,-7 5 0,-3 1 0,-10 1 0,-2 0 0,-3-2 0,0 0 0,0-2 0,0 0 0,-2-2 0,0 0 0,-2-1 0,-1-1 0,1 2 0,-2-1 0,-6 3 0,4 0 0,-5 2 0,6 1 0,6-1 0,-2-2 0,6-2 0,-3-3 0,0 2 0,0-2 0,3 3 0,-2 0 0,2 2 0,-3 0 0,0 0 0,4 0 0,0-2 0,4-1 0,0-2 0,-3 2 0,-3 1 0,-4 2 0,-2 0 0,0 0 0,1 0 0,-1 0 0,-1 2 0,0-1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39.8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24575,'0'44'0,"0"22"0,0 19-1546,5-25 1,2 3 1545,0 8 0,1 1 0,5 3 0,1 1 0,-3 4 0,0-2 0,1-10 0,1-1 129,-3-4 1,0-3-130,9 32 669,-3-26-669,-9-31 0,-1-18 0,-3-12 1561,0-2-1561,1-1 150,-2-7 1,-1 3-1,-1-4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40.4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0 24575,'-4'25'0,"1"-2"0,3-8 0,0 0 0,0-4 0,2 3 0,2 5 0,8 13 0,3 17 0,12 17 0,9 10-464,-16-31 0,3 1 464,5 2 0,0-1 0,-2 1 0,-1-1-18,24 37 18,-10-20 0,-17-24 0,-5-18 0,-10-15 0,-3-5 927,-7-12-927,0-1 19,-6-7-19,4 3 0,-2 0 0,4 6 0,0 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41.5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76 24575,'-8'0'0,"2"3"0,1 12 0,-3 21 0,3 14 0,1 23 0,4-5 0,0 5 0,0-7 0,0-16 0,3-3 0,-2-22 0,5-3 0,-4-10 0,2-3 0,-2-4 0,1-4 0,-1 1 0,3-2 0,-1 0 0,1 0 0,0-2 0,4 0 0,2-5 0,15-9 0,11-18 0,13-17 0,5-22-673,-2-6 673,-9-6 0,-9 8 0,-7 4 0,-11 15 0,-2 16 0,-9 16 0,-2 20 0,-4 5 0,0 4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42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24575,'16'60'0,"2"23"0,5 4-896,-7-30 0,0 0 896,15 37 0,-3-19 579,-8-29-579,-11-27 296,-5-10-296,0-5 0,-1-3 0,0-1 917,1 0-917,1-3 0,0-1 0,3-6 0,10-12 0,-2-11 0,9-19 0,-4-6 0,1-7 0,0-9 0,1-1 0,-5 0 0,2 10 0,-10 24 0,-1 16 0,-7 21 0,-2 10 0,2 5 0,-1-3 0,1-1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42.7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0 24575,'-1'51'0,"-1"10"0,2 21 0,0 10-1299,6 8 1299,0-9 0,5-23 423,-3-21-423,-4-30 216,-2-13-216,2-17 0,-3-16 0,2-12 165,-3-15 0,0 27 0,0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44.3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202 33 24575,'-9'0'0,"1"-1"0,1-1 0,-4-5 0,3 3 0,-2-4 0,3 4 0,0 0 0,2 2 0,0 3 0,1 7 0,0 3 0,-1 4 0,0-3 0,1-2 0,1-5 0,-1-1 0,2-1 0,1 0 0,-1 6 0,-3 3 0,-6 10 0,-4 10 0,-4 17 0,4 2 0,0 5 0,9-22 0,2-8 0,4-15 0,1-6 0,1 0 0,2-2 0,-1 1 0,-1-1 0,1 1 0,-1-1 0,1 2 0,2 0 0,-1 1 0,1-3 0,-1-2 0,-3-2 0,2-1 0,-1-1 0,2-1 0,1 1 0,0-1 0,2 1 0,3-3 0,2-2 0,7-8 0,-3 5 0,7-12 0,-9 9 0,0-5 0,-7 4 0,-4 0 0,-1 0 0,-2 4 0,0 0 0,0 4 0,0 0 0,-1 1 0,-4-5 0,0 0 0,-2-4 0,2-1 0,-1 1 0,0-7 0,1 5 0,-2-6 0,2 8 0,1 4 0,0 2 0,2 4 0,1 1 0,-1 1 0,0 0 0,0 1 0,1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4:58.7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0 24575,'2'25'0,"-1"16"0,-6 9 0,0 8 0,-5-1 0,0-9 0,0 1 0,0 0 0,1 0 0,-1-1 0,0 1 0,0 0 0,5-8 0,1 6 0,-1 2 0,-1 2 0,0-3 0,-2-8 0,4-8 0,-3-8 0,2-5 0,2-8 0,1-6 0,2 0 0,2-3 0,5-1 0,10-1 0,8-3 0,14-3 0,18-9 0,18 3 0,9-5 0,-2 5 0,-9 1 0,-7 0 0,-8 5 0,-2 5 0,-14 6 0,-10 2 0,-13-3 0,-9-1 0,-5-3 0,0 0 0,0-2 0,1 2 0,-1-2 0,0 1 0,-3 0 0,-1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45.3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0 492 24575,'0'-11'0,"2"-2"0,-1-6 0,5-6 0,-1-14 0,4-2 0,1-8 0,10-8 0,-3-1 0,9 0 0,-10 9 0,-5 21 0,-6 12 0,-3 14 0,2 7 0,1 28 0,4 17 0,2 18 0,1 12 0,2-20 0,2 4 0,-1-23 0,-1-9 0,-8-13 0,-1-10 0,-2-4 0,-1-3 0,1 1 0,2-1 0,1 2 0,0 0 0,5 3 0,-3-1 0,2 0 0,-5-2 0,2-4 0,-2-2 0,12-17 0,-2-10 0,9-16 0,-4-11 0,2-10 0,1-9 0,0 0 0,-6 10 0,-3 16 0,-9 21 0,-1 11 0,-2 14 0,-1 1 0,3 2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45.8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24575,'0'7'0,"0"0"0,0-4 0,1 0 0,1 2 0,2 4 0,1 3 0,0 3 0,5 7 0,-3 3 0,8 7 0,-5 7 0,5-5 0,-2 5 0,0-7 0,-4-11 0,-3-4 0,-4-12 0,-1-3 0,-1-1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46.3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24575,'6'6'0,"-2"-1"0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48.8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0 852 24575,'9'0'0,"3"-2"0,-1-3 0,5-1 0,6-6 0,-5 3 0,2 0 0,-8 2 0,-5 5 0,0 1 0,-1 1 0,-2 0 0,2-2 0,4 0 0,10-7 0,13-4 0,12-16 0,8-4 0,-4-8 0,-9 6 0,-15 8 0,-7 8 0,-9 8 0,0 1 0,-2 4 0,-1 1 0,-2 2 0,-1-1 0,0-1 0,-2-4 0,3-9 0,-2-14 0,3-17 0,-9-9 0,-1 0 0,-5-6 0,2 21 0,2 7 0,1 19 0,3 14 0,0 3 0,-2 3 0,1 3 0,-1-1 0,2 0 0,-1 0 0,-5 11 0,-3 13 0,-12 20 0,-4 16 0,-6 10 0,0 0 0,5-2 0,8-22 0,8-12 0,9-20 0,2-10 0,4-4 0,1 0 0,2 0 0,4 6 0,2 8 0,8 8 0,4 9 0,4-3 0,-4-9 0,3-5 0,6-13 0,9-7 0,8-10 0,-7-7 0,0-6 0,-6 1 0,7-6 0,-3-1 0,-7 10 0,-7 3 0,-11 10 0,-4 3 0,0-2 0,-6 1 0,3-6 0,-1 0 0,6-12 0,-3-9 0,3-16 0,-3-3 0,1-5 0,-6 7 0,3 8 0,-7 12 0,1 13 0,-4 12 0,-1 6 0,1 5 0,-2 5 0,3 10 0,-4 3 0,4 14 0,-3 3 0,4-1 0,0 6 0,5 2 0,6 9 0,6 7 0,-1-14 0,-4-15 0,-7-20 0,-1-11 0,-1-6 0,1-5 0,2-13 0,0-5 0,3-16 0,5-1 0,7-15 0,6-2 0,13-17-549,2-3 549,7-2 0,-1 3 0,-1 6 0,-8 14 0,-2 4 0,-10 21 0,-8 9 0,-5 8 0,-8 10 0,-1 0 549,-2 2-549,2 1 0,-3 0 0,1 2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50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73 379 24575,'0'8'0,"0"1"0,0 1 0,4 9 0,0 6 0,3-1 0,-1-5 0,-2-10 0,-1-4 0,1-2 0,-1-1 0,0 0 0,1-2 0,-1 1 0,2 1 0,1 2 0,0 0 0,5 3 0,4 8 0,1-3 0,3 2 0,-4-7 0,1-4 0,-1-3 0,-3-8 0,3-10 0,-1-6 0,-1-16 0,0-8 0,-3-3 0,-4-13 0,2 14 0,-6 1 0,2 17 0,-4 15 0,0 8 0,-2 6 0,2-1 0,-3 1 0,1-2 0,-2-4 0,0-3 0,-3-10 0,1-3 0,-2-7 0,1 8 0,1 5 0,2 10 0,1 4 0,-1 5 0,-1 0 0,-4 6 0,-20 17 0,-8 5 0,-10 14 0,1-5 0,7-4 0,10-12 0,7-4 0,13-9 0,4-1 0,3 4 0,4 8 0,3 5 0,12 11 0,1-6 0,8 2 0,1-11 0,2-4 0,-5-5 0,-1-9 0,-12-2 0,0-6 0,-4 1 0,-2-1 0,0 1 0,-2 2 0,1 0 0,-1 1 0,1 0 0,-1 2 0,0 0 0,1 0 0,1 0 0,4-2 0,2-1 0,4 0 0,-3 0 0,-2 2 0,-3 0 0,0 1 0,0 1 0,0 1 0,-1 3 0,9 8 0,-5-1 0,6 7 0,-7-7 0,-1-3 0,-2-4 0,-1-3 0,-2-1 0,0-1 0,1 0 0,-1 0 0,1 0 0,-1 0 0,2 0 0,4-2 0,10-6 0,13-9 0,17-8 0,-3-4 0,9-2 0,-18 8 0,-5 3 0,-16 12 0,-9 4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52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23575,'7'78'0,"0"0"0,3 8 0,0 4 0,-3-20 0,1 4 0,0-1-1676,1 1 1,0-1-1,2 1 1676,0 1 0,1 1 0,0-2 0,0-6 0,0-2 0,1 0-92,7 27 1,2-3 91,-2-12 0,1-4 422,-5-10 0,1-4-422,12 30 191,-7-25-191,-7-16 2686,-3-17-2686,-6-13 1827,-3-13-1827,-4-10 662,-3-14-662,-4-21 0,-2-19 0,-2-25 0,5-8-647,-4-9 647,10 9 0,-10 1 0,5 15 0,-6-6 0,1 14 0,5 1 0,1 10 0,5 22 0,-2 4 0,1 20 647,1 1-647,1 6 0,3-1 0,-1 0 0,2-2 0,-1-1 0,2 1 0,0 0 0,1 3 0,-2 1 0,0 2 0,0 2 0,0 1 0,2 3 0,4 2 0,0 0 0,4 2 0,8 0 0,1-1 0,1-5 0,-3-3 0,-7-1 0,-3-3 0,-2 3 0,-3 0 0,0 0 0,0 2 0,3 1 0,2 3 0,-1-1 0,0 1 0,-5-2 0,1-2 0,0-2 0,0-4 0,-2-1 0,1-6 0,0-7 0,0-7 0,7-14 0,2-3 0,3 1 0,-1 2 0,-4 7 0,-4 11 0,-5 5 0,-2 11 0,-4 1 0,0 1 0,-1-2 0,-1-1 0,0-4 0,0-1 0,0-1 0,-1 3 0,2 4 0,0 3 0,-1 1 0,-1 4 0,-4 2 0,-9 17 0,-9 4 0,-8 13 0,3-7 0,9-9 0,10-10 0,10-8 0,3 0 0,2 0 0,4 6 0,0-4 0,2 4 0,-1-4 0,0-2 0,0 0 0,3-3 0,1-3 0,5-4 0,3-9 0,7-10 0,2-13 0,6-7 0,-3-13 0,7-10 0,-3-1 0,5-7 0,-13 17 0,3 1 0,-3 1 0,2 10 0,-4-2 0,-1 6 0,-11 15 0,-1 1 0,-6 15 0,-4 11 0,-3 18 0,3-3 0,0 22 0,3-20 0,4 6 0,-4-8 0,2-4 0,-3-2 0,-1-4 0,1-2 0,-1 1 0,1-2 0,-2 1 0,1-1 0,-2 1 0,3-1 0,-1 1 0,1-1 0,-1 1 0,1 1 0,-1-1 0,-1 2 0,-1 0 0,-1 6 0,0 8 0,0 13 0,0 9 0,0 15 0,0 10 0,0 9 0,0 0 0,-4-9 0,3-18 0,-3-19 0,4-13 0,0-11 0,0-2 0,0 1 0,1 1 0,3 11 0,7 13 0,4 12 0,4 8 0,11 2 0,15 3 0,0-10 0,5-8 0,-26-18 0,-3-10 0,-9-9 0,1-7 0,8-20 0,-1-6 0,6-22 0,3 5 0,-7-13 0,3 14 0,-9-6 0,-3 14 0,-8 3 0,-1 8 0,-4-1 0,0 8 0,0 2 0,0 10 0,0 2 0,0 4 0,-2 3 0,2 16 0,2 5 0,3 21 0,10 10 0,0 2 0,6 5 0,-4-15 0,-2-9 0,-5-13 0,-3-10 0,-6-7 0,1-3 0,1 0 0,-1-1 0,2 5 0,-3 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53.8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14 24575,'-2'-7'0,"0"2"0,-1 3 0,-1 4 0,1-2 0,1 3 0,0-1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54.4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24575,'11'64'0,"6"19"0,-7-24 0,0 5-2266,4 14 1,0 3 2265,0 14 0,0 3-645,-6-28 0,-1 0 0,1 0 645,-1 0 0,0 0 0,-1 0 0,2 27 0,-1-1-42,-1-8 0,2-2 42,1-10 0,1-2-205,-3-10 0,1-3 205,13 31 1801,-9-28-1801,-3-36 2650,-5-12-2650,-4-11 1907,-2-1-1907,2-1 602,-3-1-602,1 0 0,-2-2 0,1 0 0,0 0 0,-1 0 0,2 0 0,1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54.8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1 108 24575,'66'-6'0,"1"-1"0,2 3 0,2 1 0,0-3 0,0 0-1286,1 2 0,-1 0 1286,-4-2 0,-1-1 0,-7 1 0,-2-1 819,35-5-819,-19 1 424,-32 3-424,-15 3 0,-15 3 0,-6 0 0,-1 2 0,-3-2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55.3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24575,'7'5'0,"0"4"0,2 9 0,4 14 0,5 10 0,1 6 0,-4-6 0,-3-10 0,-8-13 0,-4-10 0,-1-6 0,-1-2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4:59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24575,'9'20'0,"3"9"0,5 13 0,-1 7 0,3 7 0,-7 2 0,3 0 0,-5-2 0,-1-14 0,-3-3 0,-3-15 0,-1-5 0,-2-8 0,1-4 0,-1 0 0,0-1 0,2 1 0,-2 4 0,4 0 0,-3 4 0,4 8 0,-1-6 0,2 5 0,-2-10 0,0-3 0,-2-9 0,0-13 0,-2-16 0,0-4 0,0 7 0,0 12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55.8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24575,'7'1'0,"0"0"0,-5 0 0,-1-1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6:51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0 156 24575,'9'-7'0,"-1"1"0,-1 2 0,-2 1 0,2 1 0,-3-1 0,2 2 0,-2 0 0,2 1 0,-2 0 0,3 0 0,2 0 0,2-2 0,12-2 0,1-3 0,8-1 0,-7 1 0,-3 1 0,1 3 0,1-3 0,1 5 0,5-2 0,-6 3 0,15 0 0,3 0 0,7 0 0,-1 0 0,1 0 0,0 0 0,7 0 0,-5-4 0,-2-1 0,-10-4 0,-15 2 0,-1 3 0,-12 1 0,0 2 0,-4-2 0,0 3 0,-1-2 0,1 2 0,4 0 0,0 0 0,4 0 0,0 0 0,0 0 0,1 0 0,-5 0 0,3 0 0,-2 0 0,3 0 0,0 0 0,7 0 0,3-3 0,7-2 0,7 1 0,-5-3 0,57 1 0,-24 1-224,-12 2 1,2 1 223,25 2 0,1 0 0,-1 0 0,8 0 0,-13 5 0,4-4 0,-23 9 0,-2-9 0,-15 3 0,-1-4 0,-8 0 0,-8 0 447,-1 0-447,-8 0 0,0 0 0,0 0 0,0 0 0,14 0 0,-3 0 0,21-4 0,-6-2 0,8 1 0,-1 1 0,-6 4 0,-3 0 0,-7 0 0,-8 0 0,-1 0 0,0 0 0,1 0 0,1 0 0,5 0 0,-13 0 0,5-3 0,-7 3 0,0-5 0,0 5 0,-3-2 0,-2 2 0,-4 0 0,-1 0 0,-2 0 0,0 0 0,-1 0 0,0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6:52.8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1 232 24575,'9'-5'0,"-1"0"0,3 1 0,8-2 0,12-1 0,18-3 0,17-6 0,9-2 0,-27 4 0,1-2-464,45-10 464,-44 11 0,-1 0 0,34-9 0,-18 3 0,-23 7 0,-16 3 0,-16 8 0,-4 2 0,-1 1 464,-3 1-464,1 0 0,-1 2 0,1-3 0,0 3 0,1-2 0,1 2 0,0-1 0,6 2 0,-4-1 0,8 0 0,11-2 0,0-1 0,21 0 0,-13 4 0,-2-3 0,-9 2 0,-8 0 0,-4-3 0,0 4 0,-1-1 0,1 1 0,5 1 0,-1 2 0,7 0 0,3 2 0,7-5 0,7 0 0,-5-4 0,-2 0 0,-13 0 0,-9 0 0,-5 2 0,0-1 0,-1 1 0,-1 1 0,1-1 0,1 3 0,4 0 0,-5-2 0,3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6:54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24575,'7'17'0,"5"7"0,-6-7 0,4 5 0,-3-7 0,4 8 0,-1-6 0,12 16 0,-8-8 0,14 14 0,-9 1 0,4-3 0,0 10 0,0-6 0,1 0 0,-6-1 0,-8-20 0,-5-3 0,-2-12 0,1-2 0,-2 1 0,1-1 0,-1 1 0,4 4 0,-1 2 0,7 13 0,-1 1 0,2 1 0,0-3 0,-3-7 0,-3-3 0,0-2 0,-4-4 0,1-2 0,-3 0 0,2-2 0,-1 1 0,2-1 0,-1 3 0,4 4 0,-2-2 0,5 8 0,-3-8 0,1 4 0,-1-4 0,-1 0 0,0-1 0,-2 1 0,1-1 0,-2 0 0,1-2 0,-1 2 0,2 0 0,0 0 0,2 1 0,0 0 0,4 1 0,-2 3 0,2-2 0,-3 2 0,-1-4 0,-2 0 0,0-2 0,-2 0 0,-1-2 0,1 1 0,-1 1 0,2 0 0,-1 2 0,4 3 0,-2-2 0,3 3 0,-1-4 0,0-1 0,-2 0 0,0-3 0,-1-1 0,-2-2 0,-1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6:57.4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1 441 24575,'7'0'0,"-2"2"0,-2-2 0,-1 3 0,1-1 0,2 1 0,4 1 0,18 3 0,7 1 0,22-3 0,9-1 0,10-4 0,0-5 0,-9 4 0,-17-4 0,-10 5 0,-7 0 0,0 0 0,0 4 0,0 0 0,7 5 0,3 0 0,6-4 0,9 0 0,8-5 0,10 0 0,0 0 0,-9-5 0,-17 4 0,-10-3 0,-7 1 0,-8 2 0,-1-3 0,-8 4 0,0 0 0,8 0 0,1 4 0,8 0 0,7 5 0,-5-1 0,13 2 0,-6-6 0,30 1 0,-17-5 0,17 0 0,-30-4 0,-9 1 0,-10-1 0,-10 0 0,2 4 0,-3-2 0,4 2 0,1 0 0,6 0 0,10 0 0,9 0 0,8 0 0,15-5 0,3 4 0,16-10 0,-1 5 0,-7-6 0,-9 1 0,-17 2 0,-17 1 0,-14 4 0,-7 1 0,-4 2 0,0 0 0,0 1 0,-1 0 0,5 0 0,0 0 0,4 0 0,15 0 0,-12 0 0,19 0 0,-20 0 0,6 0 0,-8-3 0,-4 3 0,0-4 0,-5 4 0,1-2 0,0 2 0,0-1 0,0 0 0,3 0 0,9 1 0,13 0 0,9 0 0,16 0 0,8 5 0,18-4 0,-23 0 0,1-2 0,38 0 0,-41-4 0,-4 0 0,4 0 0,-19-1 0,-20 3 0,-9 3 0,-4 0 0,-1 0 0,0 0 0,0-2 0,13-2 0,-5 0 0,10-3 0,-8 5 0,-4-2 0,-2 3 0,-4-2 0,-1 2 0,-1-3 0,1 1 0,-1-1 0,0 2 0,1-1 0,-1 1 0,1-1 0,-1 1 0,1-1 0,-1 0 0,3-6 0,4-1 0,0-4 0,3 1 0,-6 2 0,-1 0 0,-2 6 0,-1 0 0,0 1 0,1 1 0,-1 0 0,2-2 0,2-4 0,10-13 0,4-7 0,8-14 0,0 3 0,-8 7 0,-5 12 0,-10 13 0,-3 4 0,1 3 0,-1-1 0,1 2 0,-1-1 0,1-1 0,-1-2 0,2-1 0,-1 1 0,2 0 0,-2 0 0,1 1 0,-3-1 0,1 1 0,-1-1 0,0 1 0,1 0 0,-1 1 0,1 0 0,6 2 0,1 0 0,12 0 0,3 0 0,14 0 0,2 0 0,8 0 0,0 0 0,7 5 0,2 1 0,8 5 0,0 0 0,-1 5 0,8-4 0,2 10-658,23-9 658,-5-1 0,-39-10 0,-1-4 0,39-4 0,-2-6 0,-15 0 0,-10 2 0,-1-1 0,-13 1 0,-2 4 0,-10 2 0,0 4 658,-5 0-658,6 3 0,-1 2 0,-5 4 0,13 0 0,-6-4 0,8-1 0,0-4 0,-8 0 0,-9 0 0,-10-2 0,-7 1 0,1-1 0,6 2 0,3 0 0,7 0 0,7 0 0,10 5 0,9 6 0,7 6 0,1 5 0,0-5 0,-8-2 0,20 0 0,-24-9 0,9 3 0,-24-6 0,-18-2 0,-3 3 0,-13-4 0,0 0 0,-1 0 0,1 1 0,4 2 0,2 1 0,4 1 0,8 2 0,-6-2 0,13 3 0,-6-2 0,16 3 0,-7-4 0,-1-1 0,-16-4 0,-9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00.2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24575,'11'2'0,"-1"-2"0,0 0 0,9-2 0,-2 2 0,13 0 0,-5 0 0,7 0 0,-8 0 0,-1 0 0,-8 3 0,0-1 0,0 3 0,0-2 0,-7 0 0,-1-3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21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22.1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23.5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24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01.3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0 219 24575,'9'2'0,"1"4"0,7 16 0,4 10 0,8 8 0,0 8 0,2 4 0,-6-1 0,1 5 0,-6 0 0,0-5 0,-4 5 0,-1-22 0,-8-8 0,-4-20 0,-4-10 0,-4-6 0,-2-5 0,0-7 0,0 5 0,-2-6 0,3 8 0,0 4 0,2 2 0,2 4 0,-1 0 0,2-4 0,0-10 0,-3-13 0,-2-9 0,-4-16 0,0-1 0,-7-15 0,5 6 0,-4 1 0,5 10 0,4 22 0,0 8 0,3 15 0,1 6 0,-1 0 0,1 0 0,-1 0 0,-1-2 0,2 0 0,-4 0 0,3 0 0,1 2 0,0 0 0,3 1 0,-2 1 0,4 0 0,5 1 0,3 0 0,12 2 0,3 0 0,14 0 0,2 5 0,8 0 0,-8 7 0,-1 2 0,-5 8 0,1 1 0,3 10 0,0 2 0,2 11 0,-2-5 0,-2 5 0,-6-14 0,-4-1 0,-11-15 0,-1-1 0,-10-10 0,1 0 0,-2-2 0,1 1 0,-1-1 0,-3 2 0,2 0 0,-2 6 0,0 15 0,-1 8 0,-3 7 0,-5-1 0,-5-8 0,0-8 0,-6 3 0,5-13 0,-5 2 0,8-8 0,0-1 0,5-2 0,-5-3 0,3 0 0,-6 0 0,3-2 0,-4 5 0,0-2 0,-8-1 0,6 3 0,-6-2 0,12-1 0,-3 3 0,6-4 0,-1 1 0,4-2 0,2 0 0,-1 0 0,1 0 0,-1 0 0,1 0 0,0 0 0,-1 0 0,-1 0 0,0 0 0,0 0 0,-2 0 0,2 1 0,-1 0 0,1 2 0,4-3 0,-1 2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25.9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26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03.3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 24575,'-2'7'0,"1"1"0,1-3 0,0 13 0,0 3 0,0 19 0,5 8 0,1 10 0,0 16 0,-1 1 0,-5 15 0,0-6 0,0-9 0,3-19 0,-2-28 0,3-10 0,-4-11 0,0 0 0,2 4 0,3 15 0,-2 8 0,1 14 0,-4 1 0,0-7 0,0-11 0,-1-13 0,-1-10 0,-1-6 0,-1 0 0,2-2 0,1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04.2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45 24575,'4'12'0,"2"9"0,7 18 0,2 12 0,7 14 0,-5 1 0,3-8 0,-5-2 0,0-14 0,-3-10 0,-7-13 0,-1-10 0,0-6 0,-1-2 0,1-2 0,1-1 0,14-13 0,6-7 0,16-20 0,2-12 0,4-17 0,0-2 0,-6 5 0,-7 2 0,-12 23 0,-8 4 0,-7 23 0,-4 9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05.1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267 0 24575,'0'9'0,"0"3"0,-4 7 0,-5 13 0,-7 17 0,-11 16 0,-1 3 0,-1 5 0,2-7 0,6-8 0,1-2 0,5-7 0,1-8 0,6-2 0,1-14 0,-1 5 0,3-13 0,-1 5 0,1-10 0,1-2 0,1-4 0,-1-3 0,1-1 0,1-2 0,1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43.3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0 345 24575,'9'1'0,"3"0"0,7 0 0,13-1 0,9 0 0,15 0 0,10 0 0,17-5 0,1-2-412,6 0 412,-8-3 0,1 3 0,7 1 0,1 0 0,9 6 0,-8 0 0,-2 0 0,7 0-689,-44 1 1,3-2 688,9-1 0,3-2 0,-1-1 0,0-3 0,4-2 0,-1-1 0,-3-2 0,-1 0 0,1-1 0,-1 1 0,-3 0 0,-1 0 0,4 0 0,-1-1 0,-9 1 0,-1 1-130,-1 2 1,-1 0 129,29-7 0,-9 10 0,-7 7 0,0 6 0,7 11 0,9-4 0,2-4 0,5-1 0,-30-4 0,1-1-485,34 1 0,0-3 485,-35-3 0,-2-2 0,2 1 0,0-1 363,0-2 1,-2-1-364,-7-2 0,-1 1 0,41-6 0,-7-8 0,-1 9 0,8-4 0,-13 5 0,4 5 256,-16 2-256,1 10 0,14 2 0,-13 2 0,2 0 0,-10-5 0,2 0-546,19 2 1,0-1 545,-20-4 0,-4-2 0,-1-2 0,-1 1 1052,45 0-1052,-9-9 0,-22 6 566,-12-5-566,-28 3 0,-10 3 0,-11 3 1192,-2 1-1192,2 1 316,9 3-316,5-1 0,19 0 0,8-3 0,3-4 0,5 3 0,-14-7 0,-11 7 0,-12-4 0,-8 5 0,-6-2 0,0 2 0,-1 0 0,-1-2 0,0 2 0,1-1 0,-2-1 0,1 2 0,-1-2 0,1 2 0,1-1 0,-3 0 0,1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45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1 281 24575,'14'4'0,"16"-6"0,3-3 0,16-5 0,0 0 0,0 1 0,7-2 0,-5 6 0,-3 0 0,-8 5 0,-1 0 0,10 0 0,17 5 0,24 2-530,-41 2 0,3 0 530,5 1 0,2 0 0,-2 1 0,2-1 0,6-3 0,1-2-783,5 0 0,0-4 783,5-3 0,0-2 0,3-2 0,-1-1 0,-5 0 0,-3-1 0,-6-4 0,-3-1-155,-6 3 0,-3 1 155,31-10 0,-10 3 0,-15 10 957,5 1-957,-4 5 1624,6 5-1624,1 1 355,-1 10-355,1 1 0,0 0 0,7-1 0,9-10 0,3-1-417,5-10 417,-8-2 0,-7-4 0,-9-4 0,-18 4 0,-1 2 0,-13 2 0,13 6 0,-6-3 0,15 9 0,10 1 0,9 11 0,8 1 0,-1 6 0,-7-1 0,6-5 0,-30-9 0,2-2 0,29-6 0,-30 0 0,-2-3 0,16-9 417,-8 1-417,13-1 0,-11 5 0,13-4 0,-7 9 0,7-4 0,-6 5 0,7 0 0,-1 0 0,-13 0 0,11 0 0,-13 0 0,15-5 0,2-2 0,8-5 0,-1-5 0,0-6 0,-7-6 0,-9-4 0,-10 7 0,22-8 0,-7 16 0,18-2 0,-15 15 0,-16 5 0,-10 3 0,-8-2 0,-8 6 0,0-6 0,0 3 0,0-4 0,-1-4 0,-6 1 0,5-4 0,-13-1 0,13-4 0,-6 2 0,1-2 0,-3 5 0,-6 2 0,-1 3 0,-4 2 0,1 0 0,-6 1 0,0 1 0,-2 0 0,-1 0 0,1-2 0,-1 1 0,-1-1 0,-1 2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58.3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1 302 24575,'7'0'0,"0"2"0,-2-2 0,0 2 0,13-2 0,3 0 0,18 0 0,17 0 0,19 0 0,17 0-551,-39-1 0,1 2 551,4 1 0,0 2 0,1-4 0,0 1 0,0 2 0,-2 0-320,42-3 320,-9 0 0,0 0 0,2-6 0,-42 1 0,-1-2 0,43-12 0,-2-5 0,-7 1 0,-1-1 0,-34 12 0,2-1-584,3 1 0,2-1 584,14-1 0,3 2-938,6 0 1,3 2 937,6 2 0,2 2 0,3 2 0,-1 2 0,-6 2 0,-1 0 0,-4 0 0,-3 0-38,-9 0 1,-3 0 37,-2 0 0,-2 0 9,-10 0 0,-1 0-9,40 0 1043,-24 0-1043,-18-3 1990,-8-2-1990,-1-4 1174,2 0-1174,8 0 315,22-5-315,-10 7 0,12-6 0,-25 12 0,-8-7 0,-19 7 0,-3-2 0,-13 3 0,0-2 0,-2 0 0,1 0 0,-1-1 0,1 3 0,1-2 0,0 2 0,2 0 0,3 0 0,9 0 0,-2 0 0,13 4 0,-5 0 0,-1 3 0,-1-1 0,-8-1 0,0 0 0,-4-2 0,0-1 0,-4-2 0,-1 0 0,5 0 0,8 0 0,20 0 0,12 5 0,29 8 0,12 6-692,-35-7 1,2 1 691,4 1 0,0-1 0,4 0 0,-1 0 0,-6 0 0,-2 0-32,-7-3 0,-3 0 32,25 2 0,-10-7 0,-31-7 0,-1 0 0,-26-1 1379,-3-1-1379,-1 1 68,1-1-68,0 3 0,-1-2 0,-4 1 0,2 0 0,-3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7:59.3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24575,'8'3'0,"-2"1"0,-1 3 0,2 3 0,4 9 0,2 6 0,3 6 0,4-2 0,3 5 0,-5-12 0,-1 0 0,-10-12 0,-1-3 0,-1 4 0,3 0 0,0 4 0,2 0 0,8 15 0,11 14 0,4 15 0,12 11 0,-10-4 0,10 4 0,-10-4 0,5 10 0,-13-16 0,0 3 0,-13-21 0,-1-3 0,-6-15 0,-1-1 0,-1-8 0,2 8 0,-1 1 0,3 16 0,5 8 0,3 10 0,10 8 0,-4 0 0,2-8 0,-4-2 0,-8-22 0,-2-8 0,-9-15 0,0-6 0,-4 0 0,0-3 0,-2-2 0,-2-4 0,-8-8 0,8 6 0,-5-5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01.6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 0 24575,'-6'5'0,"0"0"0,4-1 0,-1-1 0,-2 2 0,-1 1 0,-1 0 0,1 0 0,0 0 0,1-2 0,2 2 0,1-2 0,1 3 0,1-2 0,0 0 0,0 0 0,0-1 0,0-1 0,-2 1 0,3-3 0,3 1 0,1-2 0,4 0 0,-3 0 0,5 0 0,0 2 0,1 0 0,-2 1 0,1-2 0,0-1 0,4 0 0,0 0 0,1-2 0,-1 2 0,-4-4 0,3 4 0,-2-2 0,10 2 0,10 0 0,17 0 0,24 6 0,11 0-373,-34 0 1,0 1 372,0-1 0,-1 0 0,43 6 0,-2-5 0,-8-2 0,-7-5 0,-9-4 0,-25 1 0,-11-2 0,-18 1 0,-3 4 745,-5-2-745,1 2 0,1 0 0,4 0 0,9 0 0,13 0 0,9 5 0,8 0 0,0 5 0,0-5 0,-1 4 0,9-8 0,-7 3 0,-1-4 0,-9 0 0,-8-3 0,-8 2 0,-5-4 0,-9 4 0,-3-2 0,0 1 0,4 1 0,7-1 0,7-2 0,7 4 0,7-4 0,-5 0 0,13 4 0,-6-8 0,8 7 0,0-8 0,-8 4 0,-1-3 0,6 0 0,-11 3 0,11-2 0,-6 6 0,1-2 0,23 3 0,-4 0 0,13 0 0,-15 0 0,-2 0 0,-7 0 0,-8 0 0,-1 0 0,-8 0 0,-8 0 0,-1-3 0,-8 1 0,0-3 0,-4 0 0,3 0 0,-2 1 0,3-1 0,0 0 0,0 2 0,0 1 0,0 2 0,-3 0 0,-2 0 0,-3 0 0,0 1 0,0 0 0,-2 0 0,2-1 0,-4 0 0,2 0 0,-1 0 0,-1 0 0,2-1 0,-1-1 0,2 0 0,0 1 0,4-2 0,2 3 0,3-2 0,0 4 0,0 1 0,0 2 0,7 0 0,-9-3 0,4 1 0,-10-3 0,-2 0 0,0-2 0,-3-5 0,-3-3 0,1 2 0,-2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04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35 24575,'7'-2'0,"-1"0"0,-2 2 0,1 0 0,4 0 0,17 5 0,30-4 0,21 3 0,-25-4 0,3 0-417,-1 0 1,1 0 416,3 0 0,0 0 0,-3 0 0,-2 0 0,47-5 0,-25-1 0,-27-2 0,-21 1 0,-17 3 0,-4 2 0,0 1 833,3 1-833,10 0 0,5 0 0,8 0 0,0 0 0,-7 0 0,-6 0 0,-10 0 0,-7-3 0,-1 2 0,-3-2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06.5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24575,'7'4'0,"1"-1"0,-3-3 0,2 0 0,-2 0 0,2 0 0,-2 0 0,2 0 0,4 0 0,8 0 0,12 4 0,11 2 0,7 3 0,-8 0 0,6 1 0,-13-2 0,5-3 0,-15-1 0,-1-4 0,-12 0 0,0 0 0,-4 0 0,-2 0 0,2 0 0,-2 0 0,5 0 0,9 0 0,6 3 0,14-2 0,10 3 0,2-4 0,5 4 0,-15-3 0,-1 7 0,-16-7 0,-1 3 0,-1-4 0,3 0 0,6 0 0,9-5 0,1 0 0,15-10 0,3 3 0,-1-3 0,-2 9 0,-15 1 0,-1 5 0,-9 3 0,-7-1 0,-6 3 0,-7-1 0,-1-2 0,-2 1 0,6-3 0,-2 2 0,3-2 0,0-2 0,-4-1 0,0-1 0,-4 2 0,3 1 0,-2 1 0,6 0 0,-3 0 0,12 3 0,1 2 0,8 3 0,0 0 0,-7-4 0,5 0 0,-6-4 0,-6 0 0,-4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09.5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0 110 24575,'8'-2'0,"-2"0"0,-1 4 0,4 0 0,10 4 0,-2-1 0,20 4 0,12-6 0,26 1 0,24-9-403,-48-1 1,0-1 402,-1-2 0,-1-1 0,41-9-62,-15 3 62,-10 5 0,-16 1 0,-9 2 0,-16 3 0,-5 2 802,-10 3-802,-4 1 65,-2 0-65,1 0 0,1-1 0,0 0 0,5 0 0,2-2 0,-1 0 0,4-5 0,-8 3 0,7-4 0,-6 5 0,6 0 0,-2 2 0,-1 1 0,0 0 0,-4 1 0,-1 1 0,1 2 0,-1-1 0,-1 0 0,-1 1 0,2-2 0,-1-1 0,0-1 0,-1 0 0,-1 0 0,-1 0 0,-1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12.5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13.1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1068 14 24575,'2'-7'0,"1"1"0,-3 5 0,2 10 0,-2 9 0,0 25 0,-5 7 0,-1 16 0,-9-8 0,-1-2 0,-3-7 0,-5 0 0,-7 2 0,-7 1 0,-7 10 0,-6 2-512,23-23 1,0 3 511,-3 3 0,-1 2 0,-1 9 0,0 4-1021,-4 8 0,-1 3 1021,-1 4 0,1 1 0,-1 3 0,0 0 0,0-4 0,2-1-514,6-12 1,2-1 513,0-7 0,0-2-102,-20 31 102,9-21 856,5-18-856,16-23 2009,5-10-2009,7-8 1201,2-1-1201,0-1 128,1-1-128,1 1 0,-2-1 0,0 3 0,-1 0 0,2 2 0,0 0 0,1 0 0,-1-3 0,2-3 0,1-16 0,1-19 0,0 13 0,0-8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14.4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1 248 24575,'7'0'0,"-1"0"0,-2 0 0,-1 0 0,2 0 0,0 0 0,6 0 0,15 0 0,23 0 0,19-5 0,14-7 0,1-6 0,-1-11 0,-7 0 0,-2 0 0,0 1 0,-5 11 0,5 1 0,-15 10 0,6 6 0,-6 6 0,15 10 0,9 3-501,3 4 501,5 2 0,-8-7 0,0-12 0,1-7 0,-8-15 0,-17 5 0,-19-4 0,-16 8 0,-12 0 0,-2 3 0,-4 0 501,-1 3-501,-1-1 0,1 2 0,-1 0 0,1 0 0,0 2 0,5 2 0,10 3 0,6 2 0,22 0 0,18-10 0,12-1 0,13-15 0,-15-1 0,-2-4 0,-15 1 0,-1 0 0,-16 7 0,-9 2 0,-13 8 0,-10 2 0,-4 2 0,-2 0 0,0 1 0,1 0 0,-2 0 0,-1-1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25.2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1691 163 24575,'-7'-3'0,"-1"-2"0,3 5 0,-13-2 0,-3 2 0,-11-3 0,-15-8 0,-11-5 0,-32-8-606,37 11 1,-3 1 605,-2-2 0,-2 2 0,-2 1 0,1 1 0,2 0 0,2 2-249,2 3 0,1 2 249,-45 3 0,1 12 0,21 6 0,-3 10 0,22-2 0,6 10 0,8-2 0,5 5 1179,-2 7-1179,2-5 530,-2 5-530,6-3 0,1 2 0,9 4 0,0 7 0,9 2 0,1 8 0,9-8 0,1-10 0,8-8 0,1-19 0,2-3 0,0-13 0,3 1 0,3-2 0,10 2 0,25 3 0,13 1 0,30 2-537,-41-6 1,2 0 536,6 3 0,2 1 0,3 0 0,1 0 0,6 1 0,3-1-925,6 1 0,1-2 925,1-4 0,1-2 0,6-2 0,0-2 0,-9-2 0,-4-2 0,-10-3 0,-3-2 0,-2-2 0,-6-1 0,-2-5 0,-4-1 970,-42 14-970,0 2 1953,-2-1-1953,-1 1 0,0-1 0,-2-1 0,0-4 0,0 2 0,0-4 0,0 6 0,0 4 0,-5 12 0,1 1 0,-2 8 0,4-8 0,3-2 0,1-3 0,2 0 0,-1 0 0,2-1 0,0 1 0,10 8 0,-5-3 0,5 3 0,-7-4 0,-1-6 0,-2 0 0,2-3 0,-2-2 0,6-5 0,4-8 0,5-5 0,6-12 0,-5 0 0,7-8 0,-7 9 0,-1 2 0,-5 12 0,-8 6 0,-2 4 0,-2 2 0,1-1 0,-1 1 0,0-2 0,2-4 0,-3-3 0,0-18 0,-2-3 0,0-16 0,0 7 0,-4 3 0,0 12 0,-2 7 0,-2 8 0,3 7 0,-13-1 0,-3 4 0,-18-1 0,-2 7 0,-1 0 0,10 4 0,10-2 0,10 0 0,2-1 0,5 1 0,0-1 0,1 2 0,0 4 0,2 0 0,0 4 0,2 15 0,4 4 0,1 7 0,7-1 0,-2-16 0,4-3 0,-5-12 0,1-2 0,-3-6 0,0-1 0,3-2 0,2-5 0,3-1 0,0 1 0,0-1 0,8 2 0,-6 3 0,5-1 0,-10 4 0,-2 0 0,-3 0 0,-2 2 0,0-2 0,-1 2 0,-1-2 0,0 1 0,1 1 0,1 2 0,-1 1 0,1 0 0,1 5 0,-1 2 0,4 3 0,-4-4 0,3 0 0,-4-4 0,1-2 0,0 0 0,0 0 0,2 0 0,14 12 0,4 2 0,28 19 0,-7-6 0,3 2 0,31 20-394,-23-17 1,1-4 393,19-3 0,-9-17 0,-2-29 0,-12-24 0,-23 3 0,-2-7-595,-2-6 0,-2-4 595,3-11 0,-4-4 0,-8-2 0,-4 0 0,2-5 0,-2 2 0,-5 5 0,-1 3 0,1 3 0,-1 2 0,6-31 0,-5 34 739,-2 26-739,-5 26 0,1 7 0,3 4 1238,-1-3-1238,2 3 0,-1-5 0,1 3 0,4 2 0,6 8 0,7 12 0,5 7 0,3 11 0,-1-3 0,-8-7 0,-6-11 0,-8-13 0,-4-5 0,0-3 0,1-1 0,-1 0 0,1 0 0,-1 0 0,1 2 0,-1-1 0,2 3 0,4 0 0,-1 0 0,1-2 0,-6-2 0,-1-2 0,-2-1 0,0-1 0,0 1 0,1 0 0,0-1 0,2 1 0,-3-1 0,3 2 0,-1 1 0,1 1 0,1 0 0,-1 0 0,1 0 0,-2-2 0,-3 12 0,-4 12 0,-8 23 0,-4 13 0,-9 7 0,3 1 0,-2-15 0,10-4 0,4-15 0,6-1 0,2 9 0,3 1 0,0 8 0,4 0 0,2 0 0,1-16 0,0-6 0,-3-18 0,-1-6 0,1-1 0,-1-4 0,2 0 0,0-1 0,2 1 0,0 0 0,4 5 0,0 2 0,4 0 0,8 4 0,1-3 0,1 1 0,5-3 0,-6-9 0,8-3 0,-8-6 0,-1 1 0,3-5 0,-8 6 0,4-5 0,-13 10 0,-6 3 0,-1 3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26.6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24575,'24'35'0,"3"13"0,4 5 0,3 20 0,0 2-932,2 15 932,-5 2 0,-1 0 0,-7-10 105,-5-8-105,3-9 0,-9 1 0,9-1 0,-9 16 0,5 3-500,-8-31 1,0 1 499,1 0 0,0 1 0,3-1 0,0 0 0,-1 0 0,1-1 463,11 39-463,-1-10 121,-8-35-121,-4-17 0,-9-30 0,0-7 1030,-4-5-1030,-2-10 212,-4-10-212,-1-9 0,-1-8 0,1 8 0,2 9 0,-2 9 0,5 12 0,-3 0 0,4 4 0,-1 2 0,2 0 0,1 2 0,1-1 0,1 2 0,4 2 0,27 10 0,24 11 0,13-2 0,12 3 0,-23-16 0,-2-1 0,-14-5 0,-10 0 0,-10 0 0,-7 0 0,0 2 0,1 1 0,-1 4 0,7 4 0,-1 6 0,10 0 0,-10 0 0,12 4 0,-11-3 0,2 5 0,-5-7 0,-6 6 0,3 1 0,6 38 0,-12 0 0,-8 36 0,-19-20 0,-18-1 0,-8-22 0,-12-10 0,-13-11 0,-7-10 0,-8-11 0,1-7 0,-1-16 0,8 4 0,2-14 0,15 5 0,9 0 0,18 4 0,8 6 0,12 2 0,0 0 0,6 0 0,0 2 0,3-1 0,0 1 0,1 0 0,0-1 0,1 1 0,4-1 0,5-3 0,10-4 0,13-9 0,9-5 0,3-5 0,0-5 0,-5 4 0,-14 7 0,-4 6 0,-15 11 0,-2 3 0,-1 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29.5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0 459 24575,'12'27'0,"2"8"0,4 6 0,2 8 0,-1 0 0,5-5 0,-8-11 0,1-11 0,-10-13 0,-2-4 0,0-2 0,-1 1 0,1-3 0,0 1 0,4-2 0,-1 2 0,6-2 0,-7 1 0,4 1 0,-1-2 0,-2 2 0,3-4 0,-1-3 0,2-2 0,9-16 0,-2-7 0,5-14 0,-9-13 0,0-1 0,-4-7 0,-5-9 0,-1-1 0,-5 8 0,0 18 0,0 23 0,0 15 0,0 1 0,-2 2 0,0-6 0,-3 2 0,-2-3 0,-1 0 0,-2 0 0,0 0 0,2 4 0,1 2 0,2 5 0,0 3 0,-4 5 0,-13 15 0,-15 21 0,-15 24 0,24-23 0,1 3 0,-22 42 0,13 4 0,13-22 0,12-12 0,6-17 0,5-14 0,2-3 0,1-7 0,2 0 0,3 1 0,-4-5 0,4-1 0,-4-4 0,3-1 0,-2-2 0,13 3 0,3-8 0,18-4 0,31-45 0,0-16-676,-25 17 0,-2-4 676,-6 2 0,-3 0 0,-4 1 0,-2 0-185,-2 4 1,-2 1 184,17-37 0,-13 18 0,-9 23 0,-10 16 0,-5 19 1326,-2 7-1326,3 14 395,8 30-395,11 38 0,-6-24 0,3 2-630,5 5 0,1-1 630,-1 0 0,2-4 0,2-10 0,1-4 0,17 30 0,-6-28 0,-17-19 0,-11-18 0,-8-11 0,0-4 1260,4-12-1260,7-12 0,7-14 0,12-9 0,2-8 0,2-3 0,-3 2 0,-12 11 0,-7 10 0,-7 14 0,-6 8 0,-2 11 0,-2 8 0,2 7 0,-1 3 0,3 3 0,-2 0 0,1-4 0,-2 0 0,1-6 0,1 0 0,-1-3 0,-1 1 0,1-1 0,1 1 0,1-1 0,2 1 0,0-2 0,-1-1 0,1-4 0,2-5 0,-1-2 0,-1-1 0,0 2 0,-4 5 0,0 3 0,1 4 0,2 7 0,8 6 0,3 5 0,7 4 0,7 2 0,-5-1 0,0-5 0,1-1 0,-14-10 0,5 0 0,-13-4 0,0-3 0,-3-2 0,0-3 0,-2-2 0,2-6 0,2-8 0,-1-5 0,3-1 0,-4 6 0,1 9 0,-2 4 0,-1 2 0,0 0 0,0-1 0,0 0 0,0-2 0,0 0 0,0 0 0,0 2 0,0 5 0,0 6 0,4 12 0,0 7 0,1-1 0,0-5 0,-3-8 0,1-6 0,0 0 0,2-2 0,1 1 0,1 1 0,3 2 0,2-1 0,-1 1 0,-2-3 0,-4-1 0,-3-3 0,1 0 0,-1-9 0,1 0 0,3-21 0,-1 3 0,4-20 0,3 13 0,-2-5 0,0 15 0,-4 5 0,-4 10 0,0 4 0,-2 1 0,0-1 0,0 0 0,-4-13 0,-4-3 0,-1-11 0,-2 0 0,3 1 0,-4-1 0,5 11 0,-2 4 0,6 12 0,0 3 0,-1 2 0,-1 2 0,-4 3 0,-2-1 0,-1-1 0,3 0 0,4-2 0,2 2 0,1-1 0,1 3 0,1 11 0,3 5 0,2 11 0,6 0 0,3 7 0,8-2 0,-5-4 0,-2-13 0,-8-11 0,-4-6 0,1-1 0,-1 1 0,2 1 0,8 9 0,14 5 0,18 6 0,14-4 0,14-9 0,2-6 0,7-5 0,-7-5 0,-17 4 0,-18-4 0,-18 5 0,-7 2 0,8 6 0,9 9 0,32 10 0,12 7-543,16-3 543,-2-7 0,-30-8 0,-17-12 0,-24-15 0,-20-31 0,-20-33 0,10 26 0,-12-3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31.2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24575,'78'60'0,"2"-4"0,-3-9 0,6-11 0,-15-4 0,-3-5 0,-1 6 0,-18 1 0,5 2 0,-16 3 0,-2 0 0,-6-7 0,-8-9 0,-6-11 0,-10-11 0,-1-8 0,-6-10 0,-2-23 0,-4-18 0,-1-9 0,0-6 0,0 7 0,2 16 0,1 14 0,3 19 0,1 12 0,1 3 0,0 2 0,-1 2 0,2 2 0,-1-2 0,3 1 0,-2-1 0,1 1 0,0 2 0,-5 26 0,0 9 0,0 41 0,1 3-543,7-32 1,2 3 542,2 2 0,1 2 0,3 6 0,1 3-989,2 9 0,1 3 989,0 4 0,0 1 0,3 3 0,0 0 0,-2-8 0,-1-1-464,3-7 1,-1-4 463,-3-12 0,-1-3 0,7 29 0,-5-33 923,-10-22-923,-1-17 1977,-2-5-1977,0 5 1090,0 8-1090,3 14 0,-3 9 0,4 15 0,-5 2 0,4 1 0,-3-11 0,4-19 0,-5-17 0,-3-17 0,-2-21 0,-2-8 0,-9-30 0,4 4 0,-10-20 0,5 12 0,-6-5 0,-4 7 0,5 8 0,-4-5 0,8 19 0,-1-3 0,3 16 0,0-1 0,-1-8 0,4 6 0,-4-5 0,10 15 0,-8-7 0,7 7 0,-2 0 0,4 5 0,2 8 0,4 7 0,2 3 0,14 5 0,13 2 0,12 3 0,8 1 0,-1 0 0,1 0 0,0-1 0,0 1 0,-8-1 0,6-4 0,-13-1 0,5-4 0,-14-2 0,-3-1 0,-10-3 0,-3 0 0,-4 1 0,-2-2 0,0 3 0,1 0 0,-1 2 0,1 0 0,-1 2 0,0 0 0,1 0 0,-2 2 0,-1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32.0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24575,'8'14'0,"-1"1"0,0 7 0,4 10 0,0 10 0,3 6 0,-5-6 0,0-10 0,-2-10 0,0-10 0,-3-2 0,-2-5 0,1 2 0,-3-3 0,3 1 0,-1-1 0,0 2 0,1 1 0,-3-4 0,2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5:05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382 1 24575,'20'13'0,"10"2"0,26 10 0,19-2 0,-27-5 0,3 0-492,3-4 1,1-1 491,0 0 0,-1-1 0,-4-2 0,-1-2 241,33 4-241,-24-2 0,-18-2 0,-21-4 0,-10 0 0,-4-2 742,-2 0-742,1 1 0,-3-1 0,3 1 0,-4 1 0,1-1 0,1 0 0,-2 1 0,3-1 0,-2 1 0,2-1 0,-3 1 0,2-1 0,-4 0 0,-5 4 0,-18 8 0,-16 8 0,-19 14 0,-22 5-621,36-14 0,-3 0 621,-5-2 0,-1 1 0,-8 8 0,-1 1 0,1-5 0,-1 0 0,-1 6 0,1 0 0,0-3 0,1-1 0,9-3 0,3-1 0,-34 15 0,35-15 0,23-18 0,18-6 0,4-5 0,3-2 1242,1-2-1242,1 1 0,0 0 0,1-1 0,3 1 0,1 1 0,2 0 0,3 0 0,2 1 0,-1-2 0,0 2 0,-4-2 0,-1 3 0,-2-2 0,-1 2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32.5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50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1 318 24575,'3'-5'0,"1"-1"0,-1 4 0,2 0 0,0 0 0,6 2 0,0 0 0,12 0 0,1 0 0,1 0 0,5 0 0,-6 0 0,23-5 0,11-1 0,17-5 0,15-1-491,-41 6 1,1-1 490,4-2 0,1 0 0,2 2 0,2-1 0,6-4 0,1-1-752,1 6 1,1 0 751,7-6 0,0 0 0,0 5 0,0 1 0,-4-1 0,0 2 0,0 2 0,-1 2 0,-7 2 0,-1 0-386,0 0 1,0 0 385,-7 2 0,-2 2 0,47 2-242,-18 6 242,-9-1 0,0-5 0,2-1 0,23-11-37,-48 3 0,1-1 37,7 1 0,0-1 0,-3-2 0,-1 1 459,-1 1 0,0 1-459,-3-3 0,0 0 0,-1-1 0,1 1 0,2 0 0,3-1 0,14 1 0,0 0 0,-15 2 0,0 1 0,7 0 0,-3 1 0,15 2 798,-15 0-798,6 0 266,-6 0-266,8 0 0,7 0 0,2-5 0,0-1 0,-2-1 0,0-3 0,-5 4 1036,5-5-1036,-8 4 553,1 3-553,0 4 0,-8-5 0,5 4 0,-4-3 0,6 9 0,1 1 0,-8 9 0,-9-4 0,2 0 0,32 1-497,-24-4 0,3-1 497,-9-6 0,0-2 0,1 1 0,1 0 0,6 0 0,2 0 0,-1-3 0,1 0 0,3 0 0,1-1-674,3-3 0,1 0 674,-4 3 0,0 1 0,4-1 0,-1 2 0,-3 4 0,-1 2 0,0-2 0,1 3 0,0 4 0,-1 1 0,-3 0 0,-1 1 0,4 2 0,-1 0 0,-5-2 0,-2-2-380,5 1 1,-2-1 379,-6-2 0,-1-1 0,-1 1 0,0-1 0,1-3 0,-1 0 0,-3 1 0,1-2 0,28-7 0,1-1 0,-28 2 0,1 0 0,22-5 0,-1 0 0,10-3 0,13 5 0,-12-4 0,12 5 0,-13-1 0,6 1-340,-7 12 340,-1 0 0,8 6 0,2 0 44,-39-5 0,1-1-44,-4 1 0,1-1 0,3-3 0,-1 1 1262,31 1-1262,-3-10 802,-31 1-802,-10-4 383,-21 2-383,-9 3 893,-5 2-893,0 1 13,-1 0-13,-1 0 0,2 0 0,4 0 0,10 0 0,6 0 0,-1 0 0,-5 0 0,-9 0 0,-4 0 0,-1 0 0,-2 0 0,1 0 0,-1 0 0,0 0 0,1 0 0,-1 0 0,-1 1 0,1 0 0,-1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53.5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24575,'7'5'0,"0"0"0,-2 0 0,2 4 0,10 13 0,3 7 0,11 21 0,-1-3 0,1 5 0,-8-12 0,-6-13 0,-7-4 0,-6-12 0,0-2 0,0-4 0,-1-1 0,2 1 0,2 4 0,-1 2 0,7 12 0,-2 1 0,5 8 0,0 0 0,0 0 0,-6-11 0,-1-3 0,-7-11 0,-1-2 0,-1 0 0,2-2 0,-2 1 0,2-1 0,-1 0 0,1 2 0,0 1 0,1 1 0,1-1 0,0 5 0,2 0 0,-2 1 0,0-2 0,0-4 0,-2-1 0,1-2 0,-1 0 0,0-1 0,-1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54.7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0 24575,'-6'9'0,"0"-1"0,6-1 0,-3 0 0,1 0 0,0 0 0,-1-2 0,3 0 0,-3-2 0,2 1 0,-2 1 0,1 0 0,0 6 0,-3 8 0,2-2 0,-5 20 0,1-11 0,2 6 0,1-9 0,4-8 0,0-4 0,-1-2 0,0-5 0,0-3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58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24575,'8'0'0,"-2"0"0,-2 0 0,-1 0 0,0 0 0,-1 2 0,1-2 0,-1 1 0,2 1 0,-1-2 0,0 2 0,2-2 0,1 1 0,1 0 0,3 3 0,2-4 0,10 2 0,3 2 0,14-3 0,17 2 0,4-3 0,13 5 0,-7 1 0,0 5 0,-1 0 0,-7-5 0,-1-1 0,-9-5 0,-6 0 0,-10 0 0,-14 0 0,-3 0 0,-8 0 0,8 0 0,-4 2 0,4-1 0,8 1 0,1-2 0,16 4 0,1-2 0,8 6 0,-8-7 0,-2 7 0,-14-7 0,-3 3 0,-7-4 0,-3 0 0,2 0 0,-6 0 0,6 0 0,-3 0 0,4 0 0,1 0 0,-1-3 0,0 3 0,0-2 0,0 2 0,7 0 0,-5 0 0,6 0 0,-8 0 0,8 0 0,-6 0 0,27 0 0,-16-4 0,18 0 0,-22-1 0,7-2 0,-15 6 0,15-2 0,-15 3 0,15 0 0,-7 3 0,15 2 0,10 5 0,9 0 0,15 2 0,-5-6 0,5-1 0,-7-5 0,-8 0 0,-2-4 0,-15-1 0,-9-2 0,-9 0 0,-12 3 0,0 1 0,-1 2 0,-2 1 0,3 0 0,-5 0 0,5 0 0,-3 0 0,2 0 0,1 0 0,-4 0 0,8-2 0,-8-1 0,8-1 0,-4-1 0,4-2 0,0 1 0,-3 0 0,2 1 0,-3 0 0,-2 0 0,-1 2 0,-4 1 0,-1 1 0,-1 1 0,0-2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59.2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 24575,'13'-6'0,"-7"2"0,1 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8:59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 24575,'1'-7'0,"0"2"0,0 4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9:00.4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 24575,'6'-2'0,"-2"0"0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9:0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 24575,'7'-4'0,"-1"1"0,-2 3 0,-1 0 0,1 0 0,1 2 0,19-2 0,-16 2 0,14-2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7T08:29:01.5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500B79EC-A6A9-2301-CFA1-5142AD3B96D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i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5D2ECDBF-2619-0B09-93CD-4F4064CD220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CB747FAB-D618-A443-5E6E-E662C6AD7564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90600" y="7620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FFAB9B84-FABB-1A16-23A8-D9C68FF391A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5029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98310" name="Rectangle 6">
            <a:extLst>
              <a:ext uri="{FF2B5EF4-FFF2-40B4-BE49-F238E27FC236}">
                <a16:creationId xmlns:a16="http://schemas.microsoft.com/office/drawing/2014/main" id="{DB65A014-3AC8-5EE5-841D-8A9FFBD450A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i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8311" name="Rectangle 7">
            <a:extLst>
              <a:ext uri="{FF2B5EF4-FFF2-40B4-BE49-F238E27FC236}">
                <a16:creationId xmlns:a16="http://schemas.microsoft.com/office/drawing/2014/main" id="{220FC068-78F5-7103-B0D3-F712B6F33B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37260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latin typeface="Times" pitchFamily="2" charset="0"/>
              </a:defRPr>
            </a:lvl1pPr>
          </a:lstStyle>
          <a:p>
            <a:pPr>
              <a:defRPr/>
            </a:pPr>
            <a:fld id="{46DC2095-E8E8-644C-9362-34871018AE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502FFC28-0466-CD9B-2D22-A401E1DCDE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CAB331-C5B2-C74C-B8C4-41B9D769464F}" type="slidenum">
              <a:rPr lang="it-IT" altLang="it-IT" smtClean="0">
                <a:latin typeface="Times" charset="0"/>
              </a:rPr>
              <a:pPr>
                <a:spcBef>
                  <a:spcPct val="0"/>
                </a:spcBef>
              </a:pPr>
              <a:t>40</a:t>
            </a:fld>
            <a:endParaRPr lang="it-IT" altLang="it-IT">
              <a:latin typeface="Times" charset="0"/>
            </a:endParaRPr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98C02CC6-E989-43DA-2A39-93D906C8EC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20DFE8F0-D223-4C93-28DA-B3A6BD1E0B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E97F7F-77BB-EFCD-BCCB-252A870DE3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1805F6-64DE-287B-7E17-9534F743F8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0D0926-BE86-0F88-A868-4EFF65E17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C83F8-3922-E646-9697-BF9F20A5E5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229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C83F7F-6929-6110-CDFC-4F0C0AA8A7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4FCFFD-F190-B055-CE71-8FE9B295F4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B9F882-B6DF-1734-9AF9-C9A2BC2BD0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56133-1007-F340-BB98-721E7346080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4680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18392A-33CD-6509-7CDD-47CD25059E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92008B-F2ED-0578-8C15-93C7BACA4B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50F4B4-3BD3-C35D-13EB-D1E35B63C8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419A6-1055-0348-A31A-3B14F94B491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4517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B073BB-852D-5915-66D8-3C29BB8AED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D47D2D-18E4-DDC6-C41E-55E000F66E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8FCB03-D380-D340-2BFA-A2EF9BD969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A1AE9-7512-6649-B174-DAB24F4090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6496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704E5C-B410-8780-CB69-30809C438C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CD89E9-A04B-B409-84C4-36C93CB23E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7606C4-EBF4-76FA-EF2E-CB0B54EC6C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48915-5701-1E49-B5D8-DF941ADDAD5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1431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03DCA1-BEFE-55FA-FD57-B94394410E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E03A34-4DDB-3B83-868E-A151E74B81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3399C2-9630-C5F7-D77C-F7C3C3E802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F0CC3-01ED-CA45-AA8E-ACEDE2FAB89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200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FE56E22-9219-ED14-289D-2D85B08E0C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9888FDC-9FC9-1DC9-F964-644280DC8B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4FB3CE1-7449-AEA1-D058-925E1D7150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0F3E0-6DC6-6340-9CE4-F9003679FA3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06009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56D10AF-13AF-3A23-F278-60F4916649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EB017AF-69B2-6921-59AC-8C83B9D2E4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D60BB10-8524-FC1B-9C99-EAAFE71C89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FB2A8-4ABD-1B43-ACCB-7C38E3867D1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0689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6BF58A-4ACD-CE89-F312-6C5A76F576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160133-61D0-36D9-3657-A34C997C8B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9239978-F104-AF3D-D11D-42915EA67E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D96A6-ED9E-B44E-B13F-A4558BEBA83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1873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D03DB2-C15B-19D7-0458-450394DE66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00CAB0-0F83-5F5B-B374-5510749934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85A745-4590-44DF-330C-4335EB1B6D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2845D-F05A-174C-A5D9-F4EFEF1CC65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3864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D88FBE-0126-794F-21EF-0075371215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106275-1F14-52A6-47E4-81A68E3AF6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A86F5C-58C4-EBF6-A506-11A4018BCA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E0BD9-4237-344A-8335-082B20E6F0E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373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1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06428C2-5E49-11CE-C9AE-AEA0E1557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C4DABDF-17FA-CFC9-BE32-B735A49EB8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D5D59FF-28E7-EEDA-835F-4D64822991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2C375F9-2CA5-B357-0CA9-1275BE38A66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3385588-088D-9309-ADFD-A59895FBB9D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/>
            </a:lvl1pPr>
          </a:lstStyle>
          <a:p>
            <a:pPr>
              <a:defRPr/>
            </a:pPr>
            <a:fld id="{367D6BD9-A66C-C24C-8516-8CB6331E728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9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9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9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customXml" Target="../ink/ink182.xml"/><Relationship Id="rId18" Type="http://schemas.openxmlformats.org/officeDocument/2006/relationships/image" Target="../media/image178.png"/><Relationship Id="rId3" Type="http://schemas.openxmlformats.org/officeDocument/2006/relationships/customXml" Target="../ink/ink177.xml"/><Relationship Id="rId21" Type="http://schemas.openxmlformats.org/officeDocument/2006/relationships/customXml" Target="../ink/ink186.xml"/><Relationship Id="rId7" Type="http://schemas.openxmlformats.org/officeDocument/2006/relationships/customXml" Target="../ink/ink179.xml"/><Relationship Id="rId12" Type="http://schemas.openxmlformats.org/officeDocument/2006/relationships/image" Target="../media/image175.png"/><Relationship Id="rId17" Type="http://schemas.openxmlformats.org/officeDocument/2006/relationships/customXml" Target="../ink/ink184.xml"/><Relationship Id="rId2" Type="http://schemas.openxmlformats.org/officeDocument/2006/relationships/image" Target="../media/image170.jpeg"/><Relationship Id="rId16" Type="http://schemas.openxmlformats.org/officeDocument/2006/relationships/image" Target="../media/image177.png"/><Relationship Id="rId20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11" Type="http://schemas.openxmlformats.org/officeDocument/2006/relationships/customXml" Target="../ink/ink181.xml"/><Relationship Id="rId5" Type="http://schemas.openxmlformats.org/officeDocument/2006/relationships/customXml" Target="../ink/ink178.xml"/><Relationship Id="rId15" Type="http://schemas.openxmlformats.org/officeDocument/2006/relationships/customXml" Target="../ink/ink183.xml"/><Relationship Id="rId10" Type="http://schemas.openxmlformats.org/officeDocument/2006/relationships/image" Target="../media/image174.png"/><Relationship Id="rId19" Type="http://schemas.openxmlformats.org/officeDocument/2006/relationships/customXml" Target="../ink/ink185.xml"/><Relationship Id="rId4" Type="http://schemas.openxmlformats.org/officeDocument/2006/relationships/image" Target="../media/image171.png"/><Relationship Id="rId9" Type="http://schemas.openxmlformats.org/officeDocument/2006/relationships/customXml" Target="../ink/ink180.xml"/><Relationship Id="rId14" Type="http://schemas.openxmlformats.org/officeDocument/2006/relationships/image" Target="../media/image176.png"/><Relationship Id="rId22" Type="http://schemas.openxmlformats.org/officeDocument/2006/relationships/image" Target="../media/image1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customXml" Target="../ink/ink193.xml"/><Relationship Id="rId18" Type="http://schemas.openxmlformats.org/officeDocument/2006/relationships/image" Target="../media/image189.png"/><Relationship Id="rId3" Type="http://schemas.openxmlformats.org/officeDocument/2006/relationships/customXml" Target="../ink/ink187.xml"/><Relationship Id="rId21" Type="http://schemas.openxmlformats.org/officeDocument/2006/relationships/customXml" Target="../ink/ink197.xml"/><Relationship Id="rId7" Type="http://schemas.openxmlformats.org/officeDocument/2006/relationships/customXml" Target="../ink/ink189.xml"/><Relationship Id="rId12" Type="http://schemas.openxmlformats.org/officeDocument/2006/relationships/image" Target="../media/image186.png"/><Relationship Id="rId17" Type="http://schemas.openxmlformats.org/officeDocument/2006/relationships/customXml" Target="../ink/ink195.xml"/><Relationship Id="rId2" Type="http://schemas.openxmlformats.org/officeDocument/2006/relationships/image" Target="../media/image183.jpeg"/><Relationship Id="rId16" Type="http://schemas.openxmlformats.org/officeDocument/2006/relationships/image" Target="../media/image188.png"/><Relationship Id="rId20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customXml" Target="../ink/ink192.xml"/><Relationship Id="rId24" Type="http://schemas.openxmlformats.org/officeDocument/2006/relationships/image" Target="../media/image192.png"/><Relationship Id="rId5" Type="http://schemas.openxmlformats.org/officeDocument/2006/relationships/customXml" Target="../ink/ink188.xml"/><Relationship Id="rId15" Type="http://schemas.openxmlformats.org/officeDocument/2006/relationships/customXml" Target="../ink/ink194.xml"/><Relationship Id="rId23" Type="http://schemas.openxmlformats.org/officeDocument/2006/relationships/customXml" Target="../ink/ink198.xml"/><Relationship Id="rId10" Type="http://schemas.openxmlformats.org/officeDocument/2006/relationships/customXml" Target="../ink/ink191.xml"/><Relationship Id="rId19" Type="http://schemas.openxmlformats.org/officeDocument/2006/relationships/customXml" Target="../ink/ink196.xml"/><Relationship Id="rId4" Type="http://schemas.openxmlformats.org/officeDocument/2006/relationships/image" Target="../media/image184.png"/><Relationship Id="rId9" Type="http://schemas.openxmlformats.org/officeDocument/2006/relationships/customXml" Target="../ink/ink190.xml"/><Relationship Id="rId14" Type="http://schemas.openxmlformats.org/officeDocument/2006/relationships/image" Target="../media/image187.png"/><Relationship Id="rId22" Type="http://schemas.openxmlformats.org/officeDocument/2006/relationships/image" Target="../media/image19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1.xml"/><Relationship Id="rId3" Type="http://schemas.openxmlformats.org/officeDocument/2006/relationships/image" Target="../media/image196.emf"/><Relationship Id="rId7" Type="http://schemas.openxmlformats.org/officeDocument/2006/relationships/image" Target="../media/image198.png"/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00.xml"/><Relationship Id="rId5" Type="http://schemas.openxmlformats.org/officeDocument/2006/relationships/image" Target="../media/image197.png"/><Relationship Id="rId4" Type="http://schemas.openxmlformats.org/officeDocument/2006/relationships/customXml" Target="../ink/ink199.xml"/><Relationship Id="rId9" Type="http://schemas.openxmlformats.org/officeDocument/2006/relationships/image" Target="../media/image19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2" Type="http://schemas.openxmlformats.org/officeDocument/2006/relationships/image" Target="../media/image20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3.png"/><Relationship Id="rId4" Type="http://schemas.openxmlformats.org/officeDocument/2006/relationships/image" Target="../media/image20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emf"/><Relationship Id="rId2" Type="http://schemas.openxmlformats.org/officeDocument/2006/relationships/image" Target="../media/image20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image" Target="../media/image20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5" Type="http://schemas.openxmlformats.org/officeDocument/2006/relationships/image" Target="../media/image209.emf"/><Relationship Id="rId4" Type="http://schemas.openxmlformats.org/officeDocument/2006/relationships/image" Target="../media/image20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1.xml"/><Relationship Id="rId21" Type="http://schemas.openxmlformats.org/officeDocument/2006/relationships/image" Target="../media/image12.png"/><Relationship Id="rId42" Type="http://schemas.openxmlformats.org/officeDocument/2006/relationships/customXml" Target="../ink/ink22.xml"/><Relationship Id="rId63" Type="http://schemas.openxmlformats.org/officeDocument/2006/relationships/customXml" Target="../ink/ink33.xml"/><Relationship Id="rId84" Type="http://schemas.openxmlformats.org/officeDocument/2006/relationships/customXml" Target="../ink/ink44.xml"/><Relationship Id="rId138" Type="http://schemas.openxmlformats.org/officeDocument/2006/relationships/image" Target="../media/image65.png"/><Relationship Id="rId159" Type="http://schemas.openxmlformats.org/officeDocument/2006/relationships/image" Target="../media/image75.png"/><Relationship Id="rId170" Type="http://schemas.openxmlformats.org/officeDocument/2006/relationships/image" Target="../media/image80.png"/><Relationship Id="rId191" Type="http://schemas.openxmlformats.org/officeDocument/2006/relationships/image" Target="../media/image90.png"/><Relationship Id="rId205" Type="http://schemas.openxmlformats.org/officeDocument/2006/relationships/image" Target="../media/image97.png"/><Relationship Id="rId107" Type="http://schemas.openxmlformats.org/officeDocument/2006/relationships/customXml" Target="../ink/ink56.xml"/><Relationship Id="rId11" Type="http://schemas.openxmlformats.org/officeDocument/2006/relationships/image" Target="../media/image7.png"/><Relationship Id="rId32" Type="http://schemas.openxmlformats.org/officeDocument/2006/relationships/customXml" Target="../ink/ink16.xml"/><Relationship Id="rId53" Type="http://schemas.openxmlformats.org/officeDocument/2006/relationships/customXml" Target="../ink/ink28.xml"/><Relationship Id="rId74" Type="http://schemas.openxmlformats.org/officeDocument/2006/relationships/image" Target="../media/image37.png"/><Relationship Id="rId128" Type="http://schemas.openxmlformats.org/officeDocument/2006/relationships/customXml" Target="../ink/ink67.xml"/><Relationship Id="rId149" Type="http://schemas.openxmlformats.org/officeDocument/2006/relationships/customXml" Target="../ink/ink80.xml"/><Relationship Id="rId5" Type="http://schemas.openxmlformats.org/officeDocument/2006/relationships/image" Target="../media/image4.png"/><Relationship Id="rId95" Type="http://schemas.openxmlformats.org/officeDocument/2006/relationships/image" Target="../media/image47.png"/><Relationship Id="rId160" Type="http://schemas.openxmlformats.org/officeDocument/2006/relationships/customXml" Target="../ink/ink86.xml"/><Relationship Id="rId181" Type="http://schemas.openxmlformats.org/officeDocument/2006/relationships/customXml" Target="../ink/ink97.xml"/><Relationship Id="rId22" Type="http://schemas.openxmlformats.org/officeDocument/2006/relationships/customXml" Target="../ink/ink11.xml"/><Relationship Id="rId43" Type="http://schemas.openxmlformats.org/officeDocument/2006/relationships/customXml" Target="../ink/ink23.xml"/><Relationship Id="rId64" Type="http://schemas.openxmlformats.org/officeDocument/2006/relationships/image" Target="../media/image32.png"/><Relationship Id="rId118" Type="http://schemas.openxmlformats.org/officeDocument/2006/relationships/image" Target="../media/image58.png"/><Relationship Id="rId139" Type="http://schemas.openxmlformats.org/officeDocument/2006/relationships/customXml" Target="../ink/ink75.xml"/><Relationship Id="rId85" Type="http://schemas.openxmlformats.org/officeDocument/2006/relationships/image" Target="../media/image42.png"/><Relationship Id="rId150" Type="http://schemas.openxmlformats.org/officeDocument/2006/relationships/image" Target="../media/image71.png"/><Relationship Id="rId171" Type="http://schemas.openxmlformats.org/officeDocument/2006/relationships/customXml" Target="../ink/ink92.xml"/><Relationship Id="rId192" Type="http://schemas.openxmlformats.org/officeDocument/2006/relationships/customXml" Target="../ink/ink103.xml"/><Relationship Id="rId206" Type="http://schemas.openxmlformats.org/officeDocument/2006/relationships/customXml" Target="../ink/ink110.xml"/><Relationship Id="rId12" Type="http://schemas.openxmlformats.org/officeDocument/2006/relationships/customXml" Target="../ink/ink6.xml"/><Relationship Id="rId33" Type="http://schemas.openxmlformats.org/officeDocument/2006/relationships/image" Target="../media/image18.png"/><Relationship Id="rId108" Type="http://schemas.openxmlformats.org/officeDocument/2006/relationships/image" Target="../media/image53.png"/><Relationship Id="rId129" Type="http://schemas.openxmlformats.org/officeDocument/2006/relationships/customXml" Target="../ink/ink68.xml"/><Relationship Id="rId54" Type="http://schemas.openxmlformats.org/officeDocument/2006/relationships/image" Target="../media/image27.png"/><Relationship Id="rId75" Type="http://schemas.openxmlformats.org/officeDocument/2006/relationships/customXml" Target="../ink/ink39.xml"/><Relationship Id="rId96" Type="http://schemas.openxmlformats.org/officeDocument/2006/relationships/customXml" Target="../ink/ink50.xml"/><Relationship Id="rId140" Type="http://schemas.openxmlformats.org/officeDocument/2006/relationships/image" Target="../media/image66.png"/><Relationship Id="rId161" Type="http://schemas.openxmlformats.org/officeDocument/2006/relationships/image" Target="../media/image76.png"/><Relationship Id="rId182" Type="http://schemas.openxmlformats.org/officeDocument/2006/relationships/image" Target="../media/image86.png"/><Relationship Id="rId6" Type="http://schemas.openxmlformats.org/officeDocument/2006/relationships/customXml" Target="../ink/ink3.xml"/><Relationship Id="rId23" Type="http://schemas.openxmlformats.org/officeDocument/2006/relationships/image" Target="../media/image13.png"/><Relationship Id="rId119" Type="http://schemas.openxmlformats.org/officeDocument/2006/relationships/customXml" Target="../ink/ink62.xml"/><Relationship Id="rId44" Type="http://schemas.openxmlformats.org/officeDocument/2006/relationships/image" Target="../media/image22.png"/><Relationship Id="rId65" Type="http://schemas.openxmlformats.org/officeDocument/2006/relationships/customXml" Target="../ink/ink34.xml"/><Relationship Id="rId86" Type="http://schemas.openxmlformats.org/officeDocument/2006/relationships/customXml" Target="../ink/ink45.xml"/><Relationship Id="rId130" Type="http://schemas.openxmlformats.org/officeDocument/2006/relationships/customXml" Target="../ink/ink69.xml"/><Relationship Id="rId151" Type="http://schemas.openxmlformats.org/officeDocument/2006/relationships/customXml" Target="../ink/ink81.xml"/><Relationship Id="rId172" Type="http://schemas.openxmlformats.org/officeDocument/2006/relationships/image" Target="../media/image81.png"/><Relationship Id="rId193" Type="http://schemas.openxmlformats.org/officeDocument/2006/relationships/image" Target="../media/image91.png"/><Relationship Id="rId207" Type="http://schemas.openxmlformats.org/officeDocument/2006/relationships/image" Target="../media/image98.png"/><Relationship Id="rId13" Type="http://schemas.openxmlformats.org/officeDocument/2006/relationships/image" Target="../media/image8.png"/><Relationship Id="rId109" Type="http://schemas.openxmlformats.org/officeDocument/2006/relationships/customXml" Target="../ink/ink57.xml"/><Relationship Id="rId34" Type="http://schemas.openxmlformats.org/officeDocument/2006/relationships/customXml" Target="../ink/ink17.xml"/><Relationship Id="rId55" Type="http://schemas.openxmlformats.org/officeDocument/2006/relationships/customXml" Target="../ink/ink29.xml"/><Relationship Id="rId76" Type="http://schemas.openxmlformats.org/officeDocument/2006/relationships/image" Target="../media/image38.png"/><Relationship Id="rId97" Type="http://schemas.openxmlformats.org/officeDocument/2006/relationships/image" Target="../media/image48.png"/><Relationship Id="rId120" Type="http://schemas.openxmlformats.org/officeDocument/2006/relationships/image" Target="../media/image59.png"/><Relationship Id="rId141" Type="http://schemas.openxmlformats.org/officeDocument/2006/relationships/customXml" Target="../ink/ink76.xml"/><Relationship Id="rId7" Type="http://schemas.openxmlformats.org/officeDocument/2006/relationships/image" Target="../media/image5.png"/><Relationship Id="rId162" Type="http://schemas.openxmlformats.org/officeDocument/2006/relationships/customXml" Target="../ink/ink87.xml"/><Relationship Id="rId183" Type="http://schemas.openxmlformats.org/officeDocument/2006/relationships/customXml" Target="../ink/ink98.xml"/><Relationship Id="rId24" Type="http://schemas.openxmlformats.org/officeDocument/2006/relationships/customXml" Target="../ink/ink12.xml"/><Relationship Id="rId40" Type="http://schemas.openxmlformats.org/officeDocument/2006/relationships/customXml" Target="../ink/ink21.xml"/><Relationship Id="rId45" Type="http://schemas.openxmlformats.org/officeDocument/2006/relationships/customXml" Target="../ink/ink24.xml"/><Relationship Id="rId66" Type="http://schemas.openxmlformats.org/officeDocument/2006/relationships/image" Target="../media/image33.png"/><Relationship Id="rId87" Type="http://schemas.openxmlformats.org/officeDocument/2006/relationships/image" Target="../media/image43.png"/><Relationship Id="rId110" Type="http://schemas.openxmlformats.org/officeDocument/2006/relationships/image" Target="../media/image54.png"/><Relationship Id="rId115" Type="http://schemas.openxmlformats.org/officeDocument/2006/relationships/customXml" Target="../ink/ink60.xml"/><Relationship Id="rId131" Type="http://schemas.openxmlformats.org/officeDocument/2006/relationships/customXml" Target="../ink/ink70.xml"/><Relationship Id="rId136" Type="http://schemas.openxmlformats.org/officeDocument/2006/relationships/image" Target="../media/image64.png"/><Relationship Id="rId157" Type="http://schemas.openxmlformats.org/officeDocument/2006/relationships/image" Target="../media/image74.png"/><Relationship Id="rId178" Type="http://schemas.openxmlformats.org/officeDocument/2006/relationships/image" Target="../media/image84.png"/><Relationship Id="rId61" Type="http://schemas.openxmlformats.org/officeDocument/2006/relationships/customXml" Target="../ink/ink32.xml"/><Relationship Id="rId82" Type="http://schemas.openxmlformats.org/officeDocument/2006/relationships/customXml" Target="../ink/ink43.xml"/><Relationship Id="rId152" Type="http://schemas.openxmlformats.org/officeDocument/2006/relationships/image" Target="../media/image72.png"/><Relationship Id="rId173" Type="http://schemas.openxmlformats.org/officeDocument/2006/relationships/customXml" Target="../ink/ink93.xml"/><Relationship Id="rId194" Type="http://schemas.openxmlformats.org/officeDocument/2006/relationships/customXml" Target="../ink/ink104.xml"/><Relationship Id="rId199" Type="http://schemas.openxmlformats.org/officeDocument/2006/relationships/image" Target="../media/image94.png"/><Relationship Id="rId203" Type="http://schemas.openxmlformats.org/officeDocument/2006/relationships/image" Target="../media/image96.png"/><Relationship Id="rId19" Type="http://schemas.openxmlformats.org/officeDocument/2006/relationships/image" Target="../media/image11.png"/><Relationship Id="rId14" Type="http://schemas.openxmlformats.org/officeDocument/2006/relationships/customXml" Target="../ink/ink7.xml"/><Relationship Id="rId30" Type="http://schemas.openxmlformats.org/officeDocument/2006/relationships/customXml" Target="../ink/ink15.xml"/><Relationship Id="rId35" Type="http://schemas.openxmlformats.org/officeDocument/2006/relationships/image" Target="../media/image19.png"/><Relationship Id="rId56" Type="http://schemas.openxmlformats.org/officeDocument/2006/relationships/image" Target="../media/image28.png"/><Relationship Id="rId77" Type="http://schemas.openxmlformats.org/officeDocument/2006/relationships/customXml" Target="../ink/ink40.xml"/><Relationship Id="rId100" Type="http://schemas.openxmlformats.org/officeDocument/2006/relationships/customXml" Target="../ink/ink52.xml"/><Relationship Id="rId105" Type="http://schemas.openxmlformats.org/officeDocument/2006/relationships/customXml" Target="../ink/ink55.xml"/><Relationship Id="rId126" Type="http://schemas.openxmlformats.org/officeDocument/2006/relationships/image" Target="../media/image62.png"/><Relationship Id="rId147" Type="http://schemas.openxmlformats.org/officeDocument/2006/relationships/customXml" Target="../ink/ink79.xml"/><Relationship Id="rId168" Type="http://schemas.openxmlformats.org/officeDocument/2006/relationships/customXml" Target="../ink/ink90.xml"/><Relationship Id="rId8" Type="http://schemas.openxmlformats.org/officeDocument/2006/relationships/customXml" Target="../ink/ink4.xml"/><Relationship Id="rId51" Type="http://schemas.openxmlformats.org/officeDocument/2006/relationships/customXml" Target="../ink/ink27.xml"/><Relationship Id="rId72" Type="http://schemas.openxmlformats.org/officeDocument/2006/relationships/image" Target="../media/image36.png"/><Relationship Id="rId93" Type="http://schemas.openxmlformats.org/officeDocument/2006/relationships/image" Target="../media/image46.png"/><Relationship Id="rId98" Type="http://schemas.openxmlformats.org/officeDocument/2006/relationships/customXml" Target="../ink/ink51.xml"/><Relationship Id="rId121" Type="http://schemas.openxmlformats.org/officeDocument/2006/relationships/customXml" Target="../ink/ink63.xml"/><Relationship Id="rId142" Type="http://schemas.openxmlformats.org/officeDocument/2006/relationships/image" Target="../media/image67.png"/><Relationship Id="rId163" Type="http://schemas.openxmlformats.org/officeDocument/2006/relationships/image" Target="../media/image77.png"/><Relationship Id="rId184" Type="http://schemas.openxmlformats.org/officeDocument/2006/relationships/image" Target="../media/image87.png"/><Relationship Id="rId189" Type="http://schemas.openxmlformats.org/officeDocument/2006/relationships/image" Target="../media/image89.png"/><Relationship Id="rId3" Type="http://schemas.openxmlformats.org/officeDocument/2006/relationships/image" Target="../media/image3.png"/><Relationship Id="rId25" Type="http://schemas.openxmlformats.org/officeDocument/2006/relationships/image" Target="../media/image14.png"/><Relationship Id="rId46" Type="http://schemas.openxmlformats.org/officeDocument/2006/relationships/image" Target="../media/image23.png"/><Relationship Id="rId67" Type="http://schemas.openxmlformats.org/officeDocument/2006/relationships/customXml" Target="../ink/ink35.xml"/><Relationship Id="rId116" Type="http://schemas.openxmlformats.org/officeDocument/2006/relationships/image" Target="../media/image57.png"/><Relationship Id="rId137" Type="http://schemas.openxmlformats.org/officeDocument/2006/relationships/customXml" Target="../ink/ink74.xml"/><Relationship Id="rId158" Type="http://schemas.openxmlformats.org/officeDocument/2006/relationships/customXml" Target="../ink/ink85.xml"/><Relationship Id="rId20" Type="http://schemas.openxmlformats.org/officeDocument/2006/relationships/customXml" Target="../ink/ink10.xml"/><Relationship Id="rId41" Type="http://schemas.openxmlformats.org/officeDocument/2006/relationships/image" Target="../media/image21.png"/><Relationship Id="rId62" Type="http://schemas.openxmlformats.org/officeDocument/2006/relationships/image" Target="../media/image31.png"/><Relationship Id="rId83" Type="http://schemas.openxmlformats.org/officeDocument/2006/relationships/image" Target="../media/image41.png"/><Relationship Id="rId88" Type="http://schemas.openxmlformats.org/officeDocument/2006/relationships/customXml" Target="../ink/ink46.xml"/><Relationship Id="rId111" Type="http://schemas.openxmlformats.org/officeDocument/2006/relationships/customXml" Target="../ink/ink58.xml"/><Relationship Id="rId132" Type="http://schemas.openxmlformats.org/officeDocument/2006/relationships/customXml" Target="../ink/ink71.xml"/><Relationship Id="rId153" Type="http://schemas.openxmlformats.org/officeDocument/2006/relationships/customXml" Target="../ink/ink82.xml"/><Relationship Id="rId174" Type="http://schemas.openxmlformats.org/officeDocument/2006/relationships/image" Target="../media/image82.png"/><Relationship Id="rId179" Type="http://schemas.openxmlformats.org/officeDocument/2006/relationships/customXml" Target="../ink/ink96.xml"/><Relationship Id="rId195" Type="http://schemas.openxmlformats.org/officeDocument/2006/relationships/image" Target="../media/image92.png"/><Relationship Id="rId190" Type="http://schemas.openxmlformats.org/officeDocument/2006/relationships/customXml" Target="../ink/ink102.xml"/><Relationship Id="rId204" Type="http://schemas.openxmlformats.org/officeDocument/2006/relationships/customXml" Target="../ink/ink109.xml"/><Relationship Id="rId15" Type="http://schemas.openxmlformats.org/officeDocument/2006/relationships/image" Target="../media/image9.png"/><Relationship Id="rId36" Type="http://schemas.openxmlformats.org/officeDocument/2006/relationships/customXml" Target="../ink/ink18.xml"/><Relationship Id="rId57" Type="http://schemas.openxmlformats.org/officeDocument/2006/relationships/customXml" Target="../ink/ink30.xml"/><Relationship Id="rId106" Type="http://schemas.openxmlformats.org/officeDocument/2006/relationships/image" Target="../media/image52.png"/><Relationship Id="rId127" Type="http://schemas.openxmlformats.org/officeDocument/2006/relationships/customXml" Target="../ink/ink66.xml"/><Relationship Id="rId10" Type="http://schemas.openxmlformats.org/officeDocument/2006/relationships/customXml" Target="../ink/ink5.xml"/><Relationship Id="rId31" Type="http://schemas.openxmlformats.org/officeDocument/2006/relationships/image" Target="../media/image17.png"/><Relationship Id="rId52" Type="http://schemas.openxmlformats.org/officeDocument/2006/relationships/image" Target="../media/image26.png"/><Relationship Id="rId73" Type="http://schemas.openxmlformats.org/officeDocument/2006/relationships/customXml" Target="../ink/ink38.xml"/><Relationship Id="rId78" Type="http://schemas.openxmlformats.org/officeDocument/2006/relationships/image" Target="../media/image39.png"/><Relationship Id="rId94" Type="http://schemas.openxmlformats.org/officeDocument/2006/relationships/customXml" Target="../ink/ink49.xml"/><Relationship Id="rId99" Type="http://schemas.openxmlformats.org/officeDocument/2006/relationships/image" Target="../media/image49.png"/><Relationship Id="rId101" Type="http://schemas.openxmlformats.org/officeDocument/2006/relationships/customXml" Target="../ink/ink53.xml"/><Relationship Id="rId122" Type="http://schemas.openxmlformats.org/officeDocument/2006/relationships/image" Target="../media/image60.png"/><Relationship Id="rId143" Type="http://schemas.openxmlformats.org/officeDocument/2006/relationships/customXml" Target="../ink/ink77.xml"/><Relationship Id="rId148" Type="http://schemas.openxmlformats.org/officeDocument/2006/relationships/image" Target="../media/image70.png"/><Relationship Id="rId164" Type="http://schemas.openxmlformats.org/officeDocument/2006/relationships/customXml" Target="../ink/ink88.xml"/><Relationship Id="rId169" Type="http://schemas.openxmlformats.org/officeDocument/2006/relationships/customXml" Target="../ink/ink91.xml"/><Relationship Id="rId185" Type="http://schemas.openxmlformats.org/officeDocument/2006/relationships/customXml" Target="../ink/ink99.xml"/><Relationship Id="rId4" Type="http://schemas.openxmlformats.org/officeDocument/2006/relationships/customXml" Target="../ink/ink2.xml"/><Relationship Id="rId9" Type="http://schemas.openxmlformats.org/officeDocument/2006/relationships/image" Target="../media/image6.png"/><Relationship Id="rId180" Type="http://schemas.openxmlformats.org/officeDocument/2006/relationships/image" Target="../media/image85.png"/><Relationship Id="rId26" Type="http://schemas.openxmlformats.org/officeDocument/2006/relationships/customXml" Target="../ink/ink13.xml"/><Relationship Id="rId47" Type="http://schemas.openxmlformats.org/officeDocument/2006/relationships/customXml" Target="../ink/ink25.xml"/><Relationship Id="rId68" Type="http://schemas.openxmlformats.org/officeDocument/2006/relationships/image" Target="../media/image34.png"/><Relationship Id="rId89" Type="http://schemas.openxmlformats.org/officeDocument/2006/relationships/image" Target="../media/image44.png"/><Relationship Id="rId112" Type="http://schemas.openxmlformats.org/officeDocument/2006/relationships/image" Target="../media/image55.png"/><Relationship Id="rId133" Type="http://schemas.openxmlformats.org/officeDocument/2006/relationships/customXml" Target="../ink/ink72.xml"/><Relationship Id="rId154" Type="http://schemas.openxmlformats.org/officeDocument/2006/relationships/customXml" Target="../ink/ink83.xml"/><Relationship Id="rId175" Type="http://schemas.openxmlformats.org/officeDocument/2006/relationships/customXml" Target="../ink/ink94.xml"/><Relationship Id="rId196" Type="http://schemas.openxmlformats.org/officeDocument/2006/relationships/customXml" Target="../ink/ink105.xml"/><Relationship Id="rId200" Type="http://schemas.openxmlformats.org/officeDocument/2006/relationships/customXml" Target="../ink/ink107.xml"/><Relationship Id="rId16" Type="http://schemas.openxmlformats.org/officeDocument/2006/relationships/customXml" Target="../ink/ink8.xml"/><Relationship Id="rId37" Type="http://schemas.openxmlformats.org/officeDocument/2006/relationships/image" Target="../media/image20.png"/><Relationship Id="rId58" Type="http://schemas.openxmlformats.org/officeDocument/2006/relationships/image" Target="../media/image29.png"/><Relationship Id="rId79" Type="http://schemas.openxmlformats.org/officeDocument/2006/relationships/customXml" Target="../ink/ink41.xml"/><Relationship Id="rId102" Type="http://schemas.openxmlformats.org/officeDocument/2006/relationships/image" Target="../media/image50.png"/><Relationship Id="rId123" Type="http://schemas.openxmlformats.org/officeDocument/2006/relationships/customXml" Target="../ink/ink64.xml"/><Relationship Id="rId144" Type="http://schemas.openxmlformats.org/officeDocument/2006/relationships/image" Target="../media/image68.png"/><Relationship Id="rId90" Type="http://schemas.openxmlformats.org/officeDocument/2006/relationships/customXml" Target="../ink/ink47.xml"/><Relationship Id="rId165" Type="http://schemas.openxmlformats.org/officeDocument/2006/relationships/image" Target="../media/image78.png"/><Relationship Id="rId186" Type="http://schemas.openxmlformats.org/officeDocument/2006/relationships/customXml" Target="../ink/ink100.xml"/><Relationship Id="rId27" Type="http://schemas.openxmlformats.org/officeDocument/2006/relationships/image" Target="../media/image15.png"/><Relationship Id="rId48" Type="http://schemas.openxmlformats.org/officeDocument/2006/relationships/image" Target="../media/image24.png"/><Relationship Id="rId69" Type="http://schemas.openxmlformats.org/officeDocument/2006/relationships/customXml" Target="../ink/ink36.xml"/><Relationship Id="rId113" Type="http://schemas.openxmlformats.org/officeDocument/2006/relationships/customXml" Target="../ink/ink59.xml"/><Relationship Id="rId134" Type="http://schemas.openxmlformats.org/officeDocument/2006/relationships/image" Target="../media/image63.png"/><Relationship Id="rId80" Type="http://schemas.openxmlformats.org/officeDocument/2006/relationships/customXml" Target="../ink/ink42.xml"/><Relationship Id="rId155" Type="http://schemas.openxmlformats.org/officeDocument/2006/relationships/image" Target="../media/image73.png"/><Relationship Id="rId176" Type="http://schemas.openxmlformats.org/officeDocument/2006/relationships/image" Target="../media/image83.png"/><Relationship Id="rId197" Type="http://schemas.openxmlformats.org/officeDocument/2006/relationships/image" Target="../media/image93.png"/><Relationship Id="rId201" Type="http://schemas.openxmlformats.org/officeDocument/2006/relationships/image" Target="../media/image95.png"/><Relationship Id="rId17" Type="http://schemas.openxmlformats.org/officeDocument/2006/relationships/image" Target="../media/image10.png"/><Relationship Id="rId38" Type="http://schemas.openxmlformats.org/officeDocument/2006/relationships/customXml" Target="../ink/ink19.xml"/><Relationship Id="rId59" Type="http://schemas.openxmlformats.org/officeDocument/2006/relationships/customXml" Target="../ink/ink31.xml"/><Relationship Id="rId103" Type="http://schemas.openxmlformats.org/officeDocument/2006/relationships/customXml" Target="../ink/ink54.xml"/><Relationship Id="rId124" Type="http://schemas.openxmlformats.org/officeDocument/2006/relationships/image" Target="../media/image61.png"/><Relationship Id="rId70" Type="http://schemas.openxmlformats.org/officeDocument/2006/relationships/image" Target="../media/image35.png"/><Relationship Id="rId91" Type="http://schemas.openxmlformats.org/officeDocument/2006/relationships/image" Target="../media/image45.png"/><Relationship Id="rId145" Type="http://schemas.openxmlformats.org/officeDocument/2006/relationships/customXml" Target="../ink/ink78.xml"/><Relationship Id="rId166" Type="http://schemas.openxmlformats.org/officeDocument/2006/relationships/customXml" Target="../ink/ink89.xml"/><Relationship Id="rId187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28" Type="http://schemas.openxmlformats.org/officeDocument/2006/relationships/customXml" Target="../ink/ink14.xml"/><Relationship Id="rId49" Type="http://schemas.openxmlformats.org/officeDocument/2006/relationships/customXml" Target="../ink/ink26.xml"/><Relationship Id="rId114" Type="http://schemas.openxmlformats.org/officeDocument/2006/relationships/image" Target="../media/image56.png"/><Relationship Id="rId60" Type="http://schemas.openxmlformats.org/officeDocument/2006/relationships/image" Target="../media/image30.png"/><Relationship Id="rId81" Type="http://schemas.openxmlformats.org/officeDocument/2006/relationships/image" Target="../media/image40.png"/><Relationship Id="rId135" Type="http://schemas.openxmlformats.org/officeDocument/2006/relationships/customXml" Target="../ink/ink73.xml"/><Relationship Id="rId156" Type="http://schemas.openxmlformats.org/officeDocument/2006/relationships/customXml" Target="../ink/ink84.xml"/><Relationship Id="rId177" Type="http://schemas.openxmlformats.org/officeDocument/2006/relationships/customXml" Target="../ink/ink95.xml"/><Relationship Id="rId198" Type="http://schemas.openxmlformats.org/officeDocument/2006/relationships/customXml" Target="../ink/ink106.xml"/><Relationship Id="rId202" Type="http://schemas.openxmlformats.org/officeDocument/2006/relationships/customXml" Target="../ink/ink108.xml"/><Relationship Id="rId18" Type="http://schemas.openxmlformats.org/officeDocument/2006/relationships/customXml" Target="../ink/ink9.xml"/><Relationship Id="rId39" Type="http://schemas.openxmlformats.org/officeDocument/2006/relationships/customXml" Target="../ink/ink20.xml"/><Relationship Id="rId50" Type="http://schemas.openxmlformats.org/officeDocument/2006/relationships/image" Target="../media/image25.png"/><Relationship Id="rId104" Type="http://schemas.openxmlformats.org/officeDocument/2006/relationships/image" Target="../media/image51.png"/><Relationship Id="rId125" Type="http://schemas.openxmlformats.org/officeDocument/2006/relationships/customXml" Target="../ink/ink65.xml"/><Relationship Id="rId146" Type="http://schemas.openxmlformats.org/officeDocument/2006/relationships/image" Target="../media/image69.png"/><Relationship Id="rId167" Type="http://schemas.openxmlformats.org/officeDocument/2006/relationships/image" Target="../media/image79.png"/><Relationship Id="rId188" Type="http://schemas.openxmlformats.org/officeDocument/2006/relationships/customXml" Target="../ink/ink101.xml"/><Relationship Id="rId71" Type="http://schemas.openxmlformats.org/officeDocument/2006/relationships/customXml" Target="../ink/ink37.xml"/><Relationship Id="rId92" Type="http://schemas.openxmlformats.org/officeDocument/2006/relationships/customXml" Target="../ink/ink48.xml"/><Relationship Id="rId2" Type="http://schemas.openxmlformats.org/officeDocument/2006/relationships/customXml" Target="../ink/ink1.xml"/><Relationship Id="rId2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03.xml"/><Relationship Id="rId5" Type="http://schemas.openxmlformats.org/officeDocument/2006/relationships/image" Target="../media/image199.png"/><Relationship Id="rId4" Type="http://schemas.openxmlformats.org/officeDocument/2006/relationships/customXml" Target="../ink/ink20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2" Type="http://schemas.openxmlformats.org/officeDocument/2006/relationships/image" Target="../media/image2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image" Target="../media/image22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2" Type="http://schemas.openxmlformats.org/officeDocument/2006/relationships/image" Target="../media/image2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KNZARAFT.MOV%20copia" TargetMode="External"/><Relationship Id="rId1" Type="http://schemas.microsoft.com/office/2007/relationships/media" Target="file:////KNZARAFT.MOV%20copia" TargetMode="External"/><Relationship Id="rId6" Type="http://schemas.openxmlformats.org/officeDocument/2006/relationships/image" Target="../media/image229.emf"/><Relationship Id="rId5" Type="http://schemas.openxmlformats.org/officeDocument/2006/relationships/image" Target="../media/image228.jpeg"/><Relationship Id="rId4" Type="http://schemas.openxmlformats.org/officeDocument/2006/relationships/image" Target="../media/image2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customXml" Target="../ink/ink116.xml"/><Relationship Id="rId18" Type="http://schemas.openxmlformats.org/officeDocument/2006/relationships/image" Target="../media/image108.png"/><Relationship Id="rId26" Type="http://schemas.openxmlformats.org/officeDocument/2006/relationships/image" Target="../media/image112.png"/><Relationship Id="rId3" Type="http://schemas.openxmlformats.org/officeDocument/2006/relationships/customXml" Target="../ink/ink111.xml"/><Relationship Id="rId21" Type="http://schemas.openxmlformats.org/officeDocument/2006/relationships/customXml" Target="../ink/ink120.xml"/><Relationship Id="rId7" Type="http://schemas.openxmlformats.org/officeDocument/2006/relationships/customXml" Target="../ink/ink113.xml"/><Relationship Id="rId12" Type="http://schemas.openxmlformats.org/officeDocument/2006/relationships/image" Target="../media/image105.png"/><Relationship Id="rId17" Type="http://schemas.openxmlformats.org/officeDocument/2006/relationships/customXml" Target="../ink/ink118.xml"/><Relationship Id="rId25" Type="http://schemas.openxmlformats.org/officeDocument/2006/relationships/customXml" Target="../ink/ink122.xml"/><Relationship Id="rId2" Type="http://schemas.openxmlformats.org/officeDocument/2006/relationships/image" Target="../media/image100.png"/><Relationship Id="rId16" Type="http://schemas.openxmlformats.org/officeDocument/2006/relationships/image" Target="../media/image107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customXml" Target="../ink/ink115.xml"/><Relationship Id="rId24" Type="http://schemas.openxmlformats.org/officeDocument/2006/relationships/image" Target="../media/image111.png"/><Relationship Id="rId5" Type="http://schemas.openxmlformats.org/officeDocument/2006/relationships/customXml" Target="../ink/ink112.xml"/><Relationship Id="rId15" Type="http://schemas.openxmlformats.org/officeDocument/2006/relationships/customXml" Target="../ink/ink117.xml"/><Relationship Id="rId23" Type="http://schemas.openxmlformats.org/officeDocument/2006/relationships/customXml" Target="../ink/ink121.xml"/><Relationship Id="rId10" Type="http://schemas.openxmlformats.org/officeDocument/2006/relationships/image" Target="../media/image104.png"/><Relationship Id="rId19" Type="http://schemas.openxmlformats.org/officeDocument/2006/relationships/customXml" Target="../ink/ink119.xml"/><Relationship Id="rId4" Type="http://schemas.openxmlformats.org/officeDocument/2006/relationships/image" Target="../media/image101.png"/><Relationship Id="rId9" Type="http://schemas.openxmlformats.org/officeDocument/2006/relationships/customXml" Target="../ink/ink114.xml"/><Relationship Id="rId14" Type="http://schemas.openxmlformats.org/officeDocument/2006/relationships/image" Target="../media/image106.png"/><Relationship Id="rId22" Type="http://schemas.openxmlformats.org/officeDocument/2006/relationships/image" Target="../media/image1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7.png"/><Relationship Id="rId4" Type="http://schemas.openxmlformats.org/officeDocument/2006/relationships/image" Target="../media/image24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emf"/><Relationship Id="rId2" Type="http://schemas.openxmlformats.org/officeDocument/2006/relationships/image" Target="../media/image20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3.png"/><Relationship Id="rId4" Type="http://schemas.openxmlformats.org/officeDocument/2006/relationships/image" Target="../media/image250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emf"/><Relationship Id="rId2" Type="http://schemas.openxmlformats.org/officeDocument/2006/relationships/image" Target="../media/image25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1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8.xml"/><Relationship Id="rId18" Type="http://schemas.openxmlformats.org/officeDocument/2006/relationships/image" Target="../media/image121.png"/><Relationship Id="rId26" Type="http://schemas.openxmlformats.org/officeDocument/2006/relationships/image" Target="../media/image125.png"/><Relationship Id="rId39" Type="http://schemas.openxmlformats.org/officeDocument/2006/relationships/customXml" Target="../ink/ink141.xml"/><Relationship Id="rId21" Type="http://schemas.openxmlformats.org/officeDocument/2006/relationships/customXml" Target="../ink/ink132.xml"/><Relationship Id="rId34" Type="http://schemas.openxmlformats.org/officeDocument/2006/relationships/image" Target="../media/image129.png"/><Relationship Id="rId42" Type="http://schemas.openxmlformats.org/officeDocument/2006/relationships/image" Target="../media/image133.png"/><Relationship Id="rId7" Type="http://schemas.openxmlformats.org/officeDocument/2006/relationships/customXml" Target="../ink/ink125.xml"/><Relationship Id="rId2" Type="http://schemas.openxmlformats.org/officeDocument/2006/relationships/image" Target="../media/image113.emf"/><Relationship Id="rId16" Type="http://schemas.openxmlformats.org/officeDocument/2006/relationships/image" Target="../media/image120.png"/><Relationship Id="rId20" Type="http://schemas.openxmlformats.org/officeDocument/2006/relationships/image" Target="../media/image122.png"/><Relationship Id="rId29" Type="http://schemas.openxmlformats.org/officeDocument/2006/relationships/customXml" Target="../ink/ink136.xml"/><Relationship Id="rId41" Type="http://schemas.openxmlformats.org/officeDocument/2006/relationships/customXml" Target="../ink/ink1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customXml" Target="../ink/ink127.xml"/><Relationship Id="rId24" Type="http://schemas.openxmlformats.org/officeDocument/2006/relationships/image" Target="../media/image124.png"/><Relationship Id="rId32" Type="http://schemas.openxmlformats.org/officeDocument/2006/relationships/image" Target="../media/image128.png"/><Relationship Id="rId37" Type="http://schemas.openxmlformats.org/officeDocument/2006/relationships/customXml" Target="../ink/ink140.xml"/><Relationship Id="rId40" Type="http://schemas.openxmlformats.org/officeDocument/2006/relationships/image" Target="../media/image132.png"/><Relationship Id="rId5" Type="http://schemas.openxmlformats.org/officeDocument/2006/relationships/customXml" Target="../ink/ink124.xml"/><Relationship Id="rId15" Type="http://schemas.openxmlformats.org/officeDocument/2006/relationships/customXml" Target="../ink/ink129.xml"/><Relationship Id="rId23" Type="http://schemas.openxmlformats.org/officeDocument/2006/relationships/customXml" Target="../ink/ink133.xml"/><Relationship Id="rId28" Type="http://schemas.openxmlformats.org/officeDocument/2006/relationships/image" Target="../media/image126.png"/><Relationship Id="rId36" Type="http://schemas.openxmlformats.org/officeDocument/2006/relationships/image" Target="../media/image130.png"/><Relationship Id="rId10" Type="http://schemas.openxmlformats.org/officeDocument/2006/relationships/image" Target="../media/image117.png"/><Relationship Id="rId19" Type="http://schemas.openxmlformats.org/officeDocument/2006/relationships/customXml" Target="../ink/ink131.xml"/><Relationship Id="rId31" Type="http://schemas.openxmlformats.org/officeDocument/2006/relationships/customXml" Target="../ink/ink137.xml"/><Relationship Id="rId44" Type="http://schemas.openxmlformats.org/officeDocument/2006/relationships/image" Target="../media/image134.png"/><Relationship Id="rId4" Type="http://schemas.openxmlformats.org/officeDocument/2006/relationships/image" Target="../media/image114.png"/><Relationship Id="rId9" Type="http://schemas.openxmlformats.org/officeDocument/2006/relationships/customXml" Target="../ink/ink126.xml"/><Relationship Id="rId14" Type="http://schemas.openxmlformats.org/officeDocument/2006/relationships/image" Target="../media/image119.png"/><Relationship Id="rId22" Type="http://schemas.openxmlformats.org/officeDocument/2006/relationships/image" Target="../media/image123.png"/><Relationship Id="rId27" Type="http://schemas.openxmlformats.org/officeDocument/2006/relationships/customXml" Target="../ink/ink135.xml"/><Relationship Id="rId30" Type="http://schemas.openxmlformats.org/officeDocument/2006/relationships/image" Target="../media/image127.png"/><Relationship Id="rId35" Type="http://schemas.openxmlformats.org/officeDocument/2006/relationships/customXml" Target="../ink/ink139.xml"/><Relationship Id="rId43" Type="http://schemas.openxmlformats.org/officeDocument/2006/relationships/customXml" Target="../ink/ink143.xml"/><Relationship Id="rId8" Type="http://schemas.openxmlformats.org/officeDocument/2006/relationships/image" Target="../media/image116.png"/><Relationship Id="rId3" Type="http://schemas.openxmlformats.org/officeDocument/2006/relationships/customXml" Target="../ink/ink123.xml"/><Relationship Id="rId12" Type="http://schemas.openxmlformats.org/officeDocument/2006/relationships/image" Target="../media/image118.png"/><Relationship Id="rId17" Type="http://schemas.openxmlformats.org/officeDocument/2006/relationships/customXml" Target="../ink/ink130.xml"/><Relationship Id="rId25" Type="http://schemas.openxmlformats.org/officeDocument/2006/relationships/customXml" Target="../ink/ink134.xml"/><Relationship Id="rId33" Type="http://schemas.openxmlformats.org/officeDocument/2006/relationships/customXml" Target="../ink/ink138.xml"/><Relationship Id="rId38" Type="http://schemas.openxmlformats.org/officeDocument/2006/relationships/image" Target="../media/image13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emf"/><Relationship Id="rId2" Type="http://schemas.openxmlformats.org/officeDocument/2006/relationships/image" Target="../media/image26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4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customXml" Target="../ink/ink149.xml"/><Relationship Id="rId18" Type="http://schemas.openxmlformats.org/officeDocument/2006/relationships/image" Target="../media/image143.png"/><Relationship Id="rId3" Type="http://schemas.openxmlformats.org/officeDocument/2006/relationships/customXml" Target="../ink/ink144.xml"/><Relationship Id="rId21" Type="http://schemas.openxmlformats.org/officeDocument/2006/relationships/customXml" Target="../ink/ink153.xml"/><Relationship Id="rId7" Type="http://schemas.openxmlformats.org/officeDocument/2006/relationships/customXml" Target="../ink/ink146.xml"/><Relationship Id="rId12" Type="http://schemas.openxmlformats.org/officeDocument/2006/relationships/image" Target="../media/image140.png"/><Relationship Id="rId17" Type="http://schemas.openxmlformats.org/officeDocument/2006/relationships/customXml" Target="../ink/ink151.xml"/><Relationship Id="rId2" Type="http://schemas.openxmlformats.org/officeDocument/2006/relationships/image" Target="../media/image135.emf"/><Relationship Id="rId16" Type="http://schemas.openxmlformats.org/officeDocument/2006/relationships/image" Target="../media/image142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customXml" Target="../ink/ink148.xml"/><Relationship Id="rId24" Type="http://schemas.openxmlformats.org/officeDocument/2006/relationships/image" Target="../media/image107.png"/><Relationship Id="rId5" Type="http://schemas.openxmlformats.org/officeDocument/2006/relationships/customXml" Target="../ink/ink145.xml"/><Relationship Id="rId15" Type="http://schemas.openxmlformats.org/officeDocument/2006/relationships/customXml" Target="../ink/ink150.xml"/><Relationship Id="rId23" Type="http://schemas.openxmlformats.org/officeDocument/2006/relationships/customXml" Target="../ink/ink154.xml"/><Relationship Id="rId10" Type="http://schemas.openxmlformats.org/officeDocument/2006/relationships/image" Target="../media/image139.png"/><Relationship Id="rId19" Type="http://schemas.openxmlformats.org/officeDocument/2006/relationships/customXml" Target="../ink/ink152.xml"/><Relationship Id="rId4" Type="http://schemas.openxmlformats.org/officeDocument/2006/relationships/image" Target="../media/image136.png"/><Relationship Id="rId9" Type="http://schemas.openxmlformats.org/officeDocument/2006/relationships/customXml" Target="../ink/ink147.xml"/><Relationship Id="rId14" Type="http://schemas.openxmlformats.org/officeDocument/2006/relationships/image" Target="../media/image141.png"/><Relationship Id="rId22" Type="http://schemas.openxmlformats.org/officeDocument/2006/relationships/image" Target="../media/image1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customXml" Target="../ink/ink160.xml"/><Relationship Id="rId18" Type="http://schemas.openxmlformats.org/officeDocument/2006/relationships/image" Target="../media/image107.png"/><Relationship Id="rId3" Type="http://schemas.openxmlformats.org/officeDocument/2006/relationships/customXml" Target="../ink/ink155.xml"/><Relationship Id="rId7" Type="http://schemas.openxmlformats.org/officeDocument/2006/relationships/customXml" Target="../ink/ink157.xml"/><Relationship Id="rId12" Type="http://schemas.openxmlformats.org/officeDocument/2006/relationships/image" Target="../media/image151.png"/><Relationship Id="rId17" Type="http://schemas.openxmlformats.org/officeDocument/2006/relationships/customXml" Target="../ink/ink162.xml"/><Relationship Id="rId2" Type="http://schemas.openxmlformats.org/officeDocument/2006/relationships/image" Target="../media/image146.emf"/><Relationship Id="rId16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11" Type="http://schemas.openxmlformats.org/officeDocument/2006/relationships/customXml" Target="../ink/ink159.xml"/><Relationship Id="rId5" Type="http://schemas.openxmlformats.org/officeDocument/2006/relationships/customXml" Target="../ink/ink156.xml"/><Relationship Id="rId15" Type="http://schemas.openxmlformats.org/officeDocument/2006/relationships/customXml" Target="../ink/ink161.xml"/><Relationship Id="rId10" Type="http://schemas.openxmlformats.org/officeDocument/2006/relationships/image" Target="../media/image150.png"/><Relationship Id="rId4" Type="http://schemas.openxmlformats.org/officeDocument/2006/relationships/image" Target="../media/image147.png"/><Relationship Id="rId9" Type="http://schemas.openxmlformats.org/officeDocument/2006/relationships/customXml" Target="../ink/ink158.xml"/><Relationship Id="rId14" Type="http://schemas.openxmlformats.org/officeDocument/2006/relationships/image" Target="../media/image15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customXml" Target="../ink/ink168.xml"/><Relationship Id="rId18" Type="http://schemas.openxmlformats.org/officeDocument/2006/relationships/image" Target="../media/image163.png"/><Relationship Id="rId26" Type="http://schemas.openxmlformats.org/officeDocument/2006/relationships/image" Target="../media/image167.png"/><Relationship Id="rId3" Type="http://schemas.openxmlformats.org/officeDocument/2006/relationships/customXml" Target="../ink/ink163.xml"/><Relationship Id="rId21" Type="http://schemas.openxmlformats.org/officeDocument/2006/relationships/customXml" Target="../ink/ink172.xml"/><Relationship Id="rId7" Type="http://schemas.openxmlformats.org/officeDocument/2006/relationships/customXml" Target="../ink/ink165.xml"/><Relationship Id="rId12" Type="http://schemas.openxmlformats.org/officeDocument/2006/relationships/image" Target="../media/image160.png"/><Relationship Id="rId17" Type="http://schemas.openxmlformats.org/officeDocument/2006/relationships/customXml" Target="../ink/ink170.xml"/><Relationship Id="rId25" Type="http://schemas.openxmlformats.org/officeDocument/2006/relationships/customXml" Target="../ink/ink174.xml"/><Relationship Id="rId2" Type="http://schemas.openxmlformats.org/officeDocument/2006/relationships/image" Target="../media/image155.jpeg"/><Relationship Id="rId16" Type="http://schemas.openxmlformats.org/officeDocument/2006/relationships/image" Target="../media/image162.png"/><Relationship Id="rId20" Type="http://schemas.openxmlformats.org/officeDocument/2006/relationships/image" Target="../media/image164.png"/><Relationship Id="rId29" Type="http://schemas.openxmlformats.org/officeDocument/2006/relationships/customXml" Target="../ink/ink1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11" Type="http://schemas.openxmlformats.org/officeDocument/2006/relationships/customXml" Target="../ink/ink167.xml"/><Relationship Id="rId24" Type="http://schemas.openxmlformats.org/officeDocument/2006/relationships/image" Target="../media/image166.png"/><Relationship Id="rId5" Type="http://schemas.openxmlformats.org/officeDocument/2006/relationships/customXml" Target="../ink/ink164.xml"/><Relationship Id="rId15" Type="http://schemas.openxmlformats.org/officeDocument/2006/relationships/customXml" Target="../ink/ink169.xml"/><Relationship Id="rId23" Type="http://schemas.openxmlformats.org/officeDocument/2006/relationships/customXml" Target="../ink/ink173.xml"/><Relationship Id="rId28" Type="http://schemas.openxmlformats.org/officeDocument/2006/relationships/image" Target="../media/image168.png"/><Relationship Id="rId10" Type="http://schemas.openxmlformats.org/officeDocument/2006/relationships/image" Target="../media/image159.png"/><Relationship Id="rId19" Type="http://schemas.openxmlformats.org/officeDocument/2006/relationships/customXml" Target="../ink/ink171.xml"/><Relationship Id="rId4" Type="http://schemas.openxmlformats.org/officeDocument/2006/relationships/image" Target="../media/image156.png"/><Relationship Id="rId9" Type="http://schemas.openxmlformats.org/officeDocument/2006/relationships/customXml" Target="../ink/ink166.xml"/><Relationship Id="rId14" Type="http://schemas.openxmlformats.org/officeDocument/2006/relationships/image" Target="../media/image161.png"/><Relationship Id="rId22" Type="http://schemas.openxmlformats.org/officeDocument/2006/relationships/image" Target="../media/image165.png"/><Relationship Id="rId27" Type="http://schemas.openxmlformats.org/officeDocument/2006/relationships/customXml" Target="../ink/ink175.xml"/><Relationship Id="rId30" Type="http://schemas.openxmlformats.org/officeDocument/2006/relationships/image" Target="../media/image1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EastUSPassiveMargin.jpg                                        00750C1AAmico                          BD25A332:">
            <a:extLst>
              <a:ext uri="{FF2B5EF4-FFF2-40B4-BE49-F238E27FC236}">
                <a16:creationId xmlns:a16="http://schemas.microsoft.com/office/drawing/2014/main" id="{B41145F3-90F9-35F2-B53F-FC356CE0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" t="17093" r="10487" b="5971"/>
          <a:stretch>
            <a:fillRect/>
          </a:stretch>
        </p:blipFill>
        <p:spPr bwMode="auto">
          <a:xfrm>
            <a:off x="119063" y="1995488"/>
            <a:ext cx="4275137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3" descr="AfricaPassiveMargin.jpg                                        00750C1AAmico                          BD25A332:">
            <a:extLst>
              <a:ext uri="{FF2B5EF4-FFF2-40B4-BE49-F238E27FC236}">
                <a16:creationId xmlns:a16="http://schemas.microsoft.com/office/drawing/2014/main" id="{5F55236B-A2EF-1D39-043C-47EB9B8C9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28412" r="8002" b="7605"/>
          <a:stretch>
            <a:fillRect/>
          </a:stretch>
        </p:blipFill>
        <p:spPr bwMode="auto">
          <a:xfrm>
            <a:off x="4756150" y="1990725"/>
            <a:ext cx="42132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4">
            <a:extLst>
              <a:ext uri="{FF2B5EF4-FFF2-40B4-BE49-F238E27FC236}">
                <a16:creationId xmlns:a16="http://schemas.microsoft.com/office/drawing/2014/main" id="{D3787EE4-8958-318A-C46E-5C01118EC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514475"/>
            <a:ext cx="2965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Morocco-East Atlantic</a:t>
            </a:r>
          </a:p>
        </p:txBody>
      </p:sp>
      <p:sp>
        <p:nvSpPr>
          <p:cNvPr id="18436" name="Text Box 5">
            <a:extLst>
              <a:ext uri="{FF2B5EF4-FFF2-40B4-BE49-F238E27FC236}">
                <a16:creationId xmlns:a16="http://schemas.microsoft.com/office/drawing/2014/main" id="{7246FD05-B00B-84BD-C8BB-9D5D797D4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514475"/>
            <a:ext cx="2289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US-West Atlantic</a:t>
            </a:r>
          </a:p>
        </p:txBody>
      </p:sp>
      <p:sp>
        <p:nvSpPr>
          <p:cNvPr id="18437" name="Text Box 6">
            <a:extLst>
              <a:ext uri="{FF2B5EF4-FFF2-40B4-BE49-F238E27FC236}">
                <a16:creationId xmlns:a16="http://schemas.microsoft.com/office/drawing/2014/main" id="{D91A3910-DDE3-7E82-C208-3430B4024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4044950"/>
            <a:ext cx="20018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i="0"/>
              <a:t>Manspeizer, 1985</a:t>
            </a:r>
            <a:endParaRPr lang="it-IT" altLang="it-IT"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SpreadingridgeMagnetism.jpg                                    000BE177&#10;Disco Duro                     BA58C793:">
            <a:extLst>
              <a:ext uri="{FF2B5EF4-FFF2-40B4-BE49-F238E27FC236}">
                <a16:creationId xmlns:a16="http://schemas.microsoft.com/office/drawing/2014/main" id="{BFB1BD13-BD78-5C6C-2A46-7AE0FC7BD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0"/>
            <a:ext cx="6561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5A331810-8F35-97CE-F2ED-AE46E9252831}"/>
                  </a:ext>
                </a:extLst>
              </p14:cNvPr>
              <p14:cNvContentPartPr/>
              <p14:nvPr/>
            </p14:nvContentPartPr>
            <p14:xfrm>
              <a:off x="6562864" y="472554"/>
              <a:ext cx="810360" cy="75960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5A331810-8F35-97CE-F2ED-AE46E92528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44856" y="454545"/>
                <a:ext cx="846016" cy="7952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01CAE35C-BE05-F604-1B6B-C5F7A2B371FF}"/>
                  </a:ext>
                </a:extLst>
              </p14:cNvPr>
              <p14:cNvContentPartPr/>
              <p14:nvPr/>
            </p14:nvContentPartPr>
            <p14:xfrm>
              <a:off x="6194584" y="170154"/>
              <a:ext cx="745560" cy="150444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01CAE35C-BE05-F604-1B6B-C5F7A2B371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76593" y="152158"/>
                <a:ext cx="781183" cy="15400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27B862D4-B98B-6F2F-02D7-D68173D27DFF}"/>
                  </a:ext>
                </a:extLst>
              </p14:cNvPr>
              <p14:cNvContentPartPr/>
              <p14:nvPr/>
            </p14:nvContentPartPr>
            <p14:xfrm>
              <a:off x="6991264" y="104634"/>
              <a:ext cx="796320" cy="163404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27B862D4-B98B-6F2F-02D7-D68173D27DF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73264" y="86634"/>
                <a:ext cx="831960" cy="166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A85190BC-1BC9-4758-23FF-D1D7B487899F}"/>
                  </a:ext>
                </a:extLst>
              </p14:cNvPr>
              <p14:cNvContentPartPr/>
              <p14:nvPr/>
            </p14:nvContentPartPr>
            <p14:xfrm>
              <a:off x="6450904" y="752994"/>
              <a:ext cx="18000" cy="14148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A85190BC-1BC9-4758-23FF-D1D7B487899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33257" y="734994"/>
                <a:ext cx="52941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CACFDAC2-AB41-9B1A-830A-07FAB1D16C38}"/>
                  </a:ext>
                </a:extLst>
              </p14:cNvPr>
              <p14:cNvContentPartPr/>
              <p14:nvPr/>
            </p14:nvContentPartPr>
            <p14:xfrm>
              <a:off x="6865624" y="680994"/>
              <a:ext cx="77400" cy="371160"/>
            </p14:xfrm>
          </p:contentPart>
        </mc:Choice>
        <mc:Fallback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CACFDAC2-AB41-9B1A-830A-07FAB1D16C3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47624" y="662994"/>
                <a:ext cx="113040" cy="40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9159" name="Gruppo 15">
            <a:extLst>
              <a:ext uri="{FF2B5EF4-FFF2-40B4-BE49-F238E27FC236}">
                <a16:creationId xmlns:a16="http://schemas.microsoft.com/office/drawing/2014/main" id="{874A5E05-3922-1932-357F-A5C09B6E217F}"/>
              </a:ext>
            </a:extLst>
          </p:cNvPr>
          <p:cNvGrpSpPr>
            <a:grpSpLocks/>
          </p:cNvGrpSpPr>
          <p:nvPr/>
        </p:nvGrpSpPr>
        <p:grpSpPr bwMode="auto">
          <a:xfrm>
            <a:off x="6491288" y="368300"/>
            <a:ext cx="596900" cy="620713"/>
            <a:chOff x="6490504" y="368154"/>
            <a:chExt cx="598320" cy="621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E6537DFE-CA39-104E-5EDD-C61BA20322AA}"/>
                    </a:ext>
                  </a:extLst>
                </p14:cNvPr>
                <p14:cNvContentPartPr/>
                <p14:nvPr/>
              </p14:nvContentPartPr>
              <p14:xfrm>
                <a:off x="6490504" y="559314"/>
                <a:ext cx="142920" cy="33840"/>
              </p14:xfrm>
            </p:contentPart>
          </mc:Choice>
          <mc:Fallback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E6537DFE-CA39-104E-5EDD-C61BA20322A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472459" y="541314"/>
                  <a:ext cx="17865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94782160-42C7-54D6-166A-FA3A8F9C429B}"/>
                    </a:ext>
                  </a:extLst>
                </p14:cNvPr>
                <p14:cNvContentPartPr/>
                <p14:nvPr/>
              </p14:nvContentPartPr>
              <p14:xfrm>
                <a:off x="6677344" y="410634"/>
                <a:ext cx="117360" cy="68040"/>
              </p14:xfrm>
            </p:contentPart>
          </mc:Choice>
          <mc:Fallback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94782160-42C7-54D6-166A-FA3A8F9C429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659344" y="392634"/>
                  <a:ext cx="1530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7EAC93E7-855D-DC44-A7BC-7465FE6B79EF}"/>
                    </a:ext>
                  </a:extLst>
                </p14:cNvPr>
                <p14:cNvContentPartPr/>
                <p14:nvPr/>
              </p14:nvContentPartPr>
              <p14:xfrm>
                <a:off x="6845464" y="368154"/>
                <a:ext cx="46800" cy="125280"/>
              </p14:xfrm>
            </p:contentPart>
          </mc:Choice>
          <mc:Fallback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7EAC93E7-855D-DC44-A7BC-7465FE6B79E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827464" y="350154"/>
                  <a:ext cx="824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F673C0B5-13C7-955D-F437-DE3347029AF9}"/>
                    </a:ext>
                  </a:extLst>
                </p14:cNvPr>
                <p14:cNvContentPartPr/>
                <p14:nvPr/>
              </p14:nvContentPartPr>
              <p14:xfrm>
                <a:off x="6884344" y="734994"/>
                <a:ext cx="196200" cy="254160"/>
              </p14:xfrm>
            </p:contentPart>
          </mc:Choice>
          <mc:Fallback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F673C0B5-13C7-955D-F437-DE3347029AF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866344" y="716994"/>
                  <a:ext cx="2318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A6F341B5-A73E-E32D-464D-3E2E3F65D9BC}"/>
                    </a:ext>
                  </a:extLst>
                </p14:cNvPr>
                <p14:cNvContentPartPr/>
                <p14:nvPr/>
              </p14:nvContentPartPr>
              <p14:xfrm>
                <a:off x="6971824" y="583074"/>
                <a:ext cx="117000" cy="84960"/>
              </p14:xfrm>
            </p:contentPart>
          </mc:Choice>
          <mc:Fallback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A6F341B5-A73E-E32D-464D-3E2E3F65D9B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953824" y="565074"/>
                  <a:ext cx="152640" cy="1206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2">
            <a:extLst>
              <a:ext uri="{FF2B5EF4-FFF2-40B4-BE49-F238E27FC236}">
                <a16:creationId xmlns:a16="http://schemas.microsoft.com/office/drawing/2014/main" id="{F6B642B8-E214-DD39-9D4A-FFDAECC71686}"/>
              </a:ext>
            </a:extLst>
          </p:cNvPr>
          <p:cNvGrpSpPr>
            <a:grpSpLocks/>
          </p:cNvGrpSpPr>
          <p:nvPr/>
        </p:nvGrpSpPr>
        <p:grpSpPr bwMode="auto">
          <a:xfrm>
            <a:off x="22225" y="1624013"/>
            <a:ext cx="6691313" cy="5108575"/>
            <a:chOff x="742" y="816"/>
            <a:chExt cx="4215" cy="3218"/>
          </a:xfrm>
        </p:grpSpPr>
        <p:pic>
          <p:nvPicPr>
            <p:cNvPr id="50180" name="Picture 3">
              <a:extLst>
                <a:ext uri="{FF2B5EF4-FFF2-40B4-BE49-F238E27FC236}">
                  <a16:creationId xmlns:a16="http://schemas.microsoft.com/office/drawing/2014/main" id="{A9711913-79CB-0A74-872A-D756E7028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27733" r="18959" b="11278"/>
            <a:stretch>
              <a:fillRect/>
            </a:stretch>
          </p:blipFill>
          <p:spPr bwMode="auto">
            <a:xfrm>
              <a:off x="785" y="816"/>
              <a:ext cx="4172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1" name="Text Box 4">
              <a:extLst>
                <a:ext uri="{FF2B5EF4-FFF2-40B4-BE49-F238E27FC236}">
                  <a16:creationId xmlns:a16="http://schemas.microsoft.com/office/drawing/2014/main" id="{0AAC0EB0-3E5E-5316-A1A1-F099E63E62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" y="951"/>
              <a:ext cx="3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km</a:t>
              </a:r>
            </a:p>
          </p:txBody>
        </p:sp>
        <p:sp>
          <p:nvSpPr>
            <p:cNvPr id="50182" name="Text Box 5">
              <a:extLst>
                <a:ext uri="{FF2B5EF4-FFF2-40B4-BE49-F238E27FC236}">
                  <a16:creationId xmlns:a16="http://schemas.microsoft.com/office/drawing/2014/main" id="{0F9ACBDC-8A4F-8F1F-2581-E050E8BFE8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8" y="3746"/>
              <a:ext cx="4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T °C</a:t>
              </a:r>
            </a:p>
          </p:txBody>
        </p:sp>
      </p:grpSp>
      <p:sp>
        <p:nvSpPr>
          <p:cNvPr id="50178" name="Text Box 6">
            <a:extLst>
              <a:ext uri="{FF2B5EF4-FFF2-40B4-BE49-F238E27FC236}">
                <a16:creationId xmlns:a16="http://schemas.microsoft.com/office/drawing/2014/main" id="{D3C04880-50FA-7214-0370-8A532E758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1128713"/>
            <a:ext cx="5175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fusione del mantello per decompressione</a:t>
            </a:r>
          </a:p>
        </p:txBody>
      </p:sp>
      <p:pic>
        <p:nvPicPr>
          <p:cNvPr id="50179" name="Picture 7" descr="image006.gif                                                   000BD09C&#10;Amico duro                     B9CF0976:">
            <a:extLst>
              <a:ext uri="{FF2B5EF4-FFF2-40B4-BE49-F238E27FC236}">
                <a16:creationId xmlns:a16="http://schemas.microsoft.com/office/drawing/2014/main" id="{503D7F83-FD96-FD93-383E-2778E7C66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15875"/>
            <a:ext cx="3824288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crustageposter.jpg                                             000BE177&#10;Disco Duro                     BA58C793:">
            <a:extLst>
              <a:ext uri="{FF2B5EF4-FFF2-40B4-BE49-F238E27FC236}">
                <a16:creationId xmlns:a16="http://schemas.microsoft.com/office/drawing/2014/main" id="{D0440984-8A71-9F57-4070-2809B88F5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665" r="4028"/>
          <a:stretch>
            <a:fillRect/>
          </a:stretch>
        </p:blipFill>
        <p:spPr bwMode="auto">
          <a:xfrm>
            <a:off x="0" y="350838"/>
            <a:ext cx="9144000" cy="611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3780E82C-BB32-695F-4986-FA10CF382819}"/>
                  </a:ext>
                </a:extLst>
              </p14:cNvPr>
              <p14:cNvContentPartPr/>
              <p14:nvPr/>
            </p14:nvContentPartPr>
            <p14:xfrm>
              <a:off x="3654424" y="1001394"/>
              <a:ext cx="696960" cy="127656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3780E82C-BB32-695F-4986-FA10CF3828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36424" y="983394"/>
                <a:ext cx="732600" cy="131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51203" name="Gruppo 5">
            <a:extLst>
              <a:ext uri="{FF2B5EF4-FFF2-40B4-BE49-F238E27FC236}">
                <a16:creationId xmlns:a16="http://schemas.microsoft.com/office/drawing/2014/main" id="{F9037FC6-48EA-BB6A-F604-B5CC420BD7BE}"/>
              </a:ext>
            </a:extLst>
          </p:cNvPr>
          <p:cNvGrpSpPr>
            <a:grpSpLocks/>
          </p:cNvGrpSpPr>
          <p:nvPr/>
        </p:nvGrpSpPr>
        <p:grpSpPr bwMode="auto">
          <a:xfrm>
            <a:off x="4686300" y="1006475"/>
            <a:ext cx="285750" cy="711200"/>
            <a:chOff x="4685824" y="1005714"/>
            <a:chExt cx="285480" cy="711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568D1253-C1C9-20F6-0CC5-206A9A92F612}"/>
                    </a:ext>
                  </a:extLst>
                </p14:cNvPr>
                <p14:cNvContentPartPr/>
                <p14:nvPr/>
              </p14:nvContentPartPr>
              <p14:xfrm>
                <a:off x="4685824" y="1434474"/>
                <a:ext cx="360" cy="360"/>
              </p14:xfrm>
            </p:contentPart>
          </mc:Choice>
          <mc:Fallback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568D1253-C1C9-20F6-0CC5-206A9A92F61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667824" y="141647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D0BDBB09-A1D8-2A66-3B59-2455D6EB65EF}"/>
                    </a:ext>
                  </a:extLst>
                </p14:cNvPr>
                <p14:cNvContentPartPr/>
                <p14:nvPr/>
              </p14:nvContentPartPr>
              <p14:xfrm>
                <a:off x="4709944" y="1187874"/>
                <a:ext cx="261360" cy="529560"/>
              </p14:xfrm>
            </p:contentPart>
          </mc:Choice>
          <mc:Fallback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D0BDBB09-A1D8-2A66-3B59-2455D6EB65E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691944" y="1169874"/>
                  <a:ext cx="297000" cy="56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AAE59AC0-8804-58C5-CB22-1F2557180E98}"/>
                    </a:ext>
                  </a:extLst>
                </p14:cNvPr>
                <p14:cNvContentPartPr/>
                <p14:nvPr/>
              </p14:nvContentPartPr>
              <p14:xfrm>
                <a:off x="4761784" y="1005714"/>
                <a:ext cx="360" cy="360"/>
              </p14:xfrm>
            </p:contentPart>
          </mc:Choice>
          <mc:Fallback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AAE59AC0-8804-58C5-CB22-1F2557180E9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43784" y="98771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D9128042-E126-E0B7-C945-11655421B6A8}"/>
                  </a:ext>
                </a:extLst>
              </p14:cNvPr>
              <p14:cNvContentPartPr/>
              <p14:nvPr/>
            </p14:nvContentPartPr>
            <p14:xfrm>
              <a:off x="1063144" y="4165074"/>
              <a:ext cx="360" cy="360"/>
            </p14:xfrm>
          </p:contentPart>
        </mc:Choice>
        <mc:Fallback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D9128042-E126-E0B7-C945-11655421B6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5144" y="414707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72B570AA-BE62-FB65-B191-9C30E8788AB6}"/>
                  </a:ext>
                </a:extLst>
              </p14:cNvPr>
              <p14:cNvContentPartPr/>
              <p14:nvPr/>
            </p14:nvContentPartPr>
            <p14:xfrm>
              <a:off x="3847384" y="3520314"/>
              <a:ext cx="3960" cy="288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72B570AA-BE62-FB65-B191-9C30E8788AB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29384" y="3502314"/>
                <a:ext cx="3960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A6887152-F573-E89C-05C6-0048050FB0C4}"/>
                  </a:ext>
                </a:extLst>
              </p14:cNvPr>
              <p14:cNvContentPartPr/>
              <p14:nvPr/>
            </p14:nvContentPartPr>
            <p14:xfrm>
              <a:off x="2333584" y="2448954"/>
              <a:ext cx="1593360" cy="2688120"/>
            </p14:xfrm>
          </p:contentPart>
        </mc:Choice>
        <mc:Fallback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A6887152-F573-E89C-05C6-0048050FB0C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15588" y="2430954"/>
                <a:ext cx="1628992" cy="272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51207" name="Gruppo 13">
            <a:extLst>
              <a:ext uri="{FF2B5EF4-FFF2-40B4-BE49-F238E27FC236}">
                <a16:creationId xmlns:a16="http://schemas.microsoft.com/office/drawing/2014/main" id="{57653FEB-31ED-7638-0122-269FF5D92A88}"/>
              </a:ext>
            </a:extLst>
          </p:cNvPr>
          <p:cNvGrpSpPr>
            <a:grpSpLocks/>
          </p:cNvGrpSpPr>
          <p:nvPr/>
        </p:nvGrpSpPr>
        <p:grpSpPr bwMode="auto">
          <a:xfrm>
            <a:off x="2879725" y="3913188"/>
            <a:ext cx="1462088" cy="49212"/>
            <a:chOff x="2879704" y="3913434"/>
            <a:chExt cx="1462680" cy="48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32449BCA-A679-A861-F138-B82E0B410034}"/>
                    </a:ext>
                  </a:extLst>
                </p14:cNvPr>
                <p14:cNvContentPartPr/>
                <p14:nvPr/>
              </p14:nvContentPartPr>
              <p14:xfrm>
                <a:off x="2950984" y="3924954"/>
                <a:ext cx="700560" cy="19440"/>
              </p14:xfrm>
            </p:contentPart>
          </mc:Choice>
          <mc:Fallback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32449BCA-A679-A861-F138-B82E0B41003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32984" y="3906954"/>
                  <a:ext cx="7362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48660E9A-2DAE-89C4-8A44-AE17E7969DC8}"/>
                    </a:ext>
                  </a:extLst>
                </p14:cNvPr>
                <p14:cNvContentPartPr/>
                <p14:nvPr/>
              </p14:nvContentPartPr>
              <p14:xfrm>
                <a:off x="3707704" y="3932154"/>
                <a:ext cx="634680" cy="29520"/>
              </p14:xfrm>
            </p:contentPart>
          </mc:Choice>
          <mc:Fallback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48660E9A-2DAE-89C4-8A44-AE17E7969DC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89704" y="3913932"/>
                  <a:ext cx="670320" cy="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1A9D54A7-05AE-B07B-4E3F-A605D9237D6C}"/>
                    </a:ext>
                  </a:extLst>
                </p14:cNvPr>
                <p14:cNvContentPartPr/>
                <p14:nvPr/>
              </p14:nvContentPartPr>
              <p14:xfrm>
                <a:off x="2879704" y="3913434"/>
                <a:ext cx="744480" cy="23760"/>
              </p14:xfrm>
            </p:contentPart>
          </mc:Choice>
          <mc:Fallback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1A9D54A7-05AE-B07B-4E3F-A605D9237D6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861704" y="3895434"/>
                  <a:ext cx="780120" cy="5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DCB99565-D848-F1F2-4001-9F6885066E95}"/>
                  </a:ext>
                </a:extLst>
              </p14:cNvPr>
              <p14:cNvContentPartPr/>
              <p14:nvPr/>
            </p14:nvContentPartPr>
            <p14:xfrm>
              <a:off x="5919184" y="3874194"/>
              <a:ext cx="437400" cy="32400"/>
            </p14:xfrm>
          </p:contentPart>
        </mc:Choice>
        <mc:Fallback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DCB99565-D848-F1F2-4001-9F6885066E9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901184" y="3856194"/>
                <a:ext cx="47304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55A4DE08-5192-736B-D224-07F7C1DDFA69}"/>
                  </a:ext>
                </a:extLst>
              </p14:cNvPr>
              <p14:cNvContentPartPr/>
              <p14:nvPr/>
            </p14:nvContentPartPr>
            <p14:xfrm>
              <a:off x="5993344" y="1134954"/>
              <a:ext cx="7920" cy="1440"/>
            </p14:xfrm>
          </p:contentPart>
        </mc:Choice>
        <mc:Fallback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55A4DE08-5192-736B-D224-07F7C1DDFA6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975344" y="1116954"/>
                <a:ext cx="43560" cy="37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IslandNormalFaultRiftValley.jpg                                00750C1AAmico                          BD25A332:">
            <a:extLst>
              <a:ext uri="{FF2B5EF4-FFF2-40B4-BE49-F238E27FC236}">
                <a16:creationId xmlns:a16="http://schemas.microsoft.com/office/drawing/2014/main" id="{E5077A1C-076C-1935-F531-C26243EBE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t="15456" r="32" b="14702"/>
          <a:stretch>
            <a:fillRect/>
          </a:stretch>
        </p:blipFill>
        <p:spPr bwMode="auto">
          <a:xfrm rot="5400000">
            <a:off x="1181894" y="-286543"/>
            <a:ext cx="6789737" cy="74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>
            <a:extLst>
              <a:ext uri="{FF2B5EF4-FFF2-40B4-BE49-F238E27FC236}">
                <a16:creationId xmlns:a16="http://schemas.microsoft.com/office/drawing/2014/main" id="{037988CD-7203-ACE1-9282-F2916F1F6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3687" r="1666" b="3329"/>
          <a:stretch>
            <a:fillRect/>
          </a:stretch>
        </p:blipFill>
        <p:spPr bwMode="auto">
          <a:xfrm>
            <a:off x="152400" y="698500"/>
            <a:ext cx="8839200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 Box 3">
            <a:extLst>
              <a:ext uri="{FF2B5EF4-FFF2-40B4-BE49-F238E27FC236}">
                <a16:creationId xmlns:a16="http://schemas.microsoft.com/office/drawing/2014/main" id="{4A7DC528-9C95-4082-FB65-94C8D33D7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6350000"/>
            <a:ext cx="1096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Iceland</a:t>
            </a:r>
          </a:p>
        </p:txBody>
      </p:sp>
      <p:sp>
        <p:nvSpPr>
          <p:cNvPr id="53251" name="Text Box 4">
            <a:extLst>
              <a:ext uri="{FF2B5EF4-FFF2-40B4-BE49-F238E27FC236}">
                <a16:creationId xmlns:a16="http://schemas.microsoft.com/office/drawing/2014/main" id="{D10FC4B1-6F95-C99B-54A9-DE58CE00F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825" y="76200"/>
            <a:ext cx="3562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i="0"/>
              <a:t>Middle Atlantic Ridge</a:t>
            </a:r>
            <a:endParaRPr lang="it-IT" altLang="it-IT"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22" name="Picture 2">
            <a:extLst>
              <a:ext uri="{FF2B5EF4-FFF2-40B4-BE49-F238E27FC236}">
                <a16:creationId xmlns:a16="http://schemas.microsoft.com/office/drawing/2014/main" id="{32C4BA49-DD15-9007-1B2B-A416BCBBE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47825"/>
            <a:ext cx="88392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3">
            <a:extLst>
              <a:ext uri="{FF2B5EF4-FFF2-40B4-BE49-F238E27FC236}">
                <a16:creationId xmlns:a16="http://schemas.microsoft.com/office/drawing/2014/main" id="{7DCCE49C-833F-2C87-E72C-56634299D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0488"/>
            <a:ext cx="8416925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190B53A1-6902-B977-8C75-15FBA452A46C}"/>
                  </a:ext>
                </a:extLst>
              </p14:cNvPr>
              <p14:cNvContentPartPr/>
              <p14:nvPr/>
            </p14:nvContentPartPr>
            <p14:xfrm>
              <a:off x="1519283" y="1883098"/>
              <a:ext cx="639360" cy="106092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190B53A1-6902-B977-8C75-15FBA452A4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10283" y="1874098"/>
                <a:ext cx="657000" cy="10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20D8ED18-3E74-5170-A392-5044CBE6517B}"/>
                  </a:ext>
                </a:extLst>
              </p14:cNvPr>
              <p14:cNvContentPartPr/>
              <p14:nvPr/>
            </p14:nvContentPartPr>
            <p14:xfrm>
              <a:off x="4612403" y="2065258"/>
              <a:ext cx="98640" cy="129240"/>
            </p14:xfrm>
          </p:contentPart>
        </mc:Choice>
        <mc:Fallback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20D8ED18-3E74-5170-A392-5044CBE6517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03403" y="2056258"/>
                <a:ext cx="11628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76E4B912-3288-735A-6DB2-88DA540D9E17}"/>
                  </a:ext>
                </a:extLst>
              </p14:cNvPr>
              <p14:cNvContentPartPr/>
              <p14:nvPr/>
            </p14:nvContentPartPr>
            <p14:xfrm>
              <a:off x="5487203" y="2764018"/>
              <a:ext cx="360" cy="360"/>
            </p14:xfrm>
          </p:contentPart>
        </mc:Choice>
        <mc:Fallback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76E4B912-3288-735A-6DB2-88DA540D9E1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78203" y="275501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>
            <a:extLst>
              <a:ext uri="{FF2B5EF4-FFF2-40B4-BE49-F238E27FC236}">
                <a16:creationId xmlns:a16="http://schemas.microsoft.com/office/drawing/2014/main" id="{CB505B6D-44E5-32EC-C5A9-E869EFFE3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74938"/>
            <a:ext cx="838200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3">
            <a:extLst>
              <a:ext uri="{FF2B5EF4-FFF2-40B4-BE49-F238E27FC236}">
                <a16:creationId xmlns:a16="http://schemas.microsoft.com/office/drawing/2014/main" id="{2743595F-64DC-16BA-1AF6-29AD71007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0"/>
            <a:ext cx="411480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4">
            <a:extLst>
              <a:ext uri="{FF2B5EF4-FFF2-40B4-BE49-F238E27FC236}">
                <a16:creationId xmlns:a16="http://schemas.microsoft.com/office/drawing/2014/main" id="{87F2BECD-B72D-5E7D-BFEF-F9C790E64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40263"/>
            <a:ext cx="4730750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5">
            <a:extLst>
              <a:ext uri="{FF2B5EF4-FFF2-40B4-BE49-F238E27FC236}">
                <a16:creationId xmlns:a16="http://schemas.microsoft.com/office/drawing/2014/main" id="{AE892520-9EF7-9C6A-3876-34858F393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495800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>
            <a:extLst>
              <a:ext uri="{FF2B5EF4-FFF2-40B4-BE49-F238E27FC236}">
                <a16:creationId xmlns:a16="http://schemas.microsoft.com/office/drawing/2014/main" id="{69B3BCFC-A25F-A1A0-1E9A-1DF281B4C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81000"/>
            <a:ext cx="407828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3">
            <a:extLst>
              <a:ext uri="{FF2B5EF4-FFF2-40B4-BE49-F238E27FC236}">
                <a16:creationId xmlns:a16="http://schemas.microsoft.com/office/drawing/2014/main" id="{3A575369-181A-89AB-5A32-F446040F9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381000"/>
            <a:ext cx="36353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4">
            <a:extLst>
              <a:ext uri="{FF2B5EF4-FFF2-40B4-BE49-F238E27FC236}">
                <a16:creationId xmlns:a16="http://schemas.microsoft.com/office/drawing/2014/main" id="{7FD4782A-2472-9AAF-C65A-FF893AF87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0"/>
            <a:ext cx="4233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0">
                <a:latin typeface="Times" charset="0"/>
              </a:rPr>
              <a:t>BATHYMETRY vs DISTANCE</a:t>
            </a:r>
          </a:p>
        </p:txBody>
      </p:sp>
      <p:pic>
        <p:nvPicPr>
          <p:cNvPr id="57348" name="Picture 5">
            <a:extLst>
              <a:ext uri="{FF2B5EF4-FFF2-40B4-BE49-F238E27FC236}">
                <a16:creationId xmlns:a16="http://schemas.microsoft.com/office/drawing/2014/main" id="{3ACEE7FE-0739-32D3-D3EC-A88A78838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>
            <a:extLst>
              <a:ext uri="{FF2B5EF4-FFF2-40B4-BE49-F238E27FC236}">
                <a16:creationId xmlns:a16="http://schemas.microsoft.com/office/drawing/2014/main" id="{29F4CE59-B600-72B0-BC5E-CC2A67982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381000"/>
            <a:ext cx="152241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>
            <a:extLst>
              <a:ext uri="{FF2B5EF4-FFF2-40B4-BE49-F238E27FC236}">
                <a16:creationId xmlns:a16="http://schemas.microsoft.com/office/drawing/2014/main" id="{AE20F950-FF47-96E5-60C1-EE4764D24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381000"/>
            <a:ext cx="1538287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>
            <a:extLst>
              <a:ext uri="{FF2B5EF4-FFF2-40B4-BE49-F238E27FC236}">
                <a16:creationId xmlns:a16="http://schemas.microsoft.com/office/drawing/2014/main" id="{5DA53496-A974-0038-F744-0AEE8D741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381000"/>
            <a:ext cx="17462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5">
            <a:extLst>
              <a:ext uri="{FF2B5EF4-FFF2-40B4-BE49-F238E27FC236}">
                <a16:creationId xmlns:a16="http://schemas.microsoft.com/office/drawing/2014/main" id="{0741FEAB-22EE-88D1-92FA-BAAFD023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17430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 Box 6">
            <a:extLst>
              <a:ext uri="{FF2B5EF4-FFF2-40B4-BE49-F238E27FC236}">
                <a16:creationId xmlns:a16="http://schemas.microsoft.com/office/drawing/2014/main" id="{ABABCC66-9E63-F14E-346C-CB5D428D8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0"/>
            <a:ext cx="555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0">
                <a:latin typeface="Times" charset="0"/>
              </a:rPr>
              <a:t>BATHYMETRY vs AGE SQUARE ROOT</a:t>
            </a:r>
          </a:p>
        </p:txBody>
      </p:sp>
      <p:pic>
        <p:nvPicPr>
          <p:cNvPr id="58374" name="Picture 7">
            <a:extLst>
              <a:ext uri="{FF2B5EF4-FFF2-40B4-BE49-F238E27FC236}">
                <a16:creationId xmlns:a16="http://schemas.microsoft.com/office/drawing/2014/main" id="{D8ED576B-FDDB-7827-633F-168BFEAC6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RedSea.profiles.gif                                            00000014&#10;Amico duro                     B9CF0976:">
            <a:extLst>
              <a:ext uri="{FF2B5EF4-FFF2-40B4-BE49-F238E27FC236}">
                <a16:creationId xmlns:a16="http://schemas.microsoft.com/office/drawing/2014/main" id="{5D0D958A-944C-2A53-C781-1C93EC7AF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2643188"/>
            <a:ext cx="4287838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3" descr="redseatopo11.gif                                               00000014&#10;Amico duro                     B9CF0976:">
            <a:extLst>
              <a:ext uri="{FF2B5EF4-FFF2-40B4-BE49-F238E27FC236}">
                <a16:creationId xmlns:a16="http://schemas.microsoft.com/office/drawing/2014/main" id="{2D34BED4-A6D5-9F12-E2AF-FDA652B41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735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5" name="Group 4">
            <a:extLst>
              <a:ext uri="{FF2B5EF4-FFF2-40B4-BE49-F238E27FC236}">
                <a16:creationId xmlns:a16="http://schemas.microsoft.com/office/drawing/2014/main" id="{709B3323-84B3-548B-B466-E45996743F79}"/>
              </a:ext>
            </a:extLst>
          </p:cNvPr>
          <p:cNvGrpSpPr>
            <a:grpSpLocks/>
          </p:cNvGrpSpPr>
          <p:nvPr/>
        </p:nvGrpSpPr>
        <p:grpSpPr bwMode="auto">
          <a:xfrm>
            <a:off x="0" y="136525"/>
            <a:ext cx="3810000" cy="3444875"/>
            <a:chOff x="0" y="86"/>
            <a:chExt cx="2400" cy="2170"/>
          </a:xfrm>
        </p:grpSpPr>
        <p:grpSp>
          <p:nvGrpSpPr>
            <p:cNvPr id="59397" name="Group 5">
              <a:extLst>
                <a:ext uri="{FF2B5EF4-FFF2-40B4-BE49-F238E27FC236}">
                  <a16:creationId xmlns:a16="http://schemas.microsoft.com/office/drawing/2014/main" id="{95FD1947-E3A4-0E71-CF71-DDB2F49F1C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36"/>
              <a:ext cx="2400" cy="1920"/>
              <a:chOff x="0" y="336"/>
              <a:chExt cx="2400" cy="1920"/>
            </a:xfrm>
          </p:grpSpPr>
          <p:sp>
            <p:nvSpPr>
              <p:cNvPr id="59400" name="Line 6">
                <a:extLst>
                  <a:ext uri="{FF2B5EF4-FFF2-40B4-BE49-F238E27FC236}">
                    <a16:creationId xmlns:a16="http://schemas.microsoft.com/office/drawing/2014/main" id="{5A54594C-31BC-3202-F845-61910BACC9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0" y="336"/>
                <a:ext cx="2016" cy="1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9401" name="Line 7">
                <a:extLst>
                  <a:ext uri="{FF2B5EF4-FFF2-40B4-BE49-F238E27FC236}">
                    <a16:creationId xmlns:a16="http://schemas.microsoft.com/office/drawing/2014/main" id="{D0EAF03A-D075-B08D-4CFF-151FAF2358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" y="864"/>
                <a:ext cx="2160" cy="13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59398" name="Text Box 8">
              <a:extLst>
                <a:ext uri="{FF2B5EF4-FFF2-40B4-BE49-F238E27FC236}">
                  <a16:creationId xmlns:a16="http://schemas.microsoft.com/office/drawing/2014/main" id="{0684FDBA-050C-4B90-F4D8-9C5A03889E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8" y="86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0">
                  <a:latin typeface="Times" charset="0"/>
                </a:rPr>
                <a:t>17</a:t>
              </a:r>
            </a:p>
          </p:txBody>
        </p:sp>
        <p:sp>
          <p:nvSpPr>
            <p:cNvPr id="59399" name="Text Box 9">
              <a:extLst>
                <a:ext uri="{FF2B5EF4-FFF2-40B4-BE49-F238E27FC236}">
                  <a16:creationId xmlns:a16="http://schemas.microsoft.com/office/drawing/2014/main" id="{801D7F0D-1C8C-3388-65E1-BC677E656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672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0">
                  <a:latin typeface="Times" charset="0"/>
                </a:rPr>
                <a:t>18</a:t>
              </a:r>
            </a:p>
          </p:txBody>
        </p:sp>
      </p:grpSp>
      <p:pic>
        <p:nvPicPr>
          <p:cNvPr id="1519626" name="Picture 10">
            <a:extLst>
              <a:ext uri="{FF2B5EF4-FFF2-40B4-BE49-F238E27FC236}">
                <a16:creationId xmlns:a16="http://schemas.microsoft.com/office/drawing/2014/main" id="{C188D66C-59C6-67EE-7977-5514B894C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E9E0249D-7BF0-BB33-4F46-A3DE396E7E98}"/>
                  </a:ext>
                </a:extLst>
              </p14:cNvPr>
              <p14:cNvContentPartPr/>
              <p14:nvPr/>
            </p14:nvContentPartPr>
            <p14:xfrm>
              <a:off x="1205533" y="1254474"/>
              <a:ext cx="5616360" cy="15948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E9E0249D-7BF0-BB33-4F46-A3DE396E7E9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7534" y="1236474"/>
                <a:ext cx="5651998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12272749-1F2D-4DD9-30BE-05913E103424}"/>
                  </a:ext>
                </a:extLst>
              </p14:cNvPr>
              <p14:cNvContentPartPr/>
              <p14:nvPr/>
            </p14:nvContentPartPr>
            <p14:xfrm>
              <a:off x="1365733" y="2709234"/>
              <a:ext cx="5148000" cy="19512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12272749-1F2D-4DD9-30BE-05913E10342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7733" y="2691234"/>
                <a:ext cx="5183640" cy="230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459" name="Gruppo 9">
            <a:extLst>
              <a:ext uri="{FF2B5EF4-FFF2-40B4-BE49-F238E27FC236}">
                <a16:creationId xmlns:a16="http://schemas.microsoft.com/office/drawing/2014/main" id="{DD0131EC-045B-90C4-FC14-0E45963C47D0}"/>
              </a:ext>
            </a:extLst>
          </p:cNvPr>
          <p:cNvGrpSpPr>
            <a:grpSpLocks/>
          </p:cNvGrpSpPr>
          <p:nvPr/>
        </p:nvGrpSpPr>
        <p:grpSpPr bwMode="auto">
          <a:xfrm>
            <a:off x="1308100" y="1428750"/>
            <a:ext cx="5583238" cy="407988"/>
            <a:chOff x="1307413" y="1427994"/>
            <a:chExt cx="5584680" cy="408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BD206599-03BC-9195-59AB-B8BC12C4B33D}"/>
                    </a:ext>
                  </a:extLst>
                </p14:cNvPr>
                <p14:cNvContentPartPr/>
                <p14:nvPr/>
              </p14:nvContentPartPr>
              <p14:xfrm>
                <a:off x="1307413" y="1630674"/>
                <a:ext cx="5584680" cy="206280"/>
              </p14:xfrm>
            </p:contentPart>
          </mc:Choice>
          <mc:Fallback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BD206599-03BC-9195-59AB-B8BC12C4B33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89413" y="1612674"/>
                  <a:ext cx="562032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A6B22B6F-02B5-E636-1B34-F39AD15BB26A}"/>
                    </a:ext>
                  </a:extLst>
                </p14:cNvPr>
                <p14:cNvContentPartPr/>
                <p14:nvPr/>
              </p14:nvContentPartPr>
              <p14:xfrm>
                <a:off x="6158413" y="1427994"/>
                <a:ext cx="202320" cy="126720"/>
              </p14:xfrm>
            </p:contentPart>
          </mc:Choice>
          <mc:Fallback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A6B22B6F-02B5-E636-1B34-F39AD15BB26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40413" y="1410045"/>
                  <a:ext cx="237960" cy="16225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60" name="Gruppo 8">
            <a:extLst>
              <a:ext uri="{FF2B5EF4-FFF2-40B4-BE49-F238E27FC236}">
                <a16:creationId xmlns:a16="http://schemas.microsoft.com/office/drawing/2014/main" id="{8991287C-E0AD-7263-FD8D-D7D5873EDAEE}"/>
              </a:ext>
            </a:extLst>
          </p:cNvPr>
          <p:cNvGrpSpPr>
            <a:grpSpLocks/>
          </p:cNvGrpSpPr>
          <p:nvPr/>
        </p:nvGrpSpPr>
        <p:grpSpPr bwMode="auto">
          <a:xfrm>
            <a:off x="5864225" y="1979613"/>
            <a:ext cx="838200" cy="369887"/>
            <a:chOff x="5863573" y="1979154"/>
            <a:chExt cx="838800" cy="370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854EC7E4-F660-7A62-B053-8C30795C4F69}"/>
                    </a:ext>
                  </a:extLst>
                </p14:cNvPr>
                <p14:cNvContentPartPr/>
                <p14:nvPr/>
              </p14:nvContentPartPr>
              <p14:xfrm>
                <a:off x="5863573" y="2007954"/>
                <a:ext cx="280440" cy="341280"/>
              </p14:xfrm>
            </p:contentPart>
          </mc:Choice>
          <mc:Fallback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854EC7E4-F660-7A62-B053-8C30795C4F6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845573" y="1989954"/>
                  <a:ext cx="31608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6ECCCAFB-4F1D-77BE-5354-9FF7A74C2871}"/>
                    </a:ext>
                  </a:extLst>
                </p14:cNvPr>
                <p14:cNvContentPartPr/>
                <p14:nvPr/>
              </p14:nvContentPartPr>
              <p14:xfrm>
                <a:off x="6234373" y="2057994"/>
                <a:ext cx="59760" cy="234360"/>
              </p14:xfrm>
            </p:contentPart>
          </mc:Choice>
          <mc:Fallback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6ECCCAFB-4F1D-77BE-5354-9FF7A74C287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16373" y="2039994"/>
                  <a:ext cx="9540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B63A01F3-78D9-F052-D4D7-EC42206928CF}"/>
                    </a:ext>
                  </a:extLst>
                </p14:cNvPr>
                <p14:cNvContentPartPr/>
                <p14:nvPr/>
              </p14:nvContentPartPr>
              <p14:xfrm>
                <a:off x="6437413" y="1979154"/>
                <a:ext cx="264960" cy="272880"/>
              </p14:xfrm>
            </p:contentPart>
          </mc:Choice>
          <mc:Fallback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B63A01F3-78D9-F052-D4D7-EC42206928C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419413" y="1961154"/>
                  <a:ext cx="300600" cy="30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61" name="Gruppo 12">
            <a:extLst>
              <a:ext uri="{FF2B5EF4-FFF2-40B4-BE49-F238E27FC236}">
                <a16:creationId xmlns:a16="http://schemas.microsoft.com/office/drawing/2014/main" id="{EBF41B61-C7D2-219D-97EB-6CDE58BB63C4}"/>
              </a:ext>
            </a:extLst>
          </p:cNvPr>
          <p:cNvGrpSpPr>
            <a:grpSpLocks/>
          </p:cNvGrpSpPr>
          <p:nvPr/>
        </p:nvGrpSpPr>
        <p:grpSpPr bwMode="auto">
          <a:xfrm>
            <a:off x="7199313" y="1825625"/>
            <a:ext cx="568325" cy="331788"/>
            <a:chOff x="7199173" y="1825074"/>
            <a:chExt cx="569160" cy="331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BE4CB3DE-AE8F-592E-77EB-CA2E2A301C6D}"/>
                    </a:ext>
                  </a:extLst>
                </p14:cNvPr>
                <p14:cNvContentPartPr/>
                <p14:nvPr/>
              </p14:nvContentPartPr>
              <p14:xfrm>
                <a:off x="7199173" y="1919034"/>
                <a:ext cx="387000" cy="15120"/>
              </p14:xfrm>
            </p:contentPart>
          </mc:Choice>
          <mc:Fallback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BE4CB3DE-AE8F-592E-77EB-CA2E2A301C6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181173" y="1900595"/>
                  <a:ext cx="422640" cy="516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78259AB9-C815-F188-EAD7-1BB4F39E11D5}"/>
                    </a:ext>
                  </a:extLst>
                </p14:cNvPr>
                <p14:cNvContentPartPr/>
                <p14:nvPr/>
              </p14:nvContentPartPr>
              <p14:xfrm>
                <a:off x="7330573" y="1825074"/>
                <a:ext cx="437760" cy="331920"/>
              </p14:xfrm>
            </p:contentPart>
          </mc:Choice>
          <mc:Fallback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78259AB9-C815-F188-EAD7-1BB4F39E11D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312573" y="1807074"/>
                  <a:ext cx="473400" cy="36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62" name="Gruppo 15">
            <a:extLst>
              <a:ext uri="{FF2B5EF4-FFF2-40B4-BE49-F238E27FC236}">
                <a16:creationId xmlns:a16="http://schemas.microsoft.com/office/drawing/2014/main" id="{1A315BA3-EC2B-5CD8-E764-FC1EAB20FB1A}"/>
              </a:ext>
            </a:extLst>
          </p:cNvPr>
          <p:cNvGrpSpPr>
            <a:grpSpLocks/>
          </p:cNvGrpSpPr>
          <p:nvPr/>
        </p:nvGrpSpPr>
        <p:grpSpPr bwMode="auto">
          <a:xfrm>
            <a:off x="608013" y="2027238"/>
            <a:ext cx="738187" cy="184150"/>
            <a:chOff x="607573" y="2026674"/>
            <a:chExt cx="738000" cy="183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603E61E8-825E-3E75-FA58-9644BD8991A8}"/>
                    </a:ext>
                  </a:extLst>
                </p14:cNvPr>
                <p14:cNvContentPartPr/>
                <p14:nvPr/>
              </p14:nvContentPartPr>
              <p14:xfrm>
                <a:off x="743653" y="2117034"/>
                <a:ext cx="601920" cy="13680"/>
              </p14:xfrm>
            </p:contentPart>
          </mc:Choice>
          <mc:Fallback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603E61E8-825E-3E75-FA58-9644BD8991A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25653" y="2099034"/>
                  <a:ext cx="6375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1FA98830-FFEC-DFD2-B317-BF99E89186E7}"/>
                    </a:ext>
                  </a:extLst>
                </p14:cNvPr>
                <p14:cNvContentPartPr/>
                <p14:nvPr/>
              </p14:nvContentPartPr>
              <p14:xfrm>
                <a:off x="607573" y="2026674"/>
                <a:ext cx="227160" cy="183960"/>
              </p14:xfrm>
            </p:contentPart>
          </mc:Choice>
          <mc:Fallback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1FA98830-FFEC-DFD2-B317-BF99E89186E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89573" y="2008674"/>
                  <a:ext cx="262800" cy="21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63" name="Gruppo 32">
            <a:extLst>
              <a:ext uri="{FF2B5EF4-FFF2-40B4-BE49-F238E27FC236}">
                <a16:creationId xmlns:a16="http://schemas.microsoft.com/office/drawing/2014/main" id="{17C702C4-712A-2A83-B8B4-6D6052F1C5EE}"/>
              </a:ext>
            </a:extLst>
          </p:cNvPr>
          <p:cNvGrpSpPr>
            <a:grpSpLocks/>
          </p:cNvGrpSpPr>
          <p:nvPr/>
        </p:nvGrpSpPr>
        <p:grpSpPr bwMode="auto">
          <a:xfrm>
            <a:off x="3373438" y="1860550"/>
            <a:ext cx="722312" cy="560388"/>
            <a:chOff x="3373093" y="1860354"/>
            <a:chExt cx="723240" cy="560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427355A5-5526-D81B-55C4-37CBF14D707F}"/>
                    </a:ext>
                  </a:extLst>
                </p14:cNvPr>
                <p14:cNvContentPartPr/>
                <p14:nvPr/>
              </p14:nvContentPartPr>
              <p14:xfrm>
                <a:off x="3373093" y="1860354"/>
                <a:ext cx="155520" cy="182160"/>
              </p14:xfrm>
            </p:contentPart>
          </mc:Choice>
          <mc:Fallback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427355A5-5526-D81B-55C4-37CBF14D707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355093" y="1842354"/>
                  <a:ext cx="19116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CED89226-8327-A708-641C-CE6B7F1A3D38}"/>
                    </a:ext>
                  </a:extLst>
                </p14:cNvPr>
                <p14:cNvContentPartPr/>
                <p14:nvPr/>
              </p14:nvContentPartPr>
              <p14:xfrm>
                <a:off x="3608533" y="2131074"/>
                <a:ext cx="360" cy="360"/>
              </p14:xfrm>
            </p:contentPart>
          </mc:Choice>
          <mc:Fallback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CED89226-8327-A708-641C-CE6B7F1A3D3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590533" y="211307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25E209BC-786A-DC70-9F7C-AE6F3E7E012A}"/>
                    </a:ext>
                  </a:extLst>
                </p14:cNvPr>
                <p14:cNvContentPartPr/>
                <p14:nvPr/>
              </p14:nvContentPartPr>
              <p14:xfrm>
                <a:off x="3639133" y="2158434"/>
                <a:ext cx="36000" cy="22680"/>
              </p14:xfrm>
            </p:contentPart>
          </mc:Choice>
          <mc:Fallback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25E209BC-786A-DC70-9F7C-AE6F3E7E012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621311" y="2140144"/>
                  <a:ext cx="71287" cy="588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4E208B97-E50E-1EFD-ECBB-FD4E5EE2D571}"/>
                    </a:ext>
                  </a:extLst>
                </p14:cNvPr>
                <p14:cNvContentPartPr/>
                <p14:nvPr/>
              </p14:nvContentPartPr>
              <p14:xfrm>
                <a:off x="3804373" y="2268594"/>
                <a:ext cx="20160" cy="11520"/>
              </p14:xfrm>
            </p:contentPart>
          </mc:Choice>
          <mc:Fallback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4E208B97-E50E-1EFD-ECBB-FD4E5EE2D57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786373" y="2250594"/>
                  <a:ext cx="558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10584D66-6FAF-0805-BD40-3D4C13D3774C}"/>
                    </a:ext>
                  </a:extLst>
                </p14:cNvPr>
                <p14:cNvContentPartPr/>
                <p14:nvPr/>
              </p14:nvContentPartPr>
              <p14:xfrm>
                <a:off x="3862333" y="2303154"/>
                <a:ext cx="57960" cy="36000"/>
              </p14:xfrm>
            </p:contentPart>
          </mc:Choice>
          <mc:Fallback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10584D66-6FAF-0805-BD40-3D4C13D3774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844333" y="2284972"/>
                  <a:ext cx="936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A0F6B23A-8458-73B8-F12A-A6899632531F}"/>
                    </a:ext>
                  </a:extLst>
                </p14:cNvPr>
                <p14:cNvContentPartPr/>
                <p14:nvPr/>
              </p14:nvContentPartPr>
              <p14:xfrm>
                <a:off x="4001653" y="2369754"/>
                <a:ext cx="5400" cy="5400"/>
              </p14:xfrm>
            </p:contentPart>
          </mc:Choice>
          <mc:Fallback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A0F6B23A-8458-73B8-F12A-A6899632531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983653" y="2351754"/>
                  <a:ext cx="410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C898815C-7490-B068-3C18-90284CA3E50F}"/>
                    </a:ext>
                  </a:extLst>
                </p14:cNvPr>
                <p14:cNvContentPartPr/>
                <p14:nvPr/>
              </p14:nvContentPartPr>
              <p14:xfrm>
                <a:off x="4093453" y="2416554"/>
                <a:ext cx="2880" cy="3960"/>
              </p14:xfrm>
            </p:contentPart>
          </mc:Choice>
          <mc:Fallback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C898815C-7490-B068-3C18-90284CA3E50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075453" y="2398554"/>
                  <a:ext cx="38520" cy="39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1F4E0103-6C74-0E53-9427-BDA5302C214A}"/>
                  </a:ext>
                </a:extLst>
              </p14:cNvPr>
              <p14:cNvContentPartPr/>
              <p14:nvPr/>
            </p14:nvContentPartPr>
            <p14:xfrm>
              <a:off x="4314493" y="2560554"/>
              <a:ext cx="360" cy="360"/>
            </p14:xfrm>
          </p:contentPart>
        </mc:Choice>
        <mc:Fallback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1F4E0103-6C74-0E53-9427-BDA5302C214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296493" y="254255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EBEF2269-F45C-56C6-4C2A-D6C36A87A6E7}"/>
                  </a:ext>
                </a:extLst>
              </p14:cNvPr>
              <p14:cNvContentPartPr/>
              <p14:nvPr/>
            </p14:nvContentPartPr>
            <p14:xfrm>
              <a:off x="1163773" y="4010634"/>
              <a:ext cx="360" cy="360"/>
            </p14:xfrm>
          </p:contentPart>
        </mc:Choice>
        <mc:Fallback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EBEF2269-F45C-56C6-4C2A-D6C36A87A6E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45773" y="399263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38467E90-FEAF-54DC-FD35-DF26D439961E}"/>
                  </a:ext>
                </a:extLst>
              </p14:cNvPr>
              <p14:cNvContentPartPr/>
              <p14:nvPr/>
            </p14:nvContentPartPr>
            <p14:xfrm>
              <a:off x="1113733" y="4023594"/>
              <a:ext cx="161280" cy="5400"/>
            </p14:xfrm>
          </p:contentPart>
        </mc:Choice>
        <mc:Fallback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38467E90-FEAF-54DC-FD35-DF26D439961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095733" y="4005594"/>
                <a:ext cx="19692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A151FD7D-6592-3D02-287E-7D4AFFA86A7D}"/>
                  </a:ext>
                </a:extLst>
              </p14:cNvPr>
              <p14:cNvContentPartPr/>
              <p14:nvPr/>
            </p14:nvContentPartPr>
            <p14:xfrm>
              <a:off x="2535373" y="1387674"/>
              <a:ext cx="360" cy="360"/>
            </p14:xfrm>
          </p:contentPart>
        </mc:Choice>
        <mc:Fallback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A151FD7D-6592-3D02-287E-7D4AFFA86A7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17373" y="136967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1BC9F1D8-A801-86BF-8C6F-A408486DB115}"/>
                  </a:ext>
                </a:extLst>
              </p14:cNvPr>
              <p14:cNvContentPartPr/>
              <p14:nvPr/>
            </p14:nvContentPartPr>
            <p14:xfrm>
              <a:off x="2500813" y="1188234"/>
              <a:ext cx="2094480" cy="191160"/>
            </p14:xfrm>
          </p:contentPart>
        </mc:Choice>
        <mc:Fallback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1BC9F1D8-A801-86BF-8C6F-A408486DB11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482816" y="1170234"/>
                <a:ext cx="2130114" cy="22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469" name="Gruppo 56">
            <a:extLst>
              <a:ext uri="{FF2B5EF4-FFF2-40B4-BE49-F238E27FC236}">
                <a16:creationId xmlns:a16="http://schemas.microsoft.com/office/drawing/2014/main" id="{4F09D1A3-0713-596D-F8D0-A2276109D99D}"/>
              </a:ext>
            </a:extLst>
          </p:cNvPr>
          <p:cNvGrpSpPr>
            <a:grpSpLocks/>
          </p:cNvGrpSpPr>
          <p:nvPr/>
        </p:nvGrpSpPr>
        <p:grpSpPr bwMode="auto">
          <a:xfrm>
            <a:off x="3509963" y="744538"/>
            <a:ext cx="215900" cy="317500"/>
            <a:chOff x="3510253" y="743994"/>
            <a:chExt cx="214920" cy="317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47EFA828-705C-8C81-3A4C-7A84AAF6CFEF}"/>
                    </a:ext>
                  </a:extLst>
                </p14:cNvPr>
                <p14:cNvContentPartPr/>
                <p14:nvPr/>
              </p14:nvContentPartPr>
              <p14:xfrm>
                <a:off x="3564973" y="743994"/>
                <a:ext cx="73080" cy="276840"/>
              </p14:xfrm>
            </p:contentPart>
          </mc:Choice>
          <mc:Fallback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47EFA828-705C-8C81-3A4C-7A84AAF6CFE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546973" y="725971"/>
                  <a:ext cx="108720" cy="3125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959120AC-6C1C-4E4B-01F4-BF010E6A5A48}"/>
                    </a:ext>
                  </a:extLst>
                </p14:cNvPr>
                <p14:cNvContentPartPr/>
                <p14:nvPr/>
              </p14:nvContentPartPr>
              <p14:xfrm>
                <a:off x="3510253" y="890514"/>
                <a:ext cx="214920" cy="171360"/>
              </p14:xfrm>
            </p:contentPart>
          </mc:Choice>
          <mc:Fallback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959120AC-6C1C-4E4B-01F4-BF010E6A5A4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492253" y="872514"/>
                  <a:ext cx="250560" cy="20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65" name="Input penna 64">
                <a:extLst>
                  <a:ext uri="{FF2B5EF4-FFF2-40B4-BE49-F238E27FC236}">
                    <a16:creationId xmlns:a16="http://schemas.microsoft.com/office/drawing/2014/main" id="{C4BBF930-0019-9859-1A7C-723CE987CB59}"/>
                  </a:ext>
                </a:extLst>
              </p14:cNvPr>
              <p14:cNvContentPartPr/>
              <p14:nvPr/>
            </p14:nvContentPartPr>
            <p14:xfrm>
              <a:off x="3161413" y="3929634"/>
              <a:ext cx="1030680" cy="23760"/>
            </p14:xfrm>
          </p:contentPart>
        </mc:Choice>
        <mc:Fallback>
          <p:pic>
            <p:nvPicPr>
              <p:cNvPr id="65" name="Input penna 64">
                <a:extLst>
                  <a:ext uri="{FF2B5EF4-FFF2-40B4-BE49-F238E27FC236}">
                    <a16:creationId xmlns:a16="http://schemas.microsoft.com/office/drawing/2014/main" id="{C4BBF930-0019-9859-1A7C-723CE987CB5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143413" y="3911634"/>
                <a:ext cx="1066320" cy="5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471" name="Gruppo 78">
            <a:extLst>
              <a:ext uri="{FF2B5EF4-FFF2-40B4-BE49-F238E27FC236}">
                <a16:creationId xmlns:a16="http://schemas.microsoft.com/office/drawing/2014/main" id="{C46415DB-71B7-8FFD-9D9D-D97CFC111E01}"/>
              </a:ext>
            </a:extLst>
          </p:cNvPr>
          <p:cNvGrpSpPr>
            <a:grpSpLocks/>
          </p:cNvGrpSpPr>
          <p:nvPr/>
        </p:nvGrpSpPr>
        <p:grpSpPr bwMode="auto">
          <a:xfrm>
            <a:off x="2178050" y="1222375"/>
            <a:ext cx="3011488" cy="509588"/>
            <a:chOff x="2177533" y="1221714"/>
            <a:chExt cx="3011760" cy="509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A6A05D8D-004C-914F-9B36-64CFC737DB15}"/>
                    </a:ext>
                  </a:extLst>
                </p14:cNvPr>
                <p14:cNvContentPartPr/>
                <p14:nvPr/>
              </p14:nvContentPartPr>
              <p14:xfrm>
                <a:off x="3005173" y="1390554"/>
                <a:ext cx="140760" cy="175320"/>
              </p14:xfrm>
            </p:contentPart>
          </mc:Choice>
          <mc:Fallback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A6A05D8D-004C-914F-9B36-64CFC737DB1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987173" y="1372554"/>
                  <a:ext cx="1764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033CAD50-3DEE-2946-3021-0721846E9798}"/>
                    </a:ext>
                  </a:extLst>
                </p14:cNvPr>
                <p14:cNvContentPartPr/>
                <p14:nvPr/>
              </p14:nvContentPartPr>
              <p14:xfrm>
                <a:off x="4181293" y="1373994"/>
                <a:ext cx="148680" cy="170640"/>
              </p14:xfrm>
            </p:contentPart>
          </mc:Choice>
          <mc:Fallback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033CAD50-3DEE-2946-3021-0721846E979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163293" y="1355994"/>
                  <a:ext cx="18432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F229B69C-F652-64AA-D357-90F0A280ABF9}"/>
                    </a:ext>
                  </a:extLst>
                </p14:cNvPr>
                <p14:cNvContentPartPr/>
                <p14:nvPr/>
              </p14:nvContentPartPr>
              <p14:xfrm>
                <a:off x="3202453" y="1625274"/>
                <a:ext cx="78120" cy="106200"/>
              </p14:xfrm>
            </p:contentPart>
          </mc:Choice>
          <mc:Fallback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F229B69C-F652-64AA-D357-90F0A280ABF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184453" y="1607274"/>
                  <a:ext cx="1137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B331E466-95FE-ED34-0220-883315D2624F}"/>
                    </a:ext>
                  </a:extLst>
                </p14:cNvPr>
                <p14:cNvContentPartPr/>
                <p14:nvPr/>
              </p14:nvContentPartPr>
              <p14:xfrm>
                <a:off x="4029733" y="1652994"/>
                <a:ext cx="17640" cy="17640"/>
              </p14:xfrm>
            </p:contentPart>
          </mc:Choice>
          <mc:Fallback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B331E466-95FE-ED34-0220-883315D2624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011733" y="1634994"/>
                  <a:ext cx="532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3E293606-631E-436A-C1B6-3EFA43AB7585}"/>
                    </a:ext>
                  </a:extLst>
                </p14:cNvPr>
                <p14:cNvContentPartPr/>
                <p14:nvPr/>
              </p14:nvContentPartPr>
              <p14:xfrm>
                <a:off x="3698893" y="1230354"/>
                <a:ext cx="31680" cy="59040"/>
              </p14:xfrm>
            </p:contentPart>
          </mc:Choice>
          <mc:Fallback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3E293606-631E-436A-C1B6-3EFA43AB758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680893" y="1212244"/>
                  <a:ext cx="67320" cy="948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54C2340F-D2E9-B53E-9C0E-B29F78A234E7}"/>
                    </a:ext>
                  </a:extLst>
                </p14:cNvPr>
                <p14:cNvContentPartPr/>
                <p14:nvPr/>
              </p14:nvContentPartPr>
              <p14:xfrm>
                <a:off x="3949453" y="1221714"/>
                <a:ext cx="14400" cy="65160"/>
              </p14:xfrm>
            </p:contentPart>
          </mc:Choice>
          <mc:Fallback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54C2340F-D2E9-B53E-9C0E-B29F78A234E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931453" y="1203714"/>
                  <a:ext cx="5004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3EDB0707-E997-567B-61F7-885AE47A407A}"/>
                    </a:ext>
                  </a:extLst>
                </p14:cNvPr>
                <p14:cNvContentPartPr/>
                <p14:nvPr/>
              </p14:nvContentPartPr>
              <p14:xfrm>
                <a:off x="4110733" y="1233954"/>
                <a:ext cx="14040" cy="45720"/>
              </p14:xfrm>
            </p:contentPart>
          </mc:Choice>
          <mc:Fallback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3EDB0707-E997-567B-61F7-885AE47A407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092733" y="1215954"/>
                  <a:ext cx="4968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64A6278F-4E0C-73DF-EEF6-5E8E551162E0}"/>
                    </a:ext>
                  </a:extLst>
                </p14:cNvPr>
                <p14:cNvContentPartPr/>
                <p14:nvPr/>
              </p14:nvContentPartPr>
              <p14:xfrm>
                <a:off x="4231693" y="1264194"/>
                <a:ext cx="1440" cy="12600"/>
              </p14:xfrm>
            </p:contentPart>
          </mc:Choice>
          <mc:Fallback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64A6278F-4E0C-73DF-EEF6-5E8E551162E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217293" y="1246194"/>
                  <a:ext cx="29952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D8A00127-4B3E-58A2-83A5-2D6BE2B5EC21}"/>
                    </a:ext>
                  </a:extLst>
                </p14:cNvPr>
                <p14:cNvContentPartPr/>
                <p14:nvPr/>
              </p14:nvContentPartPr>
              <p14:xfrm>
                <a:off x="3005173" y="1239354"/>
                <a:ext cx="61200" cy="122400"/>
              </p14:xfrm>
            </p:contentPart>
          </mc:Choice>
          <mc:Fallback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D8A00127-4B3E-58A2-83A5-2D6BE2B5EC2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987173" y="1221301"/>
                  <a:ext cx="96840" cy="1581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BFA033EE-97C5-81EF-31B9-1B6780914464}"/>
                    </a:ext>
                  </a:extLst>
                </p14:cNvPr>
                <p14:cNvContentPartPr/>
                <p14:nvPr/>
              </p14:nvContentPartPr>
              <p14:xfrm>
                <a:off x="3171493" y="1229994"/>
                <a:ext cx="6480" cy="27360"/>
              </p14:xfrm>
            </p:contentPart>
          </mc:Choice>
          <mc:Fallback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BFA033EE-97C5-81EF-31B9-1B678091446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153493" y="1211994"/>
                  <a:ext cx="421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7A2ABFC1-B41C-6578-7B1A-221D1428DC66}"/>
                    </a:ext>
                  </a:extLst>
                </p14:cNvPr>
                <p14:cNvContentPartPr/>
                <p14:nvPr/>
              </p14:nvContentPartPr>
              <p14:xfrm>
                <a:off x="3359413" y="1227834"/>
                <a:ext cx="7920" cy="58680"/>
              </p14:xfrm>
            </p:contentPart>
          </mc:Choice>
          <mc:Fallback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7A2ABFC1-B41C-6578-7B1A-221D1428DC6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340556" y="1209944"/>
                  <a:ext cx="45257" cy="941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F1EB4D94-52B4-F9B3-1173-BC5508F673BE}"/>
                    </a:ext>
                  </a:extLst>
                </p14:cNvPr>
                <p14:cNvContentPartPr/>
                <p14:nvPr/>
              </p14:nvContentPartPr>
              <p14:xfrm>
                <a:off x="2177533" y="1274634"/>
                <a:ext cx="807480" cy="100800"/>
              </p14:xfrm>
            </p:contentPart>
          </mc:Choice>
          <mc:Fallback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F1EB4D94-52B4-F9B3-1173-BC5508F673B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159533" y="1256634"/>
                  <a:ext cx="8431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8AD2395C-30E8-6A68-57A6-3A43C63FBF19}"/>
                    </a:ext>
                  </a:extLst>
                </p14:cNvPr>
                <p14:cNvContentPartPr/>
                <p14:nvPr/>
              </p14:nvContentPartPr>
              <p14:xfrm>
                <a:off x="4317013" y="1253034"/>
                <a:ext cx="57960" cy="106200"/>
              </p14:xfrm>
            </p:contentPart>
          </mc:Choice>
          <mc:Fallback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8AD2395C-30E8-6A68-57A6-3A43C63FBF1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299013" y="1235034"/>
                  <a:ext cx="936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C65E57DC-CF7C-2B88-342E-DD07A2E41089}"/>
                    </a:ext>
                  </a:extLst>
                </p14:cNvPr>
                <p14:cNvContentPartPr/>
                <p14:nvPr/>
              </p14:nvContentPartPr>
              <p14:xfrm>
                <a:off x="4428613" y="1245114"/>
                <a:ext cx="760680" cy="85320"/>
              </p14:xfrm>
            </p:contentPart>
          </mc:Choice>
          <mc:Fallback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C65E57DC-CF7C-2B88-342E-DD07A2E4108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410613" y="1227190"/>
                  <a:ext cx="796320" cy="1208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83705E24-4AEF-48DE-C91C-C536578C8F57}"/>
                    </a:ext>
                  </a:extLst>
                </p14:cNvPr>
                <p14:cNvContentPartPr/>
                <p14:nvPr/>
              </p14:nvContentPartPr>
              <p14:xfrm>
                <a:off x="3561013" y="1497114"/>
                <a:ext cx="360" cy="360"/>
              </p14:xfrm>
            </p:contentPart>
          </mc:Choice>
          <mc:Fallback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83705E24-4AEF-48DE-C91C-C536578C8F5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543013" y="147911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72" name="Gruppo 90">
            <a:extLst>
              <a:ext uri="{FF2B5EF4-FFF2-40B4-BE49-F238E27FC236}">
                <a16:creationId xmlns:a16="http://schemas.microsoft.com/office/drawing/2014/main" id="{6B30FFC5-484E-0270-A335-E8FFF6393006}"/>
              </a:ext>
            </a:extLst>
          </p:cNvPr>
          <p:cNvGrpSpPr>
            <a:grpSpLocks/>
          </p:cNvGrpSpPr>
          <p:nvPr/>
        </p:nvGrpSpPr>
        <p:grpSpPr bwMode="auto">
          <a:xfrm>
            <a:off x="5713413" y="404813"/>
            <a:ext cx="2192337" cy="538162"/>
            <a:chOff x="5714173" y="404874"/>
            <a:chExt cx="2191680" cy="537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9E0EA7FB-CA10-50CC-6AE1-03F798C14D45}"/>
                    </a:ext>
                  </a:extLst>
                </p14:cNvPr>
                <p14:cNvContentPartPr/>
                <p14:nvPr/>
              </p14:nvContentPartPr>
              <p14:xfrm>
                <a:off x="5714173" y="762354"/>
                <a:ext cx="212040" cy="180360"/>
              </p14:xfrm>
            </p:contentPart>
          </mc:Choice>
          <mc:Fallback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9E0EA7FB-CA10-50CC-6AE1-03F798C14D4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696173" y="744354"/>
                  <a:ext cx="24768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F78B53BE-E2A3-C690-4018-F5E524007582}"/>
                    </a:ext>
                  </a:extLst>
                </p14:cNvPr>
                <p14:cNvContentPartPr/>
                <p14:nvPr/>
              </p14:nvContentPartPr>
              <p14:xfrm>
                <a:off x="5810653" y="876474"/>
                <a:ext cx="205920" cy="21600"/>
              </p14:xfrm>
            </p:contentPart>
          </mc:Choice>
          <mc:Fallback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F78B53BE-E2A3-C690-4018-F5E52400758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792653" y="858474"/>
                  <a:ext cx="24156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3AE6099F-BC7E-ADA6-84E9-9C5F881B830C}"/>
                    </a:ext>
                  </a:extLst>
                </p14:cNvPr>
                <p14:cNvContentPartPr/>
                <p14:nvPr/>
              </p14:nvContentPartPr>
              <p14:xfrm>
                <a:off x="6093973" y="448074"/>
                <a:ext cx="66240" cy="449640"/>
              </p14:xfrm>
            </p:contentPart>
          </mc:Choice>
          <mc:Fallback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3AE6099F-BC7E-ADA6-84E9-9C5F881B830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075875" y="430074"/>
                  <a:ext cx="102075" cy="48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C95488DB-97F7-A6C8-4402-D97338529851}"/>
                    </a:ext>
                  </a:extLst>
                </p14:cNvPr>
                <p14:cNvContentPartPr/>
                <p14:nvPr/>
              </p14:nvContentPartPr>
              <p14:xfrm>
                <a:off x="6279013" y="531954"/>
                <a:ext cx="138600" cy="304200"/>
              </p14:xfrm>
            </p:contentPart>
          </mc:Choice>
          <mc:Fallback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C95488DB-97F7-A6C8-4402-D9733852985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261013" y="513975"/>
                  <a:ext cx="174240" cy="3397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5FF2340B-3F79-7CB7-30ED-4C273D558EDC}"/>
                    </a:ext>
                  </a:extLst>
                </p14:cNvPr>
                <p14:cNvContentPartPr/>
                <p14:nvPr/>
              </p14:nvContentPartPr>
              <p14:xfrm>
                <a:off x="6622093" y="652554"/>
                <a:ext cx="155880" cy="227880"/>
              </p14:xfrm>
            </p:contentPart>
          </mc:Choice>
          <mc:Fallback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5FF2340B-3F79-7CB7-30ED-4C273D558ED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604093" y="634554"/>
                  <a:ext cx="19152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DF739A87-B0D5-9E8C-ACD9-1C94F9B5F0E5}"/>
                    </a:ext>
                  </a:extLst>
                </p14:cNvPr>
                <p14:cNvContentPartPr/>
                <p14:nvPr/>
              </p14:nvContentPartPr>
              <p14:xfrm>
                <a:off x="6875533" y="671274"/>
                <a:ext cx="153000" cy="218880"/>
              </p14:xfrm>
            </p:contentPart>
          </mc:Choice>
          <mc:Fallback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DF739A87-B0D5-9E8C-ACD9-1C94F9B5F0E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857533" y="653244"/>
                  <a:ext cx="188640" cy="2545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732B36EA-9BA3-AF73-6DC7-26D355441CF6}"/>
                    </a:ext>
                  </a:extLst>
                </p14:cNvPr>
                <p14:cNvContentPartPr/>
                <p14:nvPr/>
              </p14:nvContentPartPr>
              <p14:xfrm>
                <a:off x="7130053" y="696474"/>
                <a:ext cx="16560" cy="221040"/>
              </p14:xfrm>
            </p:contentPart>
          </mc:Choice>
          <mc:Fallback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732B36EA-9BA3-AF73-6DC7-26D355441CF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112053" y="678474"/>
                  <a:ext cx="5220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F8C16DE0-E1E6-C1C5-D003-0FB060CC08F8}"/>
                    </a:ext>
                  </a:extLst>
                </p14:cNvPr>
                <p14:cNvContentPartPr/>
                <p14:nvPr/>
              </p14:nvContentPartPr>
              <p14:xfrm>
                <a:off x="7361533" y="746154"/>
                <a:ext cx="72720" cy="152280"/>
              </p14:xfrm>
            </p:contentPart>
          </mc:Choice>
          <mc:Fallback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F8C16DE0-E1E6-C1C5-D003-0FB060CC08F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343533" y="728111"/>
                  <a:ext cx="108360" cy="1880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18E6946D-B6EA-73FF-FB5F-EBA710956F1D}"/>
                    </a:ext>
                  </a:extLst>
                </p14:cNvPr>
                <p14:cNvContentPartPr/>
                <p14:nvPr/>
              </p14:nvContentPartPr>
              <p14:xfrm>
                <a:off x="7600213" y="662994"/>
                <a:ext cx="181440" cy="191520"/>
              </p14:xfrm>
            </p:contentPart>
          </mc:Choice>
          <mc:Fallback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18E6946D-B6EA-73FF-FB5F-EBA710956F1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582213" y="644994"/>
                  <a:ext cx="21708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C8F32A77-4F14-463E-4B9D-FB2195779026}"/>
                    </a:ext>
                  </a:extLst>
                </p14:cNvPr>
                <p14:cNvContentPartPr/>
                <p14:nvPr/>
              </p14:nvContentPartPr>
              <p14:xfrm>
                <a:off x="7863013" y="694314"/>
                <a:ext cx="42840" cy="119160"/>
              </p14:xfrm>
            </p:contentPart>
          </mc:Choice>
          <mc:Fallback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C8F32A77-4F14-463E-4B9D-FB2195779026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845013" y="676314"/>
                  <a:ext cx="7848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A4338509-36DC-BD7A-5289-B913F3799ED7}"/>
                    </a:ext>
                  </a:extLst>
                </p14:cNvPr>
                <p14:cNvContentPartPr/>
                <p14:nvPr/>
              </p14:nvContentPartPr>
              <p14:xfrm>
                <a:off x="7771573" y="404874"/>
                <a:ext cx="3960" cy="3960"/>
              </p14:xfrm>
            </p:contentPart>
          </mc:Choice>
          <mc:Fallback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A4338509-36DC-BD7A-5289-B913F3799ED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753573" y="388374"/>
                  <a:ext cx="39600" cy="3663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73" name="Gruppo 101">
            <a:extLst>
              <a:ext uri="{FF2B5EF4-FFF2-40B4-BE49-F238E27FC236}">
                <a16:creationId xmlns:a16="http://schemas.microsoft.com/office/drawing/2014/main" id="{B4497BD2-9BBE-ACC2-B93D-EB9B70A2358F}"/>
              </a:ext>
            </a:extLst>
          </p:cNvPr>
          <p:cNvGrpSpPr>
            <a:grpSpLocks/>
          </p:cNvGrpSpPr>
          <p:nvPr/>
        </p:nvGrpSpPr>
        <p:grpSpPr bwMode="auto">
          <a:xfrm>
            <a:off x="5808663" y="3500438"/>
            <a:ext cx="1416050" cy="779462"/>
            <a:chOff x="5808853" y="3499794"/>
            <a:chExt cx="1415880" cy="780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2463D069-C840-BDA6-EB01-61256EF84662}"/>
                    </a:ext>
                  </a:extLst>
                </p14:cNvPr>
                <p14:cNvContentPartPr/>
                <p14:nvPr/>
              </p14:nvContentPartPr>
              <p14:xfrm>
                <a:off x="5808853" y="3744594"/>
                <a:ext cx="494640" cy="314280"/>
              </p14:xfrm>
            </p:contentPart>
          </mc:Choice>
          <mc:Fallback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2463D069-C840-BDA6-EB01-61256EF84662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790853" y="3726594"/>
                  <a:ext cx="53028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771721E8-C700-5A8C-F3C6-2EAEDA82CC7C}"/>
                    </a:ext>
                  </a:extLst>
                </p14:cNvPr>
                <p14:cNvContentPartPr/>
                <p14:nvPr/>
              </p14:nvContentPartPr>
              <p14:xfrm>
                <a:off x="6282253" y="3796434"/>
                <a:ext cx="261360" cy="209880"/>
              </p14:xfrm>
            </p:contentPart>
          </mc:Choice>
          <mc:Fallback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771721E8-C700-5A8C-F3C6-2EAEDA82CC7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264278" y="3778434"/>
                  <a:ext cx="296951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5F0276E1-2B5C-5126-6EA5-41C3F011D683}"/>
                    </a:ext>
                  </a:extLst>
                </p14:cNvPr>
                <p14:cNvContentPartPr/>
                <p14:nvPr/>
              </p14:nvContentPartPr>
              <p14:xfrm>
                <a:off x="6622453" y="3590874"/>
                <a:ext cx="601560" cy="689760"/>
              </p14:xfrm>
            </p:contentPart>
          </mc:Choice>
          <mc:Fallback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5F0276E1-2B5C-5126-6EA5-41C3F011D68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604453" y="3572874"/>
                  <a:ext cx="637200" cy="72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F0D06B4B-DFD6-7CAD-FD17-3DB91D99E881}"/>
                    </a:ext>
                  </a:extLst>
                </p14:cNvPr>
                <p14:cNvContentPartPr/>
                <p14:nvPr/>
              </p14:nvContentPartPr>
              <p14:xfrm>
                <a:off x="7218253" y="3499794"/>
                <a:ext cx="6480" cy="5400"/>
              </p14:xfrm>
            </p:contentPart>
          </mc:Choice>
          <mc:Fallback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F0D06B4B-DFD6-7CAD-FD17-3DB91D99E881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201200" y="3481794"/>
                  <a:ext cx="40244" cy="4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74" name="Gruppo 100">
            <a:extLst>
              <a:ext uri="{FF2B5EF4-FFF2-40B4-BE49-F238E27FC236}">
                <a16:creationId xmlns:a16="http://schemas.microsoft.com/office/drawing/2014/main" id="{A6EDC4C3-699F-3F24-BB1A-9E6F68731193}"/>
              </a:ext>
            </a:extLst>
          </p:cNvPr>
          <p:cNvGrpSpPr>
            <a:grpSpLocks/>
          </p:cNvGrpSpPr>
          <p:nvPr/>
        </p:nvGrpSpPr>
        <p:grpSpPr bwMode="auto">
          <a:xfrm>
            <a:off x="7540625" y="3328988"/>
            <a:ext cx="442913" cy="684212"/>
            <a:chOff x="7541173" y="3329514"/>
            <a:chExt cx="441720" cy="684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F4B15991-7F0E-7ECE-360D-4F111D2574B9}"/>
                    </a:ext>
                  </a:extLst>
                </p14:cNvPr>
                <p14:cNvContentPartPr/>
                <p14:nvPr/>
              </p14:nvContentPartPr>
              <p14:xfrm>
                <a:off x="7612813" y="3329514"/>
                <a:ext cx="92160" cy="684000"/>
              </p14:xfrm>
            </p:contentPart>
          </mc:Choice>
          <mc:Fallback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F4B15991-7F0E-7ECE-360D-4F111D2574B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594883" y="3311523"/>
                  <a:ext cx="127661" cy="7196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B24B8781-30DE-5E6D-1550-F3610AA8EEFF}"/>
                    </a:ext>
                  </a:extLst>
                </p14:cNvPr>
                <p14:cNvContentPartPr/>
                <p14:nvPr/>
              </p14:nvContentPartPr>
              <p14:xfrm>
                <a:off x="7541173" y="3685554"/>
                <a:ext cx="382320" cy="39240"/>
              </p14:xfrm>
            </p:contentPart>
          </mc:Choice>
          <mc:Fallback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B24B8781-30DE-5E6D-1550-F3610AA8EEFF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523156" y="3667554"/>
                  <a:ext cx="417994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13CD61DA-A9A6-5F99-8971-15EC8B4826D9}"/>
                    </a:ext>
                  </a:extLst>
                </p14:cNvPr>
                <p14:cNvContentPartPr/>
                <p14:nvPr/>
              </p14:nvContentPartPr>
              <p14:xfrm>
                <a:off x="7944733" y="3816954"/>
                <a:ext cx="38160" cy="94320"/>
              </p14:xfrm>
            </p:contentPart>
          </mc:Choice>
          <mc:Fallback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13CD61DA-A9A6-5F99-8971-15EC8B4826D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926562" y="3798885"/>
                  <a:ext cx="74139" cy="1300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4C097B46-D942-093C-C715-A74090183C68}"/>
                    </a:ext>
                  </a:extLst>
                </p14:cNvPr>
                <p14:cNvContentPartPr/>
                <p14:nvPr/>
              </p14:nvContentPartPr>
              <p14:xfrm>
                <a:off x="7879213" y="3419514"/>
                <a:ext cx="6480" cy="1440"/>
              </p14:xfrm>
            </p:contentPart>
          </mc:Choice>
          <mc:Fallback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4C097B46-D942-093C-C715-A74090183C68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861213" y="3401514"/>
                  <a:ext cx="42120" cy="3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75" name="Gruppo 112">
            <a:extLst>
              <a:ext uri="{FF2B5EF4-FFF2-40B4-BE49-F238E27FC236}">
                <a16:creationId xmlns:a16="http://schemas.microsoft.com/office/drawing/2014/main" id="{77009102-43C3-EB27-62A6-C431058093C1}"/>
              </a:ext>
            </a:extLst>
          </p:cNvPr>
          <p:cNvGrpSpPr>
            <a:grpSpLocks/>
          </p:cNvGrpSpPr>
          <p:nvPr/>
        </p:nvGrpSpPr>
        <p:grpSpPr bwMode="auto">
          <a:xfrm>
            <a:off x="1223963" y="3873500"/>
            <a:ext cx="4237037" cy="879475"/>
            <a:chOff x="1223533" y="3874194"/>
            <a:chExt cx="4236840" cy="878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EA25F3BF-CF80-7DEE-22E7-0F17FD3A2731}"/>
                    </a:ext>
                  </a:extLst>
                </p14:cNvPr>
                <p14:cNvContentPartPr/>
                <p14:nvPr/>
              </p14:nvContentPartPr>
              <p14:xfrm>
                <a:off x="1223533" y="3980394"/>
                <a:ext cx="1057320" cy="56520"/>
              </p14:xfrm>
            </p:contentPart>
          </mc:Choice>
          <mc:Fallback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EA25F3BF-CF80-7DEE-22E7-0F17FD3A2731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205533" y="3962279"/>
                  <a:ext cx="1092960" cy="923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AC921D44-5CA1-2953-529C-89F80D3665FB}"/>
                    </a:ext>
                  </a:extLst>
                </p14:cNvPr>
                <p14:cNvContentPartPr/>
                <p14:nvPr/>
              </p14:nvContentPartPr>
              <p14:xfrm>
                <a:off x="2310013" y="3903714"/>
                <a:ext cx="501120" cy="83520"/>
              </p14:xfrm>
            </p:contentPart>
          </mc:Choice>
          <mc:Fallback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AC921D44-5CA1-2953-529C-89F80D3665FB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292013" y="3885714"/>
                  <a:ext cx="5367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D78B7742-377F-7941-3C8A-0982960FE798}"/>
                    </a:ext>
                  </a:extLst>
                </p14:cNvPr>
                <p14:cNvContentPartPr/>
                <p14:nvPr/>
              </p14:nvContentPartPr>
              <p14:xfrm>
                <a:off x="2851093" y="3950874"/>
                <a:ext cx="221040" cy="350640"/>
              </p14:xfrm>
            </p:contentPart>
          </mc:Choice>
          <mc:Fallback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D78B7742-377F-7941-3C8A-0982960FE798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833093" y="3932874"/>
                  <a:ext cx="25668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18533D74-7DA0-0337-FFA1-1EDFB6ED7E72}"/>
                    </a:ext>
                  </a:extLst>
                </p14:cNvPr>
                <p14:cNvContentPartPr/>
                <p14:nvPr/>
              </p14:nvContentPartPr>
              <p14:xfrm>
                <a:off x="2897533" y="3874194"/>
                <a:ext cx="2562840" cy="190800"/>
              </p14:xfrm>
            </p:contentPart>
          </mc:Choice>
          <mc:Fallback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18533D74-7DA0-0337-FFA1-1EDFB6ED7E7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879533" y="3856228"/>
                  <a:ext cx="2598480" cy="2263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34FD165A-537B-5E92-E977-1CB375E75799}"/>
                    </a:ext>
                  </a:extLst>
                </p14:cNvPr>
                <p14:cNvContentPartPr/>
                <p14:nvPr/>
              </p14:nvContentPartPr>
              <p14:xfrm>
                <a:off x="2930653" y="3962754"/>
                <a:ext cx="99720" cy="5760"/>
              </p14:xfrm>
            </p:contentPart>
          </mc:Choice>
          <mc:Fallback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34FD165A-537B-5E92-E977-1CB375E75799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912653" y="3945813"/>
                  <a:ext cx="135360" cy="393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9299AB4A-7A76-8D83-853F-40E4EBAC1B44}"/>
                    </a:ext>
                  </a:extLst>
                </p14:cNvPr>
                <p14:cNvContentPartPr/>
                <p14:nvPr/>
              </p14:nvContentPartPr>
              <p14:xfrm>
                <a:off x="3487213" y="3998754"/>
                <a:ext cx="360" cy="360"/>
              </p14:xfrm>
            </p:contentPart>
          </mc:Choice>
          <mc:Fallback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9299AB4A-7A76-8D83-853F-40E4EBAC1B4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469213" y="398075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1B364E83-8FFA-490F-A285-40902E11A629}"/>
                    </a:ext>
                  </a:extLst>
                </p14:cNvPr>
                <p14:cNvContentPartPr/>
                <p14:nvPr/>
              </p14:nvContentPartPr>
              <p14:xfrm>
                <a:off x="3487213" y="3998754"/>
                <a:ext cx="360" cy="360"/>
              </p14:xfrm>
            </p:contentPart>
          </mc:Choice>
          <mc:Fallback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1B364E83-8FFA-490F-A285-40902E11A62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469213" y="398075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44A63C8D-0812-33A9-C770-9671789CBED8}"/>
                    </a:ext>
                  </a:extLst>
                </p14:cNvPr>
                <p14:cNvContentPartPr/>
                <p14:nvPr/>
              </p14:nvContentPartPr>
              <p14:xfrm>
                <a:off x="3753253" y="4004154"/>
                <a:ext cx="360" cy="360"/>
              </p14:xfrm>
            </p:contentPart>
          </mc:Choice>
          <mc:Fallback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44A63C8D-0812-33A9-C770-9671789CBED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735253" y="398615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DCF69126-3A63-EBD8-E51A-E1236B434687}"/>
                    </a:ext>
                  </a:extLst>
                </p14:cNvPr>
                <p14:cNvContentPartPr/>
                <p14:nvPr/>
              </p14:nvContentPartPr>
              <p14:xfrm>
                <a:off x="4094173" y="3989034"/>
                <a:ext cx="360" cy="360"/>
              </p14:xfrm>
            </p:contentPart>
          </mc:Choice>
          <mc:Fallback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DCF69126-3A63-EBD8-E51A-E1236B43468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076173" y="397103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1078B4FE-A53A-3F63-89D2-E95B665448F8}"/>
                    </a:ext>
                  </a:extLst>
                </p14:cNvPr>
                <p14:cNvContentPartPr/>
                <p14:nvPr/>
              </p14:nvContentPartPr>
              <p14:xfrm>
                <a:off x="3105973" y="4005234"/>
                <a:ext cx="360" cy="360"/>
              </p14:xfrm>
            </p:contentPart>
          </mc:Choice>
          <mc:Fallback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1078B4FE-A53A-3F63-89D2-E95B665448F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87973" y="398723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E0D14395-1A1C-A55A-6D0B-D6A69CFFD5F1}"/>
                    </a:ext>
                  </a:extLst>
                </p14:cNvPr>
                <p14:cNvContentPartPr/>
                <p14:nvPr/>
              </p14:nvContentPartPr>
              <p14:xfrm>
                <a:off x="3291373" y="3997314"/>
                <a:ext cx="360" cy="360"/>
              </p14:xfrm>
            </p:contentPart>
          </mc:Choice>
          <mc:Fallback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E0D14395-1A1C-A55A-6D0B-D6A69CFFD5F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273373" y="397931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0E5C6ABA-4D44-92A5-69CE-FC57869588C0}"/>
                    </a:ext>
                  </a:extLst>
                </p14:cNvPr>
                <p14:cNvContentPartPr/>
                <p14:nvPr/>
              </p14:nvContentPartPr>
              <p14:xfrm>
                <a:off x="3760813" y="4279194"/>
                <a:ext cx="16560" cy="356760"/>
              </p14:xfrm>
            </p:contentPart>
          </mc:Choice>
          <mc:Fallback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0E5C6ABA-4D44-92A5-69CE-FC57869588C0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742413" y="4261194"/>
                  <a:ext cx="52992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D984F011-A6B0-BC7E-6EC5-090152C607E6}"/>
                    </a:ext>
                  </a:extLst>
                </p14:cNvPr>
                <p14:cNvContentPartPr/>
                <p14:nvPr/>
              </p14:nvContentPartPr>
              <p14:xfrm>
                <a:off x="3725173" y="4565034"/>
                <a:ext cx="182880" cy="187200"/>
              </p14:xfrm>
            </p:contentPart>
          </mc:Choice>
          <mc:Fallback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D984F011-A6B0-BC7E-6EC5-090152C607E6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707173" y="4547034"/>
                  <a:ext cx="2185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17D4B712-E7AB-9138-22B1-5CCA05B72A54}"/>
                    </a:ext>
                  </a:extLst>
                </p14:cNvPr>
                <p14:cNvContentPartPr/>
                <p14:nvPr/>
              </p14:nvContentPartPr>
              <p14:xfrm>
                <a:off x="4198573" y="4013154"/>
                <a:ext cx="96120" cy="274680"/>
              </p14:xfrm>
            </p:contentPart>
          </mc:Choice>
          <mc:Fallback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17D4B712-E7AB-9138-22B1-5CCA05B72A5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180573" y="3995178"/>
                  <a:ext cx="131760" cy="31027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127" name="Input penna 126">
                <a:extLst>
                  <a:ext uri="{FF2B5EF4-FFF2-40B4-BE49-F238E27FC236}">
                    <a16:creationId xmlns:a16="http://schemas.microsoft.com/office/drawing/2014/main" id="{5CD0C595-BA5D-A9B5-2353-2AC3EA7EE96E}"/>
                  </a:ext>
                </a:extLst>
              </p14:cNvPr>
              <p14:cNvContentPartPr/>
              <p14:nvPr/>
            </p14:nvContentPartPr>
            <p14:xfrm>
              <a:off x="5729293" y="1008594"/>
              <a:ext cx="2143800" cy="125280"/>
            </p14:xfrm>
          </p:contentPart>
        </mc:Choice>
        <mc:Fallback>
          <p:pic>
            <p:nvPicPr>
              <p:cNvPr id="127" name="Input penna 126">
                <a:extLst>
                  <a:ext uri="{FF2B5EF4-FFF2-40B4-BE49-F238E27FC236}">
                    <a16:creationId xmlns:a16="http://schemas.microsoft.com/office/drawing/2014/main" id="{5CD0C595-BA5D-A9B5-2353-2AC3EA7EE96E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5711293" y="990594"/>
                <a:ext cx="217944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128" name="Input penna 127">
                <a:extLst>
                  <a:ext uri="{FF2B5EF4-FFF2-40B4-BE49-F238E27FC236}">
                    <a16:creationId xmlns:a16="http://schemas.microsoft.com/office/drawing/2014/main" id="{9FAF5205-AE1C-A96B-FD94-A886D9B72BFD}"/>
                  </a:ext>
                </a:extLst>
              </p14:cNvPr>
              <p14:cNvContentPartPr/>
              <p14:nvPr/>
            </p14:nvContentPartPr>
            <p14:xfrm>
              <a:off x="5767453" y="4196034"/>
              <a:ext cx="2350800" cy="122400"/>
            </p14:xfrm>
          </p:contentPart>
        </mc:Choice>
        <mc:Fallback>
          <p:pic>
            <p:nvPicPr>
              <p:cNvPr id="128" name="Input penna 127">
                <a:extLst>
                  <a:ext uri="{FF2B5EF4-FFF2-40B4-BE49-F238E27FC236}">
                    <a16:creationId xmlns:a16="http://schemas.microsoft.com/office/drawing/2014/main" id="{9FAF5205-AE1C-A96B-FD94-A886D9B72BFD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5749450" y="4178034"/>
                <a:ext cx="2386445" cy="15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9478" name="Gruppo 156">
            <a:extLst>
              <a:ext uri="{FF2B5EF4-FFF2-40B4-BE49-F238E27FC236}">
                <a16:creationId xmlns:a16="http://schemas.microsoft.com/office/drawing/2014/main" id="{14EEF758-C9E6-237F-2B31-B92D87C22280}"/>
              </a:ext>
            </a:extLst>
          </p:cNvPr>
          <p:cNvGrpSpPr>
            <a:grpSpLocks/>
          </p:cNvGrpSpPr>
          <p:nvPr/>
        </p:nvGrpSpPr>
        <p:grpSpPr bwMode="auto">
          <a:xfrm>
            <a:off x="1057275" y="5211763"/>
            <a:ext cx="7947025" cy="1204912"/>
            <a:chOff x="1056853" y="5211594"/>
            <a:chExt cx="7947000" cy="1205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BB8AB05B-2749-E638-1277-7022A67D86CF}"/>
                    </a:ext>
                  </a:extLst>
                </p14:cNvPr>
                <p14:cNvContentPartPr/>
                <p14:nvPr/>
              </p14:nvContentPartPr>
              <p14:xfrm>
                <a:off x="1056853" y="5506794"/>
                <a:ext cx="1873800" cy="115200"/>
              </p14:xfrm>
            </p:contentPart>
          </mc:Choice>
          <mc:Fallback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BB8AB05B-2749-E638-1277-7022A67D86CF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038850" y="5488794"/>
                  <a:ext cx="1909447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A9B07486-4D93-25AF-2AFB-A03C74E91FEA}"/>
                    </a:ext>
                  </a:extLst>
                </p14:cNvPr>
                <p14:cNvContentPartPr/>
                <p14:nvPr/>
              </p14:nvContentPartPr>
              <p14:xfrm>
                <a:off x="2917333" y="5561514"/>
                <a:ext cx="268200" cy="556200"/>
              </p14:xfrm>
            </p:contentPart>
          </mc:Choice>
          <mc:Fallback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A9B07486-4D93-25AF-2AFB-A03C74E91FE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899333" y="5543514"/>
                  <a:ext cx="303840" cy="59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3DAB7BAC-BB82-AAD4-2EA5-E6AA23266985}"/>
                    </a:ext>
                  </a:extLst>
                </p14:cNvPr>
                <p14:cNvContentPartPr/>
                <p14:nvPr/>
              </p14:nvContentPartPr>
              <p14:xfrm>
                <a:off x="3131173" y="5769954"/>
                <a:ext cx="1185480" cy="64440"/>
              </p14:xfrm>
            </p:contentPart>
          </mc:Choice>
          <mc:Fallback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3DAB7BAC-BB82-AAD4-2EA5-E6AA23266985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113173" y="5751954"/>
                  <a:ext cx="122112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04C698F1-F268-F1DE-17FA-2E4A462860B4}"/>
                    </a:ext>
                  </a:extLst>
                </p14:cNvPr>
                <p14:cNvContentPartPr/>
                <p14:nvPr/>
              </p14:nvContentPartPr>
              <p14:xfrm>
                <a:off x="3013813" y="5487354"/>
                <a:ext cx="632160" cy="32040"/>
              </p14:xfrm>
            </p:contentPart>
          </mc:Choice>
          <mc:Fallback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04C698F1-F268-F1DE-17FA-2E4A462860B4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2995813" y="5469354"/>
                  <a:ext cx="66780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D0A83EE4-0189-8486-14B8-085B409464CB}"/>
                    </a:ext>
                  </a:extLst>
                </p14:cNvPr>
                <p14:cNvContentPartPr/>
                <p14:nvPr/>
              </p14:nvContentPartPr>
              <p14:xfrm>
                <a:off x="3679453" y="5466114"/>
                <a:ext cx="397800" cy="49680"/>
              </p14:xfrm>
            </p:contentPart>
          </mc:Choice>
          <mc:Fallback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D0A83EE4-0189-8486-14B8-085B409464CB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661453" y="5447983"/>
                  <a:ext cx="433440" cy="855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4A868DAA-E025-2A58-0EE8-675178806D2B}"/>
                    </a:ext>
                  </a:extLst>
                </p14:cNvPr>
                <p14:cNvContentPartPr/>
                <p14:nvPr/>
              </p14:nvContentPartPr>
              <p14:xfrm>
                <a:off x="4476133" y="5499954"/>
                <a:ext cx="360" cy="360"/>
              </p14:xfrm>
            </p:contentPart>
          </mc:Choice>
          <mc:Fallback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4A868DAA-E025-2A58-0EE8-675178806D2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458133" y="548195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D5400B73-C1D2-A56E-E636-13C4BDDED011}"/>
                    </a:ext>
                  </a:extLst>
                </p14:cNvPr>
                <p14:cNvContentPartPr/>
                <p14:nvPr/>
              </p14:nvContentPartPr>
              <p14:xfrm>
                <a:off x="4093093" y="5492394"/>
                <a:ext cx="387000" cy="743400"/>
              </p14:xfrm>
            </p:contentPart>
          </mc:Choice>
          <mc:Fallback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D5400B73-C1D2-A56E-E636-13C4BDDED01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075093" y="5474394"/>
                  <a:ext cx="422640" cy="77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191CDE87-D5D5-DB6C-D691-04D4F1D95225}"/>
                    </a:ext>
                  </a:extLst>
                </p14:cNvPr>
                <p14:cNvContentPartPr/>
                <p14:nvPr/>
              </p14:nvContentPartPr>
              <p14:xfrm>
                <a:off x="4466773" y="5420754"/>
                <a:ext cx="902880" cy="89280"/>
              </p14:xfrm>
            </p:contentPart>
          </mc:Choice>
          <mc:Fallback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191CDE87-D5D5-DB6C-D691-04D4F1D9522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448766" y="5402754"/>
                  <a:ext cx="938534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8AEFFD49-2A3C-CFA1-B429-EE2CBB641D38}"/>
                    </a:ext>
                  </a:extLst>
                </p14:cNvPr>
                <p14:cNvContentPartPr/>
                <p14:nvPr/>
              </p14:nvContentPartPr>
              <p14:xfrm>
                <a:off x="5440573" y="5609754"/>
                <a:ext cx="1266840" cy="410760"/>
              </p14:xfrm>
            </p:contentPart>
          </mc:Choice>
          <mc:Fallback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8AEFFD49-2A3C-CFA1-B429-EE2CBB641D3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422573" y="5591754"/>
                  <a:ext cx="130248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F44B4ED5-8512-6226-7C08-7B38DB7FB2F0}"/>
                    </a:ext>
                  </a:extLst>
                </p14:cNvPr>
                <p14:cNvContentPartPr/>
                <p14:nvPr/>
              </p14:nvContentPartPr>
              <p14:xfrm>
                <a:off x="6749533" y="5321394"/>
                <a:ext cx="442440" cy="818640"/>
              </p14:xfrm>
            </p:contentPart>
          </mc:Choice>
          <mc:Fallback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F44B4ED5-8512-6226-7C08-7B38DB7FB2F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731548" y="5303394"/>
                  <a:ext cx="478051" cy="85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C8B3F5D9-086C-BAD1-C285-52A5489056D2}"/>
                    </a:ext>
                  </a:extLst>
                </p14:cNvPr>
                <p14:cNvContentPartPr/>
                <p14:nvPr/>
              </p14:nvContentPartPr>
              <p14:xfrm>
                <a:off x="7194493" y="5788674"/>
                <a:ext cx="1035720" cy="284400"/>
              </p14:xfrm>
            </p:contentPart>
          </mc:Choice>
          <mc:Fallback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C8B3F5D9-086C-BAD1-C285-52A5489056D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176493" y="5770674"/>
                  <a:ext cx="107136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7934F908-5835-BE7F-F61B-91D9A1197E10}"/>
                    </a:ext>
                  </a:extLst>
                </p14:cNvPr>
                <p14:cNvContentPartPr/>
                <p14:nvPr/>
              </p14:nvContentPartPr>
              <p14:xfrm>
                <a:off x="7953013" y="5211594"/>
                <a:ext cx="415080" cy="766080"/>
              </p14:xfrm>
            </p:contentPart>
          </mc:Choice>
          <mc:Fallback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7934F908-5835-BE7F-F61B-91D9A1197E1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935013" y="5193602"/>
                  <a:ext cx="450720" cy="8017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C4F0778D-58D6-6FC1-AF42-CDD05D8B44FD}"/>
                    </a:ext>
                  </a:extLst>
                </p14:cNvPr>
                <p14:cNvContentPartPr/>
                <p14:nvPr/>
              </p14:nvContentPartPr>
              <p14:xfrm>
                <a:off x="8454133" y="5776074"/>
                <a:ext cx="40320" cy="121320"/>
              </p14:xfrm>
            </p:contentPart>
          </mc:Choice>
          <mc:Fallback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C4F0778D-58D6-6FC1-AF42-CDD05D8B44F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436133" y="5758074"/>
                  <a:ext cx="759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F92935B2-6578-5CD0-E517-B4B69BB6E5FA}"/>
                    </a:ext>
                  </a:extLst>
                </p14:cNvPr>
                <p14:cNvContentPartPr/>
                <p14:nvPr/>
              </p14:nvContentPartPr>
              <p14:xfrm>
                <a:off x="8459893" y="5475834"/>
                <a:ext cx="360" cy="360"/>
              </p14:xfrm>
            </p:contentPart>
          </mc:Choice>
          <mc:Fallback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F92935B2-6578-5CD0-E517-B4B69BB6E5F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441893" y="545783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20D8A5B4-FE1D-CC95-75A2-BE7B1BC88B59}"/>
                    </a:ext>
                  </a:extLst>
                </p14:cNvPr>
                <p14:cNvContentPartPr/>
                <p14:nvPr/>
              </p14:nvContentPartPr>
              <p14:xfrm>
                <a:off x="5523733" y="6302034"/>
                <a:ext cx="3480120" cy="114840"/>
              </p14:xfrm>
            </p:contentPart>
          </mc:Choice>
          <mc:Fallback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20D8A5B4-FE1D-CC95-75A2-BE7B1BC88B5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505733" y="6283977"/>
                  <a:ext cx="3515760" cy="1505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AEE70073-7AC4-B3D5-4646-F8E9E2E8118D}"/>
                    </a:ext>
                  </a:extLst>
                </p14:cNvPr>
                <p14:cNvContentPartPr/>
                <p14:nvPr/>
              </p14:nvContentPartPr>
              <p14:xfrm>
                <a:off x="3168253" y="6068394"/>
                <a:ext cx="137160" cy="241200"/>
              </p14:xfrm>
            </p:contentPart>
          </mc:Choice>
          <mc:Fallback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AEE70073-7AC4-B3D5-4646-F8E9E2E8118D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3150253" y="6050394"/>
                  <a:ext cx="17280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B4EA411A-84DB-C16C-D9B8-BA9E748BAA7B}"/>
                    </a:ext>
                  </a:extLst>
                </p14:cNvPr>
                <p14:cNvContentPartPr/>
                <p14:nvPr/>
              </p14:nvContentPartPr>
              <p14:xfrm>
                <a:off x="4101373" y="6228594"/>
                <a:ext cx="24840" cy="100080"/>
              </p14:xfrm>
            </p:contentPart>
          </mc:Choice>
          <mc:Fallback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B4EA411A-84DB-C16C-D9B8-BA9E748BAA7B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083373" y="6210594"/>
                  <a:ext cx="604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BC2DABDB-B989-9026-F864-C6F6D476B84A}"/>
                    </a:ext>
                  </a:extLst>
                </p14:cNvPr>
                <p14:cNvContentPartPr/>
                <p14:nvPr/>
              </p14:nvContentPartPr>
              <p14:xfrm>
                <a:off x="3163933" y="5956794"/>
                <a:ext cx="947160" cy="44280"/>
              </p14:xfrm>
            </p:contentPart>
          </mc:Choice>
          <mc:Fallback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BC2DABDB-B989-9026-F864-C6F6D476B84A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145940" y="5938794"/>
                  <a:ext cx="982786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9CAE5F7B-9B58-45A7-6DCE-7F43EF0AEE09}"/>
                    </a:ext>
                  </a:extLst>
                </p14:cNvPr>
                <p14:cNvContentPartPr/>
                <p14:nvPr/>
              </p14:nvContentPartPr>
              <p14:xfrm>
                <a:off x="3299293" y="5903154"/>
                <a:ext cx="9360" cy="4680"/>
              </p14:xfrm>
            </p:contentPart>
          </mc:Choice>
          <mc:Fallback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9CAE5F7B-9B58-45A7-6DCE-7F43EF0AEE09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281960" y="5885154"/>
                  <a:ext cx="436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36C282F7-7ECD-FA69-0525-0DC2BA6D4C4C}"/>
                    </a:ext>
                  </a:extLst>
                </p14:cNvPr>
                <p14:cNvContentPartPr/>
                <p14:nvPr/>
              </p14:nvContentPartPr>
              <p14:xfrm>
                <a:off x="3502693" y="5907474"/>
                <a:ext cx="1440" cy="5400"/>
              </p14:xfrm>
            </p:contentPart>
          </mc:Choice>
          <mc:Fallback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36C282F7-7ECD-FA69-0525-0DC2BA6D4C4C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484693" y="5888188"/>
                  <a:ext cx="37080" cy="435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0073B817-581A-95A0-C632-D503851C19DA}"/>
                    </a:ext>
                  </a:extLst>
                </p14:cNvPr>
                <p14:cNvContentPartPr/>
                <p14:nvPr/>
              </p14:nvContentPartPr>
              <p14:xfrm>
                <a:off x="3780253" y="5915394"/>
                <a:ext cx="3960" cy="1440"/>
              </p14:xfrm>
            </p:contentPart>
          </mc:Choice>
          <mc:Fallback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0073B817-581A-95A0-C632-D503851C19DA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3762253" y="5900994"/>
                  <a:ext cx="39600" cy="299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83A2F817-874F-34C7-AADE-B9E7A4591D74}"/>
                    </a:ext>
                  </a:extLst>
                </p14:cNvPr>
                <p14:cNvContentPartPr/>
                <p14:nvPr/>
              </p14:nvContentPartPr>
              <p14:xfrm>
                <a:off x="3937573" y="5916834"/>
                <a:ext cx="30240" cy="2880"/>
              </p14:xfrm>
            </p:contentPart>
          </mc:Choice>
          <mc:Fallback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83A2F817-874F-34C7-AADE-B9E7A4591D7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919573" y="5898834"/>
                  <a:ext cx="6588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D31E47A9-B679-CA8B-7124-22AFDA5F6536}"/>
                    </a:ext>
                  </a:extLst>
                </p14:cNvPr>
                <p14:cNvContentPartPr/>
                <p14:nvPr/>
              </p14:nvContentPartPr>
              <p14:xfrm>
                <a:off x="4221973" y="5885874"/>
                <a:ext cx="360" cy="360"/>
              </p14:xfrm>
            </p:contentPart>
          </mc:Choice>
          <mc:Fallback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D31E47A9-B679-CA8B-7124-22AFDA5F653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03973" y="586787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D78270C1-95DF-C2F4-D359-C1C7C3C92ECC}"/>
                    </a:ext>
                  </a:extLst>
                </p14:cNvPr>
                <p14:cNvContentPartPr/>
                <p14:nvPr/>
              </p14:nvContentPartPr>
              <p14:xfrm>
                <a:off x="3002293" y="5641434"/>
                <a:ext cx="1308960" cy="50760"/>
              </p14:xfrm>
            </p:contentPart>
          </mc:Choice>
          <mc:Fallback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D78270C1-95DF-C2F4-D359-C1C7C3C92ECC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984293" y="5623434"/>
                  <a:ext cx="134460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5A487ABA-CF2F-6929-2799-1AE4B7317845}"/>
                    </a:ext>
                  </a:extLst>
                </p14:cNvPr>
                <p14:cNvContentPartPr/>
                <p14:nvPr/>
              </p14:nvContentPartPr>
              <p14:xfrm>
                <a:off x="3323413" y="5709114"/>
                <a:ext cx="114480" cy="53280"/>
              </p14:xfrm>
            </p:contentPart>
          </mc:Choice>
          <mc:Fallback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5A487ABA-CF2F-6929-2799-1AE4B7317845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305413" y="5691114"/>
                  <a:ext cx="1501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9ABABA23-F78F-3865-A4FB-CAC0CD8F6BF1}"/>
                    </a:ext>
                  </a:extLst>
                </p14:cNvPr>
                <p14:cNvContentPartPr/>
                <p14:nvPr/>
              </p14:nvContentPartPr>
              <p14:xfrm>
                <a:off x="3557773" y="5740434"/>
                <a:ext cx="83880" cy="41760"/>
              </p14:xfrm>
            </p:contentPart>
          </mc:Choice>
          <mc:Fallback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9ABABA23-F78F-3865-A4FB-CAC0CD8F6BF1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539773" y="5722434"/>
                  <a:ext cx="11952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94496514-EC9C-5D23-B45F-B1505A39FD0F}"/>
                    </a:ext>
                  </a:extLst>
                </p14:cNvPr>
                <p14:cNvContentPartPr/>
                <p14:nvPr/>
              </p14:nvContentPartPr>
              <p14:xfrm>
                <a:off x="3816253" y="5724594"/>
                <a:ext cx="84600" cy="51480"/>
              </p14:xfrm>
            </p:contentPart>
          </mc:Choice>
          <mc:Fallback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94496514-EC9C-5D23-B45F-B1505A39FD0F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798253" y="5706594"/>
                  <a:ext cx="12024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789E2AC6-CDB4-9BA8-2FF0-50C9DB134422}"/>
                    </a:ext>
                  </a:extLst>
                </p14:cNvPr>
                <p14:cNvContentPartPr/>
                <p14:nvPr/>
              </p14:nvContentPartPr>
              <p14:xfrm>
                <a:off x="4061053" y="5624514"/>
                <a:ext cx="234360" cy="132120"/>
              </p14:xfrm>
            </p:contentPart>
          </mc:Choice>
          <mc:Fallback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789E2AC6-CDB4-9BA8-2FF0-50C9DB134422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043053" y="5606514"/>
                  <a:ext cx="27000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6688CB3F-AF56-BA2A-30C5-F7DE00F076B6}"/>
                    </a:ext>
                  </a:extLst>
                </p14:cNvPr>
                <p14:cNvContentPartPr/>
                <p14:nvPr/>
              </p14:nvContentPartPr>
              <p14:xfrm>
                <a:off x="3242053" y="5528034"/>
                <a:ext cx="37800" cy="178200"/>
              </p14:xfrm>
            </p:contentPart>
          </mc:Choice>
          <mc:Fallback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6688CB3F-AF56-BA2A-30C5-F7DE00F076B6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224053" y="5510034"/>
                  <a:ext cx="7344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64DA0230-DB53-B9B6-DB2D-74FE65A583A9}"/>
                    </a:ext>
                  </a:extLst>
                </p14:cNvPr>
                <p14:cNvContentPartPr/>
                <p14:nvPr/>
              </p14:nvContentPartPr>
              <p14:xfrm>
                <a:off x="3603493" y="5531274"/>
                <a:ext cx="43920" cy="145800"/>
              </p14:xfrm>
            </p:contentPart>
          </mc:Choice>
          <mc:Fallback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64DA0230-DB53-B9B6-DB2D-74FE65A583A9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585493" y="5513229"/>
                  <a:ext cx="79560" cy="1815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FEE6AB52-F99A-B808-9C1A-7533DDD5EBFD}"/>
                    </a:ext>
                  </a:extLst>
                </p14:cNvPr>
                <p14:cNvContentPartPr/>
                <p14:nvPr/>
              </p14:nvContentPartPr>
              <p14:xfrm>
                <a:off x="3980053" y="5528034"/>
                <a:ext cx="62640" cy="220680"/>
              </p14:xfrm>
            </p:contentPart>
          </mc:Choice>
          <mc:Fallback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FEE6AB52-F99A-B808-9C1A-7533DDD5EBF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3962053" y="5510034"/>
                  <a:ext cx="9828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2373DE51-6EEC-BF82-F0A8-CCD57F48F6F3}"/>
                    </a:ext>
                  </a:extLst>
                </p14:cNvPr>
                <p14:cNvContentPartPr/>
                <p14:nvPr/>
              </p14:nvContentPartPr>
              <p14:xfrm>
                <a:off x="4330333" y="5497074"/>
                <a:ext cx="28440" cy="91440"/>
              </p14:xfrm>
            </p:contentPart>
          </mc:Choice>
          <mc:Fallback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2373DE51-6EEC-BF82-F0A8-CCD57F48F6F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312333" y="5479074"/>
                  <a:ext cx="6408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125EBD98-34A2-A3EF-B954-E97FA81D6B73}"/>
                    </a:ext>
                  </a:extLst>
                </p14:cNvPr>
                <p14:cNvContentPartPr/>
                <p14:nvPr/>
              </p14:nvContentPartPr>
              <p14:xfrm>
                <a:off x="4145653" y="5442714"/>
                <a:ext cx="423360" cy="27360"/>
              </p14:xfrm>
            </p:contentPart>
          </mc:Choice>
          <mc:Fallback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125EBD98-34A2-A3EF-B954-E97FA81D6B73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127653" y="5424948"/>
                  <a:ext cx="459000" cy="625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527B066B-BAEF-6232-87A7-131B2846FC35}"/>
                    </a:ext>
                  </a:extLst>
                </p14:cNvPr>
                <p14:cNvContentPartPr/>
                <p14:nvPr/>
              </p14:nvContentPartPr>
              <p14:xfrm>
                <a:off x="2777653" y="5460714"/>
                <a:ext cx="451080" cy="36000"/>
              </p14:xfrm>
            </p:contentPart>
          </mc:Choice>
          <mc:Fallback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527B066B-BAEF-6232-87A7-131B2846FC35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759653" y="5442714"/>
                  <a:ext cx="486720" cy="71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9479" name="CasellaDiTesto 157">
            <a:extLst>
              <a:ext uri="{FF2B5EF4-FFF2-40B4-BE49-F238E27FC236}">
                <a16:creationId xmlns:a16="http://schemas.microsoft.com/office/drawing/2014/main" id="{A38F4355-5825-940D-66BC-54780DCBE9C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71450" y="133350"/>
            <a:ext cx="2746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Triade sedimentaria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0642" name="Picture 2" descr="Baikal.profiles.gif                                            00000014&#10;Amico duro                     B9CF0976:">
            <a:extLst>
              <a:ext uri="{FF2B5EF4-FFF2-40B4-BE49-F238E27FC236}">
                <a16:creationId xmlns:a16="http://schemas.microsoft.com/office/drawing/2014/main" id="{6B9B7A2A-15FB-6820-E019-AA46AF596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41625"/>
            <a:ext cx="4495800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0643" name="Picture 3">
            <a:extLst>
              <a:ext uri="{FF2B5EF4-FFF2-40B4-BE49-F238E27FC236}">
                <a16:creationId xmlns:a16="http://schemas.microsoft.com/office/drawing/2014/main" id="{8B1FE35E-E2D7-4AF5-BC7B-59820E6AE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4">
            <a:extLst>
              <a:ext uri="{FF2B5EF4-FFF2-40B4-BE49-F238E27FC236}">
                <a16:creationId xmlns:a16="http://schemas.microsoft.com/office/drawing/2014/main" id="{88C78FFF-1554-8196-323B-2A3C27240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1FBF9F14-0A96-80FB-BAFA-F09B0FF80EDD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533400"/>
            <a:ext cx="2209800" cy="1752600"/>
            <a:chOff x="624" y="240"/>
            <a:chExt cx="1392" cy="1104"/>
          </a:xfrm>
        </p:grpSpPr>
        <p:sp>
          <p:nvSpPr>
            <p:cNvPr id="60421" name="Line 6">
              <a:extLst>
                <a:ext uri="{FF2B5EF4-FFF2-40B4-BE49-F238E27FC236}">
                  <a16:creationId xmlns:a16="http://schemas.microsoft.com/office/drawing/2014/main" id="{F2A24E2A-92A6-4A07-22D8-4C23FD4F3A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432"/>
              <a:ext cx="1056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22" name="Line 7">
              <a:extLst>
                <a:ext uri="{FF2B5EF4-FFF2-40B4-BE49-F238E27FC236}">
                  <a16:creationId xmlns:a16="http://schemas.microsoft.com/office/drawing/2014/main" id="{2F423207-A158-94B1-36A8-55C5949925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672"/>
              <a:ext cx="1056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23" name="Text Box 8">
              <a:extLst>
                <a:ext uri="{FF2B5EF4-FFF2-40B4-BE49-F238E27FC236}">
                  <a16:creationId xmlns:a16="http://schemas.microsoft.com/office/drawing/2014/main" id="{C13DE22A-C9E9-E54E-A5CC-A399CBAEA8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480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0">
                  <a:latin typeface="Times" charset="0"/>
                </a:rPr>
                <a:t>19</a:t>
              </a:r>
            </a:p>
          </p:txBody>
        </p:sp>
        <p:sp>
          <p:nvSpPr>
            <p:cNvPr id="60424" name="Text Box 9">
              <a:extLst>
                <a:ext uri="{FF2B5EF4-FFF2-40B4-BE49-F238E27FC236}">
                  <a16:creationId xmlns:a16="http://schemas.microsoft.com/office/drawing/2014/main" id="{C6777232-4623-3731-B4BE-BC21D6464C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" y="240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0">
                  <a:latin typeface="Times" charset="0"/>
                </a:rPr>
                <a:t>20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1666" name="Picture 2">
            <a:extLst>
              <a:ext uri="{FF2B5EF4-FFF2-40B4-BE49-F238E27FC236}">
                <a16:creationId xmlns:a16="http://schemas.microsoft.com/office/drawing/2014/main" id="{54E59C0F-0EE1-CB5A-7A83-BA31523BB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grayscl/>
          </a:blip>
          <a:srcRect/>
          <a:stretch>
            <a:fillRect/>
          </a:stretch>
        </p:blipFill>
        <p:spPr bwMode="auto">
          <a:xfrm>
            <a:off x="152400" y="609600"/>
            <a:ext cx="34036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61442" name="Text Box 3">
            <a:extLst>
              <a:ext uri="{FF2B5EF4-FFF2-40B4-BE49-F238E27FC236}">
                <a16:creationId xmlns:a16="http://schemas.microsoft.com/office/drawing/2014/main" id="{D4914589-181E-D279-EDC0-C83533A9B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3448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0">
                <a:latin typeface="Times" charset="0"/>
              </a:rPr>
              <a:t>Turcotte &amp; Schubert, 1982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4C228E1C-998E-1E3D-41FD-3A8C7DF0C6F7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304800"/>
            <a:ext cx="5486400" cy="5867400"/>
            <a:chOff x="2256" y="144"/>
            <a:chExt cx="3456" cy="3696"/>
          </a:xfrm>
        </p:grpSpPr>
        <p:pic>
          <p:nvPicPr>
            <p:cNvPr id="61447" name="Picture 5">
              <a:extLst>
                <a:ext uri="{FF2B5EF4-FFF2-40B4-BE49-F238E27FC236}">
                  <a16:creationId xmlns:a16="http://schemas.microsoft.com/office/drawing/2014/main" id="{93119F80-3125-D1BD-CA0A-E803F0BFF7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8" t="12117" r="21608" b="6490"/>
            <a:stretch>
              <a:fillRect/>
            </a:stretch>
          </p:blipFill>
          <p:spPr bwMode="auto">
            <a:xfrm>
              <a:off x="2676" y="144"/>
              <a:ext cx="3036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48" name="Line 6">
              <a:extLst>
                <a:ext uri="{FF2B5EF4-FFF2-40B4-BE49-F238E27FC236}">
                  <a16:creationId xmlns:a16="http://schemas.microsoft.com/office/drawing/2014/main" id="{C1AEB60E-46B7-10DD-967F-5A0C9C5574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912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521671" name="Rectangle 7">
            <a:extLst>
              <a:ext uri="{FF2B5EF4-FFF2-40B4-BE49-F238E27FC236}">
                <a16:creationId xmlns:a16="http://schemas.microsoft.com/office/drawing/2014/main" id="{948074C0-CF3D-9213-A0AC-E160BF7E2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752600"/>
            <a:ext cx="40640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>
                <a:latin typeface="Times-Roman" charset="0"/>
              </a:rPr>
              <a:t>W </a:t>
            </a:r>
            <a:r>
              <a:rPr lang="it-IT" altLang="it-IT" sz="2400" i="0">
                <a:latin typeface="Times-Roman" charset="0"/>
              </a:rPr>
              <a:t>= water depth</a:t>
            </a:r>
            <a:endParaRPr lang="it-IT" altLang="it-IT" i="0">
              <a:latin typeface="Symbol" pitchFamily="2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i="0">
                <a:latin typeface="Symbol" pitchFamily="2" charset="2"/>
              </a:rPr>
              <a:t>r</a:t>
            </a:r>
            <a:r>
              <a:rPr lang="it-IT" altLang="it-IT" sz="1600">
                <a:latin typeface="Times-Roman" charset="0"/>
              </a:rPr>
              <a:t>m</a:t>
            </a:r>
            <a:r>
              <a:rPr lang="it-IT" altLang="it-IT" sz="2400">
                <a:latin typeface="Times-Roman" charset="0"/>
              </a:rPr>
              <a:t> </a:t>
            </a:r>
            <a:r>
              <a:rPr lang="it-IT" altLang="it-IT" sz="2400" i="0">
                <a:latin typeface="Times-Roman" charset="0"/>
              </a:rPr>
              <a:t>= asthenosphere density</a:t>
            </a:r>
            <a:endParaRPr lang="it-IT" altLang="it-IT" sz="2400">
              <a:latin typeface="Times-Roman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i="0">
                <a:latin typeface="Symbol" pitchFamily="2" charset="2"/>
              </a:rPr>
              <a:t>r</a:t>
            </a:r>
            <a:r>
              <a:rPr lang="it-IT" altLang="it-IT" sz="1600">
                <a:latin typeface="Times-Roman" charset="0"/>
              </a:rPr>
              <a:t>w</a:t>
            </a:r>
            <a:r>
              <a:rPr lang="it-IT" altLang="it-IT" sz="2400" i="0">
                <a:latin typeface="Times-Roman" charset="0"/>
              </a:rPr>
              <a:t> = water density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imes-Roman" charset="0"/>
              </a:rPr>
              <a:t>T</a:t>
            </a:r>
            <a:r>
              <a:rPr lang="it-IT" altLang="it-IT" sz="1400">
                <a:latin typeface="Times-Roman" charset="0"/>
              </a:rPr>
              <a:t>m</a:t>
            </a:r>
            <a:r>
              <a:rPr lang="it-IT" altLang="it-IT" sz="2400">
                <a:latin typeface="Times-Roman" charset="0"/>
              </a:rPr>
              <a:t> </a:t>
            </a:r>
            <a:r>
              <a:rPr lang="it-IT" altLang="it-IT" sz="2400" i="0">
                <a:latin typeface="Times-Roman" charset="0"/>
              </a:rPr>
              <a:t>= mantle temperature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imes-Roman" charset="0"/>
              </a:rPr>
              <a:t>T</a:t>
            </a:r>
            <a:r>
              <a:rPr lang="it-IT" altLang="it-IT" sz="1400">
                <a:latin typeface="Times-Roman" charset="0"/>
              </a:rPr>
              <a:t>0</a:t>
            </a:r>
            <a:r>
              <a:rPr lang="it-IT" altLang="it-IT" sz="2400">
                <a:latin typeface="Times-Roman" charset="0"/>
              </a:rPr>
              <a:t> </a:t>
            </a:r>
            <a:r>
              <a:rPr lang="it-IT" altLang="it-IT" sz="2400" i="0">
                <a:latin typeface="Times-Roman" charset="0"/>
              </a:rPr>
              <a:t>= surface temperature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i="0">
                <a:latin typeface="Symbol" pitchFamily="2" charset="2"/>
              </a:rPr>
              <a:t></a:t>
            </a:r>
            <a:r>
              <a:rPr lang="it-IT" altLang="it-IT" sz="1400">
                <a:latin typeface="Times-Roman" charset="0"/>
              </a:rPr>
              <a:t>v</a:t>
            </a:r>
            <a:r>
              <a:rPr lang="it-IT" altLang="it-IT" sz="2400">
                <a:latin typeface="Times-Roman" charset="0"/>
              </a:rPr>
              <a:t> </a:t>
            </a:r>
            <a:r>
              <a:rPr lang="it-IT" altLang="it-IT" sz="2400" i="0">
                <a:latin typeface="Times-Roman" charset="0"/>
              </a:rPr>
              <a:t>= volumetric coefficient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0">
                <a:latin typeface="Times-Roman" charset="0"/>
              </a:rPr>
              <a:t>        of thermal expansion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800">
                <a:latin typeface="Times-Roman" charset="0"/>
              </a:rPr>
              <a:t>k</a:t>
            </a:r>
            <a:r>
              <a:rPr lang="it-IT" altLang="it-IT" sz="2400" i="0">
                <a:latin typeface="Times-Roman" charset="0"/>
              </a:rPr>
              <a:t> = mantle thermal diffusivity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800">
                <a:latin typeface="Times-Roman" charset="0"/>
              </a:rPr>
              <a:t>x</a:t>
            </a:r>
            <a:r>
              <a:rPr lang="it-IT" altLang="it-IT" sz="2400" i="0">
                <a:latin typeface="Times-Roman" charset="0"/>
              </a:rPr>
              <a:t> = distance from the ridge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imes-Roman" charset="0"/>
              </a:rPr>
              <a:t>u </a:t>
            </a:r>
            <a:r>
              <a:rPr lang="it-IT" altLang="it-IT" sz="2400" i="0">
                <a:latin typeface="Times-Roman" charset="0"/>
              </a:rPr>
              <a:t>= half spreading rate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33295464-656F-7831-2F1C-63CC81DD35E9}"/>
                  </a:ext>
                </a:extLst>
              </p14:cNvPr>
              <p14:cNvContentPartPr/>
              <p14:nvPr/>
            </p14:nvContentPartPr>
            <p14:xfrm>
              <a:off x="1262243" y="4196458"/>
              <a:ext cx="360" cy="36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33295464-656F-7831-2F1C-63CC81DD35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3243" y="41874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51E23533-C33D-DD6E-7D45-CD2C654BEA01}"/>
                  </a:ext>
                </a:extLst>
              </p14:cNvPr>
              <p14:cNvContentPartPr/>
              <p14:nvPr/>
            </p14:nvContentPartPr>
            <p14:xfrm>
              <a:off x="6650003" y="4879378"/>
              <a:ext cx="360" cy="36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51E23533-C33D-DD6E-7D45-CD2C654BEA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41003" y="487037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1671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magine 1" descr="Figure_1ThyboAsthenosphere.jpg">
            <a:extLst>
              <a:ext uri="{FF2B5EF4-FFF2-40B4-BE49-F238E27FC236}">
                <a16:creationId xmlns:a16="http://schemas.microsoft.com/office/drawing/2014/main" id="{72F96A30-BAD1-C1CF-352A-9CD53FCFB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0"/>
            <a:ext cx="8778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magine 1">
            <a:extLst>
              <a:ext uri="{FF2B5EF4-FFF2-40B4-BE49-F238E27FC236}">
                <a16:creationId xmlns:a16="http://schemas.microsoft.com/office/drawing/2014/main" id="{393481DA-1667-1475-2394-F5741B4DA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1954213"/>
            <a:ext cx="9310688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5" name="Group 2">
            <a:extLst>
              <a:ext uri="{FF2B5EF4-FFF2-40B4-BE49-F238E27FC236}">
                <a16:creationId xmlns:a16="http://schemas.microsoft.com/office/drawing/2014/main" id="{22B3D15D-EF9A-1A2C-7AF6-1D444E066728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76200"/>
            <a:ext cx="8001000" cy="1836738"/>
            <a:chOff x="528" y="139"/>
            <a:chExt cx="5040" cy="1157"/>
          </a:xfrm>
        </p:grpSpPr>
        <p:sp>
          <p:nvSpPr>
            <p:cNvPr id="67593" name="Text Box 3">
              <a:extLst>
                <a:ext uri="{FF2B5EF4-FFF2-40B4-BE49-F238E27FC236}">
                  <a16:creationId xmlns:a16="http://schemas.microsoft.com/office/drawing/2014/main" id="{2C55D278-5A0C-2ACC-C85D-4EC4F1CECE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432"/>
              <a:ext cx="1779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4000">
                  <a:latin typeface="Times" charset="0"/>
                </a:rPr>
                <a:t>rifting model</a:t>
              </a:r>
              <a:endParaRPr lang="it-IT" altLang="it-IT" sz="2400" i="0">
                <a:latin typeface="Times" charset="0"/>
              </a:endParaRPr>
            </a:p>
          </p:txBody>
        </p:sp>
        <p:pic>
          <p:nvPicPr>
            <p:cNvPr id="67594" name="Picture 4">
              <a:extLst>
                <a:ext uri="{FF2B5EF4-FFF2-40B4-BE49-F238E27FC236}">
                  <a16:creationId xmlns:a16="http://schemas.microsoft.com/office/drawing/2014/main" id="{B28D4522-0AE2-07F8-A7C9-EF19CA240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39"/>
              <a:ext cx="2880" cy="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22693" name="Picture 5">
            <a:extLst>
              <a:ext uri="{FF2B5EF4-FFF2-40B4-BE49-F238E27FC236}">
                <a16:creationId xmlns:a16="http://schemas.microsoft.com/office/drawing/2014/main" id="{3A84F56D-F918-09F1-8C9E-42A4F4754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0"/>
            <a:ext cx="70104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7" name="Group 6">
            <a:extLst>
              <a:ext uri="{FF2B5EF4-FFF2-40B4-BE49-F238E27FC236}">
                <a16:creationId xmlns:a16="http://schemas.microsoft.com/office/drawing/2014/main" id="{F44FD8EE-F345-0594-4F87-4E7DA1F306EF}"/>
              </a:ext>
            </a:extLst>
          </p:cNvPr>
          <p:cNvGrpSpPr>
            <a:grpSpLocks/>
          </p:cNvGrpSpPr>
          <p:nvPr/>
        </p:nvGrpSpPr>
        <p:grpSpPr bwMode="auto">
          <a:xfrm>
            <a:off x="2843213" y="2057400"/>
            <a:ext cx="5462587" cy="1804988"/>
            <a:chOff x="1791" y="1440"/>
            <a:chExt cx="3441" cy="1137"/>
          </a:xfrm>
        </p:grpSpPr>
        <p:pic>
          <p:nvPicPr>
            <p:cNvPr id="67590" name="Picture 7">
              <a:extLst>
                <a:ext uri="{FF2B5EF4-FFF2-40B4-BE49-F238E27FC236}">
                  <a16:creationId xmlns:a16="http://schemas.microsoft.com/office/drawing/2014/main" id="{FB66EB79-1E97-FED5-70C1-BBBEA2B406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1440"/>
              <a:ext cx="3441" cy="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1" name="Text Box 8">
              <a:extLst>
                <a:ext uri="{FF2B5EF4-FFF2-40B4-BE49-F238E27FC236}">
                  <a16:creationId xmlns:a16="http://schemas.microsoft.com/office/drawing/2014/main" id="{F424DF9A-1F2C-2080-C0FE-0B3E7069CE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8" y="1862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0">
                  <a:latin typeface="Times" charset="0"/>
                </a:rPr>
                <a:t>A</a:t>
              </a:r>
            </a:p>
          </p:txBody>
        </p:sp>
        <p:sp>
          <p:nvSpPr>
            <p:cNvPr id="67592" name="Text Box 9">
              <a:extLst>
                <a:ext uri="{FF2B5EF4-FFF2-40B4-BE49-F238E27FC236}">
                  <a16:creationId xmlns:a16="http://schemas.microsoft.com/office/drawing/2014/main" id="{798299D5-9C43-F6EC-ECBC-B9FE56F25E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1862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0">
                  <a:latin typeface="Times" charset="0"/>
                </a:rPr>
                <a:t>B</a:t>
              </a:r>
            </a:p>
          </p:txBody>
        </p:sp>
      </p:grpSp>
      <p:sp>
        <p:nvSpPr>
          <p:cNvPr id="1522698" name="Text Box 10">
            <a:extLst>
              <a:ext uri="{FF2B5EF4-FFF2-40B4-BE49-F238E27FC236}">
                <a16:creationId xmlns:a16="http://schemas.microsoft.com/office/drawing/2014/main" id="{B4AC32AD-1DA7-B63A-7567-780C58BAF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5867400"/>
            <a:ext cx="8023225" cy="822325"/>
          </a:xfrm>
          <a:prstGeom prst="rect">
            <a:avLst/>
          </a:prstGeom>
          <a:solidFill>
            <a:srgbClr val="FFFF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2400">
                <a:solidFill>
                  <a:srgbClr val="000033"/>
                </a:solidFill>
              </a:rPr>
              <a:t> The ridge is moving relative to the mantle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2400">
                <a:solidFill>
                  <a:srgbClr val="000033"/>
                </a:solidFill>
              </a:rPr>
              <a:t> Ridge-centered hotspots are also moving relative to the mantle</a:t>
            </a:r>
          </a:p>
        </p:txBody>
      </p:sp>
      <p:sp>
        <p:nvSpPr>
          <p:cNvPr id="67589" name="Text Box 11">
            <a:extLst>
              <a:ext uri="{FF2B5EF4-FFF2-40B4-BE49-F238E27FC236}">
                <a16:creationId xmlns:a16="http://schemas.microsoft.com/office/drawing/2014/main" id="{500B6DD4-E4CB-E91E-8DD1-77B706F62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727325"/>
            <a:ext cx="2767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chemeClr val="accent2"/>
                </a:solidFill>
              </a:rPr>
              <a:t>Ridge speed = (V</a:t>
            </a:r>
            <a:r>
              <a:rPr lang="it-IT" altLang="it-IT" sz="2000" baseline="-11000">
                <a:solidFill>
                  <a:schemeClr val="accent2"/>
                </a:solidFill>
              </a:rPr>
              <a:t>A</a:t>
            </a:r>
            <a:r>
              <a:rPr lang="it-IT" altLang="it-IT" sz="2000">
                <a:solidFill>
                  <a:schemeClr val="accent2"/>
                </a:solidFill>
              </a:rPr>
              <a:t>+V</a:t>
            </a:r>
            <a:r>
              <a:rPr lang="it-IT" altLang="it-IT" sz="2000" baseline="-11000">
                <a:solidFill>
                  <a:schemeClr val="accent2"/>
                </a:solidFill>
              </a:rPr>
              <a:t>B</a:t>
            </a:r>
            <a:r>
              <a:rPr lang="it-IT" altLang="it-IT" sz="2000">
                <a:solidFill>
                  <a:schemeClr val="accent2"/>
                </a:solidFill>
              </a:rPr>
              <a:t>)/2</a:t>
            </a:r>
            <a:endParaRPr lang="it-IT" altLang="it-IT" sz="24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2698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>
            <a:extLst>
              <a:ext uri="{FF2B5EF4-FFF2-40B4-BE49-F238E27FC236}">
                <a16:creationId xmlns:a16="http://schemas.microsoft.com/office/drawing/2014/main" id="{7F414BB3-D4D8-B3D1-C06B-3543A3014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386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0" name="Group 3">
            <a:extLst>
              <a:ext uri="{FF2B5EF4-FFF2-40B4-BE49-F238E27FC236}">
                <a16:creationId xmlns:a16="http://schemas.microsoft.com/office/drawing/2014/main" id="{CCA4417C-C1E5-8BAF-AF76-9D74795A86A7}"/>
              </a:ext>
            </a:extLst>
          </p:cNvPr>
          <p:cNvGrpSpPr>
            <a:grpSpLocks/>
          </p:cNvGrpSpPr>
          <p:nvPr/>
        </p:nvGrpSpPr>
        <p:grpSpPr bwMode="auto">
          <a:xfrm>
            <a:off x="4598988" y="152400"/>
            <a:ext cx="4392612" cy="4495800"/>
            <a:chOff x="2897" y="96"/>
            <a:chExt cx="2767" cy="2832"/>
          </a:xfrm>
        </p:grpSpPr>
        <p:pic>
          <p:nvPicPr>
            <p:cNvPr id="68612" name="Picture 4">
              <a:extLst>
                <a:ext uri="{FF2B5EF4-FFF2-40B4-BE49-F238E27FC236}">
                  <a16:creationId xmlns:a16="http://schemas.microsoft.com/office/drawing/2014/main" id="{ECD83130-BF04-5633-BC72-85CDC8E8EC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7" y="96"/>
              <a:ext cx="2767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3" name="Text Box 5">
              <a:extLst>
                <a:ext uri="{FF2B5EF4-FFF2-40B4-BE49-F238E27FC236}">
                  <a16:creationId xmlns:a16="http://schemas.microsoft.com/office/drawing/2014/main" id="{6584A7AD-1140-1D98-A1EB-DCFB323965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6" y="288"/>
              <a:ext cx="82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0">
                  <a:solidFill>
                    <a:srgbClr val="FF0000"/>
                  </a:solidFill>
                  <a:latin typeface="Times" charset="0"/>
                </a:rPr>
                <a:t>AFRICA</a:t>
              </a:r>
            </a:p>
          </p:txBody>
        </p:sp>
        <p:sp>
          <p:nvSpPr>
            <p:cNvPr id="68614" name="Text Box 6">
              <a:extLst>
                <a:ext uri="{FF2B5EF4-FFF2-40B4-BE49-F238E27FC236}">
                  <a16:creationId xmlns:a16="http://schemas.microsoft.com/office/drawing/2014/main" id="{098D3312-BCFF-DE97-0BD7-8F30522233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1536"/>
              <a:ext cx="117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0">
                  <a:solidFill>
                    <a:srgbClr val="0F0A99"/>
                  </a:solidFill>
                  <a:latin typeface="Times" charset="0"/>
                </a:rPr>
                <a:t>S-AMERICA</a:t>
              </a:r>
            </a:p>
          </p:txBody>
        </p:sp>
      </p:grpSp>
      <p:pic>
        <p:nvPicPr>
          <p:cNvPr id="68611" name="Picture 7" descr="world                                                          000368A7&#10;Amico duro                     B9CF0976:">
            <a:extLst>
              <a:ext uri="{FF2B5EF4-FFF2-40B4-BE49-F238E27FC236}">
                <a16:creationId xmlns:a16="http://schemas.microsoft.com/office/drawing/2014/main" id="{81FD43B0-9827-8487-EE3B-59D006DE5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125"/>
            <a:ext cx="6383338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22" name="Picture 2">
            <a:extLst>
              <a:ext uri="{FF2B5EF4-FFF2-40B4-BE49-F238E27FC236}">
                <a16:creationId xmlns:a16="http://schemas.microsoft.com/office/drawing/2014/main" id="{C65D8281-B05A-97FD-17BE-0A9DFF16C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17688"/>
            <a:ext cx="4071938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3">
            <a:extLst>
              <a:ext uri="{FF2B5EF4-FFF2-40B4-BE49-F238E27FC236}">
                <a16:creationId xmlns:a16="http://schemas.microsoft.com/office/drawing/2014/main" id="{3A062BA5-14E0-A1DA-8D4A-26B6833F4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22288"/>
            <a:ext cx="314642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4">
            <a:extLst>
              <a:ext uri="{FF2B5EF4-FFF2-40B4-BE49-F238E27FC236}">
                <a16:creationId xmlns:a16="http://schemas.microsoft.com/office/drawing/2014/main" id="{37D5D961-6CC4-3C86-42D5-DF8154DFD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036888"/>
            <a:ext cx="481330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KNZARAFT.MOV copia" descr="/Users/carlodoglioni/Desktop/Disegni/AgipBook/Disegni vari&amp;Didattica copia/KNZARAFT.MOV">
            <a:hlinkClick r:id="" action="ppaction://media"/>
            <a:extLst>
              <a:ext uri="{FF2B5EF4-FFF2-40B4-BE49-F238E27FC236}">
                <a16:creationId xmlns:a16="http://schemas.microsoft.com/office/drawing/2014/main" id="{8D46605D-0AF6-3750-66F9-D0E71AD2C27B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9530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Line 3">
            <a:extLst>
              <a:ext uri="{FF2B5EF4-FFF2-40B4-BE49-F238E27FC236}">
                <a16:creationId xmlns:a16="http://schemas.microsoft.com/office/drawing/2014/main" id="{8ADAC280-726D-E366-3E38-08EB85266D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962400"/>
            <a:ext cx="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0659" name="Line 4">
            <a:extLst>
              <a:ext uri="{FF2B5EF4-FFF2-40B4-BE49-F238E27FC236}">
                <a16:creationId xmlns:a16="http://schemas.microsoft.com/office/drawing/2014/main" id="{01604468-8F55-DD2D-6FAE-E78CA9F4B6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3733800"/>
            <a:ext cx="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59557" name="Text Box 5">
            <a:extLst>
              <a:ext uri="{FF2B5EF4-FFF2-40B4-BE49-F238E27FC236}">
                <a16:creationId xmlns:a16="http://schemas.microsoft.com/office/drawing/2014/main" id="{1E8E6C2A-3D21-401F-C5EF-580B1E30C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590800"/>
            <a:ext cx="90535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b="1" i="0">
                <a:solidFill>
                  <a:srgbClr val="000000"/>
                </a:solidFill>
                <a:latin typeface="Geneva" panose="020B0503030404040204" pitchFamily="34" charset="0"/>
              </a:rPr>
              <a:t>- Different isostatic answer due to lateral variation in composition and temperature of the lithosphere</a:t>
            </a:r>
          </a:p>
        </p:txBody>
      </p:sp>
      <p:sp>
        <p:nvSpPr>
          <p:cNvPr id="1559558" name="Text Box 6">
            <a:extLst>
              <a:ext uri="{FF2B5EF4-FFF2-40B4-BE49-F238E27FC236}">
                <a16:creationId xmlns:a16="http://schemas.microsoft.com/office/drawing/2014/main" id="{51AE2B9D-CED5-DD9A-1D5A-248DAF7FE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114675"/>
            <a:ext cx="75803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b="1" i="0">
                <a:solidFill>
                  <a:srgbClr val="FF0000"/>
                </a:solidFill>
                <a:latin typeface="Geneva" panose="020B0503030404040204" pitchFamily="34" charset="0"/>
              </a:rPr>
              <a:t>- Coherent system: no independent mantle plume confined underneath the continent</a:t>
            </a:r>
            <a:endParaRPr lang="it-IT" altLang="it-IT" sz="1400" b="1" i="0">
              <a:solidFill>
                <a:srgbClr val="000000"/>
              </a:solidFill>
              <a:latin typeface="Geneva" panose="020B0503030404040204" pitchFamily="34" charset="0"/>
            </a:endParaRPr>
          </a:p>
        </p:txBody>
      </p:sp>
      <p:pic>
        <p:nvPicPr>
          <p:cNvPr id="70662" name="Picture 7" descr="&#10;adt005.jpg                                                     00000014&#10;Amico duro                     B9CF0976:">
            <a:extLst>
              <a:ext uri="{FF2B5EF4-FFF2-40B4-BE49-F238E27FC236}">
                <a16:creationId xmlns:a16="http://schemas.microsoft.com/office/drawing/2014/main" id="{FC6BF9EF-3DB2-D548-10BC-4FE0D748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9"/>
          <a:stretch>
            <a:fillRect/>
          </a:stretch>
        </p:blipFill>
        <p:spPr bwMode="auto">
          <a:xfrm>
            <a:off x="5029200" y="0"/>
            <a:ext cx="41148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8">
            <a:extLst>
              <a:ext uri="{FF2B5EF4-FFF2-40B4-BE49-F238E27FC236}">
                <a16:creationId xmlns:a16="http://schemas.microsoft.com/office/drawing/2014/main" id="{6BF72D32-7972-E6FA-B300-DD871689A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3429000"/>
            <a:ext cx="879475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48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1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4818"/>
                </p:tgtEl>
              </p:cMediaNode>
            </p:video>
          </p:childTnLst>
        </p:cTn>
      </p:par>
    </p:tnLst>
    <p:bldLst>
      <p:bldP spid="1559557" grpId="0" autoUpdateAnimBg="0"/>
      <p:bldP spid="1559558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3" descr="GLOBALeb3colshade.jpg copia 1                                  00099A0B&#10;Amico duro                     B9CF0976:">
            <a:extLst>
              <a:ext uri="{FF2B5EF4-FFF2-40B4-BE49-F238E27FC236}">
                <a16:creationId xmlns:a16="http://schemas.microsoft.com/office/drawing/2014/main" id="{E8D5CD07-9DC0-80AA-8B2D-A80916811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2" t="9641" r="38556" b="65169"/>
          <a:stretch>
            <a:fillRect/>
          </a:stretch>
        </p:blipFill>
        <p:spPr bwMode="auto">
          <a:xfrm>
            <a:off x="0" y="1574800"/>
            <a:ext cx="457200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4" descr="&#10;eurogy.jpg                                                     00026333Amico                          BA58C793:">
            <a:extLst>
              <a:ext uri="{FF2B5EF4-FFF2-40B4-BE49-F238E27FC236}">
                <a16:creationId xmlns:a16="http://schemas.microsoft.com/office/drawing/2014/main" id="{C0123017-E88D-C6B3-E231-C75DD8A5C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0"/>
            <a:ext cx="5411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5">
            <a:extLst>
              <a:ext uri="{FF2B5EF4-FFF2-40B4-BE49-F238E27FC236}">
                <a16:creationId xmlns:a16="http://schemas.microsoft.com/office/drawing/2014/main" id="{F33118F2-1EB0-79E5-233E-EFB836DDA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" y="434975"/>
            <a:ext cx="2038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…and Europe?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Immagine 1" descr="Fig1.jpg">
            <a:extLst>
              <a:ext uri="{FF2B5EF4-FFF2-40B4-BE49-F238E27FC236}">
                <a16:creationId xmlns:a16="http://schemas.microsoft.com/office/drawing/2014/main" id="{D336BF33-6268-4B04-B7BC-8E54BC6FF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0"/>
            <a:ext cx="814546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2">
            <a:extLst>
              <a:ext uri="{FF2B5EF4-FFF2-40B4-BE49-F238E27FC236}">
                <a16:creationId xmlns:a16="http://schemas.microsoft.com/office/drawing/2014/main" id="{C9C327A4-738C-D402-7686-9371A5496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350"/>
            <a:ext cx="91440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Immagine 1" descr="Fig11EuropeUplift2.jpg">
            <a:extLst>
              <a:ext uri="{FF2B5EF4-FFF2-40B4-BE49-F238E27FC236}">
                <a16:creationId xmlns:a16="http://schemas.microsoft.com/office/drawing/2014/main" id="{7DF84A54-8295-218D-9879-7B13523E3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Immagine 1" descr="Fig4AsymmetricOceans.jpg">
            <a:extLst>
              <a:ext uri="{FF2B5EF4-FFF2-40B4-BE49-F238E27FC236}">
                <a16:creationId xmlns:a16="http://schemas.microsoft.com/office/drawing/2014/main" id="{1E84B252-36C7-1615-48EE-310BECC54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31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026">
            <a:extLst>
              <a:ext uri="{FF2B5EF4-FFF2-40B4-BE49-F238E27FC236}">
                <a16:creationId xmlns:a16="http://schemas.microsoft.com/office/drawing/2014/main" id="{72A9068C-D624-5A05-0512-51BA66CB9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76200"/>
            <a:ext cx="4314825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1027" descr="&#9;W-Med.gif                                                      000368A7&#10;Amico duro                     B9CF0976:">
            <a:extLst>
              <a:ext uri="{FF2B5EF4-FFF2-40B4-BE49-F238E27FC236}">
                <a16:creationId xmlns:a16="http://schemas.microsoft.com/office/drawing/2014/main" id="{F645E438-DC7E-6A36-D764-F31120BFD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152400"/>
            <a:ext cx="4141787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Line 1028">
            <a:extLst>
              <a:ext uri="{FF2B5EF4-FFF2-40B4-BE49-F238E27FC236}">
                <a16:creationId xmlns:a16="http://schemas.microsoft.com/office/drawing/2014/main" id="{B616172F-CEEA-B25C-D3DE-F96DCA075F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1219200"/>
            <a:ext cx="1371600" cy="457200"/>
          </a:xfrm>
          <a:prstGeom prst="line">
            <a:avLst/>
          </a:prstGeom>
          <a:noFill/>
          <a:ln w="38100">
            <a:solidFill>
              <a:srgbClr val="FFF4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01541" name="Rectangle 1029">
            <a:extLst>
              <a:ext uri="{FF2B5EF4-FFF2-40B4-BE49-F238E27FC236}">
                <a16:creationId xmlns:a16="http://schemas.microsoft.com/office/drawing/2014/main" id="{A9BBD01B-BF47-BA4D-EFAE-E59F65C0E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572000"/>
            <a:ext cx="1524000" cy="1143000"/>
          </a:xfrm>
          <a:prstGeom prst="rect">
            <a:avLst/>
          </a:prstGeom>
          <a:noFill/>
          <a:ln w="38100">
            <a:solidFill>
              <a:srgbClr val="FFF4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76805" name="Text Box 1030">
            <a:extLst>
              <a:ext uri="{FF2B5EF4-FFF2-40B4-BE49-F238E27FC236}">
                <a16:creationId xmlns:a16="http://schemas.microsoft.com/office/drawing/2014/main" id="{9F11469D-7F91-0EBD-4EA9-9D0F35231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838200"/>
            <a:ext cx="4111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0">
                <a:latin typeface="Times" charset="0"/>
              </a:rPr>
              <a:t>km</a:t>
            </a:r>
          </a:p>
        </p:txBody>
      </p:sp>
      <p:pic>
        <p:nvPicPr>
          <p:cNvPr id="1601543" name="Picture 1031" descr="SardiniaUplift.gif                                             0005D485Macintosh HD                   BF582525:">
            <a:extLst>
              <a:ext uri="{FF2B5EF4-FFF2-40B4-BE49-F238E27FC236}">
                <a16:creationId xmlns:a16="http://schemas.microsoft.com/office/drawing/2014/main" id="{B5672B1E-89F7-AF23-B118-0771D1541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0"/>
            <a:ext cx="472440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154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026" descr="C:\WINDOWS\Desktop\app_merid.jpg">
            <a:extLst>
              <a:ext uri="{FF2B5EF4-FFF2-40B4-BE49-F238E27FC236}">
                <a16:creationId xmlns:a16="http://schemas.microsoft.com/office/drawing/2014/main" id="{CBF74A8B-116F-B270-A96C-6CBD98E3C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066800"/>
            <a:ext cx="54832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1027">
            <a:extLst>
              <a:ext uri="{FF2B5EF4-FFF2-40B4-BE49-F238E27FC236}">
                <a16:creationId xmlns:a16="http://schemas.microsoft.com/office/drawing/2014/main" id="{FA78F634-3B6C-58E1-2FF8-7FE6D7311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0"/>
            <a:ext cx="3629025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Line 1028">
            <a:extLst>
              <a:ext uri="{FF2B5EF4-FFF2-40B4-BE49-F238E27FC236}">
                <a16:creationId xmlns:a16="http://schemas.microsoft.com/office/drawing/2014/main" id="{F89CDC85-EB69-925B-92B8-BB132D560A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28600"/>
            <a:ext cx="0" cy="685800"/>
          </a:xfrm>
          <a:prstGeom prst="line">
            <a:avLst/>
          </a:prstGeom>
          <a:noFill/>
          <a:ln w="57150">
            <a:solidFill>
              <a:srgbClr val="23993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7829" name="Line 1029">
            <a:extLst>
              <a:ext uri="{FF2B5EF4-FFF2-40B4-BE49-F238E27FC236}">
                <a16:creationId xmlns:a16="http://schemas.microsoft.com/office/drawing/2014/main" id="{56110B81-B2B8-21B7-7062-85ECF9E4FD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0800" y="457200"/>
            <a:ext cx="0" cy="457200"/>
          </a:xfrm>
          <a:prstGeom prst="line">
            <a:avLst/>
          </a:prstGeom>
          <a:noFill/>
          <a:ln w="57150">
            <a:solidFill>
              <a:srgbClr val="F40305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7830" name="Text Box 1030">
            <a:extLst>
              <a:ext uri="{FF2B5EF4-FFF2-40B4-BE49-F238E27FC236}">
                <a16:creationId xmlns:a16="http://schemas.microsoft.com/office/drawing/2014/main" id="{8161EAB1-90D4-9051-C039-0901B97BF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7638" y="533400"/>
            <a:ext cx="1350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0">
                <a:solidFill>
                  <a:srgbClr val="F40305"/>
                </a:solidFill>
                <a:latin typeface="Times" charset="0"/>
              </a:rPr>
              <a:t>extension</a:t>
            </a:r>
            <a:endParaRPr lang="it-IT" altLang="it-IT" sz="2400" i="0">
              <a:latin typeface="Times" charset="0"/>
            </a:endParaRPr>
          </a:p>
        </p:txBody>
      </p:sp>
      <p:sp>
        <p:nvSpPr>
          <p:cNvPr id="77831" name="Text Box 1031">
            <a:extLst>
              <a:ext uri="{FF2B5EF4-FFF2-40B4-BE49-F238E27FC236}">
                <a16:creationId xmlns:a16="http://schemas.microsoft.com/office/drawing/2014/main" id="{4F0CCC94-2868-C99A-A732-82128AE39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224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0">
                <a:solidFill>
                  <a:srgbClr val="23993B"/>
                </a:solidFill>
                <a:latin typeface="Times" charset="0"/>
              </a:rPr>
              <a:t>Mantle -</a:t>
            </a:r>
            <a:r>
              <a:rPr lang="it-IT" altLang="it-IT" sz="2400" i="0">
                <a:solidFill>
                  <a:srgbClr val="23993B"/>
                </a:solidFill>
                <a:latin typeface="Symbol" pitchFamily="2" charset="2"/>
              </a:rPr>
              <a:t>r</a:t>
            </a:r>
            <a:r>
              <a:rPr lang="it-IT" altLang="it-IT" sz="2400" i="0">
                <a:solidFill>
                  <a:srgbClr val="23993B"/>
                </a:solidFill>
                <a:latin typeface="Times" charset="0"/>
              </a:rPr>
              <a:t> deficit</a:t>
            </a:r>
            <a:endParaRPr lang="it-IT" altLang="it-IT" sz="2400" i="0">
              <a:latin typeface="Times" charset="0"/>
            </a:endParaRPr>
          </a:p>
        </p:txBody>
      </p:sp>
      <p:sp>
        <p:nvSpPr>
          <p:cNvPr id="77832" name="Text Box 1032">
            <a:extLst>
              <a:ext uri="{FF2B5EF4-FFF2-40B4-BE49-F238E27FC236}">
                <a16:creationId xmlns:a16="http://schemas.microsoft.com/office/drawing/2014/main" id="{C0D5569D-6797-BBA1-9F3F-1F8717949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828800"/>
            <a:ext cx="12334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0">
                <a:latin typeface="Times" charset="0"/>
              </a:rPr>
              <a:t>Mantle</a:t>
            </a:r>
            <a:endParaRPr lang="it-IT" altLang="it-IT" sz="2400" i="0">
              <a:solidFill>
                <a:srgbClr val="F40305"/>
              </a:solidFill>
              <a:latin typeface="Times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0">
                <a:latin typeface="Times" charset="0"/>
              </a:rPr>
              <a:t>wedging</a:t>
            </a:r>
          </a:p>
        </p:txBody>
      </p:sp>
      <p:sp>
        <p:nvSpPr>
          <p:cNvPr id="77833" name="Line 1033">
            <a:extLst>
              <a:ext uri="{FF2B5EF4-FFF2-40B4-BE49-F238E27FC236}">
                <a16:creationId xmlns:a16="http://schemas.microsoft.com/office/drawing/2014/main" id="{F9CADC5A-BC7A-9309-A0B0-A8342D0111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19200" y="2057400"/>
            <a:ext cx="762000" cy="152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514" name="Text Box 2">
            <a:extLst>
              <a:ext uri="{FF2B5EF4-FFF2-40B4-BE49-F238E27FC236}">
                <a16:creationId xmlns:a16="http://schemas.microsoft.com/office/drawing/2014/main" id="{F543E869-60AD-96C6-612F-4BEEBDE3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72600" cy="1187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- Different depths of the magmatic sources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- Most of them in the asthenosphere or in the lithospheric mantle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- Most of them along moving and mantle-detached plate margins</a:t>
            </a:r>
          </a:p>
        </p:txBody>
      </p:sp>
      <p:pic>
        <p:nvPicPr>
          <p:cNvPr id="78850" name="Picture 3" descr="Fig1Hotspots tracks.gif                                        000127B3Amico                          BD25A332:">
            <a:extLst>
              <a:ext uri="{FF2B5EF4-FFF2-40B4-BE49-F238E27FC236}">
                <a16:creationId xmlns:a16="http://schemas.microsoft.com/office/drawing/2014/main" id="{4B34438D-AC2B-B6CF-64CD-CAB0C3D79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0516" name="Text Box 4">
            <a:extLst>
              <a:ext uri="{FF2B5EF4-FFF2-40B4-BE49-F238E27FC236}">
                <a16:creationId xmlns:a16="http://schemas.microsoft.com/office/drawing/2014/main" id="{AC172508-41F1-5674-0B19-083DC4CCA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0"/>
            <a:ext cx="9144000" cy="8223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FF79"/>
                </a:solidFill>
              </a:rPr>
              <a:t>Without </a:t>
            </a:r>
            <a:r>
              <a:rPr lang="ja-JP" altLang="it-IT" sz="2400">
                <a:solidFill>
                  <a:srgbClr val="FFFF79"/>
                </a:solidFill>
              </a:rPr>
              <a:t>“</a:t>
            </a:r>
            <a:r>
              <a:rPr lang="it-IT" altLang="ja-JP" sz="2400">
                <a:solidFill>
                  <a:srgbClr val="FFFF79"/>
                </a:solidFill>
              </a:rPr>
              <a:t>hotspots</a:t>
            </a:r>
            <a:r>
              <a:rPr lang="ja-JP" altLang="it-IT" sz="2400">
                <a:solidFill>
                  <a:srgbClr val="FFFF79"/>
                </a:solidFill>
              </a:rPr>
              <a:t>”</a:t>
            </a:r>
            <a:r>
              <a:rPr lang="it-IT" altLang="ja-JP" sz="2400">
                <a:solidFill>
                  <a:srgbClr val="FFFF79"/>
                </a:solidFill>
              </a:rPr>
              <a:t> located along plate margins &amp; shallow plumes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FF79"/>
                </a:solidFill>
              </a:rPr>
              <a:t>Westward drift  =  90 mm </a:t>
            </a:r>
            <a:r>
              <a:rPr lang="it-IT" altLang="it-IT" sz="2400" baseline="30000">
                <a:solidFill>
                  <a:srgbClr val="FFFF79"/>
                </a:solidFill>
              </a:rPr>
              <a:t>.</a:t>
            </a:r>
            <a:r>
              <a:rPr lang="it-IT" altLang="it-IT" sz="2400">
                <a:solidFill>
                  <a:srgbClr val="FFFF79"/>
                </a:solidFill>
              </a:rPr>
              <a:t> yr </a:t>
            </a:r>
            <a:r>
              <a:rPr lang="it-IT" altLang="it-IT" sz="2400" baseline="30000">
                <a:solidFill>
                  <a:srgbClr val="FFFF79"/>
                </a:solidFill>
              </a:rPr>
              <a:t>-1</a:t>
            </a:r>
            <a:endParaRPr lang="it-IT" altLang="it-IT" sz="2400" baseline="30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0514" grpId="0" animBg="1" autoUpdateAnimBg="0"/>
      <p:bldP spid="1600516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Asthenospheric shear 4.gif                                     00026333&#10;Disco Duro                     BA58C793:">
            <a:extLst>
              <a:ext uri="{FF2B5EF4-FFF2-40B4-BE49-F238E27FC236}">
                <a16:creationId xmlns:a16="http://schemas.microsoft.com/office/drawing/2014/main" id="{234FD066-46B8-83DC-7928-C133FF4CF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5300"/>
            <a:ext cx="7467600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8835" name="Text Box 3">
            <a:extLst>
              <a:ext uri="{FF2B5EF4-FFF2-40B4-BE49-F238E27FC236}">
                <a16:creationId xmlns:a16="http://schemas.microsoft.com/office/drawing/2014/main" id="{06186F14-E603-2B8A-7DF3-E55164B91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6430963"/>
            <a:ext cx="87741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Larger decoupling above undepleted fluid-rich &amp; less viscous asthenosphere</a:t>
            </a:r>
          </a:p>
        </p:txBody>
      </p:sp>
      <p:sp>
        <p:nvSpPr>
          <p:cNvPr id="1528836" name="Text Box 4">
            <a:extLst>
              <a:ext uri="{FF2B5EF4-FFF2-40B4-BE49-F238E27FC236}">
                <a16:creationId xmlns:a16="http://schemas.microsoft.com/office/drawing/2014/main" id="{772E032E-8B82-7FB4-AE10-8E111CED7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988" y="30163"/>
            <a:ext cx="65516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Shallower source (Hawaii?) = Larger the westward drift</a:t>
            </a:r>
          </a:p>
        </p:txBody>
      </p:sp>
      <p:sp>
        <p:nvSpPr>
          <p:cNvPr id="1528837" name="Rectangle 5">
            <a:extLst>
              <a:ext uri="{FF2B5EF4-FFF2-40B4-BE49-F238E27FC236}">
                <a16:creationId xmlns:a16="http://schemas.microsoft.com/office/drawing/2014/main" id="{CA776A0E-74A6-98A3-CDBB-02958EDDD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209800"/>
            <a:ext cx="2667000" cy="304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C33C35FC-3329-A969-28CF-77EC3E102FA2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2590800"/>
            <a:ext cx="4419600" cy="762000"/>
            <a:chOff x="1872" y="1632"/>
            <a:chExt cx="2784" cy="480"/>
          </a:xfrm>
        </p:grpSpPr>
        <p:grpSp>
          <p:nvGrpSpPr>
            <p:cNvPr id="79895" name="Group 7">
              <a:extLst>
                <a:ext uri="{FF2B5EF4-FFF2-40B4-BE49-F238E27FC236}">
                  <a16:creationId xmlns:a16="http://schemas.microsoft.com/office/drawing/2014/main" id="{59B6078D-6218-C1DA-5D8D-20DA6CC7A5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2" y="1632"/>
              <a:ext cx="1680" cy="480"/>
              <a:chOff x="1872" y="1632"/>
              <a:chExt cx="1680" cy="480"/>
            </a:xfrm>
          </p:grpSpPr>
          <p:sp>
            <p:nvSpPr>
              <p:cNvPr id="79897" name="Rectangle 8">
                <a:extLst>
                  <a:ext uri="{FF2B5EF4-FFF2-40B4-BE49-F238E27FC236}">
                    <a16:creationId xmlns:a16="http://schemas.microsoft.com/office/drawing/2014/main" id="{7E277BC7-6F5E-ADFB-72CE-686BF0FB9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1488" cy="9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79898" name="Rectangle 9">
                <a:extLst>
                  <a:ext uri="{FF2B5EF4-FFF2-40B4-BE49-F238E27FC236}">
                    <a16:creationId xmlns:a16="http://schemas.microsoft.com/office/drawing/2014/main" id="{A18E4764-1710-6663-5FB5-8D82AB5E7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632"/>
                <a:ext cx="816" cy="144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79899" name="Rectangle 10">
                <a:extLst>
                  <a:ext uri="{FF2B5EF4-FFF2-40B4-BE49-F238E27FC236}">
                    <a16:creationId xmlns:a16="http://schemas.microsoft.com/office/drawing/2014/main" id="{FDF736AE-C19F-ECC9-2E03-6C176662B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824"/>
                <a:ext cx="240" cy="28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  <p:sp>
          <p:nvSpPr>
            <p:cNvPr id="79896" name="Rectangle 11">
              <a:extLst>
                <a:ext uri="{FF2B5EF4-FFF2-40B4-BE49-F238E27FC236}">
                  <a16:creationId xmlns:a16="http://schemas.microsoft.com/office/drawing/2014/main" id="{35D4154D-F36A-A9BF-C9FC-278C31AB6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680"/>
              <a:ext cx="864" cy="19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grpSp>
        <p:nvGrpSpPr>
          <p:cNvPr id="4" name="Group 12">
            <a:extLst>
              <a:ext uri="{FF2B5EF4-FFF2-40B4-BE49-F238E27FC236}">
                <a16:creationId xmlns:a16="http://schemas.microsoft.com/office/drawing/2014/main" id="{1D51B587-0D08-D4FD-4967-64B170522C85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2438400"/>
            <a:ext cx="1905000" cy="838200"/>
            <a:chOff x="3936" y="1536"/>
            <a:chExt cx="1200" cy="528"/>
          </a:xfrm>
        </p:grpSpPr>
        <p:grpSp>
          <p:nvGrpSpPr>
            <p:cNvPr id="79888" name="Group 13">
              <a:extLst>
                <a:ext uri="{FF2B5EF4-FFF2-40B4-BE49-F238E27FC236}">
                  <a16:creationId xmlns:a16="http://schemas.microsoft.com/office/drawing/2014/main" id="{DF1EA7A4-7C63-6329-A4BA-5AAFAC6786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6" y="1536"/>
              <a:ext cx="1200" cy="240"/>
              <a:chOff x="3408" y="1536"/>
              <a:chExt cx="1200" cy="240"/>
            </a:xfrm>
          </p:grpSpPr>
          <p:sp>
            <p:nvSpPr>
              <p:cNvPr id="79893" name="Rectangle 14">
                <a:extLst>
                  <a:ext uri="{FF2B5EF4-FFF2-40B4-BE49-F238E27FC236}">
                    <a16:creationId xmlns:a16="http://schemas.microsoft.com/office/drawing/2014/main" id="{D4C700E2-B5DD-899E-51A7-1D083A6E9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584"/>
                <a:ext cx="1200" cy="192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79894" name="Rectangle 15">
                <a:extLst>
                  <a:ext uri="{FF2B5EF4-FFF2-40B4-BE49-F238E27FC236}">
                    <a16:creationId xmlns:a16="http://schemas.microsoft.com/office/drawing/2014/main" id="{B2D1EBAD-9BD9-DF83-98BC-FE6779BC8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1536"/>
                <a:ext cx="864" cy="192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  <p:grpSp>
          <p:nvGrpSpPr>
            <p:cNvPr id="79889" name="Group 16">
              <a:extLst>
                <a:ext uri="{FF2B5EF4-FFF2-40B4-BE49-F238E27FC236}">
                  <a16:creationId xmlns:a16="http://schemas.microsoft.com/office/drawing/2014/main" id="{2E95A73A-CE9D-009B-6246-B610DC3272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6" y="1680"/>
              <a:ext cx="1200" cy="384"/>
              <a:chOff x="3504" y="1680"/>
              <a:chExt cx="1152" cy="384"/>
            </a:xfrm>
          </p:grpSpPr>
          <p:sp>
            <p:nvSpPr>
              <p:cNvPr id="79890" name="Rectangle 17">
                <a:extLst>
                  <a:ext uri="{FF2B5EF4-FFF2-40B4-BE49-F238E27FC236}">
                    <a16:creationId xmlns:a16="http://schemas.microsoft.com/office/drawing/2014/main" id="{256F0413-E641-0005-90D0-7F3CD82BEF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4" y="1680"/>
                <a:ext cx="1104" cy="14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79891" name="Rectangle 18">
                <a:extLst>
                  <a:ext uri="{FF2B5EF4-FFF2-40B4-BE49-F238E27FC236}">
                    <a16:creationId xmlns:a16="http://schemas.microsoft.com/office/drawing/2014/main" id="{B8FE5D87-F87F-ED52-88E2-30C8A13A9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1776"/>
                <a:ext cx="528" cy="192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79892" name="Rectangle 19">
                <a:extLst>
                  <a:ext uri="{FF2B5EF4-FFF2-40B4-BE49-F238E27FC236}">
                    <a16:creationId xmlns:a16="http://schemas.microsoft.com/office/drawing/2014/main" id="{1FE51A60-FC09-A697-7DB7-E1B8C592F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8" y="1872"/>
                <a:ext cx="288" cy="192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</p:grpSp>
      <p:sp>
        <p:nvSpPr>
          <p:cNvPr id="1528852" name="Text Box 20">
            <a:extLst>
              <a:ext uri="{FF2B5EF4-FFF2-40B4-BE49-F238E27FC236}">
                <a16:creationId xmlns:a16="http://schemas.microsoft.com/office/drawing/2014/main" id="{77695C59-7D50-8158-7A17-EED792B0A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4114800"/>
            <a:ext cx="6873875" cy="701675"/>
          </a:xfrm>
          <a:prstGeom prst="rect">
            <a:avLst/>
          </a:prstGeom>
          <a:solidFill>
            <a:srgbClr val="FFFF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0"/>
              <a:t>Faster W-ward lithospheric delay = Larger shear heating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0"/>
              <a:t>= Larger intraplate asthenospheric sourced magmatism?</a:t>
            </a:r>
            <a:endParaRPr lang="it-IT" altLang="it-IT" sz="1600" b="1" i="0"/>
          </a:p>
        </p:txBody>
      </p:sp>
      <p:grpSp>
        <p:nvGrpSpPr>
          <p:cNvPr id="7" name="Group 21">
            <a:extLst>
              <a:ext uri="{FF2B5EF4-FFF2-40B4-BE49-F238E27FC236}">
                <a16:creationId xmlns:a16="http://schemas.microsoft.com/office/drawing/2014/main" id="{850F78D5-2338-78BA-2D16-EF16914EA4F4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685800"/>
            <a:ext cx="5638800" cy="1371600"/>
            <a:chOff x="1632" y="432"/>
            <a:chExt cx="3552" cy="864"/>
          </a:xfrm>
        </p:grpSpPr>
        <p:grpSp>
          <p:nvGrpSpPr>
            <p:cNvPr id="79881" name="Group 22">
              <a:extLst>
                <a:ext uri="{FF2B5EF4-FFF2-40B4-BE49-F238E27FC236}">
                  <a16:creationId xmlns:a16="http://schemas.microsoft.com/office/drawing/2014/main" id="{C83BFD0B-C9AB-084C-417A-C3BFD3B3F4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432"/>
              <a:ext cx="3552" cy="864"/>
              <a:chOff x="1104" y="432"/>
              <a:chExt cx="3552" cy="864"/>
            </a:xfrm>
          </p:grpSpPr>
          <p:sp>
            <p:nvSpPr>
              <p:cNvPr id="79885" name="Rectangle 23">
                <a:extLst>
                  <a:ext uri="{FF2B5EF4-FFF2-40B4-BE49-F238E27FC236}">
                    <a16:creationId xmlns:a16="http://schemas.microsoft.com/office/drawing/2014/main" id="{B6BEEFEB-DAF6-DB91-C6FC-A51893400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432"/>
                <a:ext cx="3552" cy="28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79886" name="Line 24">
                <a:extLst>
                  <a:ext uri="{FF2B5EF4-FFF2-40B4-BE49-F238E27FC236}">
                    <a16:creationId xmlns:a16="http://schemas.microsoft.com/office/drawing/2014/main" id="{8ECBFC7D-6F91-5260-B656-8E6B00112A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6" y="624"/>
                <a:ext cx="0" cy="672"/>
              </a:xfrm>
              <a:prstGeom prst="line">
                <a:avLst/>
              </a:prstGeom>
              <a:noFill/>
              <a:ln w="57150">
                <a:solidFill>
                  <a:srgbClr val="FFFF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9887" name="Line 25">
                <a:extLst>
                  <a:ext uri="{FF2B5EF4-FFF2-40B4-BE49-F238E27FC236}">
                    <a16:creationId xmlns:a16="http://schemas.microsoft.com/office/drawing/2014/main" id="{8FF22D42-7361-80F0-2A1B-91641E3DD6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44" y="528"/>
                <a:ext cx="0" cy="672"/>
              </a:xfrm>
              <a:prstGeom prst="line">
                <a:avLst/>
              </a:prstGeom>
              <a:noFill/>
              <a:ln w="57150">
                <a:solidFill>
                  <a:srgbClr val="FFFF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9882" name="Group 26">
              <a:extLst>
                <a:ext uri="{FF2B5EF4-FFF2-40B4-BE49-F238E27FC236}">
                  <a16:creationId xmlns:a16="http://schemas.microsoft.com/office/drawing/2014/main" id="{6573E3D6-97C0-E5C8-41ED-7E5AD0E773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720"/>
              <a:ext cx="48" cy="576"/>
              <a:chOff x="1776" y="720"/>
              <a:chExt cx="48" cy="576"/>
            </a:xfrm>
          </p:grpSpPr>
          <p:sp>
            <p:nvSpPr>
              <p:cNvPr id="79883" name="Rectangle 27">
                <a:extLst>
                  <a:ext uri="{FF2B5EF4-FFF2-40B4-BE49-F238E27FC236}">
                    <a16:creationId xmlns:a16="http://schemas.microsoft.com/office/drawing/2014/main" id="{382FE4A9-FAC9-DC81-0C79-D8076A0C3E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720"/>
                <a:ext cx="48" cy="336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79884" name="Line 28">
                <a:extLst>
                  <a:ext uri="{FF2B5EF4-FFF2-40B4-BE49-F238E27FC236}">
                    <a16:creationId xmlns:a16="http://schemas.microsoft.com/office/drawing/2014/main" id="{412C597A-BBAA-51BA-365C-318E4207F3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6" y="960"/>
                <a:ext cx="0" cy="336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8835" grpId="0" autoUpdateAnimBg="0"/>
      <p:bldP spid="1528836" grpId="0" autoUpdateAnimBg="0"/>
      <p:bldP spid="1528837" grpId="0" animBg="1"/>
      <p:bldP spid="1528852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Fig5kinematicsCol.gif                                          0002E775Amico                          BCFC856B:">
            <a:extLst>
              <a:ext uri="{FF2B5EF4-FFF2-40B4-BE49-F238E27FC236}">
                <a16:creationId xmlns:a16="http://schemas.microsoft.com/office/drawing/2014/main" id="{D82E9E31-597E-343E-F2C0-872A58948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54000"/>
            <a:ext cx="9144000" cy="630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 Box 3">
            <a:extLst>
              <a:ext uri="{FF2B5EF4-FFF2-40B4-BE49-F238E27FC236}">
                <a16:creationId xmlns:a16="http://schemas.microsoft.com/office/drawing/2014/main" id="{91DA7FFC-2FAD-EDF2-11A2-DDCA23D1D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025" y="3559175"/>
            <a:ext cx="2708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- DEEP HOTSPOTS</a:t>
            </a:r>
          </a:p>
        </p:txBody>
      </p:sp>
      <p:sp>
        <p:nvSpPr>
          <p:cNvPr id="80899" name="Text Box 4">
            <a:extLst>
              <a:ext uri="{FF2B5EF4-FFF2-40B4-BE49-F238E27FC236}">
                <a16:creationId xmlns:a16="http://schemas.microsoft.com/office/drawing/2014/main" id="{F91ED869-8289-7A23-3372-146CC2A1E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025" y="5768975"/>
            <a:ext cx="3303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- SHALLOW HOTSPOTS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2">
            <a:extLst>
              <a:ext uri="{FF2B5EF4-FFF2-40B4-BE49-F238E27FC236}">
                <a16:creationId xmlns:a16="http://schemas.microsoft.com/office/drawing/2014/main" id="{ACCC4BED-A2FF-695B-90A9-0F054EAED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5025" y="131763"/>
            <a:ext cx="19621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Extraction of water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during melting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increases residual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mantle viscosity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1-2 orders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magnitude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(Braun et al.,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EPSL, 2000)</a:t>
            </a:r>
            <a:endParaRPr lang="it-IT" altLang="it-IT" sz="2400"/>
          </a:p>
        </p:txBody>
      </p:sp>
      <p:pic>
        <p:nvPicPr>
          <p:cNvPr id="81922" name="Picture 5" descr="Fig8RidgeViscosity2col.gif                                     00099A0B&#10;Amico duro                     B9CF0976:">
            <a:extLst>
              <a:ext uri="{FF2B5EF4-FFF2-40B4-BE49-F238E27FC236}">
                <a16:creationId xmlns:a16="http://schemas.microsoft.com/office/drawing/2014/main" id="{20F9C844-B605-7CB0-A235-974A56DFD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79388"/>
            <a:ext cx="7175500" cy="651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0886" name="Text Box 6">
            <a:extLst>
              <a:ext uri="{FF2B5EF4-FFF2-40B4-BE49-F238E27FC236}">
                <a16:creationId xmlns:a16="http://schemas.microsoft.com/office/drawing/2014/main" id="{CD0A3E69-F26D-7448-C1C4-0F325C6EB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38" y="117475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i="0">
                <a:solidFill>
                  <a:srgbClr val="FF0000"/>
                </a:solidFill>
              </a:rPr>
              <a:t>Let</a:t>
            </a:r>
            <a:r>
              <a:rPr lang="ja-JP" altLang="it-IT" sz="2000" i="0">
                <a:solidFill>
                  <a:srgbClr val="FF0000"/>
                </a:solidFill>
              </a:rPr>
              <a:t>’</a:t>
            </a:r>
            <a:r>
              <a:rPr lang="it-IT" altLang="ja-JP" sz="2000" i="0">
                <a:solidFill>
                  <a:srgbClr val="FF0000"/>
                </a:solidFill>
              </a:rPr>
              <a:t>s assume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i="0">
                <a:solidFill>
                  <a:srgbClr val="FF0000"/>
                </a:solidFill>
              </a:rPr>
              <a:t>mantle fixed</a:t>
            </a: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0886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Fig8RidgeViscosity2col.gif                                     00099A0B&#10;Amico duro                     B9CF0976:">
            <a:extLst>
              <a:ext uri="{FF2B5EF4-FFF2-40B4-BE49-F238E27FC236}">
                <a16:creationId xmlns:a16="http://schemas.microsoft.com/office/drawing/2014/main" id="{E73A85DF-BB99-66D3-8253-377D07E17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1588"/>
            <a:ext cx="7581900" cy="688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3">
            <a:extLst>
              <a:ext uri="{FF2B5EF4-FFF2-40B4-BE49-F238E27FC236}">
                <a16:creationId xmlns:a16="http://schemas.microsoft.com/office/drawing/2014/main" id="{E79F39ED-E8FD-C011-3E15-F8DF3EB53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-47625"/>
            <a:ext cx="18875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i="0">
                <a:solidFill>
                  <a:srgbClr val="FF0000"/>
                </a:solidFill>
              </a:rPr>
              <a:t>Let</a:t>
            </a:r>
            <a:r>
              <a:rPr lang="ja-JP" altLang="it-IT" sz="2000" i="0">
                <a:solidFill>
                  <a:srgbClr val="FF0000"/>
                </a:solidFill>
              </a:rPr>
              <a:t>’</a:t>
            </a:r>
            <a:r>
              <a:rPr lang="it-IT" altLang="ja-JP" sz="2000" i="0">
                <a:solidFill>
                  <a:srgbClr val="FF0000"/>
                </a:solidFill>
              </a:rPr>
              <a:t>s assume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i="0">
                <a:solidFill>
                  <a:srgbClr val="FF0000"/>
                </a:solidFill>
              </a:rPr>
              <a:t>mantle fixed</a:t>
            </a:r>
            <a:endParaRPr lang="it-IT" altLang="it-IT" sz="2400"/>
          </a:p>
        </p:txBody>
      </p:sp>
      <p:sp>
        <p:nvSpPr>
          <p:cNvPr id="1603588" name="Text Box 4">
            <a:extLst>
              <a:ext uri="{FF2B5EF4-FFF2-40B4-BE49-F238E27FC236}">
                <a16:creationId xmlns:a16="http://schemas.microsoft.com/office/drawing/2014/main" id="{FF1CC50F-8BD7-EE47-0835-E7B7392C9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5" y="2070100"/>
            <a:ext cx="196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20-60 kg/m</a:t>
            </a:r>
            <a:r>
              <a:rPr lang="it-IT" altLang="it-IT" sz="1800" baseline="30000">
                <a:solidFill>
                  <a:schemeClr val="bg1"/>
                </a:solidFill>
              </a:rPr>
              <a:t>3</a:t>
            </a:r>
            <a:r>
              <a:rPr lang="it-IT" altLang="it-IT" sz="1800">
                <a:solidFill>
                  <a:schemeClr val="bg1"/>
                </a:solidFill>
              </a:rPr>
              <a:t> lighter</a:t>
            </a:r>
            <a:endParaRPr lang="it-IT" altLang="it-IT" sz="2400"/>
          </a:p>
        </p:txBody>
      </p:sp>
      <p:sp>
        <p:nvSpPr>
          <p:cNvPr id="1603589" name="Text Box 5">
            <a:extLst>
              <a:ext uri="{FF2B5EF4-FFF2-40B4-BE49-F238E27FC236}">
                <a16:creationId xmlns:a16="http://schemas.microsoft.com/office/drawing/2014/main" id="{359EA415-6B15-9C29-0E5E-258F70D4C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5" y="2425700"/>
            <a:ext cx="2084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1-2 orders &gt; viscous</a:t>
            </a:r>
            <a:endParaRPr lang="it-IT" altLang="it-IT" sz="2400"/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3CC3C6E6-05FF-1D1B-C85E-0EB62C984671}"/>
              </a:ext>
            </a:extLst>
          </p:cNvPr>
          <p:cNvGrpSpPr>
            <a:grpSpLocks/>
          </p:cNvGrpSpPr>
          <p:nvPr/>
        </p:nvGrpSpPr>
        <p:grpSpPr bwMode="auto">
          <a:xfrm>
            <a:off x="0" y="3165475"/>
            <a:ext cx="6086475" cy="1863725"/>
            <a:chOff x="0" y="1994"/>
            <a:chExt cx="3834" cy="1174"/>
          </a:xfrm>
        </p:grpSpPr>
        <p:grpSp>
          <p:nvGrpSpPr>
            <p:cNvPr id="82950" name="Group 7">
              <a:extLst>
                <a:ext uri="{FF2B5EF4-FFF2-40B4-BE49-F238E27FC236}">
                  <a16:creationId xmlns:a16="http://schemas.microsoft.com/office/drawing/2014/main" id="{1CB7CD09-48D0-4736-84D6-6087A820A0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0" y="2626"/>
              <a:ext cx="2244" cy="542"/>
              <a:chOff x="1590" y="2626"/>
              <a:chExt cx="2244" cy="542"/>
            </a:xfrm>
          </p:grpSpPr>
          <p:grpSp>
            <p:nvGrpSpPr>
              <p:cNvPr id="82952" name="Group 8">
                <a:extLst>
                  <a:ext uri="{FF2B5EF4-FFF2-40B4-BE49-F238E27FC236}">
                    <a16:creationId xmlns:a16="http://schemas.microsoft.com/office/drawing/2014/main" id="{48ED7ECA-C6BF-8DF1-5ACF-FBF80A73CA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8" y="2626"/>
                <a:ext cx="596" cy="406"/>
                <a:chOff x="3238" y="2626"/>
                <a:chExt cx="596" cy="406"/>
              </a:xfrm>
            </p:grpSpPr>
            <p:sp>
              <p:nvSpPr>
                <p:cNvPr id="82956" name="Line 9">
                  <a:extLst>
                    <a:ext uri="{FF2B5EF4-FFF2-40B4-BE49-F238E27FC236}">
                      <a16:creationId xmlns:a16="http://schemas.microsoft.com/office/drawing/2014/main" id="{9D1E01B4-6305-6D20-DEED-6A95501D3E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36" y="2872"/>
                  <a:ext cx="0" cy="16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2957" name="Text Box 10">
                  <a:extLst>
                    <a:ext uri="{FF2B5EF4-FFF2-40B4-BE49-F238E27FC236}">
                      <a16:creationId xmlns:a16="http://schemas.microsoft.com/office/drawing/2014/main" id="{1D59C519-68E0-BCE7-9866-A96D09DC2B0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38" y="2626"/>
                  <a:ext cx="596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400"/>
                    <a:t>SubsE</a:t>
                  </a:r>
                </a:p>
              </p:txBody>
            </p:sp>
          </p:grpSp>
          <p:grpSp>
            <p:nvGrpSpPr>
              <p:cNvPr id="82953" name="Group 11">
                <a:extLst>
                  <a:ext uri="{FF2B5EF4-FFF2-40B4-BE49-F238E27FC236}">
                    <a16:creationId xmlns:a16="http://schemas.microsoft.com/office/drawing/2014/main" id="{04B63ABC-F3AF-B0A9-FAB9-3B285BE5E7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90" y="2658"/>
                <a:ext cx="639" cy="510"/>
                <a:chOff x="1590" y="2658"/>
                <a:chExt cx="639" cy="510"/>
              </a:xfrm>
            </p:grpSpPr>
            <p:sp>
              <p:nvSpPr>
                <p:cNvPr id="82954" name="Line 12">
                  <a:extLst>
                    <a:ext uri="{FF2B5EF4-FFF2-40B4-BE49-F238E27FC236}">
                      <a16:creationId xmlns:a16="http://schemas.microsoft.com/office/drawing/2014/main" id="{380B1FF1-2D1C-8A5D-18D8-BDFE6C8F6A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88" y="2920"/>
                  <a:ext cx="0" cy="24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2955" name="Text Box 13">
                  <a:extLst>
                    <a:ext uri="{FF2B5EF4-FFF2-40B4-BE49-F238E27FC236}">
                      <a16:creationId xmlns:a16="http://schemas.microsoft.com/office/drawing/2014/main" id="{9978E76C-9B1A-A624-437B-8BE589935E3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90" y="2658"/>
                  <a:ext cx="63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400"/>
                    <a:t>SubsW</a:t>
                  </a:r>
                </a:p>
              </p:txBody>
            </p:sp>
          </p:grpSp>
        </p:grpSp>
        <p:sp>
          <p:nvSpPr>
            <p:cNvPr id="82951" name="Text Box 14">
              <a:extLst>
                <a:ext uri="{FF2B5EF4-FFF2-40B4-BE49-F238E27FC236}">
                  <a16:creationId xmlns:a16="http://schemas.microsoft.com/office/drawing/2014/main" id="{95EE5F18-2555-1E79-927F-CCD769EDDD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994"/>
              <a:ext cx="1249" cy="288"/>
            </a:xfrm>
            <a:prstGeom prst="rect">
              <a:avLst/>
            </a:prstGeom>
            <a:solidFill>
              <a:srgbClr val="FF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SubsW&gt;SubsE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3588" grpId="0" autoUpdateAnimBg="0"/>
      <p:bldP spid="1603589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Immagine 1">
            <a:extLst>
              <a:ext uri="{FF2B5EF4-FFF2-40B4-BE49-F238E27FC236}">
                <a16:creationId xmlns:a16="http://schemas.microsoft.com/office/drawing/2014/main" id="{DCDF1B19-8B94-66F7-FB71-46E5722D7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552450"/>
            <a:ext cx="8877300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Atlantic rift map.gif                                          00099A0B&#10;Amico duro                     B9CF0976:">
            <a:extLst>
              <a:ext uri="{FF2B5EF4-FFF2-40B4-BE49-F238E27FC236}">
                <a16:creationId xmlns:a16="http://schemas.microsoft.com/office/drawing/2014/main" id="{C724BDBB-7C29-19EC-109F-21454D15C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7313"/>
            <a:ext cx="8718550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5D520F8C-9877-B6BC-DE25-657E4759F638}"/>
                  </a:ext>
                </a:extLst>
              </p14:cNvPr>
              <p14:cNvContentPartPr/>
              <p14:nvPr/>
            </p14:nvContentPartPr>
            <p14:xfrm>
              <a:off x="4767544" y="423954"/>
              <a:ext cx="10080" cy="792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5D520F8C-9877-B6BC-DE25-657E4759F63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9544" y="405097"/>
                <a:ext cx="45720" cy="452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847B7928-D4D6-7C81-BE60-3759D0F683A9}"/>
                  </a:ext>
                </a:extLst>
              </p14:cNvPr>
              <p14:cNvContentPartPr/>
              <p14:nvPr/>
            </p14:nvContentPartPr>
            <p14:xfrm>
              <a:off x="2989504" y="417834"/>
              <a:ext cx="2413440" cy="335916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847B7928-D4D6-7C81-BE60-3759D0F683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71504" y="399832"/>
                <a:ext cx="2449080" cy="33948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F5DB0FCE-A6C4-814F-4D18-E4D726775E7A}"/>
                  </a:ext>
                </a:extLst>
              </p14:cNvPr>
              <p14:cNvContentPartPr/>
              <p14:nvPr/>
            </p14:nvContentPartPr>
            <p14:xfrm>
              <a:off x="4490704" y="260514"/>
              <a:ext cx="109800" cy="207108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F5DB0FCE-A6C4-814F-4D18-E4D726775E7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72704" y="242517"/>
                <a:ext cx="145440" cy="21067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39B3ADB0-2ABD-DBE0-94E2-C5AF860B4B06}"/>
                  </a:ext>
                </a:extLst>
              </p14:cNvPr>
              <p14:cNvContentPartPr/>
              <p14:nvPr/>
            </p14:nvContentPartPr>
            <p14:xfrm>
              <a:off x="1642744" y="1956474"/>
              <a:ext cx="2777040" cy="376200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39B3ADB0-2ABD-DBE0-94E2-C5AF860B4B0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24744" y="1938474"/>
                <a:ext cx="2812680" cy="379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41990" name="Gruppo 15">
            <a:extLst>
              <a:ext uri="{FF2B5EF4-FFF2-40B4-BE49-F238E27FC236}">
                <a16:creationId xmlns:a16="http://schemas.microsoft.com/office/drawing/2014/main" id="{AEF3DF0A-3FA4-1B47-5952-818C176E9620}"/>
              </a:ext>
            </a:extLst>
          </p:cNvPr>
          <p:cNvGrpSpPr>
            <a:grpSpLocks/>
          </p:cNvGrpSpPr>
          <p:nvPr/>
        </p:nvGrpSpPr>
        <p:grpSpPr bwMode="auto">
          <a:xfrm>
            <a:off x="3844925" y="2725738"/>
            <a:ext cx="3359150" cy="1260475"/>
            <a:chOff x="3844504" y="2725074"/>
            <a:chExt cx="3359880" cy="1261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63790ACE-C857-0E0A-308D-73683C264593}"/>
                    </a:ext>
                  </a:extLst>
                </p14:cNvPr>
                <p14:cNvContentPartPr/>
                <p14:nvPr/>
              </p14:nvContentPartPr>
              <p14:xfrm>
                <a:off x="3844504" y="3550914"/>
                <a:ext cx="1447920" cy="435600"/>
              </p14:xfrm>
            </p:contentPart>
          </mc:Choice>
          <mc:Fallback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63790ACE-C857-0E0A-308D-73683C26459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826504" y="3532914"/>
                  <a:ext cx="148356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65FA3F78-6313-7C58-686B-A357A5CE156C}"/>
                    </a:ext>
                  </a:extLst>
                </p14:cNvPr>
                <p14:cNvContentPartPr/>
                <p14:nvPr/>
              </p14:nvContentPartPr>
              <p14:xfrm>
                <a:off x="5296744" y="3714714"/>
                <a:ext cx="16200" cy="8280"/>
              </p14:xfrm>
            </p:contentPart>
          </mc:Choice>
          <mc:Fallback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65FA3F78-6313-7C58-686B-A357A5CE156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278744" y="3696714"/>
                  <a:ext cx="5184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91506AB8-0E26-3E80-3CED-DB359D06D120}"/>
                    </a:ext>
                  </a:extLst>
                </p14:cNvPr>
                <p14:cNvContentPartPr/>
                <p14:nvPr/>
              </p14:nvContentPartPr>
              <p14:xfrm>
                <a:off x="5221144" y="3870594"/>
                <a:ext cx="360" cy="360"/>
              </p14:xfrm>
            </p:contentPart>
          </mc:Choice>
          <mc:Fallback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91506AB8-0E26-3E80-3CED-DB359D06D12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203144" y="385259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8C354A0C-5FB1-D8BF-AEF6-58A161BEDD4A}"/>
                    </a:ext>
                  </a:extLst>
                </p14:cNvPr>
                <p14:cNvContentPartPr/>
                <p14:nvPr/>
              </p14:nvContentPartPr>
              <p14:xfrm>
                <a:off x="5221144" y="3868074"/>
                <a:ext cx="16920" cy="3240"/>
              </p14:xfrm>
            </p:contentPart>
          </mc:Choice>
          <mc:Fallback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8C354A0C-5FB1-D8BF-AEF6-58A161BEDD4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202753" y="3850074"/>
                  <a:ext cx="53335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C1223EB8-FCC1-6C20-E13C-9B198EF5BA0E}"/>
                    </a:ext>
                  </a:extLst>
                </p14:cNvPr>
                <p14:cNvContentPartPr/>
                <p14:nvPr/>
              </p14:nvContentPartPr>
              <p14:xfrm>
                <a:off x="5323744" y="3881034"/>
                <a:ext cx="360" cy="3960"/>
              </p14:xfrm>
            </p:contentPart>
          </mc:Choice>
          <mc:Fallback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C1223EB8-FCC1-6C20-E13C-9B198EF5BA0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305744" y="3863034"/>
                  <a:ext cx="360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E7F6A568-08D1-2745-137E-224CCB5BC9A6}"/>
                    </a:ext>
                  </a:extLst>
                </p14:cNvPr>
                <p14:cNvContentPartPr/>
                <p14:nvPr/>
              </p14:nvContentPartPr>
              <p14:xfrm>
                <a:off x="5370904" y="3200994"/>
                <a:ext cx="771480" cy="654480"/>
              </p14:xfrm>
            </p:contentPart>
          </mc:Choice>
          <mc:Fallback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E7F6A568-08D1-2745-137E-224CCB5BC9A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352904" y="3182994"/>
                  <a:ext cx="807120" cy="69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55DA536C-CD1C-C815-4373-39FB56E441F0}"/>
                    </a:ext>
                  </a:extLst>
                </p14:cNvPr>
                <p14:cNvContentPartPr/>
                <p14:nvPr/>
              </p14:nvContentPartPr>
              <p14:xfrm>
                <a:off x="5940424" y="2725074"/>
                <a:ext cx="1263960" cy="574920"/>
              </p14:xfrm>
            </p:contentPart>
          </mc:Choice>
          <mc:Fallback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55DA536C-CD1C-C815-4373-39FB56E441F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922424" y="2707074"/>
                  <a:ext cx="1299600" cy="61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B6FE977A-974C-7EA0-602E-1185A2A61DDC}"/>
                    </a:ext>
                  </a:extLst>
                </p14:cNvPr>
                <p14:cNvContentPartPr/>
                <p14:nvPr/>
              </p14:nvContentPartPr>
              <p14:xfrm>
                <a:off x="6381784" y="3182274"/>
                <a:ext cx="509040" cy="339840"/>
              </p14:xfrm>
            </p:contentPart>
          </mc:Choice>
          <mc:Fallback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B6FE977A-974C-7EA0-602E-1185A2A61DD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363784" y="3164274"/>
                  <a:ext cx="544680" cy="37548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Immagine 4" descr="VLC062_Mid-Atlantic_ridge.jpg">
            <a:extLst>
              <a:ext uri="{FF2B5EF4-FFF2-40B4-BE49-F238E27FC236}">
                <a16:creationId xmlns:a16="http://schemas.microsoft.com/office/drawing/2014/main" id="{AA16CC62-6C8E-159A-73A5-80F8AD8CD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1"/>
          <a:stretch>
            <a:fillRect/>
          </a:stretch>
        </p:blipFill>
        <p:spPr bwMode="auto">
          <a:xfrm>
            <a:off x="5715000" y="0"/>
            <a:ext cx="21939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Immagine 6" descr="Mid-atlantic_ridge.jpg">
            <a:extLst>
              <a:ext uri="{FF2B5EF4-FFF2-40B4-BE49-F238E27FC236}">
                <a16:creationId xmlns:a16="http://schemas.microsoft.com/office/drawing/2014/main" id="{AB4F81D5-73FB-71C7-550A-D728D9CA7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4848225" cy="819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Immagine 3" descr="rift-basin-form.gif">
            <a:extLst>
              <a:ext uri="{FF2B5EF4-FFF2-40B4-BE49-F238E27FC236}">
                <a16:creationId xmlns:a16="http://schemas.microsoft.com/office/drawing/2014/main" id="{4C659D6E-1A14-8592-AC62-9B7851B4A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1600200"/>
            <a:ext cx="388778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3">
            <a:extLst>
              <a:ext uri="{FF2B5EF4-FFF2-40B4-BE49-F238E27FC236}">
                <a16:creationId xmlns:a16="http://schemas.microsoft.com/office/drawing/2014/main" id="{DC521C41-45B8-F724-5274-ED4C42D49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462088"/>
            <a:ext cx="841692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3">
            <a:extLst>
              <a:ext uri="{FF2B5EF4-FFF2-40B4-BE49-F238E27FC236}">
                <a16:creationId xmlns:a16="http://schemas.microsoft.com/office/drawing/2014/main" id="{377B565F-9102-8DBB-3577-9832F6C5B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74938"/>
            <a:ext cx="838200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4">
            <a:extLst>
              <a:ext uri="{FF2B5EF4-FFF2-40B4-BE49-F238E27FC236}">
                <a16:creationId xmlns:a16="http://schemas.microsoft.com/office/drawing/2014/main" id="{D036889D-821F-09EA-562B-B10E26D1C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0"/>
            <a:ext cx="411480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5">
            <a:extLst>
              <a:ext uri="{FF2B5EF4-FFF2-40B4-BE49-F238E27FC236}">
                <a16:creationId xmlns:a16="http://schemas.microsoft.com/office/drawing/2014/main" id="{B83A3D26-017C-43A2-1CB5-D8BF1D71F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40263"/>
            <a:ext cx="4730750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6">
            <a:extLst>
              <a:ext uri="{FF2B5EF4-FFF2-40B4-BE49-F238E27FC236}">
                <a16:creationId xmlns:a16="http://schemas.microsoft.com/office/drawing/2014/main" id="{9CD5A272-F8FB-73F1-12D0-B3C143C6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495800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>
            <a:extLst>
              <a:ext uri="{FF2B5EF4-FFF2-40B4-BE49-F238E27FC236}">
                <a16:creationId xmlns:a16="http://schemas.microsoft.com/office/drawing/2014/main" id="{335C1EBB-B042-C367-3664-CBA8382DE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5" t="7494" r="1010" b="49837"/>
          <a:stretch>
            <a:fillRect/>
          </a:stretch>
        </p:blipFill>
        <p:spPr bwMode="auto">
          <a:xfrm>
            <a:off x="1708150" y="0"/>
            <a:ext cx="5780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Freeform 3">
            <a:extLst>
              <a:ext uri="{FF2B5EF4-FFF2-40B4-BE49-F238E27FC236}">
                <a16:creationId xmlns:a16="http://schemas.microsoft.com/office/drawing/2014/main" id="{A5A5B27D-063A-7C3B-6A78-3AB65A170D7F}"/>
              </a:ext>
            </a:extLst>
          </p:cNvPr>
          <p:cNvSpPr>
            <a:spLocks/>
          </p:cNvSpPr>
          <p:nvPr/>
        </p:nvSpPr>
        <p:spPr bwMode="auto">
          <a:xfrm>
            <a:off x="2108200" y="1054100"/>
            <a:ext cx="5105400" cy="1625600"/>
          </a:xfrm>
          <a:custGeom>
            <a:avLst/>
            <a:gdLst>
              <a:gd name="T0" fmla="*/ 0 w 3216"/>
              <a:gd name="T1" fmla="*/ 2147483646 h 1024"/>
              <a:gd name="T2" fmla="*/ 2147483646 w 3216"/>
              <a:gd name="T3" fmla="*/ 2147483646 h 1024"/>
              <a:gd name="T4" fmla="*/ 2147483646 w 3216"/>
              <a:gd name="T5" fmla="*/ 0 h 1024"/>
              <a:gd name="T6" fmla="*/ 2147483646 w 3216"/>
              <a:gd name="T7" fmla="*/ 2147483646 h 1024"/>
              <a:gd name="T8" fmla="*/ 2147483646 w 3216"/>
              <a:gd name="T9" fmla="*/ 2147483646 h 1024"/>
              <a:gd name="T10" fmla="*/ 2147483646 w 3216"/>
              <a:gd name="T11" fmla="*/ 2147483646 h 1024"/>
              <a:gd name="T12" fmla="*/ 2147483646 w 3216"/>
              <a:gd name="T13" fmla="*/ 2147483646 h 1024"/>
              <a:gd name="T14" fmla="*/ 2147483646 w 3216"/>
              <a:gd name="T15" fmla="*/ 2147483646 h 1024"/>
              <a:gd name="T16" fmla="*/ 2147483646 w 3216"/>
              <a:gd name="T17" fmla="*/ 2147483646 h 1024"/>
              <a:gd name="T18" fmla="*/ 2147483646 w 3216"/>
              <a:gd name="T19" fmla="*/ 2147483646 h 1024"/>
              <a:gd name="T20" fmla="*/ 2147483646 w 3216"/>
              <a:gd name="T21" fmla="*/ 2147483646 h 1024"/>
              <a:gd name="T22" fmla="*/ 2147483646 w 3216"/>
              <a:gd name="T23" fmla="*/ 2147483646 h 1024"/>
              <a:gd name="T24" fmla="*/ 2147483646 w 3216"/>
              <a:gd name="T25" fmla="*/ 2147483646 h 1024"/>
              <a:gd name="T26" fmla="*/ 2147483646 w 3216"/>
              <a:gd name="T27" fmla="*/ 2147483646 h 1024"/>
              <a:gd name="T28" fmla="*/ 2147483646 w 3216"/>
              <a:gd name="T29" fmla="*/ 2147483646 h 1024"/>
              <a:gd name="T30" fmla="*/ 2147483646 w 3216"/>
              <a:gd name="T31" fmla="*/ 2147483646 h 1024"/>
              <a:gd name="T32" fmla="*/ 2147483646 w 3216"/>
              <a:gd name="T33" fmla="*/ 2147483646 h 102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216"/>
              <a:gd name="T52" fmla="*/ 0 h 1024"/>
              <a:gd name="T53" fmla="*/ 3216 w 3216"/>
              <a:gd name="T54" fmla="*/ 1024 h 102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216" h="1024">
                <a:moveTo>
                  <a:pt x="0" y="192"/>
                </a:moveTo>
                <a:lnTo>
                  <a:pt x="232" y="24"/>
                </a:lnTo>
                <a:lnTo>
                  <a:pt x="288" y="0"/>
                </a:lnTo>
                <a:lnTo>
                  <a:pt x="408" y="72"/>
                </a:lnTo>
                <a:lnTo>
                  <a:pt x="512" y="144"/>
                </a:lnTo>
                <a:lnTo>
                  <a:pt x="624" y="256"/>
                </a:lnTo>
                <a:lnTo>
                  <a:pt x="768" y="392"/>
                </a:lnTo>
                <a:lnTo>
                  <a:pt x="992" y="448"/>
                </a:lnTo>
                <a:lnTo>
                  <a:pt x="1400" y="568"/>
                </a:lnTo>
                <a:lnTo>
                  <a:pt x="1600" y="600"/>
                </a:lnTo>
                <a:lnTo>
                  <a:pt x="1960" y="728"/>
                </a:lnTo>
                <a:lnTo>
                  <a:pt x="2192" y="712"/>
                </a:lnTo>
                <a:lnTo>
                  <a:pt x="2352" y="792"/>
                </a:lnTo>
                <a:lnTo>
                  <a:pt x="2520" y="816"/>
                </a:lnTo>
                <a:lnTo>
                  <a:pt x="2720" y="912"/>
                </a:lnTo>
                <a:lnTo>
                  <a:pt x="2984" y="960"/>
                </a:lnTo>
                <a:lnTo>
                  <a:pt x="3216" y="1024"/>
                </a:lnTo>
              </a:path>
            </a:pathLst>
          </a:custGeom>
          <a:noFill/>
          <a:ln w="127000">
            <a:solidFill>
              <a:srgbClr val="DC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89" name="Group 1027">
            <a:extLst>
              <a:ext uri="{FF2B5EF4-FFF2-40B4-BE49-F238E27FC236}">
                <a16:creationId xmlns:a16="http://schemas.microsoft.com/office/drawing/2014/main" id="{DF282607-7E27-A890-0C75-59EDB90C3BC3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685800"/>
            <a:ext cx="8883650" cy="4572000"/>
            <a:chOff x="615" y="528"/>
            <a:chExt cx="5029" cy="2640"/>
          </a:xfrm>
        </p:grpSpPr>
        <p:pic>
          <p:nvPicPr>
            <p:cNvPr id="89091" name="Picture 1028" descr="CU_TE_270-360.jpeg                                             00F5B74DDiscoDuroAir                   C39306BB:">
              <a:extLst>
                <a:ext uri="{FF2B5EF4-FFF2-40B4-BE49-F238E27FC236}">
                  <a16:creationId xmlns:a16="http://schemas.microsoft.com/office/drawing/2014/main" id="{8768AC34-3911-3E46-D22A-3280C5BD8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94" t="25429" r="14621" b="25450"/>
            <a:stretch>
              <a:fillRect/>
            </a:stretch>
          </p:blipFill>
          <p:spPr bwMode="auto">
            <a:xfrm>
              <a:off x="990" y="816"/>
              <a:ext cx="1890" cy="2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092" name="Picture 1029" descr="CU_TE_0-90.jpeg                                                00F5B74DDiscoDuroAir                   C39306BB:">
              <a:extLst>
                <a:ext uri="{FF2B5EF4-FFF2-40B4-BE49-F238E27FC236}">
                  <a16:creationId xmlns:a16="http://schemas.microsoft.com/office/drawing/2014/main" id="{8F2D1D5B-32F3-FE1C-183F-E33093D10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2" t="25429" r="12271" b="28595"/>
            <a:stretch>
              <a:fillRect/>
            </a:stretch>
          </p:blipFill>
          <p:spPr bwMode="auto">
            <a:xfrm>
              <a:off x="2853" y="816"/>
              <a:ext cx="2791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093" name="Text Box 1030">
              <a:extLst>
                <a:ext uri="{FF2B5EF4-FFF2-40B4-BE49-F238E27FC236}">
                  <a16:creationId xmlns:a16="http://schemas.microsoft.com/office/drawing/2014/main" id="{5D5C2F82-BC8F-1F0F-F334-1A82593CB2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" y="576"/>
              <a:ext cx="89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S-America</a:t>
              </a:r>
            </a:p>
          </p:txBody>
        </p:sp>
        <p:sp>
          <p:nvSpPr>
            <p:cNvPr id="89094" name="Text Box 1031">
              <a:extLst>
                <a:ext uri="{FF2B5EF4-FFF2-40B4-BE49-F238E27FC236}">
                  <a16:creationId xmlns:a16="http://schemas.microsoft.com/office/drawing/2014/main" id="{3D0BCD53-FBCE-127E-AA38-6C36C862F8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1" y="528"/>
              <a:ext cx="573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Africa</a:t>
              </a:r>
            </a:p>
          </p:txBody>
        </p:sp>
        <p:sp>
          <p:nvSpPr>
            <p:cNvPr id="89095" name="Text Box 1032">
              <a:extLst>
                <a:ext uri="{FF2B5EF4-FFF2-40B4-BE49-F238E27FC236}">
                  <a16:creationId xmlns:a16="http://schemas.microsoft.com/office/drawing/2014/main" id="{E18413C4-F2D2-53EB-8E6B-DD44C8516D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5" y="576"/>
              <a:ext cx="49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India</a:t>
              </a:r>
            </a:p>
          </p:txBody>
        </p:sp>
        <p:sp>
          <p:nvSpPr>
            <p:cNvPr id="89096" name="Text Box 1033">
              <a:extLst>
                <a:ext uri="{FF2B5EF4-FFF2-40B4-BE49-F238E27FC236}">
                  <a16:creationId xmlns:a16="http://schemas.microsoft.com/office/drawing/2014/main" id="{4F43DE10-792E-DCB2-1B26-EA94FAF9BF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9" y="576"/>
              <a:ext cx="51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MAR</a:t>
              </a:r>
            </a:p>
          </p:txBody>
        </p:sp>
        <p:sp>
          <p:nvSpPr>
            <p:cNvPr id="89097" name="Text Box 1034">
              <a:extLst>
                <a:ext uri="{FF2B5EF4-FFF2-40B4-BE49-F238E27FC236}">
                  <a16:creationId xmlns:a16="http://schemas.microsoft.com/office/drawing/2014/main" id="{EA15B02A-AE61-C58A-A32A-CE37E7E64A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3" y="576"/>
              <a:ext cx="29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IR</a:t>
              </a:r>
            </a:p>
          </p:txBody>
        </p:sp>
        <p:pic>
          <p:nvPicPr>
            <p:cNvPr id="89098" name="Picture 1035" descr="CU_TE_270-360.jpeg                                             00F5B74DDiscoDuroAir                   C39306BB:">
              <a:extLst>
                <a:ext uri="{FF2B5EF4-FFF2-40B4-BE49-F238E27FC236}">
                  <a16:creationId xmlns:a16="http://schemas.microsoft.com/office/drawing/2014/main" id="{F156BFE0-20D0-4C39-2D28-0941744DF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0" t="25429" r="87761" b="32968"/>
            <a:stretch>
              <a:fillRect/>
            </a:stretch>
          </p:blipFill>
          <p:spPr bwMode="auto">
            <a:xfrm>
              <a:off x="789" y="816"/>
              <a:ext cx="192" cy="1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9090" name="Picture 1036" descr="CU_TE_270-360.jpeg                                             00F5B74DDiscoDuroAir                   C39306BB:">
            <a:extLst>
              <a:ext uri="{FF2B5EF4-FFF2-40B4-BE49-F238E27FC236}">
                <a16:creationId xmlns:a16="http://schemas.microsoft.com/office/drawing/2014/main" id="{843E8FCE-180C-3087-0084-6E64617C6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4" t="75552" r="21594" b="13420"/>
          <a:stretch>
            <a:fillRect/>
          </a:stretch>
        </p:blipFill>
        <p:spPr bwMode="auto">
          <a:xfrm>
            <a:off x="2743200" y="5334000"/>
            <a:ext cx="3429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Immagine 1" descr="Fig2RiftAsymmetryColour.jpg">
            <a:extLst>
              <a:ext uri="{FF2B5EF4-FFF2-40B4-BE49-F238E27FC236}">
                <a16:creationId xmlns:a16="http://schemas.microsoft.com/office/drawing/2014/main" id="{A37509AF-E0BA-0848-E363-72B7B3B6C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207250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Immagine 1" descr="fig1_Aug15.jpeg">
            <a:extLst>
              <a:ext uri="{FF2B5EF4-FFF2-40B4-BE49-F238E27FC236}">
                <a16:creationId xmlns:a16="http://schemas.microsoft.com/office/drawing/2014/main" id="{58DA80C4-C15A-4625-0543-4A950639B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2" t="50000" r="39935" b="3609"/>
          <a:stretch>
            <a:fillRect/>
          </a:stretch>
        </p:blipFill>
        <p:spPr bwMode="auto">
          <a:xfrm rot="5400000">
            <a:off x="2870994" y="-24606"/>
            <a:ext cx="3402012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" name="Immagine 2" descr="fig1_Aug15.jpeg">
            <a:extLst>
              <a:ext uri="{FF2B5EF4-FFF2-40B4-BE49-F238E27FC236}">
                <a16:creationId xmlns:a16="http://schemas.microsoft.com/office/drawing/2014/main" id="{9E7D8EE1-CA83-EBB9-2F5C-2342B0EB5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" t="48889" r="73006" b="3333"/>
          <a:stretch>
            <a:fillRect/>
          </a:stretch>
        </p:blipFill>
        <p:spPr bwMode="auto">
          <a:xfrm rot="5400000">
            <a:off x="3276600" y="-3276600"/>
            <a:ext cx="27432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Immagine 3" descr="fig1_Aug15.jpeg">
            <a:extLst>
              <a:ext uri="{FF2B5EF4-FFF2-40B4-BE49-F238E27FC236}">
                <a16:creationId xmlns:a16="http://schemas.microsoft.com/office/drawing/2014/main" id="{44316316-6675-A31A-70A2-DA9D65633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3" t="26666" r="64378" b="17778"/>
          <a:stretch>
            <a:fillRect/>
          </a:stretch>
        </p:blipFill>
        <p:spPr bwMode="auto">
          <a:xfrm rot="5400000">
            <a:off x="3784600" y="2870200"/>
            <a:ext cx="83820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CasellaDiTesto 4">
            <a:extLst>
              <a:ext uri="{FF2B5EF4-FFF2-40B4-BE49-F238E27FC236}">
                <a16:creationId xmlns:a16="http://schemas.microsoft.com/office/drawing/2014/main" id="{B427CB14-CC6E-DC8A-BEEF-E1471FCC3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8113"/>
            <a:ext cx="298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/>
              <a:t>Panza et al. Geology 2010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Immagine 1" descr="Figure2_Alik.jpg">
            <a:extLst>
              <a:ext uri="{FF2B5EF4-FFF2-40B4-BE49-F238E27FC236}">
                <a16:creationId xmlns:a16="http://schemas.microsoft.com/office/drawing/2014/main" id="{DB2C5110-D052-0224-11AF-F448A429A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170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CU_TE_0-360.jpeg                                               00F5B74DDiscoDuroAir                   C39306BB:">
            <a:extLst>
              <a:ext uri="{FF2B5EF4-FFF2-40B4-BE49-F238E27FC236}">
                <a16:creationId xmlns:a16="http://schemas.microsoft.com/office/drawing/2014/main" id="{30E9F3BD-CE27-2D0E-ABF6-84E51B60C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t="28304" r="3133" b="22502"/>
          <a:stretch>
            <a:fillRect/>
          </a:stretch>
        </p:blipFill>
        <p:spPr bwMode="auto">
          <a:xfrm>
            <a:off x="-20638" y="168275"/>
            <a:ext cx="9144001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77C80AED-3CFF-2983-8F2D-6FD5B1B6DFAA}"/>
              </a:ext>
            </a:extLst>
          </p:cNvPr>
          <p:cNvGrpSpPr>
            <a:grpSpLocks/>
          </p:cNvGrpSpPr>
          <p:nvPr/>
        </p:nvGrpSpPr>
        <p:grpSpPr bwMode="auto">
          <a:xfrm>
            <a:off x="436563" y="1408113"/>
            <a:ext cx="8610600" cy="568325"/>
            <a:chOff x="288" y="1021"/>
            <a:chExt cx="5424" cy="358"/>
          </a:xfrm>
        </p:grpSpPr>
        <p:sp>
          <p:nvSpPr>
            <p:cNvPr id="94237" name="Line 4">
              <a:extLst>
                <a:ext uri="{FF2B5EF4-FFF2-40B4-BE49-F238E27FC236}">
                  <a16:creationId xmlns:a16="http://schemas.microsoft.com/office/drawing/2014/main" id="{D0C18E2A-0384-4CA8-F532-0CACAC8431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1200"/>
              <a:ext cx="5424" cy="0"/>
            </a:xfrm>
            <a:prstGeom prst="line">
              <a:avLst/>
            </a:prstGeom>
            <a:noFill/>
            <a:ln w="76200">
              <a:solidFill>
                <a:srgbClr val="FF2F2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4238" name="Freeform 5">
              <a:extLst>
                <a:ext uri="{FF2B5EF4-FFF2-40B4-BE49-F238E27FC236}">
                  <a16:creationId xmlns:a16="http://schemas.microsoft.com/office/drawing/2014/main" id="{D580C5A6-3ACD-D174-E7AD-72DCDF63D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021"/>
              <a:ext cx="528" cy="83"/>
            </a:xfrm>
            <a:custGeom>
              <a:avLst/>
              <a:gdLst>
                <a:gd name="T0" fmla="*/ 528 w 528"/>
                <a:gd name="T1" fmla="*/ 83 h 83"/>
                <a:gd name="T2" fmla="*/ 0 w 528"/>
                <a:gd name="T3" fmla="*/ 83 h 83"/>
                <a:gd name="T4" fmla="*/ 144 w 528"/>
                <a:gd name="T5" fmla="*/ 0 h 83"/>
                <a:gd name="T6" fmla="*/ 0 60000 65536"/>
                <a:gd name="T7" fmla="*/ 0 60000 65536"/>
                <a:gd name="T8" fmla="*/ 0 60000 65536"/>
                <a:gd name="T9" fmla="*/ 0 w 528"/>
                <a:gd name="T10" fmla="*/ 0 h 83"/>
                <a:gd name="T11" fmla="*/ 528 w 528"/>
                <a:gd name="T12" fmla="*/ 83 h 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8" h="83">
                  <a:moveTo>
                    <a:pt x="528" y="83"/>
                  </a:moveTo>
                  <a:lnTo>
                    <a:pt x="0" y="83"/>
                  </a:lnTo>
                  <a:lnTo>
                    <a:pt x="144" y="0"/>
                  </a:lnTo>
                </a:path>
              </a:pathLst>
            </a:custGeom>
            <a:noFill/>
            <a:ln w="57150">
              <a:solidFill>
                <a:srgbClr val="FF2F2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4239" name="Freeform 6">
              <a:extLst>
                <a:ext uri="{FF2B5EF4-FFF2-40B4-BE49-F238E27FC236}">
                  <a16:creationId xmlns:a16="http://schemas.microsoft.com/office/drawing/2014/main" id="{18A3729D-8859-2935-D4E5-4063F70D8CE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216" y="1296"/>
              <a:ext cx="528" cy="83"/>
            </a:xfrm>
            <a:custGeom>
              <a:avLst/>
              <a:gdLst>
                <a:gd name="T0" fmla="*/ 528 w 528"/>
                <a:gd name="T1" fmla="*/ 83 h 83"/>
                <a:gd name="T2" fmla="*/ 0 w 528"/>
                <a:gd name="T3" fmla="*/ 83 h 83"/>
                <a:gd name="T4" fmla="*/ 144 w 528"/>
                <a:gd name="T5" fmla="*/ 0 h 83"/>
                <a:gd name="T6" fmla="*/ 0 60000 65536"/>
                <a:gd name="T7" fmla="*/ 0 60000 65536"/>
                <a:gd name="T8" fmla="*/ 0 60000 65536"/>
                <a:gd name="T9" fmla="*/ 0 w 528"/>
                <a:gd name="T10" fmla="*/ 0 h 83"/>
                <a:gd name="T11" fmla="*/ 528 w 528"/>
                <a:gd name="T12" fmla="*/ 83 h 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8" h="83">
                  <a:moveTo>
                    <a:pt x="528" y="83"/>
                  </a:moveTo>
                  <a:lnTo>
                    <a:pt x="0" y="83"/>
                  </a:lnTo>
                  <a:lnTo>
                    <a:pt x="144" y="0"/>
                  </a:lnTo>
                </a:path>
              </a:pathLst>
            </a:custGeom>
            <a:noFill/>
            <a:ln w="57150">
              <a:solidFill>
                <a:srgbClr val="FF2F2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4211" name="Text Box 7">
            <a:extLst>
              <a:ext uri="{FF2B5EF4-FFF2-40B4-BE49-F238E27FC236}">
                <a16:creationId xmlns:a16="http://schemas.microsoft.com/office/drawing/2014/main" id="{4840444C-A4D9-804E-79CA-F4B5F347A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888" y="168275"/>
            <a:ext cx="102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Pacific</a:t>
            </a:r>
          </a:p>
        </p:txBody>
      </p:sp>
      <p:sp>
        <p:nvSpPr>
          <p:cNvPr id="94212" name="Text Box 8">
            <a:extLst>
              <a:ext uri="{FF2B5EF4-FFF2-40B4-BE49-F238E27FC236}">
                <a16:creationId xmlns:a16="http://schemas.microsoft.com/office/drawing/2014/main" id="{CD611C3B-39E9-D328-783B-A5299B355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168275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Africa</a:t>
            </a:r>
          </a:p>
        </p:txBody>
      </p:sp>
      <p:sp>
        <p:nvSpPr>
          <p:cNvPr id="94213" name="Text Box 9">
            <a:extLst>
              <a:ext uri="{FF2B5EF4-FFF2-40B4-BE49-F238E27FC236}">
                <a16:creationId xmlns:a16="http://schemas.microsoft.com/office/drawing/2014/main" id="{1B805938-BAF6-3A6B-6E17-560831CE2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563" y="168275"/>
            <a:ext cx="1470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India-Asia</a:t>
            </a:r>
          </a:p>
        </p:txBody>
      </p:sp>
      <p:sp>
        <p:nvSpPr>
          <p:cNvPr id="94214" name="Text Box 10">
            <a:extLst>
              <a:ext uri="{FF2B5EF4-FFF2-40B4-BE49-F238E27FC236}">
                <a16:creationId xmlns:a16="http://schemas.microsoft.com/office/drawing/2014/main" id="{71DE1F67-400A-FF14-7A05-A4347E7CB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0363" y="168275"/>
            <a:ext cx="1163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Atlantic</a:t>
            </a:r>
          </a:p>
        </p:txBody>
      </p:sp>
      <p:sp>
        <p:nvSpPr>
          <p:cNvPr id="94215" name="Text Box 11">
            <a:extLst>
              <a:ext uri="{FF2B5EF4-FFF2-40B4-BE49-F238E27FC236}">
                <a16:creationId xmlns:a16="http://schemas.microsoft.com/office/drawing/2014/main" id="{18F1F3B0-A83D-AC5F-1E66-71D2EF5A3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1563" y="168275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EPR</a:t>
            </a:r>
          </a:p>
        </p:txBody>
      </p:sp>
      <p:sp>
        <p:nvSpPr>
          <p:cNvPr id="94216" name="Text Box 12">
            <a:extLst>
              <a:ext uri="{FF2B5EF4-FFF2-40B4-BE49-F238E27FC236}">
                <a16:creationId xmlns:a16="http://schemas.microsoft.com/office/drawing/2014/main" id="{4F305C4F-85F3-1610-610F-B763A42D3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2163" y="168275"/>
            <a:ext cx="912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S-Am</a:t>
            </a:r>
          </a:p>
        </p:txBody>
      </p:sp>
      <p:sp>
        <p:nvSpPr>
          <p:cNvPr id="94217" name="Text Box 13">
            <a:extLst>
              <a:ext uri="{FF2B5EF4-FFF2-40B4-BE49-F238E27FC236}">
                <a16:creationId xmlns:a16="http://schemas.microsoft.com/office/drawing/2014/main" id="{96C44420-59DF-91AB-FCF6-B9CBFABF2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1524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IR</a:t>
            </a:r>
          </a:p>
        </p:txBody>
      </p:sp>
      <p:sp>
        <p:nvSpPr>
          <p:cNvPr id="94218" name="Line 14">
            <a:extLst>
              <a:ext uri="{FF2B5EF4-FFF2-40B4-BE49-F238E27FC236}">
                <a16:creationId xmlns:a16="http://schemas.microsoft.com/office/drawing/2014/main" id="{63FFE091-9A74-AA33-2087-C7BC374664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6163" y="2987675"/>
            <a:ext cx="1828800" cy="0"/>
          </a:xfrm>
          <a:prstGeom prst="line">
            <a:avLst/>
          </a:prstGeom>
          <a:noFill/>
          <a:ln w="57150">
            <a:solidFill>
              <a:srgbClr val="FF2F2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9048350C-4B85-C72E-0485-87B03226068F}"/>
              </a:ext>
            </a:extLst>
          </p:cNvPr>
          <p:cNvGrpSpPr>
            <a:grpSpLocks/>
          </p:cNvGrpSpPr>
          <p:nvPr/>
        </p:nvGrpSpPr>
        <p:grpSpPr bwMode="auto">
          <a:xfrm>
            <a:off x="741363" y="854075"/>
            <a:ext cx="8001000" cy="2057400"/>
            <a:chOff x="467" y="538"/>
            <a:chExt cx="5040" cy="1296"/>
          </a:xfrm>
        </p:grpSpPr>
        <p:grpSp>
          <p:nvGrpSpPr>
            <p:cNvPr id="94229" name="Group 16">
              <a:extLst>
                <a:ext uri="{FF2B5EF4-FFF2-40B4-BE49-F238E27FC236}">
                  <a16:creationId xmlns:a16="http://schemas.microsoft.com/office/drawing/2014/main" id="{09120E1D-C40E-0AA9-6F40-8326D20293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" y="538"/>
              <a:ext cx="5040" cy="1296"/>
              <a:chOff x="480" y="672"/>
              <a:chExt cx="5040" cy="1296"/>
            </a:xfrm>
          </p:grpSpPr>
          <p:sp>
            <p:nvSpPr>
              <p:cNvPr id="94231" name="Freeform 17">
                <a:extLst>
                  <a:ext uri="{FF2B5EF4-FFF2-40B4-BE49-F238E27FC236}">
                    <a16:creationId xmlns:a16="http://schemas.microsoft.com/office/drawing/2014/main" id="{844D6645-0A51-E2A1-3BCE-0DCEB8561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" y="672"/>
                <a:ext cx="200" cy="480"/>
              </a:xfrm>
              <a:custGeom>
                <a:avLst/>
                <a:gdLst>
                  <a:gd name="T0" fmla="*/ 0 w 200"/>
                  <a:gd name="T1" fmla="*/ 4475 h 384"/>
                  <a:gd name="T2" fmla="*/ 144 w 200"/>
                  <a:gd name="T3" fmla="*/ 2236 h 384"/>
                  <a:gd name="T4" fmla="*/ 192 w 200"/>
                  <a:gd name="T5" fmla="*/ 564 h 384"/>
                  <a:gd name="T6" fmla="*/ 192 w 200"/>
                  <a:gd name="T7" fmla="*/ 0 h 3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"/>
                  <a:gd name="T13" fmla="*/ 0 h 384"/>
                  <a:gd name="T14" fmla="*/ 200 w 200"/>
                  <a:gd name="T15" fmla="*/ 384 h 3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" h="384">
                    <a:moveTo>
                      <a:pt x="0" y="384"/>
                    </a:moveTo>
                    <a:cubicBezTo>
                      <a:pt x="56" y="316"/>
                      <a:pt x="112" y="248"/>
                      <a:pt x="144" y="192"/>
                    </a:cubicBezTo>
                    <a:cubicBezTo>
                      <a:pt x="176" y="136"/>
                      <a:pt x="184" y="80"/>
                      <a:pt x="192" y="48"/>
                    </a:cubicBezTo>
                    <a:cubicBezTo>
                      <a:pt x="200" y="16"/>
                      <a:pt x="196" y="8"/>
                      <a:pt x="192" y="0"/>
                    </a:cubicBezTo>
                  </a:path>
                </a:pathLst>
              </a:custGeom>
              <a:noFill/>
              <a:ln w="57150">
                <a:solidFill>
                  <a:schemeClr val="tx2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4232" name="Freeform 18">
                <a:extLst>
                  <a:ext uri="{FF2B5EF4-FFF2-40B4-BE49-F238E27FC236}">
                    <a16:creationId xmlns:a16="http://schemas.microsoft.com/office/drawing/2014/main" id="{06EB5A7C-2660-EE33-4E79-F2EBD34A9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2" y="672"/>
                <a:ext cx="288" cy="480"/>
              </a:xfrm>
              <a:custGeom>
                <a:avLst/>
                <a:gdLst>
                  <a:gd name="T0" fmla="*/ 0 w 200"/>
                  <a:gd name="T1" fmla="*/ 4475 h 384"/>
                  <a:gd name="T2" fmla="*/ 7937 w 200"/>
                  <a:gd name="T3" fmla="*/ 2236 h 384"/>
                  <a:gd name="T4" fmla="*/ 10581 w 200"/>
                  <a:gd name="T5" fmla="*/ 564 h 384"/>
                  <a:gd name="T6" fmla="*/ 10581 w 200"/>
                  <a:gd name="T7" fmla="*/ 0 h 3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"/>
                  <a:gd name="T13" fmla="*/ 0 h 384"/>
                  <a:gd name="T14" fmla="*/ 200 w 200"/>
                  <a:gd name="T15" fmla="*/ 384 h 3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" h="384">
                    <a:moveTo>
                      <a:pt x="0" y="384"/>
                    </a:moveTo>
                    <a:cubicBezTo>
                      <a:pt x="56" y="316"/>
                      <a:pt x="112" y="248"/>
                      <a:pt x="144" y="192"/>
                    </a:cubicBezTo>
                    <a:cubicBezTo>
                      <a:pt x="176" y="136"/>
                      <a:pt x="184" y="80"/>
                      <a:pt x="192" y="48"/>
                    </a:cubicBezTo>
                    <a:cubicBezTo>
                      <a:pt x="200" y="16"/>
                      <a:pt x="196" y="8"/>
                      <a:pt x="192" y="0"/>
                    </a:cubicBezTo>
                  </a:path>
                </a:pathLst>
              </a:custGeom>
              <a:noFill/>
              <a:ln w="57150">
                <a:solidFill>
                  <a:schemeClr val="tx2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4233" name="Freeform 19">
                <a:extLst>
                  <a:ext uri="{FF2B5EF4-FFF2-40B4-BE49-F238E27FC236}">
                    <a16:creationId xmlns:a16="http://schemas.microsoft.com/office/drawing/2014/main" id="{B328FF39-50B6-7E58-9163-0E8E285E4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672"/>
                <a:ext cx="192" cy="528"/>
              </a:xfrm>
              <a:custGeom>
                <a:avLst/>
                <a:gdLst>
                  <a:gd name="T0" fmla="*/ 0 w 200"/>
                  <a:gd name="T1" fmla="*/ 12755 h 384"/>
                  <a:gd name="T2" fmla="*/ 92 w 200"/>
                  <a:gd name="T3" fmla="*/ 6376 h 384"/>
                  <a:gd name="T4" fmla="*/ 122 w 200"/>
                  <a:gd name="T5" fmla="*/ 1602 h 384"/>
                  <a:gd name="T6" fmla="*/ 122 w 200"/>
                  <a:gd name="T7" fmla="*/ 0 h 3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"/>
                  <a:gd name="T13" fmla="*/ 0 h 384"/>
                  <a:gd name="T14" fmla="*/ 200 w 200"/>
                  <a:gd name="T15" fmla="*/ 384 h 3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" h="384">
                    <a:moveTo>
                      <a:pt x="0" y="384"/>
                    </a:moveTo>
                    <a:cubicBezTo>
                      <a:pt x="56" y="316"/>
                      <a:pt x="112" y="248"/>
                      <a:pt x="144" y="192"/>
                    </a:cubicBezTo>
                    <a:cubicBezTo>
                      <a:pt x="176" y="136"/>
                      <a:pt x="184" y="80"/>
                      <a:pt x="192" y="48"/>
                    </a:cubicBezTo>
                    <a:cubicBezTo>
                      <a:pt x="200" y="16"/>
                      <a:pt x="196" y="8"/>
                      <a:pt x="192" y="0"/>
                    </a:cubicBezTo>
                  </a:path>
                </a:pathLst>
              </a:custGeom>
              <a:noFill/>
              <a:ln w="57150">
                <a:solidFill>
                  <a:schemeClr val="tx2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4234" name="Freeform 20">
                <a:extLst>
                  <a:ext uri="{FF2B5EF4-FFF2-40B4-BE49-F238E27FC236}">
                    <a16:creationId xmlns:a16="http://schemas.microsoft.com/office/drawing/2014/main" id="{EFCF6DFB-47A6-DBE1-A9DE-257F77EB0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1536"/>
                <a:ext cx="1008" cy="336"/>
              </a:xfrm>
              <a:custGeom>
                <a:avLst/>
                <a:gdLst>
                  <a:gd name="T0" fmla="*/ 0 w 200"/>
                  <a:gd name="T1" fmla="*/ 89 h 384"/>
                  <a:gd name="T2" fmla="*/ 2147483646 w 200"/>
                  <a:gd name="T3" fmla="*/ 46 h 384"/>
                  <a:gd name="T4" fmla="*/ 2147483646 w 200"/>
                  <a:gd name="T5" fmla="*/ 11 h 384"/>
                  <a:gd name="T6" fmla="*/ 2147483646 w 200"/>
                  <a:gd name="T7" fmla="*/ 0 h 3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"/>
                  <a:gd name="T13" fmla="*/ 0 h 384"/>
                  <a:gd name="T14" fmla="*/ 200 w 200"/>
                  <a:gd name="T15" fmla="*/ 384 h 3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" h="384">
                    <a:moveTo>
                      <a:pt x="0" y="384"/>
                    </a:moveTo>
                    <a:cubicBezTo>
                      <a:pt x="56" y="316"/>
                      <a:pt x="112" y="248"/>
                      <a:pt x="144" y="192"/>
                    </a:cubicBezTo>
                    <a:cubicBezTo>
                      <a:pt x="176" y="136"/>
                      <a:pt x="184" y="80"/>
                      <a:pt x="192" y="48"/>
                    </a:cubicBezTo>
                    <a:cubicBezTo>
                      <a:pt x="200" y="16"/>
                      <a:pt x="196" y="8"/>
                      <a:pt x="192" y="0"/>
                    </a:cubicBezTo>
                  </a:path>
                </a:pathLst>
              </a:custGeom>
              <a:noFill/>
              <a:ln w="57150">
                <a:solidFill>
                  <a:schemeClr val="tx2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4235" name="Freeform 21">
                <a:extLst>
                  <a:ext uri="{FF2B5EF4-FFF2-40B4-BE49-F238E27FC236}">
                    <a16:creationId xmlns:a16="http://schemas.microsoft.com/office/drawing/2014/main" id="{E419481F-AA80-EE79-494E-B9A5E70A2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4" y="1392"/>
                <a:ext cx="816" cy="528"/>
              </a:xfrm>
              <a:custGeom>
                <a:avLst/>
                <a:gdLst>
                  <a:gd name="T0" fmla="*/ 0 w 200"/>
                  <a:gd name="T1" fmla="*/ 12755 h 384"/>
                  <a:gd name="T2" fmla="*/ 751580517 w 200"/>
                  <a:gd name="T3" fmla="*/ 6376 h 384"/>
                  <a:gd name="T4" fmla="*/ 1000982806 w 200"/>
                  <a:gd name="T5" fmla="*/ 1602 h 384"/>
                  <a:gd name="T6" fmla="*/ 1000982806 w 200"/>
                  <a:gd name="T7" fmla="*/ 0 h 3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"/>
                  <a:gd name="T13" fmla="*/ 0 h 384"/>
                  <a:gd name="T14" fmla="*/ 200 w 200"/>
                  <a:gd name="T15" fmla="*/ 384 h 3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" h="384">
                    <a:moveTo>
                      <a:pt x="0" y="384"/>
                    </a:moveTo>
                    <a:cubicBezTo>
                      <a:pt x="56" y="316"/>
                      <a:pt x="112" y="248"/>
                      <a:pt x="144" y="192"/>
                    </a:cubicBezTo>
                    <a:cubicBezTo>
                      <a:pt x="176" y="136"/>
                      <a:pt x="184" y="80"/>
                      <a:pt x="192" y="48"/>
                    </a:cubicBezTo>
                    <a:cubicBezTo>
                      <a:pt x="200" y="16"/>
                      <a:pt x="196" y="8"/>
                      <a:pt x="192" y="0"/>
                    </a:cubicBezTo>
                  </a:path>
                </a:pathLst>
              </a:custGeom>
              <a:noFill/>
              <a:ln w="57150">
                <a:solidFill>
                  <a:schemeClr val="tx2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4236" name="Freeform 22">
                <a:extLst>
                  <a:ext uri="{FF2B5EF4-FFF2-40B4-BE49-F238E27FC236}">
                    <a16:creationId xmlns:a16="http://schemas.microsoft.com/office/drawing/2014/main" id="{20472900-EAC7-062F-7CDB-953939890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" y="1440"/>
                <a:ext cx="816" cy="528"/>
              </a:xfrm>
              <a:custGeom>
                <a:avLst/>
                <a:gdLst>
                  <a:gd name="T0" fmla="*/ 0 w 200"/>
                  <a:gd name="T1" fmla="*/ 12755 h 384"/>
                  <a:gd name="T2" fmla="*/ 751580517 w 200"/>
                  <a:gd name="T3" fmla="*/ 6376 h 384"/>
                  <a:gd name="T4" fmla="*/ 1000982806 w 200"/>
                  <a:gd name="T5" fmla="*/ 1602 h 384"/>
                  <a:gd name="T6" fmla="*/ 1000982806 w 200"/>
                  <a:gd name="T7" fmla="*/ 0 h 3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"/>
                  <a:gd name="T13" fmla="*/ 0 h 384"/>
                  <a:gd name="T14" fmla="*/ 200 w 200"/>
                  <a:gd name="T15" fmla="*/ 384 h 3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" h="384">
                    <a:moveTo>
                      <a:pt x="0" y="384"/>
                    </a:moveTo>
                    <a:cubicBezTo>
                      <a:pt x="56" y="316"/>
                      <a:pt x="112" y="248"/>
                      <a:pt x="144" y="192"/>
                    </a:cubicBezTo>
                    <a:cubicBezTo>
                      <a:pt x="176" y="136"/>
                      <a:pt x="184" y="80"/>
                      <a:pt x="192" y="48"/>
                    </a:cubicBezTo>
                    <a:cubicBezTo>
                      <a:pt x="200" y="16"/>
                      <a:pt x="196" y="8"/>
                      <a:pt x="192" y="0"/>
                    </a:cubicBezTo>
                  </a:path>
                </a:pathLst>
              </a:custGeom>
              <a:noFill/>
              <a:ln w="57150">
                <a:solidFill>
                  <a:schemeClr val="tx2"/>
                </a:solidFill>
                <a:prstDash val="sysDot"/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94230" name="Text Box 23">
              <a:extLst>
                <a:ext uri="{FF2B5EF4-FFF2-40B4-BE49-F238E27FC236}">
                  <a16:creationId xmlns:a16="http://schemas.microsoft.com/office/drawing/2014/main" id="{5B0758B5-255C-3963-04D1-5FEB2F3025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9" y="1498"/>
              <a:ext cx="14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/>
                <a:t>2nd order flows</a:t>
              </a:r>
            </a:p>
          </p:txBody>
        </p:sp>
      </p:grpSp>
      <p:sp>
        <p:nvSpPr>
          <p:cNvPr id="94220" name="Line 24">
            <a:extLst>
              <a:ext uri="{FF2B5EF4-FFF2-40B4-BE49-F238E27FC236}">
                <a16:creationId xmlns:a16="http://schemas.microsoft.com/office/drawing/2014/main" id="{AD10FBA2-AAED-E207-0776-A2EE678FB24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3363" y="3521075"/>
            <a:ext cx="1828800" cy="0"/>
          </a:xfrm>
          <a:prstGeom prst="line">
            <a:avLst/>
          </a:prstGeom>
          <a:noFill/>
          <a:ln w="57150">
            <a:solidFill>
              <a:srgbClr val="FF2F2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4221" name="Line 25">
            <a:extLst>
              <a:ext uri="{FF2B5EF4-FFF2-40B4-BE49-F238E27FC236}">
                <a16:creationId xmlns:a16="http://schemas.microsoft.com/office/drawing/2014/main" id="{0BC08139-FA4D-C665-6E76-9F576DCBFAD8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363" y="2911475"/>
            <a:ext cx="1828800" cy="0"/>
          </a:xfrm>
          <a:prstGeom prst="line">
            <a:avLst/>
          </a:prstGeom>
          <a:noFill/>
          <a:ln w="57150">
            <a:solidFill>
              <a:srgbClr val="FF2F2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4222" name="Text Box 26">
            <a:extLst>
              <a:ext uri="{FF2B5EF4-FFF2-40B4-BE49-F238E27FC236}">
                <a16:creationId xmlns:a16="http://schemas.microsoft.com/office/drawing/2014/main" id="{E15243F0-0CE6-DED3-0BC1-9CF77881F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275" y="3673475"/>
            <a:ext cx="1995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2F2C"/>
                </a:solidFill>
              </a:rPr>
              <a:t>1st order flow</a:t>
            </a:r>
            <a:endParaRPr lang="it-IT" altLang="it-IT" sz="2400" b="1"/>
          </a:p>
        </p:txBody>
      </p:sp>
      <p:sp>
        <p:nvSpPr>
          <p:cNvPr id="94223" name="Line 27">
            <a:extLst>
              <a:ext uri="{FF2B5EF4-FFF2-40B4-BE49-F238E27FC236}">
                <a16:creationId xmlns:a16="http://schemas.microsoft.com/office/drawing/2014/main" id="{7162FE9C-CD92-4FE4-EF7D-99E5ED1CE8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563" y="3444875"/>
            <a:ext cx="1828800" cy="0"/>
          </a:xfrm>
          <a:prstGeom prst="line">
            <a:avLst/>
          </a:prstGeom>
          <a:noFill/>
          <a:ln w="57150">
            <a:solidFill>
              <a:srgbClr val="FF2F2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94224" name="Picture 28" descr="EquatorS20.jpg                                                 00F5B74DDiscoDuroAir                   C39306BB:">
            <a:extLst>
              <a:ext uri="{FF2B5EF4-FFF2-40B4-BE49-F238E27FC236}">
                <a16:creationId xmlns:a16="http://schemas.microsoft.com/office/drawing/2014/main" id="{A3FCE2CE-5AF2-CDAB-DA34-0C991836E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0400"/>
            <a:ext cx="32004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5" name="Picture 29" descr="CU_TE_0-360.jpeg                                               00F5B74DDiscoDuroAir                   C39306BB:">
            <a:extLst>
              <a:ext uri="{FF2B5EF4-FFF2-40B4-BE49-F238E27FC236}">
                <a16:creationId xmlns:a16="http://schemas.microsoft.com/office/drawing/2014/main" id="{685DFC0A-15AD-1EFB-F8AE-509334450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1" t="66016" r="22650" b="22502"/>
          <a:stretch>
            <a:fillRect/>
          </a:stretch>
        </p:blipFill>
        <p:spPr bwMode="auto">
          <a:xfrm>
            <a:off x="3200400" y="5045075"/>
            <a:ext cx="59436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26" name="Text Box 30">
            <a:extLst>
              <a:ext uri="{FF2B5EF4-FFF2-40B4-BE49-F238E27FC236}">
                <a16:creationId xmlns:a16="http://schemas.microsoft.com/office/drawing/2014/main" id="{256C6213-CC8E-E636-B7AE-C7D80761C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4008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Panza et al. submitted</a:t>
            </a:r>
          </a:p>
        </p:txBody>
      </p:sp>
      <p:sp>
        <p:nvSpPr>
          <p:cNvPr id="94227" name="Line 31">
            <a:extLst>
              <a:ext uri="{FF2B5EF4-FFF2-40B4-BE49-F238E27FC236}">
                <a16:creationId xmlns:a16="http://schemas.microsoft.com/office/drawing/2014/main" id="{B62769F9-DD5A-C191-EE78-FA21A106F1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8200" y="5334000"/>
            <a:ext cx="457200" cy="228600"/>
          </a:xfrm>
          <a:prstGeom prst="line">
            <a:avLst/>
          </a:prstGeom>
          <a:noFill/>
          <a:ln w="38100">
            <a:solidFill>
              <a:srgbClr val="FF2F2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4228" name="Line 32">
            <a:extLst>
              <a:ext uri="{FF2B5EF4-FFF2-40B4-BE49-F238E27FC236}">
                <a16:creationId xmlns:a16="http://schemas.microsoft.com/office/drawing/2014/main" id="{325ADBD4-594F-A3AA-F283-DE6176E5480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5334000"/>
            <a:ext cx="381000" cy="228600"/>
          </a:xfrm>
          <a:prstGeom prst="line">
            <a:avLst/>
          </a:prstGeom>
          <a:noFill/>
          <a:ln w="38100">
            <a:solidFill>
              <a:srgbClr val="FF2F2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3" name="Group 2">
            <a:extLst>
              <a:ext uri="{FF2B5EF4-FFF2-40B4-BE49-F238E27FC236}">
                <a16:creationId xmlns:a16="http://schemas.microsoft.com/office/drawing/2014/main" id="{2C2903CF-D836-098A-703F-D6792DA3D5FA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508000"/>
            <a:ext cx="8001000" cy="1836738"/>
            <a:chOff x="528" y="139"/>
            <a:chExt cx="5040" cy="1157"/>
          </a:xfrm>
        </p:grpSpPr>
        <p:sp>
          <p:nvSpPr>
            <p:cNvPr id="95240" name="Text Box 3">
              <a:extLst>
                <a:ext uri="{FF2B5EF4-FFF2-40B4-BE49-F238E27FC236}">
                  <a16:creationId xmlns:a16="http://schemas.microsoft.com/office/drawing/2014/main" id="{B9F04EEF-4C45-0998-8698-DCC79E278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432"/>
              <a:ext cx="1779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4000">
                  <a:latin typeface="Times" charset="0"/>
                </a:rPr>
                <a:t>rifting model</a:t>
              </a:r>
              <a:endParaRPr lang="it-IT" altLang="it-IT" sz="2400" i="0">
                <a:latin typeface="Times" charset="0"/>
              </a:endParaRPr>
            </a:p>
          </p:txBody>
        </p:sp>
        <p:pic>
          <p:nvPicPr>
            <p:cNvPr id="95241" name="Picture 4">
              <a:extLst>
                <a:ext uri="{FF2B5EF4-FFF2-40B4-BE49-F238E27FC236}">
                  <a16:creationId xmlns:a16="http://schemas.microsoft.com/office/drawing/2014/main" id="{D9618FB5-F255-476C-6236-B54BF87E4D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39"/>
              <a:ext cx="2880" cy="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04613" name="Picture 5">
            <a:extLst>
              <a:ext uri="{FF2B5EF4-FFF2-40B4-BE49-F238E27FC236}">
                <a16:creationId xmlns:a16="http://schemas.microsoft.com/office/drawing/2014/main" id="{32119518-7840-0864-CC08-57621EC25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94200"/>
            <a:ext cx="70104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5235" name="Group 6">
            <a:extLst>
              <a:ext uri="{FF2B5EF4-FFF2-40B4-BE49-F238E27FC236}">
                <a16:creationId xmlns:a16="http://schemas.microsoft.com/office/drawing/2014/main" id="{1B4A8150-6528-5B46-D947-94A280789A74}"/>
              </a:ext>
            </a:extLst>
          </p:cNvPr>
          <p:cNvGrpSpPr>
            <a:grpSpLocks/>
          </p:cNvGrpSpPr>
          <p:nvPr/>
        </p:nvGrpSpPr>
        <p:grpSpPr bwMode="auto">
          <a:xfrm>
            <a:off x="2843213" y="2489200"/>
            <a:ext cx="5462587" cy="1804988"/>
            <a:chOff x="1791" y="1440"/>
            <a:chExt cx="3441" cy="1137"/>
          </a:xfrm>
        </p:grpSpPr>
        <p:pic>
          <p:nvPicPr>
            <p:cNvPr id="95237" name="Picture 7">
              <a:extLst>
                <a:ext uri="{FF2B5EF4-FFF2-40B4-BE49-F238E27FC236}">
                  <a16:creationId xmlns:a16="http://schemas.microsoft.com/office/drawing/2014/main" id="{9D65CFFE-CC75-3FE3-4163-88665993D3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1440"/>
              <a:ext cx="3441" cy="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38" name="Text Box 8">
              <a:extLst>
                <a:ext uri="{FF2B5EF4-FFF2-40B4-BE49-F238E27FC236}">
                  <a16:creationId xmlns:a16="http://schemas.microsoft.com/office/drawing/2014/main" id="{28D66FF6-C4BC-F17A-9D87-57FC3907BB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8" y="1862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0">
                  <a:latin typeface="Times" charset="0"/>
                </a:rPr>
                <a:t>A</a:t>
              </a:r>
            </a:p>
          </p:txBody>
        </p:sp>
        <p:sp>
          <p:nvSpPr>
            <p:cNvPr id="95239" name="Text Box 9">
              <a:extLst>
                <a:ext uri="{FF2B5EF4-FFF2-40B4-BE49-F238E27FC236}">
                  <a16:creationId xmlns:a16="http://schemas.microsoft.com/office/drawing/2014/main" id="{04A469D2-9377-CF04-3D59-07C81F981B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1862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0">
                  <a:latin typeface="Times" charset="0"/>
                </a:rPr>
                <a:t>B</a:t>
              </a:r>
            </a:p>
          </p:txBody>
        </p:sp>
      </p:grpSp>
      <p:sp>
        <p:nvSpPr>
          <p:cNvPr id="95236" name="Text Box 10">
            <a:extLst>
              <a:ext uri="{FF2B5EF4-FFF2-40B4-BE49-F238E27FC236}">
                <a16:creationId xmlns:a16="http://schemas.microsoft.com/office/drawing/2014/main" id="{D53245E9-0588-6DD8-13E6-D0E972E4F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159125"/>
            <a:ext cx="2767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chemeClr val="accent2"/>
                </a:solidFill>
              </a:rPr>
              <a:t>Ridge speed = (V</a:t>
            </a:r>
            <a:r>
              <a:rPr lang="it-IT" altLang="it-IT" sz="2000" baseline="-11000">
                <a:solidFill>
                  <a:schemeClr val="accent2"/>
                </a:solidFill>
              </a:rPr>
              <a:t>A</a:t>
            </a:r>
            <a:r>
              <a:rPr lang="it-IT" altLang="it-IT" sz="2000">
                <a:solidFill>
                  <a:schemeClr val="accent2"/>
                </a:solidFill>
              </a:rPr>
              <a:t>+V</a:t>
            </a:r>
            <a:r>
              <a:rPr lang="it-IT" altLang="it-IT" sz="2000" baseline="-11000">
                <a:solidFill>
                  <a:schemeClr val="accent2"/>
                </a:solidFill>
              </a:rPr>
              <a:t>B</a:t>
            </a:r>
            <a:r>
              <a:rPr lang="it-IT" altLang="it-IT" sz="2000">
                <a:solidFill>
                  <a:schemeClr val="accent2"/>
                </a:solidFill>
              </a:rPr>
              <a:t>)/2</a:t>
            </a:r>
            <a:endParaRPr lang="it-IT" altLang="it-IT" sz="24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magine 1">
            <a:extLst>
              <a:ext uri="{FF2B5EF4-FFF2-40B4-BE49-F238E27FC236}">
                <a16:creationId xmlns:a16="http://schemas.microsoft.com/office/drawing/2014/main" id="{4E44A4D5-6AFE-730B-FECB-87849E672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798513"/>
            <a:ext cx="9220200" cy="52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31E8C845-FF9B-FB30-3E50-937A86DB6B01}"/>
                  </a:ext>
                </a:extLst>
              </p14:cNvPr>
              <p14:cNvContentPartPr/>
              <p14:nvPr/>
            </p14:nvContentPartPr>
            <p14:xfrm>
              <a:off x="1792144" y="556794"/>
              <a:ext cx="5245200" cy="20700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31E8C845-FF9B-FB30-3E50-937A86DB6B0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74144" y="538763"/>
                <a:ext cx="5280840" cy="2427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FD32ACE6-326C-B08A-67D3-ABE9F7E87E57}"/>
                  </a:ext>
                </a:extLst>
              </p14:cNvPr>
              <p14:cNvContentPartPr/>
              <p14:nvPr/>
            </p14:nvContentPartPr>
            <p14:xfrm>
              <a:off x="1771984" y="210114"/>
              <a:ext cx="5024880" cy="11376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FD32ACE6-326C-B08A-67D3-ABE9F7E87E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3983" y="192114"/>
                <a:ext cx="5060523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E4CD8493-D82F-6531-E418-119721B695B1}"/>
                  </a:ext>
                </a:extLst>
              </p14:cNvPr>
              <p14:cNvContentPartPr/>
              <p14:nvPr/>
            </p14:nvContentPartPr>
            <p14:xfrm>
              <a:off x="3772504" y="2462994"/>
              <a:ext cx="293400" cy="7884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E4CD8493-D82F-6531-E418-119721B695B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54504" y="2445076"/>
                <a:ext cx="329040" cy="1143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69EEF6FB-A068-FE13-1731-7B2315ED707B}"/>
                  </a:ext>
                </a:extLst>
              </p14:cNvPr>
              <p14:cNvContentPartPr/>
              <p14:nvPr/>
            </p14:nvContentPartPr>
            <p14:xfrm>
              <a:off x="2656864" y="455634"/>
              <a:ext cx="522000" cy="6084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69EEF6FB-A068-FE13-1731-7B2315ED707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38864" y="437740"/>
                <a:ext cx="557640" cy="962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6FFD7087-F568-0E4D-6372-1A597E96A45D}"/>
                  </a:ext>
                </a:extLst>
              </p14:cNvPr>
              <p14:cNvContentPartPr/>
              <p14:nvPr/>
            </p14:nvContentPartPr>
            <p14:xfrm>
              <a:off x="6060664" y="389034"/>
              <a:ext cx="238680" cy="6552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6FFD7087-F568-0E4D-6372-1A597E96A45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42664" y="371034"/>
                <a:ext cx="274320" cy="1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443B20BC-F995-6083-06AF-D04C5293836C}"/>
                  </a:ext>
                </a:extLst>
              </p14:cNvPr>
              <p14:cNvContentPartPr/>
              <p14:nvPr/>
            </p14:nvContentPartPr>
            <p14:xfrm>
              <a:off x="5020264" y="43434"/>
              <a:ext cx="207360" cy="78480"/>
            </p14:xfrm>
          </p:contentPart>
        </mc:Choice>
        <mc:Fallback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443B20BC-F995-6083-06AF-D04C5293836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02295" y="25516"/>
                <a:ext cx="242938" cy="1139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8DBE4CBF-9D04-CD14-1CDD-81E87B2DCC21}"/>
                  </a:ext>
                </a:extLst>
              </p14:cNvPr>
              <p14:cNvContentPartPr/>
              <p14:nvPr/>
            </p14:nvContentPartPr>
            <p14:xfrm>
              <a:off x="4203424" y="68634"/>
              <a:ext cx="198720" cy="7272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8DBE4CBF-9D04-CD14-1CDD-81E87B2DCC2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185424" y="50634"/>
                <a:ext cx="234360" cy="108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3017" name="Gruppo 13">
            <a:extLst>
              <a:ext uri="{FF2B5EF4-FFF2-40B4-BE49-F238E27FC236}">
                <a16:creationId xmlns:a16="http://schemas.microsoft.com/office/drawing/2014/main" id="{3EAF8874-D0B7-EA53-D524-680B31A334BA}"/>
              </a:ext>
            </a:extLst>
          </p:cNvPr>
          <p:cNvGrpSpPr>
            <a:grpSpLocks/>
          </p:cNvGrpSpPr>
          <p:nvPr/>
        </p:nvGrpSpPr>
        <p:grpSpPr bwMode="auto">
          <a:xfrm>
            <a:off x="6176963" y="595313"/>
            <a:ext cx="346075" cy="177800"/>
            <a:chOff x="6177304" y="596034"/>
            <a:chExt cx="345960" cy="177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CA29C24E-937E-80BE-5E7D-C95679E58178}"/>
                    </a:ext>
                  </a:extLst>
                </p14:cNvPr>
                <p14:cNvContentPartPr/>
                <p14:nvPr/>
              </p14:nvContentPartPr>
              <p14:xfrm>
                <a:off x="6177304" y="634194"/>
                <a:ext cx="345960" cy="71280"/>
              </p14:xfrm>
            </p:contentPart>
          </mc:Choice>
          <mc:Fallback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CA29C24E-937E-80BE-5E7D-C95679E5817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159323" y="616103"/>
                  <a:ext cx="381563" cy="1071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167CC37B-3375-C48A-EA0D-F3B60711A3B0}"/>
                    </a:ext>
                  </a:extLst>
                </p14:cNvPr>
                <p14:cNvContentPartPr/>
                <p14:nvPr/>
              </p14:nvContentPartPr>
              <p14:xfrm>
                <a:off x="6270904" y="596034"/>
                <a:ext cx="172800" cy="177840"/>
              </p14:xfrm>
            </p:contentPart>
          </mc:Choice>
          <mc:Fallback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167CC37B-3375-C48A-EA0D-F3B60711A3B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252904" y="578034"/>
                  <a:ext cx="208440" cy="21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E6E42F1B-C018-09AD-099F-97E0724209EE}"/>
                  </a:ext>
                </a:extLst>
              </p14:cNvPr>
              <p14:cNvContentPartPr/>
              <p14:nvPr/>
            </p14:nvContentPartPr>
            <p14:xfrm>
              <a:off x="3041704" y="700434"/>
              <a:ext cx="196560" cy="183240"/>
            </p14:xfrm>
          </p:contentPart>
        </mc:Choice>
        <mc:Fallback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E6E42F1B-C018-09AD-099F-97E0724209E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23704" y="682434"/>
                <a:ext cx="232200" cy="21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3019" name="Gruppo 23">
            <a:extLst>
              <a:ext uri="{FF2B5EF4-FFF2-40B4-BE49-F238E27FC236}">
                <a16:creationId xmlns:a16="http://schemas.microsoft.com/office/drawing/2014/main" id="{48802ADA-318C-D313-9D76-A0BAA66FB1EE}"/>
              </a:ext>
            </a:extLst>
          </p:cNvPr>
          <p:cNvGrpSpPr>
            <a:grpSpLocks/>
          </p:cNvGrpSpPr>
          <p:nvPr/>
        </p:nvGrpSpPr>
        <p:grpSpPr bwMode="auto">
          <a:xfrm>
            <a:off x="2370138" y="685800"/>
            <a:ext cx="1317625" cy="201613"/>
            <a:chOff x="2369944" y="685314"/>
            <a:chExt cx="1317240" cy="202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D1A64A79-080E-1D94-E5B2-5EAFBC95A88E}"/>
                    </a:ext>
                  </a:extLst>
                </p14:cNvPr>
                <p14:cNvContentPartPr/>
                <p14:nvPr/>
              </p14:nvContentPartPr>
              <p14:xfrm>
                <a:off x="2799424" y="765594"/>
                <a:ext cx="452880" cy="24120"/>
              </p14:xfrm>
            </p:contentPart>
          </mc:Choice>
          <mc:Fallback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D1A64A79-080E-1D94-E5B2-5EAFBC95A88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781424" y="747594"/>
                  <a:ext cx="48852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A2D2202D-E331-A451-3416-B953327BAFD3}"/>
                    </a:ext>
                  </a:extLst>
                </p14:cNvPr>
                <p14:cNvContentPartPr/>
                <p14:nvPr/>
              </p14:nvContentPartPr>
              <p14:xfrm>
                <a:off x="3221344" y="779634"/>
                <a:ext cx="63360" cy="40320"/>
              </p14:xfrm>
            </p:contentPart>
          </mc:Choice>
          <mc:Fallback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A2D2202D-E331-A451-3416-B953327BAFD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203241" y="761634"/>
                  <a:ext cx="99204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CFC5C5C0-B2BA-7981-69A4-4E163554CCD8}"/>
                    </a:ext>
                  </a:extLst>
                </p14:cNvPr>
                <p14:cNvContentPartPr/>
                <p14:nvPr/>
              </p14:nvContentPartPr>
              <p14:xfrm>
                <a:off x="2369944" y="722754"/>
                <a:ext cx="45720" cy="155880"/>
              </p14:xfrm>
            </p:contentPart>
          </mc:Choice>
          <mc:Fallback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CFC5C5C0-B2BA-7981-69A4-4E163554CCD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351944" y="704712"/>
                  <a:ext cx="81360" cy="1916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E5EFF155-C329-613D-EE5F-5BF113F7A7A5}"/>
                    </a:ext>
                  </a:extLst>
                </p14:cNvPr>
                <p14:cNvContentPartPr/>
                <p14:nvPr/>
              </p14:nvContentPartPr>
              <p14:xfrm>
                <a:off x="2625184" y="750834"/>
                <a:ext cx="5400" cy="35280"/>
              </p14:xfrm>
            </p:contentPart>
          </mc:Choice>
          <mc:Fallback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E5EFF155-C329-613D-EE5F-5BF113F7A7A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605898" y="732834"/>
                  <a:ext cx="43586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B435F364-33AE-2121-8B09-2577739D4370}"/>
                    </a:ext>
                  </a:extLst>
                </p14:cNvPr>
                <p14:cNvContentPartPr/>
                <p14:nvPr/>
              </p14:nvContentPartPr>
              <p14:xfrm>
                <a:off x="2925064" y="685314"/>
                <a:ext cx="32400" cy="202680"/>
              </p14:xfrm>
            </p:contentPart>
          </mc:Choice>
          <mc:Fallback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B435F364-33AE-2121-8B09-2577739D437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907064" y="667314"/>
                  <a:ext cx="6804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A9C393B2-E71E-EF83-3461-15A6F27019B2}"/>
                    </a:ext>
                  </a:extLst>
                </p14:cNvPr>
                <p14:cNvContentPartPr/>
                <p14:nvPr/>
              </p14:nvContentPartPr>
              <p14:xfrm>
                <a:off x="3260944" y="710154"/>
                <a:ext cx="10440" cy="87120"/>
              </p14:xfrm>
            </p:contentPart>
          </mc:Choice>
          <mc:Fallback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A9C393B2-E71E-EF83-3461-15A6F27019B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242944" y="692154"/>
                  <a:ext cx="4608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A9186323-4474-ACCC-17A9-9C580142318F}"/>
                    </a:ext>
                  </a:extLst>
                </p14:cNvPr>
                <p14:cNvContentPartPr/>
                <p14:nvPr/>
              </p14:nvContentPartPr>
              <p14:xfrm>
                <a:off x="3405664" y="713754"/>
                <a:ext cx="36720" cy="114840"/>
              </p14:xfrm>
            </p:contentPart>
          </mc:Choice>
          <mc:Fallback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A9186323-4474-ACCC-17A9-9C580142318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387664" y="695810"/>
                  <a:ext cx="72360" cy="1503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70B55EE0-D1BE-FB6D-8A62-D82885A367B3}"/>
                    </a:ext>
                  </a:extLst>
                </p14:cNvPr>
                <p14:cNvContentPartPr/>
                <p14:nvPr/>
              </p14:nvContentPartPr>
              <p14:xfrm>
                <a:off x="3544984" y="716994"/>
                <a:ext cx="23400" cy="40680"/>
              </p14:xfrm>
            </p:contentPart>
          </mc:Choice>
          <mc:Fallback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70B55EE0-D1BE-FB6D-8A62-D82885A367B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526984" y="698994"/>
                  <a:ext cx="5904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A0569E32-1954-6FC7-AF63-29CA932342A9}"/>
                    </a:ext>
                  </a:extLst>
                </p14:cNvPr>
                <p14:cNvContentPartPr/>
                <p14:nvPr/>
              </p14:nvContentPartPr>
              <p14:xfrm>
                <a:off x="3632824" y="731394"/>
                <a:ext cx="54360" cy="125280"/>
              </p14:xfrm>
            </p:contentPart>
          </mc:Choice>
          <mc:Fallback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A0569E32-1954-6FC7-AF63-29CA932342A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614824" y="713342"/>
                  <a:ext cx="90000" cy="16102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020" name="Gruppo 26">
            <a:extLst>
              <a:ext uri="{FF2B5EF4-FFF2-40B4-BE49-F238E27FC236}">
                <a16:creationId xmlns:a16="http://schemas.microsoft.com/office/drawing/2014/main" id="{C6119564-EFA2-387C-E035-8A8E15F2C522}"/>
              </a:ext>
            </a:extLst>
          </p:cNvPr>
          <p:cNvGrpSpPr>
            <a:grpSpLocks/>
          </p:cNvGrpSpPr>
          <p:nvPr/>
        </p:nvGrpSpPr>
        <p:grpSpPr bwMode="auto">
          <a:xfrm>
            <a:off x="4102100" y="365125"/>
            <a:ext cx="974725" cy="130175"/>
            <a:chOff x="4102264" y="365634"/>
            <a:chExt cx="973800" cy="129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E8433A8A-20F1-CBF9-49C3-10156708027A}"/>
                    </a:ext>
                  </a:extLst>
                </p14:cNvPr>
                <p14:cNvContentPartPr/>
                <p14:nvPr/>
              </p14:nvContentPartPr>
              <p14:xfrm>
                <a:off x="4102264" y="417474"/>
                <a:ext cx="266760" cy="78120"/>
              </p14:xfrm>
            </p:contentPart>
          </mc:Choice>
          <mc:Fallback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E8433A8A-20F1-CBF9-49C3-10156708027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084264" y="399557"/>
                  <a:ext cx="302400" cy="1135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02C8F4D9-3EE0-9BB1-1937-EF33A01378D9}"/>
                    </a:ext>
                  </a:extLst>
                </p14:cNvPr>
                <p14:cNvContentPartPr/>
                <p14:nvPr/>
              </p14:nvContentPartPr>
              <p14:xfrm>
                <a:off x="4873384" y="365634"/>
                <a:ext cx="202680" cy="96840"/>
              </p14:xfrm>
            </p:contentPart>
          </mc:Choice>
          <mc:Fallback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02C8F4D9-3EE0-9BB1-1937-EF33A01378D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855384" y="347567"/>
                  <a:ext cx="238320" cy="132613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5634" name="Picture 2">
            <a:extLst>
              <a:ext uri="{FF2B5EF4-FFF2-40B4-BE49-F238E27FC236}">
                <a16:creationId xmlns:a16="http://schemas.microsoft.com/office/drawing/2014/main" id="{9F6C5906-1C62-150A-6888-133936B18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407193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3">
            <a:extLst>
              <a:ext uri="{FF2B5EF4-FFF2-40B4-BE49-F238E27FC236}">
                <a16:creationId xmlns:a16="http://schemas.microsoft.com/office/drawing/2014/main" id="{8BA7EE5D-94A9-45FB-B8A6-BC50A0AC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314642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4">
            <a:extLst>
              <a:ext uri="{FF2B5EF4-FFF2-40B4-BE49-F238E27FC236}">
                <a16:creationId xmlns:a16="http://schemas.microsoft.com/office/drawing/2014/main" id="{2CE232BA-0F85-7B88-2388-446742F4C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514600"/>
            <a:ext cx="481330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026" descr="Fig1.jpg                                                       001F9B21Macintosh HD                   C15728F2:">
            <a:extLst>
              <a:ext uri="{FF2B5EF4-FFF2-40B4-BE49-F238E27FC236}">
                <a16:creationId xmlns:a16="http://schemas.microsoft.com/office/drawing/2014/main" id="{25D877EA-FD00-B3EE-2A1F-0075630D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96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026" descr="AtlanticoDeep.jpg                                              0007DFB1Macintosh HD                   C15728F2:">
            <a:extLst>
              <a:ext uri="{FF2B5EF4-FFF2-40B4-BE49-F238E27FC236}">
                <a16:creationId xmlns:a16="http://schemas.microsoft.com/office/drawing/2014/main" id="{EC23C0EE-2F7C-E9DD-995A-2914ADFB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100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Text Box 1027">
            <a:extLst>
              <a:ext uri="{FF2B5EF4-FFF2-40B4-BE49-F238E27FC236}">
                <a16:creationId xmlns:a16="http://schemas.microsoft.com/office/drawing/2014/main" id="{11A6ABBC-95AD-6104-58F3-B1B0D0D96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0" y="2286000"/>
            <a:ext cx="844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3600">
                <a:latin typeface="Times" charset="0"/>
              </a:rPr>
              <a:t>NA</a:t>
            </a:r>
          </a:p>
        </p:txBody>
      </p:sp>
      <p:sp>
        <p:nvSpPr>
          <p:cNvPr id="99331" name="Text Box 1028">
            <a:extLst>
              <a:ext uri="{FF2B5EF4-FFF2-40B4-BE49-F238E27FC236}">
                <a16:creationId xmlns:a16="http://schemas.microsoft.com/office/drawing/2014/main" id="{CA0F3BA4-31E7-DF50-C69E-353578768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514600"/>
            <a:ext cx="793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3600">
                <a:latin typeface="Times" charset="0"/>
              </a:rPr>
              <a:t>EU</a:t>
            </a:r>
          </a:p>
        </p:txBody>
      </p:sp>
      <p:sp>
        <p:nvSpPr>
          <p:cNvPr id="99332" name="Text Box 1029">
            <a:extLst>
              <a:ext uri="{FF2B5EF4-FFF2-40B4-BE49-F238E27FC236}">
                <a16:creationId xmlns:a16="http://schemas.microsoft.com/office/drawing/2014/main" id="{F0354F37-42F7-52D2-6417-44F9E476A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0" y="3352800"/>
            <a:ext cx="122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3600">
                <a:latin typeface="Times" charset="0"/>
              </a:rPr>
              <a:t>MAR</a:t>
            </a:r>
          </a:p>
        </p:txBody>
      </p:sp>
      <p:grpSp>
        <p:nvGrpSpPr>
          <p:cNvPr id="2" name="Group 1030">
            <a:extLst>
              <a:ext uri="{FF2B5EF4-FFF2-40B4-BE49-F238E27FC236}">
                <a16:creationId xmlns:a16="http://schemas.microsoft.com/office/drawing/2014/main" id="{29BBD1AF-347A-DAF7-371F-32D6D4079BB8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3048000"/>
            <a:ext cx="1122363" cy="523875"/>
            <a:chOff x="3600" y="1920"/>
            <a:chExt cx="707" cy="330"/>
          </a:xfrm>
        </p:grpSpPr>
        <p:sp>
          <p:nvSpPr>
            <p:cNvPr id="99334" name="Line 1031">
              <a:extLst>
                <a:ext uri="{FF2B5EF4-FFF2-40B4-BE49-F238E27FC236}">
                  <a16:creationId xmlns:a16="http://schemas.microsoft.com/office/drawing/2014/main" id="{E98C8B53-2742-35B8-8193-60FB5CF198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0" y="1920"/>
              <a:ext cx="240" cy="4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9335" name="Text Box 1032">
              <a:extLst>
                <a:ext uri="{FF2B5EF4-FFF2-40B4-BE49-F238E27FC236}">
                  <a16:creationId xmlns:a16="http://schemas.microsoft.com/office/drawing/2014/main" id="{205A6156-D6AB-4060-8356-DA2F5E14E7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1962"/>
              <a:ext cx="65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chemeClr val="bg1"/>
                  </a:solidFill>
                  <a:latin typeface="Times" charset="0"/>
                </a:rPr>
                <a:t>Mantle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5">
            <a:extLst>
              <a:ext uri="{FF2B5EF4-FFF2-40B4-BE49-F238E27FC236}">
                <a16:creationId xmlns:a16="http://schemas.microsoft.com/office/drawing/2014/main" id="{5FFD8B8F-B770-5CE7-655B-9E751E207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pic>
        <p:nvPicPr>
          <p:cNvPr id="100354" name="Picture 2" descr="Fig8RidgeViscosity2.jpg                                        00119AFCMacintosh HD                   C15728F2:">
            <a:extLst>
              <a:ext uri="{FF2B5EF4-FFF2-40B4-BE49-F238E27FC236}">
                <a16:creationId xmlns:a16="http://schemas.microsoft.com/office/drawing/2014/main" id="{4797C441-1DA5-6081-8926-9C6CBA93F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1588"/>
            <a:ext cx="74676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 Box 3">
            <a:extLst>
              <a:ext uri="{FF2B5EF4-FFF2-40B4-BE49-F238E27FC236}">
                <a16:creationId xmlns:a16="http://schemas.microsoft.com/office/drawing/2014/main" id="{280A51D6-299D-9D32-925F-4AE8F8DB8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1143000"/>
            <a:ext cx="1887537" cy="701675"/>
          </a:xfrm>
          <a:prstGeom prst="rect">
            <a:avLst/>
          </a:prstGeom>
          <a:solidFill>
            <a:srgbClr val="FFFF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FF0000"/>
                </a:solidFill>
              </a:rPr>
              <a:t>Let</a:t>
            </a:r>
            <a:r>
              <a:rPr lang="ja-JP" altLang="it-IT" sz="2000">
                <a:solidFill>
                  <a:srgbClr val="FF0000"/>
                </a:solidFill>
              </a:rPr>
              <a:t>’</a:t>
            </a:r>
            <a:r>
              <a:rPr lang="it-IT" altLang="ja-JP" sz="2000">
                <a:solidFill>
                  <a:srgbClr val="FF0000"/>
                </a:solidFill>
              </a:rPr>
              <a:t>s assume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FF0000"/>
                </a:solidFill>
              </a:rPr>
              <a:t>mantle fixed</a:t>
            </a:r>
            <a:endParaRPr lang="it-IT" altLang="it-IT" sz="2400"/>
          </a:p>
        </p:txBody>
      </p:sp>
      <p:sp>
        <p:nvSpPr>
          <p:cNvPr id="92164" name="Text Box 4">
            <a:extLst>
              <a:ext uri="{FF2B5EF4-FFF2-40B4-BE49-F238E27FC236}">
                <a16:creationId xmlns:a16="http://schemas.microsoft.com/office/drawing/2014/main" id="{24D90705-C8BC-9A53-8096-5D19CE1E7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5" y="2249488"/>
            <a:ext cx="196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</a:rPr>
              <a:t>20-60 kg/m</a:t>
            </a:r>
            <a:r>
              <a:rPr lang="it-IT" altLang="it-IT" sz="2400" baseline="30000">
                <a:solidFill>
                  <a:schemeClr val="bg1"/>
                </a:solidFill>
              </a:rPr>
              <a:t>3</a:t>
            </a:r>
            <a:r>
              <a:rPr lang="it-IT" altLang="it-IT" sz="2400">
                <a:solidFill>
                  <a:schemeClr val="bg1"/>
                </a:solidFill>
              </a:rPr>
              <a:t> lighter</a:t>
            </a:r>
            <a:endParaRPr lang="it-IT" altLang="it-IT" sz="2400"/>
          </a:p>
        </p:txBody>
      </p:sp>
      <p:sp>
        <p:nvSpPr>
          <p:cNvPr id="92165" name="Text Box 5">
            <a:extLst>
              <a:ext uri="{FF2B5EF4-FFF2-40B4-BE49-F238E27FC236}">
                <a16:creationId xmlns:a16="http://schemas.microsoft.com/office/drawing/2014/main" id="{A4644E08-31EB-849E-69FB-1528311FC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5" y="2605088"/>
            <a:ext cx="2084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</a:rPr>
              <a:t>1-2 orders &gt; viscous</a:t>
            </a:r>
            <a:endParaRPr lang="it-IT" altLang="it-IT" sz="2400"/>
          </a:p>
        </p:txBody>
      </p:sp>
      <p:grpSp>
        <p:nvGrpSpPr>
          <p:cNvPr id="100358" name="Group 7">
            <a:extLst>
              <a:ext uri="{FF2B5EF4-FFF2-40B4-BE49-F238E27FC236}">
                <a16:creationId xmlns:a16="http://schemas.microsoft.com/office/drawing/2014/main" id="{CA703D58-D589-5B36-F33D-A6F102CD0060}"/>
              </a:ext>
            </a:extLst>
          </p:cNvPr>
          <p:cNvGrpSpPr>
            <a:grpSpLocks/>
          </p:cNvGrpSpPr>
          <p:nvPr/>
        </p:nvGrpSpPr>
        <p:grpSpPr bwMode="auto">
          <a:xfrm>
            <a:off x="2524125" y="4168775"/>
            <a:ext cx="3562350" cy="860425"/>
            <a:chOff x="1590" y="2626"/>
            <a:chExt cx="2244" cy="542"/>
          </a:xfrm>
        </p:grpSpPr>
        <p:grpSp>
          <p:nvGrpSpPr>
            <p:cNvPr id="100360" name="Group 8">
              <a:extLst>
                <a:ext uri="{FF2B5EF4-FFF2-40B4-BE49-F238E27FC236}">
                  <a16:creationId xmlns:a16="http://schemas.microsoft.com/office/drawing/2014/main" id="{168A7860-2978-263B-73B5-8102623814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8" y="2626"/>
              <a:ext cx="596" cy="406"/>
              <a:chOff x="3238" y="2626"/>
              <a:chExt cx="596" cy="406"/>
            </a:xfrm>
          </p:grpSpPr>
          <p:sp>
            <p:nvSpPr>
              <p:cNvPr id="100364" name="Line 9">
                <a:extLst>
                  <a:ext uri="{FF2B5EF4-FFF2-40B4-BE49-F238E27FC236}">
                    <a16:creationId xmlns:a16="http://schemas.microsoft.com/office/drawing/2014/main" id="{7FEA03F9-259D-3E41-BABD-32DD1A014B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36" y="2872"/>
                <a:ext cx="0" cy="1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0365" name="Text Box 10">
                <a:extLst>
                  <a:ext uri="{FF2B5EF4-FFF2-40B4-BE49-F238E27FC236}">
                    <a16:creationId xmlns:a16="http://schemas.microsoft.com/office/drawing/2014/main" id="{A94E69C5-D57C-EE27-9686-A8A0085AA7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8" y="2626"/>
                <a:ext cx="596" cy="288"/>
              </a:xfrm>
              <a:prstGeom prst="rect">
                <a:avLst/>
              </a:prstGeom>
              <a:solidFill>
                <a:srgbClr val="FFF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400"/>
                  <a:t>SubsE</a:t>
                </a:r>
              </a:p>
            </p:txBody>
          </p:sp>
        </p:grpSp>
        <p:grpSp>
          <p:nvGrpSpPr>
            <p:cNvPr id="100361" name="Group 11">
              <a:extLst>
                <a:ext uri="{FF2B5EF4-FFF2-40B4-BE49-F238E27FC236}">
                  <a16:creationId xmlns:a16="http://schemas.microsoft.com/office/drawing/2014/main" id="{85AFB8E3-4A91-6858-0C66-8694016E06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0" y="2658"/>
              <a:ext cx="639" cy="510"/>
              <a:chOff x="1590" y="2658"/>
              <a:chExt cx="639" cy="510"/>
            </a:xfrm>
          </p:grpSpPr>
          <p:sp>
            <p:nvSpPr>
              <p:cNvPr id="100362" name="Line 12">
                <a:extLst>
                  <a:ext uri="{FF2B5EF4-FFF2-40B4-BE49-F238E27FC236}">
                    <a16:creationId xmlns:a16="http://schemas.microsoft.com/office/drawing/2014/main" id="{F2ABB22A-92E7-C708-E90F-0D411DEE35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8" y="2920"/>
                <a:ext cx="0" cy="2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0363" name="Text Box 13">
                <a:extLst>
                  <a:ext uri="{FF2B5EF4-FFF2-40B4-BE49-F238E27FC236}">
                    <a16:creationId xmlns:a16="http://schemas.microsoft.com/office/drawing/2014/main" id="{45FDCB91-B6B4-B493-08C6-A2F9133D55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90" y="2658"/>
                <a:ext cx="639" cy="288"/>
              </a:xfrm>
              <a:prstGeom prst="rect">
                <a:avLst/>
              </a:prstGeom>
              <a:solidFill>
                <a:srgbClr val="FFF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400"/>
                  <a:t>SubsW</a:t>
                </a:r>
              </a:p>
            </p:txBody>
          </p:sp>
        </p:grpSp>
      </p:grpSp>
      <p:sp>
        <p:nvSpPr>
          <p:cNvPr id="100359" name="Text Box 14">
            <a:extLst>
              <a:ext uri="{FF2B5EF4-FFF2-40B4-BE49-F238E27FC236}">
                <a16:creationId xmlns:a16="http://schemas.microsoft.com/office/drawing/2014/main" id="{D14DCEAE-C262-AF6A-66F0-0161A6C04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3" y="3165475"/>
            <a:ext cx="1982787" cy="457200"/>
          </a:xfrm>
          <a:prstGeom prst="rect">
            <a:avLst/>
          </a:prstGeom>
          <a:solidFill>
            <a:srgbClr val="FFFF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SubsW&gt;SubsE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 autoUpdateAnimBg="0"/>
      <p:bldP spid="92165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Fig9Densities6.jpg                                             001F9B21Macintosh HD                   C15728F2:">
            <a:extLst>
              <a:ext uri="{FF2B5EF4-FFF2-40B4-BE49-F238E27FC236}">
                <a16:creationId xmlns:a16="http://schemas.microsoft.com/office/drawing/2014/main" id="{EC03DD6B-B6DA-0BE3-82DF-D8E3ECE44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0"/>
            <a:ext cx="6570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Fig10NorthAtlantic.jpg                                         001F9B21Macintosh HD                   C15728F2:">
            <a:extLst>
              <a:ext uri="{FF2B5EF4-FFF2-40B4-BE49-F238E27FC236}">
                <a16:creationId xmlns:a16="http://schemas.microsoft.com/office/drawing/2014/main" id="{B6980A49-629F-64B6-C8AE-DBC399097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6375"/>
            <a:ext cx="8686800" cy="644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>
            <a:extLst>
              <a:ext uri="{FF2B5EF4-FFF2-40B4-BE49-F238E27FC236}">
                <a16:creationId xmlns:a16="http://schemas.microsoft.com/office/drawing/2014/main" id="{33CA4F64-3510-6F5E-6B85-DA59DB242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669925"/>
            <a:ext cx="8869363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Text Box 3">
            <a:extLst>
              <a:ext uri="{FF2B5EF4-FFF2-40B4-BE49-F238E27FC236}">
                <a16:creationId xmlns:a16="http://schemas.microsoft.com/office/drawing/2014/main" id="{CAE2EC12-2114-79B1-AA27-0C1ECA8FF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8588" y="5149850"/>
            <a:ext cx="3387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Silveira et al., 1998, PEPI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magine 1">
            <a:extLst>
              <a:ext uri="{FF2B5EF4-FFF2-40B4-BE49-F238E27FC236}">
                <a16:creationId xmlns:a16="http://schemas.microsoft.com/office/drawing/2014/main" id="{3997E552-92AB-4F3B-7DCF-BCABEF63D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0"/>
            <a:ext cx="546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DCC59AAF-706B-A420-A73B-92177636BAEB}"/>
                  </a:ext>
                </a:extLst>
              </p14:cNvPr>
              <p14:cNvContentPartPr/>
              <p14:nvPr/>
            </p14:nvContentPartPr>
            <p14:xfrm>
              <a:off x="4170664" y="241794"/>
              <a:ext cx="572760" cy="211392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DCC59AAF-706B-A420-A73B-92177636BA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52653" y="223794"/>
                <a:ext cx="608422" cy="21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24C4DD0A-2C70-353F-09BE-C03F846E58D4}"/>
                  </a:ext>
                </a:extLst>
              </p14:cNvPr>
              <p14:cNvContentPartPr/>
              <p14:nvPr/>
            </p14:nvContentPartPr>
            <p14:xfrm>
              <a:off x="4272184" y="1568754"/>
              <a:ext cx="731520" cy="128016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24C4DD0A-2C70-353F-09BE-C03F846E58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4184" y="1550754"/>
                <a:ext cx="767160" cy="13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57EEA5F6-DFE1-3119-A3C1-382F4A4A4B35}"/>
                  </a:ext>
                </a:extLst>
              </p14:cNvPr>
              <p14:cNvContentPartPr/>
              <p14:nvPr/>
            </p14:nvContentPartPr>
            <p14:xfrm>
              <a:off x="5144824" y="1867914"/>
              <a:ext cx="353160" cy="483840"/>
            </p14:xfrm>
          </p:contentPart>
        </mc:Choice>
        <mc:Fallback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57EEA5F6-DFE1-3119-A3C1-382F4A4A4B3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26842" y="1849914"/>
                <a:ext cx="388764" cy="51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4037" name="Gruppo 13">
            <a:extLst>
              <a:ext uri="{FF2B5EF4-FFF2-40B4-BE49-F238E27FC236}">
                <a16:creationId xmlns:a16="http://schemas.microsoft.com/office/drawing/2014/main" id="{34705194-8DE6-0B54-B994-E4064D83FB2D}"/>
              </a:ext>
            </a:extLst>
          </p:cNvPr>
          <p:cNvGrpSpPr>
            <a:grpSpLocks/>
          </p:cNvGrpSpPr>
          <p:nvPr/>
        </p:nvGrpSpPr>
        <p:grpSpPr bwMode="auto">
          <a:xfrm>
            <a:off x="3351213" y="2068513"/>
            <a:ext cx="1017587" cy="2751137"/>
            <a:chOff x="3351304" y="2068434"/>
            <a:chExt cx="1018080" cy="2751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95FD5749-39ED-8985-5A55-39B576F200D0}"/>
                    </a:ext>
                  </a:extLst>
                </p14:cNvPr>
                <p14:cNvContentPartPr/>
                <p14:nvPr/>
              </p14:nvContentPartPr>
              <p14:xfrm>
                <a:off x="3351304" y="2068434"/>
                <a:ext cx="700560" cy="2656440"/>
              </p14:xfrm>
            </p:contentPart>
          </mc:Choice>
          <mc:Fallback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95FD5749-39ED-8985-5A55-39B576F200D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33313" y="2050434"/>
                  <a:ext cx="736182" cy="269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1F0A861A-A94B-4BDF-CC10-342267AC507E}"/>
                    </a:ext>
                  </a:extLst>
                </p14:cNvPr>
                <p14:cNvContentPartPr/>
                <p14:nvPr/>
              </p14:nvContentPartPr>
              <p14:xfrm>
                <a:off x="4254184" y="2345994"/>
                <a:ext cx="115200" cy="882720"/>
              </p14:xfrm>
            </p:contentPart>
          </mc:Choice>
          <mc:Fallback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1F0A861A-A94B-4BDF-CC10-342267AC507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36128" y="2327994"/>
                  <a:ext cx="150952" cy="9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86A88C4F-BCA0-805A-58B2-B0461D296AFB}"/>
                    </a:ext>
                  </a:extLst>
                </p14:cNvPr>
                <p14:cNvContentPartPr/>
                <p14:nvPr/>
              </p14:nvContentPartPr>
              <p14:xfrm>
                <a:off x="4032064" y="4729914"/>
                <a:ext cx="33120" cy="89640"/>
              </p14:xfrm>
            </p:contentPart>
          </mc:Choice>
          <mc:Fallback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86A88C4F-BCA0-805A-58B2-B0461D296AF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014064" y="4711914"/>
                  <a:ext cx="687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24C21C1D-9FD9-CAB4-0379-A5EB41771242}"/>
                    </a:ext>
                  </a:extLst>
                </p14:cNvPr>
                <p14:cNvContentPartPr/>
                <p14:nvPr/>
              </p14:nvContentPartPr>
              <p14:xfrm>
                <a:off x="3572704" y="2437074"/>
                <a:ext cx="671040" cy="1506240"/>
              </p14:xfrm>
            </p:contentPart>
          </mc:Choice>
          <mc:Fallback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24C21C1D-9FD9-CAB4-0379-A5EB4177124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554704" y="2419074"/>
                  <a:ext cx="706680" cy="1541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038" name="Gruppo 15">
            <a:extLst>
              <a:ext uri="{FF2B5EF4-FFF2-40B4-BE49-F238E27FC236}">
                <a16:creationId xmlns:a16="http://schemas.microsoft.com/office/drawing/2014/main" id="{0EF2DC1E-5355-13D3-26EE-E525E98C8F54}"/>
              </a:ext>
            </a:extLst>
          </p:cNvPr>
          <p:cNvGrpSpPr>
            <a:grpSpLocks/>
          </p:cNvGrpSpPr>
          <p:nvPr/>
        </p:nvGrpSpPr>
        <p:grpSpPr bwMode="auto">
          <a:xfrm>
            <a:off x="2492375" y="1809750"/>
            <a:ext cx="520700" cy="1131888"/>
            <a:chOff x="2492704" y="1810314"/>
            <a:chExt cx="520200" cy="113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5F50381C-D7E2-AA85-D689-526BCD26164F}"/>
                    </a:ext>
                  </a:extLst>
                </p14:cNvPr>
                <p14:cNvContentPartPr/>
                <p14:nvPr/>
              </p14:nvContentPartPr>
              <p14:xfrm>
                <a:off x="2521504" y="1810314"/>
                <a:ext cx="216360" cy="837360"/>
              </p14:xfrm>
            </p:contentPart>
          </mc:Choice>
          <mc:Fallback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5F50381C-D7E2-AA85-D689-526BCD26164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503504" y="1792314"/>
                  <a:ext cx="252000" cy="87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3771C2B8-C4C2-2FFA-3FBF-39B714471E0D}"/>
                    </a:ext>
                  </a:extLst>
                </p14:cNvPr>
                <p14:cNvContentPartPr/>
                <p14:nvPr/>
              </p14:nvContentPartPr>
              <p14:xfrm>
                <a:off x="2492704" y="2259234"/>
                <a:ext cx="396000" cy="84240"/>
              </p14:xfrm>
            </p:contentPart>
          </mc:Choice>
          <mc:Fallback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3771C2B8-C4C2-2FFA-3FBF-39B714471E0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474720" y="2241234"/>
                  <a:ext cx="431608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1BBE55F9-398A-7C40-3802-8FE1980B9726}"/>
                    </a:ext>
                  </a:extLst>
                </p14:cNvPr>
                <p14:cNvContentPartPr/>
                <p14:nvPr/>
              </p14:nvContentPartPr>
              <p14:xfrm>
                <a:off x="2593144" y="2125674"/>
                <a:ext cx="19080" cy="607320"/>
              </p14:xfrm>
            </p:contentPart>
          </mc:Choice>
          <mc:Fallback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1BBE55F9-398A-7C40-3802-8FE1980B972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574798" y="2107685"/>
                  <a:ext cx="55405" cy="6429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223CCFA0-9D51-0D6A-E181-7D5F96FD68DD}"/>
                    </a:ext>
                  </a:extLst>
                </p14:cNvPr>
                <p14:cNvContentPartPr/>
                <p14:nvPr/>
              </p14:nvContentPartPr>
              <p14:xfrm>
                <a:off x="3012544" y="2941794"/>
                <a:ext cx="360" cy="360"/>
              </p14:xfrm>
            </p:contentPart>
          </mc:Choice>
          <mc:Fallback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223CCFA0-9D51-0D6A-E181-7D5F96FD68D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994544" y="292379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magine 1">
            <a:extLst>
              <a:ext uri="{FF2B5EF4-FFF2-40B4-BE49-F238E27FC236}">
                <a16:creationId xmlns:a16="http://schemas.microsoft.com/office/drawing/2014/main" id="{2331D1AB-84A5-F721-A01C-1EBC74102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252413"/>
            <a:ext cx="8183562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58" name="Gruppo 3">
            <a:extLst>
              <a:ext uri="{FF2B5EF4-FFF2-40B4-BE49-F238E27FC236}">
                <a16:creationId xmlns:a16="http://schemas.microsoft.com/office/drawing/2014/main" id="{9D6BD8F4-74C9-62D4-6884-AFE0A74B145D}"/>
              </a:ext>
            </a:extLst>
          </p:cNvPr>
          <p:cNvGrpSpPr>
            <a:grpSpLocks/>
          </p:cNvGrpSpPr>
          <p:nvPr/>
        </p:nvGrpSpPr>
        <p:grpSpPr bwMode="auto">
          <a:xfrm>
            <a:off x="2930525" y="846138"/>
            <a:ext cx="239713" cy="296862"/>
            <a:chOff x="2930824" y="845874"/>
            <a:chExt cx="239400" cy="297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098D3183-8678-C193-B325-56BE42E5CDF0}"/>
                    </a:ext>
                  </a:extLst>
                </p14:cNvPr>
                <p14:cNvContentPartPr/>
                <p14:nvPr/>
              </p14:nvContentPartPr>
              <p14:xfrm>
                <a:off x="2930824" y="901674"/>
                <a:ext cx="159480" cy="241200"/>
              </p14:xfrm>
            </p:contentPart>
          </mc:Choice>
          <mc:Fallback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098D3183-8678-C193-B325-56BE42E5CDF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12824" y="883674"/>
                  <a:ext cx="19512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AF3CD8E4-9A60-5262-5B9F-0C97D9D4C179}"/>
                    </a:ext>
                  </a:extLst>
                </p14:cNvPr>
                <p14:cNvContentPartPr/>
                <p14:nvPr/>
              </p14:nvContentPartPr>
              <p14:xfrm>
                <a:off x="2998504" y="845874"/>
                <a:ext cx="171720" cy="31320"/>
              </p14:xfrm>
            </p:contentPart>
          </mc:Choice>
          <mc:Fallback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AF3CD8E4-9A60-5262-5B9F-0C97D9D4C17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80504" y="827874"/>
                  <a:ext cx="207360" cy="66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49532BAC-94D3-7A39-B02E-80B3BEF0803A}"/>
                  </a:ext>
                </a:extLst>
              </p14:cNvPr>
              <p14:cNvContentPartPr/>
              <p14:nvPr/>
            </p14:nvContentPartPr>
            <p14:xfrm>
              <a:off x="2810224" y="2397474"/>
              <a:ext cx="969840" cy="184356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49532BAC-94D3-7A39-B02E-80B3BEF0803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92224" y="2379474"/>
                <a:ext cx="1005480" cy="18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4F09CC43-6CAC-086D-1F54-93046DDD66B4}"/>
                  </a:ext>
                </a:extLst>
              </p14:cNvPr>
              <p14:cNvContentPartPr/>
              <p14:nvPr/>
            </p14:nvContentPartPr>
            <p14:xfrm>
              <a:off x="2488384" y="2023434"/>
              <a:ext cx="1184040" cy="196200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4F09CC43-6CAC-086D-1F54-93046DDD66B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70384" y="2005434"/>
                <a:ext cx="1219680" cy="19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BB9F882B-DF0D-8A4E-6EB1-70C9873E1DAE}"/>
                  </a:ext>
                </a:extLst>
              </p14:cNvPr>
              <p14:cNvContentPartPr/>
              <p14:nvPr/>
            </p14:nvContentPartPr>
            <p14:xfrm>
              <a:off x="2232064" y="3025674"/>
              <a:ext cx="1576080" cy="216720"/>
            </p14:xfrm>
          </p:contentPart>
        </mc:Choice>
        <mc:Fallback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BB9F882B-DF0D-8A4E-6EB1-70C9873E1DA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14068" y="3007704"/>
                <a:ext cx="1611712" cy="252301"/>
              </a:xfrm>
              <a:prstGeom prst="rect">
                <a:avLst/>
              </a:prstGeom>
            </p:spPr>
          </p:pic>
        </mc:Fallback>
      </mc:AlternateContent>
      <p:grpSp>
        <p:nvGrpSpPr>
          <p:cNvPr id="45062" name="Gruppo 11">
            <a:extLst>
              <a:ext uri="{FF2B5EF4-FFF2-40B4-BE49-F238E27FC236}">
                <a16:creationId xmlns:a16="http://schemas.microsoft.com/office/drawing/2014/main" id="{2A0F869E-002D-670D-85C0-B6EADEDAB49B}"/>
              </a:ext>
            </a:extLst>
          </p:cNvPr>
          <p:cNvGrpSpPr>
            <a:grpSpLocks/>
          </p:cNvGrpSpPr>
          <p:nvPr/>
        </p:nvGrpSpPr>
        <p:grpSpPr bwMode="auto">
          <a:xfrm>
            <a:off x="4591050" y="2835275"/>
            <a:ext cx="463550" cy="1546225"/>
            <a:chOff x="4590424" y="2835234"/>
            <a:chExt cx="464040" cy="1545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D38833BD-FD2E-0D59-DFDE-35AA4B6A5724}"/>
                    </a:ext>
                  </a:extLst>
                </p14:cNvPr>
                <p14:cNvContentPartPr/>
                <p14:nvPr/>
              </p14:nvContentPartPr>
              <p14:xfrm>
                <a:off x="4633984" y="2835234"/>
                <a:ext cx="140400" cy="180720"/>
              </p14:xfrm>
            </p:contentPart>
          </mc:Choice>
          <mc:Fallback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D38833BD-FD2E-0D59-DFDE-35AA4B6A572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615984" y="2817234"/>
                  <a:ext cx="17604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84A4DDD6-DDE1-BB50-5F58-1EB6088B167F}"/>
                    </a:ext>
                  </a:extLst>
                </p14:cNvPr>
                <p14:cNvContentPartPr/>
                <p14:nvPr/>
              </p14:nvContentPartPr>
              <p14:xfrm>
                <a:off x="4590424" y="2915154"/>
                <a:ext cx="464040" cy="1465920"/>
              </p14:xfrm>
            </p:contentPart>
          </mc:Choice>
          <mc:Fallback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84A4DDD6-DDE1-BB50-5F58-1EB6088B167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572424" y="2897150"/>
                  <a:ext cx="499680" cy="1501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944C1984-5045-B061-CDEF-E1240E595F07}"/>
                    </a:ext>
                  </a:extLst>
                </p14:cNvPr>
                <p14:cNvContentPartPr/>
                <p14:nvPr/>
              </p14:nvContentPartPr>
              <p14:xfrm>
                <a:off x="4965184" y="3401154"/>
                <a:ext cx="360" cy="360"/>
              </p14:xfrm>
            </p:contentPart>
          </mc:Choice>
          <mc:Fallback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944C1984-5045-B061-CDEF-E1240E595F0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947184" y="338315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 descr="SouthernAlpsPassiveM#71C7BB.jpg                                00750C1AAmico                          BD25A332:">
            <a:extLst>
              <a:ext uri="{FF2B5EF4-FFF2-40B4-BE49-F238E27FC236}">
                <a16:creationId xmlns:a16="http://schemas.microsoft.com/office/drawing/2014/main" id="{5C723006-08FE-F6E2-9831-6052D8D58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7" r="3787" b="13428"/>
          <a:stretch>
            <a:fillRect/>
          </a:stretch>
        </p:blipFill>
        <p:spPr bwMode="auto">
          <a:xfrm>
            <a:off x="1588" y="790575"/>
            <a:ext cx="9139237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GrabenFalzarego.jpg                                            00750587Amico                          BD25A332:">
            <a:extLst>
              <a:ext uri="{FF2B5EF4-FFF2-40B4-BE49-F238E27FC236}">
                <a16:creationId xmlns:a16="http://schemas.microsoft.com/office/drawing/2014/main" id="{08884F4A-77CD-0096-5B38-889AA1D6C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"/>
          <a:stretch>
            <a:fillRect/>
          </a:stretch>
        </p:blipFill>
        <p:spPr bwMode="auto">
          <a:xfrm>
            <a:off x="152400" y="558800"/>
            <a:ext cx="88392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D3EC9697-01FD-B6BF-D142-9F72CFA65B4E}"/>
                  </a:ext>
                </a:extLst>
              </p14:cNvPr>
              <p14:cNvContentPartPr/>
              <p14:nvPr/>
            </p14:nvContentPartPr>
            <p14:xfrm>
              <a:off x="5979304" y="1355634"/>
              <a:ext cx="336600" cy="464040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D3EC9697-01FD-B6BF-D142-9F72CFA65B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61304" y="1337634"/>
                <a:ext cx="372240" cy="46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E82D14E3-0DFC-CCF6-71DC-EE03F329DA6F}"/>
                  </a:ext>
                </a:extLst>
              </p14:cNvPr>
              <p14:cNvContentPartPr/>
              <p14:nvPr/>
            </p14:nvContentPartPr>
            <p14:xfrm>
              <a:off x="2292184" y="1482714"/>
              <a:ext cx="2788560" cy="401400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E82D14E3-0DFC-CCF6-71DC-EE03F329DA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74182" y="1464714"/>
                <a:ext cx="2824205" cy="40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3A018518-073F-2538-2C17-81FE361C08F9}"/>
                  </a:ext>
                </a:extLst>
              </p14:cNvPr>
              <p14:cNvContentPartPr/>
              <p14:nvPr/>
            </p14:nvContentPartPr>
            <p14:xfrm>
              <a:off x="2590264" y="5071914"/>
              <a:ext cx="150120" cy="9756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3A018518-073F-2538-2C17-81FE361C08F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72264" y="5053914"/>
                <a:ext cx="18576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64ECF7B7-FF3C-B7B2-CB0B-80971AFA9E8A}"/>
                  </a:ext>
                </a:extLst>
              </p14:cNvPr>
              <p14:cNvContentPartPr/>
              <p14:nvPr/>
            </p14:nvContentPartPr>
            <p14:xfrm>
              <a:off x="2929024" y="4521834"/>
              <a:ext cx="101880" cy="6876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64ECF7B7-FF3C-B7B2-CB0B-80971AFA9E8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11024" y="4503834"/>
                <a:ext cx="137520" cy="104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134" name="Gruppo 11">
            <a:extLst>
              <a:ext uri="{FF2B5EF4-FFF2-40B4-BE49-F238E27FC236}">
                <a16:creationId xmlns:a16="http://schemas.microsoft.com/office/drawing/2014/main" id="{A045A16A-1F2E-43D3-EA86-31DD1DCABA07}"/>
              </a:ext>
            </a:extLst>
          </p:cNvPr>
          <p:cNvGrpSpPr>
            <a:grpSpLocks/>
          </p:cNvGrpSpPr>
          <p:nvPr/>
        </p:nvGrpSpPr>
        <p:grpSpPr bwMode="auto">
          <a:xfrm>
            <a:off x="3394075" y="2825750"/>
            <a:ext cx="1042988" cy="935038"/>
            <a:chOff x="3393424" y="2825154"/>
            <a:chExt cx="1043280" cy="936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0CD15CCD-BA46-0D63-B53C-6B14BABF21DA}"/>
                    </a:ext>
                  </a:extLst>
                </p14:cNvPr>
                <p14:cNvContentPartPr/>
                <p14:nvPr/>
              </p14:nvContentPartPr>
              <p14:xfrm>
                <a:off x="3393424" y="3699234"/>
                <a:ext cx="101520" cy="61920"/>
              </p14:xfrm>
            </p:contentPart>
          </mc:Choice>
          <mc:Fallback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0CD15CCD-BA46-0D63-B53C-6B14BABF21D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375424" y="3681234"/>
                  <a:ext cx="1371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E9CE4CF9-17A6-56F9-9946-F729031E16E7}"/>
                    </a:ext>
                  </a:extLst>
                </p14:cNvPr>
                <p14:cNvContentPartPr/>
                <p14:nvPr/>
              </p14:nvContentPartPr>
              <p14:xfrm>
                <a:off x="3749464" y="3279114"/>
                <a:ext cx="74520" cy="63720"/>
              </p14:xfrm>
            </p:contentPart>
          </mc:Choice>
          <mc:Fallback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E9CE4CF9-17A6-56F9-9946-F729031E16E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31464" y="3261114"/>
                  <a:ext cx="11016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CFDA50CD-C323-344A-9969-66B3AF3DA1D4}"/>
                    </a:ext>
                  </a:extLst>
                </p14:cNvPr>
                <p14:cNvContentPartPr/>
                <p14:nvPr/>
              </p14:nvContentPartPr>
              <p14:xfrm>
                <a:off x="4313224" y="2825154"/>
                <a:ext cx="123480" cy="100080"/>
              </p14:xfrm>
            </p:contentPart>
          </mc:Choice>
          <mc:Fallback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CFDA50CD-C323-344A-9969-66B3AF3DA1D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295224" y="2807154"/>
                  <a:ext cx="159120" cy="13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9A12EF5C-8182-2369-28F6-2D592A42B213}"/>
                  </a:ext>
                </a:extLst>
              </p14:cNvPr>
              <p14:cNvContentPartPr/>
              <p14:nvPr/>
            </p14:nvContentPartPr>
            <p14:xfrm>
              <a:off x="4937824" y="2102634"/>
              <a:ext cx="77040" cy="56880"/>
            </p14:xfrm>
          </p:contentPart>
        </mc:Choice>
        <mc:Fallback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9A12EF5C-8182-2369-28F6-2D592A42B21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19908" y="2084634"/>
                <a:ext cx="112514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42B6679D-1A3D-3854-74E6-F2940B44D9FC}"/>
                  </a:ext>
                </a:extLst>
              </p14:cNvPr>
              <p14:cNvContentPartPr/>
              <p14:nvPr/>
            </p14:nvContentPartPr>
            <p14:xfrm>
              <a:off x="5988664" y="1902474"/>
              <a:ext cx="119880" cy="7560"/>
            </p14:xfrm>
          </p:contentPart>
        </mc:Choice>
        <mc:Fallback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42B6679D-1A3D-3854-74E6-F2940B44D9F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970610" y="1885292"/>
                <a:ext cx="155627" cy="41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28990D74-F7B0-5434-E110-37D1E6A84172}"/>
                  </a:ext>
                </a:extLst>
              </p14:cNvPr>
              <p14:cNvContentPartPr/>
              <p14:nvPr/>
            </p14:nvContentPartPr>
            <p14:xfrm>
              <a:off x="5941504" y="3098394"/>
              <a:ext cx="56160" cy="9720"/>
            </p14:xfrm>
          </p:contentPart>
        </mc:Choice>
        <mc:Fallback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28990D74-F7B0-5434-E110-37D1E6A8417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923619" y="3080394"/>
                <a:ext cx="91573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432D87C2-52A6-27D6-053B-B6D832464D44}"/>
                  </a:ext>
                </a:extLst>
              </p14:cNvPr>
              <p14:cNvContentPartPr/>
              <p14:nvPr/>
            </p14:nvContentPartPr>
            <p14:xfrm>
              <a:off x="6004144" y="3908394"/>
              <a:ext cx="207360" cy="7560"/>
            </p14:xfrm>
          </p:contentPart>
        </mc:Choice>
        <mc:Fallback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432D87C2-52A6-27D6-053B-B6D832464D4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986144" y="3891212"/>
                <a:ext cx="243000" cy="41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8EDFC86B-3E0B-ED4B-4B2D-02C7B37D0AEB}"/>
                  </a:ext>
                </a:extLst>
              </p14:cNvPr>
              <p14:cNvContentPartPr/>
              <p14:nvPr/>
            </p14:nvContentPartPr>
            <p14:xfrm>
              <a:off x="6081904" y="4952034"/>
              <a:ext cx="142920" cy="7560"/>
            </p14:xfrm>
          </p:contentPart>
        </mc:Choice>
        <mc:Fallback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8EDFC86B-3E0B-ED4B-4B2D-02C7B37D0AE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063949" y="4934034"/>
                <a:ext cx="178470" cy="4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140" name="Gruppo 19">
            <a:extLst>
              <a:ext uri="{FF2B5EF4-FFF2-40B4-BE49-F238E27FC236}">
                <a16:creationId xmlns:a16="http://schemas.microsoft.com/office/drawing/2014/main" id="{783D37AA-18E0-431B-B02C-46DEEF7747D3}"/>
              </a:ext>
            </a:extLst>
          </p:cNvPr>
          <p:cNvGrpSpPr>
            <a:grpSpLocks/>
          </p:cNvGrpSpPr>
          <p:nvPr/>
        </p:nvGrpSpPr>
        <p:grpSpPr bwMode="auto">
          <a:xfrm>
            <a:off x="7131050" y="6007100"/>
            <a:ext cx="46038" cy="39688"/>
            <a:chOff x="7131664" y="6007554"/>
            <a:chExt cx="44640" cy="39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CB52C272-9575-407A-0755-5CAE338F8B67}"/>
                    </a:ext>
                  </a:extLst>
                </p14:cNvPr>
                <p14:cNvContentPartPr/>
                <p14:nvPr/>
              </p14:nvContentPartPr>
              <p14:xfrm>
                <a:off x="7131664" y="6007554"/>
                <a:ext cx="23040" cy="28440"/>
              </p14:xfrm>
            </p:contentPart>
          </mc:Choice>
          <mc:Fallback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CB52C272-9575-407A-0755-5CAE338F8B6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113664" y="5989554"/>
                  <a:ext cx="5868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D52CAE44-3615-FCE4-5FFB-F0E8196B1505}"/>
                    </a:ext>
                  </a:extLst>
                </p14:cNvPr>
                <p14:cNvContentPartPr/>
                <p14:nvPr/>
              </p14:nvContentPartPr>
              <p14:xfrm>
                <a:off x="7172344" y="6043554"/>
                <a:ext cx="3960" cy="3960"/>
              </p14:xfrm>
            </p:contentPart>
          </mc:Choice>
          <mc:Fallback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D52CAE44-3615-FCE4-5FFB-F0E8196B150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154344" y="6027054"/>
                  <a:ext cx="39600" cy="3663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C:\Programmi\Microsoft Office\Templates\Presentation Designs\Arco.pot</Template>
  <TotalTime>20465</TotalTime>
  <Words>372</Words>
  <Application>Microsoft Macintosh PowerPoint</Application>
  <PresentationFormat>Presentazione su schermo (4:3)</PresentationFormat>
  <Paragraphs>103</Paragraphs>
  <Slides>56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65" baseType="lpstr">
      <vt:lpstr>Times New Roman</vt:lpstr>
      <vt:lpstr>ＭＳ Ｐゴシック</vt:lpstr>
      <vt:lpstr>Arial</vt:lpstr>
      <vt:lpstr>Times</vt:lpstr>
      <vt:lpstr>Times-Roman</vt:lpstr>
      <vt:lpstr>Symbol</vt:lpstr>
      <vt:lpstr>Geneva</vt:lpstr>
      <vt:lpstr>Comic Sans MS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Dip.Sc.Terra\</dc:creator>
  <cp:lastModifiedBy>carlo doglioni</cp:lastModifiedBy>
  <cp:revision>1138</cp:revision>
  <cp:lastPrinted>2013-03-29T09:00:27Z</cp:lastPrinted>
  <dcterms:created xsi:type="dcterms:W3CDTF">2011-06-13T13:07:52Z</dcterms:created>
  <dcterms:modified xsi:type="dcterms:W3CDTF">2023-05-29T04:52:10Z</dcterms:modified>
</cp:coreProperties>
</file>